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678" r:id="rId3"/>
    <p:sldMasterId id="2147483665" r:id="rId4"/>
    <p:sldMasterId id="2147483708" r:id="rId5"/>
    <p:sldMasterId id="2147483721" r:id="rId6"/>
  </p:sldMasterIdLst>
  <p:notesMasterIdLst>
    <p:notesMasterId r:id="rId48"/>
  </p:notesMasterIdLst>
  <p:sldIdLst>
    <p:sldId id="285" r:id="rId7"/>
    <p:sldId id="496" r:id="rId8"/>
    <p:sldId id="451" r:id="rId9"/>
    <p:sldId id="444" r:id="rId10"/>
    <p:sldId id="432" r:id="rId11"/>
    <p:sldId id="436" r:id="rId12"/>
    <p:sldId id="438" r:id="rId13"/>
    <p:sldId id="511" r:id="rId14"/>
    <p:sldId id="329" r:id="rId15"/>
    <p:sldId id="331" r:id="rId16"/>
    <p:sldId id="333" r:id="rId17"/>
    <p:sldId id="509" r:id="rId18"/>
    <p:sldId id="510" r:id="rId19"/>
    <p:sldId id="494" r:id="rId20"/>
    <p:sldId id="450" r:id="rId21"/>
    <p:sldId id="481" r:id="rId22"/>
    <p:sldId id="482" r:id="rId23"/>
    <p:sldId id="483" r:id="rId24"/>
    <p:sldId id="480" r:id="rId25"/>
    <p:sldId id="407" r:id="rId26"/>
    <p:sldId id="338" r:id="rId27"/>
    <p:sldId id="427" r:id="rId28"/>
    <p:sldId id="488" r:id="rId29"/>
    <p:sldId id="836" r:id="rId30"/>
    <p:sldId id="834" r:id="rId31"/>
    <p:sldId id="382" r:id="rId32"/>
    <p:sldId id="381" r:id="rId33"/>
    <p:sldId id="292" r:id="rId34"/>
    <p:sldId id="293" r:id="rId35"/>
    <p:sldId id="403" r:id="rId36"/>
    <p:sldId id="833" r:id="rId37"/>
    <p:sldId id="420" r:id="rId38"/>
    <p:sldId id="421" r:id="rId39"/>
    <p:sldId id="422" r:id="rId40"/>
    <p:sldId id="423" r:id="rId41"/>
    <p:sldId id="424" r:id="rId42"/>
    <p:sldId id="837" r:id="rId43"/>
    <p:sldId id="455" r:id="rId44"/>
    <p:sldId id="405" r:id="rId45"/>
    <p:sldId id="501" r:id="rId46"/>
    <p:sldId id="472" r:id="rId47"/>
  </p:sldIdLst>
  <p:sldSz cx="9144000" cy="6858000" type="screen4x3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752" autoAdjust="0"/>
    <p:restoredTop sz="86316" autoAdjust="0"/>
  </p:normalViewPr>
  <p:slideViewPr>
    <p:cSldViewPr>
      <p:cViewPr varScale="1">
        <p:scale>
          <a:sx n="95" d="100"/>
          <a:sy n="95" d="100"/>
        </p:scale>
        <p:origin x="158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47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831D41-96D0-4890-924A-F2F19406809B}" type="doc">
      <dgm:prSet loTypeId="urn:microsoft.com/office/officeart/2005/8/layout/default#3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F76190C-76B5-493B-9658-98182D58D96B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</dgm:t>
    </dgm:pt>
    <dgm:pt modelId="{963619C1-6D7F-42CF-A126-E50700EE796D}" type="parTrans" cxnId="{90E792C4-0ECA-422E-B26C-E30825449ECE}">
      <dgm:prSet/>
      <dgm:spPr/>
      <dgm:t>
        <a:bodyPr/>
        <a:lstStyle/>
        <a:p>
          <a:endParaRPr lang="en-US"/>
        </a:p>
      </dgm:t>
    </dgm:pt>
    <dgm:pt modelId="{2208D220-44C9-43CD-BCCB-77DD4023EA3D}" type="sibTrans" cxnId="{90E792C4-0ECA-422E-B26C-E30825449ECE}">
      <dgm:prSet/>
      <dgm:spPr/>
      <dgm:t>
        <a:bodyPr/>
        <a:lstStyle/>
        <a:p>
          <a:endParaRPr lang="en-US"/>
        </a:p>
      </dgm:t>
    </dgm:pt>
    <dgm:pt modelId="{6E79427A-62EC-49E7-A473-30060D1C19EB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ABE8D4C5-73F3-4199-9C61-3DF2B1F2A009}" type="parTrans" cxnId="{31B3FD00-B1D3-4A48-9EDD-1A2710BD73C0}">
      <dgm:prSet/>
      <dgm:spPr/>
      <dgm:t>
        <a:bodyPr/>
        <a:lstStyle/>
        <a:p>
          <a:endParaRPr lang="en-US"/>
        </a:p>
      </dgm:t>
    </dgm:pt>
    <dgm:pt modelId="{4CA9EDCE-1AEF-48C4-BC0F-D93B1D4D2583}" type="sibTrans" cxnId="{31B3FD00-B1D3-4A48-9EDD-1A2710BD73C0}">
      <dgm:prSet/>
      <dgm:spPr/>
      <dgm:t>
        <a:bodyPr/>
        <a:lstStyle/>
        <a:p>
          <a:endParaRPr lang="en-US"/>
        </a:p>
      </dgm:t>
    </dgm:pt>
    <dgm:pt modelId="{C760BB08-CEE4-4A38-B806-D106D31B91CF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</dgm:t>
    </dgm:pt>
    <dgm:pt modelId="{1776CEF5-E13C-47AB-AB9D-E1DFE7CAFAAC}" type="parTrans" cxnId="{B35C62DA-A0F5-474A-A4C7-A84D91B6F5DD}">
      <dgm:prSet/>
      <dgm:spPr/>
      <dgm:t>
        <a:bodyPr/>
        <a:lstStyle/>
        <a:p>
          <a:endParaRPr lang="en-US"/>
        </a:p>
      </dgm:t>
    </dgm:pt>
    <dgm:pt modelId="{084664DF-C43F-4874-9EB8-696D005DA6B8}" type="sibTrans" cxnId="{B35C62DA-A0F5-474A-A4C7-A84D91B6F5DD}">
      <dgm:prSet/>
      <dgm:spPr/>
      <dgm:t>
        <a:bodyPr/>
        <a:lstStyle/>
        <a:p>
          <a:endParaRPr lang="en-US"/>
        </a:p>
      </dgm:t>
    </dgm:pt>
    <dgm:pt modelId="{08E3EAB5-135B-447C-9E77-2BB86B6FBBCC}" type="pres">
      <dgm:prSet presAssocID="{4E831D41-96D0-4890-924A-F2F19406809B}" presName="diagram" presStyleCnt="0">
        <dgm:presLayoutVars>
          <dgm:dir/>
          <dgm:resizeHandles val="exact"/>
        </dgm:presLayoutVars>
      </dgm:prSet>
      <dgm:spPr/>
    </dgm:pt>
    <dgm:pt modelId="{C3134DC0-EB1B-4F90-9BCE-C5C7008F0C90}" type="pres">
      <dgm:prSet presAssocID="{6F76190C-76B5-493B-9658-98182D58D96B}" presName="node" presStyleLbl="node1" presStyleIdx="0" presStyleCnt="3" custFlipHor="1" custScaleX="11327" custScaleY="10942" custLinFactNeighborX="-19106" custLinFactNeighborY="15856">
        <dgm:presLayoutVars>
          <dgm:bulletEnabled val="1"/>
        </dgm:presLayoutVars>
      </dgm:prSet>
      <dgm:spPr/>
    </dgm:pt>
    <dgm:pt modelId="{39870878-F6C9-44D8-A066-87F747133DE3}" type="pres">
      <dgm:prSet presAssocID="{2208D220-44C9-43CD-BCCB-77DD4023EA3D}" presName="sibTrans" presStyleCnt="0"/>
      <dgm:spPr/>
    </dgm:pt>
    <dgm:pt modelId="{0E5E70C8-30AA-4913-B4A6-1337253BA9D5}" type="pres">
      <dgm:prSet presAssocID="{6E79427A-62EC-49E7-A473-30060D1C19EB}" presName="node" presStyleLbl="node1" presStyleIdx="1" presStyleCnt="3" custFlipHor="1" custScaleX="12767" custScaleY="22506" custLinFactNeighborX="-2718" custLinFactNeighborY="20660">
        <dgm:presLayoutVars>
          <dgm:bulletEnabled val="1"/>
        </dgm:presLayoutVars>
      </dgm:prSet>
      <dgm:spPr/>
    </dgm:pt>
    <dgm:pt modelId="{B826FB4C-E7C0-4FCC-A280-37011EB6C0F8}" type="pres">
      <dgm:prSet presAssocID="{4CA9EDCE-1AEF-48C4-BC0F-D93B1D4D2583}" presName="sibTrans" presStyleCnt="0"/>
      <dgm:spPr/>
    </dgm:pt>
    <dgm:pt modelId="{90FD3045-3CEE-4479-80EE-022677960EE8}" type="pres">
      <dgm:prSet presAssocID="{C760BB08-CEE4-4A38-B806-D106D31B91CF}" presName="node" presStyleLbl="node1" presStyleIdx="2" presStyleCnt="3" custFlipHor="1" custScaleX="12767" custScaleY="12333" custLinFactNeighborX="8266" custLinFactNeighborY="11965">
        <dgm:presLayoutVars>
          <dgm:bulletEnabled val="1"/>
        </dgm:presLayoutVars>
      </dgm:prSet>
      <dgm:spPr/>
    </dgm:pt>
  </dgm:ptLst>
  <dgm:cxnLst>
    <dgm:cxn modelId="{31B3FD00-B1D3-4A48-9EDD-1A2710BD73C0}" srcId="{4E831D41-96D0-4890-924A-F2F19406809B}" destId="{6E79427A-62EC-49E7-A473-30060D1C19EB}" srcOrd="1" destOrd="0" parTransId="{ABE8D4C5-73F3-4199-9C61-3DF2B1F2A009}" sibTransId="{4CA9EDCE-1AEF-48C4-BC0F-D93B1D4D2583}"/>
    <dgm:cxn modelId="{81C83376-1211-49E1-8B14-014B6FBDDFF3}" type="presOf" srcId="{C760BB08-CEE4-4A38-B806-D106D31B91CF}" destId="{90FD3045-3CEE-4479-80EE-022677960EE8}" srcOrd="0" destOrd="0" presId="urn:microsoft.com/office/officeart/2005/8/layout/default#3"/>
    <dgm:cxn modelId="{597EC0B6-CEFC-40BF-A19E-A6216F6B9802}" type="presOf" srcId="{6E79427A-62EC-49E7-A473-30060D1C19EB}" destId="{0E5E70C8-30AA-4913-B4A6-1337253BA9D5}" srcOrd="0" destOrd="0" presId="urn:microsoft.com/office/officeart/2005/8/layout/default#3"/>
    <dgm:cxn modelId="{BBFED3BE-E24F-41D7-AE4C-95F5EE62A25E}" type="presOf" srcId="{6F76190C-76B5-493B-9658-98182D58D96B}" destId="{C3134DC0-EB1B-4F90-9BCE-C5C7008F0C90}" srcOrd="0" destOrd="0" presId="urn:microsoft.com/office/officeart/2005/8/layout/default#3"/>
    <dgm:cxn modelId="{90E792C4-0ECA-422E-B26C-E30825449ECE}" srcId="{4E831D41-96D0-4890-924A-F2F19406809B}" destId="{6F76190C-76B5-493B-9658-98182D58D96B}" srcOrd="0" destOrd="0" parTransId="{963619C1-6D7F-42CF-A126-E50700EE796D}" sibTransId="{2208D220-44C9-43CD-BCCB-77DD4023EA3D}"/>
    <dgm:cxn modelId="{B35C62DA-A0F5-474A-A4C7-A84D91B6F5DD}" srcId="{4E831D41-96D0-4890-924A-F2F19406809B}" destId="{C760BB08-CEE4-4A38-B806-D106D31B91CF}" srcOrd="2" destOrd="0" parTransId="{1776CEF5-E13C-47AB-AB9D-E1DFE7CAFAAC}" sibTransId="{084664DF-C43F-4874-9EB8-696D005DA6B8}"/>
    <dgm:cxn modelId="{5C6AF3FA-C43A-49AF-B208-6B108F6F9E0B}" type="presOf" srcId="{4E831D41-96D0-4890-924A-F2F19406809B}" destId="{08E3EAB5-135B-447C-9E77-2BB86B6FBBCC}" srcOrd="0" destOrd="0" presId="urn:microsoft.com/office/officeart/2005/8/layout/default#3"/>
    <dgm:cxn modelId="{8238C856-B058-441A-A8AA-995798DDD141}" type="presParOf" srcId="{08E3EAB5-135B-447C-9E77-2BB86B6FBBCC}" destId="{C3134DC0-EB1B-4F90-9BCE-C5C7008F0C90}" srcOrd="0" destOrd="0" presId="urn:microsoft.com/office/officeart/2005/8/layout/default#3"/>
    <dgm:cxn modelId="{16F01D4B-5C73-4A29-8315-C1665B16E7FF}" type="presParOf" srcId="{08E3EAB5-135B-447C-9E77-2BB86B6FBBCC}" destId="{39870878-F6C9-44D8-A066-87F747133DE3}" srcOrd="1" destOrd="0" presId="urn:microsoft.com/office/officeart/2005/8/layout/default#3"/>
    <dgm:cxn modelId="{435B1D91-C298-4179-8920-188C12006253}" type="presParOf" srcId="{08E3EAB5-135B-447C-9E77-2BB86B6FBBCC}" destId="{0E5E70C8-30AA-4913-B4A6-1337253BA9D5}" srcOrd="2" destOrd="0" presId="urn:microsoft.com/office/officeart/2005/8/layout/default#3"/>
    <dgm:cxn modelId="{FB7EDD74-49C2-42B6-9200-05B1ED127C8D}" type="presParOf" srcId="{08E3EAB5-135B-447C-9E77-2BB86B6FBBCC}" destId="{B826FB4C-E7C0-4FCC-A280-37011EB6C0F8}" srcOrd="3" destOrd="0" presId="urn:microsoft.com/office/officeart/2005/8/layout/default#3"/>
    <dgm:cxn modelId="{E4BEE6A3-8931-4242-9575-A1E829C5B14B}" type="presParOf" srcId="{08E3EAB5-135B-447C-9E77-2BB86B6FBBCC}" destId="{90FD3045-3CEE-4479-80EE-022677960EE8}" srcOrd="4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831D41-96D0-4890-924A-F2F19406809B}" type="doc">
      <dgm:prSet loTypeId="urn:microsoft.com/office/officeart/2005/8/layout/default#4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E79427A-62EC-49E7-A473-30060D1C19EB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ABE8D4C5-73F3-4199-9C61-3DF2B1F2A009}" type="parTrans" cxnId="{31B3FD00-B1D3-4A48-9EDD-1A2710BD73C0}">
      <dgm:prSet/>
      <dgm:spPr/>
      <dgm:t>
        <a:bodyPr/>
        <a:lstStyle/>
        <a:p>
          <a:endParaRPr lang="en-US"/>
        </a:p>
      </dgm:t>
    </dgm:pt>
    <dgm:pt modelId="{4CA9EDCE-1AEF-48C4-BC0F-D93B1D4D2583}" type="sibTrans" cxnId="{31B3FD00-B1D3-4A48-9EDD-1A2710BD73C0}">
      <dgm:prSet/>
      <dgm:spPr/>
      <dgm:t>
        <a:bodyPr/>
        <a:lstStyle/>
        <a:p>
          <a:endParaRPr lang="en-US"/>
        </a:p>
      </dgm:t>
    </dgm:pt>
    <dgm:pt modelId="{E49AB8D2-D7A7-4092-8814-3D97452BAB1D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5342B48B-1542-4D5A-A2AF-12BD6C1939B4}" type="parTrans" cxnId="{9BEA12C3-AD33-4BFE-B757-6D7340AE67A1}">
      <dgm:prSet/>
      <dgm:spPr/>
      <dgm:t>
        <a:bodyPr/>
        <a:lstStyle/>
        <a:p>
          <a:endParaRPr lang="en-US"/>
        </a:p>
      </dgm:t>
    </dgm:pt>
    <dgm:pt modelId="{2F0225CA-2CBF-4DB6-BDD8-732478067F25}" type="sibTrans" cxnId="{9BEA12C3-AD33-4BFE-B757-6D7340AE67A1}">
      <dgm:prSet/>
      <dgm:spPr/>
      <dgm:t>
        <a:bodyPr/>
        <a:lstStyle/>
        <a:p>
          <a:endParaRPr lang="en-US"/>
        </a:p>
      </dgm:t>
    </dgm:pt>
    <dgm:pt modelId="{B5D2EC5D-C573-4415-9A8D-FEE3A727B85C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6DFC4553-ECDF-41A0-B5AC-423C19C84128}" type="parTrans" cxnId="{2C63C4EA-9603-4FD1-814F-D51918A1E152}">
      <dgm:prSet/>
      <dgm:spPr/>
      <dgm:t>
        <a:bodyPr/>
        <a:lstStyle/>
        <a:p>
          <a:endParaRPr lang="en-US"/>
        </a:p>
      </dgm:t>
    </dgm:pt>
    <dgm:pt modelId="{F9BB5844-9460-46D8-86E0-07FA7A48E51B}" type="sibTrans" cxnId="{2C63C4EA-9603-4FD1-814F-D51918A1E152}">
      <dgm:prSet/>
      <dgm:spPr/>
      <dgm:t>
        <a:bodyPr/>
        <a:lstStyle/>
        <a:p>
          <a:endParaRPr lang="en-US"/>
        </a:p>
      </dgm:t>
    </dgm:pt>
    <dgm:pt modelId="{BC806659-F342-47ED-B2B1-8992A2DD2C39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C34A872A-FA2F-4AFB-A74B-D2C3B7862368}" type="parTrans" cxnId="{4B5BF754-FF64-4FF7-A5BF-C59379FE1CAD}">
      <dgm:prSet/>
      <dgm:spPr/>
      <dgm:t>
        <a:bodyPr/>
        <a:lstStyle/>
        <a:p>
          <a:endParaRPr lang="en-US"/>
        </a:p>
      </dgm:t>
    </dgm:pt>
    <dgm:pt modelId="{77C40904-F02F-4B8B-B641-F9EE7CA4BFD5}" type="sibTrans" cxnId="{4B5BF754-FF64-4FF7-A5BF-C59379FE1CAD}">
      <dgm:prSet/>
      <dgm:spPr/>
      <dgm:t>
        <a:bodyPr/>
        <a:lstStyle/>
        <a:p>
          <a:endParaRPr lang="en-US"/>
        </a:p>
      </dgm:t>
    </dgm:pt>
    <dgm:pt modelId="{29254815-A54D-4B88-BAFE-07E3BF7E542C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371D6120-2767-41E0-83C9-EAE3B060A300}" type="parTrans" cxnId="{6CEA1183-E7B0-4189-919E-74D0C3791CA1}">
      <dgm:prSet/>
      <dgm:spPr/>
      <dgm:t>
        <a:bodyPr/>
        <a:lstStyle/>
        <a:p>
          <a:endParaRPr lang="en-US"/>
        </a:p>
      </dgm:t>
    </dgm:pt>
    <dgm:pt modelId="{A3066346-5AF2-4B40-8547-E21A04237280}" type="sibTrans" cxnId="{6CEA1183-E7B0-4189-919E-74D0C3791CA1}">
      <dgm:prSet/>
      <dgm:spPr/>
      <dgm:t>
        <a:bodyPr/>
        <a:lstStyle/>
        <a:p>
          <a:endParaRPr lang="en-US"/>
        </a:p>
      </dgm:t>
    </dgm:pt>
    <dgm:pt modelId="{2BA292E6-0482-47DA-A135-9123929E97E1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80A87DE6-E7C3-4ED1-807C-0CAAAEAF1357}" type="parTrans" cxnId="{9F75E53D-2E2F-4616-BEC1-3DEFEAB41627}">
      <dgm:prSet/>
      <dgm:spPr/>
      <dgm:t>
        <a:bodyPr/>
        <a:lstStyle/>
        <a:p>
          <a:endParaRPr lang="en-US"/>
        </a:p>
      </dgm:t>
    </dgm:pt>
    <dgm:pt modelId="{5A3170E7-14D2-4164-AB41-A34E19DD50E3}" type="sibTrans" cxnId="{9F75E53D-2E2F-4616-BEC1-3DEFEAB41627}">
      <dgm:prSet/>
      <dgm:spPr/>
      <dgm:t>
        <a:bodyPr/>
        <a:lstStyle/>
        <a:p>
          <a:endParaRPr lang="en-US"/>
        </a:p>
      </dgm:t>
    </dgm:pt>
    <dgm:pt modelId="{37C1DBFE-8F30-447E-8D0D-7FDBD15F9A17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98A0AAF7-D7C3-4FE9-A6D7-5A8BFF93C1D8}" type="parTrans" cxnId="{1C8B19E6-3D36-456C-91D7-8F8A479EA977}">
      <dgm:prSet/>
      <dgm:spPr/>
      <dgm:t>
        <a:bodyPr/>
        <a:lstStyle/>
        <a:p>
          <a:endParaRPr lang="en-US"/>
        </a:p>
      </dgm:t>
    </dgm:pt>
    <dgm:pt modelId="{B61A3F32-1867-48FF-AF72-668943712D53}" type="sibTrans" cxnId="{1C8B19E6-3D36-456C-91D7-8F8A479EA977}">
      <dgm:prSet/>
      <dgm:spPr/>
      <dgm:t>
        <a:bodyPr/>
        <a:lstStyle/>
        <a:p>
          <a:endParaRPr lang="en-US"/>
        </a:p>
      </dgm:t>
    </dgm:pt>
    <dgm:pt modelId="{B4507752-B0E0-4222-8E49-79BCD9129A7B}">
      <dgm:prSet phldrT="[Text]"/>
      <dgm:spPr>
        <a:solidFill>
          <a:srgbClr val="C000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3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dirty="0"/>
            <a:t>DEN 4</a:t>
          </a:r>
        </a:p>
      </dgm:t>
    </dgm:pt>
    <dgm:pt modelId="{2B7B07AF-026D-488A-9FDB-20E9DB3190AB}" type="parTrans" cxnId="{FBBF30A0-CCC7-4CD2-AACE-09EEE48DFC7B}">
      <dgm:prSet/>
      <dgm:spPr/>
      <dgm:t>
        <a:bodyPr/>
        <a:lstStyle/>
        <a:p>
          <a:endParaRPr lang="en-US"/>
        </a:p>
      </dgm:t>
    </dgm:pt>
    <dgm:pt modelId="{B3F8ED9A-21E7-4552-A03F-E80E75A5D860}" type="sibTrans" cxnId="{FBBF30A0-CCC7-4CD2-AACE-09EEE48DFC7B}">
      <dgm:prSet/>
      <dgm:spPr/>
      <dgm:t>
        <a:bodyPr/>
        <a:lstStyle/>
        <a:p>
          <a:endParaRPr lang="en-US"/>
        </a:p>
      </dgm:t>
    </dgm:pt>
    <dgm:pt modelId="{8FFD4EE4-AB16-4593-A275-44E57D919E5A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DEN 1</a:t>
          </a:r>
          <a:br>
            <a:rPr lang="en-US" dirty="0"/>
          </a:br>
          <a:r>
            <a:rPr lang="en-US" dirty="0"/>
            <a:t>DEN 2</a:t>
          </a:r>
        </a:p>
        <a:p>
          <a:r>
            <a:rPr lang="en-US" dirty="0"/>
            <a:t>DEN 3 </a:t>
          </a:r>
        </a:p>
        <a:p>
          <a:r>
            <a:rPr lang="en-US" dirty="0"/>
            <a:t>DEN 4</a:t>
          </a:r>
        </a:p>
      </dgm:t>
    </dgm:pt>
    <dgm:pt modelId="{A5682112-46AD-4C40-AE60-D57C180254A3}" type="parTrans" cxnId="{4EFD7F6A-8391-4DF7-AE2F-2D600D967E7A}">
      <dgm:prSet/>
      <dgm:spPr/>
      <dgm:t>
        <a:bodyPr/>
        <a:lstStyle/>
        <a:p>
          <a:endParaRPr lang="en-US"/>
        </a:p>
      </dgm:t>
    </dgm:pt>
    <dgm:pt modelId="{2392F4AE-7FC1-4582-A183-E261F0DCD2C7}" type="sibTrans" cxnId="{4EFD7F6A-8391-4DF7-AE2F-2D600D967E7A}">
      <dgm:prSet/>
      <dgm:spPr/>
      <dgm:t>
        <a:bodyPr/>
        <a:lstStyle/>
        <a:p>
          <a:endParaRPr lang="en-US"/>
        </a:p>
      </dgm:t>
    </dgm:pt>
    <dgm:pt modelId="{08E3EAB5-135B-447C-9E77-2BB86B6FBBCC}" type="pres">
      <dgm:prSet presAssocID="{4E831D41-96D0-4890-924A-F2F19406809B}" presName="diagram" presStyleCnt="0">
        <dgm:presLayoutVars>
          <dgm:dir/>
          <dgm:resizeHandles val="exact"/>
        </dgm:presLayoutVars>
      </dgm:prSet>
      <dgm:spPr/>
    </dgm:pt>
    <dgm:pt modelId="{0E5E70C8-30AA-4913-B4A6-1337253BA9D5}" type="pres">
      <dgm:prSet presAssocID="{6E79427A-62EC-49E7-A473-30060D1C19EB}" presName="node" presStyleLbl="node1" presStyleIdx="0" presStyleCnt="9" custFlipHor="1" custScaleX="9622" custScaleY="17961" custLinFactNeighborX="-105" custLinFactNeighborY="32830">
        <dgm:presLayoutVars>
          <dgm:bulletEnabled val="1"/>
        </dgm:presLayoutVars>
      </dgm:prSet>
      <dgm:spPr/>
    </dgm:pt>
    <dgm:pt modelId="{B826FB4C-E7C0-4FCC-A280-37011EB6C0F8}" type="pres">
      <dgm:prSet presAssocID="{4CA9EDCE-1AEF-48C4-BC0F-D93B1D4D2583}" presName="sibTrans" presStyleCnt="0"/>
      <dgm:spPr/>
    </dgm:pt>
    <dgm:pt modelId="{2B547AC1-3F2D-4FA1-9382-71A2C8D3FFFC}" type="pres">
      <dgm:prSet presAssocID="{E49AB8D2-D7A7-4092-8814-3D97452BAB1D}" presName="node" presStyleLbl="node1" presStyleIdx="1" presStyleCnt="9" custFlipHor="1" custScaleX="8624" custScaleY="17961" custLinFactNeighborX="5699" custLinFactNeighborY="15503">
        <dgm:presLayoutVars>
          <dgm:bulletEnabled val="1"/>
        </dgm:presLayoutVars>
      </dgm:prSet>
      <dgm:spPr/>
    </dgm:pt>
    <dgm:pt modelId="{5C846223-BE0A-4878-98BA-FCE86C7F8F45}" type="pres">
      <dgm:prSet presAssocID="{2F0225CA-2CBF-4DB6-BDD8-732478067F25}" presName="sibTrans" presStyleCnt="0"/>
      <dgm:spPr/>
    </dgm:pt>
    <dgm:pt modelId="{4DF95740-E78B-4A19-9364-D06F2EF0662B}" type="pres">
      <dgm:prSet presAssocID="{B5D2EC5D-C573-4415-9A8D-FEE3A727B85C}" presName="node" presStyleLbl="node1" presStyleIdx="2" presStyleCnt="9" custFlipHor="1" custScaleX="9622" custScaleY="17961" custLinFactNeighborX="-3389" custLinFactNeighborY="27271">
        <dgm:presLayoutVars>
          <dgm:bulletEnabled val="1"/>
        </dgm:presLayoutVars>
      </dgm:prSet>
      <dgm:spPr/>
    </dgm:pt>
    <dgm:pt modelId="{66A0668C-86A4-4DAF-B42B-01C4A390CE1F}" type="pres">
      <dgm:prSet presAssocID="{F9BB5844-9460-46D8-86E0-07FA7A48E51B}" presName="sibTrans" presStyleCnt="0"/>
      <dgm:spPr/>
    </dgm:pt>
    <dgm:pt modelId="{AAC1AB76-9CA0-4D0A-8BE5-7A0CAEDC7CEE}" type="pres">
      <dgm:prSet presAssocID="{BC806659-F342-47ED-B2B1-8992A2DD2C39}" presName="node" presStyleLbl="node1" presStyleIdx="3" presStyleCnt="9" custFlipHor="1" custScaleX="9622" custScaleY="17961" custLinFactNeighborX="6184" custLinFactNeighborY="22709">
        <dgm:presLayoutVars>
          <dgm:bulletEnabled val="1"/>
        </dgm:presLayoutVars>
      </dgm:prSet>
      <dgm:spPr/>
    </dgm:pt>
    <dgm:pt modelId="{2D94FE11-1473-4A16-8A8A-4852896F4997}" type="pres">
      <dgm:prSet presAssocID="{77C40904-F02F-4B8B-B641-F9EE7CA4BFD5}" presName="sibTrans" presStyleCnt="0"/>
      <dgm:spPr/>
    </dgm:pt>
    <dgm:pt modelId="{090D7669-CCDE-4487-BB29-DDB3BFBD46E8}" type="pres">
      <dgm:prSet presAssocID="{29254815-A54D-4B88-BAFE-07E3BF7E542C}" presName="node" presStyleLbl="node1" presStyleIdx="4" presStyleCnt="9" custFlipHor="1" custScaleX="9622" custScaleY="17961" custLinFactNeighborX="-666" custLinFactNeighborY="15503">
        <dgm:presLayoutVars>
          <dgm:bulletEnabled val="1"/>
        </dgm:presLayoutVars>
      </dgm:prSet>
      <dgm:spPr/>
    </dgm:pt>
    <dgm:pt modelId="{B960B691-35A2-430E-9992-D7B481ED1534}" type="pres">
      <dgm:prSet presAssocID="{A3066346-5AF2-4B40-8547-E21A04237280}" presName="sibTrans" presStyleCnt="0"/>
      <dgm:spPr/>
    </dgm:pt>
    <dgm:pt modelId="{814FEE1C-655F-48CE-AA89-453729B6F77B}" type="pres">
      <dgm:prSet presAssocID="{2BA292E6-0482-47DA-A135-9123929E97E1}" presName="node" presStyleLbl="node1" presStyleIdx="5" presStyleCnt="9" custFlipHor="1" custScaleX="9622" custScaleY="17961" custLinFactNeighborX="39729" custLinFactNeighborY="-12367">
        <dgm:presLayoutVars>
          <dgm:bulletEnabled val="1"/>
        </dgm:presLayoutVars>
      </dgm:prSet>
      <dgm:spPr/>
    </dgm:pt>
    <dgm:pt modelId="{7C3AA6E1-2A54-441E-844E-82BF65133B42}" type="pres">
      <dgm:prSet presAssocID="{5A3170E7-14D2-4164-AB41-A34E19DD50E3}" presName="sibTrans" presStyleCnt="0"/>
      <dgm:spPr/>
    </dgm:pt>
    <dgm:pt modelId="{D77149B8-39B2-4ECF-8328-45F9EE30A0EC}" type="pres">
      <dgm:prSet presAssocID="{37C1DBFE-8F30-447E-8D0D-7FDBD15F9A17}" presName="node" presStyleLbl="node1" presStyleIdx="6" presStyleCnt="9" custFlipHor="1" custScaleX="9622" custScaleY="17961" custLinFactNeighborX="17232" custLinFactNeighborY="7849">
        <dgm:presLayoutVars>
          <dgm:bulletEnabled val="1"/>
        </dgm:presLayoutVars>
      </dgm:prSet>
      <dgm:spPr/>
    </dgm:pt>
    <dgm:pt modelId="{DA255711-628F-4C32-A5B3-7CD6C160E312}" type="pres">
      <dgm:prSet presAssocID="{B61A3F32-1867-48FF-AF72-668943712D53}" presName="sibTrans" presStyleCnt="0"/>
      <dgm:spPr/>
    </dgm:pt>
    <dgm:pt modelId="{37AC19AE-037B-4F42-91A5-728258FA8B1B}" type="pres">
      <dgm:prSet presAssocID="{B4507752-B0E0-4222-8E49-79BCD9129A7B}" presName="node" presStyleLbl="node1" presStyleIdx="7" presStyleCnt="9" custFlipHor="1" custScaleX="9622" custScaleY="17961" custLinFactNeighborX="31504" custLinFactNeighborY="1766">
        <dgm:presLayoutVars>
          <dgm:bulletEnabled val="1"/>
        </dgm:presLayoutVars>
      </dgm:prSet>
      <dgm:spPr/>
    </dgm:pt>
    <dgm:pt modelId="{3EEE0540-3883-4F07-A03A-03850726C7F6}" type="pres">
      <dgm:prSet presAssocID="{B3F8ED9A-21E7-4552-A03F-E80E75A5D860}" presName="sibTrans" presStyleCnt="0"/>
      <dgm:spPr/>
    </dgm:pt>
    <dgm:pt modelId="{88C2A5CA-55CD-4755-B6B4-29B64C52A6DE}" type="pres">
      <dgm:prSet presAssocID="{8FFD4EE4-AB16-4593-A275-44E57D919E5A}" presName="node" presStyleLbl="node1" presStyleIdx="8" presStyleCnt="9" custFlipHor="1" custScaleX="9622" custScaleY="21002" custLinFactNeighborX="-53805" custLinFactNeighborY="-8878">
        <dgm:presLayoutVars>
          <dgm:bulletEnabled val="1"/>
        </dgm:presLayoutVars>
      </dgm:prSet>
      <dgm:spPr/>
    </dgm:pt>
  </dgm:ptLst>
  <dgm:cxnLst>
    <dgm:cxn modelId="{31B3FD00-B1D3-4A48-9EDD-1A2710BD73C0}" srcId="{4E831D41-96D0-4890-924A-F2F19406809B}" destId="{6E79427A-62EC-49E7-A473-30060D1C19EB}" srcOrd="0" destOrd="0" parTransId="{ABE8D4C5-73F3-4199-9C61-3DF2B1F2A009}" sibTransId="{4CA9EDCE-1AEF-48C4-BC0F-D93B1D4D2583}"/>
    <dgm:cxn modelId="{2732EF24-28DA-4B8C-91E3-319D007E76DE}" type="presOf" srcId="{37C1DBFE-8F30-447E-8D0D-7FDBD15F9A17}" destId="{D77149B8-39B2-4ECF-8328-45F9EE30A0EC}" srcOrd="0" destOrd="0" presId="urn:microsoft.com/office/officeart/2005/8/layout/default#4"/>
    <dgm:cxn modelId="{961B863D-0F8B-48AA-8703-48D88E4DA044}" type="presOf" srcId="{E49AB8D2-D7A7-4092-8814-3D97452BAB1D}" destId="{2B547AC1-3F2D-4FA1-9382-71A2C8D3FFFC}" srcOrd="0" destOrd="0" presId="urn:microsoft.com/office/officeart/2005/8/layout/default#4"/>
    <dgm:cxn modelId="{9F75E53D-2E2F-4616-BEC1-3DEFEAB41627}" srcId="{4E831D41-96D0-4890-924A-F2F19406809B}" destId="{2BA292E6-0482-47DA-A135-9123929E97E1}" srcOrd="5" destOrd="0" parTransId="{80A87DE6-E7C3-4ED1-807C-0CAAAEAF1357}" sibTransId="{5A3170E7-14D2-4164-AB41-A34E19DD50E3}"/>
    <dgm:cxn modelId="{6D6F9263-6B3E-428C-A87B-8BE3A82F83C5}" type="presOf" srcId="{6E79427A-62EC-49E7-A473-30060D1C19EB}" destId="{0E5E70C8-30AA-4913-B4A6-1337253BA9D5}" srcOrd="0" destOrd="0" presId="urn:microsoft.com/office/officeart/2005/8/layout/default#4"/>
    <dgm:cxn modelId="{4EFD7F6A-8391-4DF7-AE2F-2D600D967E7A}" srcId="{4E831D41-96D0-4890-924A-F2F19406809B}" destId="{8FFD4EE4-AB16-4593-A275-44E57D919E5A}" srcOrd="8" destOrd="0" parTransId="{A5682112-46AD-4C40-AE60-D57C180254A3}" sibTransId="{2392F4AE-7FC1-4582-A183-E261F0DCD2C7}"/>
    <dgm:cxn modelId="{4B5BF754-FF64-4FF7-A5BF-C59379FE1CAD}" srcId="{4E831D41-96D0-4890-924A-F2F19406809B}" destId="{BC806659-F342-47ED-B2B1-8992A2DD2C39}" srcOrd="3" destOrd="0" parTransId="{C34A872A-FA2F-4AFB-A74B-D2C3B7862368}" sibTransId="{77C40904-F02F-4B8B-B641-F9EE7CA4BFD5}"/>
    <dgm:cxn modelId="{6CEA1183-E7B0-4189-919E-74D0C3791CA1}" srcId="{4E831D41-96D0-4890-924A-F2F19406809B}" destId="{29254815-A54D-4B88-BAFE-07E3BF7E542C}" srcOrd="4" destOrd="0" parTransId="{371D6120-2767-41E0-83C9-EAE3B060A300}" sibTransId="{A3066346-5AF2-4B40-8547-E21A04237280}"/>
    <dgm:cxn modelId="{027C8A95-3D06-49F4-B384-63E82C4A597E}" type="presOf" srcId="{BC806659-F342-47ED-B2B1-8992A2DD2C39}" destId="{AAC1AB76-9CA0-4D0A-8BE5-7A0CAEDC7CEE}" srcOrd="0" destOrd="0" presId="urn:microsoft.com/office/officeart/2005/8/layout/default#4"/>
    <dgm:cxn modelId="{9E4CAE9A-374E-4443-98AC-526569C17995}" type="presOf" srcId="{B5D2EC5D-C573-4415-9A8D-FEE3A727B85C}" destId="{4DF95740-E78B-4A19-9364-D06F2EF0662B}" srcOrd="0" destOrd="0" presId="urn:microsoft.com/office/officeart/2005/8/layout/default#4"/>
    <dgm:cxn modelId="{FBBF30A0-CCC7-4CD2-AACE-09EEE48DFC7B}" srcId="{4E831D41-96D0-4890-924A-F2F19406809B}" destId="{B4507752-B0E0-4222-8E49-79BCD9129A7B}" srcOrd="7" destOrd="0" parTransId="{2B7B07AF-026D-488A-9FDB-20E9DB3190AB}" sibTransId="{B3F8ED9A-21E7-4552-A03F-E80E75A5D860}"/>
    <dgm:cxn modelId="{CFB453A3-F050-47EE-B43A-DCA45A4E8465}" type="presOf" srcId="{B4507752-B0E0-4222-8E49-79BCD9129A7B}" destId="{37AC19AE-037B-4F42-91A5-728258FA8B1B}" srcOrd="0" destOrd="0" presId="urn:microsoft.com/office/officeart/2005/8/layout/default#4"/>
    <dgm:cxn modelId="{9BEA12C3-AD33-4BFE-B757-6D7340AE67A1}" srcId="{4E831D41-96D0-4890-924A-F2F19406809B}" destId="{E49AB8D2-D7A7-4092-8814-3D97452BAB1D}" srcOrd="1" destOrd="0" parTransId="{5342B48B-1542-4D5A-A2AF-12BD6C1939B4}" sibTransId="{2F0225CA-2CBF-4DB6-BDD8-732478067F25}"/>
    <dgm:cxn modelId="{9A33C0D3-0A23-464E-9EA3-B9792840A8F8}" type="presOf" srcId="{4E831D41-96D0-4890-924A-F2F19406809B}" destId="{08E3EAB5-135B-447C-9E77-2BB86B6FBBCC}" srcOrd="0" destOrd="0" presId="urn:microsoft.com/office/officeart/2005/8/layout/default#4"/>
    <dgm:cxn modelId="{ACA8ABDF-E1C5-4AE7-B1A6-C9A0765BE57E}" type="presOf" srcId="{2BA292E6-0482-47DA-A135-9123929E97E1}" destId="{814FEE1C-655F-48CE-AA89-453729B6F77B}" srcOrd="0" destOrd="0" presId="urn:microsoft.com/office/officeart/2005/8/layout/default#4"/>
    <dgm:cxn modelId="{1C8B19E6-3D36-456C-91D7-8F8A479EA977}" srcId="{4E831D41-96D0-4890-924A-F2F19406809B}" destId="{37C1DBFE-8F30-447E-8D0D-7FDBD15F9A17}" srcOrd="6" destOrd="0" parTransId="{98A0AAF7-D7C3-4FE9-A6D7-5A8BFF93C1D8}" sibTransId="{B61A3F32-1867-48FF-AF72-668943712D53}"/>
    <dgm:cxn modelId="{2C63C4EA-9603-4FD1-814F-D51918A1E152}" srcId="{4E831D41-96D0-4890-924A-F2F19406809B}" destId="{B5D2EC5D-C573-4415-9A8D-FEE3A727B85C}" srcOrd="2" destOrd="0" parTransId="{6DFC4553-ECDF-41A0-B5AC-423C19C84128}" sibTransId="{F9BB5844-9460-46D8-86E0-07FA7A48E51B}"/>
    <dgm:cxn modelId="{F173C9F9-31C1-45BE-B2E1-6F654A18A325}" type="presOf" srcId="{29254815-A54D-4B88-BAFE-07E3BF7E542C}" destId="{090D7669-CCDE-4487-BB29-DDB3BFBD46E8}" srcOrd="0" destOrd="0" presId="urn:microsoft.com/office/officeart/2005/8/layout/default#4"/>
    <dgm:cxn modelId="{9C45AAFD-4630-450D-B2E0-8B49DF555FCC}" type="presOf" srcId="{8FFD4EE4-AB16-4593-A275-44E57D919E5A}" destId="{88C2A5CA-55CD-4755-B6B4-29B64C52A6DE}" srcOrd="0" destOrd="0" presId="urn:microsoft.com/office/officeart/2005/8/layout/default#4"/>
    <dgm:cxn modelId="{13927ACC-D70D-4161-B9ED-186E1129E031}" type="presParOf" srcId="{08E3EAB5-135B-447C-9E77-2BB86B6FBBCC}" destId="{0E5E70C8-30AA-4913-B4A6-1337253BA9D5}" srcOrd="0" destOrd="0" presId="urn:microsoft.com/office/officeart/2005/8/layout/default#4"/>
    <dgm:cxn modelId="{8E9910CA-E437-4557-AEB9-BC3BDB82C7FE}" type="presParOf" srcId="{08E3EAB5-135B-447C-9E77-2BB86B6FBBCC}" destId="{B826FB4C-E7C0-4FCC-A280-37011EB6C0F8}" srcOrd="1" destOrd="0" presId="urn:microsoft.com/office/officeart/2005/8/layout/default#4"/>
    <dgm:cxn modelId="{4D58D351-E987-4CBA-B24F-3FC3E63EC2BB}" type="presParOf" srcId="{08E3EAB5-135B-447C-9E77-2BB86B6FBBCC}" destId="{2B547AC1-3F2D-4FA1-9382-71A2C8D3FFFC}" srcOrd="2" destOrd="0" presId="urn:microsoft.com/office/officeart/2005/8/layout/default#4"/>
    <dgm:cxn modelId="{DF26456F-88F7-4D2A-8B6B-40BC93FB919D}" type="presParOf" srcId="{08E3EAB5-135B-447C-9E77-2BB86B6FBBCC}" destId="{5C846223-BE0A-4878-98BA-FCE86C7F8F45}" srcOrd="3" destOrd="0" presId="urn:microsoft.com/office/officeart/2005/8/layout/default#4"/>
    <dgm:cxn modelId="{D0D48943-D0EA-4FBB-8F89-09C26AC1B977}" type="presParOf" srcId="{08E3EAB5-135B-447C-9E77-2BB86B6FBBCC}" destId="{4DF95740-E78B-4A19-9364-D06F2EF0662B}" srcOrd="4" destOrd="0" presId="urn:microsoft.com/office/officeart/2005/8/layout/default#4"/>
    <dgm:cxn modelId="{EDC0940A-9EBC-4478-9767-7636C507F63F}" type="presParOf" srcId="{08E3EAB5-135B-447C-9E77-2BB86B6FBBCC}" destId="{66A0668C-86A4-4DAF-B42B-01C4A390CE1F}" srcOrd="5" destOrd="0" presId="urn:microsoft.com/office/officeart/2005/8/layout/default#4"/>
    <dgm:cxn modelId="{375A9EE8-627B-488F-9785-A3D0A96014F0}" type="presParOf" srcId="{08E3EAB5-135B-447C-9E77-2BB86B6FBBCC}" destId="{AAC1AB76-9CA0-4D0A-8BE5-7A0CAEDC7CEE}" srcOrd="6" destOrd="0" presId="urn:microsoft.com/office/officeart/2005/8/layout/default#4"/>
    <dgm:cxn modelId="{DF7D627C-F7E4-4AA9-BF6B-1FD86DFB67BF}" type="presParOf" srcId="{08E3EAB5-135B-447C-9E77-2BB86B6FBBCC}" destId="{2D94FE11-1473-4A16-8A8A-4852896F4997}" srcOrd="7" destOrd="0" presId="urn:microsoft.com/office/officeart/2005/8/layout/default#4"/>
    <dgm:cxn modelId="{D53EC5D4-3E47-4ACE-A7CD-4B6D019D933C}" type="presParOf" srcId="{08E3EAB5-135B-447C-9E77-2BB86B6FBBCC}" destId="{090D7669-CCDE-4487-BB29-DDB3BFBD46E8}" srcOrd="8" destOrd="0" presId="urn:microsoft.com/office/officeart/2005/8/layout/default#4"/>
    <dgm:cxn modelId="{A5F11FA8-FB79-4B61-845B-7C32D9C0D3D5}" type="presParOf" srcId="{08E3EAB5-135B-447C-9E77-2BB86B6FBBCC}" destId="{B960B691-35A2-430E-9992-D7B481ED1534}" srcOrd="9" destOrd="0" presId="urn:microsoft.com/office/officeart/2005/8/layout/default#4"/>
    <dgm:cxn modelId="{9372271A-272A-4083-A521-278A2888CE34}" type="presParOf" srcId="{08E3EAB5-135B-447C-9E77-2BB86B6FBBCC}" destId="{814FEE1C-655F-48CE-AA89-453729B6F77B}" srcOrd="10" destOrd="0" presId="urn:microsoft.com/office/officeart/2005/8/layout/default#4"/>
    <dgm:cxn modelId="{423D8CBD-1DB1-419B-8637-6DC2952896F6}" type="presParOf" srcId="{08E3EAB5-135B-447C-9E77-2BB86B6FBBCC}" destId="{7C3AA6E1-2A54-441E-844E-82BF65133B42}" srcOrd="11" destOrd="0" presId="urn:microsoft.com/office/officeart/2005/8/layout/default#4"/>
    <dgm:cxn modelId="{4100A79C-2052-422A-8D9E-9B2BCBE9FD88}" type="presParOf" srcId="{08E3EAB5-135B-447C-9E77-2BB86B6FBBCC}" destId="{D77149B8-39B2-4ECF-8328-45F9EE30A0EC}" srcOrd="12" destOrd="0" presId="urn:microsoft.com/office/officeart/2005/8/layout/default#4"/>
    <dgm:cxn modelId="{573457AD-686B-4F11-9FD7-DDB2DF49255B}" type="presParOf" srcId="{08E3EAB5-135B-447C-9E77-2BB86B6FBBCC}" destId="{DA255711-628F-4C32-A5B3-7CD6C160E312}" srcOrd="13" destOrd="0" presId="urn:microsoft.com/office/officeart/2005/8/layout/default#4"/>
    <dgm:cxn modelId="{F2F20D7B-272F-45F1-BDAC-1822E3AF6113}" type="presParOf" srcId="{08E3EAB5-135B-447C-9E77-2BB86B6FBBCC}" destId="{37AC19AE-037B-4F42-91A5-728258FA8B1B}" srcOrd="14" destOrd="0" presId="urn:microsoft.com/office/officeart/2005/8/layout/default#4"/>
    <dgm:cxn modelId="{2C560604-F7FD-4F4D-97A5-BFD50E50B542}" type="presParOf" srcId="{08E3EAB5-135B-447C-9E77-2BB86B6FBBCC}" destId="{3EEE0540-3883-4F07-A03A-03850726C7F6}" srcOrd="15" destOrd="0" presId="urn:microsoft.com/office/officeart/2005/8/layout/default#4"/>
    <dgm:cxn modelId="{E3FE5EA8-DFEA-443C-AC1E-528A29A2CBF2}" type="presParOf" srcId="{08E3EAB5-135B-447C-9E77-2BB86B6FBBCC}" destId="{88C2A5CA-55CD-4755-B6B4-29B64C52A6DE}" srcOrd="16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34DC0-EB1B-4F90-9BCE-C5C7008F0C90}">
      <dsp:nvSpPr>
        <dsp:cNvPr id="0" name=""/>
        <dsp:cNvSpPr/>
      </dsp:nvSpPr>
      <dsp:spPr>
        <a:xfrm flipH="1">
          <a:off x="205757" y="2931444"/>
          <a:ext cx="946059" cy="548341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DEN 1</a:t>
          </a:r>
          <a:br>
            <a:rPr lang="en-US" sz="1400" kern="1200" dirty="0"/>
          </a:br>
          <a:r>
            <a:rPr lang="en-US" sz="1400" kern="1200" dirty="0"/>
            <a:t>DEN 2</a:t>
          </a:r>
        </a:p>
      </dsp:txBody>
      <dsp:txXfrm>
        <a:off x="205757" y="2931444"/>
        <a:ext cx="946059" cy="548341"/>
      </dsp:txXfrm>
    </dsp:sp>
    <dsp:sp modelId="{0E5E70C8-30AA-4913-B4A6-1337253BA9D5}">
      <dsp:nvSpPr>
        <dsp:cNvPr id="0" name=""/>
        <dsp:cNvSpPr/>
      </dsp:nvSpPr>
      <dsp:spPr>
        <a:xfrm flipH="1">
          <a:off x="3355809" y="2882433"/>
          <a:ext cx="1066331" cy="1127854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DEN 1</a:t>
          </a:r>
          <a:br>
            <a:rPr lang="en-US" sz="1400" kern="1200" dirty="0"/>
          </a:br>
          <a:r>
            <a:rPr lang="en-US" sz="1400" kern="1200" dirty="0"/>
            <a:t>DEN 2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DEN 3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DEN 4</a:t>
          </a:r>
        </a:p>
      </dsp:txBody>
      <dsp:txXfrm>
        <a:off x="3355809" y="2882433"/>
        <a:ext cx="1066331" cy="1127854"/>
      </dsp:txXfrm>
    </dsp:sp>
    <dsp:sp modelId="{90FD3045-3CEE-4479-80EE-022677960EE8}">
      <dsp:nvSpPr>
        <dsp:cNvPr id="0" name=""/>
        <dsp:cNvSpPr/>
      </dsp:nvSpPr>
      <dsp:spPr>
        <a:xfrm flipH="1">
          <a:off x="6174777" y="2701598"/>
          <a:ext cx="1066331" cy="618049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400" kern="1200" dirty="0"/>
            <a:t>DEN 1</a:t>
          </a:r>
          <a:br>
            <a:rPr lang="en-US" sz="1400" kern="1200" dirty="0"/>
          </a:br>
          <a:r>
            <a:rPr lang="en-US" sz="1400" kern="1200" dirty="0"/>
            <a:t>DEN 2</a:t>
          </a:r>
        </a:p>
      </dsp:txBody>
      <dsp:txXfrm>
        <a:off x="6174777" y="2701598"/>
        <a:ext cx="1066331" cy="618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5E70C8-30AA-4913-B4A6-1337253BA9D5}">
      <dsp:nvSpPr>
        <dsp:cNvPr id="0" name=""/>
        <dsp:cNvSpPr/>
      </dsp:nvSpPr>
      <dsp:spPr>
        <a:xfrm flipH="1">
          <a:off x="529449" y="2662343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529449" y="2662343"/>
        <a:ext cx="803653" cy="900088"/>
      </dsp:txXfrm>
    </dsp:sp>
    <dsp:sp modelId="{2B547AC1-3F2D-4FA1-9382-71A2C8D3FFFC}">
      <dsp:nvSpPr>
        <dsp:cNvPr id="0" name=""/>
        <dsp:cNvSpPr/>
      </dsp:nvSpPr>
      <dsp:spPr>
        <a:xfrm flipH="1">
          <a:off x="2653092" y="1794026"/>
          <a:ext cx="720298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2653092" y="1794026"/>
        <a:ext cx="720298" cy="900088"/>
      </dsp:txXfrm>
    </dsp:sp>
    <dsp:sp modelId="{4DF95740-E78B-4A19-9364-D06F2EF0662B}">
      <dsp:nvSpPr>
        <dsp:cNvPr id="0" name=""/>
        <dsp:cNvSpPr/>
      </dsp:nvSpPr>
      <dsp:spPr>
        <a:xfrm flipH="1">
          <a:off x="3449563" y="2383762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3449563" y="2383762"/>
        <a:ext cx="803653" cy="900088"/>
      </dsp:txXfrm>
    </dsp:sp>
    <dsp:sp modelId="{AAC1AB76-9CA0-4D0A-8BE5-7A0CAEDC7CEE}">
      <dsp:nvSpPr>
        <dsp:cNvPr id="0" name=""/>
        <dsp:cNvSpPr/>
      </dsp:nvSpPr>
      <dsp:spPr>
        <a:xfrm flipH="1">
          <a:off x="5888002" y="2155144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5888002" y="2155144"/>
        <a:ext cx="803653" cy="900088"/>
      </dsp:txXfrm>
    </dsp:sp>
    <dsp:sp modelId="{090D7669-CCDE-4487-BB29-DDB3BFBD46E8}">
      <dsp:nvSpPr>
        <dsp:cNvPr id="0" name=""/>
        <dsp:cNvSpPr/>
      </dsp:nvSpPr>
      <dsp:spPr>
        <a:xfrm flipH="1">
          <a:off x="6954752" y="1794026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6954752" y="1794026"/>
        <a:ext cx="803653" cy="900088"/>
      </dsp:txXfrm>
    </dsp:sp>
    <dsp:sp modelId="{814FEE1C-655F-48CE-AA89-453729B6F77B}">
      <dsp:nvSpPr>
        <dsp:cNvPr id="0" name=""/>
        <dsp:cNvSpPr/>
      </dsp:nvSpPr>
      <dsp:spPr>
        <a:xfrm flipH="1">
          <a:off x="4634246" y="2208874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4634246" y="2208874"/>
        <a:ext cx="803653" cy="900088"/>
      </dsp:txXfrm>
    </dsp:sp>
    <dsp:sp modelId="{D77149B8-39B2-4ECF-8328-45F9EE30A0EC}">
      <dsp:nvSpPr>
        <dsp:cNvPr id="0" name=""/>
        <dsp:cNvSpPr/>
      </dsp:nvSpPr>
      <dsp:spPr>
        <a:xfrm flipH="1">
          <a:off x="4394119" y="3221968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4394119" y="3221968"/>
        <a:ext cx="803653" cy="900088"/>
      </dsp:txXfrm>
    </dsp:sp>
    <dsp:sp modelId="{37AC19AE-037B-4F42-91A5-728258FA8B1B}">
      <dsp:nvSpPr>
        <dsp:cNvPr id="0" name=""/>
        <dsp:cNvSpPr/>
      </dsp:nvSpPr>
      <dsp:spPr>
        <a:xfrm flipH="1">
          <a:off x="7225031" y="2917128"/>
          <a:ext cx="803653" cy="900088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200" kern="1200" dirty="0"/>
            <a:t>DEN 4</a:t>
          </a:r>
        </a:p>
      </dsp:txBody>
      <dsp:txXfrm>
        <a:off x="7225031" y="2917128"/>
        <a:ext cx="803653" cy="900088"/>
      </dsp:txXfrm>
    </dsp:sp>
    <dsp:sp modelId="{88C2A5CA-55CD-4755-B6B4-29B64C52A6DE}">
      <dsp:nvSpPr>
        <dsp:cNvPr id="0" name=""/>
        <dsp:cNvSpPr/>
      </dsp:nvSpPr>
      <dsp:spPr>
        <a:xfrm flipH="1">
          <a:off x="1738688" y="2307522"/>
          <a:ext cx="803653" cy="1052483"/>
        </a:xfrm>
        <a:prstGeom prst="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DEN 1</a:t>
          </a:r>
          <a:br>
            <a:rPr lang="en-US" sz="1200" kern="1200" dirty="0"/>
          </a:br>
          <a:r>
            <a:rPr lang="en-US" sz="1200" kern="1200" dirty="0"/>
            <a:t>DEN 2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DEN 3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DEN 4</a:t>
          </a:r>
        </a:p>
      </dsp:txBody>
      <dsp:txXfrm>
        <a:off x="1738688" y="2307522"/>
        <a:ext cx="803653" cy="10524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5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B0CDDB-EFA1-4E77-B01C-B686C5768563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9375" y="1154113"/>
            <a:ext cx="4159250" cy="3119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6389"/>
            <a:ext cx="5486400" cy="36379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35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76E17D-18D2-4A99-8D1D-986234A67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7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202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9C6F6C1E-DD64-4E28-BF6A-4B9E4C3273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0934B3BC-99F8-4285-A41C-2AB843D9A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00F18512-B456-4018-814A-C724F3143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6728D2-8F31-4C38-A406-3C65B4814F44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73318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0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34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70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fld id="{7EBC3631-3932-48A4-A003-D96B70AF94A7}" type="slidenum">
              <a:rPr lang="pt-BR" altLang="en-US">
                <a:solidFill>
                  <a:srgbClr val="000000"/>
                </a:solidFill>
                <a:latin typeface="Calibri" panose="020F0502020204030204" pitchFamily="34" charset="0"/>
              </a:rPr>
              <a:pPr eaLnBrk="1" hangingPunct="1">
                <a:lnSpc>
                  <a:spcPct val="90000"/>
                </a:lnSpc>
                <a:spcBef>
                  <a:spcPct val="20000"/>
                </a:spcBef>
              </a:pPr>
              <a:t>21</a:t>
            </a:fld>
            <a:endParaRPr lang="pt-BR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4655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7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76E17D-18D2-4A99-8D1D-986234A6790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130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A732F98F-C4A5-4EF9-9C0A-8A8FA4C38F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89F9F4B7-A556-4AC5-BEEB-E23B2E2D8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CC8DBF2-825B-4A45-9787-E217D57901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21DE239-4C88-43EA-91C2-DD1BC7C73DAD}" type="slidenum">
              <a:rPr lang="en-US" altLang="en-US" sz="1200" smtClean="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99761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AF395FED-823D-4E42-A1FB-BB07ED2EC6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FDE9917B-A8D7-436E-AF26-BCC33BE83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08CB8F33-794A-4D2A-BFF1-59242CA5D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55A259A-C1A3-457D-BF5D-B3401A33EF12}" type="slidenum">
              <a:rPr lang="en-US" altLang="en-US" sz="1200" smtClean="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2147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47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84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09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/>
          </p:nvPr>
        </p:nvSpPr>
        <p:spPr>
          <a:xfrm>
            <a:off x="683569" y="1773238"/>
            <a:ext cx="7776220" cy="410368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2"/>
          <p:cNvSpPr>
            <a:spLocks noGrp="1"/>
          </p:cNvSpPr>
          <p:nvPr>
            <p:ph type="dt" sz="half" idx="13"/>
          </p:nvPr>
        </p:nvSpPr>
        <p:spPr>
          <a:xfrm>
            <a:off x="0" y="6494463"/>
            <a:ext cx="2133600" cy="363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2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14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B3433"/>
              </a:buClr>
              <a:defRPr>
                <a:latin typeface="Lucida Sans" panose="020B0602030504020204" pitchFamily="34" charset="0"/>
              </a:defRPr>
            </a:lvl1pPr>
            <a:lvl2pPr>
              <a:buClr>
                <a:srgbClr val="CB3433"/>
              </a:buClr>
              <a:defRPr>
                <a:latin typeface="Lucida Sans" panose="020B0602030504020204" pitchFamily="34" charset="0"/>
              </a:defRPr>
            </a:lvl2pPr>
            <a:lvl3pPr>
              <a:buClr>
                <a:srgbClr val="CB3433"/>
              </a:buClr>
              <a:defRPr>
                <a:latin typeface="Lucida Sans" panose="020B0602030504020204" pitchFamily="34" charset="0"/>
              </a:defRPr>
            </a:lvl3pPr>
            <a:lvl4pPr>
              <a:buClr>
                <a:srgbClr val="CB3433"/>
              </a:buClr>
              <a:defRPr>
                <a:latin typeface="Lucida Sans" panose="020B0602030504020204" pitchFamily="34" charset="0"/>
              </a:defRPr>
            </a:lvl4pPr>
            <a:lvl5pPr>
              <a:buClr>
                <a:srgbClr val="CB3433"/>
              </a:buCl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5813346"/>
            <a:ext cx="1977395" cy="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83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80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6DED9-FEE7-40E2-B8B3-9AA1576C8DB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80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E6805-B8FD-4A18-B3BA-B7DFF0C8435E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7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6A9A-C5B9-49C6-A3AD-8518F64AF377}" type="datetime1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347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2D4E-2A58-47FF-A6E5-A70DAE403914}" type="datetime1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83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94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E454-0ABA-40CF-B7E0-18A6DC8A9541}" type="datetime1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71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B15-163A-490C-AD52-801F93E97173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50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ACE9-705A-4DEB-8078-12EB0F986B07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600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FF65-EE0D-462B-9B02-98ED2C60383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0274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82D1-18E9-4307-99F8-E18D145E31E2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383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54" y="5642155"/>
            <a:ext cx="1977395" cy="9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67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B3433"/>
              </a:buClr>
              <a:defRPr>
                <a:latin typeface="Lucida Sans" panose="020B0602030504020204" pitchFamily="34" charset="0"/>
              </a:defRPr>
            </a:lvl1pPr>
            <a:lvl2pPr>
              <a:buClr>
                <a:srgbClr val="CB3433"/>
              </a:buClr>
              <a:defRPr>
                <a:latin typeface="Lucida Sans" panose="020B0602030504020204" pitchFamily="34" charset="0"/>
              </a:defRPr>
            </a:lvl2pPr>
            <a:lvl3pPr>
              <a:buClr>
                <a:srgbClr val="CB3433"/>
              </a:buClr>
              <a:defRPr>
                <a:latin typeface="Lucida Sans" panose="020B0602030504020204" pitchFamily="34" charset="0"/>
              </a:defRPr>
            </a:lvl3pPr>
            <a:lvl4pPr>
              <a:buClr>
                <a:srgbClr val="CB3433"/>
              </a:buClr>
              <a:defRPr>
                <a:latin typeface="Lucida Sans" panose="020B0602030504020204" pitchFamily="34" charset="0"/>
              </a:defRPr>
            </a:lvl4pPr>
            <a:lvl5pPr>
              <a:buClr>
                <a:srgbClr val="CB3433"/>
              </a:buCl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54" y="5639699"/>
            <a:ext cx="1977395" cy="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33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6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6DED9-FEE7-40E2-B8B3-9AA1576C8DB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976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E6805-B8FD-4A18-B3BA-B7DFF0C8435E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1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066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6A9A-C5B9-49C6-A3AD-8518F64AF377}" type="datetime1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0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2D4E-2A58-47FF-A6E5-A70DAE403914}" type="datetime1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859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E454-0ABA-40CF-B7E0-18A6DC8A9541}" type="datetime1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324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B15-163A-490C-AD52-801F93E97173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49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ACE9-705A-4DEB-8078-12EB0F986B07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274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FF65-EE0D-462B-9B02-98ED2C60383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19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82D1-18E9-4307-99F8-E18D145E31E2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57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B3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  <a:latin typeface="Lucida Sans" panose="020B0602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54" y="5642155"/>
            <a:ext cx="1977395" cy="99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44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B3433"/>
              </a:buClr>
              <a:defRPr>
                <a:latin typeface="Lucida Sans" panose="020B0602030504020204" pitchFamily="34" charset="0"/>
              </a:defRPr>
            </a:lvl1pPr>
            <a:lvl2pPr>
              <a:buClr>
                <a:srgbClr val="CB3433"/>
              </a:buClr>
              <a:defRPr>
                <a:latin typeface="Lucida Sans" panose="020B0602030504020204" pitchFamily="34" charset="0"/>
              </a:defRPr>
            </a:lvl2pPr>
            <a:lvl3pPr>
              <a:buClr>
                <a:srgbClr val="CB3433"/>
              </a:buClr>
              <a:defRPr>
                <a:latin typeface="Lucida Sans" panose="020B0602030504020204" pitchFamily="34" charset="0"/>
              </a:defRPr>
            </a:lvl3pPr>
            <a:lvl4pPr>
              <a:buClr>
                <a:srgbClr val="CB3433"/>
              </a:buClr>
              <a:defRPr>
                <a:latin typeface="Lucida Sans" panose="020B0602030504020204" pitchFamily="34" charset="0"/>
              </a:defRPr>
            </a:lvl4pPr>
            <a:lvl5pPr>
              <a:buClr>
                <a:srgbClr val="CB3433"/>
              </a:buCl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6654" y="5639699"/>
            <a:ext cx="1977395" cy="99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36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CB3433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Lucida Sans" panose="020B0602030504020204" pitchFamily="34" charset="0"/>
              </a:defRPr>
            </a:lvl1pPr>
            <a:lvl2pPr>
              <a:defRPr>
                <a:latin typeface="Lucida Sans" panose="020B0602030504020204" pitchFamily="34" charset="0"/>
              </a:defRPr>
            </a:lvl2pPr>
            <a:lvl3pPr>
              <a:defRPr>
                <a:latin typeface="Lucida Sans" panose="020B0602030504020204" pitchFamily="34" charset="0"/>
              </a:defRPr>
            </a:lvl3pPr>
            <a:lvl4pPr>
              <a:defRPr>
                <a:latin typeface="Lucida Sans" panose="020B0602030504020204" pitchFamily="34" charset="0"/>
              </a:defRPr>
            </a:lvl4pPr>
            <a:lvl5pPr>
              <a:defRPr>
                <a:latin typeface="Lucida Sans" panose="020B0602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5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9280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6DED9-FEE7-40E2-B8B3-9AA1576C8DB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323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E6805-B8FD-4A18-B3BA-B7DFF0C8435E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276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C6A9A-C5B9-49C6-A3AD-8518F64AF377}" type="datetime1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399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C2D4E-2A58-47FF-A6E5-A70DAE403914}" type="datetime1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415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E454-0ABA-40CF-B7E0-18A6DC8A9541}" type="datetime1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89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77B15-163A-490C-AD52-801F93E97173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93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ACE9-705A-4DEB-8078-12EB0F986B07}" type="datetime1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24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2FF65-EE0D-462B-9B02-98ED2C603835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12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782D1-18E9-4307-99F8-E18D145E31E2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2945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4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799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177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737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9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36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503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1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4219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74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07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9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2734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D5FF0-35E4-40CC-B2F5-1F292DAAE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822801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16488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470608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rotWithShape="0">
          <a:gsLst>
            <a:gs pos="0">
              <a:srgbClr val="002060"/>
            </a:gs>
            <a:gs pos="100000">
              <a:srgbClr val="00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373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95158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78870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6965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080780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725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83117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8769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736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27016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44969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772400" cy="594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4495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56787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4CC8E-4754-4ACD-8185-7D068672C8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41B521-D659-4B88-ABE4-DBA423D872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2FC27E-997D-46DA-847D-624A5CF857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C7240-DE5B-4249-B230-8231C32902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4242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41475"/>
            <a:ext cx="3810000" cy="4454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41475"/>
            <a:ext cx="3810000" cy="44545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CDB3D34-59AF-47F4-8A28-9F0921FAF5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B3DE1E96-F26F-43CD-AEA5-7E1944FF8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739E8C69-56E6-4E9C-8CAF-6BF557777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EC3D0-DD0A-4A9B-B62F-6CB26B3EA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137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26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6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609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85B0FC-2E0D-4D0D-94FB-5CFEC63EC6E7}" type="datetimeFigureOut">
              <a:rPr lang="en-US" smtClean="0"/>
              <a:pPr/>
              <a:t>4/30/2018</a:t>
            </a:fld>
            <a:endParaRPr lang="en-US"/>
          </a:p>
        </p:txBody>
      </p:sp>
      <p:pic>
        <p:nvPicPr>
          <p:cNvPr id="8" name="Picture 20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" y="6494729"/>
            <a:ext cx="10287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671" y="6356350"/>
            <a:ext cx="992329" cy="49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D2F04-7F07-4DC2-AD65-D25558489A6C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32953C-736F-43AB-9170-F6D1CEE0017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200" y="6480015"/>
            <a:ext cx="1024217" cy="377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67B30D-546B-4A3F-A40C-F64830C1B42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362813" y="6472455"/>
            <a:ext cx="762000" cy="38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57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D2F04-7F07-4DC2-AD65-D25558489A6C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D2F04-7F07-4DC2-AD65-D25558489A6C}" type="datetime1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5011B-EE3F-41C7-98B9-575180731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1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5B0FC-2E0D-4D0D-94FB-5CFEC63EC6E7}" type="datetimeFigureOut">
              <a:rPr lang="en-US" smtClean="0"/>
              <a:t>4/30/2018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5A182-4E05-4284-896C-3FB176D29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0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4208C72-D9B2-4EEF-A46C-0D67AD297A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A55AC3E-E062-45EE-9CCB-D7E325309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3">
            <a:extLst>
              <a:ext uri="{FF2B5EF4-FFF2-40B4-BE49-F238E27FC236}">
                <a16:creationId xmlns:a16="http://schemas.microsoft.com/office/drawing/2014/main" id="{3B096673-6E3E-46AF-A7C7-2C9ADD1D4A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6424613"/>
            <a:ext cx="8667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>
            <a:extLst>
              <a:ext uri="{FF2B5EF4-FFF2-40B4-BE49-F238E27FC236}">
                <a16:creationId xmlns:a16="http://schemas.microsoft.com/office/drawing/2014/main" id="{31FACF8E-FCF7-43C1-A32C-E60F62F99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86525"/>
            <a:ext cx="10287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09148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11" Type="http://schemas.openxmlformats.org/officeDocument/2006/relationships/image" Target="../media/image15.jpeg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71400"/>
            <a:ext cx="9144000" cy="2463801"/>
          </a:xfrm>
        </p:spPr>
        <p:txBody>
          <a:bodyPr>
            <a:normAutofit/>
          </a:bodyPr>
          <a:lstStyle/>
          <a:p>
            <a:pPr defTabSz="453714">
              <a:defRPr/>
            </a:pPr>
            <a:r>
              <a:rPr lang="en-US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0"/>
              </a:rPr>
              <a:t>Aedes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0"/>
              </a:rPr>
              <a:t>-Transmitted Diseases: A Global Public Health and Economic Threat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2786063"/>
            <a:ext cx="9468544" cy="2116137"/>
          </a:xfrm>
        </p:spPr>
        <p:txBody>
          <a:bodyPr>
            <a:normAutofit fontScale="77500" lnSpcReduction="20000"/>
          </a:bodyPr>
          <a:lstStyle/>
          <a:p>
            <a:pPr marL="339590" indent="-339590" defTabSz="453714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en-US" dirty="0">
                <a:latin typeface="Times New Roman" pitchFamily="18" charset="0"/>
                <a:ea typeface="ＭＳ Ｐゴシック" charset="0"/>
                <a:sym typeface="Helvetica Neue" charset="0"/>
              </a:rPr>
              <a:t>		            </a:t>
            </a:r>
            <a:r>
              <a:rPr lang="en-US" b="1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sym typeface="Helvetica Neue" charset="0"/>
              </a:rPr>
              <a:t>Duane J Gubler, ScD, FAAAS, FIDSA, FASTMH</a:t>
            </a:r>
          </a:p>
          <a:p>
            <a:pPr marL="339590" indent="-339590" defTabSz="453714">
              <a:buClr>
                <a:srgbClr val="FF0000"/>
              </a:buClr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  <a:sym typeface="Helvetica Neue" charset="0"/>
              </a:rPr>
              <a:t> 	              			Emeritus Professor</a:t>
            </a:r>
          </a:p>
          <a:p>
            <a:pPr marL="339590" indent="-339590" defTabSz="453714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</a:rPr>
              <a:t>   				 Program in Emerging Infectious Diseases, </a:t>
            </a:r>
          </a:p>
          <a:p>
            <a:pPr marL="339590" indent="-339590" defTabSz="453714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</a:rPr>
              <a:t>                   Duke-NUS Medical School, Singapore,</a:t>
            </a:r>
          </a:p>
          <a:p>
            <a:pPr marL="339590" indent="-339590" defTabSz="453714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</a:rPr>
              <a:t>Chairman, Global Dengue &amp; </a:t>
            </a:r>
            <a:r>
              <a:rPr lang="en-US" dirty="0" err="1">
                <a:solidFill>
                  <a:schemeClr val="bg1"/>
                </a:solidFill>
                <a:latin typeface="Times New Roman" pitchFamily="18" charset="0"/>
                <a:ea typeface="ＭＳ Ｐゴシック" charset="0"/>
              </a:rPr>
              <a:t>Aedes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ea typeface="ＭＳ Ｐゴシック" charset="0"/>
              </a:rPr>
              <a:t>-Transmitted Diseases Consortium</a:t>
            </a:r>
          </a:p>
          <a:p>
            <a:pPr marL="0" indent="0" defTabSz="453714" eaLnBrk="1" hangingPunct="1">
              <a:buFont typeface="Arial" charset="0"/>
              <a:buChar char="•"/>
              <a:defRPr/>
            </a:pPr>
            <a:endParaRPr lang="en-US" sz="2500" dirty="0">
              <a:solidFill>
                <a:schemeClr val="tx2"/>
              </a:solidFill>
              <a:ea typeface="ＭＳ Ｐゴシック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-457200" y="685800"/>
            <a:ext cx="9144001" cy="58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400" b="1" dirty="0">
                <a:solidFill>
                  <a:schemeClr val="tx2"/>
                </a:solidFill>
                <a:cs typeface="Arial" panose="020B0604020202020204" pitchFamily="34" charset="0"/>
              </a:rPr>
              <a:t>	</a:t>
            </a:r>
            <a:endParaRPr lang="en-SG" altLang="en-US" sz="36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2168525" y="6280150"/>
            <a:ext cx="30791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Geneva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Geneva"/>
                <a:cs typeface="Geneva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SG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APEC DEN </a:t>
            </a:r>
            <a:r>
              <a:rPr lang="en-SG" altLang="en-US" sz="1200" dirty="0" err="1">
                <a:solidFill>
                  <a:schemeClr val="bg1"/>
                </a:solidFill>
                <a:cs typeface="Arial" panose="020B0604020202020204" pitchFamily="34" charset="0"/>
              </a:rPr>
              <a:t>Conf</a:t>
            </a:r>
            <a:r>
              <a:rPr lang="en-SG" alt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, 3-4 May, 2018, Tainan, Taiwan</a:t>
            </a:r>
          </a:p>
        </p:txBody>
      </p:sp>
    </p:spTree>
    <p:extLst>
      <p:ext uri="{BB962C8B-B14F-4D97-AF65-F5344CB8AC3E}">
        <p14:creationId xmlns:p14="http://schemas.microsoft.com/office/powerpoint/2010/main" val="272662194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96950"/>
            <a:ext cx="9144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29723002"/>
              </p:ext>
            </p:extLst>
          </p:nvPr>
        </p:nvGraphicFramePr>
        <p:xfrm>
          <a:off x="327674" y="996777"/>
          <a:ext cx="8352251" cy="482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38125" y="304800"/>
            <a:ext cx="9232900" cy="89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35717" tIns="35717" rIns="35717" bIns="35717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>
              <a:defRPr/>
            </a:pPr>
            <a:r>
              <a:rPr lang="en-US" sz="3100" b="1" dirty="0">
                <a:solidFill>
                  <a:srgbClr val="FFFF00"/>
                </a:solidFill>
              </a:rPr>
              <a:t>Global distribution of dengue virus serotypes, 1970</a:t>
            </a:r>
          </a:p>
        </p:txBody>
      </p:sp>
    </p:spTree>
    <p:extLst>
      <p:ext uri="{BB962C8B-B14F-4D97-AF65-F5344CB8AC3E}">
        <p14:creationId xmlns:p14="http://schemas.microsoft.com/office/powerpoint/2010/main" val="26621240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6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996950"/>
            <a:ext cx="91440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1980227126"/>
              </p:ext>
            </p:extLst>
          </p:nvPr>
        </p:nvGraphicFramePr>
        <p:xfrm>
          <a:off x="318745" y="1654853"/>
          <a:ext cx="8352251" cy="48220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281781" y="304800"/>
            <a:ext cx="8862219" cy="8921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35717" tIns="35717" rIns="35717" bIns="35717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 Light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9pPr>
          </a:lstStyle>
          <a:p>
            <a:pPr eaLnBrk="1" hangingPunct="1">
              <a:defRPr/>
            </a:pPr>
            <a:r>
              <a:rPr lang="en-US" sz="3100" b="1" dirty="0">
                <a:solidFill>
                  <a:srgbClr val="FFFF00"/>
                </a:solidFill>
              </a:rPr>
              <a:t>Global distribution of dengue virus serotypes, 2018</a:t>
            </a:r>
          </a:p>
        </p:txBody>
      </p:sp>
    </p:spTree>
    <p:extLst>
      <p:ext uri="{BB962C8B-B14F-4D97-AF65-F5344CB8AC3E}">
        <p14:creationId xmlns:p14="http://schemas.microsoft.com/office/powerpoint/2010/main" val="714703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untries with current or previous local transmission of chikungunya virus, listed in below data table">
            <a:extLst>
              <a:ext uri="{FF2B5EF4-FFF2-40B4-BE49-F238E27FC236}">
                <a16:creationId xmlns:a16="http://schemas.microsoft.com/office/drawing/2014/main" id="{BADFB9D9-5E7E-479A-8B60-FDDFB3B7E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64280"/>
            <a:ext cx="508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6545B4-94E5-4954-9FC8-77279AF8F08E}"/>
              </a:ext>
            </a:extLst>
          </p:cNvPr>
          <p:cNvSpPr txBox="1"/>
          <p:nvPr/>
        </p:nvSpPr>
        <p:spPr>
          <a:xfrm>
            <a:off x="1905000" y="279648"/>
            <a:ext cx="5729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Pandemic chikungunya spread to 37 countries in 10 years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8613A6-48C2-43CD-B3B9-2EE6BC9EC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33400"/>
            <a:ext cx="6401355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4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ciencemag.org/sites/default/files/styles/inline__450w__no_aspect/public/little_zika_DRUPAL.png?itok=PTHrAVE3">
            <a:extLst>
              <a:ext uri="{FF2B5EF4-FFF2-40B4-BE49-F238E27FC236}">
                <a16:creationId xmlns:a16="http://schemas.microsoft.com/office/drawing/2014/main" id="{9ED43C26-F9C7-4A55-983E-54BB1B2F0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838200"/>
            <a:ext cx="4876800" cy="25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C7F3EB6B-8936-4672-B278-295A34A3D42B}"/>
              </a:ext>
            </a:extLst>
          </p:cNvPr>
          <p:cNvSpPr/>
          <p:nvPr/>
        </p:nvSpPr>
        <p:spPr>
          <a:xfrm>
            <a:off x="3657600" y="3081820"/>
            <a:ext cx="990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PAHO/WHO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E2204-F96C-448E-8DDC-1DEE91C4F4F7}"/>
              </a:ext>
            </a:extLst>
          </p:cNvPr>
          <p:cNvSpPr/>
          <p:nvPr/>
        </p:nvSpPr>
        <p:spPr>
          <a:xfrm>
            <a:off x="1447800" y="102918"/>
            <a:ext cx="6216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Pandemic Zika spread to 79 countries in 7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569CEE-D2AB-465B-AFBE-E8E301F3F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429000"/>
            <a:ext cx="4555184" cy="33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79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ChangeArrowheads="1"/>
          </p:cNvSpPr>
          <p:nvPr>
            <p:ph type="title"/>
          </p:nvPr>
        </p:nvSpPr>
        <p:spPr>
          <a:xfrm>
            <a:off x="554038" y="179388"/>
            <a:ext cx="8589962" cy="1285875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solidFill>
                  <a:srgbClr val="FFFF00"/>
                </a:solidFill>
              </a:rPr>
              <a:t>Why have we seen such a dramatic increase </a:t>
            </a:r>
            <a:br>
              <a:rPr lang="en-US" altLang="en-US" sz="3200" b="1" dirty="0">
                <a:solidFill>
                  <a:srgbClr val="FFFF00"/>
                </a:solidFill>
              </a:rPr>
            </a:br>
            <a:r>
              <a:rPr lang="en-US" altLang="en-US" sz="3200" b="1" dirty="0">
                <a:solidFill>
                  <a:srgbClr val="FFFF00"/>
                </a:solidFill>
              </a:rPr>
              <a:t>in epidemic </a:t>
            </a:r>
            <a:r>
              <a:rPr lang="en-US" altLang="en-US" sz="3200" b="1" dirty="0" err="1">
                <a:solidFill>
                  <a:srgbClr val="FFFF00"/>
                </a:solidFill>
              </a:rPr>
              <a:t>arboviral</a:t>
            </a:r>
            <a:r>
              <a:rPr lang="en-US" altLang="en-US" sz="3200" b="1" dirty="0">
                <a:solidFill>
                  <a:srgbClr val="FFFF00"/>
                </a:solidFill>
              </a:rPr>
              <a:t> diseases?</a:t>
            </a:r>
          </a:p>
        </p:txBody>
      </p:sp>
      <p:sp>
        <p:nvSpPr>
          <p:cNvPr id="849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68538" y="1643063"/>
            <a:ext cx="6221412" cy="4518025"/>
          </a:xfrm>
        </p:spPr>
        <p:txBody>
          <a:bodyPr/>
          <a:lstStyle/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Complacency, Lack of Political Will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Policy Changes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Changes in Public Health 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Changing Life Styles/Behavior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Microbial Adaptation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Technology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Intent to Harm</a:t>
            </a:r>
          </a:p>
          <a:p>
            <a:pPr eaLnBrk="1" hangingPunct="1">
              <a:buClr>
                <a:srgbClr val="FF0000"/>
              </a:buClr>
              <a:buSzPct val="125000"/>
            </a:pPr>
            <a:r>
              <a:rPr lang="en-US" altLang="en-US" sz="2400" dirty="0">
                <a:solidFill>
                  <a:schemeClr val="bg1"/>
                </a:solidFill>
              </a:rPr>
              <a:t>Climate Change</a:t>
            </a:r>
            <a:r>
              <a:rPr lang="en-US" altLang="en-US" sz="22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819358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660"/>
            <a:ext cx="9144000" cy="1077218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altLang="en-US" sz="3200" dirty="0">
                <a:solidFill>
                  <a:srgbClr val="FFFF00"/>
                </a:solidFill>
              </a:rPr>
              <a:t>Why Have we Seen Such a Dramatic Geographic Expansion in Epidemic </a:t>
            </a:r>
            <a:r>
              <a:rPr lang="en-US" altLang="en-US" sz="3200" i="1" dirty="0" err="1">
                <a:solidFill>
                  <a:srgbClr val="FFFF00"/>
                </a:solidFill>
              </a:rPr>
              <a:t>Aedes</a:t>
            </a:r>
            <a:r>
              <a:rPr lang="en-US" altLang="en-US" sz="3200" dirty="0">
                <a:solidFill>
                  <a:srgbClr val="FFFF00"/>
                </a:solidFill>
              </a:rPr>
              <a:t>-Transmitted Diseases?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0640" y="2149019"/>
            <a:ext cx="7848600" cy="3785652"/>
          </a:xfrm>
          <a:noFill/>
        </p:spPr>
        <p:txBody>
          <a:bodyPr wrap="square">
            <a:spAutoFit/>
          </a:bodyPr>
          <a:lstStyle/>
          <a:p>
            <a:pPr eaLnBrk="1" hangingPunct="1">
              <a:buClr>
                <a:srgbClr val="FF0000"/>
              </a:buClr>
              <a:buSzPct val="140000"/>
            </a:pPr>
            <a:r>
              <a:rPr lang="en-US" altLang="en-US" sz="2400" dirty="0">
                <a:solidFill>
                  <a:schemeClr val="bg1"/>
                </a:solidFill>
              </a:rPr>
              <a:t>Demographic changes (Pop Growth)</a:t>
            </a:r>
            <a:endParaRPr lang="en-US" altLang="en-US" sz="2000" dirty="0">
              <a:solidFill>
                <a:schemeClr val="bg1"/>
              </a:solidFill>
            </a:endParaRPr>
          </a:p>
          <a:p>
            <a:pPr lvl="1" eaLnBrk="1" hangingPunct="1">
              <a:buClr>
                <a:srgbClr val="FFFF99"/>
              </a:buClr>
              <a:buSzPct val="140000"/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bg1"/>
                </a:solidFill>
              </a:rPr>
              <a:t>Environmental change</a:t>
            </a:r>
          </a:p>
          <a:p>
            <a:pPr lvl="2" eaLnBrk="1" hangingPunct="1">
              <a:buClr>
                <a:srgbClr val="FFFF00"/>
              </a:buClr>
              <a:buSzPct val="140000"/>
              <a:buFont typeface="Times" panose="02020603050405020304" pitchFamily="18" charset="0"/>
              <a:buChar char="-"/>
            </a:pPr>
            <a:r>
              <a:rPr lang="en-US" altLang="en-US" sz="1600" dirty="0">
                <a:solidFill>
                  <a:schemeClr val="bg1"/>
                </a:solidFill>
              </a:rPr>
              <a:t>Unprecedented urban growth</a:t>
            </a:r>
          </a:p>
          <a:p>
            <a:pPr lvl="2" eaLnBrk="1" hangingPunct="1">
              <a:buClr>
                <a:srgbClr val="FFFF00"/>
              </a:buClr>
              <a:buSzPct val="140000"/>
              <a:buFont typeface="Times" panose="02020603050405020304" pitchFamily="18" charset="0"/>
              <a:buChar char="-"/>
            </a:pPr>
            <a:r>
              <a:rPr lang="en-US" altLang="en-US" sz="1600" dirty="0">
                <a:solidFill>
                  <a:schemeClr val="bg1"/>
                </a:solidFill>
              </a:rPr>
              <a:t>Changing lifestyles</a:t>
            </a:r>
            <a:endParaRPr lang="en-US" altLang="en-US" sz="18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buSzPct val="140000"/>
            </a:pPr>
            <a:r>
              <a:rPr lang="en-US" altLang="en-US" sz="2400" dirty="0">
                <a:solidFill>
                  <a:schemeClr val="bg1"/>
                </a:solidFill>
              </a:rPr>
              <a:t>Increased transmission and emergence of viruses with greater epidemic potential</a:t>
            </a:r>
          </a:p>
          <a:p>
            <a:pPr eaLnBrk="1" hangingPunct="1">
              <a:buClr>
                <a:srgbClr val="FF0000"/>
              </a:buClr>
              <a:buSzPct val="140000"/>
            </a:pPr>
            <a:r>
              <a:rPr lang="en-US" altLang="en-US" sz="2400" dirty="0">
                <a:solidFill>
                  <a:schemeClr val="bg1"/>
                </a:solidFill>
              </a:rPr>
              <a:t>Modern transportation (Globalization)</a:t>
            </a:r>
          </a:p>
          <a:p>
            <a:pPr lvl="1" eaLnBrk="1" hangingPunct="1">
              <a:buClr>
                <a:srgbClr val="FFFF99"/>
              </a:buClr>
              <a:buSzPct val="140000"/>
              <a:buFont typeface="Wingdings" panose="05000000000000000000" pitchFamily="2" charset="2"/>
              <a:buChar char="§"/>
            </a:pPr>
            <a:r>
              <a:rPr lang="en-US" altLang="en-US" sz="1800" dirty="0">
                <a:solidFill>
                  <a:schemeClr val="bg1"/>
                </a:solidFill>
              </a:rPr>
              <a:t>Increased movement of people, animals, commodities &amp; pathogens</a:t>
            </a:r>
          </a:p>
          <a:p>
            <a:pPr>
              <a:buClr>
                <a:srgbClr val="FF0000"/>
              </a:buClr>
              <a:buSzPct val="140000"/>
            </a:pPr>
            <a:r>
              <a:rPr lang="en-US" altLang="en-US" sz="2400" dirty="0">
                <a:solidFill>
                  <a:schemeClr val="bg1"/>
                </a:solidFill>
              </a:rPr>
              <a:t>Lack of effective vector control</a:t>
            </a:r>
          </a:p>
          <a:p>
            <a:pPr lvl="1" eaLnBrk="1" hangingPunct="1">
              <a:buClr>
                <a:srgbClr val="FFFF99"/>
              </a:buClr>
              <a:buSzPct val="140000"/>
              <a:buFont typeface="Wingdings" panose="05000000000000000000" pitchFamily="2" charset="2"/>
              <a:buNone/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2971800" y="1426368"/>
            <a:ext cx="2928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FF99"/>
                </a:solidFill>
              </a:rPr>
              <a:t>Major Drivers</a:t>
            </a:r>
          </a:p>
        </p:txBody>
      </p:sp>
    </p:spTree>
    <p:extLst>
      <p:ext uri="{BB962C8B-B14F-4D97-AF65-F5344CB8AC3E}">
        <p14:creationId xmlns:p14="http://schemas.microsoft.com/office/powerpoint/2010/main" val="719499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09600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The Global Threat of Urban Epidemics of </a:t>
            </a:r>
            <a:r>
              <a:rPr lang="en-US" sz="2800" b="1" dirty="0" err="1">
                <a:solidFill>
                  <a:srgbClr val="FFFF00"/>
                </a:solidFill>
              </a:rPr>
              <a:t>Arboviral</a:t>
            </a:r>
            <a:r>
              <a:rPr lang="en-US" sz="2800" b="1" dirty="0">
                <a:solidFill>
                  <a:srgbClr val="FFFF00"/>
                </a:solidFill>
              </a:rPr>
              <a:t> Diseases</a:t>
            </a:r>
            <a:br>
              <a:rPr lang="en-US" sz="2800" b="1" dirty="0">
                <a:solidFill>
                  <a:srgbClr val="FFFF00"/>
                </a:solidFill>
              </a:rPr>
            </a:br>
            <a:br>
              <a:rPr lang="en-US" sz="3200" b="1" dirty="0">
                <a:solidFill>
                  <a:srgbClr val="FFFF00"/>
                </a:solidFill>
              </a:rPr>
            </a:br>
            <a:br>
              <a:rPr lang="en-US" sz="2800" b="1" dirty="0">
                <a:solidFill>
                  <a:srgbClr val="FFFFCC"/>
                </a:solidFill>
              </a:rPr>
            </a:br>
            <a:endParaRPr lang="en-US" sz="2800" b="1" dirty="0">
              <a:solidFill>
                <a:srgbClr val="FFFFC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5024" y="1326185"/>
            <a:ext cx="5486400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Unplanned urban growth unprecedented</a:t>
            </a: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Crowded tropical urban centers provide ideal ecological conditions to maintain viruses and mosquito vectors</a:t>
            </a: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Used auto tires provide ideal mosquito breeding grounds</a:t>
            </a: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At risk human population exceeds 3.6 billion people</a:t>
            </a: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img.pixtale.net/imager/w_990/h_/5a06fc416cb057234f381ef20ef7d9d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1" y="794449"/>
            <a:ext cx="2819400" cy="2682013"/>
          </a:xfrm>
          <a:prstGeom prst="rect">
            <a:avLst/>
          </a:prstGeom>
          <a:noFill/>
        </p:spPr>
      </p:pic>
      <p:pic>
        <p:nvPicPr>
          <p:cNvPr id="7" name="09FB713E-C181-4717-BBFF-8F5123E13475" descr="62486BBE-6466-46F1-A9B2-3A41E3386364@ho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90691" y="3502293"/>
            <a:ext cx="3553309" cy="135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otorists trespass in the bus lane, forcing a bus into traffic during the city&amp;#39;s peak rush hour in Jakarta, on November 13, 2015.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4942877"/>
            <a:ext cx="3238500" cy="181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080F88-62BD-4DE6-84CB-BA1D54BA4C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715" y="4881479"/>
            <a:ext cx="3286286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73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Yellow Fever.ppt</a:t>
            </a:r>
          </a:p>
        </p:txBody>
      </p:sp>
      <p:sp>
        <p:nvSpPr>
          <p:cNvPr id="15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B746D69-A645-47FA-9550-E721DFEAFB5F}" type="slidenum">
              <a:rPr lang="en-US" altLang="en-US" sz="800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 sz="800">
              <a:latin typeface="Arial" panose="020B0604020202020204" pitchFamily="34" charset="0"/>
            </a:endParaRPr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2111375" y="6643688"/>
            <a:ext cx="31988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800" b="1" dirty="0">
                <a:solidFill>
                  <a:schemeClr val="bg1"/>
                </a:solidFill>
                <a:latin typeface="Arial" panose="020B0604020202020204" pitchFamily="34" charset="0"/>
              </a:rPr>
              <a:t>Source: UN, World Urbanization Prospects, The 1999 Revision</a:t>
            </a:r>
          </a:p>
        </p:txBody>
      </p:sp>
      <p:sp>
        <p:nvSpPr>
          <p:cNvPr id="10246" name="Text Box 3"/>
          <p:cNvSpPr txBox="1">
            <a:spLocks noChangeArrowheads="1"/>
          </p:cNvSpPr>
          <p:nvPr/>
        </p:nvSpPr>
        <p:spPr bwMode="auto">
          <a:xfrm>
            <a:off x="477838" y="0"/>
            <a:ext cx="7940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latin typeface="Arial" panose="020B0604020202020204" pitchFamily="34" charset="0"/>
              </a:rPr>
              <a:t>Urban Agglomerations, 1950, 2000, 2015</a:t>
            </a:r>
          </a:p>
        </p:txBody>
      </p:sp>
      <p:grpSp>
        <p:nvGrpSpPr>
          <p:cNvPr id="10247" name="Group 4"/>
          <p:cNvGrpSpPr>
            <a:grpSpLocks/>
          </p:cNvGrpSpPr>
          <p:nvPr/>
        </p:nvGrpSpPr>
        <p:grpSpPr bwMode="auto">
          <a:xfrm>
            <a:off x="44450" y="692150"/>
            <a:ext cx="9099550" cy="5446713"/>
            <a:chOff x="28" y="436"/>
            <a:chExt cx="5732" cy="3431"/>
          </a:xfrm>
        </p:grpSpPr>
        <p:sp>
          <p:nvSpPr>
            <p:cNvPr id="10315" name="Freeform 5"/>
            <p:cNvSpPr>
              <a:spLocks/>
            </p:cNvSpPr>
            <p:nvPr/>
          </p:nvSpPr>
          <p:spPr bwMode="auto">
            <a:xfrm>
              <a:off x="2953" y="1019"/>
              <a:ext cx="82" cy="115"/>
            </a:xfrm>
            <a:custGeom>
              <a:avLst/>
              <a:gdLst>
                <a:gd name="T0" fmla="*/ 81 w 78"/>
                <a:gd name="T1" fmla="*/ 0 h 101"/>
                <a:gd name="T2" fmla="*/ 81 w 78"/>
                <a:gd name="T3" fmla="*/ 0 h 101"/>
                <a:gd name="T4" fmla="*/ 81 w 78"/>
                <a:gd name="T5" fmla="*/ 8 h 101"/>
                <a:gd name="T6" fmla="*/ 74 w 78"/>
                <a:gd name="T7" fmla="*/ 26 h 101"/>
                <a:gd name="T8" fmla="*/ 81 w 78"/>
                <a:gd name="T9" fmla="*/ 26 h 101"/>
                <a:gd name="T10" fmla="*/ 74 w 78"/>
                <a:gd name="T11" fmla="*/ 35 h 101"/>
                <a:gd name="T12" fmla="*/ 48 w 78"/>
                <a:gd name="T13" fmla="*/ 26 h 101"/>
                <a:gd name="T14" fmla="*/ 41 w 78"/>
                <a:gd name="T15" fmla="*/ 52 h 101"/>
                <a:gd name="T16" fmla="*/ 33 w 78"/>
                <a:gd name="T17" fmla="*/ 43 h 101"/>
                <a:gd name="T18" fmla="*/ 24 w 78"/>
                <a:gd name="T19" fmla="*/ 61 h 101"/>
                <a:gd name="T20" fmla="*/ 16 w 78"/>
                <a:gd name="T21" fmla="*/ 79 h 101"/>
                <a:gd name="T22" fmla="*/ 16 w 78"/>
                <a:gd name="T23" fmla="*/ 97 h 101"/>
                <a:gd name="T24" fmla="*/ 0 w 78"/>
                <a:gd name="T25" fmla="*/ 114 h 10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"/>
                <a:gd name="T40" fmla="*/ 0 h 101"/>
                <a:gd name="T41" fmla="*/ 78 w 78"/>
                <a:gd name="T42" fmla="*/ 101 h 10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" h="101">
                  <a:moveTo>
                    <a:pt x="77" y="0"/>
                  </a:moveTo>
                  <a:lnTo>
                    <a:pt x="77" y="0"/>
                  </a:lnTo>
                  <a:lnTo>
                    <a:pt x="77" y="7"/>
                  </a:lnTo>
                  <a:lnTo>
                    <a:pt x="70" y="23"/>
                  </a:lnTo>
                  <a:lnTo>
                    <a:pt x="77" y="23"/>
                  </a:lnTo>
                  <a:lnTo>
                    <a:pt x="70" y="31"/>
                  </a:lnTo>
                  <a:lnTo>
                    <a:pt x="46" y="23"/>
                  </a:lnTo>
                  <a:lnTo>
                    <a:pt x="39" y="46"/>
                  </a:lnTo>
                  <a:lnTo>
                    <a:pt x="31" y="38"/>
                  </a:lnTo>
                  <a:lnTo>
                    <a:pt x="23" y="54"/>
                  </a:lnTo>
                  <a:lnTo>
                    <a:pt x="15" y="69"/>
                  </a:lnTo>
                  <a:lnTo>
                    <a:pt x="15" y="85"/>
                  </a:lnTo>
                  <a:lnTo>
                    <a:pt x="0" y="10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6" name="Freeform 6"/>
            <p:cNvSpPr>
              <a:spLocks/>
            </p:cNvSpPr>
            <p:nvPr/>
          </p:nvSpPr>
          <p:spPr bwMode="auto">
            <a:xfrm>
              <a:off x="2889" y="1133"/>
              <a:ext cx="106" cy="406"/>
            </a:xfrm>
            <a:custGeom>
              <a:avLst/>
              <a:gdLst>
                <a:gd name="T0" fmla="*/ 64 w 102"/>
                <a:gd name="T1" fmla="*/ 0 h 358"/>
                <a:gd name="T2" fmla="*/ 64 w 102"/>
                <a:gd name="T3" fmla="*/ 0 h 358"/>
                <a:gd name="T4" fmla="*/ 64 w 102"/>
                <a:gd name="T5" fmla="*/ 18 h 358"/>
                <a:gd name="T6" fmla="*/ 56 w 102"/>
                <a:gd name="T7" fmla="*/ 27 h 358"/>
                <a:gd name="T8" fmla="*/ 48 w 102"/>
                <a:gd name="T9" fmla="*/ 62 h 358"/>
                <a:gd name="T10" fmla="*/ 41 w 102"/>
                <a:gd name="T11" fmla="*/ 79 h 358"/>
                <a:gd name="T12" fmla="*/ 48 w 102"/>
                <a:gd name="T13" fmla="*/ 98 h 358"/>
                <a:gd name="T14" fmla="*/ 48 w 102"/>
                <a:gd name="T15" fmla="*/ 107 h 358"/>
                <a:gd name="T16" fmla="*/ 32 w 102"/>
                <a:gd name="T17" fmla="*/ 107 h 358"/>
                <a:gd name="T18" fmla="*/ 16 w 102"/>
                <a:gd name="T19" fmla="*/ 124 h 358"/>
                <a:gd name="T20" fmla="*/ 16 w 102"/>
                <a:gd name="T21" fmla="*/ 133 h 358"/>
                <a:gd name="T22" fmla="*/ 16 w 102"/>
                <a:gd name="T23" fmla="*/ 142 h 358"/>
                <a:gd name="T24" fmla="*/ 16 w 102"/>
                <a:gd name="T25" fmla="*/ 168 h 358"/>
                <a:gd name="T26" fmla="*/ 16 w 102"/>
                <a:gd name="T27" fmla="*/ 194 h 358"/>
                <a:gd name="T28" fmla="*/ 24 w 102"/>
                <a:gd name="T29" fmla="*/ 212 h 358"/>
                <a:gd name="T30" fmla="*/ 16 w 102"/>
                <a:gd name="T31" fmla="*/ 220 h 358"/>
                <a:gd name="T32" fmla="*/ 24 w 102"/>
                <a:gd name="T33" fmla="*/ 238 h 358"/>
                <a:gd name="T34" fmla="*/ 16 w 102"/>
                <a:gd name="T35" fmla="*/ 255 h 358"/>
                <a:gd name="T36" fmla="*/ 7 w 102"/>
                <a:gd name="T37" fmla="*/ 264 h 358"/>
                <a:gd name="T38" fmla="*/ 7 w 102"/>
                <a:gd name="T39" fmla="*/ 273 h 358"/>
                <a:gd name="T40" fmla="*/ 7 w 102"/>
                <a:gd name="T41" fmla="*/ 282 h 358"/>
                <a:gd name="T42" fmla="*/ 7 w 102"/>
                <a:gd name="T43" fmla="*/ 291 h 358"/>
                <a:gd name="T44" fmla="*/ 0 w 102"/>
                <a:gd name="T45" fmla="*/ 299 h 358"/>
                <a:gd name="T46" fmla="*/ 0 w 102"/>
                <a:gd name="T47" fmla="*/ 291 h 358"/>
                <a:gd name="T48" fmla="*/ 0 w 102"/>
                <a:gd name="T49" fmla="*/ 308 h 358"/>
                <a:gd name="T50" fmla="*/ 0 w 102"/>
                <a:gd name="T51" fmla="*/ 318 h 358"/>
                <a:gd name="T52" fmla="*/ 7 w 102"/>
                <a:gd name="T53" fmla="*/ 308 h 358"/>
                <a:gd name="T54" fmla="*/ 7 w 102"/>
                <a:gd name="T55" fmla="*/ 318 h 358"/>
                <a:gd name="T56" fmla="*/ 0 w 102"/>
                <a:gd name="T57" fmla="*/ 318 h 358"/>
                <a:gd name="T58" fmla="*/ 7 w 102"/>
                <a:gd name="T59" fmla="*/ 327 h 358"/>
                <a:gd name="T60" fmla="*/ 7 w 102"/>
                <a:gd name="T61" fmla="*/ 344 h 358"/>
                <a:gd name="T62" fmla="*/ 24 w 102"/>
                <a:gd name="T63" fmla="*/ 370 h 358"/>
                <a:gd name="T64" fmla="*/ 24 w 102"/>
                <a:gd name="T65" fmla="*/ 379 h 358"/>
                <a:gd name="T66" fmla="*/ 16 w 102"/>
                <a:gd name="T67" fmla="*/ 379 h 358"/>
                <a:gd name="T68" fmla="*/ 24 w 102"/>
                <a:gd name="T69" fmla="*/ 397 h 358"/>
                <a:gd name="T70" fmla="*/ 24 w 102"/>
                <a:gd name="T71" fmla="*/ 405 h 358"/>
                <a:gd name="T72" fmla="*/ 48 w 102"/>
                <a:gd name="T73" fmla="*/ 405 h 358"/>
                <a:gd name="T74" fmla="*/ 48 w 102"/>
                <a:gd name="T75" fmla="*/ 388 h 358"/>
                <a:gd name="T76" fmla="*/ 73 w 102"/>
                <a:gd name="T77" fmla="*/ 379 h 358"/>
                <a:gd name="T78" fmla="*/ 88 w 102"/>
                <a:gd name="T79" fmla="*/ 344 h 358"/>
                <a:gd name="T80" fmla="*/ 80 w 102"/>
                <a:gd name="T81" fmla="*/ 327 h 358"/>
                <a:gd name="T82" fmla="*/ 88 w 102"/>
                <a:gd name="T83" fmla="*/ 327 h 358"/>
                <a:gd name="T84" fmla="*/ 88 w 102"/>
                <a:gd name="T85" fmla="*/ 318 h 358"/>
                <a:gd name="T86" fmla="*/ 80 w 102"/>
                <a:gd name="T87" fmla="*/ 308 h 358"/>
                <a:gd name="T88" fmla="*/ 88 w 102"/>
                <a:gd name="T89" fmla="*/ 308 h 358"/>
                <a:gd name="T90" fmla="*/ 80 w 102"/>
                <a:gd name="T91" fmla="*/ 299 h 358"/>
                <a:gd name="T92" fmla="*/ 88 w 102"/>
                <a:gd name="T93" fmla="*/ 299 h 358"/>
                <a:gd name="T94" fmla="*/ 97 w 102"/>
                <a:gd name="T95" fmla="*/ 291 h 358"/>
                <a:gd name="T96" fmla="*/ 105 w 102"/>
                <a:gd name="T97" fmla="*/ 291 h 3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2"/>
                <a:gd name="T148" fmla="*/ 0 h 358"/>
                <a:gd name="T149" fmla="*/ 102 w 102"/>
                <a:gd name="T150" fmla="*/ 358 h 3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2" h="358">
                  <a:moveTo>
                    <a:pt x="62" y="0"/>
                  </a:moveTo>
                  <a:lnTo>
                    <a:pt x="62" y="0"/>
                  </a:lnTo>
                  <a:lnTo>
                    <a:pt x="62" y="16"/>
                  </a:lnTo>
                  <a:lnTo>
                    <a:pt x="54" y="24"/>
                  </a:lnTo>
                  <a:lnTo>
                    <a:pt x="46" y="55"/>
                  </a:lnTo>
                  <a:lnTo>
                    <a:pt x="39" y="70"/>
                  </a:lnTo>
                  <a:lnTo>
                    <a:pt x="46" y="86"/>
                  </a:lnTo>
                  <a:lnTo>
                    <a:pt x="46" y="94"/>
                  </a:lnTo>
                  <a:lnTo>
                    <a:pt x="31" y="94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15" y="125"/>
                  </a:lnTo>
                  <a:lnTo>
                    <a:pt x="15" y="148"/>
                  </a:lnTo>
                  <a:lnTo>
                    <a:pt x="15" y="171"/>
                  </a:lnTo>
                  <a:lnTo>
                    <a:pt x="23" y="187"/>
                  </a:lnTo>
                  <a:lnTo>
                    <a:pt x="15" y="194"/>
                  </a:lnTo>
                  <a:lnTo>
                    <a:pt x="23" y="210"/>
                  </a:lnTo>
                  <a:lnTo>
                    <a:pt x="15" y="225"/>
                  </a:lnTo>
                  <a:lnTo>
                    <a:pt x="7" y="233"/>
                  </a:lnTo>
                  <a:lnTo>
                    <a:pt x="7" y="241"/>
                  </a:lnTo>
                  <a:lnTo>
                    <a:pt x="7" y="249"/>
                  </a:lnTo>
                  <a:lnTo>
                    <a:pt x="7" y="257"/>
                  </a:lnTo>
                  <a:lnTo>
                    <a:pt x="0" y="264"/>
                  </a:lnTo>
                  <a:lnTo>
                    <a:pt x="0" y="257"/>
                  </a:lnTo>
                  <a:lnTo>
                    <a:pt x="0" y="272"/>
                  </a:lnTo>
                  <a:lnTo>
                    <a:pt x="0" y="280"/>
                  </a:lnTo>
                  <a:lnTo>
                    <a:pt x="7" y="272"/>
                  </a:lnTo>
                  <a:lnTo>
                    <a:pt x="7" y="280"/>
                  </a:lnTo>
                  <a:lnTo>
                    <a:pt x="0" y="280"/>
                  </a:lnTo>
                  <a:lnTo>
                    <a:pt x="7" y="288"/>
                  </a:lnTo>
                  <a:lnTo>
                    <a:pt x="7" y="303"/>
                  </a:lnTo>
                  <a:lnTo>
                    <a:pt x="23" y="326"/>
                  </a:lnTo>
                  <a:lnTo>
                    <a:pt x="23" y="334"/>
                  </a:lnTo>
                  <a:lnTo>
                    <a:pt x="15" y="334"/>
                  </a:lnTo>
                  <a:lnTo>
                    <a:pt x="23" y="350"/>
                  </a:lnTo>
                  <a:lnTo>
                    <a:pt x="23" y="357"/>
                  </a:lnTo>
                  <a:lnTo>
                    <a:pt x="46" y="357"/>
                  </a:lnTo>
                  <a:lnTo>
                    <a:pt x="46" y="342"/>
                  </a:lnTo>
                  <a:lnTo>
                    <a:pt x="70" y="334"/>
                  </a:lnTo>
                  <a:lnTo>
                    <a:pt x="85" y="303"/>
                  </a:lnTo>
                  <a:lnTo>
                    <a:pt x="77" y="288"/>
                  </a:lnTo>
                  <a:lnTo>
                    <a:pt x="85" y="288"/>
                  </a:lnTo>
                  <a:lnTo>
                    <a:pt x="85" y="280"/>
                  </a:lnTo>
                  <a:lnTo>
                    <a:pt x="77" y="272"/>
                  </a:lnTo>
                  <a:lnTo>
                    <a:pt x="85" y="272"/>
                  </a:lnTo>
                  <a:lnTo>
                    <a:pt x="77" y="264"/>
                  </a:lnTo>
                  <a:lnTo>
                    <a:pt x="85" y="264"/>
                  </a:lnTo>
                  <a:lnTo>
                    <a:pt x="93" y="257"/>
                  </a:lnTo>
                  <a:lnTo>
                    <a:pt x="101" y="25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7" name="Freeform 7"/>
            <p:cNvSpPr>
              <a:spLocks/>
            </p:cNvSpPr>
            <p:nvPr/>
          </p:nvSpPr>
          <p:spPr bwMode="auto">
            <a:xfrm>
              <a:off x="3001" y="1460"/>
              <a:ext cx="1" cy="18"/>
            </a:xfrm>
            <a:custGeom>
              <a:avLst/>
              <a:gdLst>
                <a:gd name="T0" fmla="*/ 0 w 1"/>
                <a:gd name="T1" fmla="*/ 17 h 16"/>
                <a:gd name="T2" fmla="*/ 0 w 1"/>
                <a:gd name="T3" fmla="*/ 17 h 16"/>
                <a:gd name="T4" fmla="*/ 0 w 1"/>
                <a:gd name="T5" fmla="*/ 11 h 16"/>
                <a:gd name="T6" fmla="*/ 0 w 1"/>
                <a:gd name="T7" fmla="*/ 6 h 16"/>
                <a:gd name="T8" fmla="*/ 0 w 1"/>
                <a:gd name="T9" fmla="*/ 0 h 16"/>
                <a:gd name="T10" fmla="*/ 0 w 1"/>
                <a:gd name="T11" fmla="*/ 6 h 16"/>
                <a:gd name="T12" fmla="*/ 0 w 1"/>
                <a:gd name="T13" fmla="*/ 17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16"/>
                <a:gd name="T23" fmla="*/ 1 w 1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16">
                  <a:moveTo>
                    <a:pt x="0" y="15"/>
                  </a:move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Freeform 8"/>
            <p:cNvSpPr>
              <a:spLocks/>
            </p:cNvSpPr>
            <p:nvPr/>
          </p:nvSpPr>
          <p:spPr bwMode="auto">
            <a:xfrm>
              <a:off x="3001" y="1460"/>
              <a:ext cx="10" cy="36"/>
            </a:xfrm>
            <a:custGeom>
              <a:avLst/>
              <a:gdLst>
                <a:gd name="T0" fmla="*/ 9 w 9"/>
                <a:gd name="T1" fmla="*/ 17 h 32"/>
                <a:gd name="T2" fmla="*/ 9 w 9"/>
                <a:gd name="T3" fmla="*/ 17 h 32"/>
                <a:gd name="T4" fmla="*/ 9 w 9"/>
                <a:gd name="T5" fmla="*/ 8 h 32"/>
                <a:gd name="T6" fmla="*/ 9 w 9"/>
                <a:gd name="T7" fmla="*/ 0 h 32"/>
                <a:gd name="T8" fmla="*/ 0 w 9"/>
                <a:gd name="T9" fmla="*/ 8 h 32"/>
                <a:gd name="T10" fmla="*/ 0 w 9"/>
                <a:gd name="T11" fmla="*/ 35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32"/>
                <a:gd name="T20" fmla="*/ 9 w 9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32">
                  <a:moveTo>
                    <a:pt x="8" y="15"/>
                  </a:moveTo>
                  <a:lnTo>
                    <a:pt x="8" y="15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3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Freeform 9"/>
            <p:cNvSpPr>
              <a:spLocks/>
            </p:cNvSpPr>
            <p:nvPr/>
          </p:nvSpPr>
          <p:spPr bwMode="auto">
            <a:xfrm>
              <a:off x="3001" y="1460"/>
              <a:ext cx="10" cy="27"/>
            </a:xfrm>
            <a:custGeom>
              <a:avLst/>
              <a:gdLst>
                <a:gd name="T0" fmla="*/ 0 w 9"/>
                <a:gd name="T1" fmla="*/ 26 h 24"/>
                <a:gd name="T2" fmla="*/ 0 w 9"/>
                <a:gd name="T3" fmla="*/ 26 h 24"/>
                <a:gd name="T4" fmla="*/ 9 w 9"/>
                <a:gd name="T5" fmla="*/ 17 h 24"/>
                <a:gd name="T6" fmla="*/ 9 w 9"/>
                <a:gd name="T7" fmla="*/ 8 h 24"/>
                <a:gd name="T8" fmla="*/ 9 w 9"/>
                <a:gd name="T9" fmla="*/ 0 h 24"/>
                <a:gd name="T10" fmla="*/ 0 w 9"/>
                <a:gd name="T11" fmla="*/ 8 h 24"/>
                <a:gd name="T12" fmla="*/ 0 w 9"/>
                <a:gd name="T13" fmla="*/ 2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0" y="23"/>
                  </a:moveTo>
                  <a:lnTo>
                    <a:pt x="0" y="23"/>
                  </a:lnTo>
                  <a:lnTo>
                    <a:pt x="8" y="15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Freeform 10"/>
            <p:cNvSpPr>
              <a:spLocks/>
            </p:cNvSpPr>
            <p:nvPr/>
          </p:nvSpPr>
          <p:spPr bwMode="auto">
            <a:xfrm>
              <a:off x="2969" y="1486"/>
              <a:ext cx="1" cy="18"/>
            </a:xfrm>
            <a:custGeom>
              <a:avLst/>
              <a:gdLst>
                <a:gd name="T0" fmla="*/ 0 w 1"/>
                <a:gd name="T1" fmla="*/ 17 h 16"/>
                <a:gd name="T2" fmla="*/ 0 w 1"/>
                <a:gd name="T3" fmla="*/ 17 h 16"/>
                <a:gd name="T4" fmla="*/ 0 w 1"/>
                <a:gd name="T5" fmla="*/ 0 h 16"/>
                <a:gd name="T6" fmla="*/ 0 w 1"/>
                <a:gd name="T7" fmla="*/ 11 h 16"/>
                <a:gd name="T8" fmla="*/ 0 w 1"/>
                <a:gd name="T9" fmla="*/ 17 h 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6"/>
                <a:gd name="T17" fmla="*/ 1 w 1"/>
                <a:gd name="T18" fmla="*/ 16 h 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6">
                  <a:moveTo>
                    <a:pt x="0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1" name="Freeform 11"/>
            <p:cNvSpPr>
              <a:spLocks/>
            </p:cNvSpPr>
            <p:nvPr/>
          </p:nvSpPr>
          <p:spPr bwMode="auto">
            <a:xfrm>
              <a:off x="2969" y="1486"/>
              <a:ext cx="9" cy="27"/>
            </a:xfrm>
            <a:custGeom>
              <a:avLst/>
              <a:gdLst>
                <a:gd name="T0" fmla="*/ 8 w 9"/>
                <a:gd name="T1" fmla="*/ 0 h 24"/>
                <a:gd name="T2" fmla="*/ 8 w 9"/>
                <a:gd name="T3" fmla="*/ 0 h 24"/>
                <a:gd name="T4" fmla="*/ 0 w 9"/>
                <a:gd name="T5" fmla="*/ 17 h 24"/>
                <a:gd name="T6" fmla="*/ 0 w 9"/>
                <a:gd name="T7" fmla="*/ 26 h 24"/>
                <a:gd name="T8" fmla="*/ 8 w 9"/>
                <a:gd name="T9" fmla="*/ 0 h 24"/>
                <a:gd name="T10" fmla="*/ 0 w 9"/>
                <a:gd name="T11" fmla="*/ 17 h 24"/>
                <a:gd name="T12" fmla="*/ 0 w 9"/>
                <a:gd name="T13" fmla="*/ 26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24"/>
                <a:gd name="T23" fmla="*/ 9 w 9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24">
                  <a:moveTo>
                    <a:pt x="8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0"/>
                  </a:lnTo>
                  <a:lnTo>
                    <a:pt x="0" y="15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22" name="Group 12"/>
            <p:cNvGrpSpPr>
              <a:grpSpLocks/>
            </p:cNvGrpSpPr>
            <p:nvPr/>
          </p:nvGrpSpPr>
          <p:grpSpPr bwMode="auto">
            <a:xfrm>
              <a:off x="5353" y="3329"/>
              <a:ext cx="285" cy="398"/>
              <a:chOff x="5129" y="2546"/>
              <a:chExt cx="273" cy="350"/>
            </a:xfrm>
          </p:grpSpPr>
          <p:sp>
            <p:nvSpPr>
              <p:cNvPr id="68106" name="Freeform 13"/>
              <p:cNvSpPr>
                <a:spLocks/>
              </p:cNvSpPr>
              <p:nvPr/>
            </p:nvSpPr>
            <p:spPr bwMode="auto">
              <a:xfrm>
                <a:off x="5393" y="273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7" name="Freeform 14"/>
              <p:cNvSpPr>
                <a:spLocks/>
              </p:cNvSpPr>
              <p:nvPr/>
            </p:nvSpPr>
            <p:spPr bwMode="auto">
              <a:xfrm>
                <a:off x="5393" y="2732"/>
                <a:ext cx="9" cy="9"/>
              </a:xfrm>
              <a:custGeom>
                <a:avLst/>
                <a:gdLst>
                  <a:gd name="T0" fmla="*/ 8 w 9"/>
                  <a:gd name="T1" fmla="*/ 8 h 9"/>
                  <a:gd name="T2" fmla="*/ 8 w 9"/>
                  <a:gd name="T3" fmla="*/ 8 h 9"/>
                  <a:gd name="T4" fmla="*/ 0 w 9"/>
                  <a:gd name="T5" fmla="*/ 0 h 9"/>
                  <a:gd name="T6" fmla="*/ 8 w 9"/>
                  <a:gd name="T7" fmla="*/ 0 h 9"/>
                  <a:gd name="T8" fmla="*/ 8 w 9"/>
                  <a:gd name="T9" fmla="*/ 8 h 9"/>
                  <a:gd name="T10" fmla="*/ 8 w 9"/>
                  <a:gd name="T11" fmla="*/ 0 h 9"/>
                  <a:gd name="T12" fmla="*/ 0 w 9"/>
                  <a:gd name="T13" fmla="*/ 0 h 9"/>
                  <a:gd name="T14" fmla="*/ 8 w 9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9"/>
                  <a:gd name="T26" fmla="*/ 9 w 9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9">
                    <a:moveTo>
                      <a:pt x="8" y="8"/>
                    </a:move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8" name="Freeform 15"/>
              <p:cNvSpPr>
                <a:spLocks/>
              </p:cNvSpPr>
              <p:nvPr/>
            </p:nvSpPr>
            <p:spPr bwMode="auto">
              <a:xfrm>
                <a:off x="5230" y="2546"/>
                <a:ext cx="87" cy="132"/>
              </a:xfrm>
              <a:custGeom>
                <a:avLst/>
                <a:gdLst>
                  <a:gd name="T0" fmla="*/ 7 w 87"/>
                  <a:gd name="T1" fmla="*/ 0 h 132"/>
                  <a:gd name="T2" fmla="*/ 7 w 87"/>
                  <a:gd name="T3" fmla="*/ 0 h 132"/>
                  <a:gd name="T4" fmla="*/ 7 w 87"/>
                  <a:gd name="T5" fmla="*/ 14 h 132"/>
                  <a:gd name="T6" fmla="*/ 15 w 87"/>
                  <a:gd name="T7" fmla="*/ 7 h 132"/>
                  <a:gd name="T8" fmla="*/ 28 w 87"/>
                  <a:gd name="T9" fmla="*/ 22 h 132"/>
                  <a:gd name="T10" fmla="*/ 28 w 87"/>
                  <a:gd name="T11" fmla="*/ 29 h 132"/>
                  <a:gd name="T12" fmla="*/ 36 w 87"/>
                  <a:gd name="T13" fmla="*/ 36 h 132"/>
                  <a:gd name="T14" fmla="*/ 28 w 87"/>
                  <a:gd name="T15" fmla="*/ 43 h 132"/>
                  <a:gd name="T16" fmla="*/ 36 w 87"/>
                  <a:gd name="T17" fmla="*/ 51 h 132"/>
                  <a:gd name="T18" fmla="*/ 43 w 87"/>
                  <a:gd name="T19" fmla="*/ 51 h 132"/>
                  <a:gd name="T20" fmla="*/ 43 w 87"/>
                  <a:gd name="T21" fmla="*/ 43 h 132"/>
                  <a:gd name="T22" fmla="*/ 50 w 87"/>
                  <a:gd name="T23" fmla="*/ 58 h 132"/>
                  <a:gd name="T24" fmla="*/ 64 w 87"/>
                  <a:gd name="T25" fmla="*/ 65 h 132"/>
                  <a:gd name="T26" fmla="*/ 79 w 87"/>
                  <a:gd name="T27" fmla="*/ 58 h 132"/>
                  <a:gd name="T28" fmla="*/ 86 w 87"/>
                  <a:gd name="T29" fmla="*/ 58 h 132"/>
                  <a:gd name="T30" fmla="*/ 79 w 87"/>
                  <a:gd name="T31" fmla="*/ 80 h 132"/>
                  <a:gd name="T32" fmla="*/ 79 w 87"/>
                  <a:gd name="T33" fmla="*/ 88 h 132"/>
                  <a:gd name="T34" fmla="*/ 64 w 87"/>
                  <a:gd name="T35" fmla="*/ 88 h 132"/>
                  <a:gd name="T36" fmla="*/ 64 w 87"/>
                  <a:gd name="T37" fmla="*/ 95 h 132"/>
                  <a:gd name="T38" fmla="*/ 64 w 87"/>
                  <a:gd name="T39" fmla="*/ 102 h 132"/>
                  <a:gd name="T40" fmla="*/ 58 w 87"/>
                  <a:gd name="T41" fmla="*/ 109 h 132"/>
                  <a:gd name="T42" fmla="*/ 43 w 87"/>
                  <a:gd name="T43" fmla="*/ 131 h 132"/>
                  <a:gd name="T44" fmla="*/ 28 w 87"/>
                  <a:gd name="T45" fmla="*/ 124 h 132"/>
                  <a:gd name="T46" fmla="*/ 36 w 87"/>
                  <a:gd name="T47" fmla="*/ 117 h 132"/>
                  <a:gd name="T48" fmla="*/ 36 w 87"/>
                  <a:gd name="T49" fmla="*/ 109 h 132"/>
                  <a:gd name="T50" fmla="*/ 22 w 87"/>
                  <a:gd name="T51" fmla="*/ 95 h 132"/>
                  <a:gd name="T52" fmla="*/ 22 w 87"/>
                  <a:gd name="T53" fmla="*/ 88 h 132"/>
                  <a:gd name="T54" fmla="*/ 28 w 87"/>
                  <a:gd name="T55" fmla="*/ 80 h 132"/>
                  <a:gd name="T56" fmla="*/ 28 w 87"/>
                  <a:gd name="T57" fmla="*/ 65 h 132"/>
                  <a:gd name="T58" fmla="*/ 36 w 87"/>
                  <a:gd name="T59" fmla="*/ 65 h 132"/>
                  <a:gd name="T60" fmla="*/ 36 w 87"/>
                  <a:gd name="T61" fmla="*/ 58 h 132"/>
                  <a:gd name="T62" fmla="*/ 28 w 87"/>
                  <a:gd name="T63" fmla="*/ 51 h 132"/>
                  <a:gd name="T64" fmla="*/ 36 w 87"/>
                  <a:gd name="T65" fmla="*/ 51 h 132"/>
                  <a:gd name="T66" fmla="*/ 28 w 87"/>
                  <a:gd name="T67" fmla="*/ 51 h 132"/>
                  <a:gd name="T68" fmla="*/ 28 w 87"/>
                  <a:gd name="T69" fmla="*/ 43 h 132"/>
                  <a:gd name="T70" fmla="*/ 28 w 87"/>
                  <a:gd name="T71" fmla="*/ 36 h 132"/>
                  <a:gd name="T72" fmla="*/ 22 w 87"/>
                  <a:gd name="T73" fmla="*/ 36 h 132"/>
                  <a:gd name="T74" fmla="*/ 15 w 87"/>
                  <a:gd name="T75" fmla="*/ 29 h 132"/>
                  <a:gd name="T76" fmla="*/ 15 w 87"/>
                  <a:gd name="T77" fmla="*/ 22 h 132"/>
                  <a:gd name="T78" fmla="*/ 7 w 87"/>
                  <a:gd name="T79" fmla="*/ 22 h 132"/>
                  <a:gd name="T80" fmla="*/ 0 w 87"/>
                  <a:gd name="T81" fmla="*/ 7 h 132"/>
                  <a:gd name="T82" fmla="*/ 7 w 87"/>
                  <a:gd name="T83" fmla="*/ 0 h 13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87"/>
                  <a:gd name="T127" fmla="*/ 0 h 132"/>
                  <a:gd name="T128" fmla="*/ 87 w 87"/>
                  <a:gd name="T129" fmla="*/ 132 h 13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87" h="132">
                    <a:moveTo>
                      <a:pt x="7" y="0"/>
                    </a:moveTo>
                    <a:lnTo>
                      <a:pt x="7" y="0"/>
                    </a:lnTo>
                    <a:lnTo>
                      <a:pt x="7" y="14"/>
                    </a:lnTo>
                    <a:lnTo>
                      <a:pt x="15" y="7"/>
                    </a:lnTo>
                    <a:lnTo>
                      <a:pt x="28" y="22"/>
                    </a:lnTo>
                    <a:lnTo>
                      <a:pt x="28" y="29"/>
                    </a:lnTo>
                    <a:lnTo>
                      <a:pt x="36" y="36"/>
                    </a:lnTo>
                    <a:lnTo>
                      <a:pt x="28" y="43"/>
                    </a:lnTo>
                    <a:lnTo>
                      <a:pt x="36" y="51"/>
                    </a:lnTo>
                    <a:lnTo>
                      <a:pt x="43" y="51"/>
                    </a:lnTo>
                    <a:lnTo>
                      <a:pt x="43" y="43"/>
                    </a:lnTo>
                    <a:lnTo>
                      <a:pt x="50" y="58"/>
                    </a:lnTo>
                    <a:lnTo>
                      <a:pt x="64" y="65"/>
                    </a:lnTo>
                    <a:lnTo>
                      <a:pt x="79" y="58"/>
                    </a:lnTo>
                    <a:lnTo>
                      <a:pt x="86" y="58"/>
                    </a:lnTo>
                    <a:lnTo>
                      <a:pt x="79" y="80"/>
                    </a:lnTo>
                    <a:lnTo>
                      <a:pt x="79" y="88"/>
                    </a:lnTo>
                    <a:lnTo>
                      <a:pt x="64" y="88"/>
                    </a:lnTo>
                    <a:lnTo>
                      <a:pt x="64" y="95"/>
                    </a:lnTo>
                    <a:lnTo>
                      <a:pt x="64" y="102"/>
                    </a:lnTo>
                    <a:lnTo>
                      <a:pt x="58" y="109"/>
                    </a:lnTo>
                    <a:lnTo>
                      <a:pt x="43" y="131"/>
                    </a:lnTo>
                    <a:lnTo>
                      <a:pt x="28" y="124"/>
                    </a:lnTo>
                    <a:lnTo>
                      <a:pt x="36" y="117"/>
                    </a:lnTo>
                    <a:lnTo>
                      <a:pt x="36" y="109"/>
                    </a:lnTo>
                    <a:lnTo>
                      <a:pt x="22" y="95"/>
                    </a:lnTo>
                    <a:lnTo>
                      <a:pt x="22" y="88"/>
                    </a:lnTo>
                    <a:lnTo>
                      <a:pt x="28" y="80"/>
                    </a:lnTo>
                    <a:lnTo>
                      <a:pt x="28" y="65"/>
                    </a:lnTo>
                    <a:lnTo>
                      <a:pt x="36" y="65"/>
                    </a:lnTo>
                    <a:lnTo>
                      <a:pt x="36" y="58"/>
                    </a:lnTo>
                    <a:lnTo>
                      <a:pt x="28" y="51"/>
                    </a:lnTo>
                    <a:lnTo>
                      <a:pt x="36" y="51"/>
                    </a:lnTo>
                    <a:lnTo>
                      <a:pt x="28" y="51"/>
                    </a:lnTo>
                    <a:lnTo>
                      <a:pt x="28" y="43"/>
                    </a:lnTo>
                    <a:lnTo>
                      <a:pt x="28" y="36"/>
                    </a:lnTo>
                    <a:lnTo>
                      <a:pt x="22" y="36"/>
                    </a:lnTo>
                    <a:lnTo>
                      <a:pt x="15" y="29"/>
                    </a:lnTo>
                    <a:lnTo>
                      <a:pt x="15" y="22"/>
                    </a:lnTo>
                    <a:lnTo>
                      <a:pt x="7" y="22"/>
                    </a:ln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9" name="Freeform 16"/>
              <p:cNvSpPr>
                <a:spLocks/>
              </p:cNvSpPr>
              <p:nvPr/>
            </p:nvSpPr>
            <p:spPr bwMode="auto">
              <a:xfrm>
                <a:off x="5230" y="2553"/>
                <a:ext cx="95" cy="133"/>
              </a:xfrm>
              <a:custGeom>
                <a:avLst/>
                <a:gdLst>
                  <a:gd name="T0" fmla="*/ 8 w 95"/>
                  <a:gd name="T1" fmla="*/ 8 h 133"/>
                  <a:gd name="T2" fmla="*/ 8 w 95"/>
                  <a:gd name="T3" fmla="*/ 8 h 133"/>
                  <a:gd name="T4" fmla="*/ 16 w 95"/>
                  <a:gd name="T5" fmla="*/ 8 h 133"/>
                  <a:gd name="T6" fmla="*/ 31 w 95"/>
                  <a:gd name="T7" fmla="*/ 16 h 133"/>
                  <a:gd name="T8" fmla="*/ 31 w 95"/>
                  <a:gd name="T9" fmla="*/ 24 h 133"/>
                  <a:gd name="T10" fmla="*/ 39 w 95"/>
                  <a:gd name="T11" fmla="*/ 31 h 133"/>
                  <a:gd name="T12" fmla="*/ 31 w 95"/>
                  <a:gd name="T13" fmla="*/ 47 h 133"/>
                  <a:gd name="T14" fmla="*/ 39 w 95"/>
                  <a:gd name="T15" fmla="*/ 47 h 133"/>
                  <a:gd name="T16" fmla="*/ 47 w 95"/>
                  <a:gd name="T17" fmla="*/ 47 h 133"/>
                  <a:gd name="T18" fmla="*/ 47 w 95"/>
                  <a:gd name="T19" fmla="*/ 39 h 133"/>
                  <a:gd name="T20" fmla="*/ 55 w 95"/>
                  <a:gd name="T21" fmla="*/ 55 h 133"/>
                  <a:gd name="T22" fmla="*/ 70 w 95"/>
                  <a:gd name="T23" fmla="*/ 62 h 133"/>
                  <a:gd name="T24" fmla="*/ 86 w 95"/>
                  <a:gd name="T25" fmla="*/ 55 h 133"/>
                  <a:gd name="T26" fmla="*/ 94 w 95"/>
                  <a:gd name="T27" fmla="*/ 55 h 133"/>
                  <a:gd name="T28" fmla="*/ 86 w 95"/>
                  <a:gd name="T29" fmla="*/ 78 h 133"/>
                  <a:gd name="T30" fmla="*/ 86 w 95"/>
                  <a:gd name="T31" fmla="*/ 86 h 133"/>
                  <a:gd name="T32" fmla="*/ 70 w 95"/>
                  <a:gd name="T33" fmla="*/ 86 h 133"/>
                  <a:gd name="T34" fmla="*/ 70 w 95"/>
                  <a:gd name="T35" fmla="*/ 94 h 133"/>
                  <a:gd name="T36" fmla="*/ 70 w 95"/>
                  <a:gd name="T37" fmla="*/ 101 h 133"/>
                  <a:gd name="T38" fmla="*/ 63 w 95"/>
                  <a:gd name="T39" fmla="*/ 109 h 133"/>
                  <a:gd name="T40" fmla="*/ 47 w 95"/>
                  <a:gd name="T41" fmla="*/ 132 h 133"/>
                  <a:gd name="T42" fmla="*/ 31 w 95"/>
                  <a:gd name="T43" fmla="*/ 132 h 133"/>
                  <a:gd name="T44" fmla="*/ 39 w 95"/>
                  <a:gd name="T45" fmla="*/ 117 h 133"/>
                  <a:gd name="T46" fmla="*/ 39 w 95"/>
                  <a:gd name="T47" fmla="*/ 109 h 133"/>
                  <a:gd name="T48" fmla="*/ 24 w 95"/>
                  <a:gd name="T49" fmla="*/ 94 h 133"/>
                  <a:gd name="T50" fmla="*/ 24 w 95"/>
                  <a:gd name="T51" fmla="*/ 86 h 133"/>
                  <a:gd name="T52" fmla="*/ 31 w 95"/>
                  <a:gd name="T53" fmla="*/ 78 h 133"/>
                  <a:gd name="T54" fmla="*/ 31 w 95"/>
                  <a:gd name="T55" fmla="*/ 70 h 133"/>
                  <a:gd name="T56" fmla="*/ 39 w 95"/>
                  <a:gd name="T57" fmla="*/ 62 h 133"/>
                  <a:gd name="T58" fmla="*/ 39 w 95"/>
                  <a:gd name="T59" fmla="*/ 55 h 133"/>
                  <a:gd name="T60" fmla="*/ 31 w 95"/>
                  <a:gd name="T61" fmla="*/ 47 h 133"/>
                  <a:gd name="T62" fmla="*/ 39 w 95"/>
                  <a:gd name="T63" fmla="*/ 47 h 133"/>
                  <a:gd name="T64" fmla="*/ 31 w 95"/>
                  <a:gd name="T65" fmla="*/ 47 h 133"/>
                  <a:gd name="T66" fmla="*/ 31 w 95"/>
                  <a:gd name="T67" fmla="*/ 39 h 133"/>
                  <a:gd name="T68" fmla="*/ 31 w 95"/>
                  <a:gd name="T69" fmla="*/ 31 h 133"/>
                  <a:gd name="T70" fmla="*/ 24 w 95"/>
                  <a:gd name="T71" fmla="*/ 31 h 133"/>
                  <a:gd name="T72" fmla="*/ 16 w 95"/>
                  <a:gd name="T73" fmla="*/ 24 h 133"/>
                  <a:gd name="T74" fmla="*/ 16 w 95"/>
                  <a:gd name="T75" fmla="*/ 16 h 133"/>
                  <a:gd name="T76" fmla="*/ 8 w 95"/>
                  <a:gd name="T77" fmla="*/ 16 h 133"/>
                  <a:gd name="T78" fmla="*/ 0 w 95"/>
                  <a:gd name="T79" fmla="*/ 0 h 133"/>
                  <a:gd name="T80" fmla="*/ 8 w 95"/>
                  <a:gd name="T81" fmla="*/ 0 h 1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95"/>
                  <a:gd name="T124" fmla="*/ 0 h 133"/>
                  <a:gd name="T125" fmla="*/ 95 w 95"/>
                  <a:gd name="T126" fmla="*/ 133 h 1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95" h="133">
                    <a:moveTo>
                      <a:pt x="8" y="8"/>
                    </a:moveTo>
                    <a:lnTo>
                      <a:pt x="8" y="8"/>
                    </a:lnTo>
                    <a:lnTo>
                      <a:pt x="16" y="8"/>
                    </a:lnTo>
                    <a:lnTo>
                      <a:pt x="31" y="16"/>
                    </a:lnTo>
                    <a:lnTo>
                      <a:pt x="31" y="24"/>
                    </a:lnTo>
                    <a:lnTo>
                      <a:pt x="39" y="31"/>
                    </a:lnTo>
                    <a:lnTo>
                      <a:pt x="31" y="47"/>
                    </a:lnTo>
                    <a:lnTo>
                      <a:pt x="39" y="47"/>
                    </a:lnTo>
                    <a:lnTo>
                      <a:pt x="47" y="47"/>
                    </a:lnTo>
                    <a:lnTo>
                      <a:pt x="47" y="39"/>
                    </a:lnTo>
                    <a:lnTo>
                      <a:pt x="55" y="55"/>
                    </a:lnTo>
                    <a:lnTo>
                      <a:pt x="70" y="62"/>
                    </a:lnTo>
                    <a:lnTo>
                      <a:pt x="86" y="55"/>
                    </a:lnTo>
                    <a:lnTo>
                      <a:pt x="94" y="55"/>
                    </a:lnTo>
                    <a:lnTo>
                      <a:pt x="86" y="78"/>
                    </a:lnTo>
                    <a:lnTo>
                      <a:pt x="86" y="86"/>
                    </a:lnTo>
                    <a:lnTo>
                      <a:pt x="70" y="86"/>
                    </a:lnTo>
                    <a:lnTo>
                      <a:pt x="70" y="94"/>
                    </a:lnTo>
                    <a:lnTo>
                      <a:pt x="70" y="101"/>
                    </a:lnTo>
                    <a:lnTo>
                      <a:pt x="63" y="109"/>
                    </a:lnTo>
                    <a:lnTo>
                      <a:pt x="47" y="132"/>
                    </a:lnTo>
                    <a:lnTo>
                      <a:pt x="31" y="132"/>
                    </a:lnTo>
                    <a:lnTo>
                      <a:pt x="39" y="117"/>
                    </a:lnTo>
                    <a:lnTo>
                      <a:pt x="39" y="109"/>
                    </a:lnTo>
                    <a:lnTo>
                      <a:pt x="24" y="94"/>
                    </a:lnTo>
                    <a:lnTo>
                      <a:pt x="24" y="86"/>
                    </a:lnTo>
                    <a:lnTo>
                      <a:pt x="31" y="78"/>
                    </a:lnTo>
                    <a:lnTo>
                      <a:pt x="31" y="70"/>
                    </a:lnTo>
                    <a:lnTo>
                      <a:pt x="39" y="62"/>
                    </a:lnTo>
                    <a:lnTo>
                      <a:pt x="39" y="55"/>
                    </a:lnTo>
                    <a:lnTo>
                      <a:pt x="31" y="47"/>
                    </a:lnTo>
                    <a:lnTo>
                      <a:pt x="39" y="47"/>
                    </a:lnTo>
                    <a:lnTo>
                      <a:pt x="31" y="47"/>
                    </a:lnTo>
                    <a:lnTo>
                      <a:pt x="31" y="39"/>
                    </a:lnTo>
                    <a:lnTo>
                      <a:pt x="31" y="31"/>
                    </a:lnTo>
                    <a:lnTo>
                      <a:pt x="24" y="31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0" name="Freeform 17"/>
              <p:cNvSpPr>
                <a:spLocks/>
              </p:cNvSpPr>
              <p:nvPr/>
            </p:nvSpPr>
            <p:spPr bwMode="auto">
              <a:xfrm>
                <a:off x="5230" y="2546"/>
                <a:ext cx="95" cy="140"/>
              </a:xfrm>
              <a:custGeom>
                <a:avLst/>
                <a:gdLst>
                  <a:gd name="T0" fmla="*/ 8 w 95"/>
                  <a:gd name="T1" fmla="*/ 0 h 140"/>
                  <a:gd name="T2" fmla="*/ 8 w 95"/>
                  <a:gd name="T3" fmla="*/ 0 h 140"/>
                  <a:gd name="T4" fmla="*/ 8 w 95"/>
                  <a:gd name="T5" fmla="*/ 15 h 140"/>
                  <a:gd name="T6" fmla="*/ 16 w 95"/>
                  <a:gd name="T7" fmla="*/ 7 h 140"/>
                  <a:gd name="T8" fmla="*/ 31 w 95"/>
                  <a:gd name="T9" fmla="*/ 23 h 140"/>
                  <a:gd name="T10" fmla="*/ 31 w 95"/>
                  <a:gd name="T11" fmla="*/ 31 h 140"/>
                  <a:gd name="T12" fmla="*/ 39 w 95"/>
                  <a:gd name="T13" fmla="*/ 38 h 140"/>
                  <a:gd name="T14" fmla="*/ 31 w 95"/>
                  <a:gd name="T15" fmla="*/ 46 h 140"/>
                  <a:gd name="T16" fmla="*/ 39 w 95"/>
                  <a:gd name="T17" fmla="*/ 54 h 140"/>
                  <a:gd name="T18" fmla="*/ 47 w 95"/>
                  <a:gd name="T19" fmla="*/ 54 h 140"/>
                  <a:gd name="T20" fmla="*/ 47 w 95"/>
                  <a:gd name="T21" fmla="*/ 46 h 140"/>
                  <a:gd name="T22" fmla="*/ 55 w 95"/>
                  <a:gd name="T23" fmla="*/ 62 h 140"/>
                  <a:gd name="T24" fmla="*/ 70 w 95"/>
                  <a:gd name="T25" fmla="*/ 69 h 140"/>
                  <a:gd name="T26" fmla="*/ 86 w 95"/>
                  <a:gd name="T27" fmla="*/ 62 h 140"/>
                  <a:gd name="T28" fmla="*/ 94 w 95"/>
                  <a:gd name="T29" fmla="*/ 62 h 140"/>
                  <a:gd name="T30" fmla="*/ 86 w 95"/>
                  <a:gd name="T31" fmla="*/ 85 h 140"/>
                  <a:gd name="T32" fmla="*/ 86 w 95"/>
                  <a:gd name="T33" fmla="*/ 93 h 140"/>
                  <a:gd name="T34" fmla="*/ 70 w 95"/>
                  <a:gd name="T35" fmla="*/ 93 h 140"/>
                  <a:gd name="T36" fmla="*/ 70 w 95"/>
                  <a:gd name="T37" fmla="*/ 101 h 140"/>
                  <a:gd name="T38" fmla="*/ 70 w 95"/>
                  <a:gd name="T39" fmla="*/ 108 h 140"/>
                  <a:gd name="T40" fmla="*/ 63 w 95"/>
                  <a:gd name="T41" fmla="*/ 116 h 140"/>
                  <a:gd name="T42" fmla="*/ 47 w 95"/>
                  <a:gd name="T43" fmla="*/ 139 h 140"/>
                  <a:gd name="T44" fmla="*/ 31 w 95"/>
                  <a:gd name="T45" fmla="*/ 132 h 140"/>
                  <a:gd name="T46" fmla="*/ 39 w 95"/>
                  <a:gd name="T47" fmla="*/ 124 h 140"/>
                  <a:gd name="T48" fmla="*/ 39 w 95"/>
                  <a:gd name="T49" fmla="*/ 116 h 140"/>
                  <a:gd name="T50" fmla="*/ 24 w 95"/>
                  <a:gd name="T51" fmla="*/ 101 h 140"/>
                  <a:gd name="T52" fmla="*/ 24 w 95"/>
                  <a:gd name="T53" fmla="*/ 93 h 140"/>
                  <a:gd name="T54" fmla="*/ 31 w 95"/>
                  <a:gd name="T55" fmla="*/ 85 h 140"/>
                  <a:gd name="T56" fmla="*/ 31 w 95"/>
                  <a:gd name="T57" fmla="*/ 69 h 140"/>
                  <a:gd name="T58" fmla="*/ 39 w 95"/>
                  <a:gd name="T59" fmla="*/ 69 h 140"/>
                  <a:gd name="T60" fmla="*/ 39 w 95"/>
                  <a:gd name="T61" fmla="*/ 62 h 140"/>
                  <a:gd name="T62" fmla="*/ 31 w 95"/>
                  <a:gd name="T63" fmla="*/ 54 h 140"/>
                  <a:gd name="T64" fmla="*/ 39 w 95"/>
                  <a:gd name="T65" fmla="*/ 54 h 140"/>
                  <a:gd name="T66" fmla="*/ 31 w 95"/>
                  <a:gd name="T67" fmla="*/ 54 h 140"/>
                  <a:gd name="T68" fmla="*/ 31 w 95"/>
                  <a:gd name="T69" fmla="*/ 46 h 140"/>
                  <a:gd name="T70" fmla="*/ 31 w 95"/>
                  <a:gd name="T71" fmla="*/ 38 h 140"/>
                  <a:gd name="T72" fmla="*/ 24 w 95"/>
                  <a:gd name="T73" fmla="*/ 38 h 140"/>
                  <a:gd name="T74" fmla="*/ 16 w 95"/>
                  <a:gd name="T75" fmla="*/ 31 h 140"/>
                  <a:gd name="T76" fmla="*/ 16 w 95"/>
                  <a:gd name="T77" fmla="*/ 23 h 140"/>
                  <a:gd name="T78" fmla="*/ 8 w 95"/>
                  <a:gd name="T79" fmla="*/ 23 h 140"/>
                  <a:gd name="T80" fmla="*/ 0 w 95"/>
                  <a:gd name="T81" fmla="*/ 7 h 140"/>
                  <a:gd name="T82" fmla="*/ 8 w 95"/>
                  <a:gd name="T83" fmla="*/ 0 h 14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5"/>
                  <a:gd name="T127" fmla="*/ 0 h 140"/>
                  <a:gd name="T128" fmla="*/ 95 w 95"/>
                  <a:gd name="T129" fmla="*/ 140 h 14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5" h="140">
                    <a:moveTo>
                      <a:pt x="8" y="0"/>
                    </a:moveTo>
                    <a:lnTo>
                      <a:pt x="8" y="0"/>
                    </a:lnTo>
                    <a:lnTo>
                      <a:pt x="8" y="15"/>
                    </a:lnTo>
                    <a:lnTo>
                      <a:pt x="16" y="7"/>
                    </a:lnTo>
                    <a:lnTo>
                      <a:pt x="31" y="23"/>
                    </a:lnTo>
                    <a:lnTo>
                      <a:pt x="31" y="31"/>
                    </a:lnTo>
                    <a:lnTo>
                      <a:pt x="39" y="38"/>
                    </a:lnTo>
                    <a:lnTo>
                      <a:pt x="31" y="46"/>
                    </a:lnTo>
                    <a:lnTo>
                      <a:pt x="39" y="54"/>
                    </a:lnTo>
                    <a:lnTo>
                      <a:pt x="47" y="54"/>
                    </a:lnTo>
                    <a:lnTo>
                      <a:pt x="47" y="46"/>
                    </a:lnTo>
                    <a:lnTo>
                      <a:pt x="55" y="62"/>
                    </a:lnTo>
                    <a:lnTo>
                      <a:pt x="70" y="69"/>
                    </a:lnTo>
                    <a:lnTo>
                      <a:pt x="86" y="62"/>
                    </a:lnTo>
                    <a:lnTo>
                      <a:pt x="94" y="62"/>
                    </a:lnTo>
                    <a:lnTo>
                      <a:pt x="86" y="85"/>
                    </a:lnTo>
                    <a:lnTo>
                      <a:pt x="86" y="93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70" y="108"/>
                    </a:lnTo>
                    <a:lnTo>
                      <a:pt x="63" y="116"/>
                    </a:lnTo>
                    <a:lnTo>
                      <a:pt x="47" y="139"/>
                    </a:lnTo>
                    <a:lnTo>
                      <a:pt x="31" y="132"/>
                    </a:lnTo>
                    <a:lnTo>
                      <a:pt x="39" y="124"/>
                    </a:lnTo>
                    <a:lnTo>
                      <a:pt x="39" y="116"/>
                    </a:lnTo>
                    <a:lnTo>
                      <a:pt x="24" y="101"/>
                    </a:lnTo>
                    <a:lnTo>
                      <a:pt x="24" y="93"/>
                    </a:lnTo>
                    <a:lnTo>
                      <a:pt x="31" y="85"/>
                    </a:lnTo>
                    <a:lnTo>
                      <a:pt x="31" y="69"/>
                    </a:lnTo>
                    <a:lnTo>
                      <a:pt x="39" y="69"/>
                    </a:lnTo>
                    <a:lnTo>
                      <a:pt x="39" y="62"/>
                    </a:lnTo>
                    <a:lnTo>
                      <a:pt x="31" y="54"/>
                    </a:lnTo>
                    <a:lnTo>
                      <a:pt x="39" y="54"/>
                    </a:lnTo>
                    <a:lnTo>
                      <a:pt x="31" y="54"/>
                    </a:lnTo>
                    <a:lnTo>
                      <a:pt x="31" y="46"/>
                    </a:lnTo>
                    <a:lnTo>
                      <a:pt x="31" y="38"/>
                    </a:lnTo>
                    <a:lnTo>
                      <a:pt x="24" y="38"/>
                    </a:lnTo>
                    <a:lnTo>
                      <a:pt x="16" y="31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0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1" name="Freeform 18"/>
              <p:cNvSpPr>
                <a:spLocks/>
              </p:cNvSpPr>
              <p:nvPr/>
            </p:nvSpPr>
            <p:spPr bwMode="auto">
              <a:xfrm>
                <a:off x="5137" y="2670"/>
                <a:ext cx="110" cy="117"/>
              </a:xfrm>
              <a:custGeom>
                <a:avLst/>
                <a:gdLst>
                  <a:gd name="T0" fmla="*/ 80 w 110"/>
                  <a:gd name="T1" fmla="*/ 7 h 117"/>
                  <a:gd name="T2" fmla="*/ 80 w 110"/>
                  <a:gd name="T3" fmla="*/ 7 h 117"/>
                  <a:gd name="T4" fmla="*/ 87 w 110"/>
                  <a:gd name="T5" fmla="*/ 0 h 117"/>
                  <a:gd name="T6" fmla="*/ 94 w 110"/>
                  <a:gd name="T7" fmla="*/ 14 h 117"/>
                  <a:gd name="T8" fmla="*/ 109 w 110"/>
                  <a:gd name="T9" fmla="*/ 7 h 117"/>
                  <a:gd name="T10" fmla="*/ 109 w 110"/>
                  <a:gd name="T11" fmla="*/ 14 h 117"/>
                  <a:gd name="T12" fmla="*/ 109 w 110"/>
                  <a:gd name="T13" fmla="*/ 7 h 117"/>
                  <a:gd name="T14" fmla="*/ 109 w 110"/>
                  <a:gd name="T15" fmla="*/ 22 h 117"/>
                  <a:gd name="T16" fmla="*/ 102 w 110"/>
                  <a:gd name="T17" fmla="*/ 43 h 117"/>
                  <a:gd name="T18" fmla="*/ 94 w 110"/>
                  <a:gd name="T19" fmla="*/ 51 h 117"/>
                  <a:gd name="T20" fmla="*/ 94 w 110"/>
                  <a:gd name="T21" fmla="*/ 58 h 117"/>
                  <a:gd name="T22" fmla="*/ 94 w 110"/>
                  <a:gd name="T23" fmla="*/ 65 h 117"/>
                  <a:gd name="T24" fmla="*/ 87 w 110"/>
                  <a:gd name="T25" fmla="*/ 58 h 117"/>
                  <a:gd name="T26" fmla="*/ 80 w 110"/>
                  <a:gd name="T27" fmla="*/ 65 h 117"/>
                  <a:gd name="T28" fmla="*/ 73 w 110"/>
                  <a:gd name="T29" fmla="*/ 65 h 117"/>
                  <a:gd name="T30" fmla="*/ 65 w 110"/>
                  <a:gd name="T31" fmla="*/ 101 h 117"/>
                  <a:gd name="T32" fmla="*/ 44 w 110"/>
                  <a:gd name="T33" fmla="*/ 116 h 117"/>
                  <a:gd name="T34" fmla="*/ 36 w 110"/>
                  <a:gd name="T35" fmla="*/ 116 h 117"/>
                  <a:gd name="T36" fmla="*/ 22 w 110"/>
                  <a:gd name="T37" fmla="*/ 109 h 117"/>
                  <a:gd name="T38" fmla="*/ 7 w 110"/>
                  <a:gd name="T39" fmla="*/ 109 h 117"/>
                  <a:gd name="T40" fmla="*/ 7 w 110"/>
                  <a:gd name="T41" fmla="*/ 101 h 117"/>
                  <a:gd name="T42" fmla="*/ 7 w 110"/>
                  <a:gd name="T43" fmla="*/ 109 h 117"/>
                  <a:gd name="T44" fmla="*/ 7 w 110"/>
                  <a:gd name="T45" fmla="*/ 101 h 117"/>
                  <a:gd name="T46" fmla="*/ 0 w 110"/>
                  <a:gd name="T47" fmla="*/ 101 h 117"/>
                  <a:gd name="T48" fmla="*/ 7 w 110"/>
                  <a:gd name="T49" fmla="*/ 101 h 117"/>
                  <a:gd name="T50" fmla="*/ 7 w 110"/>
                  <a:gd name="T51" fmla="*/ 94 h 117"/>
                  <a:gd name="T52" fmla="*/ 7 w 110"/>
                  <a:gd name="T53" fmla="*/ 87 h 117"/>
                  <a:gd name="T54" fmla="*/ 15 w 110"/>
                  <a:gd name="T55" fmla="*/ 87 h 117"/>
                  <a:gd name="T56" fmla="*/ 7 w 110"/>
                  <a:gd name="T57" fmla="*/ 87 h 117"/>
                  <a:gd name="T58" fmla="*/ 7 w 110"/>
                  <a:gd name="T59" fmla="*/ 80 h 117"/>
                  <a:gd name="T60" fmla="*/ 15 w 110"/>
                  <a:gd name="T61" fmla="*/ 80 h 117"/>
                  <a:gd name="T62" fmla="*/ 15 w 110"/>
                  <a:gd name="T63" fmla="*/ 87 h 117"/>
                  <a:gd name="T64" fmla="*/ 15 w 110"/>
                  <a:gd name="T65" fmla="*/ 80 h 117"/>
                  <a:gd name="T66" fmla="*/ 29 w 110"/>
                  <a:gd name="T67" fmla="*/ 65 h 117"/>
                  <a:gd name="T68" fmla="*/ 36 w 110"/>
                  <a:gd name="T69" fmla="*/ 58 h 117"/>
                  <a:gd name="T70" fmla="*/ 65 w 110"/>
                  <a:gd name="T71" fmla="*/ 43 h 117"/>
                  <a:gd name="T72" fmla="*/ 73 w 110"/>
                  <a:gd name="T73" fmla="*/ 22 h 117"/>
                  <a:gd name="T74" fmla="*/ 80 w 110"/>
                  <a:gd name="T75" fmla="*/ 14 h 117"/>
                  <a:gd name="T76" fmla="*/ 80 w 110"/>
                  <a:gd name="T77" fmla="*/ 7 h 11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0"/>
                  <a:gd name="T118" fmla="*/ 0 h 117"/>
                  <a:gd name="T119" fmla="*/ 110 w 110"/>
                  <a:gd name="T120" fmla="*/ 117 h 11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0" h="117">
                    <a:moveTo>
                      <a:pt x="80" y="7"/>
                    </a:moveTo>
                    <a:lnTo>
                      <a:pt x="80" y="7"/>
                    </a:lnTo>
                    <a:lnTo>
                      <a:pt x="87" y="0"/>
                    </a:lnTo>
                    <a:lnTo>
                      <a:pt x="94" y="14"/>
                    </a:lnTo>
                    <a:lnTo>
                      <a:pt x="109" y="7"/>
                    </a:lnTo>
                    <a:lnTo>
                      <a:pt x="109" y="14"/>
                    </a:lnTo>
                    <a:lnTo>
                      <a:pt x="109" y="7"/>
                    </a:lnTo>
                    <a:lnTo>
                      <a:pt x="109" y="22"/>
                    </a:lnTo>
                    <a:lnTo>
                      <a:pt x="102" y="43"/>
                    </a:lnTo>
                    <a:lnTo>
                      <a:pt x="94" y="51"/>
                    </a:lnTo>
                    <a:lnTo>
                      <a:pt x="94" y="58"/>
                    </a:lnTo>
                    <a:lnTo>
                      <a:pt x="94" y="65"/>
                    </a:lnTo>
                    <a:lnTo>
                      <a:pt x="87" y="58"/>
                    </a:lnTo>
                    <a:lnTo>
                      <a:pt x="80" y="65"/>
                    </a:lnTo>
                    <a:lnTo>
                      <a:pt x="73" y="65"/>
                    </a:lnTo>
                    <a:lnTo>
                      <a:pt x="65" y="101"/>
                    </a:lnTo>
                    <a:lnTo>
                      <a:pt x="44" y="116"/>
                    </a:lnTo>
                    <a:lnTo>
                      <a:pt x="36" y="116"/>
                    </a:lnTo>
                    <a:lnTo>
                      <a:pt x="22" y="109"/>
                    </a:lnTo>
                    <a:lnTo>
                      <a:pt x="7" y="109"/>
                    </a:lnTo>
                    <a:lnTo>
                      <a:pt x="7" y="101"/>
                    </a:lnTo>
                    <a:lnTo>
                      <a:pt x="7" y="109"/>
                    </a:lnTo>
                    <a:lnTo>
                      <a:pt x="7" y="101"/>
                    </a:lnTo>
                    <a:lnTo>
                      <a:pt x="0" y="101"/>
                    </a:lnTo>
                    <a:lnTo>
                      <a:pt x="7" y="101"/>
                    </a:lnTo>
                    <a:lnTo>
                      <a:pt x="7" y="94"/>
                    </a:lnTo>
                    <a:lnTo>
                      <a:pt x="7" y="87"/>
                    </a:lnTo>
                    <a:lnTo>
                      <a:pt x="15" y="87"/>
                    </a:lnTo>
                    <a:lnTo>
                      <a:pt x="7" y="87"/>
                    </a:lnTo>
                    <a:lnTo>
                      <a:pt x="7" y="80"/>
                    </a:lnTo>
                    <a:lnTo>
                      <a:pt x="15" y="80"/>
                    </a:lnTo>
                    <a:lnTo>
                      <a:pt x="15" y="87"/>
                    </a:lnTo>
                    <a:lnTo>
                      <a:pt x="15" y="80"/>
                    </a:lnTo>
                    <a:lnTo>
                      <a:pt x="29" y="65"/>
                    </a:lnTo>
                    <a:lnTo>
                      <a:pt x="36" y="58"/>
                    </a:lnTo>
                    <a:lnTo>
                      <a:pt x="65" y="43"/>
                    </a:lnTo>
                    <a:lnTo>
                      <a:pt x="73" y="22"/>
                    </a:lnTo>
                    <a:lnTo>
                      <a:pt x="80" y="14"/>
                    </a:lnTo>
                    <a:lnTo>
                      <a:pt x="80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2" name="Freeform 19"/>
              <p:cNvSpPr>
                <a:spLocks/>
              </p:cNvSpPr>
              <p:nvPr/>
            </p:nvSpPr>
            <p:spPr bwMode="auto">
              <a:xfrm>
                <a:off x="5137" y="2670"/>
                <a:ext cx="118" cy="125"/>
              </a:xfrm>
              <a:custGeom>
                <a:avLst/>
                <a:gdLst>
                  <a:gd name="T0" fmla="*/ 93 w 118"/>
                  <a:gd name="T1" fmla="*/ 0 h 125"/>
                  <a:gd name="T2" fmla="*/ 117 w 118"/>
                  <a:gd name="T3" fmla="*/ 8 h 125"/>
                  <a:gd name="T4" fmla="*/ 117 w 118"/>
                  <a:gd name="T5" fmla="*/ 8 h 125"/>
                  <a:gd name="T6" fmla="*/ 117 w 118"/>
                  <a:gd name="T7" fmla="*/ 23 h 125"/>
                  <a:gd name="T8" fmla="*/ 101 w 118"/>
                  <a:gd name="T9" fmla="*/ 54 h 125"/>
                  <a:gd name="T10" fmla="*/ 101 w 118"/>
                  <a:gd name="T11" fmla="*/ 70 h 125"/>
                  <a:gd name="T12" fmla="*/ 86 w 118"/>
                  <a:gd name="T13" fmla="*/ 70 h 125"/>
                  <a:gd name="T14" fmla="*/ 70 w 118"/>
                  <a:gd name="T15" fmla="*/ 108 h 125"/>
                  <a:gd name="T16" fmla="*/ 39 w 118"/>
                  <a:gd name="T17" fmla="*/ 124 h 125"/>
                  <a:gd name="T18" fmla="*/ 24 w 118"/>
                  <a:gd name="T19" fmla="*/ 116 h 125"/>
                  <a:gd name="T20" fmla="*/ 8 w 118"/>
                  <a:gd name="T21" fmla="*/ 108 h 125"/>
                  <a:gd name="T22" fmla="*/ 8 w 118"/>
                  <a:gd name="T23" fmla="*/ 108 h 125"/>
                  <a:gd name="T24" fmla="*/ 8 w 118"/>
                  <a:gd name="T25" fmla="*/ 108 h 125"/>
                  <a:gd name="T26" fmla="*/ 8 w 118"/>
                  <a:gd name="T27" fmla="*/ 93 h 125"/>
                  <a:gd name="T28" fmla="*/ 8 w 118"/>
                  <a:gd name="T29" fmla="*/ 93 h 125"/>
                  <a:gd name="T30" fmla="*/ 16 w 118"/>
                  <a:gd name="T31" fmla="*/ 93 h 125"/>
                  <a:gd name="T32" fmla="*/ 31 w 118"/>
                  <a:gd name="T33" fmla="*/ 70 h 125"/>
                  <a:gd name="T34" fmla="*/ 70 w 118"/>
                  <a:gd name="T35" fmla="*/ 46 h 125"/>
                  <a:gd name="T36" fmla="*/ 86 w 118"/>
                  <a:gd name="T37" fmla="*/ 15 h 125"/>
                  <a:gd name="T38" fmla="*/ 93 w 118"/>
                  <a:gd name="T39" fmla="*/ 0 h 125"/>
                  <a:gd name="T40" fmla="*/ 117 w 118"/>
                  <a:gd name="T41" fmla="*/ 8 h 125"/>
                  <a:gd name="T42" fmla="*/ 117 w 118"/>
                  <a:gd name="T43" fmla="*/ 8 h 125"/>
                  <a:gd name="T44" fmla="*/ 109 w 118"/>
                  <a:gd name="T45" fmla="*/ 46 h 125"/>
                  <a:gd name="T46" fmla="*/ 101 w 118"/>
                  <a:gd name="T47" fmla="*/ 62 h 125"/>
                  <a:gd name="T48" fmla="*/ 93 w 118"/>
                  <a:gd name="T49" fmla="*/ 62 h 125"/>
                  <a:gd name="T50" fmla="*/ 78 w 118"/>
                  <a:gd name="T51" fmla="*/ 70 h 125"/>
                  <a:gd name="T52" fmla="*/ 47 w 118"/>
                  <a:gd name="T53" fmla="*/ 124 h 125"/>
                  <a:gd name="T54" fmla="*/ 24 w 118"/>
                  <a:gd name="T55" fmla="*/ 116 h 125"/>
                  <a:gd name="T56" fmla="*/ 8 w 118"/>
                  <a:gd name="T57" fmla="*/ 108 h 125"/>
                  <a:gd name="T58" fmla="*/ 8 w 118"/>
                  <a:gd name="T59" fmla="*/ 108 h 125"/>
                  <a:gd name="T60" fmla="*/ 8 w 118"/>
                  <a:gd name="T61" fmla="*/ 108 h 125"/>
                  <a:gd name="T62" fmla="*/ 8 w 118"/>
                  <a:gd name="T63" fmla="*/ 93 h 125"/>
                  <a:gd name="T64" fmla="*/ 8 w 118"/>
                  <a:gd name="T65" fmla="*/ 93 h 125"/>
                  <a:gd name="T66" fmla="*/ 16 w 118"/>
                  <a:gd name="T67" fmla="*/ 85 h 125"/>
                  <a:gd name="T68" fmla="*/ 16 w 118"/>
                  <a:gd name="T69" fmla="*/ 85 h 125"/>
                  <a:gd name="T70" fmla="*/ 39 w 118"/>
                  <a:gd name="T71" fmla="*/ 62 h 125"/>
                  <a:gd name="T72" fmla="*/ 78 w 118"/>
                  <a:gd name="T73" fmla="*/ 23 h 125"/>
                  <a:gd name="T74" fmla="*/ 86 w 118"/>
                  <a:gd name="T75" fmla="*/ 8 h 1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8"/>
                  <a:gd name="T115" fmla="*/ 0 h 125"/>
                  <a:gd name="T116" fmla="*/ 118 w 118"/>
                  <a:gd name="T117" fmla="*/ 125 h 1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8" h="125">
                    <a:moveTo>
                      <a:pt x="93" y="0"/>
                    </a:moveTo>
                    <a:lnTo>
                      <a:pt x="93" y="0"/>
                    </a:lnTo>
                    <a:lnTo>
                      <a:pt x="101" y="15"/>
                    </a:lnTo>
                    <a:lnTo>
                      <a:pt x="117" y="8"/>
                    </a:lnTo>
                    <a:lnTo>
                      <a:pt x="117" y="15"/>
                    </a:lnTo>
                    <a:lnTo>
                      <a:pt x="117" y="8"/>
                    </a:lnTo>
                    <a:lnTo>
                      <a:pt x="117" y="15"/>
                    </a:lnTo>
                    <a:lnTo>
                      <a:pt x="117" y="23"/>
                    </a:lnTo>
                    <a:lnTo>
                      <a:pt x="109" y="46"/>
                    </a:lnTo>
                    <a:lnTo>
                      <a:pt x="101" y="54"/>
                    </a:lnTo>
                    <a:lnTo>
                      <a:pt x="101" y="62"/>
                    </a:lnTo>
                    <a:lnTo>
                      <a:pt x="101" y="70"/>
                    </a:lnTo>
                    <a:lnTo>
                      <a:pt x="93" y="62"/>
                    </a:lnTo>
                    <a:lnTo>
                      <a:pt x="86" y="70"/>
                    </a:lnTo>
                    <a:lnTo>
                      <a:pt x="78" y="70"/>
                    </a:lnTo>
                    <a:lnTo>
                      <a:pt x="70" y="108"/>
                    </a:lnTo>
                    <a:lnTo>
                      <a:pt x="47" y="124"/>
                    </a:lnTo>
                    <a:lnTo>
                      <a:pt x="39" y="124"/>
                    </a:lnTo>
                    <a:lnTo>
                      <a:pt x="24" y="124"/>
                    </a:lnTo>
                    <a:lnTo>
                      <a:pt x="24" y="116"/>
                    </a:lnTo>
                    <a:lnTo>
                      <a:pt x="8" y="116"/>
                    </a:lnTo>
                    <a:lnTo>
                      <a:pt x="8" y="108"/>
                    </a:lnTo>
                    <a:lnTo>
                      <a:pt x="8" y="116"/>
                    </a:lnTo>
                    <a:lnTo>
                      <a:pt x="8" y="108"/>
                    </a:lnTo>
                    <a:lnTo>
                      <a:pt x="0" y="108"/>
                    </a:lnTo>
                    <a:lnTo>
                      <a:pt x="8" y="108"/>
                    </a:lnTo>
                    <a:lnTo>
                      <a:pt x="8" y="101"/>
                    </a:lnTo>
                    <a:lnTo>
                      <a:pt x="8" y="93"/>
                    </a:lnTo>
                    <a:lnTo>
                      <a:pt x="16" y="93"/>
                    </a:lnTo>
                    <a:lnTo>
                      <a:pt x="8" y="93"/>
                    </a:lnTo>
                    <a:lnTo>
                      <a:pt x="16" y="85"/>
                    </a:lnTo>
                    <a:lnTo>
                      <a:pt x="16" y="93"/>
                    </a:lnTo>
                    <a:lnTo>
                      <a:pt x="16" y="85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70" y="46"/>
                    </a:lnTo>
                    <a:lnTo>
                      <a:pt x="78" y="23"/>
                    </a:lnTo>
                    <a:lnTo>
                      <a:pt x="86" y="15"/>
                    </a:lnTo>
                    <a:lnTo>
                      <a:pt x="86" y="8"/>
                    </a:lnTo>
                    <a:lnTo>
                      <a:pt x="93" y="0"/>
                    </a:lnTo>
                    <a:lnTo>
                      <a:pt x="101" y="15"/>
                    </a:lnTo>
                    <a:lnTo>
                      <a:pt x="117" y="8"/>
                    </a:lnTo>
                    <a:lnTo>
                      <a:pt x="117" y="15"/>
                    </a:lnTo>
                    <a:lnTo>
                      <a:pt x="117" y="8"/>
                    </a:lnTo>
                    <a:lnTo>
                      <a:pt x="117" y="23"/>
                    </a:lnTo>
                    <a:lnTo>
                      <a:pt x="109" y="46"/>
                    </a:lnTo>
                    <a:lnTo>
                      <a:pt x="101" y="54"/>
                    </a:lnTo>
                    <a:lnTo>
                      <a:pt x="101" y="62"/>
                    </a:lnTo>
                    <a:lnTo>
                      <a:pt x="101" y="70"/>
                    </a:lnTo>
                    <a:lnTo>
                      <a:pt x="93" y="62"/>
                    </a:lnTo>
                    <a:lnTo>
                      <a:pt x="86" y="70"/>
                    </a:lnTo>
                    <a:lnTo>
                      <a:pt x="78" y="70"/>
                    </a:lnTo>
                    <a:lnTo>
                      <a:pt x="70" y="108"/>
                    </a:lnTo>
                    <a:lnTo>
                      <a:pt x="47" y="124"/>
                    </a:lnTo>
                    <a:lnTo>
                      <a:pt x="39" y="124"/>
                    </a:lnTo>
                    <a:lnTo>
                      <a:pt x="24" y="116"/>
                    </a:lnTo>
                    <a:lnTo>
                      <a:pt x="8" y="116"/>
                    </a:lnTo>
                    <a:lnTo>
                      <a:pt x="8" y="108"/>
                    </a:lnTo>
                    <a:lnTo>
                      <a:pt x="8" y="116"/>
                    </a:lnTo>
                    <a:lnTo>
                      <a:pt x="8" y="108"/>
                    </a:lnTo>
                    <a:lnTo>
                      <a:pt x="0" y="108"/>
                    </a:lnTo>
                    <a:lnTo>
                      <a:pt x="8" y="108"/>
                    </a:lnTo>
                    <a:lnTo>
                      <a:pt x="8" y="101"/>
                    </a:lnTo>
                    <a:lnTo>
                      <a:pt x="8" y="93"/>
                    </a:lnTo>
                    <a:lnTo>
                      <a:pt x="16" y="93"/>
                    </a:lnTo>
                    <a:lnTo>
                      <a:pt x="8" y="93"/>
                    </a:lnTo>
                    <a:lnTo>
                      <a:pt x="8" y="85"/>
                    </a:lnTo>
                    <a:lnTo>
                      <a:pt x="16" y="85"/>
                    </a:lnTo>
                    <a:lnTo>
                      <a:pt x="16" y="93"/>
                    </a:lnTo>
                    <a:lnTo>
                      <a:pt x="16" y="85"/>
                    </a:lnTo>
                    <a:lnTo>
                      <a:pt x="31" y="70"/>
                    </a:lnTo>
                    <a:lnTo>
                      <a:pt x="39" y="62"/>
                    </a:lnTo>
                    <a:lnTo>
                      <a:pt x="70" y="46"/>
                    </a:lnTo>
                    <a:lnTo>
                      <a:pt x="78" y="23"/>
                    </a:lnTo>
                    <a:lnTo>
                      <a:pt x="86" y="15"/>
                    </a:lnTo>
                    <a:lnTo>
                      <a:pt x="86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3" name="Freeform 20"/>
              <p:cNvSpPr>
                <a:spLocks/>
              </p:cNvSpPr>
              <p:nvPr/>
            </p:nvSpPr>
            <p:spPr bwMode="auto">
              <a:xfrm>
                <a:off x="5153" y="2794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4 h 8"/>
                  <a:gd name="T6" fmla="*/ 0 w 1"/>
                  <a:gd name="T7" fmla="*/ 7 h 8"/>
                  <a:gd name="T8" fmla="*/ 0 w 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"/>
                  <a:gd name="T17" fmla="*/ 1 w 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4" name="Freeform 21"/>
              <p:cNvSpPr>
                <a:spLocks/>
              </p:cNvSpPr>
              <p:nvPr/>
            </p:nvSpPr>
            <p:spPr bwMode="auto">
              <a:xfrm>
                <a:off x="5153" y="2794"/>
                <a:ext cx="9" cy="16"/>
              </a:xfrm>
              <a:custGeom>
                <a:avLst/>
                <a:gdLst>
                  <a:gd name="T0" fmla="*/ 8 w 9"/>
                  <a:gd name="T1" fmla="*/ 15 h 16"/>
                  <a:gd name="T2" fmla="*/ 8 w 9"/>
                  <a:gd name="T3" fmla="*/ 15 h 16"/>
                  <a:gd name="T4" fmla="*/ 0 w 9"/>
                  <a:gd name="T5" fmla="*/ 15 h 16"/>
                  <a:gd name="T6" fmla="*/ 8 w 9"/>
                  <a:gd name="T7" fmla="*/ 0 h 16"/>
                  <a:gd name="T8" fmla="*/ 8 w 9"/>
                  <a:gd name="T9" fmla="*/ 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8" y="15"/>
                    </a:moveTo>
                    <a:lnTo>
                      <a:pt x="8" y="15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5" name="Freeform 22"/>
              <p:cNvSpPr>
                <a:spLocks/>
              </p:cNvSpPr>
              <p:nvPr/>
            </p:nvSpPr>
            <p:spPr bwMode="auto">
              <a:xfrm>
                <a:off x="5153" y="2794"/>
                <a:ext cx="9" cy="16"/>
              </a:xfrm>
              <a:custGeom>
                <a:avLst/>
                <a:gdLst>
                  <a:gd name="T0" fmla="*/ 8 w 9"/>
                  <a:gd name="T1" fmla="*/ 0 h 16"/>
                  <a:gd name="T2" fmla="*/ 8 w 9"/>
                  <a:gd name="T3" fmla="*/ 0 h 16"/>
                  <a:gd name="T4" fmla="*/ 8 w 9"/>
                  <a:gd name="T5" fmla="*/ 8 h 16"/>
                  <a:gd name="T6" fmla="*/ 0 w 9"/>
                  <a:gd name="T7" fmla="*/ 15 h 16"/>
                  <a:gd name="T8" fmla="*/ 8 w 9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15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6" name="Freeform 23"/>
              <p:cNvSpPr>
                <a:spLocks/>
              </p:cNvSpPr>
              <p:nvPr/>
            </p:nvSpPr>
            <p:spPr bwMode="auto">
              <a:xfrm>
                <a:off x="5129" y="288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7" name="Freeform 24"/>
              <p:cNvSpPr>
                <a:spLocks/>
              </p:cNvSpPr>
              <p:nvPr/>
            </p:nvSpPr>
            <p:spPr bwMode="auto">
              <a:xfrm>
                <a:off x="5130" y="2895"/>
                <a:ext cx="8" cy="1"/>
              </a:xfrm>
              <a:custGeom>
                <a:avLst/>
                <a:gdLst>
                  <a:gd name="T0" fmla="*/ 7 w 8"/>
                  <a:gd name="T1" fmla="*/ 0 h 1"/>
                  <a:gd name="T2" fmla="*/ 7 w 8"/>
                  <a:gd name="T3" fmla="*/ 0 h 1"/>
                  <a:gd name="T4" fmla="*/ 0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18" name="Freeform 25"/>
              <p:cNvSpPr>
                <a:spLocks/>
              </p:cNvSpPr>
              <p:nvPr/>
            </p:nvSpPr>
            <p:spPr bwMode="auto">
              <a:xfrm>
                <a:off x="5130" y="2887"/>
                <a:ext cx="8" cy="9"/>
              </a:xfrm>
              <a:custGeom>
                <a:avLst/>
                <a:gdLst>
                  <a:gd name="T0" fmla="*/ 0 w 8"/>
                  <a:gd name="T1" fmla="*/ 8 h 9"/>
                  <a:gd name="T2" fmla="*/ 0 w 8"/>
                  <a:gd name="T3" fmla="*/ 8 h 9"/>
                  <a:gd name="T4" fmla="*/ 7 w 8"/>
                  <a:gd name="T5" fmla="*/ 0 h 9"/>
                  <a:gd name="T6" fmla="*/ 7 w 8"/>
                  <a:gd name="T7" fmla="*/ 8 h 9"/>
                  <a:gd name="T8" fmla="*/ 0 w 8"/>
                  <a:gd name="T9" fmla="*/ 8 h 9"/>
                  <a:gd name="T10" fmla="*/ 7 w 8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0" y="8"/>
                    </a:moveTo>
                    <a:lnTo>
                      <a:pt x="0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23" name="Group 26"/>
            <p:cNvGrpSpPr>
              <a:grpSpLocks/>
            </p:cNvGrpSpPr>
            <p:nvPr/>
          </p:nvGrpSpPr>
          <p:grpSpPr bwMode="auto">
            <a:xfrm>
              <a:off x="3979" y="2527"/>
              <a:ext cx="34" cy="71"/>
              <a:chOff x="3810" y="1840"/>
              <a:chExt cx="32" cy="63"/>
            </a:xfrm>
          </p:grpSpPr>
          <p:sp>
            <p:nvSpPr>
              <p:cNvPr id="68104" name="Freeform 27"/>
              <p:cNvSpPr>
                <a:spLocks/>
              </p:cNvSpPr>
              <p:nvPr/>
            </p:nvSpPr>
            <p:spPr bwMode="auto">
              <a:xfrm>
                <a:off x="3810" y="1840"/>
                <a:ext cx="24" cy="55"/>
              </a:xfrm>
              <a:custGeom>
                <a:avLst/>
                <a:gdLst>
                  <a:gd name="T0" fmla="*/ 6 w 24"/>
                  <a:gd name="T1" fmla="*/ 0 h 55"/>
                  <a:gd name="T2" fmla="*/ 6 w 24"/>
                  <a:gd name="T3" fmla="*/ 0 h 55"/>
                  <a:gd name="T4" fmla="*/ 6 w 24"/>
                  <a:gd name="T5" fmla="*/ 6 h 55"/>
                  <a:gd name="T6" fmla="*/ 0 w 24"/>
                  <a:gd name="T7" fmla="*/ 20 h 55"/>
                  <a:gd name="T8" fmla="*/ 0 w 24"/>
                  <a:gd name="T9" fmla="*/ 40 h 55"/>
                  <a:gd name="T10" fmla="*/ 6 w 24"/>
                  <a:gd name="T11" fmla="*/ 54 h 55"/>
                  <a:gd name="T12" fmla="*/ 12 w 24"/>
                  <a:gd name="T13" fmla="*/ 54 h 55"/>
                  <a:gd name="T14" fmla="*/ 23 w 24"/>
                  <a:gd name="T15" fmla="*/ 40 h 55"/>
                  <a:gd name="T16" fmla="*/ 23 w 24"/>
                  <a:gd name="T17" fmla="*/ 33 h 55"/>
                  <a:gd name="T18" fmla="*/ 12 w 24"/>
                  <a:gd name="T19" fmla="*/ 6 h 55"/>
                  <a:gd name="T20" fmla="*/ 6 w 24"/>
                  <a:gd name="T21" fmla="*/ 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55"/>
                  <a:gd name="T35" fmla="*/ 24 w 24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55">
                    <a:moveTo>
                      <a:pt x="6" y="0"/>
                    </a:moveTo>
                    <a:lnTo>
                      <a:pt x="6" y="0"/>
                    </a:lnTo>
                    <a:lnTo>
                      <a:pt x="6" y="6"/>
                    </a:lnTo>
                    <a:lnTo>
                      <a:pt x="0" y="20"/>
                    </a:lnTo>
                    <a:lnTo>
                      <a:pt x="0" y="40"/>
                    </a:lnTo>
                    <a:lnTo>
                      <a:pt x="6" y="54"/>
                    </a:lnTo>
                    <a:lnTo>
                      <a:pt x="12" y="54"/>
                    </a:lnTo>
                    <a:lnTo>
                      <a:pt x="23" y="40"/>
                    </a:lnTo>
                    <a:lnTo>
                      <a:pt x="23" y="33"/>
                    </a:lnTo>
                    <a:lnTo>
                      <a:pt x="12" y="6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5" name="Freeform 28"/>
              <p:cNvSpPr>
                <a:spLocks/>
              </p:cNvSpPr>
              <p:nvPr/>
            </p:nvSpPr>
            <p:spPr bwMode="auto">
              <a:xfrm>
                <a:off x="3810" y="1840"/>
                <a:ext cx="32" cy="63"/>
              </a:xfrm>
              <a:custGeom>
                <a:avLst/>
                <a:gdLst>
                  <a:gd name="T0" fmla="*/ 8 w 32"/>
                  <a:gd name="T1" fmla="*/ 0 h 63"/>
                  <a:gd name="T2" fmla="*/ 8 w 32"/>
                  <a:gd name="T3" fmla="*/ 0 h 63"/>
                  <a:gd name="T4" fmla="*/ 8 w 32"/>
                  <a:gd name="T5" fmla="*/ 7 h 63"/>
                  <a:gd name="T6" fmla="*/ 0 w 32"/>
                  <a:gd name="T7" fmla="*/ 31 h 63"/>
                  <a:gd name="T8" fmla="*/ 0 w 32"/>
                  <a:gd name="T9" fmla="*/ 46 h 63"/>
                  <a:gd name="T10" fmla="*/ 8 w 32"/>
                  <a:gd name="T11" fmla="*/ 62 h 63"/>
                  <a:gd name="T12" fmla="*/ 16 w 32"/>
                  <a:gd name="T13" fmla="*/ 62 h 63"/>
                  <a:gd name="T14" fmla="*/ 31 w 32"/>
                  <a:gd name="T15" fmla="*/ 46 h 63"/>
                  <a:gd name="T16" fmla="*/ 31 w 32"/>
                  <a:gd name="T17" fmla="*/ 38 h 63"/>
                  <a:gd name="T18" fmla="*/ 16 w 32"/>
                  <a:gd name="T19" fmla="*/ 7 h 63"/>
                  <a:gd name="T20" fmla="*/ 8 w 32"/>
                  <a:gd name="T21" fmla="*/ 0 h 63"/>
                  <a:gd name="T22" fmla="*/ 8 w 32"/>
                  <a:gd name="T23" fmla="*/ 7 h 63"/>
                  <a:gd name="T24" fmla="*/ 0 w 32"/>
                  <a:gd name="T25" fmla="*/ 23 h 63"/>
                  <a:gd name="T26" fmla="*/ 0 w 32"/>
                  <a:gd name="T27" fmla="*/ 46 h 63"/>
                  <a:gd name="T28" fmla="*/ 8 w 32"/>
                  <a:gd name="T29" fmla="*/ 62 h 63"/>
                  <a:gd name="T30" fmla="*/ 16 w 32"/>
                  <a:gd name="T31" fmla="*/ 62 h 63"/>
                  <a:gd name="T32" fmla="*/ 31 w 32"/>
                  <a:gd name="T33" fmla="*/ 46 h 63"/>
                  <a:gd name="T34" fmla="*/ 31 w 32"/>
                  <a:gd name="T35" fmla="*/ 38 h 63"/>
                  <a:gd name="T36" fmla="*/ 16 w 32"/>
                  <a:gd name="T37" fmla="*/ 7 h 63"/>
                  <a:gd name="T38" fmla="*/ 8 w 32"/>
                  <a:gd name="T39" fmla="*/ 0 h 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2"/>
                  <a:gd name="T61" fmla="*/ 0 h 63"/>
                  <a:gd name="T62" fmla="*/ 32 w 32"/>
                  <a:gd name="T63" fmla="*/ 63 h 6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2" h="63">
                    <a:moveTo>
                      <a:pt x="8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0" y="31"/>
                    </a:lnTo>
                    <a:lnTo>
                      <a:pt x="0" y="46"/>
                    </a:lnTo>
                    <a:lnTo>
                      <a:pt x="8" y="62"/>
                    </a:lnTo>
                    <a:lnTo>
                      <a:pt x="16" y="62"/>
                    </a:lnTo>
                    <a:lnTo>
                      <a:pt x="31" y="46"/>
                    </a:lnTo>
                    <a:lnTo>
                      <a:pt x="31" y="38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23"/>
                    </a:lnTo>
                    <a:lnTo>
                      <a:pt x="0" y="46"/>
                    </a:lnTo>
                    <a:lnTo>
                      <a:pt x="8" y="62"/>
                    </a:lnTo>
                    <a:lnTo>
                      <a:pt x="16" y="62"/>
                    </a:lnTo>
                    <a:lnTo>
                      <a:pt x="31" y="46"/>
                    </a:lnTo>
                    <a:lnTo>
                      <a:pt x="31" y="38"/>
                    </a:lnTo>
                    <a:lnTo>
                      <a:pt x="16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324" name="Freeform 29"/>
            <p:cNvSpPr>
              <a:spLocks/>
            </p:cNvSpPr>
            <p:nvPr/>
          </p:nvSpPr>
          <p:spPr bwMode="auto">
            <a:xfrm>
              <a:off x="1636" y="2368"/>
              <a:ext cx="17" cy="9"/>
            </a:xfrm>
            <a:custGeom>
              <a:avLst/>
              <a:gdLst>
                <a:gd name="T0" fmla="*/ 16 w 16"/>
                <a:gd name="T1" fmla="*/ 5 h 8"/>
                <a:gd name="T2" fmla="*/ 16 w 16"/>
                <a:gd name="T3" fmla="*/ 5 h 8"/>
                <a:gd name="T4" fmla="*/ 11 w 16"/>
                <a:gd name="T5" fmla="*/ 8 h 8"/>
                <a:gd name="T6" fmla="*/ 5 w 16"/>
                <a:gd name="T7" fmla="*/ 8 h 8"/>
                <a:gd name="T8" fmla="*/ 0 w 16"/>
                <a:gd name="T9" fmla="*/ 5 h 8"/>
                <a:gd name="T10" fmla="*/ 5 w 16"/>
                <a:gd name="T11" fmla="*/ 0 h 8"/>
                <a:gd name="T12" fmla="*/ 16 w 16"/>
                <a:gd name="T13" fmla="*/ 5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8"/>
                <a:gd name="T23" fmla="*/ 16 w 16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8">
                  <a:moveTo>
                    <a:pt x="15" y="4"/>
                  </a:moveTo>
                  <a:lnTo>
                    <a:pt x="15" y="4"/>
                  </a:lnTo>
                  <a:lnTo>
                    <a:pt x="10" y="7"/>
                  </a:lnTo>
                  <a:lnTo>
                    <a:pt x="5" y="7"/>
                  </a:lnTo>
                  <a:lnTo>
                    <a:pt x="0" y="4"/>
                  </a:lnTo>
                  <a:lnTo>
                    <a:pt x="5" y="0"/>
                  </a:lnTo>
                  <a:lnTo>
                    <a:pt x="15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5" name="Freeform 30"/>
            <p:cNvSpPr>
              <a:spLocks/>
            </p:cNvSpPr>
            <p:nvPr/>
          </p:nvSpPr>
          <p:spPr bwMode="auto">
            <a:xfrm>
              <a:off x="1636" y="2368"/>
              <a:ext cx="25" cy="18"/>
            </a:xfrm>
            <a:custGeom>
              <a:avLst/>
              <a:gdLst>
                <a:gd name="T0" fmla="*/ 24 w 24"/>
                <a:gd name="T1" fmla="*/ 9 h 16"/>
                <a:gd name="T2" fmla="*/ 24 w 24"/>
                <a:gd name="T3" fmla="*/ 9 h 16"/>
                <a:gd name="T4" fmla="*/ 16 w 24"/>
                <a:gd name="T5" fmla="*/ 17 h 16"/>
                <a:gd name="T6" fmla="*/ 8 w 24"/>
                <a:gd name="T7" fmla="*/ 17 h 16"/>
                <a:gd name="T8" fmla="*/ 0 w 24"/>
                <a:gd name="T9" fmla="*/ 9 h 16"/>
                <a:gd name="T10" fmla="*/ 8 w 24"/>
                <a:gd name="T11" fmla="*/ 9 h 16"/>
                <a:gd name="T12" fmla="*/ 24 w 24"/>
                <a:gd name="T13" fmla="*/ 9 h 16"/>
                <a:gd name="T14" fmla="*/ 16 w 24"/>
                <a:gd name="T15" fmla="*/ 17 h 16"/>
                <a:gd name="T16" fmla="*/ 8 w 24"/>
                <a:gd name="T17" fmla="*/ 17 h 16"/>
                <a:gd name="T18" fmla="*/ 0 w 24"/>
                <a:gd name="T19" fmla="*/ 9 h 16"/>
                <a:gd name="T20" fmla="*/ 8 w 24"/>
                <a:gd name="T21" fmla="*/ 0 h 16"/>
                <a:gd name="T22" fmla="*/ 24 w 24"/>
                <a:gd name="T23" fmla="*/ 9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16"/>
                <a:gd name="T38" fmla="*/ 24 w 24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16">
                  <a:moveTo>
                    <a:pt x="23" y="8"/>
                  </a:moveTo>
                  <a:lnTo>
                    <a:pt x="23" y="8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0" y="8"/>
                  </a:lnTo>
                  <a:lnTo>
                    <a:pt x="8" y="8"/>
                  </a:lnTo>
                  <a:lnTo>
                    <a:pt x="23" y="8"/>
                  </a:lnTo>
                  <a:lnTo>
                    <a:pt x="15" y="15"/>
                  </a:lnTo>
                  <a:lnTo>
                    <a:pt x="8" y="15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6" name="Freeform 31"/>
            <p:cNvSpPr>
              <a:spLocks/>
            </p:cNvSpPr>
            <p:nvPr/>
          </p:nvSpPr>
          <p:spPr bwMode="auto">
            <a:xfrm>
              <a:off x="84" y="1275"/>
              <a:ext cx="1" cy="9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3 h 8"/>
                <a:gd name="T6" fmla="*/ 0 w 1"/>
                <a:gd name="T7" fmla="*/ 8 h 8"/>
                <a:gd name="T8" fmla="*/ 0 w 1"/>
                <a:gd name="T9" fmla="*/ 8 h 8"/>
                <a:gd name="T10" fmla="*/ 0 w 1"/>
                <a:gd name="T11" fmla="*/ 3 h 8"/>
                <a:gd name="T12" fmla="*/ 0 w 1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8"/>
                <a:gd name="T23" fmla="*/ 1 w 1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32"/>
            <p:cNvSpPr>
              <a:spLocks/>
            </p:cNvSpPr>
            <p:nvPr/>
          </p:nvSpPr>
          <p:spPr bwMode="auto">
            <a:xfrm>
              <a:off x="84" y="1283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8 w 9"/>
                <a:gd name="T5" fmla="*/ 9 h 9"/>
                <a:gd name="T6" fmla="*/ 0 w 9"/>
                <a:gd name="T7" fmla="*/ 9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Freeform 33"/>
            <p:cNvSpPr>
              <a:spLocks/>
            </p:cNvSpPr>
            <p:nvPr/>
          </p:nvSpPr>
          <p:spPr bwMode="auto">
            <a:xfrm>
              <a:off x="84" y="1275"/>
              <a:ext cx="9" cy="18"/>
            </a:xfrm>
            <a:custGeom>
              <a:avLst/>
              <a:gdLst>
                <a:gd name="T0" fmla="*/ 0 w 9"/>
                <a:gd name="T1" fmla="*/ 0 h 16"/>
                <a:gd name="T2" fmla="*/ 0 w 9"/>
                <a:gd name="T3" fmla="*/ 0 h 16"/>
                <a:gd name="T4" fmla="*/ 8 w 9"/>
                <a:gd name="T5" fmla="*/ 8 h 16"/>
                <a:gd name="T6" fmla="*/ 8 w 9"/>
                <a:gd name="T7" fmla="*/ 17 h 16"/>
                <a:gd name="T8" fmla="*/ 0 w 9"/>
                <a:gd name="T9" fmla="*/ 17 h 16"/>
                <a:gd name="T10" fmla="*/ 0 w 9"/>
                <a:gd name="T11" fmla="*/ 8 h 16"/>
                <a:gd name="T12" fmla="*/ 0 w 9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6"/>
                <a:gd name="T23" fmla="*/ 9 w 9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6">
                  <a:moveTo>
                    <a:pt x="0" y="0"/>
                  </a:moveTo>
                  <a:lnTo>
                    <a:pt x="0" y="0"/>
                  </a:lnTo>
                  <a:lnTo>
                    <a:pt x="8" y="7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Freeform 34"/>
            <p:cNvSpPr>
              <a:spLocks/>
            </p:cNvSpPr>
            <p:nvPr/>
          </p:nvSpPr>
          <p:spPr bwMode="auto">
            <a:xfrm>
              <a:off x="722" y="1715"/>
              <a:ext cx="915" cy="521"/>
            </a:xfrm>
            <a:custGeom>
              <a:avLst/>
              <a:gdLst>
                <a:gd name="T0" fmla="*/ 625 w 878"/>
                <a:gd name="T1" fmla="*/ 60 h 458"/>
                <a:gd name="T2" fmla="*/ 577 w 878"/>
                <a:gd name="T3" fmla="*/ 60 h 458"/>
                <a:gd name="T4" fmla="*/ 537 w 878"/>
                <a:gd name="T5" fmla="*/ 69 h 458"/>
                <a:gd name="T6" fmla="*/ 552 w 878"/>
                <a:gd name="T7" fmla="*/ 34 h 458"/>
                <a:gd name="T8" fmla="*/ 473 w 878"/>
                <a:gd name="T9" fmla="*/ 17 h 458"/>
                <a:gd name="T10" fmla="*/ 41 w 878"/>
                <a:gd name="T11" fmla="*/ 17 h 458"/>
                <a:gd name="T12" fmla="*/ 32 w 878"/>
                <a:gd name="T13" fmla="*/ 42 h 458"/>
                <a:gd name="T14" fmla="*/ 0 w 878"/>
                <a:gd name="T15" fmla="*/ 26 h 458"/>
                <a:gd name="T16" fmla="*/ 17 w 878"/>
                <a:gd name="T17" fmla="*/ 60 h 458"/>
                <a:gd name="T18" fmla="*/ 24 w 878"/>
                <a:gd name="T19" fmla="*/ 77 h 458"/>
                <a:gd name="T20" fmla="*/ 8 w 878"/>
                <a:gd name="T21" fmla="*/ 182 h 458"/>
                <a:gd name="T22" fmla="*/ 17 w 878"/>
                <a:gd name="T23" fmla="*/ 251 h 458"/>
                <a:gd name="T24" fmla="*/ 41 w 878"/>
                <a:gd name="T25" fmla="*/ 268 h 458"/>
                <a:gd name="T26" fmla="*/ 41 w 878"/>
                <a:gd name="T27" fmla="*/ 287 h 458"/>
                <a:gd name="T28" fmla="*/ 64 w 878"/>
                <a:gd name="T29" fmla="*/ 338 h 458"/>
                <a:gd name="T30" fmla="*/ 120 w 878"/>
                <a:gd name="T31" fmla="*/ 364 h 458"/>
                <a:gd name="T32" fmla="*/ 256 w 878"/>
                <a:gd name="T33" fmla="*/ 407 h 458"/>
                <a:gd name="T34" fmla="*/ 313 w 878"/>
                <a:gd name="T35" fmla="*/ 433 h 458"/>
                <a:gd name="T36" fmla="*/ 369 w 878"/>
                <a:gd name="T37" fmla="*/ 433 h 458"/>
                <a:gd name="T38" fmla="*/ 409 w 878"/>
                <a:gd name="T39" fmla="*/ 503 h 458"/>
                <a:gd name="T40" fmla="*/ 432 w 878"/>
                <a:gd name="T41" fmla="*/ 477 h 458"/>
                <a:gd name="T42" fmla="*/ 473 w 878"/>
                <a:gd name="T43" fmla="*/ 433 h 458"/>
                <a:gd name="T44" fmla="*/ 520 w 878"/>
                <a:gd name="T45" fmla="*/ 433 h 458"/>
                <a:gd name="T46" fmla="*/ 561 w 878"/>
                <a:gd name="T47" fmla="*/ 450 h 458"/>
                <a:gd name="T48" fmla="*/ 545 w 878"/>
                <a:gd name="T49" fmla="*/ 424 h 458"/>
                <a:gd name="T50" fmla="*/ 593 w 878"/>
                <a:gd name="T51" fmla="*/ 416 h 458"/>
                <a:gd name="T52" fmla="*/ 641 w 878"/>
                <a:gd name="T53" fmla="*/ 424 h 458"/>
                <a:gd name="T54" fmla="*/ 665 w 878"/>
                <a:gd name="T55" fmla="*/ 486 h 458"/>
                <a:gd name="T56" fmla="*/ 697 w 878"/>
                <a:gd name="T57" fmla="*/ 520 h 458"/>
                <a:gd name="T58" fmla="*/ 689 w 878"/>
                <a:gd name="T59" fmla="*/ 390 h 458"/>
                <a:gd name="T60" fmla="*/ 721 w 878"/>
                <a:gd name="T61" fmla="*/ 356 h 458"/>
                <a:gd name="T62" fmla="*/ 761 w 878"/>
                <a:gd name="T63" fmla="*/ 329 h 458"/>
                <a:gd name="T64" fmla="*/ 769 w 878"/>
                <a:gd name="T65" fmla="*/ 312 h 458"/>
                <a:gd name="T66" fmla="*/ 769 w 878"/>
                <a:gd name="T67" fmla="*/ 303 h 458"/>
                <a:gd name="T68" fmla="*/ 769 w 878"/>
                <a:gd name="T69" fmla="*/ 287 h 458"/>
                <a:gd name="T70" fmla="*/ 752 w 878"/>
                <a:gd name="T71" fmla="*/ 251 h 458"/>
                <a:gd name="T72" fmla="*/ 769 w 878"/>
                <a:gd name="T73" fmla="*/ 242 h 458"/>
                <a:gd name="T74" fmla="*/ 769 w 878"/>
                <a:gd name="T75" fmla="*/ 278 h 458"/>
                <a:gd name="T76" fmla="*/ 786 w 878"/>
                <a:gd name="T77" fmla="*/ 242 h 458"/>
                <a:gd name="T78" fmla="*/ 818 w 878"/>
                <a:gd name="T79" fmla="*/ 190 h 458"/>
                <a:gd name="T80" fmla="*/ 865 w 878"/>
                <a:gd name="T81" fmla="*/ 182 h 458"/>
                <a:gd name="T82" fmla="*/ 882 w 878"/>
                <a:gd name="T83" fmla="*/ 130 h 458"/>
                <a:gd name="T84" fmla="*/ 914 w 878"/>
                <a:gd name="T85" fmla="*/ 104 h 458"/>
                <a:gd name="T86" fmla="*/ 897 w 878"/>
                <a:gd name="T87" fmla="*/ 60 h 458"/>
                <a:gd name="T88" fmla="*/ 865 w 878"/>
                <a:gd name="T89" fmla="*/ 60 h 458"/>
                <a:gd name="T90" fmla="*/ 777 w 878"/>
                <a:gd name="T91" fmla="*/ 121 h 458"/>
                <a:gd name="T92" fmla="*/ 752 w 878"/>
                <a:gd name="T93" fmla="*/ 148 h 458"/>
                <a:gd name="T94" fmla="*/ 706 w 878"/>
                <a:gd name="T95" fmla="*/ 173 h 458"/>
                <a:gd name="T96" fmla="*/ 657 w 878"/>
                <a:gd name="T97" fmla="*/ 173 h 458"/>
                <a:gd name="T98" fmla="*/ 657 w 878"/>
                <a:gd name="T99" fmla="*/ 130 h 458"/>
                <a:gd name="T100" fmla="*/ 649 w 878"/>
                <a:gd name="T101" fmla="*/ 104 h 458"/>
                <a:gd name="T102" fmla="*/ 618 w 878"/>
                <a:gd name="T103" fmla="*/ 104 h 458"/>
                <a:gd name="T104" fmla="*/ 601 w 878"/>
                <a:gd name="T105" fmla="*/ 139 h 458"/>
                <a:gd name="T106" fmla="*/ 593 w 878"/>
                <a:gd name="T107" fmla="*/ 182 h 458"/>
                <a:gd name="T108" fmla="*/ 586 w 878"/>
                <a:gd name="T109" fmla="*/ 121 h 458"/>
                <a:gd name="T110" fmla="*/ 586 w 878"/>
                <a:gd name="T111" fmla="*/ 111 h 458"/>
                <a:gd name="T112" fmla="*/ 625 w 878"/>
                <a:gd name="T113" fmla="*/ 77 h 458"/>
                <a:gd name="T114" fmla="*/ 641 w 878"/>
                <a:gd name="T115" fmla="*/ 69 h 45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78"/>
                <a:gd name="T175" fmla="*/ 0 h 458"/>
                <a:gd name="T176" fmla="*/ 878 w 878"/>
                <a:gd name="T177" fmla="*/ 458 h 45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78" h="458">
                  <a:moveTo>
                    <a:pt x="607" y="61"/>
                  </a:moveTo>
                  <a:lnTo>
                    <a:pt x="607" y="61"/>
                  </a:lnTo>
                  <a:lnTo>
                    <a:pt x="600" y="61"/>
                  </a:lnTo>
                  <a:lnTo>
                    <a:pt x="600" y="53"/>
                  </a:lnTo>
                  <a:lnTo>
                    <a:pt x="585" y="61"/>
                  </a:lnTo>
                  <a:lnTo>
                    <a:pt x="577" y="61"/>
                  </a:lnTo>
                  <a:lnTo>
                    <a:pt x="569" y="61"/>
                  </a:lnTo>
                  <a:lnTo>
                    <a:pt x="554" y="53"/>
                  </a:lnTo>
                  <a:lnTo>
                    <a:pt x="546" y="53"/>
                  </a:lnTo>
                  <a:lnTo>
                    <a:pt x="562" y="37"/>
                  </a:lnTo>
                  <a:lnTo>
                    <a:pt x="523" y="61"/>
                  </a:lnTo>
                  <a:lnTo>
                    <a:pt x="515" y="61"/>
                  </a:lnTo>
                  <a:lnTo>
                    <a:pt x="515" y="53"/>
                  </a:lnTo>
                  <a:lnTo>
                    <a:pt x="493" y="61"/>
                  </a:lnTo>
                  <a:lnTo>
                    <a:pt x="507" y="45"/>
                  </a:lnTo>
                  <a:lnTo>
                    <a:pt x="530" y="30"/>
                  </a:lnTo>
                  <a:lnTo>
                    <a:pt x="515" y="23"/>
                  </a:lnTo>
                  <a:lnTo>
                    <a:pt x="507" y="30"/>
                  </a:lnTo>
                  <a:lnTo>
                    <a:pt x="485" y="15"/>
                  </a:lnTo>
                  <a:lnTo>
                    <a:pt x="454" y="15"/>
                  </a:lnTo>
                  <a:lnTo>
                    <a:pt x="446" y="0"/>
                  </a:lnTo>
                  <a:lnTo>
                    <a:pt x="446" y="7"/>
                  </a:lnTo>
                  <a:lnTo>
                    <a:pt x="31" y="7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39" y="30"/>
                  </a:lnTo>
                  <a:lnTo>
                    <a:pt x="31" y="37"/>
                  </a:lnTo>
                  <a:lnTo>
                    <a:pt x="23" y="37"/>
                  </a:lnTo>
                  <a:lnTo>
                    <a:pt x="31" y="30"/>
                  </a:lnTo>
                  <a:lnTo>
                    <a:pt x="31" y="23"/>
                  </a:lnTo>
                  <a:lnTo>
                    <a:pt x="0" y="23"/>
                  </a:lnTo>
                  <a:lnTo>
                    <a:pt x="8" y="53"/>
                  </a:lnTo>
                  <a:lnTo>
                    <a:pt x="16" y="53"/>
                  </a:lnTo>
                  <a:lnTo>
                    <a:pt x="8" y="53"/>
                  </a:lnTo>
                  <a:lnTo>
                    <a:pt x="16" y="53"/>
                  </a:lnTo>
                  <a:lnTo>
                    <a:pt x="16" y="61"/>
                  </a:lnTo>
                  <a:lnTo>
                    <a:pt x="8" y="61"/>
                  </a:lnTo>
                  <a:lnTo>
                    <a:pt x="16" y="61"/>
                  </a:lnTo>
                  <a:lnTo>
                    <a:pt x="23" y="68"/>
                  </a:lnTo>
                  <a:lnTo>
                    <a:pt x="16" y="68"/>
                  </a:lnTo>
                  <a:lnTo>
                    <a:pt x="8" y="130"/>
                  </a:lnTo>
                  <a:lnTo>
                    <a:pt x="8" y="137"/>
                  </a:lnTo>
                  <a:lnTo>
                    <a:pt x="8" y="160"/>
                  </a:lnTo>
                  <a:lnTo>
                    <a:pt x="16" y="167"/>
                  </a:lnTo>
                  <a:lnTo>
                    <a:pt x="8" y="191"/>
                  </a:lnTo>
                  <a:lnTo>
                    <a:pt x="16" y="198"/>
                  </a:lnTo>
                  <a:lnTo>
                    <a:pt x="16" y="221"/>
                  </a:lnTo>
                  <a:lnTo>
                    <a:pt x="31" y="236"/>
                  </a:lnTo>
                  <a:lnTo>
                    <a:pt x="39" y="228"/>
                  </a:lnTo>
                  <a:lnTo>
                    <a:pt x="47" y="228"/>
                  </a:lnTo>
                  <a:lnTo>
                    <a:pt x="39" y="236"/>
                  </a:lnTo>
                  <a:lnTo>
                    <a:pt x="39" y="244"/>
                  </a:lnTo>
                  <a:lnTo>
                    <a:pt x="39" y="236"/>
                  </a:lnTo>
                  <a:lnTo>
                    <a:pt x="39" y="244"/>
                  </a:lnTo>
                  <a:lnTo>
                    <a:pt x="39" y="252"/>
                  </a:lnTo>
                  <a:lnTo>
                    <a:pt x="47" y="258"/>
                  </a:lnTo>
                  <a:lnTo>
                    <a:pt x="47" y="266"/>
                  </a:lnTo>
                  <a:lnTo>
                    <a:pt x="61" y="289"/>
                  </a:lnTo>
                  <a:lnTo>
                    <a:pt x="61" y="297"/>
                  </a:lnTo>
                  <a:lnTo>
                    <a:pt x="92" y="305"/>
                  </a:lnTo>
                  <a:lnTo>
                    <a:pt x="100" y="313"/>
                  </a:lnTo>
                  <a:lnTo>
                    <a:pt x="108" y="313"/>
                  </a:lnTo>
                  <a:lnTo>
                    <a:pt x="115" y="320"/>
                  </a:lnTo>
                  <a:lnTo>
                    <a:pt x="115" y="335"/>
                  </a:lnTo>
                  <a:lnTo>
                    <a:pt x="154" y="335"/>
                  </a:lnTo>
                  <a:lnTo>
                    <a:pt x="208" y="358"/>
                  </a:lnTo>
                  <a:lnTo>
                    <a:pt x="246" y="358"/>
                  </a:lnTo>
                  <a:lnTo>
                    <a:pt x="246" y="351"/>
                  </a:lnTo>
                  <a:lnTo>
                    <a:pt x="276" y="351"/>
                  </a:lnTo>
                  <a:lnTo>
                    <a:pt x="300" y="366"/>
                  </a:lnTo>
                  <a:lnTo>
                    <a:pt x="300" y="381"/>
                  </a:lnTo>
                  <a:lnTo>
                    <a:pt x="307" y="388"/>
                  </a:lnTo>
                  <a:lnTo>
                    <a:pt x="323" y="396"/>
                  </a:lnTo>
                  <a:lnTo>
                    <a:pt x="331" y="381"/>
                  </a:lnTo>
                  <a:lnTo>
                    <a:pt x="354" y="381"/>
                  </a:lnTo>
                  <a:lnTo>
                    <a:pt x="362" y="396"/>
                  </a:lnTo>
                  <a:lnTo>
                    <a:pt x="369" y="404"/>
                  </a:lnTo>
                  <a:lnTo>
                    <a:pt x="377" y="419"/>
                  </a:lnTo>
                  <a:lnTo>
                    <a:pt x="392" y="442"/>
                  </a:lnTo>
                  <a:lnTo>
                    <a:pt x="423" y="449"/>
                  </a:lnTo>
                  <a:lnTo>
                    <a:pt x="415" y="434"/>
                  </a:lnTo>
                  <a:lnTo>
                    <a:pt x="415" y="427"/>
                  </a:lnTo>
                  <a:lnTo>
                    <a:pt x="415" y="419"/>
                  </a:lnTo>
                  <a:lnTo>
                    <a:pt x="431" y="404"/>
                  </a:lnTo>
                  <a:lnTo>
                    <a:pt x="438" y="404"/>
                  </a:lnTo>
                  <a:lnTo>
                    <a:pt x="446" y="396"/>
                  </a:lnTo>
                  <a:lnTo>
                    <a:pt x="454" y="381"/>
                  </a:lnTo>
                  <a:lnTo>
                    <a:pt x="454" y="388"/>
                  </a:lnTo>
                  <a:lnTo>
                    <a:pt x="469" y="381"/>
                  </a:lnTo>
                  <a:lnTo>
                    <a:pt x="493" y="388"/>
                  </a:lnTo>
                  <a:lnTo>
                    <a:pt x="499" y="381"/>
                  </a:lnTo>
                  <a:lnTo>
                    <a:pt x="515" y="396"/>
                  </a:lnTo>
                  <a:lnTo>
                    <a:pt x="523" y="396"/>
                  </a:lnTo>
                  <a:lnTo>
                    <a:pt x="523" y="388"/>
                  </a:lnTo>
                  <a:lnTo>
                    <a:pt x="538" y="396"/>
                  </a:lnTo>
                  <a:lnTo>
                    <a:pt x="530" y="388"/>
                  </a:lnTo>
                  <a:lnTo>
                    <a:pt x="538" y="373"/>
                  </a:lnTo>
                  <a:lnTo>
                    <a:pt x="523" y="381"/>
                  </a:lnTo>
                  <a:lnTo>
                    <a:pt x="523" y="373"/>
                  </a:lnTo>
                  <a:lnTo>
                    <a:pt x="554" y="373"/>
                  </a:lnTo>
                  <a:lnTo>
                    <a:pt x="554" y="366"/>
                  </a:lnTo>
                  <a:lnTo>
                    <a:pt x="554" y="373"/>
                  </a:lnTo>
                  <a:lnTo>
                    <a:pt x="569" y="366"/>
                  </a:lnTo>
                  <a:lnTo>
                    <a:pt x="569" y="373"/>
                  </a:lnTo>
                  <a:lnTo>
                    <a:pt x="585" y="373"/>
                  </a:lnTo>
                  <a:lnTo>
                    <a:pt x="600" y="381"/>
                  </a:lnTo>
                  <a:lnTo>
                    <a:pt x="615" y="373"/>
                  </a:lnTo>
                  <a:lnTo>
                    <a:pt x="638" y="396"/>
                  </a:lnTo>
                  <a:lnTo>
                    <a:pt x="638" y="419"/>
                  </a:lnTo>
                  <a:lnTo>
                    <a:pt x="638" y="412"/>
                  </a:lnTo>
                  <a:lnTo>
                    <a:pt x="638" y="427"/>
                  </a:lnTo>
                  <a:lnTo>
                    <a:pt x="646" y="434"/>
                  </a:lnTo>
                  <a:lnTo>
                    <a:pt x="654" y="449"/>
                  </a:lnTo>
                  <a:lnTo>
                    <a:pt x="661" y="457"/>
                  </a:lnTo>
                  <a:lnTo>
                    <a:pt x="669" y="457"/>
                  </a:lnTo>
                  <a:lnTo>
                    <a:pt x="677" y="442"/>
                  </a:lnTo>
                  <a:lnTo>
                    <a:pt x="677" y="434"/>
                  </a:lnTo>
                  <a:lnTo>
                    <a:pt x="654" y="366"/>
                  </a:lnTo>
                  <a:lnTo>
                    <a:pt x="661" y="343"/>
                  </a:lnTo>
                  <a:lnTo>
                    <a:pt x="669" y="335"/>
                  </a:lnTo>
                  <a:lnTo>
                    <a:pt x="677" y="335"/>
                  </a:lnTo>
                  <a:lnTo>
                    <a:pt x="692" y="320"/>
                  </a:lnTo>
                  <a:lnTo>
                    <a:pt x="692" y="313"/>
                  </a:lnTo>
                  <a:lnTo>
                    <a:pt x="715" y="305"/>
                  </a:lnTo>
                  <a:lnTo>
                    <a:pt x="715" y="297"/>
                  </a:lnTo>
                  <a:lnTo>
                    <a:pt x="730" y="297"/>
                  </a:lnTo>
                  <a:lnTo>
                    <a:pt x="730" y="289"/>
                  </a:lnTo>
                  <a:lnTo>
                    <a:pt x="730" y="282"/>
                  </a:lnTo>
                  <a:lnTo>
                    <a:pt x="738" y="282"/>
                  </a:lnTo>
                  <a:lnTo>
                    <a:pt x="746" y="282"/>
                  </a:lnTo>
                  <a:lnTo>
                    <a:pt x="738" y="274"/>
                  </a:lnTo>
                  <a:lnTo>
                    <a:pt x="730" y="274"/>
                  </a:lnTo>
                  <a:lnTo>
                    <a:pt x="730" y="266"/>
                  </a:lnTo>
                  <a:lnTo>
                    <a:pt x="730" y="274"/>
                  </a:lnTo>
                  <a:lnTo>
                    <a:pt x="738" y="266"/>
                  </a:lnTo>
                  <a:lnTo>
                    <a:pt x="746" y="266"/>
                  </a:lnTo>
                  <a:lnTo>
                    <a:pt x="738" y="252"/>
                  </a:lnTo>
                  <a:lnTo>
                    <a:pt x="730" y="252"/>
                  </a:lnTo>
                  <a:lnTo>
                    <a:pt x="738" y="252"/>
                  </a:lnTo>
                  <a:lnTo>
                    <a:pt x="730" y="244"/>
                  </a:lnTo>
                  <a:lnTo>
                    <a:pt x="738" y="236"/>
                  </a:lnTo>
                  <a:lnTo>
                    <a:pt x="722" y="228"/>
                  </a:lnTo>
                  <a:lnTo>
                    <a:pt x="722" y="221"/>
                  </a:lnTo>
                  <a:lnTo>
                    <a:pt x="730" y="228"/>
                  </a:lnTo>
                  <a:lnTo>
                    <a:pt x="730" y="213"/>
                  </a:lnTo>
                  <a:lnTo>
                    <a:pt x="738" y="205"/>
                  </a:lnTo>
                  <a:lnTo>
                    <a:pt x="738" y="213"/>
                  </a:lnTo>
                  <a:lnTo>
                    <a:pt x="738" y="221"/>
                  </a:lnTo>
                  <a:lnTo>
                    <a:pt x="738" y="228"/>
                  </a:lnTo>
                  <a:lnTo>
                    <a:pt x="746" y="236"/>
                  </a:lnTo>
                  <a:lnTo>
                    <a:pt x="738" y="244"/>
                  </a:lnTo>
                  <a:lnTo>
                    <a:pt x="738" y="252"/>
                  </a:lnTo>
                  <a:lnTo>
                    <a:pt x="754" y="221"/>
                  </a:lnTo>
                  <a:lnTo>
                    <a:pt x="746" y="205"/>
                  </a:lnTo>
                  <a:lnTo>
                    <a:pt x="754" y="213"/>
                  </a:lnTo>
                  <a:lnTo>
                    <a:pt x="769" y="205"/>
                  </a:lnTo>
                  <a:lnTo>
                    <a:pt x="769" y="191"/>
                  </a:lnTo>
                  <a:lnTo>
                    <a:pt x="769" y="183"/>
                  </a:lnTo>
                  <a:lnTo>
                    <a:pt x="785" y="167"/>
                  </a:lnTo>
                  <a:lnTo>
                    <a:pt x="808" y="167"/>
                  </a:lnTo>
                  <a:lnTo>
                    <a:pt x="816" y="160"/>
                  </a:lnTo>
                  <a:lnTo>
                    <a:pt x="816" y="167"/>
                  </a:lnTo>
                  <a:lnTo>
                    <a:pt x="830" y="160"/>
                  </a:lnTo>
                  <a:lnTo>
                    <a:pt x="822" y="160"/>
                  </a:lnTo>
                  <a:lnTo>
                    <a:pt x="816" y="152"/>
                  </a:lnTo>
                  <a:lnTo>
                    <a:pt x="830" y="122"/>
                  </a:lnTo>
                  <a:lnTo>
                    <a:pt x="846" y="114"/>
                  </a:lnTo>
                  <a:lnTo>
                    <a:pt x="846" y="106"/>
                  </a:lnTo>
                  <a:lnTo>
                    <a:pt x="853" y="106"/>
                  </a:lnTo>
                  <a:lnTo>
                    <a:pt x="877" y="98"/>
                  </a:lnTo>
                  <a:lnTo>
                    <a:pt x="877" y="91"/>
                  </a:lnTo>
                  <a:lnTo>
                    <a:pt x="869" y="91"/>
                  </a:lnTo>
                  <a:lnTo>
                    <a:pt x="869" y="84"/>
                  </a:lnTo>
                  <a:lnTo>
                    <a:pt x="861" y="76"/>
                  </a:lnTo>
                  <a:lnTo>
                    <a:pt x="861" y="53"/>
                  </a:lnTo>
                  <a:lnTo>
                    <a:pt x="853" y="45"/>
                  </a:lnTo>
                  <a:lnTo>
                    <a:pt x="846" y="45"/>
                  </a:lnTo>
                  <a:lnTo>
                    <a:pt x="838" y="37"/>
                  </a:lnTo>
                  <a:lnTo>
                    <a:pt x="830" y="53"/>
                  </a:lnTo>
                  <a:lnTo>
                    <a:pt x="822" y="84"/>
                  </a:lnTo>
                  <a:lnTo>
                    <a:pt x="808" y="91"/>
                  </a:lnTo>
                  <a:lnTo>
                    <a:pt x="754" y="91"/>
                  </a:lnTo>
                  <a:lnTo>
                    <a:pt x="746" y="106"/>
                  </a:lnTo>
                  <a:lnTo>
                    <a:pt x="730" y="114"/>
                  </a:lnTo>
                  <a:lnTo>
                    <a:pt x="738" y="114"/>
                  </a:lnTo>
                  <a:lnTo>
                    <a:pt x="738" y="122"/>
                  </a:lnTo>
                  <a:lnTo>
                    <a:pt x="722" y="130"/>
                  </a:lnTo>
                  <a:lnTo>
                    <a:pt x="708" y="130"/>
                  </a:lnTo>
                  <a:lnTo>
                    <a:pt x="692" y="130"/>
                  </a:lnTo>
                  <a:lnTo>
                    <a:pt x="692" y="137"/>
                  </a:lnTo>
                  <a:lnTo>
                    <a:pt x="677" y="152"/>
                  </a:lnTo>
                  <a:lnTo>
                    <a:pt x="654" y="167"/>
                  </a:lnTo>
                  <a:lnTo>
                    <a:pt x="630" y="167"/>
                  </a:lnTo>
                  <a:lnTo>
                    <a:pt x="623" y="160"/>
                  </a:lnTo>
                  <a:lnTo>
                    <a:pt x="630" y="152"/>
                  </a:lnTo>
                  <a:lnTo>
                    <a:pt x="630" y="144"/>
                  </a:lnTo>
                  <a:lnTo>
                    <a:pt x="638" y="144"/>
                  </a:lnTo>
                  <a:lnTo>
                    <a:pt x="638" y="137"/>
                  </a:lnTo>
                  <a:lnTo>
                    <a:pt x="630" y="114"/>
                  </a:lnTo>
                  <a:lnTo>
                    <a:pt x="623" y="122"/>
                  </a:lnTo>
                  <a:lnTo>
                    <a:pt x="615" y="122"/>
                  </a:lnTo>
                  <a:lnTo>
                    <a:pt x="630" y="106"/>
                  </a:lnTo>
                  <a:lnTo>
                    <a:pt x="623" y="91"/>
                  </a:lnTo>
                  <a:lnTo>
                    <a:pt x="607" y="76"/>
                  </a:lnTo>
                  <a:lnTo>
                    <a:pt x="600" y="76"/>
                  </a:lnTo>
                  <a:lnTo>
                    <a:pt x="600" y="84"/>
                  </a:lnTo>
                  <a:lnTo>
                    <a:pt x="593" y="91"/>
                  </a:lnTo>
                  <a:lnTo>
                    <a:pt x="593" y="98"/>
                  </a:lnTo>
                  <a:lnTo>
                    <a:pt x="593" y="91"/>
                  </a:lnTo>
                  <a:lnTo>
                    <a:pt x="585" y="98"/>
                  </a:lnTo>
                  <a:lnTo>
                    <a:pt x="577" y="122"/>
                  </a:lnTo>
                  <a:lnTo>
                    <a:pt x="585" y="137"/>
                  </a:lnTo>
                  <a:lnTo>
                    <a:pt x="585" y="144"/>
                  </a:lnTo>
                  <a:lnTo>
                    <a:pt x="577" y="160"/>
                  </a:lnTo>
                  <a:lnTo>
                    <a:pt x="569" y="160"/>
                  </a:lnTo>
                  <a:lnTo>
                    <a:pt x="562" y="160"/>
                  </a:lnTo>
                  <a:lnTo>
                    <a:pt x="562" y="152"/>
                  </a:lnTo>
                  <a:lnTo>
                    <a:pt x="562" y="130"/>
                  </a:lnTo>
                  <a:lnTo>
                    <a:pt x="562" y="106"/>
                  </a:lnTo>
                  <a:lnTo>
                    <a:pt x="569" y="91"/>
                  </a:lnTo>
                  <a:lnTo>
                    <a:pt x="569" y="98"/>
                  </a:lnTo>
                  <a:lnTo>
                    <a:pt x="554" y="106"/>
                  </a:lnTo>
                  <a:lnTo>
                    <a:pt x="562" y="98"/>
                  </a:lnTo>
                  <a:lnTo>
                    <a:pt x="569" y="84"/>
                  </a:lnTo>
                  <a:lnTo>
                    <a:pt x="577" y="76"/>
                  </a:lnTo>
                  <a:lnTo>
                    <a:pt x="577" y="84"/>
                  </a:lnTo>
                  <a:lnTo>
                    <a:pt x="600" y="68"/>
                  </a:lnTo>
                  <a:lnTo>
                    <a:pt x="607" y="76"/>
                  </a:lnTo>
                  <a:lnTo>
                    <a:pt x="607" y="68"/>
                  </a:lnTo>
                  <a:lnTo>
                    <a:pt x="615" y="76"/>
                  </a:lnTo>
                  <a:lnTo>
                    <a:pt x="615" y="61"/>
                  </a:lnTo>
                  <a:lnTo>
                    <a:pt x="607" y="6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0" name="Freeform 35"/>
            <p:cNvSpPr>
              <a:spLocks/>
            </p:cNvSpPr>
            <p:nvPr/>
          </p:nvSpPr>
          <p:spPr bwMode="auto">
            <a:xfrm>
              <a:off x="722" y="1715"/>
              <a:ext cx="632" cy="513"/>
            </a:xfrm>
            <a:custGeom>
              <a:avLst/>
              <a:gdLst>
                <a:gd name="T0" fmla="*/ 631 w 606"/>
                <a:gd name="T1" fmla="*/ 71 h 451"/>
                <a:gd name="T2" fmla="*/ 607 w 606"/>
                <a:gd name="T3" fmla="*/ 71 h 451"/>
                <a:gd name="T4" fmla="*/ 583 w 606"/>
                <a:gd name="T5" fmla="*/ 61 h 451"/>
                <a:gd name="T6" fmla="*/ 575 w 606"/>
                <a:gd name="T7" fmla="*/ 61 h 451"/>
                <a:gd name="T8" fmla="*/ 551 w 606"/>
                <a:gd name="T9" fmla="*/ 71 h 451"/>
                <a:gd name="T10" fmla="*/ 542 w 606"/>
                <a:gd name="T11" fmla="*/ 61 h 451"/>
                <a:gd name="T12" fmla="*/ 534 w 606"/>
                <a:gd name="T13" fmla="*/ 52 h 451"/>
                <a:gd name="T14" fmla="*/ 542 w 606"/>
                <a:gd name="T15" fmla="*/ 26 h 451"/>
                <a:gd name="T16" fmla="*/ 510 w 606"/>
                <a:gd name="T17" fmla="*/ 17 h 451"/>
                <a:gd name="T18" fmla="*/ 469 w 606"/>
                <a:gd name="T19" fmla="*/ 0 h 451"/>
                <a:gd name="T20" fmla="*/ 32 w 606"/>
                <a:gd name="T21" fmla="*/ 8 h 451"/>
                <a:gd name="T22" fmla="*/ 32 w 606"/>
                <a:gd name="T23" fmla="*/ 17 h 451"/>
                <a:gd name="T24" fmla="*/ 41 w 606"/>
                <a:gd name="T25" fmla="*/ 35 h 451"/>
                <a:gd name="T26" fmla="*/ 24 w 606"/>
                <a:gd name="T27" fmla="*/ 43 h 451"/>
                <a:gd name="T28" fmla="*/ 32 w 606"/>
                <a:gd name="T29" fmla="*/ 26 h 451"/>
                <a:gd name="T30" fmla="*/ 8 w 606"/>
                <a:gd name="T31" fmla="*/ 61 h 451"/>
                <a:gd name="T32" fmla="*/ 8 w 606"/>
                <a:gd name="T33" fmla="*/ 61 h 451"/>
                <a:gd name="T34" fmla="*/ 8 w 606"/>
                <a:gd name="T35" fmla="*/ 71 h 451"/>
                <a:gd name="T36" fmla="*/ 24 w 606"/>
                <a:gd name="T37" fmla="*/ 78 h 451"/>
                <a:gd name="T38" fmla="*/ 8 w 606"/>
                <a:gd name="T39" fmla="*/ 150 h 451"/>
                <a:gd name="T40" fmla="*/ 8 w 606"/>
                <a:gd name="T41" fmla="*/ 185 h 451"/>
                <a:gd name="T42" fmla="*/ 8 w 606"/>
                <a:gd name="T43" fmla="*/ 221 h 451"/>
                <a:gd name="T44" fmla="*/ 17 w 606"/>
                <a:gd name="T45" fmla="*/ 256 h 451"/>
                <a:gd name="T46" fmla="*/ 41 w 606"/>
                <a:gd name="T47" fmla="*/ 264 h 451"/>
                <a:gd name="T48" fmla="*/ 41 w 606"/>
                <a:gd name="T49" fmla="*/ 273 h 451"/>
                <a:gd name="T50" fmla="*/ 41 w 606"/>
                <a:gd name="T51" fmla="*/ 273 h 451"/>
                <a:gd name="T52" fmla="*/ 41 w 606"/>
                <a:gd name="T53" fmla="*/ 291 h 451"/>
                <a:gd name="T54" fmla="*/ 49 w 606"/>
                <a:gd name="T55" fmla="*/ 308 h 451"/>
                <a:gd name="T56" fmla="*/ 65 w 606"/>
                <a:gd name="T57" fmla="*/ 344 h 451"/>
                <a:gd name="T58" fmla="*/ 105 w 606"/>
                <a:gd name="T59" fmla="*/ 362 h 451"/>
                <a:gd name="T60" fmla="*/ 121 w 606"/>
                <a:gd name="T61" fmla="*/ 379 h 451"/>
                <a:gd name="T62" fmla="*/ 162 w 606"/>
                <a:gd name="T63" fmla="*/ 388 h 451"/>
                <a:gd name="T64" fmla="*/ 259 w 606"/>
                <a:gd name="T65" fmla="*/ 414 h 451"/>
                <a:gd name="T66" fmla="*/ 291 w 606"/>
                <a:gd name="T67" fmla="*/ 406 h 451"/>
                <a:gd name="T68" fmla="*/ 316 w 606"/>
                <a:gd name="T69" fmla="*/ 441 h 451"/>
                <a:gd name="T70" fmla="*/ 340 w 606"/>
                <a:gd name="T71" fmla="*/ 458 h 451"/>
                <a:gd name="T72" fmla="*/ 372 w 606"/>
                <a:gd name="T73" fmla="*/ 441 h 451"/>
                <a:gd name="T74" fmla="*/ 388 w 606"/>
                <a:gd name="T75" fmla="*/ 468 h 451"/>
                <a:gd name="T76" fmla="*/ 413 w 606"/>
                <a:gd name="T77" fmla="*/ 512 h 45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06"/>
                <a:gd name="T118" fmla="*/ 0 h 451"/>
                <a:gd name="T119" fmla="*/ 606 w 606"/>
                <a:gd name="T120" fmla="*/ 451 h 45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06" h="451">
                  <a:moveTo>
                    <a:pt x="605" y="62"/>
                  </a:moveTo>
                  <a:lnTo>
                    <a:pt x="605" y="62"/>
                  </a:lnTo>
                  <a:lnTo>
                    <a:pt x="590" y="62"/>
                  </a:lnTo>
                  <a:lnTo>
                    <a:pt x="582" y="62"/>
                  </a:lnTo>
                  <a:lnTo>
                    <a:pt x="574" y="62"/>
                  </a:lnTo>
                  <a:lnTo>
                    <a:pt x="559" y="54"/>
                  </a:lnTo>
                  <a:lnTo>
                    <a:pt x="551" y="62"/>
                  </a:lnTo>
                  <a:lnTo>
                    <a:pt x="551" y="54"/>
                  </a:lnTo>
                  <a:lnTo>
                    <a:pt x="567" y="38"/>
                  </a:lnTo>
                  <a:lnTo>
                    <a:pt x="528" y="62"/>
                  </a:lnTo>
                  <a:lnTo>
                    <a:pt x="520" y="62"/>
                  </a:lnTo>
                  <a:lnTo>
                    <a:pt x="520" y="54"/>
                  </a:lnTo>
                  <a:lnTo>
                    <a:pt x="497" y="62"/>
                  </a:lnTo>
                  <a:lnTo>
                    <a:pt x="512" y="46"/>
                  </a:lnTo>
                  <a:lnTo>
                    <a:pt x="535" y="31"/>
                  </a:lnTo>
                  <a:lnTo>
                    <a:pt x="520" y="23"/>
                  </a:lnTo>
                  <a:lnTo>
                    <a:pt x="512" y="31"/>
                  </a:lnTo>
                  <a:lnTo>
                    <a:pt x="489" y="15"/>
                  </a:lnTo>
                  <a:lnTo>
                    <a:pt x="458" y="15"/>
                  </a:lnTo>
                  <a:lnTo>
                    <a:pt x="450" y="0"/>
                  </a:lnTo>
                  <a:lnTo>
                    <a:pt x="450" y="7"/>
                  </a:lnTo>
                  <a:lnTo>
                    <a:pt x="31" y="7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1" y="46"/>
                  </a:lnTo>
                  <a:lnTo>
                    <a:pt x="23" y="38"/>
                  </a:lnTo>
                  <a:lnTo>
                    <a:pt x="31" y="31"/>
                  </a:lnTo>
                  <a:lnTo>
                    <a:pt x="31" y="23"/>
                  </a:lnTo>
                  <a:lnTo>
                    <a:pt x="0" y="23"/>
                  </a:lnTo>
                  <a:lnTo>
                    <a:pt x="8" y="54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8" y="62"/>
                  </a:lnTo>
                  <a:lnTo>
                    <a:pt x="16" y="69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8" y="132"/>
                  </a:lnTo>
                  <a:lnTo>
                    <a:pt x="8" y="139"/>
                  </a:lnTo>
                  <a:lnTo>
                    <a:pt x="8" y="163"/>
                  </a:lnTo>
                  <a:lnTo>
                    <a:pt x="16" y="170"/>
                  </a:lnTo>
                  <a:lnTo>
                    <a:pt x="8" y="194"/>
                  </a:lnTo>
                  <a:lnTo>
                    <a:pt x="16" y="209"/>
                  </a:lnTo>
                  <a:lnTo>
                    <a:pt x="16" y="225"/>
                  </a:lnTo>
                  <a:lnTo>
                    <a:pt x="31" y="240"/>
                  </a:lnTo>
                  <a:lnTo>
                    <a:pt x="39" y="232"/>
                  </a:lnTo>
                  <a:lnTo>
                    <a:pt x="47" y="240"/>
                  </a:lnTo>
                  <a:lnTo>
                    <a:pt x="39" y="240"/>
                  </a:lnTo>
                  <a:lnTo>
                    <a:pt x="39" y="248"/>
                  </a:lnTo>
                  <a:lnTo>
                    <a:pt x="39" y="240"/>
                  </a:lnTo>
                  <a:lnTo>
                    <a:pt x="39" y="248"/>
                  </a:lnTo>
                  <a:lnTo>
                    <a:pt x="39" y="256"/>
                  </a:lnTo>
                  <a:lnTo>
                    <a:pt x="47" y="263"/>
                  </a:lnTo>
                  <a:lnTo>
                    <a:pt x="47" y="271"/>
                  </a:lnTo>
                  <a:lnTo>
                    <a:pt x="62" y="294"/>
                  </a:lnTo>
                  <a:lnTo>
                    <a:pt x="62" y="302"/>
                  </a:lnTo>
                  <a:lnTo>
                    <a:pt x="93" y="310"/>
                  </a:lnTo>
                  <a:lnTo>
                    <a:pt x="101" y="318"/>
                  </a:lnTo>
                  <a:lnTo>
                    <a:pt x="109" y="318"/>
                  </a:lnTo>
                  <a:lnTo>
                    <a:pt x="116" y="333"/>
                  </a:lnTo>
                  <a:lnTo>
                    <a:pt x="116" y="341"/>
                  </a:lnTo>
                  <a:lnTo>
                    <a:pt x="155" y="341"/>
                  </a:lnTo>
                  <a:lnTo>
                    <a:pt x="210" y="364"/>
                  </a:lnTo>
                  <a:lnTo>
                    <a:pt x="248" y="364"/>
                  </a:lnTo>
                  <a:lnTo>
                    <a:pt x="248" y="357"/>
                  </a:lnTo>
                  <a:lnTo>
                    <a:pt x="279" y="357"/>
                  </a:lnTo>
                  <a:lnTo>
                    <a:pt x="303" y="372"/>
                  </a:lnTo>
                  <a:lnTo>
                    <a:pt x="303" y="388"/>
                  </a:lnTo>
                  <a:lnTo>
                    <a:pt x="310" y="395"/>
                  </a:lnTo>
                  <a:lnTo>
                    <a:pt x="326" y="403"/>
                  </a:lnTo>
                  <a:lnTo>
                    <a:pt x="334" y="388"/>
                  </a:lnTo>
                  <a:lnTo>
                    <a:pt x="357" y="388"/>
                  </a:lnTo>
                  <a:lnTo>
                    <a:pt x="365" y="403"/>
                  </a:lnTo>
                  <a:lnTo>
                    <a:pt x="372" y="411"/>
                  </a:lnTo>
                  <a:lnTo>
                    <a:pt x="380" y="426"/>
                  </a:lnTo>
                  <a:lnTo>
                    <a:pt x="396" y="45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1" name="Freeform 36"/>
            <p:cNvSpPr>
              <a:spLocks/>
            </p:cNvSpPr>
            <p:nvPr/>
          </p:nvSpPr>
          <p:spPr bwMode="auto">
            <a:xfrm>
              <a:off x="1135" y="1768"/>
              <a:ext cx="510" cy="486"/>
            </a:xfrm>
            <a:custGeom>
              <a:avLst/>
              <a:gdLst>
                <a:gd name="T0" fmla="*/ 32 w 490"/>
                <a:gd name="T1" fmla="*/ 467 h 428"/>
                <a:gd name="T2" fmla="*/ 24 w 490"/>
                <a:gd name="T3" fmla="*/ 431 h 428"/>
                <a:gd name="T4" fmla="*/ 56 w 490"/>
                <a:gd name="T5" fmla="*/ 405 h 428"/>
                <a:gd name="T6" fmla="*/ 80 w 490"/>
                <a:gd name="T7" fmla="*/ 388 h 428"/>
                <a:gd name="T8" fmla="*/ 129 w 490"/>
                <a:gd name="T9" fmla="*/ 405 h 428"/>
                <a:gd name="T10" fmla="*/ 153 w 490"/>
                <a:gd name="T11" fmla="*/ 405 h 428"/>
                <a:gd name="T12" fmla="*/ 137 w 490"/>
                <a:gd name="T13" fmla="*/ 388 h 428"/>
                <a:gd name="T14" fmla="*/ 170 w 490"/>
                <a:gd name="T15" fmla="*/ 370 h 428"/>
                <a:gd name="T16" fmla="*/ 202 w 490"/>
                <a:gd name="T17" fmla="*/ 379 h 428"/>
                <a:gd name="T18" fmla="*/ 258 w 490"/>
                <a:gd name="T19" fmla="*/ 405 h 428"/>
                <a:gd name="T20" fmla="*/ 266 w 490"/>
                <a:gd name="T21" fmla="*/ 450 h 428"/>
                <a:gd name="T22" fmla="*/ 290 w 490"/>
                <a:gd name="T23" fmla="*/ 476 h 428"/>
                <a:gd name="T24" fmla="*/ 275 w 490"/>
                <a:gd name="T25" fmla="*/ 370 h 428"/>
                <a:gd name="T26" fmla="*/ 290 w 490"/>
                <a:gd name="T27" fmla="*/ 335 h 428"/>
                <a:gd name="T28" fmla="*/ 314 w 490"/>
                <a:gd name="T29" fmla="*/ 309 h 428"/>
                <a:gd name="T30" fmla="*/ 355 w 490"/>
                <a:gd name="T31" fmla="*/ 291 h 428"/>
                <a:gd name="T32" fmla="*/ 363 w 490"/>
                <a:gd name="T33" fmla="*/ 274 h 428"/>
                <a:gd name="T34" fmla="*/ 363 w 490"/>
                <a:gd name="T35" fmla="*/ 274 h 428"/>
                <a:gd name="T36" fmla="*/ 355 w 490"/>
                <a:gd name="T37" fmla="*/ 255 h 428"/>
                <a:gd name="T38" fmla="*/ 372 w 490"/>
                <a:gd name="T39" fmla="*/ 265 h 428"/>
                <a:gd name="T40" fmla="*/ 363 w 490"/>
                <a:gd name="T41" fmla="*/ 238 h 428"/>
                <a:gd name="T42" fmla="*/ 347 w 490"/>
                <a:gd name="T43" fmla="*/ 211 h 428"/>
                <a:gd name="T44" fmla="*/ 355 w 490"/>
                <a:gd name="T45" fmla="*/ 211 h 428"/>
                <a:gd name="T46" fmla="*/ 363 w 490"/>
                <a:gd name="T47" fmla="*/ 203 h 428"/>
                <a:gd name="T48" fmla="*/ 363 w 490"/>
                <a:gd name="T49" fmla="*/ 229 h 428"/>
                <a:gd name="T50" fmla="*/ 372 w 490"/>
                <a:gd name="T51" fmla="*/ 185 h 428"/>
                <a:gd name="T52" fmla="*/ 396 w 490"/>
                <a:gd name="T53" fmla="*/ 168 h 428"/>
                <a:gd name="T54" fmla="*/ 436 w 490"/>
                <a:gd name="T55" fmla="*/ 141 h 428"/>
                <a:gd name="T56" fmla="*/ 460 w 490"/>
                <a:gd name="T57" fmla="*/ 133 h 428"/>
                <a:gd name="T58" fmla="*/ 460 w 490"/>
                <a:gd name="T59" fmla="*/ 89 h 428"/>
                <a:gd name="T60" fmla="*/ 484 w 490"/>
                <a:gd name="T61" fmla="*/ 79 h 428"/>
                <a:gd name="T62" fmla="*/ 501 w 490"/>
                <a:gd name="T63" fmla="*/ 53 h 428"/>
                <a:gd name="T64" fmla="*/ 492 w 490"/>
                <a:gd name="T65" fmla="*/ 9 h 428"/>
                <a:gd name="T66" fmla="*/ 468 w 490"/>
                <a:gd name="T67" fmla="*/ 0 h 428"/>
                <a:gd name="T68" fmla="*/ 436 w 490"/>
                <a:gd name="T69" fmla="*/ 53 h 428"/>
                <a:gd name="T70" fmla="*/ 372 w 490"/>
                <a:gd name="T71" fmla="*/ 70 h 428"/>
                <a:gd name="T72" fmla="*/ 363 w 490"/>
                <a:gd name="T73" fmla="*/ 89 h 428"/>
                <a:gd name="T74" fmla="*/ 314 w 490"/>
                <a:gd name="T75" fmla="*/ 98 h 428"/>
                <a:gd name="T76" fmla="*/ 275 w 490"/>
                <a:gd name="T77" fmla="*/ 141 h 428"/>
                <a:gd name="T78" fmla="*/ 250 w 490"/>
                <a:gd name="T79" fmla="*/ 133 h 428"/>
                <a:gd name="T80" fmla="*/ 258 w 490"/>
                <a:gd name="T81" fmla="*/ 106 h 428"/>
                <a:gd name="T82" fmla="*/ 234 w 490"/>
                <a:gd name="T83" fmla="*/ 89 h 428"/>
                <a:gd name="T84" fmla="*/ 226 w 490"/>
                <a:gd name="T85" fmla="*/ 44 h 428"/>
                <a:gd name="T86" fmla="*/ 210 w 490"/>
                <a:gd name="T87" fmla="*/ 61 h 428"/>
                <a:gd name="T88" fmla="*/ 194 w 490"/>
                <a:gd name="T89" fmla="*/ 89 h 428"/>
                <a:gd name="T90" fmla="*/ 194 w 490"/>
                <a:gd name="T91" fmla="*/ 133 h 428"/>
                <a:gd name="T92" fmla="*/ 178 w 490"/>
                <a:gd name="T93" fmla="*/ 124 h 428"/>
                <a:gd name="T94" fmla="*/ 185 w 490"/>
                <a:gd name="T95" fmla="*/ 53 h 428"/>
                <a:gd name="T96" fmla="*/ 178 w 490"/>
                <a:gd name="T97" fmla="*/ 61 h 428"/>
                <a:gd name="T98" fmla="*/ 194 w 490"/>
                <a:gd name="T99" fmla="*/ 44 h 428"/>
                <a:gd name="T100" fmla="*/ 234 w 490"/>
                <a:gd name="T101" fmla="*/ 35 h 4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428"/>
                <a:gd name="T155" fmla="*/ 490 w 490"/>
                <a:gd name="T156" fmla="*/ 428 h 4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428">
                  <a:moveTo>
                    <a:pt x="0" y="404"/>
                  </a:moveTo>
                  <a:lnTo>
                    <a:pt x="0" y="404"/>
                  </a:lnTo>
                  <a:lnTo>
                    <a:pt x="31" y="411"/>
                  </a:lnTo>
                  <a:lnTo>
                    <a:pt x="23" y="396"/>
                  </a:lnTo>
                  <a:lnTo>
                    <a:pt x="23" y="388"/>
                  </a:lnTo>
                  <a:lnTo>
                    <a:pt x="23" y="380"/>
                  </a:lnTo>
                  <a:lnTo>
                    <a:pt x="39" y="365"/>
                  </a:lnTo>
                  <a:lnTo>
                    <a:pt x="46" y="365"/>
                  </a:lnTo>
                  <a:lnTo>
                    <a:pt x="54" y="357"/>
                  </a:lnTo>
                  <a:lnTo>
                    <a:pt x="62" y="342"/>
                  </a:lnTo>
                  <a:lnTo>
                    <a:pt x="62" y="349"/>
                  </a:lnTo>
                  <a:lnTo>
                    <a:pt x="77" y="342"/>
                  </a:lnTo>
                  <a:lnTo>
                    <a:pt x="101" y="349"/>
                  </a:lnTo>
                  <a:lnTo>
                    <a:pt x="108" y="342"/>
                  </a:lnTo>
                  <a:lnTo>
                    <a:pt x="124" y="357"/>
                  </a:lnTo>
                  <a:lnTo>
                    <a:pt x="132" y="357"/>
                  </a:lnTo>
                  <a:lnTo>
                    <a:pt x="132" y="349"/>
                  </a:lnTo>
                  <a:lnTo>
                    <a:pt x="147" y="357"/>
                  </a:lnTo>
                  <a:lnTo>
                    <a:pt x="139" y="349"/>
                  </a:lnTo>
                  <a:lnTo>
                    <a:pt x="147" y="342"/>
                  </a:lnTo>
                  <a:lnTo>
                    <a:pt x="132" y="342"/>
                  </a:lnTo>
                  <a:lnTo>
                    <a:pt x="132" y="334"/>
                  </a:lnTo>
                  <a:lnTo>
                    <a:pt x="163" y="334"/>
                  </a:lnTo>
                  <a:lnTo>
                    <a:pt x="163" y="326"/>
                  </a:lnTo>
                  <a:lnTo>
                    <a:pt x="163" y="334"/>
                  </a:lnTo>
                  <a:lnTo>
                    <a:pt x="178" y="334"/>
                  </a:lnTo>
                  <a:lnTo>
                    <a:pt x="194" y="334"/>
                  </a:lnTo>
                  <a:lnTo>
                    <a:pt x="209" y="342"/>
                  </a:lnTo>
                  <a:lnTo>
                    <a:pt x="225" y="342"/>
                  </a:lnTo>
                  <a:lnTo>
                    <a:pt x="248" y="357"/>
                  </a:lnTo>
                  <a:lnTo>
                    <a:pt x="248" y="380"/>
                  </a:lnTo>
                  <a:lnTo>
                    <a:pt x="248" y="388"/>
                  </a:lnTo>
                  <a:lnTo>
                    <a:pt x="256" y="396"/>
                  </a:lnTo>
                  <a:lnTo>
                    <a:pt x="264" y="411"/>
                  </a:lnTo>
                  <a:lnTo>
                    <a:pt x="271" y="427"/>
                  </a:lnTo>
                  <a:lnTo>
                    <a:pt x="279" y="419"/>
                  </a:lnTo>
                  <a:lnTo>
                    <a:pt x="287" y="411"/>
                  </a:lnTo>
                  <a:lnTo>
                    <a:pt x="287" y="396"/>
                  </a:lnTo>
                  <a:lnTo>
                    <a:pt x="264" y="326"/>
                  </a:lnTo>
                  <a:lnTo>
                    <a:pt x="271" y="303"/>
                  </a:lnTo>
                  <a:lnTo>
                    <a:pt x="279" y="303"/>
                  </a:lnTo>
                  <a:lnTo>
                    <a:pt x="279" y="295"/>
                  </a:lnTo>
                  <a:lnTo>
                    <a:pt x="287" y="295"/>
                  </a:lnTo>
                  <a:lnTo>
                    <a:pt x="302" y="287"/>
                  </a:lnTo>
                  <a:lnTo>
                    <a:pt x="302" y="272"/>
                  </a:lnTo>
                  <a:lnTo>
                    <a:pt x="326" y="264"/>
                  </a:lnTo>
                  <a:lnTo>
                    <a:pt x="326" y="256"/>
                  </a:lnTo>
                  <a:lnTo>
                    <a:pt x="341" y="256"/>
                  </a:lnTo>
                  <a:lnTo>
                    <a:pt x="341" y="248"/>
                  </a:lnTo>
                  <a:lnTo>
                    <a:pt x="341" y="241"/>
                  </a:lnTo>
                  <a:lnTo>
                    <a:pt x="349" y="241"/>
                  </a:lnTo>
                  <a:lnTo>
                    <a:pt x="357" y="241"/>
                  </a:lnTo>
                  <a:lnTo>
                    <a:pt x="349" y="233"/>
                  </a:lnTo>
                  <a:lnTo>
                    <a:pt x="349" y="241"/>
                  </a:lnTo>
                  <a:lnTo>
                    <a:pt x="349" y="233"/>
                  </a:lnTo>
                  <a:lnTo>
                    <a:pt x="341" y="233"/>
                  </a:lnTo>
                  <a:lnTo>
                    <a:pt x="341" y="225"/>
                  </a:lnTo>
                  <a:lnTo>
                    <a:pt x="341" y="233"/>
                  </a:lnTo>
                  <a:lnTo>
                    <a:pt x="349" y="225"/>
                  </a:lnTo>
                  <a:lnTo>
                    <a:pt x="357" y="233"/>
                  </a:lnTo>
                  <a:lnTo>
                    <a:pt x="349" y="217"/>
                  </a:lnTo>
                  <a:lnTo>
                    <a:pt x="341" y="210"/>
                  </a:lnTo>
                  <a:lnTo>
                    <a:pt x="349" y="210"/>
                  </a:lnTo>
                  <a:lnTo>
                    <a:pt x="341" y="202"/>
                  </a:lnTo>
                  <a:lnTo>
                    <a:pt x="349" y="194"/>
                  </a:lnTo>
                  <a:lnTo>
                    <a:pt x="333" y="186"/>
                  </a:lnTo>
                  <a:lnTo>
                    <a:pt x="333" y="179"/>
                  </a:lnTo>
                  <a:lnTo>
                    <a:pt x="341" y="194"/>
                  </a:lnTo>
                  <a:lnTo>
                    <a:pt x="341" y="186"/>
                  </a:lnTo>
                  <a:lnTo>
                    <a:pt x="341" y="171"/>
                  </a:lnTo>
                  <a:lnTo>
                    <a:pt x="349" y="163"/>
                  </a:lnTo>
                  <a:lnTo>
                    <a:pt x="349" y="179"/>
                  </a:lnTo>
                  <a:lnTo>
                    <a:pt x="349" y="186"/>
                  </a:lnTo>
                  <a:lnTo>
                    <a:pt x="357" y="194"/>
                  </a:lnTo>
                  <a:lnTo>
                    <a:pt x="349" y="202"/>
                  </a:lnTo>
                  <a:lnTo>
                    <a:pt x="349" y="210"/>
                  </a:lnTo>
                  <a:lnTo>
                    <a:pt x="365" y="179"/>
                  </a:lnTo>
                  <a:lnTo>
                    <a:pt x="357" y="163"/>
                  </a:lnTo>
                  <a:lnTo>
                    <a:pt x="365" y="171"/>
                  </a:lnTo>
                  <a:lnTo>
                    <a:pt x="380" y="163"/>
                  </a:lnTo>
                  <a:lnTo>
                    <a:pt x="380" y="148"/>
                  </a:lnTo>
                  <a:lnTo>
                    <a:pt x="380" y="140"/>
                  </a:lnTo>
                  <a:lnTo>
                    <a:pt x="396" y="132"/>
                  </a:lnTo>
                  <a:lnTo>
                    <a:pt x="419" y="124"/>
                  </a:lnTo>
                  <a:lnTo>
                    <a:pt x="427" y="117"/>
                  </a:lnTo>
                  <a:lnTo>
                    <a:pt x="427" y="124"/>
                  </a:lnTo>
                  <a:lnTo>
                    <a:pt x="442" y="117"/>
                  </a:lnTo>
                  <a:lnTo>
                    <a:pt x="434" y="117"/>
                  </a:lnTo>
                  <a:lnTo>
                    <a:pt x="427" y="109"/>
                  </a:lnTo>
                  <a:lnTo>
                    <a:pt x="442" y="78"/>
                  </a:lnTo>
                  <a:lnTo>
                    <a:pt x="458" y="70"/>
                  </a:lnTo>
                  <a:lnTo>
                    <a:pt x="458" y="62"/>
                  </a:lnTo>
                  <a:lnTo>
                    <a:pt x="465" y="70"/>
                  </a:lnTo>
                  <a:lnTo>
                    <a:pt x="489" y="54"/>
                  </a:lnTo>
                  <a:lnTo>
                    <a:pt x="489" y="47"/>
                  </a:lnTo>
                  <a:lnTo>
                    <a:pt x="481" y="47"/>
                  </a:lnTo>
                  <a:lnTo>
                    <a:pt x="481" y="39"/>
                  </a:lnTo>
                  <a:lnTo>
                    <a:pt x="473" y="39"/>
                  </a:lnTo>
                  <a:lnTo>
                    <a:pt x="473" y="8"/>
                  </a:lnTo>
                  <a:lnTo>
                    <a:pt x="465" y="0"/>
                  </a:lnTo>
                  <a:lnTo>
                    <a:pt x="458" y="0"/>
                  </a:lnTo>
                  <a:lnTo>
                    <a:pt x="450" y="0"/>
                  </a:lnTo>
                  <a:lnTo>
                    <a:pt x="442" y="8"/>
                  </a:lnTo>
                  <a:lnTo>
                    <a:pt x="434" y="47"/>
                  </a:lnTo>
                  <a:lnTo>
                    <a:pt x="419" y="47"/>
                  </a:lnTo>
                  <a:lnTo>
                    <a:pt x="419" y="54"/>
                  </a:lnTo>
                  <a:lnTo>
                    <a:pt x="365" y="54"/>
                  </a:lnTo>
                  <a:lnTo>
                    <a:pt x="357" y="62"/>
                  </a:lnTo>
                  <a:lnTo>
                    <a:pt x="341" y="70"/>
                  </a:lnTo>
                  <a:lnTo>
                    <a:pt x="349" y="70"/>
                  </a:lnTo>
                  <a:lnTo>
                    <a:pt x="349" y="78"/>
                  </a:lnTo>
                  <a:lnTo>
                    <a:pt x="333" y="86"/>
                  </a:lnTo>
                  <a:lnTo>
                    <a:pt x="318" y="86"/>
                  </a:lnTo>
                  <a:lnTo>
                    <a:pt x="302" y="86"/>
                  </a:lnTo>
                  <a:lnTo>
                    <a:pt x="302" y="93"/>
                  </a:lnTo>
                  <a:lnTo>
                    <a:pt x="287" y="109"/>
                  </a:lnTo>
                  <a:lnTo>
                    <a:pt x="264" y="124"/>
                  </a:lnTo>
                  <a:lnTo>
                    <a:pt x="240" y="124"/>
                  </a:lnTo>
                  <a:lnTo>
                    <a:pt x="233" y="117"/>
                  </a:lnTo>
                  <a:lnTo>
                    <a:pt x="240" y="117"/>
                  </a:lnTo>
                  <a:lnTo>
                    <a:pt x="240" y="109"/>
                  </a:lnTo>
                  <a:lnTo>
                    <a:pt x="248" y="101"/>
                  </a:lnTo>
                  <a:lnTo>
                    <a:pt x="248" y="93"/>
                  </a:lnTo>
                  <a:lnTo>
                    <a:pt x="240" y="70"/>
                  </a:lnTo>
                  <a:lnTo>
                    <a:pt x="233" y="78"/>
                  </a:lnTo>
                  <a:lnTo>
                    <a:pt x="225" y="78"/>
                  </a:lnTo>
                  <a:lnTo>
                    <a:pt x="240" y="62"/>
                  </a:lnTo>
                  <a:lnTo>
                    <a:pt x="233" y="47"/>
                  </a:lnTo>
                  <a:lnTo>
                    <a:pt x="217" y="39"/>
                  </a:lnTo>
                  <a:lnTo>
                    <a:pt x="209" y="39"/>
                  </a:lnTo>
                  <a:lnTo>
                    <a:pt x="202" y="47"/>
                  </a:lnTo>
                  <a:lnTo>
                    <a:pt x="202" y="54"/>
                  </a:lnTo>
                  <a:lnTo>
                    <a:pt x="202" y="47"/>
                  </a:lnTo>
                  <a:lnTo>
                    <a:pt x="194" y="54"/>
                  </a:lnTo>
                  <a:lnTo>
                    <a:pt x="186" y="78"/>
                  </a:lnTo>
                  <a:lnTo>
                    <a:pt x="194" y="93"/>
                  </a:lnTo>
                  <a:lnTo>
                    <a:pt x="194" y="101"/>
                  </a:lnTo>
                  <a:lnTo>
                    <a:pt x="186" y="117"/>
                  </a:lnTo>
                  <a:lnTo>
                    <a:pt x="178" y="124"/>
                  </a:lnTo>
                  <a:lnTo>
                    <a:pt x="171" y="117"/>
                  </a:lnTo>
                  <a:lnTo>
                    <a:pt x="171" y="109"/>
                  </a:lnTo>
                  <a:lnTo>
                    <a:pt x="171" y="86"/>
                  </a:lnTo>
                  <a:lnTo>
                    <a:pt x="171" y="62"/>
                  </a:lnTo>
                  <a:lnTo>
                    <a:pt x="178" y="47"/>
                  </a:lnTo>
                  <a:lnTo>
                    <a:pt x="178" y="54"/>
                  </a:lnTo>
                  <a:lnTo>
                    <a:pt x="163" y="62"/>
                  </a:lnTo>
                  <a:lnTo>
                    <a:pt x="171" y="54"/>
                  </a:lnTo>
                  <a:lnTo>
                    <a:pt x="178" y="39"/>
                  </a:lnTo>
                  <a:lnTo>
                    <a:pt x="186" y="31"/>
                  </a:lnTo>
                  <a:lnTo>
                    <a:pt x="186" y="39"/>
                  </a:lnTo>
                  <a:lnTo>
                    <a:pt x="209" y="23"/>
                  </a:lnTo>
                  <a:lnTo>
                    <a:pt x="217" y="31"/>
                  </a:lnTo>
                  <a:lnTo>
                    <a:pt x="225" y="31"/>
                  </a:lnTo>
                  <a:lnTo>
                    <a:pt x="225" y="16"/>
                  </a:lnTo>
                  <a:lnTo>
                    <a:pt x="217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2" name="Freeform 37"/>
            <p:cNvSpPr>
              <a:spLocks/>
            </p:cNvSpPr>
            <p:nvPr/>
          </p:nvSpPr>
          <p:spPr bwMode="auto">
            <a:xfrm>
              <a:off x="722" y="1715"/>
              <a:ext cx="640" cy="521"/>
            </a:xfrm>
            <a:custGeom>
              <a:avLst/>
              <a:gdLst>
                <a:gd name="T0" fmla="*/ 639 w 614"/>
                <a:gd name="T1" fmla="*/ 71 h 458"/>
                <a:gd name="T2" fmla="*/ 631 w 614"/>
                <a:gd name="T3" fmla="*/ 61 h 458"/>
                <a:gd name="T4" fmla="*/ 607 w 614"/>
                <a:gd name="T5" fmla="*/ 71 h 458"/>
                <a:gd name="T6" fmla="*/ 583 w 614"/>
                <a:gd name="T7" fmla="*/ 61 h 458"/>
                <a:gd name="T8" fmla="*/ 591 w 614"/>
                <a:gd name="T9" fmla="*/ 43 h 458"/>
                <a:gd name="T10" fmla="*/ 542 w 614"/>
                <a:gd name="T11" fmla="*/ 71 h 458"/>
                <a:gd name="T12" fmla="*/ 518 w 614"/>
                <a:gd name="T13" fmla="*/ 71 h 458"/>
                <a:gd name="T14" fmla="*/ 558 w 614"/>
                <a:gd name="T15" fmla="*/ 35 h 458"/>
                <a:gd name="T16" fmla="*/ 534 w 614"/>
                <a:gd name="T17" fmla="*/ 35 h 458"/>
                <a:gd name="T18" fmla="*/ 477 w 614"/>
                <a:gd name="T19" fmla="*/ 17 h 458"/>
                <a:gd name="T20" fmla="*/ 469 w 614"/>
                <a:gd name="T21" fmla="*/ 8 h 458"/>
                <a:gd name="T22" fmla="*/ 41 w 614"/>
                <a:gd name="T23" fmla="*/ 17 h 458"/>
                <a:gd name="T24" fmla="*/ 41 w 614"/>
                <a:gd name="T25" fmla="*/ 26 h 458"/>
                <a:gd name="T26" fmla="*/ 32 w 614"/>
                <a:gd name="T27" fmla="*/ 43 h 458"/>
                <a:gd name="T28" fmla="*/ 32 w 614"/>
                <a:gd name="T29" fmla="*/ 35 h 458"/>
                <a:gd name="T30" fmla="*/ 0 w 614"/>
                <a:gd name="T31" fmla="*/ 26 h 458"/>
                <a:gd name="T32" fmla="*/ 17 w 614"/>
                <a:gd name="T33" fmla="*/ 61 h 458"/>
                <a:gd name="T34" fmla="*/ 17 w 614"/>
                <a:gd name="T35" fmla="*/ 61 h 458"/>
                <a:gd name="T36" fmla="*/ 8 w 614"/>
                <a:gd name="T37" fmla="*/ 71 h 458"/>
                <a:gd name="T38" fmla="*/ 24 w 614"/>
                <a:gd name="T39" fmla="*/ 78 h 458"/>
                <a:gd name="T40" fmla="*/ 8 w 614"/>
                <a:gd name="T41" fmla="*/ 150 h 458"/>
                <a:gd name="T42" fmla="*/ 8 w 614"/>
                <a:gd name="T43" fmla="*/ 185 h 458"/>
                <a:gd name="T44" fmla="*/ 8 w 614"/>
                <a:gd name="T45" fmla="*/ 221 h 458"/>
                <a:gd name="T46" fmla="*/ 17 w 614"/>
                <a:gd name="T47" fmla="*/ 256 h 458"/>
                <a:gd name="T48" fmla="*/ 41 w 614"/>
                <a:gd name="T49" fmla="*/ 264 h 458"/>
                <a:gd name="T50" fmla="*/ 41 w 614"/>
                <a:gd name="T51" fmla="*/ 273 h 458"/>
                <a:gd name="T52" fmla="*/ 41 w 614"/>
                <a:gd name="T53" fmla="*/ 273 h 458"/>
                <a:gd name="T54" fmla="*/ 41 w 614"/>
                <a:gd name="T55" fmla="*/ 291 h 458"/>
                <a:gd name="T56" fmla="*/ 49 w 614"/>
                <a:gd name="T57" fmla="*/ 308 h 458"/>
                <a:gd name="T58" fmla="*/ 65 w 614"/>
                <a:gd name="T59" fmla="*/ 344 h 458"/>
                <a:gd name="T60" fmla="*/ 105 w 614"/>
                <a:gd name="T61" fmla="*/ 362 h 458"/>
                <a:gd name="T62" fmla="*/ 121 w 614"/>
                <a:gd name="T63" fmla="*/ 371 h 458"/>
                <a:gd name="T64" fmla="*/ 162 w 614"/>
                <a:gd name="T65" fmla="*/ 388 h 458"/>
                <a:gd name="T66" fmla="*/ 259 w 614"/>
                <a:gd name="T67" fmla="*/ 414 h 458"/>
                <a:gd name="T68" fmla="*/ 291 w 614"/>
                <a:gd name="T69" fmla="*/ 406 h 458"/>
                <a:gd name="T70" fmla="*/ 316 w 614"/>
                <a:gd name="T71" fmla="*/ 441 h 458"/>
                <a:gd name="T72" fmla="*/ 340 w 614"/>
                <a:gd name="T73" fmla="*/ 458 h 458"/>
                <a:gd name="T74" fmla="*/ 372 w 614"/>
                <a:gd name="T75" fmla="*/ 441 h 458"/>
                <a:gd name="T76" fmla="*/ 388 w 614"/>
                <a:gd name="T77" fmla="*/ 468 h 458"/>
                <a:gd name="T78" fmla="*/ 413 w 614"/>
                <a:gd name="T79" fmla="*/ 512 h 458"/>
                <a:gd name="T80" fmla="*/ 437 w 614"/>
                <a:gd name="T81" fmla="*/ 503 h 458"/>
                <a:gd name="T82" fmla="*/ 437 w 614"/>
                <a:gd name="T83" fmla="*/ 485 h 458"/>
                <a:gd name="T84" fmla="*/ 461 w 614"/>
                <a:gd name="T85" fmla="*/ 468 h 4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4"/>
                <a:gd name="T130" fmla="*/ 0 h 458"/>
                <a:gd name="T131" fmla="*/ 614 w 614"/>
                <a:gd name="T132" fmla="*/ 458 h 4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4" h="458">
                  <a:moveTo>
                    <a:pt x="613" y="62"/>
                  </a:moveTo>
                  <a:lnTo>
                    <a:pt x="613" y="62"/>
                  </a:lnTo>
                  <a:lnTo>
                    <a:pt x="605" y="62"/>
                  </a:lnTo>
                  <a:lnTo>
                    <a:pt x="605" y="54"/>
                  </a:lnTo>
                  <a:lnTo>
                    <a:pt x="590" y="62"/>
                  </a:lnTo>
                  <a:lnTo>
                    <a:pt x="582" y="62"/>
                  </a:lnTo>
                  <a:lnTo>
                    <a:pt x="574" y="62"/>
                  </a:lnTo>
                  <a:lnTo>
                    <a:pt x="559" y="54"/>
                  </a:lnTo>
                  <a:lnTo>
                    <a:pt x="551" y="54"/>
                  </a:lnTo>
                  <a:lnTo>
                    <a:pt x="567" y="38"/>
                  </a:lnTo>
                  <a:lnTo>
                    <a:pt x="528" y="62"/>
                  </a:lnTo>
                  <a:lnTo>
                    <a:pt x="520" y="62"/>
                  </a:lnTo>
                  <a:lnTo>
                    <a:pt x="520" y="54"/>
                  </a:lnTo>
                  <a:lnTo>
                    <a:pt x="497" y="62"/>
                  </a:lnTo>
                  <a:lnTo>
                    <a:pt x="512" y="46"/>
                  </a:lnTo>
                  <a:lnTo>
                    <a:pt x="535" y="31"/>
                  </a:lnTo>
                  <a:lnTo>
                    <a:pt x="520" y="23"/>
                  </a:lnTo>
                  <a:lnTo>
                    <a:pt x="512" y="31"/>
                  </a:lnTo>
                  <a:lnTo>
                    <a:pt x="489" y="15"/>
                  </a:lnTo>
                  <a:lnTo>
                    <a:pt x="458" y="15"/>
                  </a:lnTo>
                  <a:lnTo>
                    <a:pt x="450" y="0"/>
                  </a:lnTo>
                  <a:lnTo>
                    <a:pt x="450" y="7"/>
                  </a:lnTo>
                  <a:lnTo>
                    <a:pt x="31" y="7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39" y="23"/>
                  </a:lnTo>
                  <a:lnTo>
                    <a:pt x="39" y="31"/>
                  </a:lnTo>
                  <a:lnTo>
                    <a:pt x="31" y="38"/>
                  </a:lnTo>
                  <a:lnTo>
                    <a:pt x="23" y="38"/>
                  </a:lnTo>
                  <a:lnTo>
                    <a:pt x="31" y="31"/>
                  </a:lnTo>
                  <a:lnTo>
                    <a:pt x="31" y="23"/>
                  </a:lnTo>
                  <a:lnTo>
                    <a:pt x="0" y="23"/>
                  </a:lnTo>
                  <a:lnTo>
                    <a:pt x="8" y="54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16" y="54"/>
                  </a:lnTo>
                  <a:lnTo>
                    <a:pt x="16" y="62"/>
                  </a:lnTo>
                  <a:lnTo>
                    <a:pt x="8" y="62"/>
                  </a:lnTo>
                  <a:lnTo>
                    <a:pt x="16" y="62"/>
                  </a:lnTo>
                  <a:lnTo>
                    <a:pt x="23" y="69"/>
                  </a:lnTo>
                  <a:lnTo>
                    <a:pt x="16" y="69"/>
                  </a:lnTo>
                  <a:lnTo>
                    <a:pt x="8" y="132"/>
                  </a:lnTo>
                  <a:lnTo>
                    <a:pt x="8" y="139"/>
                  </a:lnTo>
                  <a:lnTo>
                    <a:pt x="8" y="163"/>
                  </a:lnTo>
                  <a:lnTo>
                    <a:pt x="16" y="170"/>
                  </a:lnTo>
                  <a:lnTo>
                    <a:pt x="8" y="194"/>
                  </a:lnTo>
                  <a:lnTo>
                    <a:pt x="16" y="201"/>
                  </a:lnTo>
                  <a:lnTo>
                    <a:pt x="16" y="225"/>
                  </a:lnTo>
                  <a:lnTo>
                    <a:pt x="31" y="240"/>
                  </a:lnTo>
                  <a:lnTo>
                    <a:pt x="39" y="232"/>
                  </a:lnTo>
                  <a:lnTo>
                    <a:pt x="47" y="232"/>
                  </a:lnTo>
                  <a:lnTo>
                    <a:pt x="39" y="240"/>
                  </a:lnTo>
                  <a:lnTo>
                    <a:pt x="39" y="248"/>
                  </a:lnTo>
                  <a:lnTo>
                    <a:pt x="39" y="240"/>
                  </a:lnTo>
                  <a:lnTo>
                    <a:pt x="39" y="248"/>
                  </a:lnTo>
                  <a:lnTo>
                    <a:pt x="39" y="256"/>
                  </a:lnTo>
                  <a:lnTo>
                    <a:pt x="47" y="263"/>
                  </a:lnTo>
                  <a:lnTo>
                    <a:pt x="47" y="271"/>
                  </a:lnTo>
                  <a:lnTo>
                    <a:pt x="62" y="294"/>
                  </a:lnTo>
                  <a:lnTo>
                    <a:pt x="62" y="302"/>
                  </a:lnTo>
                  <a:lnTo>
                    <a:pt x="93" y="310"/>
                  </a:lnTo>
                  <a:lnTo>
                    <a:pt x="101" y="318"/>
                  </a:lnTo>
                  <a:lnTo>
                    <a:pt x="109" y="318"/>
                  </a:lnTo>
                  <a:lnTo>
                    <a:pt x="116" y="326"/>
                  </a:lnTo>
                  <a:lnTo>
                    <a:pt x="116" y="341"/>
                  </a:lnTo>
                  <a:lnTo>
                    <a:pt x="155" y="341"/>
                  </a:lnTo>
                  <a:lnTo>
                    <a:pt x="210" y="364"/>
                  </a:lnTo>
                  <a:lnTo>
                    <a:pt x="248" y="364"/>
                  </a:lnTo>
                  <a:lnTo>
                    <a:pt x="248" y="357"/>
                  </a:lnTo>
                  <a:lnTo>
                    <a:pt x="279" y="357"/>
                  </a:lnTo>
                  <a:lnTo>
                    <a:pt x="303" y="372"/>
                  </a:lnTo>
                  <a:lnTo>
                    <a:pt x="303" y="388"/>
                  </a:lnTo>
                  <a:lnTo>
                    <a:pt x="310" y="395"/>
                  </a:lnTo>
                  <a:lnTo>
                    <a:pt x="326" y="403"/>
                  </a:lnTo>
                  <a:lnTo>
                    <a:pt x="334" y="388"/>
                  </a:lnTo>
                  <a:lnTo>
                    <a:pt x="357" y="388"/>
                  </a:lnTo>
                  <a:lnTo>
                    <a:pt x="365" y="403"/>
                  </a:lnTo>
                  <a:lnTo>
                    <a:pt x="372" y="411"/>
                  </a:lnTo>
                  <a:lnTo>
                    <a:pt x="380" y="426"/>
                  </a:lnTo>
                  <a:lnTo>
                    <a:pt x="396" y="450"/>
                  </a:lnTo>
                  <a:lnTo>
                    <a:pt x="427" y="457"/>
                  </a:lnTo>
                  <a:lnTo>
                    <a:pt x="419" y="442"/>
                  </a:lnTo>
                  <a:lnTo>
                    <a:pt x="419" y="434"/>
                  </a:lnTo>
                  <a:lnTo>
                    <a:pt x="419" y="426"/>
                  </a:lnTo>
                  <a:lnTo>
                    <a:pt x="435" y="411"/>
                  </a:lnTo>
                  <a:lnTo>
                    <a:pt x="442" y="41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3" name="Freeform 38"/>
            <p:cNvSpPr>
              <a:spLocks/>
            </p:cNvSpPr>
            <p:nvPr/>
          </p:nvSpPr>
          <p:spPr bwMode="auto">
            <a:xfrm>
              <a:off x="1183" y="1759"/>
              <a:ext cx="462" cy="486"/>
            </a:xfrm>
            <a:custGeom>
              <a:avLst/>
              <a:gdLst>
                <a:gd name="T0" fmla="*/ 17 w 444"/>
                <a:gd name="T1" fmla="*/ 397 h 428"/>
                <a:gd name="T2" fmla="*/ 57 w 444"/>
                <a:gd name="T3" fmla="*/ 405 h 428"/>
                <a:gd name="T4" fmla="*/ 89 w 444"/>
                <a:gd name="T5" fmla="*/ 414 h 428"/>
                <a:gd name="T6" fmla="*/ 97 w 444"/>
                <a:gd name="T7" fmla="*/ 405 h 428"/>
                <a:gd name="T8" fmla="*/ 89 w 444"/>
                <a:gd name="T9" fmla="*/ 388 h 428"/>
                <a:gd name="T10" fmla="*/ 122 w 444"/>
                <a:gd name="T11" fmla="*/ 388 h 428"/>
                <a:gd name="T12" fmla="*/ 154 w 444"/>
                <a:gd name="T13" fmla="*/ 388 h 428"/>
                <a:gd name="T14" fmla="*/ 210 w 444"/>
                <a:gd name="T15" fmla="*/ 414 h 428"/>
                <a:gd name="T16" fmla="*/ 210 w 444"/>
                <a:gd name="T17" fmla="*/ 450 h 428"/>
                <a:gd name="T18" fmla="*/ 234 w 444"/>
                <a:gd name="T19" fmla="*/ 485 h 428"/>
                <a:gd name="T20" fmla="*/ 251 w 444"/>
                <a:gd name="T21" fmla="*/ 459 h 428"/>
                <a:gd name="T22" fmla="*/ 242 w 444"/>
                <a:gd name="T23" fmla="*/ 344 h 428"/>
                <a:gd name="T24" fmla="*/ 266 w 444"/>
                <a:gd name="T25" fmla="*/ 318 h 428"/>
                <a:gd name="T26" fmla="*/ 307 w 444"/>
                <a:gd name="T27" fmla="*/ 300 h 428"/>
                <a:gd name="T28" fmla="*/ 315 w 444"/>
                <a:gd name="T29" fmla="*/ 283 h 428"/>
                <a:gd name="T30" fmla="*/ 307 w 444"/>
                <a:gd name="T31" fmla="*/ 274 h 428"/>
                <a:gd name="T32" fmla="*/ 315 w 444"/>
                <a:gd name="T33" fmla="*/ 265 h 428"/>
                <a:gd name="T34" fmla="*/ 307 w 444"/>
                <a:gd name="T35" fmla="*/ 248 h 428"/>
                <a:gd name="T36" fmla="*/ 315 w 444"/>
                <a:gd name="T37" fmla="*/ 229 h 428"/>
                <a:gd name="T38" fmla="*/ 307 w 444"/>
                <a:gd name="T39" fmla="*/ 220 h 428"/>
                <a:gd name="T40" fmla="*/ 315 w 444"/>
                <a:gd name="T41" fmla="*/ 203 h 428"/>
                <a:gd name="T42" fmla="*/ 324 w 444"/>
                <a:gd name="T43" fmla="*/ 229 h 428"/>
                <a:gd name="T44" fmla="*/ 332 w 444"/>
                <a:gd name="T45" fmla="*/ 212 h 428"/>
                <a:gd name="T46" fmla="*/ 348 w 444"/>
                <a:gd name="T47" fmla="*/ 194 h 428"/>
                <a:gd name="T48" fmla="*/ 364 w 444"/>
                <a:gd name="T49" fmla="*/ 150 h 428"/>
                <a:gd name="T50" fmla="*/ 396 w 444"/>
                <a:gd name="T51" fmla="*/ 150 h 428"/>
                <a:gd name="T52" fmla="*/ 396 w 444"/>
                <a:gd name="T53" fmla="*/ 133 h 428"/>
                <a:gd name="T54" fmla="*/ 429 w 444"/>
                <a:gd name="T55" fmla="*/ 79 h 428"/>
                <a:gd name="T56" fmla="*/ 461 w 444"/>
                <a:gd name="T57" fmla="*/ 62 h 428"/>
                <a:gd name="T58" fmla="*/ 444 w 444"/>
                <a:gd name="T59" fmla="*/ 44 h 428"/>
                <a:gd name="T60" fmla="*/ 429 w 444"/>
                <a:gd name="T61" fmla="*/ 9 h 428"/>
                <a:gd name="T62" fmla="*/ 404 w 444"/>
                <a:gd name="T63" fmla="*/ 53 h 428"/>
                <a:gd name="T64" fmla="*/ 324 w 444"/>
                <a:gd name="T65" fmla="*/ 79 h 428"/>
                <a:gd name="T66" fmla="*/ 315 w 444"/>
                <a:gd name="T67" fmla="*/ 98 h 428"/>
                <a:gd name="T68" fmla="*/ 266 w 444"/>
                <a:gd name="T69" fmla="*/ 107 h 428"/>
                <a:gd name="T70" fmla="*/ 227 w 444"/>
                <a:gd name="T71" fmla="*/ 150 h 428"/>
                <a:gd name="T72" fmla="*/ 202 w 444"/>
                <a:gd name="T73" fmla="*/ 133 h 428"/>
                <a:gd name="T74" fmla="*/ 210 w 444"/>
                <a:gd name="T75" fmla="*/ 115 h 428"/>
                <a:gd name="T76" fmla="*/ 186 w 444"/>
                <a:gd name="T77" fmla="*/ 98 h 428"/>
                <a:gd name="T78" fmla="*/ 178 w 444"/>
                <a:gd name="T79" fmla="*/ 44 h 428"/>
                <a:gd name="T80" fmla="*/ 162 w 444"/>
                <a:gd name="T81" fmla="*/ 62 h 428"/>
                <a:gd name="T82" fmla="*/ 154 w 444"/>
                <a:gd name="T83" fmla="*/ 70 h 428"/>
                <a:gd name="T84" fmla="*/ 154 w 444"/>
                <a:gd name="T85" fmla="*/ 124 h 428"/>
                <a:gd name="T86" fmla="*/ 130 w 444"/>
                <a:gd name="T87" fmla="*/ 142 h 428"/>
                <a:gd name="T88" fmla="*/ 130 w 444"/>
                <a:gd name="T89" fmla="*/ 79 h 428"/>
                <a:gd name="T90" fmla="*/ 122 w 444"/>
                <a:gd name="T91" fmla="*/ 79 h 428"/>
                <a:gd name="T92" fmla="*/ 146 w 444"/>
                <a:gd name="T93" fmla="*/ 44 h 428"/>
                <a:gd name="T94" fmla="*/ 178 w 444"/>
                <a:gd name="T95" fmla="*/ 44 h 428"/>
                <a:gd name="T96" fmla="*/ 186 w 444"/>
                <a:gd name="T97" fmla="*/ 27 h 4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44"/>
                <a:gd name="T148" fmla="*/ 0 h 428"/>
                <a:gd name="T149" fmla="*/ 444 w 444"/>
                <a:gd name="T150" fmla="*/ 428 h 42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44" h="428">
                  <a:moveTo>
                    <a:pt x="0" y="373"/>
                  </a:moveTo>
                  <a:lnTo>
                    <a:pt x="8" y="365"/>
                  </a:lnTo>
                  <a:lnTo>
                    <a:pt x="16" y="350"/>
                  </a:lnTo>
                  <a:lnTo>
                    <a:pt x="16" y="357"/>
                  </a:lnTo>
                  <a:lnTo>
                    <a:pt x="31" y="350"/>
                  </a:lnTo>
                  <a:lnTo>
                    <a:pt x="55" y="357"/>
                  </a:lnTo>
                  <a:lnTo>
                    <a:pt x="62" y="350"/>
                  </a:lnTo>
                  <a:lnTo>
                    <a:pt x="78" y="365"/>
                  </a:lnTo>
                  <a:lnTo>
                    <a:pt x="86" y="365"/>
                  </a:lnTo>
                  <a:lnTo>
                    <a:pt x="86" y="357"/>
                  </a:lnTo>
                  <a:lnTo>
                    <a:pt x="101" y="365"/>
                  </a:lnTo>
                  <a:lnTo>
                    <a:pt x="93" y="357"/>
                  </a:lnTo>
                  <a:lnTo>
                    <a:pt x="101" y="342"/>
                  </a:lnTo>
                  <a:lnTo>
                    <a:pt x="86" y="350"/>
                  </a:lnTo>
                  <a:lnTo>
                    <a:pt x="86" y="342"/>
                  </a:lnTo>
                  <a:lnTo>
                    <a:pt x="117" y="342"/>
                  </a:lnTo>
                  <a:lnTo>
                    <a:pt x="117" y="334"/>
                  </a:lnTo>
                  <a:lnTo>
                    <a:pt x="117" y="342"/>
                  </a:lnTo>
                  <a:lnTo>
                    <a:pt x="132" y="334"/>
                  </a:lnTo>
                  <a:lnTo>
                    <a:pt x="132" y="342"/>
                  </a:lnTo>
                  <a:lnTo>
                    <a:pt x="148" y="342"/>
                  </a:lnTo>
                  <a:lnTo>
                    <a:pt x="163" y="350"/>
                  </a:lnTo>
                  <a:lnTo>
                    <a:pt x="179" y="342"/>
                  </a:lnTo>
                  <a:lnTo>
                    <a:pt x="202" y="365"/>
                  </a:lnTo>
                  <a:lnTo>
                    <a:pt x="202" y="388"/>
                  </a:lnTo>
                  <a:lnTo>
                    <a:pt x="202" y="381"/>
                  </a:lnTo>
                  <a:lnTo>
                    <a:pt x="202" y="396"/>
                  </a:lnTo>
                  <a:lnTo>
                    <a:pt x="210" y="404"/>
                  </a:lnTo>
                  <a:lnTo>
                    <a:pt x="218" y="419"/>
                  </a:lnTo>
                  <a:lnTo>
                    <a:pt x="225" y="427"/>
                  </a:lnTo>
                  <a:lnTo>
                    <a:pt x="233" y="427"/>
                  </a:lnTo>
                  <a:lnTo>
                    <a:pt x="241" y="412"/>
                  </a:lnTo>
                  <a:lnTo>
                    <a:pt x="241" y="404"/>
                  </a:lnTo>
                  <a:lnTo>
                    <a:pt x="218" y="334"/>
                  </a:lnTo>
                  <a:lnTo>
                    <a:pt x="225" y="311"/>
                  </a:lnTo>
                  <a:lnTo>
                    <a:pt x="233" y="303"/>
                  </a:lnTo>
                  <a:lnTo>
                    <a:pt x="241" y="303"/>
                  </a:lnTo>
                  <a:lnTo>
                    <a:pt x="256" y="288"/>
                  </a:lnTo>
                  <a:lnTo>
                    <a:pt x="256" y="280"/>
                  </a:lnTo>
                  <a:lnTo>
                    <a:pt x="280" y="272"/>
                  </a:lnTo>
                  <a:lnTo>
                    <a:pt x="280" y="264"/>
                  </a:lnTo>
                  <a:lnTo>
                    <a:pt x="295" y="264"/>
                  </a:lnTo>
                  <a:lnTo>
                    <a:pt x="295" y="256"/>
                  </a:lnTo>
                  <a:lnTo>
                    <a:pt x="295" y="249"/>
                  </a:lnTo>
                  <a:lnTo>
                    <a:pt x="303" y="249"/>
                  </a:lnTo>
                  <a:lnTo>
                    <a:pt x="311" y="249"/>
                  </a:lnTo>
                  <a:lnTo>
                    <a:pt x="303" y="241"/>
                  </a:lnTo>
                  <a:lnTo>
                    <a:pt x="295" y="241"/>
                  </a:lnTo>
                  <a:lnTo>
                    <a:pt x="295" y="233"/>
                  </a:lnTo>
                  <a:lnTo>
                    <a:pt x="295" y="241"/>
                  </a:lnTo>
                  <a:lnTo>
                    <a:pt x="303" y="233"/>
                  </a:lnTo>
                  <a:lnTo>
                    <a:pt x="311" y="233"/>
                  </a:lnTo>
                  <a:lnTo>
                    <a:pt x="303" y="218"/>
                  </a:lnTo>
                  <a:lnTo>
                    <a:pt x="295" y="218"/>
                  </a:lnTo>
                  <a:lnTo>
                    <a:pt x="303" y="218"/>
                  </a:lnTo>
                  <a:lnTo>
                    <a:pt x="295" y="210"/>
                  </a:lnTo>
                  <a:lnTo>
                    <a:pt x="303" y="202"/>
                  </a:lnTo>
                  <a:lnTo>
                    <a:pt x="287" y="194"/>
                  </a:lnTo>
                  <a:lnTo>
                    <a:pt x="287" y="187"/>
                  </a:lnTo>
                  <a:lnTo>
                    <a:pt x="295" y="194"/>
                  </a:lnTo>
                  <a:lnTo>
                    <a:pt x="295" y="179"/>
                  </a:lnTo>
                  <a:lnTo>
                    <a:pt x="303" y="171"/>
                  </a:lnTo>
                  <a:lnTo>
                    <a:pt x="303" y="179"/>
                  </a:lnTo>
                  <a:lnTo>
                    <a:pt x="303" y="187"/>
                  </a:lnTo>
                  <a:lnTo>
                    <a:pt x="303" y="194"/>
                  </a:lnTo>
                  <a:lnTo>
                    <a:pt x="311" y="202"/>
                  </a:lnTo>
                  <a:lnTo>
                    <a:pt x="303" y="210"/>
                  </a:lnTo>
                  <a:lnTo>
                    <a:pt x="303" y="218"/>
                  </a:lnTo>
                  <a:lnTo>
                    <a:pt x="319" y="187"/>
                  </a:lnTo>
                  <a:lnTo>
                    <a:pt x="311" y="171"/>
                  </a:lnTo>
                  <a:lnTo>
                    <a:pt x="319" y="179"/>
                  </a:lnTo>
                  <a:lnTo>
                    <a:pt x="334" y="171"/>
                  </a:lnTo>
                  <a:lnTo>
                    <a:pt x="334" y="156"/>
                  </a:lnTo>
                  <a:lnTo>
                    <a:pt x="334" y="148"/>
                  </a:lnTo>
                  <a:lnTo>
                    <a:pt x="350" y="132"/>
                  </a:lnTo>
                  <a:lnTo>
                    <a:pt x="373" y="132"/>
                  </a:lnTo>
                  <a:lnTo>
                    <a:pt x="381" y="125"/>
                  </a:lnTo>
                  <a:lnTo>
                    <a:pt x="381" y="132"/>
                  </a:lnTo>
                  <a:lnTo>
                    <a:pt x="396" y="125"/>
                  </a:lnTo>
                  <a:lnTo>
                    <a:pt x="388" y="125"/>
                  </a:lnTo>
                  <a:lnTo>
                    <a:pt x="381" y="117"/>
                  </a:lnTo>
                  <a:lnTo>
                    <a:pt x="396" y="86"/>
                  </a:lnTo>
                  <a:lnTo>
                    <a:pt x="412" y="78"/>
                  </a:lnTo>
                  <a:lnTo>
                    <a:pt x="412" y="70"/>
                  </a:lnTo>
                  <a:lnTo>
                    <a:pt x="419" y="70"/>
                  </a:lnTo>
                  <a:lnTo>
                    <a:pt x="443" y="62"/>
                  </a:lnTo>
                  <a:lnTo>
                    <a:pt x="443" y="55"/>
                  </a:lnTo>
                  <a:lnTo>
                    <a:pt x="435" y="55"/>
                  </a:lnTo>
                  <a:lnTo>
                    <a:pt x="435" y="47"/>
                  </a:lnTo>
                  <a:lnTo>
                    <a:pt x="427" y="39"/>
                  </a:lnTo>
                  <a:lnTo>
                    <a:pt x="427" y="16"/>
                  </a:lnTo>
                  <a:lnTo>
                    <a:pt x="419" y="8"/>
                  </a:lnTo>
                  <a:lnTo>
                    <a:pt x="412" y="8"/>
                  </a:lnTo>
                  <a:lnTo>
                    <a:pt x="404" y="0"/>
                  </a:lnTo>
                  <a:lnTo>
                    <a:pt x="396" y="16"/>
                  </a:lnTo>
                  <a:lnTo>
                    <a:pt x="388" y="47"/>
                  </a:lnTo>
                  <a:lnTo>
                    <a:pt x="373" y="55"/>
                  </a:lnTo>
                  <a:lnTo>
                    <a:pt x="319" y="55"/>
                  </a:lnTo>
                  <a:lnTo>
                    <a:pt x="311" y="70"/>
                  </a:lnTo>
                  <a:lnTo>
                    <a:pt x="295" y="78"/>
                  </a:lnTo>
                  <a:lnTo>
                    <a:pt x="303" y="78"/>
                  </a:lnTo>
                  <a:lnTo>
                    <a:pt x="303" y="86"/>
                  </a:lnTo>
                  <a:lnTo>
                    <a:pt x="287" y="94"/>
                  </a:lnTo>
                  <a:lnTo>
                    <a:pt x="272" y="94"/>
                  </a:lnTo>
                  <a:lnTo>
                    <a:pt x="256" y="94"/>
                  </a:lnTo>
                  <a:lnTo>
                    <a:pt x="256" y="101"/>
                  </a:lnTo>
                  <a:lnTo>
                    <a:pt x="241" y="117"/>
                  </a:lnTo>
                  <a:lnTo>
                    <a:pt x="218" y="132"/>
                  </a:lnTo>
                  <a:lnTo>
                    <a:pt x="194" y="132"/>
                  </a:lnTo>
                  <a:lnTo>
                    <a:pt x="187" y="125"/>
                  </a:lnTo>
                  <a:lnTo>
                    <a:pt x="194" y="117"/>
                  </a:lnTo>
                  <a:lnTo>
                    <a:pt x="194" y="109"/>
                  </a:lnTo>
                  <a:lnTo>
                    <a:pt x="202" y="109"/>
                  </a:lnTo>
                  <a:lnTo>
                    <a:pt x="202" y="101"/>
                  </a:lnTo>
                  <a:lnTo>
                    <a:pt x="194" y="78"/>
                  </a:lnTo>
                  <a:lnTo>
                    <a:pt x="187" y="86"/>
                  </a:lnTo>
                  <a:lnTo>
                    <a:pt x="179" y="86"/>
                  </a:lnTo>
                  <a:lnTo>
                    <a:pt x="194" y="70"/>
                  </a:lnTo>
                  <a:lnTo>
                    <a:pt x="187" y="55"/>
                  </a:lnTo>
                  <a:lnTo>
                    <a:pt x="171" y="39"/>
                  </a:lnTo>
                  <a:lnTo>
                    <a:pt x="163" y="39"/>
                  </a:lnTo>
                  <a:lnTo>
                    <a:pt x="163" y="47"/>
                  </a:lnTo>
                  <a:lnTo>
                    <a:pt x="156" y="55"/>
                  </a:lnTo>
                  <a:lnTo>
                    <a:pt x="156" y="62"/>
                  </a:lnTo>
                  <a:lnTo>
                    <a:pt x="156" y="55"/>
                  </a:lnTo>
                  <a:lnTo>
                    <a:pt x="148" y="62"/>
                  </a:lnTo>
                  <a:lnTo>
                    <a:pt x="140" y="86"/>
                  </a:lnTo>
                  <a:lnTo>
                    <a:pt x="148" y="101"/>
                  </a:lnTo>
                  <a:lnTo>
                    <a:pt x="148" y="109"/>
                  </a:lnTo>
                  <a:lnTo>
                    <a:pt x="140" y="125"/>
                  </a:lnTo>
                  <a:lnTo>
                    <a:pt x="132" y="125"/>
                  </a:lnTo>
                  <a:lnTo>
                    <a:pt x="125" y="125"/>
                  </a:lnTo>
                  <a:lnTo>
                    <a:pt x="125" y="117"/>
                  </a:lnTo>
                  <a:lnTo>
                    <a:pt x="125" y="94"/>
                  </a:lnTo>
                  <a:lnTo>
                    <a:pt x="125" y="70"/>
                  </a:lnTo>
                  <a:lnTo>
                    <a:pt x="132" y="55"/>
                  </a:lnTo>
                  <a:lnTo>
                    <a:pt x="132" y="62"/>
                  </a:lnTo>
                  <a:lnTo>
                    <a:pt x="117" y="70"/>
                  </a:lnTo>
                  <a:lnTo>
                    <a:pt x="125" y="62"/>
                  </a:lnTo>
                  <a:lnTo>
                    <a:pt x="132" y="47"/>
                  </a:lnTo>
                  <a:lnTo>
                    <a:pt x="140" y="39"/>
                  </a:lnTo>
                  <a:lnTo>
                    <a:pt x="140" y="47"/>
                  </a:lnTo>
                  <a:lnTo>
                    <a:pt x="163" y="31"/>
                  </a:lnTo>
                  <a:lnTo>
                    <a:pt x="171" y="39"/>
                  </a:lnTo>
                  <a:lnTo>
                    <a:pt x="171" y="31"/>
                  </a:lnTo>
                  <a:lnTo>
                    <a:pt x="179" y="39"/>
                  </a:lnTo>
                  <a:lnTo>
                    <a:pt x="179" y="24"/>
                  </a:lnTo>
                  <a:lnTo>
                    <a:pt x="171" y="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Freeform 39"/>
            <p:cNvSpPr>
              <a:spLocks/>
            </p:cNvSpPr>
            <p:nvPr/>
          </p:nvSpPr>
          <p:spPr bwMode="auto">
            <a:xfrm>
              <a:off x="28" y="904"/>
              <a:ext cx="599" cy="644"/>
            </a:xfrm>
            <a:custGeom>
              <a:avLst/>
              <a:gdLst>
                <a:gd name="T0" fmla="*/ 79 w 575"/>
                <a:gd name="T1" fmla="*/ 634 h 567"/>
                <a:gd name="T2" fmla="*/ 135 w 575"/>
                <a:gd name="T3" fmla="*/ 617 h 567"/>
                <a:gd name="T4" fmla="*/ 151 w 575"/>
                <a:gd name="T5" fmla="*/ 600 h 567"/>
                <a:gd name="T6" fmla="*/ 183 w 575"/>
                <a:gd name="T7" fmla="*/ 564 h 567"/>
                <a:gd name="T8" fmla="*/ 231 w 575"/>
                <a:gd name="T9" fmla="*/ 521 h 567"/>
                <a:gd name="T10" fmla="*/ 239 w 575"/>
                <a:gd name="T11" fmla="*/ 469 h 567"/>
                <a:gd name="T12" fmla="*/ 286 w 575"/>
                <a:gd name="T13" fmla="*/ 417 h 567"/>
                <a:gd name="T14" fmla="*/ 303 w 575"/>
                <a:gd name="T15" fmla="*/ 451 h 567"/>
                <a:gd name="T16" fmla="*/ 263 w 575"/>
                <a:gd name="T17" fmla="*/ 495 h 567"/>
                <a:gd name="T18" fmla="*/ 263 w 575"/>
                <a:gd name="T19" fmla="*/ 504 h 567"/>
                <a:gd name="T20" fmla="*/ 286 w 575"/>
                <a:gd name="T21" fmla="*/ 486 h 567"/>
                <a:gd name="T22" fmla="*/ 319 w 575"/>
                <a:gd name="T23" fmla="*/ 460 h 567"/>
                <a:gd name="T24" fmla="*/ 319 w 575"/>
                <a:gd name="T25" fmla="*/ 442 h 567"/>
                <a:gd name="T26" fmla="*/ 335 w 575"/>
                <a:gd name="T27" fmla="*/ 451 h 567"/>
                <a:gd name="T28" fmla="*/ 367 w 575"/>
                <a:gd name="T29" fmla="*/ 460 h 567"/>
                <a:gd name="T30" fmla="*/ 446 w 575"/>
                <a:gd name="T31" fmla="*/ 486 h 567"/>
                <a:gd name="T32" fmla="*/ 454 w 575"/>
                <a:gd name="T33" fmla="*/ 477 h 567"/>
                <a:gd name="T34" fmla="*/ 470 w 575"/>
                <a:gd name="T35" fmla="*/ 504 h 567"/>
                <a:gd name="T36" fmla="*/ 502 w 575"/>
                <a:gd name="T37" fmla="*/ 529 h 567"/>
                <a:gd name="T38" fmla="*/ 518 w 575"/>
                <a:gd name="T39" fmla="*/ 529 h 567"/>
                <a:gd name="T40" fmla="*/ 534 w 575"/>
                <a:gd name="T41" fmla="*/ 538 h 567"/>
                <a:gd name="T42" fmla="*/ 550 w 575"/>
                <a:gd name="T43" fmla="*/ 547 h 567"/>
                <a:gd name="T44" fmla="*/ 550 w 575"/>
                <a:gd name="T45" fmla="*/ 574 h 567"/>
                <a:gd name="T46" fmla="*/ 566 w 575"/>
                <a:gd name="T47" fmla="*/ 591 h 567"/>
                <a:gd name="T48" fmla="*/ 566 w 575"/>
                <a:gd name="T49" fmla="*/ 625 h 567"/>
                <a:gd name="T50" fmla="*/ 590 w 575"/>
                <a:gd name="T51" fmla="*/ 643 h 567"/>
                <a:gd name="T52" fmla="*/ 534 w 575"/>
                <a:gd name="T53" fmla="*/ 521 h 567"/>
                <a:gd name="T54" fmla="*/ 478 w 575"/>
                <a:gd name="T55" fmla="*/ 504 h 567"/>
                <a:gd name="T56" fmla="*/ 430 w 575"/>
                <a:gd name="T57" fmla="*/ 86 h 567"/>
                <a:gd name="T58" fmla="*/ 263 w 575"/>
                <a:gd name="T59" fmla="*/ 42 h 567"/>
                <a:gd name="T60" fmla="*/ 239 w 575"/>
                <a:gd name="T61" fmla="*/ 17 h 567"/>
                <a:gd name="T62" fmla="*/ 199 w 575"/>
                <a:gd name="T63" fmla="*/ 35 h 567"/>
                <a:gd name="T64" fmla="*/ 143 w 575"/>
                <a:gd name="T65" fmla="*/ 26 h 567"/>
                <a:gd name="T66" fmla="*/ 127 w 575"/>
                <a:gd name="T67" fmla="*/ 35 h 567"/>
                <a:gd name="T68" fmla="*/ 104 w 575"/>
                <a:gd name="T69" fmla="*/ 60 h 567"/>
                <a:gd name="T70" fmla="*/ 88 w 575"/>
                <a:gd name="T71" fmla="*/ 78 h 567"/>
                <a:gd name="T72" fmla="*/ 79 w 575"/>
                <a:gd name="T73" fmla="*/ 95 h 567"/>
                <a:gd name="T74" fmla="*/ 64 w 575"/>
                <a:gd name="T75" fmla="*/ 183 h 567"/>
                <a:gd name="T76" fmla="*/ 96 w 575"/>
                <a:gd name="T77" fmla="*/ 208 h 567"/>
                <a:gd name="T78" fmla="*/ 119 w 575"/>
                <a:gd name="T79" fmla="*/ 234 h 567"/>
                <a:gd name="T80" fmla="*/ 119 w 575"/>
                <a:gd name="T81" fmla="*/ 243 h 567"/>
                <a:gd name="T82" fmla="*/ 64 w 575"/>
                <a:gd name="T83" fmla="*/ 243 h 567"/>
                <a:gd name="T84" fmla="*/ 32 w 575"/>
                <a:gd name="T85" fmla="*/ 243 h 567"/>
                <a:gd name="T86" fmla="*/ 32 w 575"/>
                <a:gd name="T87" fmla="*/ 312 h 567"/>
                <a:gd name="T88" fmla="*/ 88 w 575"/>
                <a:gd name="T89" fmla="*/ 321 h 567"/>
                <a:gd name="T90" fmla="*/ 119 w 575"/>
                <a:gd name="T91" fmla="*/ 338 h 567"/>
                <a:gd name="T92" fmla="*/ 64 w 575"/>
                <a:gd name="T93" fmla="*/ 373 h 567"/>
                <a:gd name="T94" fmla="*/ 32 w 575"/>
                <a:gd name="T95" fmla="*/ 417 h 567"/>
                <a:gd name="T96" fmla="*/ 47 w 575"/>
                <a:gd name="T97" fmla="*/ 435 h 567"/>
                <a:gd name="T98" fmla="*/ 55 w 575"/>
                <a:gd name="T99" fmla="*/ 469 h 567"/>
                <a:gd name="T100" fmla="*/ 79 w 575"/>
                <a:gd name="T101" fmla="*/ 495 h 567"/>
                <a:gd name="T102" fmla="*/ 96 w 575"/>
                <a:gd name="T103" fmla="*/ 469 h 567"/>
                <a:gd name="T104" fmla="*/ 96 w 575"/>
                <a:gd name="T105" fmla="*/ 521 h 567"/>
                <a:gd name="T106" fmla="*/ 143 w 575"/>
                <a:gd name="T107" fmla="*/ 529 h 567"/>
                <a:gd name="T108" fmla="*/ 159 w 575"/>
                <a:gd name="T109" fmla="*/ 521 h 567"/>
                <a:gd name="T110" fmla="*/ 159 w 575"/>
                <a:gd name="T111" fmla="*/ 564 h 567"/>
                <a:gd name="T112" fmla="*/ 127 w 575"/>
                <a:gd name="T113" fmla="*/ 617 h 56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75"/>
                <a:gd name="T172" fmla="*/ 0 h 567"/>
                <a:gd name="T173" fmla="*/ 575 w 575"/>
                <a:gd name="T174" fmla="*/ 567 h 56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75" h="567">
                  <a:moveTo>
                    <a:pt x="76" y="558"/>
                  </a:moveTo>
                  <a:lnTo>
                    <a:pt x="76" y="558"/>
                  </a:lnTo>
                  <a:lnTo>
                    <a:pt x="68" y="558"/>
                  </a:lnTo>
                  <a:lnTo>
                    <a:pt x="76" y="566"/>
                  </a:lnTo>
                  <a:lnTo>
                    <a:pt x="76" y="558"/>
                  </a:lnTo>
                  <a:lnTo>
                    <a:pt x="84" y="558"/>
                  </a:lnTo>
                  <a:lnTo>
                    <a:pt x="92" y="558"/>
                  </a:lnTo>
                  <a:lnTo>
                    <a:pt x="100" y="543"/>
                  </a:lnTo>
                  <a:lnTo>
                    <a:pt x="100" y="550"/>
                  </a:lnTo>
                  <a:lnTo>
                    <a:pt x="130" y="543"/>
                  </a:lnTo>
                  <a:lnTo>
                    <a:pt x="130" y="550"/>
                  </a:lnTo>
                  <a:lnTo>
                    <a:pt x="130" y="535"/>
                  </a:lnTo>
                  <a:lnTo>
                    <a:pt x="145" y="535"/>
                  </a:lnTo>
                  <a:lnTo>
                    <a:pt x="137" y="520"/>
                  </a:lnTo>
                  <a:lnTo>
                    <a:pt x="145" y="528"/>
                  </a:lnTo>
                  <a:lnTo>
                    <a:pt x="153" y="520"/>
                  </a:lnTo>
                  <a:lnTo>
                    <a:pt x="161" y="520"/>
                  </a:lnTo>
                  <a:lnTo>
                    <a:pt x="161" y="513"/>
                  </a:lnTo>
                  <a:lnTo>
                    <a:pt x="176" y="505"/>
                  </a:lnTo>
                  <a:lnTo>
                    <a:pt x="176" y="497"/>
                  </a:lnTo>
                  <a:lnTo>
                    <a:pt x="191" y="489"/>
                  </a:lnTo>
                  <a:lnTo>
                    <a:pt x="198" y="482"/>
                  </a:lnTo>
                  <a:lnTo>
                    <a:pt x="214" y="474"/>
                  </a:lnTo>
                  <a:lnTo>
                    <a:pt x="214" y="466"/>
                  </a:lnTo>
                  <a:lnTo>
                    <a:pt x="222" y="459"/>
                  </a:lnTo>
                  <a:lnTo>
                    <a:pt x="222" y="452"/>
                  </a:lnTo>
                  <a:lnTo>
                    <a:pt x="214" y="452"/>
                  </a:lnTo>
                  <a:lnTo>
                    <a:pt x="214" y="444"/>
                  </a:lnTo>
                  <a:lnTo>
                    <a:pt x="237" y="420"/>
                  </a:lnTo>
                  <a:lnTo>
                    <a:pt x="229" y="413"/>
                  </a:lnTo>
                  <a:lnTo>
                    <a:pt x="237" y="413"/>
                  </a:lnTo>
                  <a:lnTo>
                    <a:pt x="245" y="397"/>
                  </a:lnTo>
                  <a:lnTo>
                    <a:pt x="267" y="383"/>
                  </a:lnTo>
                  <a:lnTo>
                    <a:pt x="275" y="352"/>
                  </a:lnTo>
                  <a:lnTo>
                    <a:pt x="275" y="367"/>
                  </a:lnTo>
                  <a:lnTo>
                    <a:pt x="267" y="383"/>
                  </a:lnTo>
                  <a:lnTo>
                    <a:pt x="275" y="383"/>
                  </a:lnTo>
                  <a:lnTo>
                    <a:pt x="283" y="375"/>
                  </a:lnTo>
                  <a:lnTo>
                    <a:pt x="275" y="389"/>
                  </a:lnTo>
                  <a:lnTo>
                    <a:pt x="291" y="397"/>
                  </a:lnTo>
                  <a:lnTo>
                    <a:pt x="267" y="389"/>
                  </a:lnTo>
                  <a:lnTo>
                    <a:pt x="252" y="397"/>
                  </a:lnTo>
                  <a:lnTo>
                    <a:pt x="252" y="413"/>
                  </a:lnTo>
                  <a:lnTo>
                    <a:pt x="245" y="428"/>
                  </a:lnTo>
                  <a:lnTo>
                    <a:pt x="252" y="436"/>
                  </a:lnTo>
                  <a:lnTo>
                    <a:pt x="259" y="428"/>
                  </a:lnTo>
                  <a:lnTo>
                    <a:pt x="252" y="436"/>
                  </a:lnTo>
                  <a:lnTo>
                    <a:pt x="245" y="436"/>
                  </a:lnTo>
                  <a:lnTo>
                    <a:pt x="245" y="444"/>
                  </a:lnTo>
                  <a:lnTo>
                    <a:pt x="252" y="444"/>
                  </a:lnTo>
                  <a:lnTo>
                    <a:pt x="259" y="444"/>
                  </a:lnTo>
                  <a:lnTo>
                    <a:pt x="267" y="436"/>
                  </a:lnTo>
                  <a:lnTo>
                    <a:pt x="267" y="444"/>
                  </a:lnTo>
                  <a:lnTo>
                    <a:pt x="275" y="436"/>
                  </a:lnTo>
                  <a:lnTo>
                    <a:pt x="275" y="428"/>
                  </a:lnTo>
                  <a:lnTo>
                    <a:pt x="283" y="420"/>
                  </a:lnTo>
                  <a:lnTo>
                    <a:pt x="283" y="428"/>
                  </a:lnTo>
                  <a:lnTo>
                    <a:pt x="283" y="420"/>
                  </a:lnTo>
                  <a:lnTo>
                    <a:pt x="298" y="420"/>
                  </a:lnTo>
                  <a:lnTo>
                    <a:pt x="306" y="405"/>
                  </a:lnTo>
                  <a:lnTo>
                    <a:pt x="298" y="405"/>
                  </a:lnTo>
                  <a:lnTo>
                    <a:pt x="298" y="397"/>
                  </a:lnTo>
                  <a:lnTo>
                    <a:pt x="306" y="383"/>
                  </a:lnTo>
                  <a:lnTo>
                    <a:pt x="306" y="397"/>
                  </a:lnTo>
                  <a:lnTo>
                    <a:pt x="306" y="389"/>
                  </a:lnTo>
                  <a:lnTo>
                    <a:pt x="314" y="389"/>
                  </a:lnTo>
                  <a:lnTo>
                    <a:pt x="328" y="389"/>
                  </a:lnTo>
                  <a:lnTo>
                    <a:pt x="322" y="397"/>
                  </a:lnTo>
                  <a:lnTo>
                    <a:pt x="328" y="397"/>
                  </a:lnTo>
                  <a:lnTo>
                    <a:pt x="322" y="397"/>
                  </a:lnTo>
                  <a:lnTo>
                    <a:pt x="336" y="397"/>
                  </a:lnTo>
                  <a:lnTo>
                    <a:pt x="328" y="405"/>
                  </a:lnTo>
                  <a:lnTo>
                    <a:pt x="336" y="405"/>
                  </a:lnTo>
                  <a:lnTo>
                    <a:pt x="344" y="413"/>
                  </a:lnTo>
                  <a:lnTo>
                    <a:pt x="352" y="405"/>
                  </a:lnTo>
                  <a:lnTo>
                    <a:pt x="367" y="420"/>
                  </a:lnTo>
                  <a:lnTo>
                    <a:pt x="405" y="420"/>
                  </a:lnTo>
                  <a:lnTo>
                    <a:pt x="405" y="428"/>
                  </a:lnTo>
                  <a:lnTo>
                    <a:pt x="413" y="428"/>
                  </a:lnTo>
                  <a:lnTo>
                    <a:pt x="428" y="428"/>
                  </a:lnTo>
                  <a:lnTo>
                    <a:pt x="436" y="420"/>
                  </a:lnTo>
                  <a:lnTo>
                    <a:pt x="444" y="428"/>
                  </a:lnTo>
                  <a:lnTo>
                    <a:pt x="436" y="428"/>
                  </a:lnTo>
                  <a:lnTo>
                    <a:pt x="436" y="436"/>
                  </a:lnTo>
                  <a:lnTo>
                    <a:pt x="436" y="420"/>
                  </a:lnTo>
                  <a:lnTo>
                    <a:pt x="436" y="436"/>
                  </a:lnTo>
                  <a:lnTo>
                    <a:pt x="428" y="436"/>
                  </a:lnTo>
                  <a:lnTo>
                    <a:pt x="444" y="452"/>
                  </a:lnTo>
                  <a:lnTo>
                    <a:pt x="459" y="436"/>
                  </a:lnTo>
                  <a:lnTo>
                    <a:pt x="451" y="444"/>
                  </a:lnTo>
                  <a:lnTo>
                    <a:pt x="451" y="452"/>
                  </a:lnTo>
                  <a:lnTo>
                    <a:pt x="466" y="459"/>
                  </a:lnTo>
                  <a:lnTo>
                    <a:pt x="459" y="466"/>
                  </a:lnTo>
                  <a:lnTo>
                    <a:pt x="474" y="474"/>
                  </a:lnTo>
                  <a:lnTo>
                    <a:pt x="482" y="466"/>
                  </a:lnTo>
                  <a:lnTo>
                    <a:pt x="474" y="452"/>
                  </a:lnTo>
                  <a:lnTo>
                    <a:pt x="482" y="459"/>
                  </a:lnTo>
                  <a:lnTo>
                    <a:pt x="482" y="452"/>
                  </a:lnTo>
                  <a:lnTo>
                    <a:pt x="489" y="466"/>
                  </a:lnTo>
                  <a:lnTo>
                    <a:pt x="497" y="466"/>
                  </a:lnTo>
                  <a:lnTo>
                    <a:pt x="497" y="474"/>
                  </a:lnTo>
                  <a:lnTo>
                    <a:pt x="497" y="466"/>
                  </a:lnTo>
                  <a:lnTo>
                    <a:pt x="497" y="444"/>
                  </a:lnTo>
                  <a:lnTo>
                    <a:pt x="505" y="466"/>
                  </a:lnTo>
                  <a:lnTo>
                    <a:pt x="513" y="474"/>
                  </a:lnTo>
                  <a:lnTo>
                    <a:pt x="520" y="482"/>
                  </a:lnTo>
                  <a:lnTo>
                    <a:pt x="520" y="474"/>
                  </a:lnTo>
                  <a:lnTo>
                    <a:pt x="520" y="482"/>
                  </a:lnTo>
                  <a:lnTo>
                    <a:pt x="520" y="489"/>
                  </a:lnTo>
                  <a:lnTo>
                    <a:pt x="528" y="482"/>
                  </a:lnTo>
                  <a:lnTo>
                    <a:pt x="536" y="497"/>
                  </a:lnTo>
                  <a:lnTo>
                    <a:pt x="520" y="489"/>
                  </a:lnTo>
                  <a:lnTo>
                    <a:pt x="528" y="489"/>
                  </a:lnTo>
                  <a:lnTo>
                    <a:pt x="528" y="497"/>
                  </a:lnTo>
                  <a:lnTo>
                    <a:pt x="528" y="505"/>
                  </a:lnTo>
                  <a:lnTo>
                    <a:pt x="536" y="505"/>
                  </a:lnTo>
                  <a:lnTo>
                    <a:pt x="536" y="513"/>
                  </a:lnTo>
                  <a:lnTo>
                    <a:pt x="536" y="505"/>
                  </a:lnTo>
                  <a:lnTo>
                    <a:pt x="536" y="513"/>
                  </a:lnTo>
                  <a:lnTo>
                    <a:pt x="543" y="520"/>
                  </a:lnTo>
                  <a:lnTo>
                    <a:pt x="543" y="528"/>
                  </a:lnTo>
                  <a:lnTo>
                    <a:pt x="550" y="528"/>
                  </a:lnTo>
                  <a:lnTo>
                    <a:pt x="550" y="535"/>
                  </a:lnTo>
                  <a:lnTo>
                    <a:pt x="543" y="543"/>
                  </a:lnTo>
                  <a:lnTo>
                    <a:pt x="543" y="550"/>
                  </a:lnTo>
                  <a:lnTo>
                    <a:pt x="550" y="535"/>
                  </a:lnTo>
                  <a:lnTo>
                    <a:pt x="558" y="535"/>
                  </a:lnTo>
                  <a:lnTo>
                    <a:pt x="566" y="550"/>
                  </a:lnTo>
                  <a:lnTo>
                    <a:pt x="566" y="558"/>
                  </a:lnTo>
                  <a:lnTo>
                    <a:pt x="566" y="566"/>
                  </a:lnTo>
                  <a:lnTo>
                    <a:pt x="574" y="558"/>
                  </a:lnTo>
                  <a:lnTo>
                    <a:pt x="574" y="535"/>
                  </a:lnTo>
                  <a:lnTo>
                    <a:pt x="550" y="520"/>
                  </a:lnTo>
                  <a:lnTo>
                    <a:pt x="520" y="459"/>
                  </a:lnTo>
                  <a:lnTo>
                    <a:pt x="513" y="459"/>
                  </a:lnTo>
                  <a:lnTo>
                    <a:pt x="497" y="428"/>
                  </a:lnTo>
                  <a:lnTo>
                    <a:pt x="482" y="436"/>
                  </a:lnTo>
                  <a:lnTo>
                    <a:pt x="474" y="452"/>
                  </a:lnTo>
                  <a:lnTo>
                    <a:pt x="466" y="452"/>
                  </a:lnTo>
                  <a:lnTo>
                    <a:pt x="459" y="444"/>
                  </a:lnTo>
                  <a:lnTo>
                    <a:pt x="436" y="420"/>
                  </a:lnTo>
                  <a:lnTo>
                    <a:pt x="436" y="413"/>
                  </a:lnTo>
                  <a:lnTo>
                    <a:pt x="428" y="420"/>
                  </a:lnTo>
                  <a:lnTo>
                    <a:pt x="413" y="413"/>
                  </a:lnTo>
                  <a:lnTo>
                    <a:pt x="413" y="76"/>
                  </a:lnTo>
                  <a:lnTo>
                    <a:pt x="405" y="76"/>
                  </a:lnTo>
                  <a:lnTo>
                    <a:pt x="375" y="53"/>
                  </a:lnTo>
                  <a:lnTo>
                    <a:pt x="344" y="61"/>
                  </a:lnTo>
                  <a:lnTo>
                    <a:pt x="283" y="37"/>
                  </a:lnTo>
                  <a:lnTo>
                    <a:pt x="252" y="37"/>
                  </a:lnTo>
                  <a:lnTo>
                    <a:pt x="245" y="37"/>
                  </a:lnTo>
                  <a:lnTo>
                    <a:pt x="245" y="31"/>
                  </a:lnTo>
                  <a:lnTo>
                    <a:pt x="245" y="23"/>
                  </a:lnTo>
                  <a:lnTo>
                    <a:pt x="229" y="23"/>
                  </a:lnTo>
                  <a:lnTo>
                    <a:pt x="229" y="15"/>
                  </a:lnTo>
                  <a:lnTo>
                    <a:pt x="214" y="23"/>
                  </a:lnTo>
                  <a:lnTo>
                    <a:pt x="198" y="7"/>
                  </a:lnTo>
                  <a:lnTo>
                    <a:pt x="191" y="15"/>
                  </a:lnTo>
                  <a:lnTo>
                    <a:pt x="198" y="31"/>
                  </a:lnTo>
                  <a:lnTo>
                    <a:pt x="191" y="31"/>
                  </a:lnTo>
                  <a:lnTo>
                    <a:pt x="183" y="23"/>
                  </a:lnTo>
                  <a:lnTo>
                    <a:pt x="191" y="7"/>
                  </a:lnTo>
                  <a:lnTo>
                    <a:pt x="176" y="0"/>
                  </a:lnTo>
                  <a:lnTo>
                    <a:pt x="153" y="23"/>
                  </a:lnTo>
                  <a:lnTo>
                    <a:pt x="137" y="23"/>
                  </a:lnTo>
                  <a:lnTo>
                    <a:pt x="137" y="31"/>
                  </a:lnTo>
                  <a:lnTo>
                    <a:pt x="130" y="31"/>
                  </a:lnTo>
                  <a:lnTo>
                    <a:pt x="137" y="23"/>
                  </a:lnTo>
                  <a:lnTo>
                    <a:pt x="130" y="31"/>
                  </a:lnTo>
                  <a:lnTo>
                    <a:pt x="122" y="31"/>
                  </a:lnTo>
                  <a:lnTo>
                    <a:pt x="130" y="37"/>
                  </a:lnTo>
                  <a:lnTo>
                    <a:pt x="122" y="53"/>
                  </a:lnTo>
                  <a:lnTo>
                    <a:pt x="122" y="45"/>
                  </a:lnTo>
                  <a:lnTo>
                    <a:pt x="122" y="37"/>
                  </a:lnTo>
                  <a:lnTo>
                    <a:pt x="100" y="53"/>
                  </a:lnTo>
                  <a:lnTo>
                    <a:pt x="100" y="45"/>
                  </a:lnTo>
                  <a:lnTo>
                    <a:pt x="92" y="61"/>
                  </a:lnTo>
                  <a:lnTo>
                    <a:pt x="100" y="69"/>
                  </a:lnTo>
                  <a:lnTo>
                    <a:pt x="92" y="61"/>
                  </a:lnTo>
                  <a:lnTo>
                    <a:pt x="84" y="69"/>
                  </a:lnTo>
                  <a:lnTo>
                    <a:pt x="92" y="69"/>
                  </a:lnTo>
                  <a:lnTo>
                    <a:pt x="76" y="76"/>
                  </a:lnTo>
                  <a:lnTo>
                    <a:pt x="84" y="76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68" y="106"/>
                  </a:lnTo>
                  <a:lnTo>
                    <a:pt x="31" y="106"/>
                  </a:lnTo>
                  <a:lnTo>
                    <a:pt x="31" y="122"/>
                  </a:lnTo>
                  <a:lnTo>
                    <a:pt x="23" y="130"/>
                  </a:lnTo>
                  <a:lnTo>
                    <a:pt x="61" y="161"/>
                  </a:lnTo>
                  <a:lnTo>
                    <a:pt x="68" y="168"/>
                  </a:lnTo>
                  <a:lnTo>
                    <a:pt x="68" y="183"/>
                  </a:lnTo>
                  <a:lnTo>
                    <a:pt x="84" y="183"/>
                  </a:lnTo>
                  <a:lnTo>
                    <a:pt x="92" y="176"/>
                  </a:lnTo>
                  <a:lnTo>
                    <a:pt x="92" y="183"/>
                  </a:lnTo>
                  <a:lnTo>
                    <a:pt x="100" y="183"/>
                  </a:lnTo>
                  <a:lnTo>
                    <a:pt x="100" y="191"/>
                  </a:lnTo>
                  <a:lnTo>
                    <a:pt x="107" y="198"/>
                  </a:lnTo>
                  <a:lnTo>
                    <a:pt x="130" y="198"/>
                  </a:lnTo>
                  <a:lnTo>
                    <a:pt x="114" y="206"/>
                  </a:lnTo>
                  <a:lnTo>
                    <a:pt x="100" y="206"/>
                  </a:lnTo>
                  <a:lnTo>
                    <a:pt x="92" y="198"/>
                  </a:lnTo>
                  <a:lnTo>
                    <a:pt x="100" y="206"/>
                  </a:lnTo>
                  <a:lnTo>
                    <a:pt x="100" y="214"/>
                  </a:lnTo>
                  <a:lnTo>
                    <a:pt x="114" y="214"/>
                  </a:lnTo>
                  <a:lnTo>
                    <a:pt x="107" y="214"/>
                  </a:lnTo>
                  <a:lnTo>
                    <a:pt x="100" y="214"/>
                  </a:lnTo>
                  <a:lnTo>
                    <a:pt x="100" y="222"/>
                  </a:lnTo>
                  <a:lnTo>
                    <a:pt x="68" y="222"/>
                  </a:lnTo>
                  <a:lnTo>
                    <a:pt x="61" y="214"/>
                  </a:lnTo>
                  <a:lnTo>
                    <a:pt x="68" y="214"/>
                  </a:lnTo>
                  <a:lnTo>
                    <a:pt x="68" y="198"/>
                  </a:lnTo>
                  <a:lnTo>
                    <a:pt x="53" y="198"/>
                  </a:lnTo>
                  <a:lnTo>
                    <a:pt x="37" y="214"/>
                  </a:lnTo>
                  <a:lnTo>
                    <a:pt x="31" y="214"/>
                  </a:lnTo>
                  <a:lnTo>
                    <a:pt x="0" y="237"/>
                  </a:lnTo>
                  <a:lnTo>
                    <a:pt x="15" y="245"/>
                  </a:lnTo>
                  <a:lnTo>
                    <a:pt x="31" y="245"/>
                  </a:lnTo>
                  <a:lnTo>
                    <a:pt x="23" y="252"/>
                  </a:lnTo>
                  <a:lnTo>
                    <a:pt x="31" y="275"/>
                  </a:lnTo>
                  <a:lnTo>
                    <a:pt x="53" y="275"/>
                  </a:lnTo>
                  <a:lnTo>
                    <a:pt x="68" y="275"/>
                  </a:lnTo>
                  <a:lnTo>
                    <a:pt x="76" y="283"/>
                  </a:lnTo>
                  <a:lnTo>
                    <a:pt x="76" y="275"/>
                  </a:lnTo>
                  <a:lnTo>
                    <a:pt x="84" y="283"/>
                  </a:lnTo>
                  <a:lnTo>
                    <a:pt x="100" y="267"/>
                  </a:lnTo>
                  <a:lnTo>
                    <a:pt x="114" y="267"/>
                  </a:lnTo>
                  <a:lnTo>
                    <a:pt x="114" y="275"/>
                  </a:lnTo>
                  <a:lnTo>
                    <a:pt x="107" y="275"/>
                  </a:lnTo>
                  <a:lnTo>
                    <a:pt x="114" y="298"/>
                  </a:lnTo>
                  <a:lnTo>
                    <a:pt x="107" y="306"/>
                  </a:lnTo>
                  <a:lnTo>
                    <a:pt x="92" y="314"/>
                  </a:lnTo>
                  <a:lnTo>
                    <a:pt x="76" y="328"/>
                  </a:lnTo>
                  <a:lnTo>
                    <a:pt x="68" y="328"/>
                  </a:lnTo>
                  <a:lnTo>
                    <a:pt x="61" y="328"/>
                  </a:lnTo>
                  <a:lnTo>
                    <a:pt x="61" y="336"/>
                  </a:lnTo>
                  <a:lnTo>
                    <a:pt x="53" y="336"/>
                  </a:lnTo>
                  <a:lnTo>
                    <a:pt x="37" y="352"/>
                  </a:lnTo>
                  <a:lnTo>
                    <a:pt x="37" y="367"/>
                  </a:lnTo>
                  <a:lnTo>
                    <a:pt x="31" y="367"/>
                  </a:lnTo>
                  <a:lnTo>
                    <a:pt x="37" y="367"/>
                  </a:lnTo>
                  <a:lnTo>
                    <a:pt x="31" y="375"/>
                  </a:lnTo>
                  <a:lnTo>
                    <a:pt x="45" y="375"/>
                  </a:lnTo>
                  <a:lnTo>
                    <a:pt x="37" y="383"/>
                  </a:lnTo>
                  <a:lnTo>
                    <a:pt x="45" y="383"/>
                  </a:lnTo>
                  <a:lnTo>
                    <a:pt x="45" y="389"/>
                  </a:lnTo>
                  <a:lnTo>
                    <a:pt x="53" y="389"/>
                  </a:lnTo>
                  <a:lnTo>
                    <a:pt x="53" y="397"/>
                  </a:lnTo>
                  <a:lnTo>
                    <a:pt x="68" y="397"/>
                  </a:lnTo>
                  <a:lnTo>
                    <a:pt x="53" y="413"/>
                  </a:lnTo>
                  <a:lnTo>
                    <a:pt x="61" y="420"/>
                  </a:lnTo>
                  <a:lnTo>
                    <a:pt x="68" y="420"/>
                  </a:lnTo>
                  <a:lnTo>
                    <a:pt x="61" y="428"/>
                  </a:lnTo>
                  <a:lnTo>
                    <a:pt x="68" y="428"/>
                  </a:lnTo>
                  <a:lnTo>
                    <a:pt x="76" y="436"/>
                  </a:lnTo>
                  <a:lnTo>
                    <a:pt x="92" y="420"/>
                  </a:lnTo>
                  <a:lnTo>
                    <a:pt x="84" y="413"/>
                  </a:lnTo>
                  <a:lnTo>
                    <a:pt x="92" y="405"/>
                  </a:lnTo>
                  <a:lnTo>
                    <a:pt x="100" y="397"/>
                  </a:lnTo>
                  <a:lnTo>
                    <a:pt x="92" y="413"/>
                  </a:lnTo>
                  <a:lnTo>
                    <a:pt x="100" y="436"/>
                  </a:lnTo>
                  <a:lnTo>
                    <a:pt x="92" y="444"/>
                  </a:lnTo>
                  <a:lnTo>
                    <a:pt x="100" y="452"/>
                  </a:lnTo>
                  <a:lnTo>
                    <a:pt x="100" y="459"/>
                  </a:lnTo>
                  <a:lnTo>
                    <a:pt x="92" y="459"/>
                  </a:lnTo>
                  <a:lnTo>
                    <a:pt x="114" y="452"/>
                  </a:lnTo>
                  <a:lnTo>
                    <a:pt x="122" y="444"/>
                  </a:lnTo>
                  <a:lnTo>
                    <a:pt x="122" y="452"/>
                  </a:lnTo>
                  <a:lnTo>
                    <a:pt x="130" y="452"/>
                  </a:lnTo>
                  <a:lnTo>
                    <a:pt x="137" y="466"/>
                  </a:lnTo>
                  <a:lnTo>
                    <a:pt x="145" y="466"/>
                  </a:lnTo>
                  <a:lnTo>
                    <a:pt x="137" y="459"/>
                  </a:lnTo>
                  <a:lnTo>
                    <a:pt x="145" y="452"/>
                  </a:lnTo>
                  <a:lnTo>
                    <a:pt x="145" y="459"/>
                  </a:lnTo>
                  <a:lnTo>
                    <a:pt x="153" y="459"/>
                  </a:lnTo>
                  <a:lnTo>
                    <a:pt x="176" y="452"/>
                  </a:lnTo>
                  <a:lnTo>
                    <a:pt x="161" y="466"/>
                  </a:lnTo>
                  <a:lnTo>
                    <a:pt x="161" y="474"/>
                  </a:lnTo>
                  <a:lnTo>
                    <a:pt x="168" y="474"/>
                  </a:lnTo>
                  <a:lnTo>
                    <a:pt x="153" y="497"/>
                  </a:lnTo>
                  <a:lnTo>
                    <a:pt x="145" y="505"/>
                  </a:lnTo>
                  <a:lnTo>
                    <a:pt x="145" y="513"/>
                  </a:lnTo>
                  <a:lnTo>
                    <a:pt x="122" y="528"/>
                  </a:lnTo>
                  <a:lnTo>
                    <a:pt x="114" y="535"/>
                  </a:lnTo>
                  <a:lnTo>
                    <a:pt x="122" y="543"/>
                  </a:lnTo>
                  <a:lnTo>
                    <a:pt x="107" y="535"/>
                  </a:lnTo>
                  <a:lnTo>
                    <a:pt x="76" y="55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Freeform 40"/>
            <p:cNvSpPr>
              <a:spLocks/>
            </p:cNvSpPr>
            <p:nvPr/>
          </p:nvSpPr>
          <p:spPr bwMode="auto">
            <a:xfrm>
              <a:off x="28" y="904"/>
              <a:ext cx="607" cy="653"/>
            </a:xfrm>
            <a:custGeom>
              <a:avLst/>
              <a:gdLst>
                <a:gd name="T0" fmla="*/ 274 w 583"/>
                <a:gd name="T1" fmla="*/ 493 h 575"/>
                <a:gd name="T2" fmla="*/ 267 w 583"/>
                <a:gd name="T3" fmla="*/ 511 h 575"/>
                <a:gd name="T4" fmla="*/ 290 w 583"/>
                <a:gd name="T5" fmla="*/ 502 h 575"/>
                <a:gd name="T6" fmla="*/ 299 w 583"/>
                <a:gd name="T7" fmla="*/ 484 h 575"/>
                <a:gd name="T8" fmla="*/ 314 w 583"/>
                <a:gd name="T9" fmla="*/ 458 h 575"/>
                <a:gd name="T10" fmla="*/ 331 w 583"/>
                <a:gd name="T11" fmla="*/ 449 h 575"/>
                <a:gd name="T12" fmla="*/ 339 w 583"/>
                <a:gd name="T13" fmla="*/ 458 h 575"/>
                <a:gd name="T14" fmla="*/ 363 w 583"/>
                <a:gd name="T15" fmla="*/ 476 h 575"/>
                <a:gd name="T16" fmla="*/ 428 w 583"/>
                <a:gd name="T17" fmla="*/ 493 h 575"/>
                <a:gd name="T18" fmla="*/ 469 w 583"/>
                <a:gd name="T19" fmla="*/ 493 h 575"/>
                <a:gd name="T20" fmla="*/ 460 w 583"/>
                <a:gd name="T21" fmla="*/ 502 h 575"/>
                <a:gd name="T22" fmla="*/ 476 w 583"/>
                <a:gd name="T23" fmla="*/ 511 h 575"/>
                <a:gd name="T24" fmla="*/ 501 w 583"/>
                <a:gd name="T25" fmla="*/ 546 h 575"/>
                <a:gd name="T26" fmla="*/ 509 w 583"/>
                <a:gd name="T27" fmla="*/ 520 h 575"/>
                <a:gd name="T28" fmla="*/ 525 w 583"/>
                <a:gd name="T29" fmla="*/ 537 h 575"/>
                <a:gd name="T30" fmla="*/ 549 w 583"/>
                <a:gd name="T31" fmla="*/ 555 h 575"/>
                <a:gd name="T32" fmla="*/ 557 w 583"/>
                <a:gd name="T33" fmla="*/ 555 h 575"/>
                <a:gd name="T34" fmla="*/ 557 w 583"/>
                <a:gd name="T35" fmla="*/ 572 h 575"/>
                <a:gd name="T36" fmla="*/ 565 w 583"/>
                <a:gd name="T37" fmla="*/ 581 h 575"/>
                <a:gd name="T38" fmla="*/ 581 w 583"/>
                <a:gd name="T39" fmla="*/ 608 h 575"/>
                <a:gd name="T40" fmla="*/ 581 w 583"/>
                <a:gd name="T41" fmla="*/ 617 h 575"/>
                <a:gd name="T42" fmla="*/ 598 w 583"/>
                <a:gd name="T43" fmla="*/ 652 h 575"/>
                <a:gd name="T44" fmla="*/ 549 w 583"/>
                <a:gd name="T45" fmla="*/ 528 h 575"/>
                <a:gd name="T46" fmla="*/ 501 w 583"/>
                <a:gd name="T47" fmla="*/ 520 h 575"/>
                <a:gd name="T48" fmla="*/ 460 w 583"/>
                <a:gd name="T49" fmla="*/ 476 h 575"/>
                <a:gd name="T50" fmla="*/ 428 w 583"/>
                <a:gd name="T51" fmla="*/ 87 h 575"/>
                <a:gd name="T52" fmla="*/ 267 w 583"/>
                <a:gd name="T53" fmla="*/ 43 h 575"/>
                <a:gd name="T54" fmla="*/ 242 w 583"/>
                <a:gd name="T55" fmla="*/ 26 h 575"/>
                <a:gd name="T56" fmla="*/ 202 w 583"/>
                <a:gd name="T57" fmla="*/ 17 h 575"/>
                <a:gd name="T58" fmla="*/ 202 w 583"/>
                <a:gd name="T59" fmla="*/ 8 h 575"/>
                <a:gd name="T60" fmla="*/ 145 w 583"/>
                <a:gd name="T61" fmla="*/ 35 h 575"/>
                <a:gd name="T62" fmla="*/ 129 w 583"/>
                <a:gd name="T63" fmla="*/ 35 h 575"/>
                <a:gd name="T64" fmla="*/ 129 w 583"/>
                <a:gd name="T65" fmla="*/ 43 h 575"/>
                <a:gd name="T66" fmla="*/ 105 w 583"/>
                <a:gd name="T67" fmla="*/ 79 h 575"/>
                <a:gd name="T68" fmla="*/ 80 w 583"/>
                <a:gd name="T69" fmla="*/ 87 h 575"/>
                <a:gd name="T70" fmla="*/ 72 w 583"/>
                <a:gd name="T71" fmla="*/ 123 h 575"/>
                <a:gd name="T72" fmla="*/ 65 w 583"/>
                <a:gd name="T73" fmla="*/ 185 h 575"/>
                <a:gd name="T74" fmla="*/ 97 w 583"/>
                <a:gd name="T75" fmla="*/ 202 h 575"/>
                <a:gd name="T76" fmla="*/ 112 w 583"/>
                <a:gd name="T77" fmla="*/ 228 h 575"/>
                <a:gd name="T78" fmla="*/ 97 w 583"/>
                <a:gd name="T79" fmla="*/ 228 h 575"/>
                <a:gd name="T80" fmla="*/ 112 w 583"/>
                <a:gd name="T81" fmla="*/ 246 h 575"/>
                <a:gd name="T82" fmla="*/ 65 w 583"/>
                <a:gd name="T83" fmla="*/ 246 h 575"/>
                <a:gd name="T84" fmla="*/ 40 w 583"/>
                <a:gd name="T85" fmla="*/ 246 h 575"/>
                <a:gd name="T86" fmla="*/ 32 w 583"/>
                <a:gd name="T87" fmla="*/ 282 h 575"/>
                <a:gd name="T88" fmla="*/ 72 w 583"/>
                <a:gd name="T89" fmla="*/ 317 h 575"/>
                <a:gd name="T90" fmla="*/ 105 w 583"/>
                <a:gd name="T91" fmla="*/ 308 h 575"/>
                <a:gd name="T92" fmla="*/ 121 w 583"/>
                <a:gd name="T93" fmla="*/ 343 h 575"/>
                <a:gd name="T94" fmla="*/ 72 w 583"/>
                <a:gd name="T95" fmla="*/ 378 h 575"/>
                <a:gd name="T96" fmla="*/ 40 w 583"/>
                <a:gd name="T97" fmla="*/ 405 h 575"/>
                <a:gd name="T98" fmla="*/ 32 w 583"/>
                <a:gd name="T99" fmla="*/ 432 h 575"/>
                <a:gd name="T100" fmla="*/ 48 w 583"/>
                <a:gd name="T101" fmla="*/ 449 h 575"/>
                <a:gd name="T102" fmla="*/ 56 w 583"/>
                <a:gd name="T103" fmla="*/ 476 h 575"/>
                <a:gd name="T104" fmla="*/ 72 w 583"/>
                <a:gd name="T105" fmla="*/ 493 h 575"/>
                <a:gd name="T106" fmla="*/ 97 w 583"/>
                <a:gd name="T107" fmla="*/ 467 h 57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83"/>
                <a:gd name="T163" fmla="*/ 0 h 575"/>
                <a:gd name="T164" fmla="*/ 583 w 583"/>
                <a:gd name="T165" fmla="*/ 575 h 57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83" h="575">
                  <a:moveTo>
                    <a:pt x="256" y="419"/>
                  </a:moveTo>
                  <a:lnTo>
                    <a:pt x="248" y="434"/>
                  </a:lnTo>
                  <a:lnTo>
                    <a:pt x="256" y="442"/>
                  </a:lnTo>
                  <a:lnTo>
                    <a:pt x="263" y="434"/>
                  </a:lnTo>
                  <a:lnTo>
                    <a:pt x="256" y="442"/>
                  </a:lnTo>
                  <a:lnTo>
                    <a:pt x="248" y="442"/>
                  </a:lnTo>
                  <a:lnTo>
                    <a:pt x="248" y="450"/>
                  </a:lnTo>
                  <a:lnTo>
                    <a:pt x="256" y="450"/>
                  </a:lnTo>
                  <a:lnTo>
                    <a:pt x="263" y="450"/>
                  </a:lnTo>
                  <a:lnTo>
                    <a:pt x="271" y="442"/>
                  </a:lnTo>
                  <a:lnTo>
                    <a:pt x="271" y="450"/>
                  </a:lnTo>
                  <a:lnTo>
                    <a:pt x="279" y="442"/>
                  </a:lnTo>
                  <a:lnTo>
                    <a:pt x="279" y="434"/>
                  </a:lnTo>
                  <a:lnTo>
                    <a:pt x="287" y="426"/>
                  </a:lnTo>
                  <a:lnTo>
                    <a:pt x="287" y="434"/>
                  </a:lnTo>
                  <a:lnTo>
                    <a:pt x="287" y="426"/>
                  </a:lnTo>
                  <a:lnTo>
                    <a:pt x="302" y="426"/>
                  </a:lnTo>
                  <a:lnTo>
                    <a:pt x="310" y="411"/>
                  </a:lnTo>
                  <a:lnTo>
                    <a:pt x="302" y="411"/>
                  </a:lnTo>
                  <a:lnTo>
                    <a:pt x="302" y="403"/>
                  </a:lnTo>
                  <a:lnTo>
                    <a:pt x="310" y="388"/>
                  </a:lnTo>
                  <a:lnTo>
                    <a:pt x="310" y="403"/>
                  </a:lnTo>
                  <a:lnTo>
                    <a:pt x="310" y="395"/>
                  </a:lnTo>
                  <a:lnTo>
                    <a:pt x="318" y="395"/>
                  </a:lnTo>
                  <a:lnTo>
                    <a:pt x="333" y="395"/>
                  </a:lnTo>
                  <a:lnTo>
                    <a:pt x="326" y="403"/>
                  </a:lnTo>
                  <a:lnTo>
                    <a:pt x="333" y="403"/>
                  </a:lnTo>
                  <a:lnTo>
                    <a:pt x="326" y="403"/>
                  </a:lnTo>
                  <a:lnTo>
                    <a:pt x="341" y="403"/>
                  </a:lnTo>
                  <a:lnTo>
                    <a:pt x="333" y="411"/>
                  </a:lnTo>
                  <a:lnTo>
                    <a:pt x="341" y="411"/>
                  </a:lnTo>
                  <a:lnTo>
                    <a:pt x="349" y="419"/>
                  </a:lnTo>
                  <a:lnTo>
                    <a:pt x="357" y="411"/>
                  </a:lnTo>
                  <a:lnTo>
                    <a:pt x="372" y="426"/>
                  </a:lnTo>
                  <a:lnTo>
                    <a:pt x="411" y="426"/>
                  </a:lnTo>
                  <a:lnTo>
                    <a:pt x="411" y="434"/>
                  </a:lnTo>
                  <a:lnTo>
                    <a:pt x="419" y="434"/>
                  </a:lnTo>
                  <a:lnTo>
                    <a:pt x="434" y="434"/>
                  </a:lnTo>
                  <a:lnTo>
                    <a:pt x="442" y="426"/>
                  </a:lnTo>
                  <a:lnTo>
                    <a:pt x="450" y="434"/>
                  </a:lnTo>
                  <a:lnTo>
                    <a:pt x="442" y="434"/>
                  </a:lnTo>
                  <a:lnTo>
                    <a:pt x="442" y="442"/>
                  </a:lnTo>
                  <a:lnTo>
                    <a:pt x="442" y="426"/>
                  </a:lnTo>
                  <a:lnTo>
                    <a:pt x="442" y="442"/>
                  </a:lnTo>
                  <a:lnTo>
                    <a:pt x="434" y="442"/>
                  </a:lnTo>
                  <a:lnTo>
                    <a:pt x="450" y="458"/>
                  </a:lnTo>
                  <a:lnTo>
                    <a:pt x="465" y="442"/>
                  </a:lnTo>
                  <a:lnTo>
                    <a:pt x="457" y="450"/>
                  </a:lnTo>
                  <a:lnTo>
                    <a:pt x="457" y="458"/>
                  </a:lnTo>
                  <a:lnTo>
                    <a:pt x="473" y="465"/>
                  </a:lnTo>
                  <a:lnTo>
                    <a:pt x="465" y="473"/>
                  </a:lnTo>
                  <a:lnTo>
                    <a:pt x="481" y="481"/>
                  </a:lnTo>
                  <a:lnTo>
                    <a:pt x="489" y="473"/>
                  </a:lnTo>
                  <a:lnTo>
                    <a:pt x="481" y="458"/>
                  </a:lnTo>
                  <a:lnTo>
                    <a:pt x="489" y="465"/>
                  </a:lnTo>
                  <a:lnTo>
                    <a:pt x="489" y="458"/>
                  </a:lnTo>
                  <a:lnTo>
                    <a:pt x="496" y="473"/>
                  </a:lnTo>
                  <a:lnTo>
                    <a:pt x="504" y="473"/>
                  </a:lnTo>
                  <a:lnTo>
                    <a:pt x="504" y="481"/>
                  </a:lnTo>
                  <a:lnTo>
                    <a:pt x="504" y="473"/>
                  </a:lnTo>
                  <a:lnTo>
                    <a:pt x="504" y="450"/>
                  </a:lnTo>
                  <a:lnTo>
                    <a:pt x="512" y="473"/>
                  </a:lnTo>
                  <a:lnTo>
                    <a:pt x="520" y="481"/>
                  </a:lnTo>
                  <a:lnTo>
                    <a:pt x="527" y="489"/>
                  </a:lnTo>
                  <a:lnTo>
                    <a:pt x="527" y="481"/>
                  </a:lnTo>
                  <a:lnTo>
                    <a:pt x="527" y="489"/>
                  </a:lnTo>
                  <a:lnTo>
                    <a:pt x="527" y="496"/>
                  </a:lnTo>
                  <a:lnTo>
                    <a:pt x="535" y="489"/>
                  </a:lnTo>
                  <a:lnTo>
                    <a:pt x="543" y="504"/>
                  </a:lnTo>
                  <a:lnTo>
                    <a:pt x="527" y="496"/>
                  </a:lnTo>
                  <a:lnTo>
                    <a:pt x="535" y="496"/>
                  </a:lnTo>
                  <a:lnTo>
                    <a:pt x="535" y="504"/>
                  </a:lnTo>
                  <a:lnTo>
                    <a:pt x="535" y="512"/>
                  </a:lnTo>
                  <a:lnTo>
                    <a:pt x="543" y="512"/>
                  </a:lnTo>
                  <a:lnTo>
                    <a:pt x="543" y="520"/>
                  </a:lnTo>
                  <a:lnTo>
                    <a:pt x="543" y="512"/>
                  </a:lnTo>
                  <a:lnTo>
                    <a:pt x="543" y="520"/>
                  </a:lnTo>
                  <a:lnTo>
                    <a:pt x="551" y="527"/>
                  </a:lnTo>
                  <a:lnTo>
                    <a:pt x="551" y="535"/>
                  </a:lnTo>
                  <a:lnTo>
                    <a:pt x="558" y="535"/>
                  </a:lnTo>
                  <a:lnTo>
                    <a:pt x="558" y="543"/>
                  </a:lnTo>
                  <a:lnTo>
                    <a:pt x="551" y="551"/>
                  </a:lnTo>
                  <a:lnTo>
                    <a:pt x="551" y="558"/>
                  </a:lnTo>
                  <a:lnTo>
                    <a:pt x="558" y="543"/>
                  </a:lnTo>
                  <a:lnTo>
                    <a:pt x="566" y="543"/>
                  </a:lnTo>
                  <a:lnTo>
                    <a:pt x="574" y="558"/>
                  </a:lnTo>
                  <a:lnTo>
                    <a:pt x="574" y="566"/>
                  </a:lnTo>
                  <a:lnTo>
                    <a:pt x="574" y="574"/>
                  </a:lnTo>
                  <a:lnTo>
                    <a:pt x="582" y="566"/>
                  </a:lnTo>
                  <a:lnTo>
                    <a:pt x="582" y="543"/>
                  </a:lnTo>
                  <a:lnTo>
                    <a:pt x="558" y="527"/>
                  </a:lnTo>
                  <a:lnTo>
                    <a:pt x="527" y="465"/>
                  </a:lnTo>
                  <a:lnTo>
                    <a:pt x="520" y="465"/>
                  </a:lnTo>
                  <a:lnTo>
                    <a:pt x="504" y="434"/>
                  </a:lnTo>
                  <a:lnTo>
                    <a:pt x="489" y="442"/>
                  </a:lnTo>
                  <a:lnTo>
                    <a:pt x="481" y="458"/>
                  </a:lnTo>
                  <a:lnTo>
                    <a:pt x="473" y="458"/>
                  </a:lnTo>
                  <a:lnTo>
                    <a:pt x="465" y="450"/>
                  </a:lnTo>
                  <a:lnTo>
                    <a:pt x="442" y="426"/>
                  </a:lnTo>
                  <a:lnTo>
                    <a:pt x="442" y="419"/>
                  </a:lnTo>
                  <a:lnTo>
                    <a:pt x="434" y="426"/>
                  </a:lnTo>
                  <a:lnTo>
                    <a:pt x="419" y="419"/>
                  </a:lnTo>
                  <a:lnTo>
                    <a:pt x="419" y="77"/>
                  </a:lnTo>
                  <a:lnTo>
                    <a:pt x="411" y="77"/>
                  </a:lnTo>
                  <a:lnTo>
                    <a:pt x="380" y="54"/>
                  </a:lnTo>
                  <a:lnTo>
                    <a:pt x="349" y="62"/>
                  </a:lnTo>
                  <a:lnTo>
                    <a:pt x="287" y="38"/>
                  </a:lnTo>
                  <a:lnTo>
                    <a:pt x="256" y="38"/>
                  </a:lnTo>
                  <a:lnTo>
                    <a:pt x="248" y="38"/>
                  </a:lnTo>
                  <a:lnTo>
                    <a:pt x="248" y="31"/>
                  </a:lnTo>
                  <a:lnTo>
                    <a:pt x="248" y="23"/>
                  </a:lnTo>
                  <a:lnTo>
                    <a:pt x="232" y="23"/>
                  </a:lnTo>
                  <a:lnTo>
                    <a:pt x="232" y="15"/>
                  </a:lnTo>
                  <a:lnTo>
                    <a:pt x="217" y="23"/>
                  </a:lnTo>
                  <a:lnTo>
                    <a:pt x="201" y="7"/>
                  </a:lnTo>
                  <a:lnTo>
                    <a:pt x="194" y="15"/>
                  </a:lnTo>
                  <a:lnTo>
                    <a:pt x="201" y="31"/>
                  </a:lnTo>
                  <a:lnTo>
                    <a:pt x="194" y="31"/>
                  </a:lnTo>
                  <a:lnTo>
                    <a:pt x="186" y="23"/>
                  </a:lnTo>
                  <a:lnTo>
                    <a:pt x="194" y="7"/>
                  </a:lnTo>
                  <a:lnTo>
                    <a:pt x="178" y="0"/>
                  </a:lnTo>
                  <a:lnTo>
                    <a:pt x="155" y="23"/>
                  </a:lnTo>
                  <a:lnTo>
                    <a:pt x="139" y="23"/>
                  </a:lnTo>
                  <a:lnTo>
                    <a:pt x="139" y="31"/>
                  </a:lnTo>
                  <a:lnTo>
                    <a:pt x="132" y="31"/>
                  </a:lnTo>
                  <a:lnTo>
                    <a:pt x="139" y="23"/>
                  </a:lnTo>
                  <a:lnTo>
                    <a:pt x="132" y="31"/>
                  </a:lnTo>
                  <a:lnTo>
                    <a:pt x="124" y="31"/>
                  </a:lnTo>
                  <a:lnTo>
                    <a:pt x="132" y="38"/>
                  </a:lnTo>
                  <a:lnTo>
                    <a:pt x="124" y="54"/>
                  </a:lnTo>
                  <a:lnTo>
                    <a:pt x="124" y="46"/>
                  </a:lnTo>
                  <a:lnTo>
                    <a:pt x="124" y="38"/>
                  </a:lnTo>
                  <a:lnTo>
                    <a:pt x="101" y="54"/>
                  </a:lnTo>
                  <a:lnTo>
                    <a:pt x="101" y="46"/>
                  </a:lnTo>
                  <a:lnTo>
                    <a:pt x="93" y="62"/>
                  </a:lnTo>
                  <a:lnTo>
                    <a:pt x="101" y="70"/>
                  </a:lnTo>
                  <a:lnTo>
                    <a:pt x="93" y="62"/>
                  </a:lnTo>
                  <a:lnTo>
                    <a:pt x="85" y="70"/>
                  </a:lnTo>
                  <a:lnTo>
                    <a:pt x="93" y="70"/>
                  </a:lnTo>
                  <a:lnTo>
                    <a:pt x="77" y="77"/>
                  </a:lnTo>
                  <a:lnTo>
                    <a:pt x="85" y="77"/>
                  </a:lnTo>
                  <a:lnTo>
                    <a:pt x="77" y="77"/>
                  </a:lnTo>
                  <a:lnTo>
                    <a:pt x="77" y="85"/>
                  </a:lnTo>
                  <a:lnTo>
                    <a:pt x="69" y="108"/>
                  </a:lnTo>
                  <a:lnTo>
                    <a:pt x="31" y="108"/>
                  </a:lnTo>
                  <a:lnTo>
                    <a:pt x="31" y="124"/>
                  </a:lnTo>
                  <a:lnTo>
                    <a:pt x="23" y="132"/>
                  </a:lnTo>
                  <a:lnTo>
                    <a:pt x="62" y="163"/>
                  </a:lnTo>
                  <a:lnTo>
                    <a:pt x="69" y="170"/>
                  </a:lnTo>
                  <a:lnTo>
                    <a:pt x="69" y="186"/>
                  </a:lnTo>
                  <a:lnTo>
                    <a:pt x="85" y="186"/>
                  </a:lnTo>
                  <a:lnTo>
                    <a:pt x="93" y="178"/>
                  </a:lnTo>
                  <a:lnTo>
                    <a:pt x="93" y="186"/>
                  </a:lnTo>
                  <a:lnTo>
                    <a:pt x="101" y="186"/>
                  </a:lnTo>
                  <a:lnTo>
                    <a:pt x="101" y="194"/>
                  </a:lnTo>
                  <a:lnTo>
                    <a:pt x="108" y="201"/>
                  </a:lnTo>
                  <a:lnTo>
                    <a:pt x="132" y="201"/>
                  </a:lnTo>
                  <a:lnTo>
                    <a:pt x="116" y="209"/>
                  </a:lnTo>
                  <a:lnTo>
                    <a:pt x="101" y="209"/>
                  </a:lnTo>
                  <a:lnTo>
                    <a:pt x="93" y="201"/>
                  </a:lnTo>
                  <a:lnTo>
                    <a:pt x="101" y="209"/>
                  </a:lnTo>
                  <a:lnTo>
                    <a:pt x="101" y="217"/>
                  </a:lnTo>
                  <a:lnTo>
                    <a:pt x="116" y="217"/>
                  </a:lnTo>
                  <a:lnTo>
                    <a:pt x="108" y="217"/>
                  </a:lnTo>
                  <a:lnTo>
                    <a:pt x="101" y="217"/>
                  </a:lnTo>
                  <a:lnTo>
                    <a:pt x="101" y="225"/>
                  </a:lnTo>
                  <a:lnTo>
                    <a:pt x="69" y="225"/>
                  </a:lnTo>
                  <a:lnTo>
                    <a:pt x="62" y="217"/>
                  </a:lnTo>
                  <a:lnTo>
                    <a:pt x="69" y="217"/>
                  </a:lnTo>
                  <a:lnTo>
                    <a:pt x="69" y="201"/>
                  </a:lnTo>
                  <a:lnTo>
                    <a:pt x="54" y="201"/>
                  </a:lnTo>
                  <a:lnTo>
                    <a:pt x="38" y="217"/>
                  </a:lnTo>
                  <a:lnTo>
                    <a:pt x="31" y="217"/>
                  </a:lnTo>
                  <a:lnTo>
                    <a:pt x="0" y="240"/>
                  </a:lnTo>
                  <a:lnTo>
                    <a:pt x="15" y="248"/>
                  </a:lnTo>
                  <a:lnTo>
                    <a:pt x="31" y="248"/>
                  </a:lnTo>
                  <a:lnTo>
                    <a:pt x="23" y="256"/>
                  </a:lnTo>
                  <a:lnTo>
                    <a:pt x="31" y="279"/>
                  </a:lnTo>
                  <a:lnTo>
                    <a:pt x="54" y="279"/>
                  </a:lnTo>
                  <a:lnTo>
                    <a:pt x="69" y="279"/>
                  </a:lnTo>
                  <a:lnTo>
                    <a:pt x="77" y="287"/>
                  </a:lnTo>
                  <a:lnTo>
                    <a:pt x="77" y="279"/>
                  </a:lnTo>
                  <a:lnTo>
                    <a:pt x="85" y="287"/>
                  </a:lnTo>
                  <a:lnTo>
                    <a:pt x="101" y="271"/>
                  </a:lnTo>
                  <a:lnTo>
                    <a:pt x="116" y="271"/>
                  </a:lnTo>
                  <a:lnTo>
                    <a:pt x="116" y="279"/>
                  </a:lnTo>
                  <a:lnTo>
                    <a:pt x="108" y="279"/>
                  </a:lnTo>
                  <a:lnTo>
                    <a:pt x="116" y="302"/>
                  </a:lnTo>
                  <a:lnTo>
                    <a:pt x="108" y="310"/>
                  </a:lnTo>
                  <a:lnTo>
                    <a:pt x="93" y="318"/>
                  </a:lnTo>
                  <a:lnTo>
                    <a:pt x="77" y="333"/>
                  </a:lnTo>
                  <a:lnTo>
                    <a:pt x="69" y="333"/>
                  </a:lnTo>
                  <a:lnTo>
                    <a:pt x="62" y="333"/>
                  </a:lnTo>
                  <a:lnTo>
                    <a:pt x="62" y="341"/>
                  </a:lnTo>
                  <a:lnTo>
                    <a:pt x="54" y="341"/>
                  </a:lnTo>
                  <a:lnTo>
                    <a:pt x="38" y="357"/>
                  </a:lnTo>
                  <a:lnTo>
                    <a:pt x="38" y="372"/>
                  </a:lnTo>
                  <a:lnTo>
                    <a:pt x="31" y="372"/>
                  </a:lnTo>
                  <a:lnTo>
                    <a:pt x="38" y="372"/>
                  </a:lnTo>
                  <a:lnTo>
                    <a:pt x="31" y="380"/>
                  </a:lnTo>
                  <a:lnTo>
                    <a:pt x="46" y="380"/>
                  </a:lnTo>
                  <a:lnTo>
                    <a:pt x="38" y="388"/>
                  </a:lnTo>
                  <a:lnTo>
                    <a:pt x="46" y="388"/>
                  </a:lnTo>
                  <a:lnTo>
                    <a:pt x="46" y="395"/>
                  </a:lnTo>
                  <a:lnTo>
                    <a:pt x="54" y="395"/>
                  </a:lnTo>
                  <a:lnTo>
                    <a:pt x="54" y="403"/>
                  </a:lnTo>
                  <a:lnTo>
                    <a:pt x="69" y="403"/>
                  </a:lnTo>
                  <a:lnTo>
                    <a:pt x="54" y="419"/>
                  </a:lnTo>
                  <a:lnTo>
                    <a:pt x="62" y="426"/>
                  </a:lnTo>
                  <a:lnTo>
                    <a:pt x="69" y="426"/>
                  </a:lnTo>
                  <a:lnTo>
                    <a:pt x="62" y="434"/>
                  </a:lnTo>
                  <a:lnTo>
                    <a:pt x="69" y="434"/>
                  </a:lnTo>
                  <a:lnTo>
                    <a:pt x="77" y="442"/>
                  </a:lnTo>
                  <a:lnTo>
                    <a:pt x="93" y="426"/>
                  </a:lnTo>
                  <a:lnTo>
                    <a:pt x="85" y="419"/>
                  </a:lnTo>
                  <a:lnTo>
                    <a:pt x="93" y="411"/>
                  </a:lnTo>
                  <a:lnTo>
                    <a:pt x="101" y="403"/>
                  </a:lnTo>
                  <a:lnTo>
                    <a:pt x="93" y="41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Freeform 41"/>
            <p:cNvSpPr>
              <a:spLocks/>
            </p:cNvSpPr>
            <p:nvPr/>
          </p:nvSpPr>
          <p:spPr bwMode="auto">
            <a:xfrm>
              <a:off x="1531" y="1918"/>
              <a:ext cx="25" cy="1"/>
            </a:xfrm>
            <a:custGeom>
              <a:avLst/>
              <a:gdLst>
                <a:gd name="T0" fmla="*/ 24 w 24"/>
                <a:gd name="T1" fmla="*/ 0 h 1"/>
                <a:gd name="T2" fmla="*/ 24 w 24"/>
                <a:gd name="T3" fmla="*/ 0 h 1"/>
                <a:gd name="T4" fmla="*/ 18 w 24"/>
                <a:gd name="T5" fmla="*/ 0 h 1"/>
                <a:gd name="T6" fmla="*/ 0 w 24"/>
                <a:gd name="T7" fmla="*/ 0 h 1"/>
                <a:gd name="T8" fmla="*/ 6 w 24"/>
                <a:gd name="T9" fmla="*/ 0 h 1"/>
                <a:gd name="T10" fmla="*/ 24 w 24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"/>
                <a:gd name="T20" fmla="*/ 24 w 24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">
                  <a:moveTo>
                    <a:pt x="23" y="0"/>
                  </a:moveTo>
                  <a:lnTo>
                    <a:pt x="23" y="0"/>
                  </a:lnTo>
                  <a:lnTo>
                    <a:pt x="17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23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7" name="Freeform 42"/>
            <p:cNvSpPr>
              <a:spLocks/>
            </p:cNvSpPr>
            <p:nvPr/>
          </p:nvSpPr>
          <p:spPr bwMode="auto">
            <a:xfrm>
              <a:off x="1531" y="1918"/>
              <a:ext cx="33" cy="10"/>
            </a:xfrm>
            <a:custGeom>
              <a:avLst/>
              <a:gdLst>
                <a:gd name="T0" fmla="*/ 24 w 32"/>
                <a:gd name="T1" fmla="*/ 0 h 9"/>
                <a:gd name="T2" fmla="*/ 24 w 32"/>
                <a:gd name="T3" fmla="*/ 0 h 9"/>
                <a:gd name="T4" fmla="*/ 0 w 32"/>
                <a:gd name="T5" fmla="*/ 9 h 9"/>
                <a:gd name="T6" fmla="*/ 8 w 32"/>
                <a:gd name="T7" fmla="*/ 9 h 9"/>
                <a:gd name="T8" fmla="*/ 32 w 32"/>
                <a:gd name="T9" fmla="*/ 0 h 9"/>
                <a:gd name="T10" fmla="*/ 24 w 32"/>
                <a:gd name="T11" fmla="*/ 0 h 9"/>
                <a:gd name="T12" fmla="*/ 0 w 32"/>
                <a:gd name="T13" fmla="*/ 9 h 9"/>
                <a:gd name="T14" fmla="*/ 8 w 32"/>
                <a:gd name="T15" fmla="*/ 9 h 9"/>
                <a:gd name="T16" fmla="*/ 32 w 32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23" y="0"/>
                  </a:moveTo>
                  <a:lnTo>
                    <a:pt x="23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8" name="Freeform 43"/>
            <p:cNvSpPr>
              <a:spLocks/>
            </p:cNvSpPr>
            <p:nvPr/>
          </p:nvSpPr>
          <p:spPr bwMode="auto">
            <a:xfrm>
              <a:off x="269" y="1442"/>
              <a:ext cx="10" cy="10"/>
            </a:xfrm>
            <a:custGeom>
              <a:avLst/>
              <a:gdLst>
                <a:gd name="T0" fmla="*/ 4 w 9"/>
                <a:gd name="T1" fmla="*/ 4 h 9"/>
                <a:gd name="T2" fmla="*/ 4 w 9"/>
                <a:gd name="T3" fmla="*/ 4 h 9"/>
                <a:gd name="T4" fmla="*/ 0 w 9"/>
                <a:gd name="T5" fmla="*/ 4 h 9"/>
                <a:gd name="T6" fmla="*/ 4 w 9"/>
                <a:gd name="T7" fmla="*/ 0 h 9"/>
                <a:gd name="T8" fmla="*/ 4 w 9"/>
                <a:gd name="T9" fmla="*/ 4 h 9"/>
                <a:gd name="T10" fmla="*/ 9 w 9"/>
                <a:gd name="T11" fmla="*/ 0 h 9"/>
                <a:gd name="T12" fmla="*/ 9 w 9"/>
                <a:gd name="T13" fmla="*/ 4 h 9"/>
                <a:gd name="T14" fmla="*/ 0 w 9"/>
                <a:gd name="T15" fmla="*/ 9 h 9"/>
                <a:gd name="T16" fmla="*/ 0 w 9"/>
                <a:gd name="T17" fmla="*/ 4 h 9"/>
                <a:gd name="T18" fmla="*/ 4 w 9"/>
                <a:gd name="T19" fmla="*/ 4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9"/>
                <a:gd name="T32" fmla="*/ 9 w 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9">
                  <a:moveTo>
                    <a:pt x="4" y="4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Freeform 44"/>
            <p:cNvSpPr>
              <a:spLocks/>
            </p:cNvSpPr>
            <p:nvPr/>
          </p:nvSpPr>
          <p:spPr bwMode="auto">
            <a:xfrm>
              <a:off x="269" y="1442"/>
              <a:ext cx="18" cy="19"/>
            </a:xfrm>
            <a:custGeom>
              <a:avLst/>
              <a:gdLst>
                <a:gd name="T0" fmla="*/ 0 w 17"/>
                <a:gd name="T1" fmla="*/ 9 h 17"/>
                <a:gd name="T2" fmla="*/ 8 w 17"/>
                <a:gd name="T3" fmla="*/ 0 h 17"/>
                <a:gd name="T4" fmla="*/ 8 w 17"/>
                <a:gd name="T5" fmla="*/ 9 h 17"/>
                <a:gd name="T6" fmla="*/ 17 w 17"/>
                <a:gd name="T7" fmla="*/ 0 h 17"/>
                <a:gd name="T8" fmla="*/ 17 w 17"/>
                <a:gd name="T9" fmla="*/ 9 h 17"/>
                <a:gd name="T10" fmla="*/ 0 w 17"/>
                <a:gd name="T11" fmla="*/ 18 h 17"/>
                <a:gd name="T12" fmla="*/ 0 w 17"/>
                <a:gd name="T13" fmla="*/ 9 h 17"/>
                <a:gd name="T14" fmla="*/ 8 w 17"/>
                <a:gd name="T15" fmla="*/ 9 h 17"/>
                <a:gd name="T16" fmla="*/ 0 w 17"/>
                <a:gd name="T17" fmla="*/ 9 h 17"/>
                <a:gd name="T18" fmla="*/ 8 w 17"/>
                <a:gd name="T19" fmla="*/ 0 h 17"/>
                <a:gd name="T20" fmla="*/ 8 w 17"/>
                <a:gd name="T21" fmla="*/ 9 h 17"/>
                <a:gd name="T22" fmla="*/ 17 w 17"/>
                <a:gd name="T23" fmla="*/ 0 h 17"/>
                <a:gd name="T24" fmla="*/ 17 w 17"/>
                <a:gd name="T25" fmla="*/ 9 h 17"/>
                <a:gd name="T26" fmla="*/ 0 w 17"/>
                <a:gd name="T27" fmla="*/ 18 h 17"/>
                <a:gd name="T28" fmla="*/ 0 w 17"/>
                <a:gd name="T29" fmla="*/ 9 h 17"/>
                <a:gd name="T30" fmla="*/ 8 w 17"/>
                <a:gd name="T31" fmla="*/ 9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7"/>
                <a:gd name="T49" fmla="*/ 0 h 17"/>
                <a:gd name="T50" fmla="*/ 17 w 17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0" name="Freeform 45"/>
            <p:cNvSpPr>
              <a:spLocks/>
            </p:cNvSpPr>
            <p:nvPr/>
          </p:nvSpPr>
          <p:spPr bwMode="auto">
            <a:xfrm>
              <a:off x="245" y="1460"/>
              <a:ext cx="34" cy="27"/>
            </a:xfrm>
            <a:custGeom>
              <a:avLst/>
              <a:gdLst>
                <a:gd name="T0" fmla="*/ 0 w 32"/>
                <a:gd name="T1" fmla="*/ 12 h 24"/>
                <a:gd name="T2" fmla="*/ 0 w 32"/>
                <a:gd name="T3" fmla="*/ 12 h 24"/>
                <a:gd name="T4" fmla="*/ 6 w 32"/>
                <a:gd name="T5" fmla="*/ 6 h 24"/>
                <a:gd name="T6" fmla="*/ 14 w 32"/>
                <a:gd name="T7" fmla="*/ 12 h 24"/>
                <a:gd name="T8" fmla="*/ 14 w 32"/>
                <a:gd name="T9" fmla="*/ 6 h 24"/>
                <a:gd name="T10" fmla="*/ 6 w 32"/>
                <a:gd name="T11" fmla="*/ 0 h 24"/>
                <a:gd name="T12" fmla="*/ 14 w 32"/>
                <a:gd name="T13" fmla="*/ 6 h 24"/>
                <a:gd name="T14" fmla="*/ 19 w 32"/>
                <a:gd name="T15" fmla="*/ 0 h 24"/>
                <a:gd name="T16" fmla="*/ 19 w 32"/>
                <a:gd name="T17" fmla="*/ 6 h 24"/>
                <a:gd name="T18" fmla="*/ 27 w 32"/>
                <a:gd name="T19" fmla="*/ 0 h 24"/>
                <a:gd name="T20" fmla="*/ 27 w 32"/>
                <a:gd name="T21" fmla="*/ 6 h 24"/>
                <a:gd name="T22" fmla="*/ 33 w 32"/>
                <a:gd name="T23" fmla="*/ 6 h 24"/>
                <a:gd name="T24" fmla="*/ 27 w 32"/>
                <a:gd name="T25" fmla="*/ 12 h 24"/>
                <a:gd name="T26" fmla="*/ 19 w 32"/>
                <a:gd name="T27" fmla="*/ 12 h 24"/>
                <a:gd name="T28" fmla="*/ 27 w 32"/>
                <a:gd name="T29" fmla="*/ 12 h 24"/>
                <a:gd name="T30" fmla="*/ 19 w 32"/>
                <a:gd name="T31" fmla="*/ 12 h 24"/>
                <a:gd name="T32" fmla="*/ 6 w 32"/>
                <a:gd name="T33" fmla="*/ 26 h 24"/>
                <a:gd name="T34" fmla="*/ 6 w 32"/>
                <a:gd name="T35" fmla="*/ 19 h 24"/>
                <a:gd name="T36" fmla="*/ 0 w 32"/>
                <a:gd name="T37" fmla="*/ 19 h 24"/>
                <a:gd name="T38" fmla="*/ 6 w 32"/>
                <a:gd name="T39" fmla="*/ 19 h 24"/>
                <a:gd name="T40" fmla="*/ 6 w 32"/>
                <a:gd name="T41" fmla="*/ 26 h 24"/>
                <a:gd name="T42" fmla="*/ 0 w 32"/>
                <a:gd name="T43" fmla="*/ 12 h 2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2"/>
                <a:gd name="T67" fmla="*/ 0 h 24"/>
                <a:gd name="T68" fmla="*/ 32 w 32"/>
                <a:gd name="T69" fmla="*/ 24 h 2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2" h="24">
                  <a:moveTo>
                    <a:pt x="0" y="11"/>
                  </a:moveTo>
                  <a:lnTo>
                    <a:pt x="0" y="11"/>
                  </a:lnTo>
                  <a:lnTo>
                    <a:pt x="6" y="5"/>
                  </a:lnTo>
                  <a:lnTo>
                    <a:pt x="13" y="11"/>
                  </a:lnTo>
                  <a:lnTo>
                    <a:pt x="13" y="5"/>
                  </a:lnTo>
                  <a:lnTo>
                    <a:pt x="6" y="0"/>
                  </a:lnTo>
                  <a:lnTo>
                    <a:pt x="13" y="5"/>
                  </a:lnTo>
                  <a:lnTo>
                    <a:pt x="18" y="0"/>
                  </a:lnTo>
                  <a:lnTo>
                    <a:pt x="18" y="5"/>
                  </a:lnTo>
                  <a:lnTo>
                    <a:pt x="25" y="0"/>
                  </a:lnTo>
                  <a:lnTo>
                    <a:pt x="25" y="5"/>
                  </a:lnTo>
                  <a:lnTo>
                    <a:pt x="31" y="5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25" y="11"/>
                  </a:lnTo>
                  <a:lnTo>
                    <a:pt x="18" y="11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6" y="17"/>
                  </a:lnTo>
                  <a:lnTo>
                    <a:pt x="6" y="23"/>
                  </a:lnTo>
                  <a:lnTo>
                    <a:pt x="0" y="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1" name="Freeform 46"/>
            <p:cNvSpPr>
              <a:spLocks/>
            </p:cNvSpPr>
            <p:nvPr/>
          </p:nvSpPr>
          <p:spPr bwMode="auto">
            <a:xfrm>
              <a:off x="245" y="1460"/>
              <a:ext cx="42" cy="36"/>
            </a:xfrm>
            <a:custGeom>
              <a:avLst/>
              <a:gdLst>
                <a:gd name="T0" fmla="*/ 8 w 40"/>
                <a:gd name="T1" fmla="*/ 8 h 32"/>
                <a:gd name="T2" fmla="*/ 8 w 40"/>
                <a:gd name="T3" fmla="*/ 8 h 32"/>
                <a:gd name="T4" fmla="*/ 17 w 40"/>
                <a:gd name="T5" fmla="*/ 17 h 32"/>
                <a:gd name="T6" fmla="*/ 17 w 40"/>
                <a:gd name="T7" fmla="*/ 8 h 32"/>
                <a:gd name="T8" fmla="*/ 8 w 40"/>
                <a:gd name="T9" fmla="*/ 0 h 32"/>
                <a:gd name="T10" fmla="*/ 17 w 40"/>
                <a:gd name="T11" fmla="*/ 8 h 32"/>
                <a:gd name="T12" fmla="*/ 24 w 40"/>
                <a:gd name="T13" fmla="*/ 8 h 32"/>
                <a:gd name="T14" fmla="*/ 24 w 40"/>
                <a:gd name="T15" fmla="*/ 0 h 32"/>
                <a:gd name="T16" fmla="*/ 24 w 40"/>
                <a:gd name="T17" fmla="*/ 8 h 32"/>
                <a:gd name="T18" fmla="*/ 33 w 40"/>
                <a:gd name="T19" fmla="*/ 0 h 32"/>
                <a:gd name="T20" fmla="*/ 33 w 40"/>
                <a:gd name="T21" fmla="*/ 8 h 32"/>
                <a:gd name="T22" fmla="*/ 41 w 40"/>
                <a:gd name="T23" fmla="*/ 8 h 32"/>
                <a:gd name="T24" fmla="*/ 33 w 40"/>
                <a:gd name="T25" fmla="*/ 17 h 32"/>
                <a:gd name="T26" fmla="*/ 24 w 40"/>
                <a:gd name="T27" fmla="*/ 17 h 32"/>
                <a:gd name="T28" fmla="*/ 33 w 40"/>
                <a:gd name="T29" fmla="*/ 26 h 32"/>
                <a:gd name="T30" fmla="*/ 24 w 40"/>
                <a:gd name="T31" fmla="*/ 17 h 32"/>
                <a:gd name="T32" fmla="*/ 8 w 40"/>
                <a:gd name="T33" fmla="*/ 35 h 32"/>
                <a:gd name="T34" fmla="*/ 8 w 40"/>
                <a:gd name="T35" fmla="*/ 26 h 32"/>
                <a:gd name="T36" fmla="*/ 0 w 40"/>
                <a:gd name="T37" fmla="*/ 26 h 32"/>
                <a:gd name="T38" fmla="*/ 8 w 40"/>
                <a:gd name="T39" fmla="*/ 26 h 32"/>
                <a:gd name="T40" fmla="*/ 8 w 40"/>
                <a:gd name="T41" fmla="*/ 35 h 32"/>
                <a:gd name="T42" fmla="*/ 0 w 40"/>
                <a:gd name="T43" fmla="*/ 17 h 32"/>
                <a:gd name="T44" fmla="*/ 8 w 40"/>
                <a:gd name="T45" fmla="*/ 8 h 32"/>
                <a:gd name="T46" fmla="*/ 17 w 40"/>
                <a:gd name="T47" fmla="*/ 17 h 32"/>
                <a:gd name="T48" fmla="*/ 17 w 40"/>
                <a:gd name="T49" fmla="*/ 8 h 32"/>
                <a:gd name="T50" fmla="*/ 8 w 40"/>
                <a:gd name="T51" fmla="*/ 0 h 32"/>
                <a:gd name="T52" fmla="*/ 17 w 40"/>
                <a:gd name="T53" fmla="*/ 8 h 32"/>
                <a:gd name="T54" fmla="*/ 24 w 40"/>
                <a:gd name="T55" fmla="*/ 0 h 32"/>
                <a:gd name="T56" fmla="*/ 24 w 40"/>
                <a:gd name="T57" fmla="*/ 8 h 32"/>
                <a:gd name="T58" fmla="*/ 33 w 40"/>
                <a:gd name="T59" fmla="*/ 0 h 32"/>
                <a:gd name="T60" fmla="*/ 33 w 40"/>
                <a:gd name="T61" fmla="*/ 8 h 32"/>
                <a:gd name="T62" fmla="*/ 41 w 40"/>
                <a:gd name="T63" fmla="*/ 8 h 32"/>
                <a:gd name="T64" fmla="*/ 33 w 40"/>
                <a:gd name="T65" fmla="*/ 17 h 32"/>
                <a:gd name="T66" fmla="*/ 24 w 40"/>
                <a:gd name="T67" fmla="*/ 17 h 32"/>
                <a:gd name="T68" fmla="*/ 33 w 40"/>
                <a:gd name="T69" fmla="*/ 17 h 32"/>
                <a:gd name="T70" fmla="*/ 24 w 40"/>
                <a:gd name="T71" fmla="*/ 17 h 32"/>
                <a:gd name="T72" fmla="*/ 8 w 40"/>
                <a:gd name="T73" fmla="*/ 35 h 32"/>
                <a:gd name="T74" fmla="*/ 8 w 40"/>
                <a:gd name="T75" fmla="*/ 26 h 32"/>
                <a:gd name="T76" fmla="*/ 0 w 40"/>
                <a:gd name="T77" fmla="*/ 26 h 32"/>
                <a:gd name="T78" fmla="*/ 8 w 40"/>
                <a:gd name="T79" fmla="*/ 26 h 32"/>
                <a:gd name="T80" fmla="*/ 8 w 40"/>
                <a:gd name="T81" fmla="*/ 35 h 32"/>
                <a:gd name="T82" fmla="*/ 0 w 40"/>
                <a:gd name="T83" fmla="*/ 17 h 3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0"/>
                <a:gd name="T127" fmla="*/ 0 h 32"/>
                <a:gd name="T128" fmla="*/ 40 w 40"/>
                <a:gd name="T129" fmla="*/ 32 h 3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0" h="32">
                  <a:moveTo>
                    <a:pt x="8" y="7"/>
                  </a:moveTo>
                  <a:lnTo>
                    <a:pt x="8" y="7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31" y="15"/>
                  </a:lnTo>
                  <a:lnTo>
                    <a:pt x="23" y="15"/>
                  </a:lnTo>
                  <a:lnTo>
                    <a:pt x="31" y="23"/>
                  </a:lnTo>
                  <a:lnTo>
                    <a:pt x="23" y="15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7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31" y="15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23" y="15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31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2" name="Freeform 47"/>
            <p:cNvSpPr>
              <a:spLocks/>
            </p:cNvSpPr>
            <p:nvPr/>
          </p:nvSpPr>
          <p:spPr bwMode="auto">
            <a:xfrm>
              <a:off x="245" y="150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48"/>
            <p:cNvSpPr>
              <a:spLocks/>
            </p:cNvSpPr>
            <p:nvPr/>
          </p:nvSpPr>
          <p:spPr bwMode="auto">
            <a:xfrm>
              <a:off x="245" y="1503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49"/>
            <p:cNvSpPr>
              <a:spLocks/>
            </p:cNvSpPr>
            <p:nvPr/>
          </p:nvSpPr>
          <p:spPr bwMode="auto">
            <a:xfrm>
              <a:off x="181" y="151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Freeform 50"/>
            <p:cNvSpPr>
              <a:spLocks/>
            </p:cNvSpPr>
            <p:nvPr/>
          </p:nvSpPr>
          <p:spPr bwMode="auto">
            <a:xfrm>
              <a:off x="181" y="1512"/>
              <a:ext cx="9" cy="10"/>
            </a:xfrm>
            <a:custGeom>
              <a:avLst/>
              <a:gdLst>
                <a:gd name="T0" fmla="*/ 8 w 9"/>
                <a:gd name="T1" fmla="*/ 0 h 9"/>
                <a:gd name="T2" fmla="*/ 0 w 9"/>
                <a:gd name="T3" fmla="*/ 9 h 9"/>
                <a:gd name="T4" fmla="*/ 0 w 9"/>
                <a:gd name="T5" fmla="*/ 0 h 9"/>
                <a:gd name="T6" fmla="*/ 8 w 9"/>
                <a:gd name="T7" fmla="*/ 0 h 9"/>
                <a:gd name="T8" fmla="*/ 0 w 9"/>
                <a:gd name="T9" fmla="*/ 9 h 9"/>
                <a:gd name="T10" fmla="*/ 0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8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6" name="Freeform 51"/>
            <p:cNvSpPr>
              <a:spLocks/>
            </p:cNvSpPr>
            <p:nvPr/>
          </p:nvSpPr>
          <p:spPr bwMode="auto">
            <a:xfrm>
              <a:off x="148" y="1538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7" name="Freeform 52"/>
            <p:cNvSpPr>
              <a:spLocks/>
            </p:cNvSpPr>
            <p:nvPr/>
          </p:nvSpPr>
          <p:spPr bwMode="auto">
            <a:xfrm>
              <a:off x="148" y="1538"/>
              <a:ext cx="2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53"/>
            <p:cNvSpPr>
              <a:spLocks/>
            </p:cNvSpPr>
            <p:nvPr/>
          </p:nvSpPr>
          <p:spPr bwMode="auto">
            <a:xfrm>
              <a:off x="76" y="1547"/>
              <a:ext cx="25" cy="18"/>
            </a:xfrm>
            <a:custGeom>
              <a:avLst/>
              <a:gdLst>
                <a:gd name="T0" fmla="*/ 0 w 24"/>
                <a:gd name="T1" fmla="*/ 11 h 16"/>
                <a:gd name="T2" fmla="*/ 0 w 24"/>
                <a:gd name="T3" fmla="*/ 11 h 16"/>
                <a:gd name="T4" fmla="*/ 6 w 24"/>
                <a:gd name="T5" fmla="*/ 6 h 16"/>
                <a:gd name="T6" fmla="*/ 18 w 24"/>
                <a:gd name="T7" fmla="*/ 0 h 16"/>
                <a:gd name="T8" fmla="*/ 24 w 24"/>
                <a:gd name="T9" fmla="*/ 6 h 16"/>
                <a:gd name="T10" fmla="*/ 13 w 24"/>
                <a:gd name="T11" fmla="*/ 11 h 16"/>
                <a:gd name="T12" fmla="*/ 6 w 24"/>
                <a:gd name="T13" fmla="*/ 17 h 16"/>
                <a:gd name="T14" fmla="*/ 0 w 24"/>
                <a:gd name="T15" fmla="*/ 11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16"/>
                <a:gd name="T26" fmla="*/ 24 w 24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16">
                  <a:moveTo>
                    <a:pt x="0" y="10"/>
                  </a:moveTo>
                  <a:lnTo>
                    <a:pt x="0" y="10"/>
                  </a:lnTo>
                  <a:lnTo>
                    <a:pt x="6" y="5"/>
                  </a:lnTo>
                  <a:lnTo>
                    <a:pt x="17" y="0"/>
                  </a:lnTo>
                  <a:lnTo>
                    <a:pt x="23" y="5"/>
                  </a:lnTo>
                  <a:lnTo>
                    <a:pt x="12" y="10"/>
                  </a:lnTo>
                  <a:lnTo>
                    <a:pt x="6" y="15"/>
                  </a:lnTo>
                  <a:lnTo>
                    <a:pt x="0" y="1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54"/>
            <p:cNvSpPr>
              <a:spLocks/>
            </p:cNvSpPr>
            <p:nvPr/>
          </p:nvSpPr>
          <p:spPr bwMode="auto">
            <a:xfrm>
              <a:off x="76" y="1547"/>
              <a:ext cx="33" cy="28"/>
            </a:xfrm>
            <a:custGeom>
              <a:avLst/>
              <a:gdLst>
                <a:gd name="T0" fmla="*/ 8 w 32"/>
                <a:gd name="T1" fmla="*/ 9 h 24"/>
                <a:gd name="T2" fmla="*/ 8 w 32"/>
                <a:gd name="T3" fmla="*/ 9 h 24"/>
                <a:gd name="T4" fmla="*/ 24 w 32"/>
                <a:gd name="T5" fmla="*/ 0 h 24"/>
                <a:gd name="T6" fmla="*/ 32 w 32"/>
                <a:gd name="T7" fmla="*/ 19 h 24"/>
                <a:gd name="T8" fmla="*/ 17 w 32"/>
                <a:gd name="T9" fmla="*/ 19 h 24"/>
                <a:gd name="T10" fmla="*/ 8 w 32"/>
                <a:gd name="T11" fmla="*/ 27 h 24"/>
                <a:gd name="T12" fmla="*/ 0 w 32"/>
                <a:gd name="T13" fmla="*/ 19 h 24"/>
                <a:gd name="T14" fmla="*/ 8 w 32"/>
                <a:gd name="T15" fmla="*/ 9 h 24"/>
                <a:gd name="T16" fmla="*/ 24 w 32"/>
                <a:gd name="T17" fmla="*/ 0 h 24"/>
                <a:gd name="T18" fmla="*/ 32 w 32"/>
                <a:gd name="T19" fmla="*/ 9 h 24"/>
                <a:gd name="T20" fmla="*/ 17 w 32"/>
                <a:gd name="T21" fmla="*/ 19 h 24"/>
                <a:gd name="T22" fmla="*/ 8 w 32"/>
                <a:gd name="T23" fmla="*/ 27 h 24"/>
                <a:gd name="T24" fmla="*/ 0 w 32"/>
                <a:gd name="T25" fmla="*/ 19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24"/>
                <a:gd name="T41" fmla="*/ 32 w 32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24">
                  <a:moveTo>
                    <a:pt x="8" y="8"/>
                  </a:moveTo>
                  <a:lnTo>
                    <a:pt x="8" y="8"/>
                  </a:lnTo>
                  <a:lnTo>
                    <a:pt x="23" y="0"/>
                  </a:lnTo>
                  <a:lnTo>
                    <a:pt x="31" y="16"/>
                  </a:lnTo>
                  <a:lnTo>
                    <a:pt x="16" y="16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8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16" y="16"/>
                  </a:lnTo>
                  <a:lnTo>
                    <a:pt x="8" y="23"/>
                  </a:lnTo>
                  <a:lnTo>
                    <a:pt x="0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55"/>
            <p:cNvSpPr>
              <a:spLocks/>
            </p:cNvSpPr>
            <p:nvPr/>
          </p:nvSpPr>
          <p:spPr bwMode="auto">
            <a:xfrm>
              <a:off x="59" y="1573"/>
              <a:ext cx="2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56"/>
            <p:cNvSpPr>
              <a:spLocks/>
            </p:cNvSpPr>
            <p:nvPr/>
          </p:nvSpPr>
          <p:spPr bwMode="auto">
            <a:xfrm>
              <a:off x="60" y="1573"/>
              <a:ext cx="8" cy="11"/>
            </a:xfrm>
            <a:custGeom>
              <a:avLst/>
              <a:gdLst>
                <a:gd name="T0" fmla="*/ 7 w 8"/>
                <a:gd name="T1" fmla="*/ 10 h 9"/>
                <a:gd name="T2" fmla="*/ 7 w 8"/>
                <a:gd name="T3" fmla="*/ 10 h 9"/>
                <a:gd name="T4" fmla="*/ 0 w 8"/>
                <a:gd name="T5" fmla="*/ 10 h 9"/>
                <a:gd name="T6" fmla="*/ 0 w 8"/>
                <a:gd name="T7" fmla="*/ 0 h 9"/>
                <a:gd name="T8" fmla="*/ 7 w 8"/>
                <a:gd name="T9" fmla="*/ 10 h 9"/>
                <a:gd name="T10" fmla="*/ 0 w 8"/>
                <a:gd name="T11" fmla="*/ 10 h 9"/>
                <a:gd name="T12" fmla="*/ 0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7" y="8"/>
                  </a:move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57"/>
            <p:cNvSpPr>
              <a:spLocks/>
            </p:cNvSpPr>
            <p:nvPr/>
          </p:nvSpPr>
          <p:spPr bwMode="auto">
            <a:xfrm>
              <a:off x="35" y="1582"/>
              <a:ext cx="18" cy="11"/>
            </a:xfrm>
            <a:custGeom>
              <a:avLst/>
              <a:gdLst>
                <a:gd name="T0" fmla="*/ 0 w 17"/>
                <a:gd name="T1" fmla="*/ 10 h 9"/>
                <a:gd name="T2" fmla="*/ 0 w 17"/>
                <a:gd name="T3" fmla="*/ 10 h 9"/>
                <a:gd name="T4" fmla="*/ 12 w 17"/>
                <a:gd name="T5" fmla="*/ 5 h 9"/>
                <a:gd name="T6" fmla="*/ 5 w 17"/>
                <a:gd name="T7" fmla="*/ 0 h 9"/>
                <a:gd name="T8" fmla="*/ 17 w 17"/>
                <a:gd name="T9" fmla="*/ 0 h 9"/>
                <a:gd name="T10" fmla="*/ 12 w 17"/>
                <a:gd name="T11" fmla="*/ 5 h 9"/>
                <a:gd name="T12" fmla="*/ 12 w 17"/>
                <a:gd name="T13" fmla="*/ 10 h 9"/>
                <a:gd name="T14" fmla="*/ 0 w 17"/>
                <a:gd name="T15" fmla="*/ 1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9"/>
                <a:gd name="T26" fmla="*/ 17 w 17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9">
                  <a:moveTo>
                    <a:pt x="0" y="8"/>
                  </a:moveTo>
                  <a:lnTo>
                    <a:pt x="0" y="8"/>
                  </a:lnTo>
                  <a:lnTo>
                    <a:pt x="11" y="4"/>
                  </a:lnTo>
                  <a:lnTo>
                    <a:pt x="5" y="0"/>
                  </a:lnTo>
                  <a:lnTo>
                    <a:pt x="16" y="0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3" name="Freeform 58"/>
            <p:cNvSpPr>
              <a:spLocks/>
            </p:cNvSpPr>
            <p:nvPr/>
          </p:nvSpPr>
          <p:spPr bwMode="auto">
            <a:xfrm>
              <a:off x="35" y="1582"/>
              <a:ext cx="26" cy="20"/>
            </a:xfrm>
            <a:custGeom>
              <a:avLst/>
              <a:gdLst>
                <a:gd name="T0" fmla="*/ 17 w 25"/>
                <a:gd name="T1" fmla="*/ 9 h 17"/>
                <a:gd name="T2" fmla="*/ 17 w 25"/>
                <a:gd name="T3" fmla="*/ 9 h 17"/>
                <a:gd name="T4" fmla="*/ 8 w 25"/>
                <a:gd name="T5" fmla="*/ 0 h 17"/>
                <a:gd name="T6" fmla="*/ 25 w 25"/>
                <a:gd name="T7" fmla="*/ 0 h 17"/>
                <a:gd name="T8" fmla="*/ 17 w 25"/>
                <a:gd name="T9" fmla="*/ 9 h 17"/>
                <a:gd name="T10" fmla="*/ 17 w 25"/>
                <a:gd name="T11" fmla="*/ 19 h 17"/>
                <a:gd name="T12" fmla="*/ 0 w 25"/>
                <a:gd name="T13" fmla="*/ 19 h 17"/>
                <a:gd name="T14" fmla="*/ 17 w 25"/>
                <a:gd name="T15" fmla="*/ 9 h 17"/>
                <a:gd name="T16" fmla="*/ 8 w 25"/>
                <a:gd name="T17" fmla="*/ 0 h 17"/>
                <a:gd name="T18" fmla="*/ 25 w 25"/>
                <a:gd name="T19" fmla="*/ 0 h 17"/>
                <a:gd name="T20" fmla="*/ 17 w 25"/>
                <a:gd name="T21" fmla="*/ 9 h 17"/>
                <a:gd name="T22" fmla="*/ 17 w 25"/>
                <a:gd name="T23" fmla="*/ 19 h 17"/>
                <a:gd name="T24" fmla="*/ 0 w 25"/>
                <a:gd name="T25" fmla="*/ 19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17"/>
                <a:gd name="T41" fmla="*/ 25 w 25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17">
                  <a:moveTo>
                    <a:pt x="16" y="8"/>
                  </a:moveTo>
                  <a:lnTo>
                    <a:pt x="16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24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0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4" name="Freeform 59"/>
            <p:cNvSpPr>
              <a:spLocks/>
            </p:cNvSpPr>
            <p:nvPr/>
          </p:nvSpPr>
          <p:spPr bwMode="auto">
            <a:xfrm>
              <a:off x="5693" y="162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5" name="Freeform 60"/>
            <p:cNvSpPr>
              <a:spLocks/>
            </p:cNvSpPr>
            <p:nvPr/>
          </p:nvSpPr>
          <p:spPr bwMode="auto">
            <a:xfrm>
              <a:off x="5693" y="1627"/>
              <a:ext cx="9" cy="10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0 w 9"/>
                <a:gd name="T5" fmla="*/ 9 h 9"/>
                <a:gd name="T6" fmla="*/ 0 w 9"/>
                <a:gd name="T7" fmla="*/ 0 h 9"/>
                <a:gd name="T8" fmla="*/ 8 w 9"/>
                <a:gd name="T9" fmla="*/ 0 h 9"/>
                <a:gd name="T10" fmla="*/ 0 w 9"/>
                <a:gd name="T11" fmla="*/ 9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6" name="Freeform 61"/>
            <p:cNvSpPr>
              <a:spLocks/>
            </p:cNvSpPr>
            <p:nvPr/>
          </p:nvSpPr>
          <p:spPr bwMode="auto">
            <a:xfrm>
              <a:off x="5661" y="162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7" name="Freeform 62"/>
            <p:cNvSpPr>
              <a:spLocks/>
            </p:cNvSpPr>
            <p:nvPr/>
          </p:nvSpPr>
          <p:spPr bwMode="auto">
            <a:xfrm>
              <a:off x="5661" y="1627"/>
              <a:ext cx="9" cy="10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0 w 9"/>
                <a:gd name="T5" fmla="*/ 9 h 9"/>
                <a:gd name="T6" fmla="*/ 8 w 9"/>
                <a:gd name="T7" fmla="*/ 0 h 9"/>
                <a:gd name="T8" fmla="*/ 8 w 9"/>
                <a:gd name="T9" fmla="*/ 9 h 9"/>
                <a:gd name="T10" fmla="*/ 0 w 9"/>
                <a:gd name="T11" fmla="*/ 9 h 9"/>
                <a:gd name="T12" fmla="*/ 8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58" name="Freeform 63"/>
            <p:cNvSpPr>
              <a:spLocks/>
            </p:cNvSpPr>
            <p:nvPr/>
          </p:nvSpPr>
          <p:spPr bwMode="auto">
            <a:xfrm>
              <a:off x="5628" y="1644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9" name="Freeform 64"/>
            <p:cNvSpPr>
              <a:spLocks/>
            </p:cNvSpPr>
            <p:nvPr/>
          </p:nvSpPr>
          <p:spPr bwMode="auto">
            <a:xfrm>
              <a:off x="5628" y="1645"/>
              <a:ext cx="10" cy="9"/>
            </a:xfrm>
            <a:custGeom>
              <a:avLst/>
              <a:gdLst>
                <a:gd name="T0" fmla="*/ 0 w 9"/>
                <a:gd name="T1" fmla="*/ 0 h 8"/>
                <a:gd name="T2" fmla="*/ 0 w 9"/>
                <a:gd name="T3" fmla="*/ 0 h 8"/>
                <a:gd name="T4" fmla="*/ 9 w 9"/>
                <a:gd name="T5" fmla="*/ 0 h 8"/>
                <a:gd name="T6" fmla="*/ 0 w 9"/>
                <a:gd name="T7" fmla="*/ 8 h 8"/>
                <a:gd name="T8" fmla="*/ 0 w 9"/>
                <a:gd name="T9" fmla="*/ 0 h 8"/>
                <a:gd name="T10" fmla="*/ 9 w 9"/>
                <a:gd name="T11" fmla="*/ 0 h 8"/>
                <a:gd name="T12" fmla="*/ 0 w 9"/>
                <a:gd name="T13" fmla="*/ 8 h 8"/>
                <a:gd name="T14" fmla="*/ 0 w 9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8"/>
                <a:gd name="T26" fmla="*/ 9 w 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8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0" name="Freeform 65"/>
            <p:cNvSpPr>
              <a:spLocks/>
            </p:cNvSpPr>
            <p:nvPr/>
          </p:nvSpPr>
          <p:spPr bwMode="auto">
            <a:xfrm>
              <a:off x="5613" y="1644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1" name="Freeform 66"/>
            <p:cNvSpPr>
              <a:spLocks/>
            </p:cNvSpPr>
            <p:nvPr/>
          </p:nvSpPr>
          <p:spPr bwMode="auto">
            <a:xfrm>
              <a:off x="5613" y="1645"/>
              <a:ext cx="9" cy="9"/>
            </a:xfrm>
            <a:custGeom>
              <a:avLst/>
              <a:gdLst>
                <a:gd name="T0" fmla="*/ 8 w 9"/>
                <a:gd name="T1" fmla="*/ 0 h 8"/>
                <a:gd name="T2" fmla="*/ 8 w 9"/>
                <a:gd name="T3" fmla="*/ 0 h 8"/>
                <a:gd name="T4" fmla="*/ 0 w 9"/>
                <a:gd name="T5" fmla="*/ 8 h 8"/>
                <a:gd name="T6" fmla="*/ 8 w 9"/>
                <a:gd name="T7" fmla="*/ 0 h 8"/>
                <a:gd name="T8" fmla="*/ 0 w 9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8"/>
                <a:gd name="T17" fmla="*/ 9 w 9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8" y="0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2" name="Freeform 67"/>
            <p:cNvSpPr>
              <a:spLocks/>
            </p:cNvSpPr>
            <p:nvPr/>
          </p:nvSpPr>
          <p:spPr bwMode="auto">
            <a:xfrm>
              <a:off x="5604" y="1644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3" name="Freeform 68"/>
            <p:cNvSpPr>
              <a:spLocks/>
            </p:cNvSpPr>
            <p:nvPr/>
          </p:nvSpPr>
          <p:spPr bwMode="auto">
            <a:xfrm>
              <a:off x="5604" y="1645"/>
              <a:ext cx="10" cy="9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0 h 8"/>
                <a:gd name="T4" fmla="*/ 9 w 9"/>
                <a:gd name="T5" fmla="*/ 8 h 8"/>
                <a:gd name="T6" fmla="*/ 0 w 9"/>
                <a:gd name="T7" fmla="*/ 0 h 8"/>
                <a:gd name="T8" fmla="*/ 9 w 9"/>
                <a:gd name="T9" fmla="*/ 0 h 8"/>
                <a:gd name="T10" fmla="*/ 9 w 9"/>
                <a:gd name="T11" fmla="*/ 8 h 8"/>
                <a:gd name="T12" fmla="*/ 0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8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4" name="Freeform 69"/>
            <p:cNvSpPr>
              <a:spLocks/>
            </p:cNvSpPr>
            <p:nvPr/>
          </p:nvSpPr>
          <p:spPr bwMode="auto">
            <a:xfrm>
              <a:off x="5572" y="163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5" name="Line 70"/>
            <p:cNvSpPr>
              <a:spLocks noChangeShapeType="1"/>
            </p:cNvSpPr>
            <p:nvPr/>
          </p:nvSpPr>
          <p:spPr bwMode="auto">
            <a:xfrm>
              <a:off x="5576" y="1645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6" name="Freeform 71"/>
            <p:cNvSpPr>
              <a:spLocks/>
            </p:cNvSpPr>
            <p:nvPr/>
          </p:nvSpPr>
          <p:spPr bwMode="auto">
            <a:xfrm>
              <a:off x="5572" y="1636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9"/>
                <a:gd name="T14" fmla="*/ 1 w 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7" name="Freeform 72"/>
            <p:cNvSpPr>
              <a:spLocks/>
            </p:cNvSpPr>
            <p:nvPr/>
          </p:nvSpPr>
          <p:spPr bwMode="auto">
            <a:xfrm>
              <a:off x="5531" y="163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8" name="Freeform 73"/>
            <p:cNvSpPr>
              <a:spLocks/>
            </p:cNvSpPr>
            <p:nvPr/>
          </p:nvSpPr>
          <p:spPr bwMode="auto">
            <a:xfrm>
              <a:off x="5531" y="1636"/>
              <a:ext cx="10" cy="10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9 h 9"/>
                <a:gd name="T4" fmla="*/ 0 w 9"/>
                <a:gd name="T5" fmla="*/ 9 h 9"/>
                <a:gd name="T6" fmla="*/ 9 w 9"/>
                <a:gd name="T7" fmla="*/ 0 h 9"/>
                <a:gd name="T8" fmla="*/ 9 w 9"/>
                <a:gd name="T9" fmla="*/ 9 h 9"/>
                <a:gd name="T10" fmla="*/ 0 w 9"/>
                <a:gd name="T11" fmla="*/ 9 h 9"/>
                <a:gd name="T12" fmla="*/ 9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69" name="Freeform 74"/>
            <p:cNvSpPr>
              <a:spLocks/>
            </p:cNvSpPr>
            <p:nvPr/>
          </p:nvSpPr>
          <p:spPr bwMode="auto">
            <a:xfrm>
              <a:off x="5459" y="161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0" name="Freeform 75"/>
            <p:cNvSpPr>
              <a:spLocks/>
            </p:cNvSpPr>
            <p:nvPr/>
          </p:nvSpPr>
          <p:spPr bwMode="auto">
            <a:xfrm>
              <a:off x="5459" y="1618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1" name="Freeform 76"/>
            <p:cNvSpPr>
              <a:spLocks/>
            </p:cNvSpPr>
            <p:nvPr/>
          </p:nvSpPr>
          <p:spPr bwMode="auto">
            <a:xfrm>
              <a:off x="1167" y="2190"/>
              <a:ext cx="1" cy="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2" name="Freeform 77"/>
            <p:cNvSpPr>
              <a:spLocks/>
            </p:cNvSpPr>
            <p:nvPr/>
          </p:nvSpPr>
          <p:spPr bwMode="auto">
            <a:xfrm>
              <a:off x="1167" y="2191"/>
              <a:ext cx="10" cy="10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0 h 8"/>
                <a:gd name="T4" fmla="*/ 0 w 9"/>
                <a:gd name="T5" fmla="*/ 9 h 8"/>
                <a:gd name="T6" fmla="*/ 0 w 9"/>
                <a:gd name="T7" fmla="*/ 0 h 8"/>
                <a:gd name="T8" fmla="*/ 9 w 9"/>
                <a:gd name="T9" fmla="*/ 0 h 8"/>
                <a:gd name="T10" fmla="*/ 0 w 9"/>
                <a:gd name="T11" fmla="*/ 9 h 8"/>
                <a:gd name="T12" fmla="*/ 0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3" name="Freeform 78"/>
            <p:cNvSpPr>
              <a:spLocks/>
            </p:cNvSpPr>
            <p:nvPr/>
          </p:nvSpPr>
          <p:spPr bwMode="auto">
            <a:xfrm>
              <a:off x="804" y="206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4" name="Line 79"/>
            <p:cNvSpPr>
              <a:spLocks noChangeShapeType="1"/>
            </p:cNvSpPr>
            <p:nvPr/>
          </p:nvSpPr>
          <p:spPr bwMode="auto">
            <a:xfrm>
              <a:off x="808" y="2077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5" name="Freeform 80"/>
            <p:cNvSpPr>
              <a:spLocks/>
            </p:cNvSpPr>
            <p:nvPr/>
          </p:nvSpPr>
          <p:spPr bwMode="auto">
            <a:xfrm>
              <a:off x="804" y="2068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9"/>
                <a:gd name="T14" fmla="*/ 1 w 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9">
                  <a:moveTo>
                    <a:pt x="0" y="8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6" name="Freeform 81"/>
            <p:cNvSpPr>
              <a:spLocks/>
            </p:cNvSpPr>
            <p:nvPr/>
          </p:nvSpPr>
          <p:spPr bwMode="auto">
            <a:xfrm>
              <a:off x="351" y="1380"/>
              <a:ext cx="9" cy="9"/>
            </a:xfrm>
            <a:custGeom>
              <a:avLst/>
              <a:gdLst>
                <a:gd name="T0" fmla="*/ 0 w 9"/>
                <a:gd name="T1" fmla="*/ 3 h 8"/>
                <a:gd name="T2" fmla="*/ 0 w 9"/>
                <a:gd name="T3" fmla="*/ 3 h 8"/>
                <a:gd name="T4" fmla="*/ 8 w 9"/>
                <a:gd name="T5" fmla="*/ 0 h 8"/>
                <a:gd name="T6" fmla="*/ 4 w 9"/>
                <a:gd name="T7" fmla="*/ 8 h 8"/>
                <a:gd name="T8" fmla="*/ 0 w 9"/>
                <a:gd name="T9" fmla="*/ 8 h 8"/>
                <a:gd name="T10" fmla="*/ 0 w 9"/>
                <a:gd name="T11" fmla="*/ 3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0" y="3"/>
                  </a:moveTo>
                  <a:lnTo>
                    <a:pt x="0" y="3"/>
                  </a:lnTo>
                  <a:lnTo>
                    <a:pt x="8" y="0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7" name="Freeform 82"/>
            <p:cNvSpPr>
              <a:spLocks/>
            </p:cNvSpPr>
            <p:nvPr/>
          </p:nvSpPr>
          <p:spPr bwMode="auto">
            <a:xfrm>
              <a:off x="351" y="1380"/>
              <a:ext cx="17" cy="18"/>
            </a:xfrm>
            <a:custGeom>
              <a:avLst/>
              <a:gdLst>
                <a:gd name="T0" fmla="*/ 16 w 17"/>
                <a:gd name="T1" fmla="*/ 0 h 16"/>
                <a:gd name="T2" fmla="*/ 16 w 17"/>
                <a:gd name="T3" fmla="*/ 0 h 16"/>
                <a:gd name="T4" fmla="*/ 8 w 17"/>
                <a:gd name="T5" fmla="*/ 17 h 16"/>
                <a:gd name="T6" fmla="*/ 0 w 17"/>
                <a:gd name="T7" fmla="*/ 17 h 16"/>
                <a:gd name="T8" fmla="*/ 0 w 17"/>
                <a:gd name="T9" fmla="*/ 8 h 16"/>
                <a:gd name="T10" fmla="*/ 16 w 17"/>
                <a:gd name="T11" fmla="*/ 0 h 16"/>
                <a:gd name="T12" fmla="*/ 8 w 17"/>
                <a:gd name="T13" fmla="*/ 17 h 16"/>
                <a:gd name="T14" fmla="*/ 0 w 17"/>
                <a:gd name="T15" fmla="*/ 17 h 16"/>
                <a:gd name="T16" fmla="*/ 0 w 17"/>
                <a:gd name="T17" fmla="*/ 8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6"/>
                <a:gd name="T29" fmla="*/ 17 w 17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6">
                  <a:moveTo>
                    <a:pt x="16" y="0"/>
                  </a:moveTo>
                  <a:lnTo>
                    <a:pt x="16" y="0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7"/>
                  </a:lnTo>
                  <a:lnTo>
                    <a:pt x="16" y="0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78" name="Freeform 83"/>
            <p:cNvSpPr>
              <a:spLocks/>
            </p:cNvSpPr>
            <p:nvPr/>
          </p:nvSpPr>
          <p:spPr bwMode="auto">
            <a:xfrm>
              <a:off x="585" y="154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9" name="Freeform 84"/>
            <p:cNvSpPr>
              <a:spLocks/>
            </p:cNvSpPr>
            <p:nvPr/>
          </p:nvSpPr>
          <p:spPr bwMode="auto">
            <a:xfrm>
              <a:off x="585" y="1547"/>
              <a:ext cx="9" cy="20"/>
            </a:xfrm>
            <a:custGeom>
              <a:avLst/>
              <a:gdLst>
                <a:gd name="T0" fmla="*/ 8 w 9"/>
                <a:gd name="T1" fmla="*/ 19 h 17"/>
                <a:gd name="T2" fmla="*/ 8 w 9"/>
                <a:gd name="T3" fmla="*/ 19 h 17"/>
                <a:gd name="T4" fmla="*/ 0 w 9"/>
                <a:gd name="T5" fmla="*/ 9 h 17"/>
                <a:gd name="T6" fmla="*/ 0 w 9"/>
                <a:gd name="T7" fmla="*/ 0 h 17"/>
                <a:gd name="T8" fmla="*/ 8 w 9"/>
                <a:gd name="T9" fmla="*/ 9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7"/>
                <a:gd name="T17" fmla="*/ 9 w 9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7">
                  <a:moveTo>
                    <a:pt x="8" y="16"/>
                  </a:move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0" name="Freeform 85"/>
            <p:cNvSpPr>
              <a:spLocks/>
            </p:cNvSpPr>
            <p:nvPr/>
          </p:nvSpPr>
          <p:spPr bwMode="auto">
            <a:xfrm>
              <a:off x="585" y="1547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8 w 9"/>
                <a:gd name="T5" fmla="*/ 9 h 9"/>
                <a:gd name="T6" fmla="*/ 0 w 9"/>
                <a:gd name="T7" fmla="*/ 9 h 9"/>
                <a:gd name="T8" fmla="*/ 0 w 9"/>
                <a:gd name="T9" fmla="*/ 0 h 9"/>
                <a:gd name="T10" fmla="*/ 8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1" name="Freeform 86"/>
            <p:cNvSpPr>
              <a:spLocks/>
            </p:cNvSpPr>
            <p:nvPr/>
          </p:nvSpPr>
          <p:spPr bwMode="auto">
            <a:xfrm>
              <a:off x="609" y="1521"/>
              <a:ext cx="9" cy="18"/>
            </a:xfrm>
            <a:custGeom>
              <a:avLst/>
              <a:gdLst>
                <a:gd name="T0" fmla="*/ 4 w 9"/>
                <a:gd name="T1" fmla="*/ 17 h 16"/>
                <a:gd name="T2" fmla="*/ 4 w 9"/>
                <a:gd name="T3" fmla="*/ 17 h 16"/>
                <a:gd name="T4" fmla="*/ 8 w 9"/>
                <a:gd name="T5" fmla="*/ 17 h 16"/>
                <a:gd name="T6" fmla="*/ 4 w 9"/>
                <a:gd name="T7" fmla="*/ 0 h 16"/>
                <a:gd name="T8" fmla="*/ 0 w 9"/>
                <a:gd name="T9" fmla="*/ 6 h 16"/>
                <a:gd name="T10" fmla="*/ 0 w 9"/>
                <a:gd name="T11" fmla="*/ 11 h 16"/>
                <a:gd name="T12" fmla="*/ 4 w 9"/>
                <a:gd name="T13" fmla="*/ 6 h 16"/>
                <a:gd name="T14" fmla="*/ 4 w 9"/>
                <a:gd name="T15" fmla="*/ 17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4" y="15"/>
                  </a:moveTo>
                  <a:lnTo>
                    <a:pt x="4" y="15"/>
                  </a:lnTo>
                  <a:lnTo>
                    <a:pt x="8" y="15"/>
                  </a:lnTo>
                  <a:lnTo>
                    <a:pt x="4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4" y="5"/>
                  </a:lnTo>
                  <a:lnTo>
                    <a:pt x="4" y="1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2" name="Freeform 87"/>
            <p:cNvSpPr>
              <a:spLocks/>
            </p:cNvSpPr>
            <p:nvPr/>
          </p:nvSpPr>
          <p:spPr bwMode="auto">
            <a:xfrm>
              <a:off x="609" y="1521"/>
              <a:ext cx="18" cy="27"/>
            </a:xfrm>
            <a:custGeom>
              <a:avLst/>
              <a:gdLst>
                <a:gd name="T0" fmla="*/ 17 w 17"/>
                <a:gd name="T1" fmla="*/ 26 h 24"/>
                <a:gd name="T2" fmla="*/ 17 w 17"/>
                <a:gd name="T3" fmla="*/ 26 h 24"/>
                <a:gd name="T4" fmla="*/ 8 w 17"/>
                <a:gd name="T5" fmla="*/ 0 h 24"/>
                <a:gd name="T6" fmla="*/ 0 w 17"/>
                <a:gd name="T7" fmla="*/ 9 h 24"/>
                <a:gd name="T8" fmla="*/ 0 w 17"/>
                <a:gd name="T9" fmla="*/ 17 h 24"/>
                <a:gd name="T10" fmla="*/ 0 w 17"/>
                <a:gd name="T11" fmla="*/ 26 h 24"/>
                <a:gd name="T12" fmla="*/ 8 w 17"/>
                <a:gd name="T13" fmla="*/ 17 h 24"/>
                <a:gd name="T14" fmla="*/ 8 w 17"/>
                <a:gd name="T15" fmla="*/ 26 h 24"/>
                <a:gd name="T16" fmla="*/ 17 w 17"/>
                <a:gd name="T17" fmla="*/ 26 h 24"/>
                <a:gd name="T18" fmla="*/ 8 w 17"/>
                <a:gd name="T19" fmla="*/ 0 h 24"/>
                <a:gd name="T20" fmla="*/ 0 w 17"/>
                <a:gd name="T21" fmla="*/ 9 h 24"/>
                <a:gd name="T22" fmla="*/ 0 w 17"/>
                <a:gd name="T23" fmla="*/ 17 h 24"/>
                <a:gd name="T24" fmla="*/ 8 w 17"/>
                <a:gd name="T25" fmla="*/ 9 h 24"/>
                <a:gd name="T26" fmla="*/ 8 w 17"/>
                <a:gd name="T27" fmla="*/ 26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7"/>
                <a:gd name="T43" fmla="*/ 0 h 24"/>
                <a:gd name="T44" fmla="*/ 17 w 17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7" h="24">
                  <a:moveTo>
                    <a:pt x="16" y="23"/>
                  </a:moveTo>
                  <a:lnTo>
                    <a:pt x="16" y="23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5"/>
                  </a:lnTo>
                  <a:lnTo>
                    <a:pt x="8" y="8"/>
                  </a:lnTo>
                  <a:lnTo>
                    <a:pt x="8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3" name="Freeform 88"/>
            <p:cNvSpPr>
              <a:spLocks/>
            </p:cNvSpPr>
            <p:nvPr/>
          </p:nvSpPr>
          <p:spPr bwMode="auto">
            <a:xfrm>
              <a:off x="577" y="1512"/>
              <a:ext cx="25" cy="36"/>
            </a:xfrm>
            <a:custGeom>
              <a:avLst/>
              <a:gdLst>
                <a:gd name="T0" fmla="*/ 13 w 24"/>
                <a:gd name="T1" fmla="*/ 7 h 32"/>
                <a:gd name="T2" fmla="*/ 13 w 24"/>
                <a:gd name="T3" fmla="*/ 7 h 32"/>
                <a:gd name="T4" fmla="*/ 19 w 24"/>
                <a:gd name="T5" fmla="*/ 20 h 32"/>
                <a:gd name="T6" fmla="*/ 19 w 24"/>
                <a:gd name="T7" fmla="*/ 15 h 32"/>
                <a:gd name="T8" fmla="*/ 19 w 24"/>
                <a:gd name="T9" fmla="*/ 20 h 32"/>
                <a:gd name="T10" fmla="*/ 24 w 24"/>
                <a:gd name="T11" fmla="*/ 28 h 32"/>
                <a:gd name="T12" fmla="*/ 19 w 24"/>
                <a:gd name="T13" fmla="*/ 35 h 32"/>
                <a:gd name="T14" fmla="*/ 24 w 24"/>
                <a:gd name="T15" fmla="*/ 35 h 32"/>
                <a:gd name="T16" fmla="*/ 19 w 24"/>
                <a:gd name="T17" fmla="*/ 35 h 32"/>
                <a:gd name="T18" fmla="*/ 13 w 24"/>
                <a:gd name="T19" fmla="*/ 28 h 32"/>
                <a:gd name="T20" fmla="*/ 6 w 24"/>
                <a:gd name="T21" fmla="*/ 20 h 32"/>
                <a:gd name="T22" fmla="*/ 13 w 24"/>
                <a:gd name="T23" fmla="*/ 20 h 32"/>
                <a:gd name="T24" fmla="*/ 6 w 24"/>
                <a:gd name="T25" fmla="*/ 15 h 32"/>
                <a:gd name="T26" fmla="*/ 6 w 24"/>
                <a:gd name="T27" fmla="*/ 7 h 32"/>
                <a:gd name="T28" fmla="*/ 0 w 24"/>
                <a:gd name="T29" fmla="*/ 7 h 32"/>
                <a:gd name="T30" fmla="*/ 6 w 24"/>
                <a:gd name="T31" fmla="*/ 0 h 32"/>
                <a:gd name="T32" fmla="*/ 0 w 24"/>
                <a:gd name="T33" fmla="*/ 0 h 32"/>
                <a:gd name="T34" fmla="*/ 6 w 24"/>
                <a:gd name="T35" fmla="*/ 0 h 32"/>
                <a:gd name="T36" fmla="*/ 6 w 24"/>
                <a:gd name="T37" fmla="*/ 7 h 32"/>
                <a:gd name="T38" fmla="*/ 13 w 24"/>
                <a:gd name="T39" fmla="*/ 7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"/>
                <a:gd name="T61" fmla="*/ 0 h 32"/>
                <a:gd name="T62" fmla="*/ 24 w 24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" h="32">
                  <a:moveTo>
                    <a:pt x="12" y="6"/>
                  </a:moveTo>
                  <a:lnTo>
                    <a:pt x="12" y="6"/>
                  </a:lnTo>
                  <a:lnTo>
                    <a:pt x="18" y="18"/>
                  </a:lnTo>
                  <a:lnTo>
                    <a:pt x="18" y="13"/>
                  </a:lnTo>
                  <a:lnTo>
                    <a:pt x="18" y="18"/>
                  </a:lnTo>
                  <a:lnTo>
                    <a:pt x="23" y="25"/>
                  </a:lnTo>
                  <a:lnTo>
                    <a:pt x="18" y="31"/>
                  </a:lnTo>
                  <a:lnTo>
                    <a:pt x="23" y="31"/>
                  </a:lnTo>
                  <a:lnTo>
                    <a:pt x="18" y="31"/>
                  </a:lnTo>
                  <a:lnTo>
                    <a:pt x="12" y="25"/>
                  </a:lnTo>
                  <a:lnTo>
                    <a:pt x="6" y="18"/>
                  </a:lnTo>
                  <a:lnTo>
                    <a:pt x="12" y="18"/>
                  </a:lnTo>
                  <a:lnTo>
                    <a:pt x="6" y="13"/>
                  </a:lnTo>
                  <a:lnTo>
                    <a:pt x="6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12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4" name="Freeform 89"/>
            <p:cNvSpPr>
              <a:spLocks/>
            </p:cNvSpPr>
            <p:nvPr/>
          </p:nvSpPr>
          <p:spPr bwMode="auto">
            <a:xfrm>
              <a:off x="585" y="1538"/>
              <a:ext cx="25" cy="29"/>
            </a:xfrm>
            <a:custGeom>
              <a:avLst/>
              <a:gdLst>
                <a:gd name="T0" fmla="*/ 17 w 24"/>
                <a:gd name="T1" fmla="*/ 0 h 25"/>
                <a:gd name="T2" fmla="*/ 17 w 24"/>
                <a:gd name="T3" fmla="*/ 0 h 25"/>
                <a:gd name="T4" fmla="*/ 24 w 24"/>
                <a:gd name="T5" fmla="*/ 9 h 25"/>
                <a:gd name="T6" fmla="*/ 17 w 24"/>
                <a:gd name="T7" fmla="*/ 19 h 25"/>
                <a:gd name="T8" fmla="*/ 24 w 24"/>
                <a:gd name="T9" fmla="*/ 19 h 25"/>
                <a:gd name="T10" fmla="*/ 24 w 24"/>
                <a:gd name="T11" fmla="*/ 28 h 25"/>
                <a:gd name="T12" fmla="*/ 17 w 24"/>
                <a:gd name="T13" fmla="*/ 28 h 25"/>
                <a:gd name="T14" fmla="*/ 8 w 24"/>
                <a:gd name="T15" fmla="*/ 9 h 25"/>
                <a:gd name="T16" fmla="*/ 0 w 24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25"/>
                <a:gd name="T29" fmla="*/ 24 w 24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25">
                  <a:moveTo>
                    <a:pt x="16" y="0"/>
                  </a:moveTo>
                  <a:lnTo>
                    <a:pt x="16" y="0"/>
                  </a:lnTo>
                  <a:lnTo>
                    <a:pt x="23" y="8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3" y="24"/>
                  </a:lnTo>
                  <a:lnTo>
                    <a:pt x="16" y="24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5" name="Freeform 90"/>
            <p:cNvSpPr>
              <a:spLocks/>
            </p:cNvSpPr>
            <p:nvPr/>
          </p:nvSpPr>
          <p:spPr bwMode="auto">
            <a:xfrm>
              <a:off x="577" y="1512"/>
              <a:ext cx="33" cy="45"/>
            </a:xfrm>
            <a:custGeom>
              <a:avLst/>
              <a:gdLst>
                <a:gd name="T0" fmla="*/ 8 w 32"/>
                <a:gd name="T1" fmla="*/ 26 h 40"/>
                <a:gd name="T2" fmla="*/ 8 w 32"/>
                <a:gd name="T3" fmla="*/ 26 h 40"/>
                <a:gd name="T4" fmla="*/ 17 w 32"/>
                <a:gd name="T5" fmla="*/ 26 h 40"/>
                <a:gd name="T6" fmla="*/ 8 w 32"/>
                <a:gd name="T7" fmla="*/ 18 h 40"/>
                <a:gd name="T8" fmla="*/ 8 w 32"/>
                <a:gd name="T9" fmla="*/ 9 h 40"/>
                <a:gd name="T10" fmla="*/ 0 w 32"/>
                <a:gd name="T11" fmla="*/ 9 h 40"/>
                <a:gd name="T12" fmla="*/ 8 w 32"/>
                <a:gd name="T13" fmla="*/ 0 h 40"/>
                <a:gd name="T14" fmla="*/ 0 w 32"/>
                <a:gd name="T15" fmla="*/ 0 h 40"/>
                <a:gd name="T16" fmla="*/ 8 w 32"/>
                <a:gd name="T17" fmla="*/ 0 h 40"/>
                <a:gd name="T18" fmla="*/ 8 w 32"/>
                <a:gd name="T19" fmla="*/ 9 h 40"/>
                <a:gd name="T20" fmla="*/ 17 w 32"/>
                <a:gd name="T21" fmla="*/ 9 h 40"/>
                <a:gd name="T22" fmla="*/ 25 w 32"/>
                <a:gd name="T23" fmla="*/ 26 h 40"/>
                <a:gd name="T24" fmla="*/ 25 w 32"/>
                <a:gd name="T25" fmla="*/ 18 h 40"/>
                <a:gd name="T26" fmla="*/ 25 w 32"/>
                <a:gd name="T27" fmla="*/ 26 h 40"/>
                <a:gd name="T28" fmla="*/ 32 w 32"/>
                <a:gd name="T29" fmla="*/ 35 h 40"/>
                <a:gd name="T30" fmla="*/ 25 w 32"/>
                <a:gd name="T31" fmla="*/ 44 h 40"/>
                <a:gd name="T32" fmla="*/ 32 w 32"/>
                <a:gd name="T33" fmla="*/ 44 h 40"/>
                <a:gd name="T34" fmla="*/ 25 w 32"/>
                <a:gd name="T35" fmla="*/ 44 h 40"/>
                <a:gd name="T36" fmla="*/ 17 w 32"/>
                <a:gd name="T37" fmla="*/ 35 h 40"/>
                <a:gd name="T38" fmla="*/ 8 w 32"/>
                <a:gd name="T39" fmla="*/ 26 h 40"/>
                <a:gd name="T40" fmla="*/ 17 w 32"/>
                <a:gd name="T41" fmla="*/ 26 h 40"/>
                <a:gd name="T42" fmla="*/ 8 w 32"/>
                <a:gd name="T43" fmla="*/ 18 h 40"/>
                <a:gd name="T44" fmla="*/ 8 w 32"/>
                <a:gd name="T45" fmla="*/ 9 h 40"/>
                <a:gd name="T46" fmla="*/ 0 w 32"/>
                <a:gd name="T47" fmla="*/ 9 h 40"/>
                <a:gd name="T48" fmla="*/ 8 w 32"/>
                <a:gd name="T49" fmla="*/ 0 h 40"/>
                <a:gd name="T50" fmla="*/ 0 w 32"/>
                <a:gd name="T51" fmla="*/ 0 h 40"/>
                <a:gd name="T52" fmla="*/ 8 w 32"/>
                <a:gd name="T53" fmla="*/ 0 h 40"/>
                <a:gd name="T54" fmla="*/ 8 w 32"/>
                <a:gd name="T55" fmla="*/ 9 h 40"/>
                <a:gd name="T56" fmla="*/ 17 w 32"/>
                <a:gd name="T57" fmla="*/ 9 h 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"/>
                <a:gd name="T88" fmla="*/ 0 h 40"/>
                <a:gd name="T89" fmla="*/ 32 w 32"/>
                <a:gd name="T90" fmla="*/ 40 h 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" h="40">
                  <a:moveTo>
                    <a:pt x="8" y="23"/>
                  </a:moveTo>
                  <a:lnTo>
                    <a:pt x="8" y="23"/>
                  </a:lnTo>
                  <a:lnTo>
                    <a:pt x="16" y="23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4" y="23"/>
                  </a:lnTo>
                  <a:lnTo>
                    <a:pt x="24" y="16"/>
                  </a:lnTo>
                  <a:lnTo>
                    <a:pt x="24" y="23"/>
                  </a:lnTo>
                  <a:lnTo>
                    <a:pt x="31" y="31"/>
                  </a:lnTo>
                  <a:lnTo>
                    <a:pt x="24" y="39"/>
                  </a:lnTo>
                  <a:lnTo>
                    <a:pt x="31" y="39"/>
                  </a:lnTo>
                  <a:lnTo>
                    <a:pt x="24" y="39"/>
                  </a:lnTo>
                  <a:lnTo>
                    <a:pt x="16" y="31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6" name="Freeform 91"/>
            <p:cNvSpPr>
              <a:spLocks/>
            </p:cNvSpPr>
            <p:nvPr/>
          </p:nvSpPr>
          <p:spPr bwMode="auto">
            <a:xfrm>
              <a:off x="537" y="1451"/>
              <a:ext cx="17" cy="18"/>
            </a:xfrm>
            <a:custGeom>
              <a:avLst/>
              <a:gdLst>
                <a:gd name="T0" fmla="*/ 11 w 16"/>
                <a:gd name="T1" fmla="*/ 6 h 16"/>
                <a:gd name="T2" fmla="*/ 11 w 16"/>
                <a:gd name="T3" fmla="*/ 6 h 16"/>
                <a:gd name="T4" fmla="*/ 16 w 16"/>
                <a:gd name="T5" fmla="*/ 6 h 16"/>
                <a:gd name="T6" fmla="*/ 11 w 16"/>
                <a:gd name="T7" fmla="*/ 6 h 16"/>
                <a:gd name="T8" fmla="*/ 16 w 16"/>
                <a:gd name="T9" fmla="*/ 11 h 16"/>
                <a:gd name="T10" fmla="*/ 5 w 16"/>
                <a:gd name="T11" fmla="*/ 6 h 16"/>
                <a:gd name="T12" fmla="*/ 16 w 16"/>
                <a:gd name="T13" fmla="*/ 11 h 16"/>
                <a:gd name="T14" fmla="*/ 16 w 16"/>
                <a:gd name="T15" fmla="*/ 17 h 16"/>
                <a:gd name="T16" fmla="*/ 5 w 16"/>
                <a:gd name="T17" fmla="*/ 11 h 16"/>
                <a:gd name="T18" fmla="*/ 5 w 16"/>
                <a:gd name="T19" fmla="*/ 17 h 16"/>
                <a:gd name="T20" fmla="*/ 0 w 16"/>
                <a:gd name="T21" fmla="*/ 11 h 16"/>
                <a:gd name="T22" fmla="*/ 0 w 16"/>
                <a:gd name="T23" fmla="*/ 6 h 16"/>
                <a:gd name="T24" fmla="*/ 0 w 16"/>
                <a:gd name="T25" fmla="*/ 0 h 16"/>
                <a:gd name="T26" fmla="*/ 5 w 16"/>
                <a:gd name="T27" fmla="*/ 0 h 16"/>
                <a:gd name="T28" fmla="*/ 11 w 16"/>
                <a:gd name="T29" fmla="*/ 6 h 1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16"/>
                <a:gd name="T47" fmla="*/ 16 w 16"/>
                <a:gd name="T48" fmla="*/ 16 h 1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16">
                  <a:moveTo>
                    <a:pt x="10" y="5"/>
                  </a:moveTo>
                  <a:lnTo>
                    <a:pt x="10" y="5"/>
                  </a:lnTo>
                  <a:lnTo>
                    <a:pt x="15" y="5"/>
                  </a:lnTo>
                  <a:lnTo>
                    <a:pt x="10" y="5"/>
                  </a:lnTo>
                  <a:lnTo>
                    <a:pt x="15" y="10"/>
                  </a:lnTo>
                  <a:lnTo>
                    <a:pt x="5" y="5"/>
                  </a:lnTo>
                  <a:lnTo>
                    <a:pt x="15" y="10"/>
                  </a:lnTo>
                  <a:lnTo>
                    <a:pt x="15" y="15"/>
                  </a:lnTo>
                  <a:lnTo>
                    <a:pt x="5" y="10"/>
                  </a:lnTo>
                  <a:lnTo>
                    <a:pt x="5" y="15"/>
                  </a:lnTo>
                  <a:lnTo>
                    <a:pt x="0" y="10"/>
                  </a:lnTo>
                  <a:lnTo>
                    <a:pt x="0" y="5"/>
                  </a:lnTo>
                  <a:lnTo>
                    <a:pt x="0" y="0"/>
                  </a:lnTo>
                  <a:lnTo>
                    <a:pt x="5" y="0"/>
                  </a:lnTo>
                  <a:lnTo>
                    <a:pt x="10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7" name="Freeform 92"/>
            <p:cNvSpPr>
              <a:spLocks/>
            </p:cNvSpPr>
            <p:nvPr/>
          </p:nvSpPr>
          <p:spPr bwMode="auto">
            <a:xfrm>
              <a:off x="537" y="1451"/>
              <a:ext cx="25" cy="27"/>
            </a:xfrm>
            <a:custGeom>
              <a:avLst/>
              <a:gdLst>
                <a:gd name="T0" fmla="*/ 24 w 24"/>
                <a:gd name="T1" fmla="*/ 9 h 24"/>
                <a:gd name="T2" fmla="*/ 24 w 24"/>
                <a:gd name="T3" fmla="*/ 9 h 24"/>
                <a:gd name="T4" fmla="*/ 16 w 24"/>
                <a:gd name="T5" fmla="*/ 9 h 24"/>
                <a:gd name="T6" fmla="*/ 24 w 24"/>
                <a:gd name="T7" fmla="*/ 17 h 24"/>
                <a:gd name="T8" fmla="*/ 7 w 24"/>
                <a:gd name="T9" fmla="*/ 9 h 24"/>
                <a:gd name="T10" fmla="*/ 24 w 24"/>
                <a:gd name="T11" fmla="*/ 17 h 24"/>
                <a:gd name="T12" fmla="*/ 24 w 24"/>
                <a:gd name="T13" fmla="*/ 26 h 24"/>
                <a:gd name="T14" fmla="*/ 7 w 24"/>
                <a:gd name="T15" fmla="*/ 17 h 24"/>
                <a:gd name="T16" fmla="*/ 7 w 24"/>
                <a:gd name="T17" fmla="*/ 26 h 24"/>
                <a:gd name="T18" fmla="*/ 0 w 24"/>
                <a:gd name="T19" fmla="*/ 17 h 24"/>
                <a:gd name="T20" fmla="*/ 0 w 24"/>
                <a:gd name="T21" fmla="*/ 9 h 24"/>
                <a:gd name="T22" fmla="*/ 0 w 24"/>
                <a:gd name="T23" fmla="*/ 0 h 24"/>
                <a:gd name="T24" fmla="*/ 7 w 24"/>
                <a:gd name="T25" fmla="*/ 0 h 24"/>
                <a:gd name="T26" fmla="*/ 16 w 24"/>
                <a:gd name="T27" fmla="*/ 9 h 24"/>
                <a:gd name="T28" fmla="*/ 24 w 24"/>
                <a:gd name="T29" fmla="*/ 9 h 24"/>
                <a:gd name="T30" fmla="*/ 16 w 24"/>
                <a:gd name="T31" fmla="*/ 9 h 24"/>
                <a:gd name="T32" fmla="*/ 24 w 24"/>
                <a:gd name="T33" fmla="*/ 17 h 24"/>
                <a:gd name="T34" fmla="*/ 7 w 24"/>
                <a:gd name="T35" fmla="*/ 9 h 24"/>
                <a:gd name="T36" fmla="*/ 24 w 24"/>
                <a:gd name="T37" fmla="*/ 17 h 24"/>
                <a:gd name="T38" fmla="*/ 24 w 24"/>
                <a:gd name="T39" fmla="*/ 26 h 24"/>
                <a:gd name="T40" fmla="*/ 7 w 24"/>
                <a:gd name="T41" fmla="*/ 17 h 24"/>
                <a:gd name="T42" fmla="*/ 7 w 24"/>
                <a:gd name="T43" fmla="*/ 26 h 24"/>
                <a:gd name="T44" fmla="*/ 0 w 24"/>
                <a:gd name="T45" fmla="*/ 17 h 24"/>
                <a:gd name="T46" fmla="*/ 0 w 24"/>
                <a:gd name="T47" fmla="*/ 9 h 24"/>
                <a:gd name="T48" fmla="*/ 0 w 24"/>
                <a:gd name="T49" fmla="*/ 0 h 24"/>
                <a:gd name="T50" fmla="*/ 7 w 24"/>
                <a:gd name="T51" fmla="*/ 0 h 24"/>
                <a:gd name="T52" fmla="*/ 16 w 24"/>
                <a:gd name="T53" fmla="*/ 9 h 2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"/>
                <a:gd name="T82" fmla="*/ 0 h 24"/>
                <a:gd name="T83" fmla="*/ 24 w 24"/>
                <a:gd name="T84" fmla="*/ 24 h 24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" h="24">
                  <a:moveTo>
                    <a:pt x="23" y="8"/>
                  </a:moveTo>
                  <a:lnTo>
                    <a:pt x="23" y="8"/>
                  </a:lnTo>
                  <a:lnTo>
                    <a:pt x="15" y="8"/>
                  </a:lnTo>
                  <a:lnTo>
                    <a:pt x="23" y="15"/>
                  </a:lnTo>
                  <a:lnTo>
                    <a:pt x="7" y="8"/>
                  </a:lnTo>
                  <a:lnTo>
                    <a:pt x="23" y="15"/>
                  </a:lnTo>
                  <a:lnTo>
                    <a:pt x="23" y="23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5" y="8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23" y="15"/>
                  </a:lnTo>
                  <a:lnTo>
                    <a:pt x="7" y="8"/>
                  </a:lnTo>
                  <a:lnTo>
                    <a:pt x="23" y="15"/>
                  </a:lnTo>
                  <a:lnTo>
                    <a:pt x="23" y="23"/>
                  </a:lnTo>
                  <a:lnTo>
                    <a:pt x="7" y="15"/>
                  </a:lnTo>
                  <a:lnTo>
                    <a:pt x="7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15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88" name="Freeform 93"/>
            <p:cNvSpPr>
              <a:spLocks/>
            </p:cNvSpPr>
            <p:nvPr/>
          </p:nvSpPr>
          <p:spPr bwMode="auto">
            <a:xfrm>
              <a:off x="602" y="151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89" name="Freeform 94"/>
            <p:cNvSpPr>
              <a:spLocks/>
            </p:cNvSpPr>
            <p:nvPr/>
          </p:nvSpPr>
          <p:spPr bwMode="auto">
            <a:xfrm>
              <a:off x="602" y="1512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60000 65536"/>
                <a:gd name="T7" fmla="*/ 0 60000 65536"/>
                <a:gd name="T8" fmla="*/ 0 60000 65536"/>
                <a:gd name="T9" fmla="*/ 0 w 1"/>
                <a:gd name="T10" fmla="*/ 0 h 9"/>
                <a:gd name="T11" fmla="*/ 1 w 1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0" name="Freeform 95"/>
            <p:cNvSpPr>
              <a:spLocks/>
            </p:cNvSpPr>
            <p:nvPr/>
          </p:nvSpPr>
          <p:spPr bwMode="auto">
            <a:xfrm>
              <a:off x="593" y="151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1" name="Line 96"/>
            <p:cNvSpPr>
              <a:spLocks noChangeShapeType="1"/>
            </p:cNvSpPr>
            <p:nvPr/>
          </p:nvSpPr>
          <p:spPr bwMode="auto">
            <a:xfrm>
              <a:off x="597" y="1512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2" name="Freeform 97"/>
            <p:cNvSpPr>
              <a:spLocks/>
            </p:cNvSpPr>
            <p:nvPr/>
          </p:nvSpPr>
          <p:spPr bwMode="auto">
            <a:xfrm>
              <a:off x="593" y="1494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3" name="Freeform 98"/>
            <p:cNvSpPr>
              <a:spLocks/>
            </p:cNvSpPr>
            <p:nvPr/>
          </p:nvSpPr>
          <p:spPr bwMode="auto">
            <a:xfrm>
              <a:off x="593" y="1495"/>
              <a:ext cx="1" cy="9"/>
            </a:xfrm>
            <a:custGeom>
              <a:avLst/>
              <a:gdLst>
                <a:gd name="T0" fmla="*/ 0 w 1"/>
                <a:gd name="T1" fmla="*/ 8 h 8"/>
                <a:gd name="T2" fmla="*/ 0 w 1"/>
                <a:gd name="T3" fmla="*/ 8 h 8"/>
                <a:gd name="T4" fmla="*/ 0 w 1"/>
                <a:gd name="T5" fmla="*/ 0 h 8"/>
                <a:gd name="T6" fmla="*/ 0 w 1"/>
                <a:gd name="T7" fmla="*/ 8 h 8"/>
                <a:gd name="T8" fmla="*/ 0 w 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8"/>
                <a:gd name="T17" fmla="*/ 1 w 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8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4" name="Freeform 99"/>
            <p:cNvSpPr>
              <a:spLocks/>
            </p:cNvSpPr>
            <p:nvPr/>
          </p:nvSpPr>
          <p:spPr bwMode="auto">
            <a:xfrm>
              <a:off x="577" y="1486"/>
              <a:ext cx="9" cy="9"/>
            </a:xfrm>
            <a:custGeom>
              <a:avLst/>
              <a:gdLst>
                <a:gd name="T0" fmla="*/ 0 w 9"/>
                <a:gd name="T1" fmla="*/ 5 h 8"/>
                <a:gd name="T2" fmla="*/ 0 w 9"/>
                <a:gd name="T3" fmla="*/ 5 h 8"/>
                <a:gd name="T4" fmla="*/ 0 w 9"/>
                <a:gd name="T5" fmla="*/ 0 h 8"/>
                <a:gd name="T6" fmla="*/ 4 w 9"/>
                <a:gd name="T7" fmla="*/ 5 h 8"/>
                <a:gd name="T8" fmla="*/ 8 w 9"/>
                <a:gd name="T9" fmla="*/ 8 h 8"/>
                <a:gd name="T10" fmla="*/ 4 w 9"/>
                <a:gd name="T11" fmla="*/ 5 h 8"/>
                <a:gd name="T12" fmla="*/ 4 w 9"/>
                <a:gd name="T13" fmla="*/ 8 h 8"/>
                <a:gd name="T14" fmla="*/ 0 w 9"/>
                <a:gd name="T15" fmla="*/ 8 h 8"/>
                <a:gd name="T16" fmla="*/ 0 w 9"/>
                <a:gd name="T17" fmla="*/ 5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4" y="4"/>
                  </a:lnTo>
                  <a:lnTo>
                    <a:pt x="8" y="7"/>
                  </a:lnTo>
                  <a:lnTo>
                    <a:pt x="4" y="4"/>
                  </a:lnTo>
                  <a:lnTo>
                    <a:pt x="4" y="7"/>
                  </a:lnTo>
                  <a:lnTo>
                    <a:pt x="0" y="7"/>
                  </a:lnTo>
                  <a:lnTo>
                    <a:pt x="0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5" name="Freeform 100"/>
            <p:cNvSpPr>
              <a:spLocks/>
            </p:cNvSpPr>
            <p:nvPr/>
          </p:nvSpPr>
          <p:spPr bwMode="auto">
            <a:xfrm>
              <a:off x="577" y="1486"/>
              <a:ext cx="17" cy="27"/>
            </a:xfrm>
            <a:custGeom>
              <a:avLst/>
              <a:gdLst>
                <a:gd name="T0" fmla="*/ 0 w 17"/>
                <a:gd name="T1" fmla="*/ 0 h 24"/>
                <a:gd name="T2" fmla="*/ 0 w 17"/>
                <a:gd name="T3" fmla="*/ 0 h 24"/>
                <a:gd name="T4" fmla="*/ 8 w 17"/>
                <a:gd name="T5" fmla="*/ 9 h 24"/>
                <a:gd name="T6" fmla="*/ 16 w 17"/>
                <a:gd name="T7" fmla="*/ 17 h 24"/>
                <a:gd name="T8" fmla="*/ 8 w 17"/>
                <a:gd name="T9" fmla="*/ 9 h 24"/>
                <a:gd name="T10" fmla="*/ 8 w 17"/>
                <a:gd name="T11" fmla="*/ 17 h 24"/>
                <a:gd name="T12" fmla="*/ 0 w 17"/>
                <a:gd name="T13" fmla="*/ 26 h 24"/>
                <a:gd name="T14" fmla="*/ 0 w 17"/>
                <a:gd name="T15" fmla="*/ 9 h 24"/>
                <a:gd name="T16" fmla="*/ 0 w 17"/>
                <a:gd name="T17" fmla="*/ 0 h 24"/>
                <a:gd name="T18" fmla="*/ 8 w 17"/>
                <a:gd name="T19" fmla="*/ 9 h 24"/>
                <a:gd name="T20" fmla="*/ 16 w 17"/>
                <a:gd name="T21" fmla="*/ 17 h 24"/>
                <a:gd name="T22" fmla="*/ 8 w 17"/>
                <a:gd name="T23" fmla="*/ 9 h 24"/>
                <a:gd name="T24" fmla="*/ 8 w 17"/>
                <a:gd name="T25" fmla="*/ 17 h 24"/>
                <a:gd name="T26" fmla="*/ 0 w 17"/>
                <a:gd name="T27" fmla="*/ 17 h 24"/>
                <a:gd name="T28" fmla="*/ 0 w 17"/>
                <a:gd name="T29" fmla="*/ 9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"/>
                <a:gd name="T46" fmla="*/ 0 h 24"/>
                <a:gd name="T47" fmla="*/ 17 w 17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" h="24">
                  <a:moveTo>
                    <a:pt x="0" y="0"/>
                  </a:moveTo>
                  <a:lnTo>
                    <a:pt x="0" y="0"/>
                  </a:lnTo>
                  <a:lnTo>
                    <a:pt x="8" y="8"/>
                  </a:lnTo>
                  <a:lnTo>
                    <a:pt x="16" y="15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23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15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6" name="Freeform 101"/>
            <p:cNvSpPr>
              <a:spLocks/>
            </p:cNvSpPr>
            <p:nvPr/>
          </p:nvSpPr>
          <p:spPr bwMode="auto">
            <a:xfrm>
              <a:off x="568" y="1495"/>
              <a:ext cx="2" cy="18"/>
            </a:xfrm>
            <a:custGeom>
              <a:avLst/>
              <a:gdLst>
                <a:gd name="T0" fmla="*/ 1 w 2"/>
                <a:gd name="T1" fmla="*/ 6 h 16"/>
                <a:gd name="T2" fmla="*/ 1 w 2"/>
                <a:gd name="T3" fmla="*/ 6 h 16"/>
                <a:gd name="T4" fmla="*/ 1 w 2"/>
                <a:gd name="T5" fmla="*/ 0 h 16"/>
                <a:gd name="T6" fmla="*/ 0 w 2"/>
                <a:gd name="T7" fmla="*/ 0 h 16"/>
                <a:gd name="T8" fmla="*/ 0 w 2"/>
                <a:gd name="T9" fmla="*/ 6 h 16"/>
                <a:gd name="T10" fmla="*/ 0 w 2"/>
                <a:gd name="T11" fmla="*/ 17 h 16"/>
                <a:gd name="T12" fmla="*/ 1 w 2"/>
                <a:gd name="T13" fmla="*/ 11 h 16"/>
                <a:gd name="T14" fmla="*/ 1 w 2"/>
                <a:gd name="T15" fmla="*/ 6 h 16"/>
                <a:gd name="T16" fmla="*/ 0 w 2"/>
                <a:gd name="T17" fmla="*/ 6 h 16"/>
                <a:gd name="T18" fmla="*/ 1 w 2"/>
                <a:gd name="T19" fmla="*/ 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"/>
                <a:gd name="T31" fmla="*/ 0 h 16"/>
                <a:gd name="T32" fmla="*/ 2 w 2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" h="16">
                  <a:moveTo>
                    <a:pt x="1" y="5"/>
                  </a:moveTo>
                  <a:lnTo>
                    <a:pt x="1" y="5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1" y="10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7" name="Freeform 102"/>
            <p:cNvSpPr>
              <a:spLocks/>
            </p:cNvSpPr>
            <p:nvPr/>
          </p:nvSpPr>
          <p:spPr bwMode="auto">
            <a:xfrm>
              <a:off x="569" y="1495"/>
              <a:ext cx="9" cy="27"/>
            </a:xfrm>
            <a:custGeom>
              <a:avLst/>
              <a:gdLst>
                <a:gd name="T0" fmla="*/ 0 w 8"/>
                <a:gd name="T1" fmla="*/ 0 h 24"/>
                <a:gd name="T2" fmla="*/ 0 w 8"/>
                <a:gd name="T3" fmla="*/ 0 h 24"/>
                <a:gd name="T4" fmla="*/ 8 w 8"/>
                <a:gd name="T5" fmla="*/ 0 h 24"/>
                <a:gd name="T6" fmla="*/ 8 w 8"/>
                <a:gd name="T7" fmla="*/ 8 h 24"/>
                <a:gd name="T8" fmla="*/ 8 w 8"/>
                <a:gd name="T9" fmla="*/ 26 h 24"/>
                <a:gd name="T10" fmla="*/ 0 w 8"/>
                <a:gd name="T11" fmla="*/ 17 h 24"/>
                <a:gd name="T12" fmla="*/ 8 w 8"/>
                <a:gd name="T13" fmla="*/ 8 h 24"/>
                <a:gd name="T14" fmla="*/ 0 w 8"/>
                <a:gd name="T15" fmla="*/ 8 h 24"/>
                <a:gd name="T16" fmla="*/ 0 w 8"/>
                <a:gd name="T17" fmla="*/ 0 h 24"/>
                <a:gd name="T18" fmla="*/ 8 w 8"/>
                <a:gd name="T19" fmla="*/ 0 h 24"/>
                <a:gd name="T20" fmla="*/ 8 w 8"/>
                <a:gd name="T21" fmla="*/ 8 h 24"/>
                <a:gd name="T22" fmla="*/ 8 w 8"/>
                <a:gd name="T23" fmla="*/ 26 h 24"/>
                <a:gd name="T24" fmla="*/ 0 w 8"/>
                <a:gd name="T25" fmla="*/ 17 h 24"/>
                <a:gd name="T26" fmla="*/ 0 w 8"/>
                <a:gd name="T27" fmla="*/ 8 h 24"/>
                <a:gd name="T28" fmla="*/ 8 w 8"/>
                <a:gd name="T29" fmla="*/ 8 h 24"/>
                <a:gd name="T30" fmla="*/ 0 w 8"/>
                <a:gd name="T31" fmla="*/ 8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"/>
                <a:gd name="T49" fmla="*/ 0 h 24"/>
                <a:gd name="T50" fmla="*/ 8 w 8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" h="24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0" y="15"/>
                  </a:lnTo>
                  <a:lnTo>
                    <a:pt x="7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23"/>
                  </a:lnTo>
                  <a:lnTo>
                    <a:pt x="0" y="15"/>
                  </a:lnTo>
                  <a:lnTo>
                    <a:pt x="0" y="7"/>
                  </a:lnTo>
                  <a:lnTo>
                    <a:pt x="7" y="7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98" name="Freeform 103"/>
            <p:cNvSpPr>
              <a:spLocks/>
            </p:cNvSpPr>
            <p:nvPr/>
          </p:nvSpPr>
          <p:spPr bwMode="auto">
            <a:xfrm>
              <a:off x="561" y="1451"/>
              <a:ext cx="8" cy="27"/>
            </a:xfrm>
            <a:custGeom>
              <a:avLst/>
              <a:gdLst>
                <a:gd name="T0" fmla="*/ 0 w 8"/>
                <a:gd name="T1" fmla="*/ 12 h 24"/>
                <a:gd name="T2" fmla="*/ 0 w 8"/>
                <a:gd name="T3" fmla="*/ 12 h 24"/>
                <a:gd name="T4" fmla="*/ 4 w 8"/>
                <a:gd name="T5" fmla="*/ 12 h 24"/>
                <a:gd name="T6" fmla="*/ 4 w 8"/>
                <a:gd name="T7" fmla="*/ 19 h 24"/>
                <a:gd name="T8" fmla="*/ 4 w 8"/>
                <a:gd name="T9" fmla="*/ 26 h 24"/>
                <a:gd name="T10" fmla="*/ 4 w 8"/>
                <a:gd name="T11" fmla="*/ 19 h 24"/>
                <a:gd name="T12" fmla="*/ 7 w 8"/>
                <a:gd name="T13" fmla="*/ 19 h 24"/>
                <a:gd name="T14" fmla="*/ 4 w 8"/>
                <a:gd name="T15" fmla="*/ 7 h 24"/>
                <a:gd name="T16" fmla="*/ 4 w 8"/>
                <a:gd name="T17" fmla="*/ 0 h 24"/>
                <a:gd name="T18" fmla="*/ 0 w 8"/>
                <a:gd name="T19" fmla="*/ 7 h 24"/>
                <a:gd name="T20" fmla="*/ 0 w 8"/>
                <a:gd name="T21" fmla="*/ 12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"/>
                <a:gd name="T34" fmla="*/ 0 h 24"/>
                <a:gd name="T35" fmla="*/ 8 w 8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" h="24">
                  <a:moveTo>
                    <a:pt x="0" y="11"/>
                  </a:moveTo>
                  <a:lnTo>
                    <a:pt x="0" y="11"/>
                  </a:lnTo>
                  <a:lnTo>
                    <a:pt x="4" y="11"/>
                  </a:lnTo>
                  <a:lnTo>
                    <a:pt x="4" y="17"/>
                  </a:lnTo>
                  <a:lnTo>
                    <a:pt x="4" y="23"/>
                  </a:lnTo>
                  <a:lnTo>
                    <a:pt x="4" y="17"/>
                  </a:lnTo>
                  <a:lnTo>
                    <a:pt x="7" y="17"/>
                  </a:lnTo>
                  <a:lnTo>
                    <a:pt x="4" y="6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99" name="Freeform 104"/>
            <p:cNvSpPr>
              <a:spLocks/>
            </p:cNvSpPr>
            <p:nvPr/>
          </p:nvSpPr>
          <p:spPr bwMode="auto">
            <a:xfrm>
              <a:off x="561" y="1451"/>
              <a:ext cx="17" cy="36"/>
            </a:xfrm>
            <a:custGeom>
              <a:avLst/>
              <a:gdLst>
                <a:gd name="T0" fmla="*/ 9 w 16"/>
                <a:gd name="T1" fmla="*/ 26 h 32"/>
                <a:gd name="T2" fmla="*/ 9 w 16"/>
                <a:gd name="T3" fmla="*/ 26 h 32"/>
                <a:gd name="T4" fmla="*/ 9 w 16"/>
                <a:gd name="T5" fmla="*/ 35 h 32"/>
                <a:gd name="T6" fmla="*/ 9 w 16"/>
                <a:gd name="T7" fmla="*/ 26 h 32"/>
                <a:gd name="T8" fmla="*/ 16 w 16"/>
                <a:gd name="T9" fmla="*/ 26 h 32"/>
                <a:gd name="T10" fmla="*/ 9 w 16"/>
                <a:gd name="T11" fmla="*/ 9 h 32"/>
                <a:gd name="T12" fmla="*/ 9 w 16"/>
                <a:gd name="T13" fmla="*/ 0 h 32"/>
                <a:gd name="T14" fmla="*/ 0 w 16"/>
                <a:gd name="T15" fmla="*/ 9 h 32"/>
                <a:gd name="T16" fmla="*/ 0 w 16"/>
                <a:gd name="T17" fmla="*/ 17 h 32"/>
                <a:gd name="T18" fmla="*/ 9 w 16"/>
                <a:gd name="T19" fmla="*/ 17 h 32"/>
                <a:gd name="T20" fmla="*/ 9 w 16"/>
                <a:gd name="T21" fmla="*/ 26 h 32"/>
                <a:gd name="T22" fmla="*/ 9 w 16"/>
                <a:gd name="T23" fmla="*/ 35 h 32"/>
                <a:gd name="T24" fmla="*/ 9 w 16"/>
                <a:gd name="T25" fmla="*/ 26 h 32"/>
                <a:gd name="T26" fmla="*/ 16 w 16"/>
                <a:gd name="T27" fmla="*/ 26 h 32"/>
                <a:gd name="T28" fmla="*/ 9 w 16"/>
                <a:gd name="T29" fmla="*/ 9 h 32"/>
                <a:gd name="T30" fmla="*/ 9 w 16"/>
                <a:gd name="T31" fmla="*/ 0 h 32"/>
                <a:gd name="T32" fmla="*/ 0 w 16"/>
                <a:gd name="T33" fmla="*/ 9 h 32"/>
                <a:gd name="T34" fmla="*/ 0 w 16"/>
                <a:gd name="T35" fmla="*/ 17 h 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"/>
                <a:gd name="T55" fmla="*/ 0 h 32"/>
                <a:gd name="T56" fmla="*/ 16 w 16"/>
                <a:gd name="T57" fmla="*/ 32 h 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" h="32">
                  <a:moveTo>
                    <a:pt x="8" y="23"/>
                  </a:moveTo>
                  <a:lnTo>
                    <a:pt x="8" y="23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5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15" y="23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0" name="Freeform 105"/>
            <p:cNvSpPr>
              <a:spLocks/>
            </p:cNvSpPr>
            <p:nvPr/>
          </p:nvSpPr>
          <p:spPr bwMode="auto">
            <a:xfrm>
              <a:off x="544" y="1477"/>
              <a:ext cx="10" cy="27"/>
            </a:xfrm>
            <a:custGeom>
              <a:avLst/>
              <a:gdLst>
                <a:gd name="T0" fmla="*/ 9 w 9"/>
                <a:gd name="T1" fmla="*/ 7 h 24"/>
                <a:gd name="T2" fmla="*/ 9 w 9"/>
                <a:gd name="T3" fmla="*/ 7 h 24"/>
                <a:gd name="T4" fmla="*/ 9 w 9"/>
                <a:gd name="T5" fmla="*/ 19 h 24"/>
                <a:gd name="T6" fmla="*/ 9 w 9"/>
                <a:gd name="T7" fmla="*/ 26 h 24"/>
                <a:gd name="T8" fmla="*/ 9 w 9"/>
                <a:gd name="T9" fmla="*/ 19 h 24"/>
                <a:gd name="T10" fmla="*/ 9 w 9"/>
                <a:gd name="T11" fmla="*/ 14 h 24"/>
                <a:gd name="T12" fmla="*/ 9 w 9"/>
                <a:gd name="T13" fmla="*/ 19 h 24"/>
                <a:gd name="T14" fmla="*/ 4 w 9"/>
                <a:gd name="T15" fmla="*/ 14 h 24"/>
                <a:gd name="T16" fmla="*/ 4 w 9"/>
                <a:gd name="T17" fmla="*/ 7 h 24"/>
                <a:gd name="T18" fmla="*/ 0 w 9"/>
                <a:gd name="T19" fmla="*/ 0 h 24"/>
                <a:gd name="T20" fmla="*/ 4 w 9"/>
                <a:gd name="T21" fmla="*/ 0 h 24"/>
                <a:gd name="T22" fmla="*/ 9 w 9"/>
                <a:gd name="T23" fmla="*/ 7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"/>
                <a:gd name="T37" fmla="*/ 0 h 24"/>
                <a:gd name="T38" fmla="*/ 9 w 9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" h="24">
                  <a:moveTo>
                    <a:pt x="8" y="6"/>
                  </a:moveTo>
                  <a:lnTo>
                    <a:pt x="8" y="6"/>
                  </a:lnTo>
                  <a:lnTo>
                    <a:pt x="8" y="1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2"/>
                  </a:lnTo>
                  <a:lnTo>
                    <a:pt x="8" y="17"/>
                  </a:lnTo>
                  <a:lnTo>
                    <a:pt x="4" y="12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1" name="Freeform 106"/>
            <p:cNvSpPr>
              <a:spLocks/>
            </p:cNvSpPr>
            <p:nvPr/>
          </p:nvSpPr>
          <p:spPr bwMode="auto">
            <a:xfrm>
              <a:off x="544" y="1477"/>
              <a:ext cx="18" cy="36"/>
            </a:xfrm>
            <a:custGeom>
              <a:avLst/>
              <a:gdLst>
                <a:gd name="T0" fmla="*/ 17 w 17"/>
                <a:gd name="T1" fmla="*/ 26 h 32"/>
                <a:gd name="T2" fmla="*/ 17 w 17"/>
                <a:gd name="T3" fmla="*/ 35 h 32"/>
                <a:gd name="T4" fmla="*/ 17 w 17"/>
                <a:gd name="T5" fmla="*/ 26 h 32"/>
                <a:gd name="T6" fmla="*/ 17 w 17"/>
                <a:gd name="T7" fmla="*/ 18 h 32"/>
                <a:gd name="T8" fmla="*/ 17 w 17"/>
                <a:gd name="T9" fmla="*/ 26 h 32"/>
                <a:gd name="T10" fmla="*/ 8 w 17"/>
                <a:gd name="T11" fmla="*/ 18 h 32"/>
                <a:gd name="T12" fmla="*/ 8 w 17"/>
                <a:gd name="T13" fmla="*/ 9 h 32"/>
                <a:gd name="T14" fmla="*/ 0 w 17"/>
                <a:gd name="T15" fmla="*/ 0 h 32"/>
                <a:gd name="T16" fmla="*/ 8 w 17"/>
                <a:gd name="T17" fmla="*/ 0 h 32"/>
                <a:gd name="T18" fmla="*/ 17 w 17"/>
                <a:gd name="T19" fmla="*/ 9 h 32"/>
                <a:gd name="T20" fmla="*/ 17 w 17"/>
                <a:gd name="T21" fmla="*/ 26 h 32"/>
                <a:gd name="T22" fmla="*/ 17 w 17"/>
                <a:gd name="T23" fmla="*/ 35 h 32"/>
                <a:gd name="T24" fmla="*/ 17 w 17"/>
                <a:gd name="T25" fmla="*/ 26 h 32"/>
                <a:gd name="T26" fmla="*/ 17 w 17"/>
                <a:gd name="T27" fmla="*/ 18 h 32"/>
                <a:gd name="T28" fmla="*/ 17 w 17"/>
                <a:gd name="T29" fmla="*/ 26 h 32"/>
                <a:gd name="T30" fmla="*/ 8 w 17"/>
                <a:gd name="T31" fmla="*/ 18 h 32"/>
                <a:gd name="T32" fmla="*/ 8 w 17"/>
                <a:gd name="T33" fmla="*/ 9 h 32"/>
                <a:gd name="T34" fmla="*/ 0 w 17"/>
                <a:gd name="T35" fmla="*/ 0 h 32"/>
                <a:gd name="T36" fmla="*/ 8 w 17"/>
                <a:gd name="T37" fmla="*/ 0 h 32"/>
                <a:gd name="T38" fmla="*/ 17 w 17"/>
                <a:gd name="T39" fmla="*/ 9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32"/>
                <a:gd name="T62" fmla="*/ 17 w 17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32">
                  <a:moveTo>
                    <a:pt x="16" y="23"/>
                  </a:moveTo>
                  <a:lnTo>
                    <a:pt x="16" y="31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16" y="23"/>
                  </a:lnTo>
                  <a:lnTo>
                    <a:pt x="16" y="31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16" y="23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2" name="Freeform 107"/>
            <p:cNvSpPr>
              <a:spLocks/>
            </p:cNvSpPr>
            <p:nvPr/>
          </p:nvSpPr>
          <p:spPr bwMode="auto">
            <a:xfrm>
              <a:off x="367" y="1371"/>
              <a:ext cx="9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3 w 8"/>
                <a:gd name="T5" fmla="*/ 0 h 1"/>
                <a:gd name="T6" fmla="*/ 8 w 8"/>
                <a:gd name="T7" fmla="*/ 0 h 1"/>
                <a:gd name="T8" fmla="*/ 0 w 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3" name="Freeform 108"/>
            <p:cNvSpPr>
              <a:spLocks/>
            </p:cNvSpPr>
            <p:nvPr/>
          </p:nvSpPr>
          <p:spPr bwMode="auto">
            <a:xfrm>
              <a:off x="367" y="1371"/>
              <a:ext cx="17" cy="10"/>
            </a:xfrm>
            <a:custGeom>
              <a:avLst/>
              <a:gdLst>
                <a:gd name="T0" fmla="*/ 7 w 16"/>
                <a:gd name="T1" fmla="*/ 0 h 9"/>
                <a:gd name="T2" fmla="*/ 7 w 16"/>
                <a:gd name="T3" fmla="*/ 0 h 9"/>
                <a:gd name="T4" fmla="*/ 16 w 16"/>
                <a:gd name="T5" fmla="*/ 9 h 9"/>
                <a:gd name="T6" fmla="*/ 0 w 16"/>
                <a:gd name="T7" fmla="*/ 9 h 9"/>
                <a:gd name="T8" fmla="*/ 7 w 16"/>
                <a:gd name="T9" fmla="*/ 0 h 9"/>
                <a:gd name="T10" fmla="*/ 16 w 16"/>
                <a:gd name="T11" fmla="*/ 9 h 9"/>
                <a:gd name="T12" fmla="*/ 0 w 16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7" y="0"/>
                  </a:move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7" y="0"/>
                  </a:lnTo>
                  <a:lnTo>
                    <a:pt x="15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4" name="Freeform 109"/>
            <p:cNvSpPr>
              <a:spLocks/>
            </p:cNvSpPr>
            <p:nvPr/>
          </p:nvSpPr>
          <p:spPr bwMode="auto">
            <a:xfrm>
              <a:off x="125" y="112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5" name="Freeform 110"/>
            <p:cNvSpPr>
              <a:spLocks/>
            </p:cNvSpPr>
            <p:nvPr/>
          </p:nvSpPr>
          <p:spPr bwMode="auto">
            <a:xfrm>
              <a:off x="125" y="1125"/>
              <a:ext cx="1" cy="9"/>
            </a:xfrm>
            <a:custGeom>
              <a:avLst/>
              <a:gdLst>
                <a:gd name="T0" fmla="*/ 0 w 1"/>
                <a:gd name="T1" fmla="*/ 8 h 8"/>
                <a:gd name="T2" fmla="*/ 0 w 1"/>
                <a:gd name="T3" fmla="*/ 8 h 8"/>
                <a:gd name="T4" fmla="*/ 0 w 1"/>
                <a:gd name="T5" fmla="*/ 0 h 8"/>
                <a:gd name="T6" fmla="*/ 0 60000 65536"/>
                <a:gd name="T7" fmla="*/ 0 60000 65536"/>
                <a:gd name="T8" fmla="*/ 0 60000 65536"/>
                <a:gd name="T9" fmla="*/ 0 w 1"/>
                <a:gd name="T10" fmla="*/ 0 h 8"/>
                <a:gd name="T11" fmla="*/ 1 w 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6" name="Freeform 111"/>
            <p:cNvSpPr>
              <a:spLocks/>
            </p:cNvSpPr>
            <p:nvPr/>
          </p:nvSpPr>
          <p:spPr bwMode="auto">
            <a:xfrm>
              <a:off x="35" y="1380"/>
              <a:ext cx="25" cy="9"/>
            </a:xfrm>
            <a:custGeom>
              <a:avLst/>
              <a:gdLst>
                <a:gd name="T0" fmla="*/ 0 w 24"/>
                <a:gd name="T1" fmla="*/ 0 h 8"/>
                <a:gd name="T2" fmla="*/ 0 w 24"/>
                <a:gd name="T3" fmla="*/ 0 h 8"/>
                <a:gd name="T4" fmla="*/ 19 w 24"/>
                <a:gd name="T5" fmla="*/ 0 h 8"/>
                <a:gd name="T6" fmla="*/ 24 w 24"/>
                <a:gd name="T7" fmla="*/ 0 h 8"/>
                <a:gd name="T8" fmla="*/ 24 w 24"/>
                <a:gd name="T9" fmla="*/ 3 h 8"/>
                <a:gd name="T10" fmla="*/ 19 w 24"/>
                <a:gd name="T11" fmla="*/ 8 h 8"/>
                <a:gd name="T12" fmla="*/ 6 w 24"/>
                <a:gd name="T13" fmla="*/ 3 h 8"/>
                <a:gd name="T14" fmla="*/ 0 w 24"/>
                <a:gd name="T15" fmla="*/ 0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8"/>
                <a:gd name="T26" fmla="*/ 24 w 24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3" y="3"/>
                  </a:lnTo>
                  <a:lnTo>
                    <a:pt x="18" y="7"/>
                  </a:lnTo>
                  <a:lnTo>
                    <a:pt x="6" y="3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7" name="Freeform 112"/>
            <p:cNvSpPr>
              <a:spLocks/>
            </p:cNvSpPr>
            <p:nvPr/>
          </p:nvSpPr>
          <p:spPr bwMode="auto">
            <a:xfrm>
              <a:off x="35" y="1380"/>
              <a:ext cx="33" cy="18"/>
            </a:xfrm>
            <a:custGeom>
              <a:avLst/>
              <a:gdLst>
                <a:gd name="T0" fmla="*/ 25 w 32"/>
                <a:gd name="T1" fmla="*/ 0 h 16"/>
                <a:gd name="T2" fmla="*/ 25 w 32"/>
                <a:gd name="T3" fmla="*/ 0 h 16"/>
                <a:gd name="T4" fmla="*/ 32 w 32"/>
                <a:gd name="T5" fmla="*/ 0 h 16"/>
                <a:gd name="T6" fmla="*/ 32 w 32"/>
                <a:gd name="T7" fmla="*/ 8 h 16"/>
                <a:gd name="T8" fmla="*/ 25 w 32"/>
                <a:gd name="T9" fmla="*/ 17 h 16"/>
                <a:gd name="T10" fmla="*/ 8 w 32"/>
                <a:gd name="T11" fmla="*/ 8 h 16"/>
                <a:gd name="T12" fmla="*/ 0 w 32"/>
                <a:gd name="T13" fmla="*/ 0 h 16"/>
                <a:gd name="T14" fmla="*/ 25 w 32"/>
                <a:gd name="T15" fmla="*/ 0 h 16"/>
                <a:gd name="T16" fmla="*/ 32 w 32"/>
                <a:gd name="T17" fmla="*/ 0 h 16"/>
                <a:gd name="T18" fmla="*/ 32 w 32"/>
                <a:gd name="T19" fmla="*/ 8 h 16"/>
                <a:gd name="T20" fmla="*/ 25 w 32"/>
                <a:gd name="T21" fmla="*/ 17 h 16"/>
                <a:gd name="T22" fmla="*/ 8 w 32"/>
                <a:gd name="T23" fmla="*/ 8 h 16"/>
                <a:gd name="T24" fmla="*/ 0 w 32"/>
                <a:gd name="T25" fmla="*/ 0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16"/>
                <a:gd name="T41" fmla="*/ 32 w 32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16">
                  <a:moveTo>
                    <a:pt x="24" y="0"/>
                  </a:moveTo>
                  <a:lnTo>
                    <a:pt x="24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24" y="15"/>
                  </a:lnTo>
                  <a:lnTo>
                    <a:pt x="8" y="7"/>
                  </a:lnTo>
                  <a:lnTo>
                    <a:pt x="0" y="0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1" y="7"/>
                  </a:lnTo>
                  <a:lnTo>
                    <a:pt x="24" y="15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08" name="Freeform 113"/>
            <p:cNvSpPr>
              <a:spLocks/>
            </p:cNvSpPr>
            <p:nvPr/>
          </p:nvSpPr>
          <p:spPr bwMode="auto">
            <a:xfrm>
              <a:off x="76" y="1362"/>
              <a:ext cx="9" cy="10"/>
            </a:xfrm>
            <a:custGeom>
              <a:avLst/>
              <a:gdLst>
                <a:gd name="T0" fmla="*/ 0 w 9"/>
                <a:gd name="T1" fmla="*/ 4 h 9"/>
                <a:gd name="T2" fmla="*/ 0 w 9"/>
                <a:gd name="T3" fmla="*/ 4 h 9"/>
                <a:gd name="T4" fmla="*/ 4 w 9"/>
                <a:gd name="T5" fmla="*/ 0 h 9"/>
                <a:gd name="T6" fmla="*/ 8 w 9"/>
                <a:gd name="T7" fmla="*/ 4 h 9"/>
                <a:gd name="T8" fmla="*/ 4 w 9"/>
                <a:gd name="T9" fmla="*/ 9 h 9"/>
                <a:gd name="T10" fmla="*/ 0 w 9"/>
                <a:gd name="T11" fmla="*/ 4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4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0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09" name="Freeform 114"/>
            <p:cNvSpPr>
              <a:spLocks/>
            </p:cNvSpPr>
            <p:nvPr/>
          </p:nvSpPr>
          <p:spPr bwMode="auto">
            <a:xfrm>
              <a:off x="76" y="1362"/>
              <a:ext cx="17" cy="19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16 w 17"/>
                <a:gd name="T5" fmla="*/ 9 h 17"/>
                <a:gd name="T6" fmla="*/ 8 w 17"/>
                <a:gd name="T7" fmla="*/ 18 h 17"/>
                <a:gd name="T8" fmla="*/ 0 w 17"/>
                <a:gd name="T9" fmla="*/ 9 h 17"/>
                <a:gd name="T10" fmla="*/ 8 w 17"/>
                <a:gd name="T11" fmla="*/ 0 h 17"/>
                <a:gd name="T12" fmla="*/ 16 w 17"/>
                <a:gd name="T13" fmla="*/ 9 h 17"/>
                <a:gd name="T14" fmla="*/ 8 w 17"/>
                <a:gd name="T15" fmla="*/ 18 h 17"/>
                <a:gd name="T16" fmla="*/ 0 w 17"/>
                <a:gd name="T17" fmla="*/ 9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8" y="0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0" name="Freeform 115"/>
            <p:cNvSpPr>
              <a:spLocks/>
            </p:cNvSpPr>
            <p:nvPr/>
          </p:nvSpPr>
          <p:spPr bwMode="auto">
            <a:xfrm>
              <a:off x="5710" y="1247"/>
              <a:ext cx="41" cy="28"/>
            </a:xfrm>
            <a:custGeom>
              <a:avLst/>
              <a:gdLst>
                <a:gd name="T0" fmla="*/ 40 w 40"/>
                <a:gd name="T1" fmla="*/ 21 h 24"/>
                <a:gd name="T2" fmla="*/ 40 w 40"/>
                <a:gd name="T3" fmla="*/ 21 h 24"/>
                <a:gd name="T4" fmla="*/ 27 w 40"/>
                <a:gd name="T5" fmla="*/ 27 h 24"/>
                <a:gd name="T6" fmla="*/ 0 w 40"/>
                <a:gd name="T7" fmla="*/ 14 h 24"/>
                <a:gd name="T8" fmla="*/ 0 w 40"/>
                <a:gd name="T9" fmla="*/ 0 h 24"/>
                <a:gd name="T10" fmla="*/ 13 w 40"/>
                <a:gd name="T11" fmla="*/ 7 h 24"/>
                <a:gd name="T12" fmla="*/ 19 w 40"/>
                <a:gd name="T13" fmla="*/ 7 h 24"/>
                <a:gd name="T14" fmla="*/ 33 w 40"/>
                <a:gd name="T15" fmla="*/ 14 h 24"/>
                <a:gd name="T16" fmla="*/ 40 w 40"/>
                <a:gd name="T17" fmla="*/ 14 h 24"/>
                <a:gd name="T18" fmla="*/ 40 w 40"/>
                <a:gd name="T19" fmla="*/ 21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24"/>
                <a:gd name="T32" fmla="*/ 40 w 40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24">
                  <a:moveTo>
                    <a:pt x="39" y="18"/>
                  </a:moveTo>
                  <a:lnTo>
                    <a:pt x="39" y="18"/>
                  </a:lnTo>
                  <a:lnTo>
                    <a:pt x="26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3" y="6"/>
                  </a:lnTo>
                  <a:lnTo>
                    <a:pt x="19" y="6"/>
                  </a:lnTo>
                  <a:lnTo>
                    <a:pt x="32" y="12"/>
                  </a:lnTo>
                  <a:lnTo>
                    <a:pt x="39" y="12"/>
                  </a:lnTo>
                  <a:lnTo>
                    <a:pt x="39" y="1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1" name="Freeform 116"/>
            <p:cNvSpPr>
              <a:spLocks/>
            </p:cNvSpPr>
            <p:nvPr/>
          </p:nvSpPr>
          <p:spPr bwMode="auto">
            <a:xfrm>
              <a:off x="5710" y="1247"/>
              <a:ext cx="50" cy="37"/>
            </a:xfrm>
            <a:custGeom>
              <a:avLst/>
              <a:gdLst>
                <a:gd name="T0" fmla="*/ 32 w 48"/>
                <a:gd name="T1" fmla="*/ 36 h 32"/>
                <a:gd name="T2" fmla="*/ 32 w 48"/>
                <a:gd name="T3" fmla="*/ 36 h 32"/>
                <a:gd name="T4" fmla="*/ 0 w 48"/>
                <a:gd name="T5" fmla="*/ 19 h 32"/>
                <a:gd name="T6" fmla="*/ 0 w 48"/>
                <a:gd name="T7" fmla="*/ 9 h 32"/>
                <a:gd name="T8" fmla="*/ 17 w 48"/>
                <a:gd name="T9" fmla="*/ 9 h 32"/>
                <a:gd name="T10" fmla="*/ 24 w 48"/>
                <a:gd name="T11" fmla="*/ 9 h 32"/>
                <a:gd name="T12" fmla="*/ 41 w 48"/>
                <a:gd name="T13" fmla="*/ 19 h 32"/>
                <a:gd name="T14" fmla="*/ 49 w 48"/>
                <a:gd name="T15" fmla="*/ 28 h 32"/>
                <a:gd name="T16" fmla="*/ 32 w 48"/>
                <a:gd name="T17" fmla="*/ 36 h 32"/>
                <a:gd name="T18" fmla="*/ 0 w 48"/>
                <a:gd name="T19" fmla="*/ 19 h 32"/>
                <a:gd name="T20" fmla="*/ 0 w 48"/>
                <a:gd name="T21" fmla="*/ 0 h 32"/>
                <a:gd name="T22" fmla="*/ 17 w 48"/>
                <a:gd name="T23" fmla="*/ 9 h 32"/>
                <a:gd name="T24" fmla="*/ 24 w 48"/>
                <a:gd name="T25" fmla="*/ 9 h 32"/>
                <a:gd name="T26" fmla="*/ 41 w 48"/>
                <a:gd name="T27" fmla="*/ 19 h 32"/>
                <a:gd name="T28" fmla="*/ 49 w 48"/>
                <a:gd name="T29" fmla="*/ 19 h 32"/>
                <a:gd name="T30" fmla="*/ 49 w 48"/>
                <a:gd name="T31" fmla="*/ 28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32"/>
                <a:gd name="T50" fmla="*/ 48 w 48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32">
                  <a:moveTo>
                    <a:pt x="31" y="31"/>
                  </a:moveTo>
                  <a:lnTo>
                    <a:pt x="31" y="31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8"/>
                  </a:lnTo>
                  <a:lnTo>
                    <a:pt x="23" y="8"/>
                  </a:lnTo>
                  <a:lnTo>
                    <a:pt x="39" y="16"/>
                  </a:lnTo>
                  <a:lnTo>
                    <a:pt x="47" y="24"/>
                  </a:lnTo>
                  <a:lnTo>
                    <a:pt x="31" y="31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8"/>
                  </a:lnTo>
                  <a:lnTo>
                    <a:pt x="23" y="8"/>
                  </a:lnTo>
                  <a:lnTo>
                    <a:pt x="39" y="16"/>
                  </a:lnTo>
                  <a:lnTo>
                    <a:pt x="47" y="16"/>
                  </a:lnTo>
                  <a:lnTo>
                    <a:pt x="47" y="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2" name="Freeform 117"/>
            <p:cNvSpPr>
              <a:spLocks/>
            </p:cNvSpPr>
            <p:nvPr/>
          </p:nvSpPr>
          <p:spPr bwMode="auto">
            <a:xfrm>
              <a:off x="5750" y="160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3" name="Freeform 118"/>
            <p:cNvSpPr>
              <a:spLocks/>
            </p:cNvSpPr>
            <p:nvPr/>
          </p:nvSpPr>
          <p:spPr bwMode="auto">
            <a:xfrm>
              <a:off x="5750" y="1609"/>
              <a:ext cx="10" cy="10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9 h 9"/>
                <a:gd name="T4" fmla="*/ 9 w 9"/>
                <a:gd name="T5" fmla="*/ 0 h 9"/>
                <a:gd name="T6" fmla="*/ 0 w 9"/>
                <a:gd name="T7" fmla="*/ 9 h 9"/>
                <a:gd name="T8" fmla="*/ 9 w 9"/>
                <a:gd name="T9" fmla="*/ 0 h 9"/>
                <a:gd name="T10" fmla="*/ 0 w 9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14" name="Group 119"/>
            <p:cNvGrpSpPr>
              <a:grpSpLocks/>
            </p:cNvGrpSpPr>
            <p:nvPr/>
          </p:nvGrpSpPr>
          <p:grpSpPr bwMode="auto">
            <a:xfrm>
              <a:off x="1288" y="2377"/>
              <a:ext cx="18" cy="44"/>
              <a:chOff x="1226" y="1708"/>
              <a:chExt cx="17" cy="39"/>
            </a:xfrm>
          </p:grpSpPr>
          <p:sp>
            <p:nvSpPr>
              <p:cNvPr id="68102" name="Freeform 120"/>
              <p:cNvSpPr>
                <a:spLocks/>
              </p:cNvSpPr>
              <p:nvPr/>
            </p:nvSpPr>
            <p:spPr bwMode="auto">
              <a:xfrm>
                <a:off x="1226" y="1708"/>
                <a:ext cx="9" cy="31"/>
              </a:xfrm>
              <a:custGeom>
                <a:avLst/>
                <a:gdLst>
                  <a:gd name="T0" fmla="*/ 4 w 9"/>
                  <a:gd name="T1" fmla="*/ 30 h 31"/>
                  <a:gd name="T2" fmla="*/ 4 w 9"/>
                  <a:gd name="T3" fmla="*/ 30 h 31"/>
                  <a:gd name="T4" fmla="*/ 8 w 9"/>
                  <a:gd name="T5" fmla="*/ 18 h 31"/>
                  <a:gd name="T6" fmla="*/ 8 w 9"/>
                  <a:gd name="T7" fmla="*/ 0 h 31"/>
                  <a:gd name="T8" fmla="*/ 4 w 9"/>
                  <a:gd name="T9" fmla="*/ 0 h 31"/>
                  <a:gd name="T10" fmla="*/ 4 w 9"/>
                  <a:gd name="T11" fmla="*/ 6 h 31"/>
                  <a:gd name="T12" fmla="*/ 0 w 9"/>
                  <a:gd name="T13" fmla="*/ 6 h 31"/>
                  <a:gd name="T14" fmla="*/ 0 w 9"/>
                  <a:gd name="T15" fmla="*/ 30 h 31"/>
                  <a:gd name="T16" fmla="*/ 4 w 9"/>
                  <a:gd name="T17" fmla="*/ 30 h 3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31"/>
                  <a:gd name="T29" fmla="*/ 9 w 9"/>
                  <a:gd name="T30" fmla="*/ 31 h 3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31">
                    <a:moveTo>
                      <a:pt x="4" y="30"/>
                    </a:moveTo>
                    <a:lnTo>
                      <a:pt x="4" y="30"/>
                    </a:lnTo>
                    <a:lnTo>
                      <a:pt x="8" y="18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30"/>
                    </a:lnTo>
                    <a:lnTo>
                      <a:pt x="4" y="3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3" name="Freeform 121"/>
              <p:cNvSpPr>
                <a:spLocks/>
              </p:cNvSpPr>
              <p:nvPr/>
            </p:nvSpPr>
            <p:spPr bwMode="auto">
              <a:xfrm>
                <a:off x="1226" y="1708"/>
                <a:ext cx="17" cy="39"/>
              </a:xfrm>
              <a:custGeom>
                <a:avLst/>
                <a:gdLst>
                  <a:gd name="T0" fmla="*/ 16 w 17"/>
                  <a:gd name="T1" fmla="*/ 23 h 39"/>
                  <a:gd name="T2" fmla="*/ 16 w 17"/>
                  <a:gd name="T3" fmla="*/ 23 h 39"/>
                  <a:gd name="T4" fmla="*/ 16 w 17"/>
                  <a:gd name="T5" fmla="*/ 0 h 39"/>
                  <a:gd name="T6" fmla="*/ 8 w 17"/>
                  <a:gd name="T7" fmla="*/ 0 h 39"/>
                  <a:gd name="T8" fmla="*/ 8 w 17"/>
                  <a:gd name="T9" fmla="*/ 7 h 39"/>
                  <a:gd name="T10" fmla="*/ 0 w 17"/>
                  <a:gd name="T11" fmla="*/ 7 h 39"/>
                  <a:gd name="T12" fmla="*/ 0 w 17"/>
                  <a:gd name="T13" fmla="*/ 38 h 39"/>
                  <a:gd name="T14" fmla="*/ 8 w 17"/>
                  <a:gd name="T15" fmla="*/ 38 h 39"/>
                  <a:gd name="T16" fmla="*/ 16 w 17"/>
                  <a:gd name="T17" fmla="*/ 23 h 39"/>
                  <a:gd name="T18" fmla="*/ 16 w 17"/>
                  <a:gd name="T19" fmla="*/ 0 h 39"/>
                  <a:gd name="T20" fmla="*/ 8 w 17"/>
                  <a:gd name="T21" fmla="*/ 0 h 39"/>
                  <a:gd name="T22" fmla="*/ 8 w 17"/>
                  <a:gd name="T23" fmla="*/ 7 h 39"/>
                  <a:gd name="T24" fmla="*/ 0 w 17"/>
                  <a:gd name="T25" fmla="*/ 7 h 39"/>
                  <a:gd name="T26" fmla="*/ 0 w 17"/>
                  <a:gd name="T27" fmla="*/ 38 h 39"/>
                  <a:gd name="T28" fmla="*/ 8 w 17"/>
                  <a:gd name="T29" fmla="*/ 38 h 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39"/>
                  <a:gd name="T47" fmla="*/ 17 w 17"/>
                  <a:gd name="T48" fmla="*/ 39 h 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39">
                    <a:moveTo>
                      <a:pt x="16" y="23"/>
                    </a:moveTo>
                    <a:lnTo>
                      <a:pt x="16" y="2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38"/>
                    </a:lnTo>
                    <a:lnTo>
                      <a:pt x="8" y="38"/>
                    </a:lnTo>
                    <a:lnTo>
                      <a:pt x="16" y="23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38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15" name="Freeform 122"/>
            <p:cNvSpPr>
              <a:spLocks/>
            </p:cNvSpPr>
            <p:nvPr/>
          </p:nvSpPr>
          <p:spPr bwMode="auto">
            <a:xfrm>
              <a:off x="1272" y="763"/>
              <a:ext cx="453" cy="556"/>
            </a:xfrm>
            <a:custGeom>
              <a:avLst/>
              <a:gdLst>
                <a:gd name="T0" fmla="*/ 333 w 435"/>
                <a:gd name="T1" fmla="*/ 486 h 489"/>
                <a:gd name="T2" fmla="*/ 366 w 435"/>
                <a:gd name="T3" fmla="*/ 512 h 489"/>
                <a:gd name="T4" fmla="*/ 404 w 435"/>
                <a:gd name="T5" fmla="*/ 521 h 489"/>
                <a:gd name="T6" fmla="*/ 404 w 435"/>
                <a:gd name="T7" fmla="*/ 504 h 489"/>
                <a:gd name="T8" fmla="*/ 397 w 435"/>
                <a:gd name="T9" fmla="*/ 451 h 489"/>
                <a:gd name="T10" fmla="*/ 372 w 435"/>
                <a:gd name="T11" fmla="*/ 442 h 489"/>
                <a:gd name="T12" fmla="*/ 366 w 435"/>
                <a:gd name="T13" fmla="*/ 425 h 489"/>
                <a:gd name="T14" fmla="*/ 349 w 435"/>
                <a:gd name="T15" fmla="*/ 398 h 489"/>
                <a:gd name="T16" fmla="*/ 357 w 435"/>
                <a:gd name="T17" fmla="*/ 373 h 489"/>
                <a:gd name="T18" fmla="*/ 388 w 435"/>
                <a:gd name="T19" fmla="*/ 390 h 489"/>
                <a:gd name="T20" fmla="*/ 404 w 435"/>
                <a:gd name="T21" fmla="*/ 425 h 489"/>
                <a:gd name="T22" fmla="*/ 428 w 435"/>
                <a:gd name="T23" fmla="*/ 407 h 489"/>
                <a:gd name="T24" fmla="*/ 436 w 435"/>
                <a:gd name="T25" fmla="*/ 382 h 489"/>
                <a:gd name="T26" fmla="*/ 452 w 435"/>
                <a:gd name="T27" fmla="*/ 364 h 489"/>
                <a:gd name="T28" fmla="*/ 404 w 435"/>
                <a:gd name="T29" fmla="*/ 338 h 489"/>
                <a:gd name="T30" fmla="*/ 397 w 435"/>
                <a:gd name="T31" fmla="*/ 304 h 489"/>
                <a:gd name="T32" fmla="*/ 372 w 435"/>
                <a:gd name="T33" fmla="*/ 294 h 489"/>
                <a:gd name="T34" fmla="*/ 349 w 435"/>
                <a:gd name="T35" fmla="*/ 268 h 489"/>
                <a:gd name="T36" fmla="*/ 333 w 435"/>
                <a:gd name="T37" fmla="*/ 234 h 489"/>
                <a:gd name="T38" fmla="*/ 349 w 435"/>
                <a:gd name="T39" fmla="*/ 190 h 489"/>
                <a:gd name="T40" fmla="*/ 325 w 435"/>
                <a:gd name="T41" fmla="*/ 199 h 489"/>
                <a:gd name="T42" fmla="*/ 309 w 435"/>
                <a:gd name="T43" fmla="*/ 181 h 489"/>
                <a:gd name="T44" fmla="*/ 309 w 435"/>
                <a:gd name="T45" fmla="*/ 156 h 489"/>
                <a:gd name="T46" fmla="*/ 277 w 435"/>
                <a:gd name="T47" fmla="*/ 121 h 489"/>
                <a:gd name="T48" fmla="*/ 261 w 435"/>
                <a:gd name="T49" fmla="*/ 130 h 489"/>
                <a:gd name="T50" fmla="*/ 246 w 435"/>
                <a:gd name="T51" fmla="*/ 111 h 489"/>
                <a:gd name="T52" fmla="*/ 230 w 435"/>
                <a:gd name="T53" fmla="*/ 69 h 489"/>
                <a:gd name="T54" fmla="*/ 174 w 435"/>
                <a:gd name="T55" fmla="*/ 86 h 489"/>
                <a:gd name="T56" fmla="*/ 142 w 435"/>
                <a:gd name="T57" fmla="*/ 111 h 489"/>
                <a:gd name="T58" fmla="*/ 150 w 435"/>
                <a:gd name="T59" fmla="*/ 60 h 489"/>
                <a:gd name="T60" fmla="*/ 142 w 435"/>
                <a:gd name="T61" fmla="*/ 26 h 489"/>
                <a:gd name="T62" fmla="*/ 103 w 435"/>
                <a:gd name="T63" fmla="*/ 26 h 489"/>
                <a:gd name="T64" fmla="*/ 79 w 435"/>
                <a:gd name="T65" fmla="*/ 35 h 489"/>
                <a:gd name="T66" fmla="*/ 72 w 435"/>
                <a:gd name="T67" fmla="*/ 51 h 489"/>
                <a:gd name="T68" fmla="*/ 72 w 435"/>
                <a:gd name="T69" fmla="*/ 121 h 489"/>
                <a:gd name="T70" fmla="*/ 79 w 435"/>
                <a:gd name="T71" fmla="*/ 147 h 489"/>
                <a:gd name="T72" fmla="*/ 55 w 435"/>
                <a:gd name="T73" fmla="*/ 105 h 489"/>
                <a:gd name="T74" fmla="*/ 79 w 435"/>
                <a:gd name="T75" fmla="*/ 0 h 489"/>
                <a:gd name="T76" fmla="*/ 16 w 435"/>
                <a:gd name="T77" fmla="*/ 60 h 489"/>
                <a:gd name="T78" fmla="*/ 0 w 435"/>
                <a:gd name="T79" fmla="*/ 105 h 489"/>
                <a:gd name="T80" fmla="*/ 7 w 435"/>
                <a:gd name="T81" fmla="*/ 156 h 489"/>
                <a:gd name="T82" fmla="*/ 47 w 435"/>
                <a:gd name="T83" fmla="*/ 190 h 489"/>
                <a:gd name="T84" fmla="*/ 110 w 435"/>
                <a:gd name="T85" fmla="*/ 208 h 489"/>
                <a:gd name="T86" fmla="*/ 135 w 435"/>
                <a:gd name="T87" fmla="*/ 199 h 489"/>
                <a:gd name="T88" fmla="*/ 182 w 435"/>
                <a:gd name="T89" fmla="*/ 208 h 489"/>
                <a:gd name="T90" fmla="*/ 191 w 435"/>
                <a:gd name="T91" fmla="*/ 199 h 489"/>
                <a:gd name="T92" fmla="*/ 205 w 435"/>
                <a:gd name="T93" fmla="*/ 225 h 489"/>
                <a:gd name="T94" fmla="*/ 213 w 435"/>
                <a:gd name="T95" fmla="*/ 251 h 489"/>
                <a:gd name="T96" fmla="*/ 238 w 435"/>
                <a:gd name="T97" fmla="*/ 268 h 489"/>
                <a:gd name="T98" fmla="*/ 254 w 435"/>
                <a:gd name="T99" fmla="*/ 287 h 489"/>
                <a:gd name="T100" fmla="*/ 270 w 435"/>
                <a:gd name="T101" fmla="*/ 364 h 489"/>
                <a:gd name="T102" fmla="*/ 254 w 435"/>
                <a:gd name="T103" fmla="*/ 407 h 489"/>
                <a:gd name="T104" fmla="*/ 198 w 435"/>
                <a:gd name="T105" fmla="*/ 416 h 489"/>
                <a:gd name="T106" fmla="*/ 198 w 435"/>
                <a:gd name="T107" fmla="*/ 459 h 489"/>
                <a:gd name="T108" fmla="*/ 230 w 435"/>
                <a:gd name="T109" fmla="*/ 451 h 489"/>
                <a:gd name="T110" fmla="*/ 246 w 435"/>
                <a:gd name="T111" fmla="*/ 434 h 489"/>
                <a:gd name="T112" fmla="*/ 294 w 435"/>
                <a:gd name="T113" fmla="*/ 486 h 489"/>
                <a:gd name="T114" fmla="*/ 309 w 435"/>
                <a:gd name="T115" fmla="*/ 521 h 489"/>
                <a:gd name="T116" fmla="*/ 333 w 435"/>
                <a:gd name="T117" fmla="*/ 529 h 489"/>
                <a:gd name="T118" fmla="*/ 372 w 435"/>
                <a:gd name="T119" fmla="*/ 555 h 4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35"/>
                <a:gd name="T181" fmla="*/ 0 h 489"/>
                <a:gd name="T182" fmla="*/ 435 w 435"/>
                <a:gd name="T183" fmla="*/ 489 h 4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35" h="489">
                  <a:moveTo>
                    <a:pt x="343" y="450"/>
                  </a:moveTo>
                  <a:lnTo>
                    <a:pt x="343" y="450"/>
                  </a:lnTo>
                  <a:lnTo>
                    <a:pt x="327" y="427"/>
                  </a:lnTo>
                  <a:lnTo>
                    <a:pt x="320" y="427"/>
                  </a:lnTo>
                  <a:lnTo>
                    <a:pt x="327" y="419"/>
                  </a:lnTo>
                  <a:lnTo>
                    <a:pt x="335" y="435"/>
                  </a:lnTo>
                  <a:lnTo>
                    <a:pt x="343" y="427"/>
                  </a:lnTo>
                  <a:lnTo>
                    <a:pt x="351" y="450"/>
                  </a:lnTo>
                  <a:lnTo>
                    <a:pt x="373" y="450"/>
                  </a:lnTo>
                  <a:lnTo>
                    <a:pt x="381" y="465"/>
                  </a:lnTo>
                  <a:lnTo>
                    <a:pt x="381" y="450"/>
                  </a:lnTo>
                  <a:lnTo>
                    <a:pt x="388" y="458"/>
                  </a:lnTo>
                  <a:lnTo>
                    <a:pt x="388" y="450"/>
                  </a:lnTo>
                  <a:lnTo>
                    <a:pt x="381" y="443"/>
                  </a:lnTo>
                  <a:lnTo>
                    <a:pt x="381" y="435"/>
                  </a:lnTo>
                  <a:lnTo>
                    <a:pt x="388" y="443"/>
                  </a:lnTo>
                  <a:lnTo>
                    <a:pt x="388" y="427"/>
                  </a:lnTo>
                  <a:lnTo>
                    <a:pt x="388" y="412"/>
                  </a:lnTo>
                  <a:lnTo>
                    <a:pt x="373" y="412"/>
                  </a:lnTo>
                  <a:lnTo>
                    <a:pt x="381" y="397"/>
                  </a:lnTo>
                  <a:lnTo>
                    <a:pt x="373" y="389"/>
                  </a:lnTo>
                  <a:lnTo>
                    <a:pt x="373" y="397"/>
                  </a:lnTo>
                  <a:lnTo>
                    <a:pt x="365" y="389"/>
                  </a:lnTo>
                  <a:lnTo>
                    <a:pt x="357" y="389"/>
                  </a:lnTo>
                  <a:lnTo>
                    <a:pt x="365" y="382"/>
                  </a:lnTo>
                  <a:lnTo>
                    <a:pt x="357" y="382"/>
                  </a:lnTo>
                  <a:lnTo>
                    <a:pt x="351" y="389"/>
                  </a:lnTo>
                  <a:lnTo>
                    <a:pt x="351" y="374"/>
                  </a:lnTo>
                  <a:lnTo>
                    <a:pt x="343" y="374"/>
                  </a:lnTo>
                  <a:lnTo>
                    <a:pt x="343" y="358"/>
                  </a:lnTo>
                  <a:lnTo>
                    <a:pt x="335" y="358"/>
                  </a:lnTo>
                  <a:lnTo>
                    <a:pt x="335" y="350"/>
                  </a:lnTo>
                  <a:lnTo>
                    <a:pt x="351" y="343"/>
                  </a:lnTo>
                  <a:lnTo>
                    <a:pt x="335" y="328"/>
                  </a:lnTo>
                  <a:lnTo>
                    <a:pt x="343" y="336"/>
                  </a:lnTo>
                  <a:lnTo>
                    <a:pt x="343" y="328"/>
                  </a:lnTo>
                  <a:lnTo>
                    <a:pt x="351" y="328"/>
                  </a:lnTo>
                  <a:lnTo>
                    <a:pt x="351" y="336"/>
                  </a:lnTo>
                  <a:lnTo>
                    <a:pt x="365" y="343"/>
                  </a:lnTo>
                  <a:lnTo>
                    <a:pt x="373" y="343"/>
                  </a:lnTo>
                  <a:lnTo>
                    <a:pt x="373" y="358"/>
                  </a:lnTo>
                  <a:lnTo>
                    <a:pt x="381" y="366"/>
                  </a:lnTo>
                  <a:lnTo>
                    <a:pt x="381" y="374"/>
                  </a:lnTo>
                  <a:lnTo>
                    <a:pt x="388" y="374"/>
                  </a:lnTo>
                  <a:lnTo>
                    <a:pt x="404" y="382"/>
                  </a:lnTo>
                  <a:lnTo>
                    <a:pt x="404" y="366"/>
                  </a:lnTo>
                  <a:lnTo>
                    <a:pt x="404" y="350"/>
                  </a:lnTo>
                  <a:lnTo>
                    <a:pt x="411" y="358"/>
                  </a:lnTo>
                  <a:lnTo>
                    <a:pt x="419" y="343"/>
                  </a:lnTo>
                  <a:lnTo>
                    <a:pt x="426" y="343"/>
                  </a:lnTo>
                  <a:lnTo>
                    <a:pt x="419" y="343"/>
                  </a:lnTo>
                  <a:lnTo>
                    <a:pt x="419" y="336"/>
                  </a:lnTo>
                  <a:lnTo>
                    <a:pt x="426" y="336"/>
                  </a:lnTo>
                  <a:lnTo>
                    <a:pt x="434" y="336"/>
                  </a:lnTo>
                  <a:lnTo>
                    <a:pt x="426" y="328"/>
                  </a:lnTo>
                  <a:lnTo>
                    <a:pt x="434" y="320"/>
                  </a:lnTo>
                  <a:lnTo>
                    <a:pt x="419" y="305"/>
                  </a:lnTo>
                  <a:lnTo>
                    <a:pt x="404" y="313"/>
                  </a:lnTo>
                  <a:lnTo>
                    <a:pt x="411" y="297"/>
                  </a:lnTo>
                  <a:lnTo>
                    <a:pt x="388" y="297"/>
                  </a:lnTo>
                  <a:lnTo>
                    <a:pt x="396" y="289"/>
                  </a:lnTo>
                  <a:lnTo>
                    <a:pt x="388" y="275"/>
                  </a:lnTo>
                  <a:lnTo>
                    <a:pt x="381" y="275"/>
                  </a:lnTo>
                  <a:lnTo>
                    <a:pt x="381" y="267"/>
                  </a:lnTo>
                  <a:lnTo>
                    <a:pt x="365" y="275"/>
                  </a:lnTo>
                  <a:lnTo>
                    <a:pt x="357" y="267"/>
                  </a:lnTo>
                  <a:lnTo>
                    <a:pt x="365" y="259"/>
                  </a:lnTo>
                  <a:lnTo>
                    <a:pt x="357" y="259"/>
                  </a:lnTo>
                  <a:lnTo>
                    <a:pt x="351" y="259"/>
                  </a:lnTo>
                  <a:lnTo>
                    <a:pt x="351" y="252"/>
                  </a:lnTo>
                  <a:lnTo>
                    <a:pt x="327" y="244"/>
                  </a:lnTo>
                  <a:lnTo>
                    <a:pt x="335" y="236"/>
                  </a:lnTo>
                  <a:lnTo>
                    <a:pt x="335" y="228"/>
                  </a:lnTo>
                  <a:lnTo>
                    <a:pt x="327" y="221"/>
                  </a:lnTo>
                  <a:lnTo>
                    <a:pt x="357" y="214"/>
                  </a:lnTo>
                  <a:lnTo>
                    <a:pt x="320" y="206"/>
                  </a:lnTo>
                  <a:lnTo>
                    <a:pt x="343" y="198"/>
                  </a:lnTo>
                  <a:lnTo>
                    <a:pt x="351" y="191"/>
                  </a:lnTo>
                  <a:lnTo>
                    <a:pt x="343" y="191"/>
                  </a:lnTo>
                  <a:lnTo>
                    <a:pt x="335" y="167"/>
                  </a:lnTo>
                  <a:lnTo>
                    <a:pt x="327" y="175"/>
                  </a:lnTo>
                  <a:lnTo>
                    <a:pt x="320" y="183"/>
                  </a:lnTo>
                  <a:lnTo>
                    <a:pt x="327" y="175"/>
                  </a:lnTo>
                  <a:lnTo>
                    <a:pt x="312" y="175"/>
                  </a:lnTo>
                  <a:lnTo>
                    <a:pt x="327" y="167"/>
                  </a:lnTo>
                  <a:lnTo>
                    <a:pt x="327" y="159"/>
                  </a:lnTo>
                  <a:lnTo>
                    <a:pt x="312" y="153"/>
                  </a:lnTo>
                  <a:lnTo>
                    <a:pt x="297" y="159"/>
                  </a:lnTo>
                  <a:lnTo>
                    <a:pt x="304" y="145"/>
                  </a:lnTo>
                  <a:lnTo>
                    <a:pt x="290" y="153"/>
                  </a:lnTo>
                  <a:lnTo>
                    <a:pt x="297" y="145"/>
                  </a:lnTo>
                  <a:lnTo>
                    <a:pt x="297" y="137"/>
                  </a:lnTo>
                  <a:lnTo>
                    <a:pt x="274" y="137"/>
                  </a:lnTo>
                  <a:lnTo>
                    <a:pt x="290" y="129"/>
                  </a:lnTo>
                  <a:lnTo>
                    <a:pt x="282" y="114"/>
                  </a:lnTo>
                  <a:lnTo>
                    <a:pt x="266" y="106"/>
                  </a:lnTo>
                  <a:lnTo>
                    <a:pt x="259" y="114"/>
                  </a:lnTo>
                  <a:lnTo>
                    <a:pt x="251" y="114"/>
                  </a:lnTo>
                  <a:lnTo>
                    <a:pt x="251" y="122"/>
                  </a:lnTo>
                  <a:lnTo>
                    <a:pt x="251" y="114"/>
                  </a:lnTo>
                  <a:lnTo>
                    <a:pt x="244" y="114"/>
                  </a:lnTo>
                  <a:lnTo>
                    <a:pt x="251" y="98"/>
                  </a:lnTo>
                  <a:lnTo>
                    <a:pt x="229" y="106"/>
                  </a:lnTo>
                  <a:lnTo>
                    <a:pt x="236" y="98"/>
                  </a:lnTo>
                  <a:lnTo>
                    <a:pt x="236" y="92"/>
                  </a:lnTo>
                  <a:lnTo>
                    <a:pt x="229" y="84"/>
                  </a:lnTo>
                  <a:lnTo>
                    <a:pt x="229" y="76"/>
                  </a:lnTo>
                  <a:lnTo>
                    <a:pt x="221" y="61"/>
                  </a:lnTo>
                  <a:lnTo>
                    <a:pt x="190" y="53"/>
                  </a:lnTo>
                  <a:lnTo>
                    <a:pt x="175" y="61"/>
                  </a:lnTo>
                  <a:lnTo>
                    <a:pt x="175" y="76"/>
                  </a:lnTo>
                  <a:lnTo>
                    <a:pt x="167" y="76"/>
                  </a:lnTo>
                  <a:lnTo>
                    <a:pt x="152" y="76"/>
                  </a:lnTo>
                  <a:lnTo>
                    <a:pt x="152" y="68"/>
                  </a:lnTo>
                  <a:lnTo>
                    <a:pt x="152" y="84"/>
                  </a:lnTo>
                  <a:lnTo>
                    <a:pt x="136" y="98"/>
                  </a:lnTo>
                  <a:lnTo>
                    <a:pt x="136" y="92"/>
                  </a:lnTo>
                  <a:lnTo>
                    <a:pt x="144" y="84"/>
                  </a:lnTo>
                  <a:lnTo>
                    <a:pt x="136" y="84"/>
                  </a:lnTo>
                  <a:lnTo>
                    <a:pt x="144" y="53"/>
                  </a:lnTo>
                  <a:lnTo>
                    <a:pt x="136" y="45"/>
                  </a:lnTo>
                  <a:lnTo>
                    <a:pt x="144" y="37"/>
                  </a:lnTo>
                  <a:lnTo>
                    <a:pt x="130" y="31"/>
                  </a:lnTo>
                  <a:lnTo>
                    <a:pt x="136" y="23"/>
                  </a:lnTo>
                  <a:lnTo>
                    <a:pt x="130" y="0"/>
                  </a:lnTo>
                  <a:lnTo>
                    <a:pt x="99" y="7"/>
                  </a:lnTo>
                  <a:lnTo>
                    <a:pt x="91" y="15"/>
                  </a:lnTo>
                  <a:lnTo>
                    <a:pt x="99" y="23"/>
                  </a:lnTo>
                  <a:lnTo>
                    <a:pt x="83" y="23"/>
                  </a:lnTo>
                  <a:lnTo>
                    <a:pt x="83" y="31"/>
                  </a:lnTo>
                  <a:lnTo>
                    <a:pt x="76" y="23"/>
                  </a:lnTo>
                  <a:lnTo>
                    <a:pt x="76" y="31"/>
                  </a:lnTo>
                  <a:lnTo>
                    <a:pt x="91" y="37"/>
                  </a:lnTo>
                  <a:lnTo>
                    <a:pt x="69" y="37"/>
                  </a:lnTo>
                  <a:lnTo>
                    <a:pt x="91" y="53"/>
                  </a:lnTo>
                  <a:lnTo>
                    <a:pt x="69" y="45"/>
                  </a:lnTo>
                  <a:lnTo>
                    <a:pt x="69" y="68"/>
                  </a:lnTo>
                  <a:lnTo>
                    <a:pt x="76" y="76"/>
                  </a:lnTo>
                  <a:lnTo>
                    <a:pt x="61" y="92"/>
                  </a:lnTo>
                  <a:lnTo>
                    <a:pt x="69" y="106"/>
                  </a:lnTo>
                  <a:lnTo>
                    <a:pt x="83" y="106"/>
                  </a:lnTo>
                  <a:lnTo>
                    <a:pt x="76" y="137"/>
                  </a:lnTo>
                  <a:lnTo>
                    <a:pt x="76" y="145"/>
                  </a:lnTo>
                  <a:lnTo>
                    <a:pt x="76" y="129"/>
                  </a:lnTo>
                  <a:lnTo>
                    <a:pt x="53" y="137"/>
                  </a:lnTo>
                  <a:lnTo>
                    <a:pt x="76" y="122"/>
                  </a:lnTo>
                  <a:lnTo>
                    <a:pt x="61" y="98"/>
                  </a:lnTo>
                  <a:lnTo>
                    <a:pt x="53" y="92"/>
                  </a:lnTo>
                  <a:lnTo>
                    <a:pt x="61" y="76"/>
                  </a:lnTo>
                  <a:lnTo>
                    <a:pt x="53" y="61"/>
                  </a:lnTo>
                  <a:lnTo>
                    <a:pt x="61" y="31"/>
                  </a:lnTo>
                  <a:lnTo>
                    <a:pt x="76" y="0"/>
                  </a:lnTo>
                  <a:lnTo>
                    <a:pt x="38" y="0"/>
                  </a:lnTo>
                  <a:lnTo>
                    <a:pt x="15" y="37"/>
                  </a:lnTo>
                  <a:lnTo>
                    <a:pt x="7" y="53"/>
                  </a:lnTo>
                  <a:lnTo>
                    <a:pt x="15" y="53"/>
                  </a:lnTo>
                  <a:lnTo>
                    <a:pt x="7" y="53"/>
                  </a:lnTo>
                  <a:lnTo>
                    <a:pt x="0" y="76"/>
                  </a:lnTo>
                  <a:lnTo>
                    <a:pt x="7" y="84"/>
                  </a:lnTo>
                  <a:lnTo>
                    <a:pt x="0" y="92"/>
                  </a:lnTo>
                  <a:lnTo>
                    <a:pt x="7" y="98"/>
                  </a:lnTo>
                  <a:lnTo>
                    <a:pt x="0" y="122"/>
                  </a:lnTo>
                  <a:lnTo>
                    <a:pt x="45" y="137"/>
                  </a:lnTo>
                  <a:lnTo>
                    <a:pt x="7" y="137"/>
                  </a:lnTo>
                  <a:lnTo>
                    <a:pt x="15" y="137"/>
                  </a:lnTo>
                  <a:lnTo>
                    <a:pt x="7" y="145"/>
                  </a:lnTo>
                  <a:lnTo>
                    <a:pt x="30" y="167"/>
                  </a:lnTo>
                  <a:lnTo>
                    <a:pt x="45" y="167"/>
                  </a:lnTo>
                  <a:lnTo>
                    <a:pt x="53" y="159"/>
                  </a:lnTo>
                  <a:lnTo>
                    <a:pt x="53" y="175"/>
                  </a:lnTo>
                  <a:lnTo>
                    <a:pt x="61" y="183"/>
                  </a:lnTo>
                  <a:lnTo>
                    <a:pt x="106" y="183"/>
                  </a:lnTo>
                  <a:lnTo>
                    <a:pt x="122" y="191"/>
                  </a:lnTo>
                  <a:lnTo>
                    <a:pt x="130" y="183"/>
                  </a:lnTo>
                  <a:lnTo>
                    <a:pt x="136" y="191"/>
                  </a:lnTo>
                  <a:lnTo>
                    <a:pt x="130" y="175"/>
                  </a:lnTo>
                  <a:lnTo>
                    <a:pt x="152" y="183"/>
                  </a:lnTo>
                  <a:lnTo>
                    <a:pt x="160" y="191"/>
                  </a:lnTo>
                  <a:lnTo>
                    <a:pt x="167" y="191"/>
                  </a:lnTo>
                  <a:lnTo>
                    <a:pt x="175" y="183"/>
                  </a:lnTo>
                  <a:lnTo>
                    <a:pt x="167" y="167"/>
                  </a:lnTo>
                  <a:lnTo>
                    <a:pt x="160" y="167"/>
                  </a:lnTo>
                  <a:lnTo>
                    <a:pt x="167" y="167"/>
                  </a:lnTo>
                  <a:lnTo>
                    <a:pt x="183" y="175"/>
                  </a:lnTo>
                  <a:lnTo>
                    <a:pt x="190" y="175"/>
                  </a:lnTo>
                  <a:lnTo>
                    <a:pt x="190" y="191"/>
                  </a:lnTo>
                  <a:lnTo>
                    <a:pt x="197" y="191"/>
                  </a:lnTo>
                  <a:lnTo>
                    <a:pt x="197" y="198"/>
                  </a:lnTo>
                  <a:lnTo>
                    <a:pt x="213" y="214"/>
                  </a:lnTo>
                  <a:lnTo>
                    <a:pt x="221" y="221"/>
                  </a:lnTo>
                  <a:lnTo>
                    <a:pt x="213" y="228"/>
                  </a:lnTo>
                  <a:lnTo>
                    <a:pt x="205" y="221"/>
                  </a:lnTo>
                  <a:lnTo>
                    <a:pt x="205" y="244"/>
                  </a:lnTo>
                  <a:lnTo>
                    <a:pt x="221" y="228"/>
                  </a:lnTo>
                  <a:lnTo>
                    <a:pt x="229" y="228"/>
                  </a:lnTo>
                  <a:lnTo>
                    <a:pt x="229" y="236"/>
                  </a:lnTo>
                  <a:lnTo>
                    <a:pt x="236" y="244"/>
                  </a:lnTo>
                  <a:lnTo>
                    <a:pt x="236" y="236"/>
                  </a:lnTo>
                  <a:lnTo>
                    <a:pt x="244" y="236"/>
                  </a:lnTo>
                  <a:lnTo>
                    <a:pt x="244" y="252"/>
                  </a:lnTo>
                  <a:lnTo>
                    <a:pt x="259" y="259"/>
                  </a:lnTo>
                  <a:lnTo>
                    <a:pt x="266" y="297"/>
                  </a:lnTo>
                  <a:lnTo>
                    <a:pt x="259" y="305"/>
                  </a:lnTo>
                  <a:lnTo>
                    <a:pt x="259" y="320"/>
                  </a:lnTo>
                  <a:lnTo>
                    <a:pt x="236" y="336"/>
                  </a:lnTo>
                  <a:lnTo>
                    <a:pt x="251" y="358"/>
                  </a:lnTo>
                  <a:lnTo>
                    <a:pt x="251" y="366"/>
                  </a:lnTo>
                  <a:lnTo>
                    <a:pt x="244" y="358"/>
                  </a:lnTo>
                  <a:lnTo>
                    <a:pt x="221" y="374"/>
                  </a:lnTo>
                  <a:lnTo>
                    <a:pt x="190" y="366"/>
                  </a:lnTo>
                  <a:lnTo>
                    <a:pt x="197" y="366"/>
                  </a:lnTo>
                  <a:lnTo>
                    <a:pt x="190" y="366"/>
                  </a:lnTo>
                  <a:lnTo>
                    <a:pt x="190" y="374"/>
                  </a:lnTo>
                  <a:lnTo>
                    <a:pt x="183" y="382"/>
                  </a:lnTo>
                  <a:lnTo>
                    <a:pt x="183" y="389"/>
                  </a:lnTo>
                  <a:lnTo>
                    <a:pt x="190" y="404"/>
                  </a:lnTo>
                  <a:lnTo>
                    <a:pt x="205" y="404"/>
                  </a:lnTo>
                  <a:lnTo>
                    <a:pt x="213" y="404"/>
                  </a:lnTo>
                  <a:lnTo>
                    <a:pt x="213" y="397"/>
                  </a:lnTo>
                  <a:lnTo>
                    <a:pt x="221" y="397"/>
                  </a:lnTo>
                  <a:lnTo>
                    <a:pt x="236" y="404"/>
                  </a:lnTo>
                  <a:lnTo>
                    <a:pt x="236" y="397"/>
                  </a:lnTo>
                  <a:lnTo>
                    <a:pt x="229" y="389"/>
                  </a:lnTo>
                  <a:lnTo>
                    <a:pt x="236" y="382"/>
                  </a:lnTo>
                  <a:lnTo>
                    <a:pt x="236" y="389"/>
                  </a:lnTo>
                  <a:lnTo>
                    <a:pt x="251" y="397"/>
                  </a:lnTo>
                  <a:lnTo>
                    <a:pt x="259" y="419"/>
                  </a:lnTo>
                  <a:lnTo>
                    <a:pt x="282" y="427"/>
                  </a:lnTo>
                  <a:lnTo>
                    <a:pt x="274" y="435"/>
                  </a:lnTo>
                  <a:lnTo>
                    <a:pt x="274" y="427"/>
                  </a:lnTo>
                  <a:lnTo>
                    <a:pt x="282" y="450"/>
                  </a:lnTo>
                  <a:lnTo>
                    <a:pt x="297" y="458"/>
                  </a:lnTo>
                  <a:lnTo>
                    <a:pt x="304" y="450"/>
                  </a:lnTo>
                  <a:lnTo>
                    <a:pt x="304" y="458"/>
                  </a:lnTo>
                  <a:lnTo>
                    <a:pt x="312" y="458"/>
                  </a:lnTo>
                  <a:lnTo>
                    <a:pt x="320" y="465"/>
                  </a:lnTo>
                  <a:lnTo>
                    <a:pt x="327" y="473"/>
                  </a:lnTo>
                  <a:lnTo>
                    <a:pt x="343" y="480"/>
                  </a:lnTo>
                  <a:lnTo>
                    <a:pt x="351" y="480"/>
                  </a:lnTo>
                  <a:lnTo>
                    <a:pt x="357" y="488"/>
                  </a:lnTo>
                  <a:lnTo>
                    <a:pt x="365" y="488"/>
                  </a:lnTo>
                  <a:lnTo>
                    <a:pt x="365" y="473"/>
                  </a:lnTo>
                  <a:lnTo>
                    <a:pt x="343" y="45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6" name="Freeform 123"/>
            <p:cNvSpPr>
              <a:spLocks/>
            </p:cNvSpPr>
            <p:nvPr/>
          </p:nvSpPr>
          <p:spPr bwMode="auto">
            <a:xfrm>
              <a:off x="1539" y="886"/>
              <a:ext cx="195" cy="416"/>
            </a:xfrm>
            <a:custGeom>
              <a:avLst/>
              <a:gdLst>
                <a:gd name="T0" fmla="*/ 73 w 187"/>
                <a:gd name="T1" fmla="*/ 371 h 366"/>
                <a:gd name="T2" fmla="*/ 89 w 187"/>
                <a:gd name="T3" fmla="*/ 380 h 366"/>
                <a:gd name="T4" fmla="*/ 105 w 187"/>
                <a:gd name="T5" fmla="*/ 397 h 366"/>
                <a:gd name="T6" fmla="*/ 138 w 187"/>
                <a:gd name="T7" fmla="*/ 415 h 366"/>
                <a:gd name="T8" fmla="*/ 145 w 187"/>
                <a:gd name="T9" fmla="*/ 406 h 366"/>
                <a:gd name="T10" fmla="*/ 138 w 187"/>
                <a:gd name="T11" fmla="*/ 389 h 366"/>
                <a:gd name="T12" fmla="*/ 145 w 187"/>
                <a:gd name="T13" fmla="*/ 389 h 366"/>
                <a:gd name="T14" fmla="*/ 145 w 187"/>
                <a:gd name="T15" fmla="*/ 353 h 366"/>
                <a:gd name="T16" fmla="*/ 138 w 187"/>
                <a:gd name="T17" fmla="*/ 335 h 366"/>
                <a:gd name="T18" fmla="*/ 129 w 187"/>
                <a:gd name="T19" fmla="*/ 335 h 366"/>
                <a:gd name="T20" fmla="*/ 113 w 187"/>
                <a:gd name="T21" fmla="*/ 326 h 366"/>
                <a:gd name="T22" fmla="*/ 113 w 187"/>
                <a:gd name="T23" fmla="*/ 318 h 366"/>
                <a:gd name="T24" fmla="*/ 105 w 187"/>
                <a:gd name="T25" fmla="*/ 309 h 366"/>
                <a:gd name="T26" fmla="*/ 97 w 187"/>
                <a:gd name="T27" fmla="*/ 291 h 366"/>
                <a:gd name="T28" fmla="*/ 89 w 187"/>
                <a:gd name="T29" fmla="*/ 282 h 366"/>
                <a:gd name="T30" fmla="*/ 89 w 187"/>
                <a:gd name="T31" fmla="*/ 256 h 366"/>
                <a:gd name="T32" fmla="*/ 97 w 187"/>
                <a:gd name="T33" fmla="*/ 256 h 366"/>
                <a:gd name="T34" fmla="*/ 105 w 187"/>
                <a:gd name="T35" fmla="*/ 265 h 366"/>
                <a:gd name="T36" fmla="*/ 129 w 187"/>
                <a:gd name="T37" fmla="*/ 274 h 366"/>
                <a:gd name="T38" fmla="*/ 138 w 187"/>
                <a:gd name="T39" fmla="*/ 300 h 366"/>
                <a:gd name="T40" fmla="*/ 145 w 187"/>
                <a:gd name="T41" fmla="*/ 309 h 366"/>
                <a:gd name="T42" fmla="*/ 162 w 187"/>
                <a:gd name="T43" fmla="*/ 309 h 366"/>
                <a:gd name="T44" fmla="*/ 170 w 187"/>
                <a:gd name="T45" fmla="*/ 291 h 366"/>
                <a:gd name="T46" fmla="*/ 186 w 187"/>
                <a:gd name="T47" fmla="*/ 274 h 366"/>
                <a:gd name="T48" fmla="*/ 178 w 187"/>
                <a:gd name="T49" fmla="*/ 265 h 366"/>
                <a:gd name="T50" fmla="*/ 194 w 187"/>
                <a:gd name="T51" fmla="*/ 265 h 366"/>
                <a:gd name="T52" fmla="*/ 194 w 187"/>
                <a:gd name="T53" fmla="*/ 247 h 366"/>
                <a:gd name="T54" fmla="*/ 162 w 187"/>
                <a:gd name="T55" fmla="*/ 239 h 366"/>
                <a:gd name="T56" fmla="*/ 145 w 187"/>
                <a:gd name="T57" fmla="*/ 221 h 366"/>
                <a:gd name="T58" fmla="*/ 145 w 187"/>
                <a:gd name="T59" fmla="*/ 194 h 366"/>
                <a:gd name="T60" fmla="*/ 138 w 187"/>
                <a:gd name="T61" fmla="*/ 185 h 366"/>
                <a:gd name="T62" fmla="*/ 113 w 187"/>
                <a:gd name="T63" fmla="*/ 185 h 366"/>
                <a:gd name="T64" fmla="*/ 113 w 187"/>
                <a:gd name="T65" fmla="*/ 176 h 366"/>
                <a:gd name="T66" fmla="*/ 105 w 187"/>
                <a:gd name="T67" fmla="*/ 168 h 366"/>
                <a:gd name="T68" fmla="*/ 89 w 187"/>
                <a:gd name="T69" fmla="*/ 159 h 366"/>
                <a:gd name="T70" fmla="*/ 80 w 187"/>
                <a:gd name="T71" fmla="*/ 133 h 366"/>
                <a:gd name="T72" fmla="*/ 73 w 187"/>
                <a:gd name="T73" fmla="*/ 115 h 366"/>
                <a:gd name="T74" fmla="*/ 105 w 187"/>
                <a:gd name="T75" fmla="*/ 98 h 366"/>
                <a:gd name="T76" fmla="*/ 89 w 187"/>
                <a:gd name="T77" fmla="*/ 80 h 366"/>
                <a:gd name="T78" fmla="*/ 73 w 187"/>
                <a:gd name="T79" fmla="*/ 89 h 366"/>
                <a:gd name="T80" fmla="*/ 65 w 187"/>
                <a:gd name="T81" fmla="*/ 80 h 366"/>
                <a:gd name="T82" fmla="*/ 80 w 187"/>
                <a:gd name="T83" fmla="*/ 61 h 366"/>
                <a:gd name="T84" fmla="*/ 48 w 187"/>
                <a:gd name="T85" fmla="*/ 61 h 366"/>
                <a:gd name="T86" fmla="*/ 41 w 187"/>
                <a:gd name="T87" fmla="*/ 53 h 366"/>
                <a:gd name="T88" fmla="*/ 48 w 187"/>
                <a:gd name="T89" fmla="*/ 35 h 366"/>
                <a:gd name="T90" fmla="*/ 41 w 187"/>
                <a:gd name="T91" fmla="*/ 26 h 366"/>
                <a:gd name="T92" fmla="*/ 16 w 187"/>
                <a:gd name="T93" fmla="*/ 0 h 366"/>
                <a:gd name="T94" fmla="*/ 0 w 187"/>
                <a:gd name="T95" fmla="*/ 9 h 36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7"/>
                <a:gd name="T145" fmla="*/ 0 h 366"/>
                <a:gd name="T146" fmla="*/ 187 w 187"/>
                <a:gd name="T147" fmla="*/ 366 h 36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7" h="366">
                  <a:moveTo>
                    <a:pt x="77" y="334"/>
                  </a:moveTo>
                  <a:lnTo>
                    <a:pt x="70" y="326"/>
                  </a:lnTo>
                  <a:lnTo>
                    <a:pt x="77" y="326"/>
                  </a:lnTo>
                  <a:lnTo>
                    <a:pt x="85" y="334"/>
                  </a:lnTo>
                  <a:lnTo>
                    <a:pt x="93" y="326"/>
                  </a:lnTo>
                  <a:lnTo>
                    <a:pt x="101" y="349"/>
                  </a:lnTo>
                  <a:lnTo>
                    <a:pt x="124" y="349"/>
                  </a:lnTo>
                  <a:lnTo>
                    <a:pt x="132" y="365"/>
                  </a:lnTo>
                  <a:lnTo>
                    <a:pt x="132" y="349"/>
                  </a:lnTo>
                  <a:lnTo>
                    <a:pt x="139" y="357"/>
                  </a:lnTo>
                  <a:lnTo>
                    <a:pt x="139" y="349"/>
                  </a:lnTo>
                  <a:lnTo>
                    <a:pt x="132" y="342"/>
                  </a:lnTo>
                  <a:lnTo>
                    <a:pt x="132" y="334"/>
                  </a:lnTo>
                  <a:lnTo>
                    <a:pt x="139" y="342"/>
                  </a:lnTo>
                  <a:lnTo>
                    <a:pt x="139" y="326"/>
                  </a:lnTo>
                  <a:lnTo>
                    <a:pt x="139" y="311"/>
                  </a:lnTo>
                  <a:lnTo>
                    <a:pt x="124" y="311"/>
                  </a:lnTo>
                  <a:lnTo>
                    <a:pt x="132" y="295"/>
                  </a:lnTo>
                  <a:lnTo>
                    <a:pt x="124" y="287"/>
                  </a:lnTo>
                  <a:lnTo>
                    <a:pt x="124" y="295"/>
                  </a:lnTo>
                  <a:lnTo>
                    <a:pt x="116" y="287"/>
                  </a:lnTo>
                  <a:lnTo>
                    <a:pt x="108" y="287"/>
                  </a:lnTo>
                  <a:lnTo>
                    <a:pt x="116" y="280"/>
                  </a:lnTo>
                  <a:lnTo>
                    <a:pt x="108" y="280"/>
                  </a:lnTo>
                  <a:lnTo>
                    <a:pt x="101" y="287"/>
                  </a:lnTo>
                  <a:lnTo>
                    <a:pt x="101" y="272"/>
                  </a:lnTo>
                  <a:lnTo>
                    <a:pt x="93" y="272"/>
                  </a:lnTo>
                  <a:lnTo>
                    <a:pt x="93" y="256"/>
                  </a:lnTo>
                  <a:lnTo>
                    <a:pt x="85" y="256"/>
                  </a:lnTo>
                  <a:lnTo>
                    <a:pt x="85" y="248"/>
                  </a:lnTo>
                  <a:lnTo>
                    <a:pt x="101" y="241"/>
                  </a:lnTo>
                  <a:lnTo>
                    <a:pt x="85" y="225"/>
                  </a:lnTo>
                  <a:lnTo>
                    <a:pt x="93" y="233"/>
                  </a:lnTo>
                  <a:lnTo>
                    <a:pt x="93" y="225"/>
                  </a:lnTo>
                  <a:lnTo>
                    <a:pt x="101" y="225"/>
                  </a:lnTo>
                  <a:lnTo>
                    <a:pt x="101" y="233"/>
                  </a:lnTo>
                  <a:lnTo>
                    <a:pt x="116" y="241"/>
                  </a:lnTo>
                  <a:lnTo>
                    <a:pt x="124" y="241"/>
                  </a:lnTo>
                  <a:lnTo>
                    <a:pt x="124" y="256"/>
                  </a:lnTo>
                  <a:lnTo>
                    <a:pt x="132" y="264"/>
                  </a:lnTo>
                  <a:lnTo>
                    <a:pt x="132" y="272"/>
                  </a:lnTo>
                  <a:lnTo>
                    <a:pt x="139" y="272"/>
                  </a:lnTo>
                  <a:lnTo>
                    <a:pt x="155" y="280"/>
                  </a:lnTo>
                  <a:lnTo>
                    <a:pt x="155" y="272"/>
                  </a:lnTo>
                  <a:lnTo>
                    <a:pt x="155" y="248"/>
                  </a:lnTo>
                  <a:lnTo>
                    <a:pt x="163" y="256"/>
                  </a:lnTo>
                  <a:lnTo>
                    <a:pt x="171" y="241"/>
                  </a:lnTo>
                  <a:lnTo>
                    <a:pt x="178" y="241"/>
                  </a:lnTo>
                  <a:lnTo>
                    <a:pt x="171" y="241"/>
                  </a:lnTo>
                  <a:lnTo>
                    <a:pt x="171" y="233"/>
                  </a:lnTo>
                  <a:lnTo>
                    <a:pt x="178" y="233"/>
                  </a:lnTo>
                  <a:lnTo>
                    <a:pt x="186" y="233"/>
                  </a:lnTo>
                  <a:lnTo>
                    <a:pt x="178" y="225"/>
                  </a:lnTo>
                  <a:lnTo>
                    <a:pt x="186" y="217"/>
                  </a:lnTo>
                  <a:lnTo>
                    <a:pt x="171" y="202"/>
                  </a:lnTo>
                  <a:lnTo>
                    <a:pt x="155" y="210"/>
                  </a:lnTo>
                  <a:lnTo>
                    <a:pt x="163" y="194"/>
                  </a:lnTo>
                  <a:lnTo>
                    <a:pt x="139" y="194"/>
                  </a:lnTo>
                  <a:lnTo>
                    <a:pt x="147" y="186"/>
                  </a:lnTo>
                  <a:lnTo>
                    <a:pt x="139" y="171"/>
                  </a:lnTo>
                  <a:lnTo>
                    <a:pt x="132" y="171"/>
                  </a:lnTo>
                  <a:lnTo>
                    <a:pt x="132" y="163"/>
                  </a:lnTo>
                  <a:lnTo>
                    <a:pt x="116" y="171"/>
                  </a:lnTo>
                  <a:lnTo>
                    <a:pt x="108" y="163"/>
                  </a:lnTo>
                  <a:lnTo>
                    <a:pt x="116" y="163"/>
                  </a:lnTo>
                  <a:lnTo>
                    <a:pt x="108" y="155"/>
                  </a:lnTo>
                  <a:lnTo>
                    <a:pt x="101" y="155"/>
                  </a:lnTo>
                  <a:lnTo>
                    <a:pt x="101" y="148"/>
                  </a:lnTo>
                  <a:lnTo>
                    <a:pt x="77" y="140"/>
                  </a:lnTo>
                  <a:lnTo>
                    <a:pt x="85" y="140"/>
                  </a:lnTo>
                  <a:lnTo>
                    <a:pt x="85" y="124"/>
                  </a:lnTo>
                  <a:lnTo>
                    <a:pt x="77" y="117"/>
                  </a:lnTo>
                  <a:lnTo>
                    <a:pt x="108" y="109"/>
                  </a:lnTo>
                  <a:lnTo>
                    <a:pt x="70" y="101"/>
                  </a:lnTo>
                  <a:lnTo>
                    <a:pt x="93" y="93"/>
                  </a:lnTo>
                  <a:lnTo>
                    <a:pt x="101" y="86"/>
                  </a:lnTo>
                  <a:lnTo>
                    <a:pt x="93" y="86"/>
                  </a:lnTo>
                  <a:lnTo>
                    <a:pt x="85" y="70"/>
                  </a:lnTo>
                  <a:lnTo>
                    <a:pt x="77" y="78"/>
                  </a:lnTo>
                  <a:lnTo>
                    <a:pt x="70" y="78"/>
                  </a:lnTo>
                  <a:lnTo>
                    <a:pt x="77" y="70"/>
                  </a:lnTo>
                  <a:lnTo>
                    <a:pt x="62" y="70"/>
                  </a:lnTo>
                  <a:lnTo>
                    <a:pt x="77" y="62"/>
                  </a:lnTo>
                  <a:lnTo>
                    <a:pt x="77" y="54"/>
                  </a:lnTo>
                  <a:lnTo>
                    <a:pt x="62" y="47"/>
                  </a:lnTo>
                  <a:lnTo>
                    <a:pt x="46" y="54"/>
                  </a:lnTo>
                  <a:lnTo>
                    <a:pt x="54" y="39"/>
                  </a:lnTo>
                  <a:lnTo>
                    <a:pt x="39" y="47"/>
                  </a:lnTo>
                  <a:lnTo>
                    <a:pt x="46" y="39"/>
                  </a:lnTo>
                  <a:lnTo>
                    <a:pt x="46" y="31"/>
                  </a:lnTo>
                  <a:lnTo>
                    <a:pt x="23" y="31"/>
                  </a:lnTo>
                  <a:lnTo>
                    <a:pt x="39" y="23"/>
                  </a:lnTo>
                  <a:lnTo>
                    <a:pt x="31" y="8"/>
                  </a:lnTo>
                  <a:lnTo>
                    <a:pt x="15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7" name="Freeform 124"/>
            <p:cNvSpPr>
              <a:spLocks/>
            </p:cNvSpPr>
            <p:nvPr/>
          </p:nvSpPr>
          <p:spPr bwMode="auto">
            <a:xfrm>
              <a:off x="1272" y="763"/>
              <a:ext cx="462" cy="565"/>
            </a:xfrm>
            <a:custGeom>
              <a:avLst/>
              <a:gdLst>
                <a:gd name="T0" fmla="*/ 250 w 443"/>
                <a:gd name="T1" fmla="*/ 114 h 497"/>
                <a:gd name="T2" fmla="*/ 186 w 443"/>
                <a:gd name="T3" fmla="*/ 88 h 497"/>
                <a:gd name="T4" fmla="*/ 153 w 443"/>
                <a:gd name="T5" fmla="*/ 97 h 497"/>
                <a:gd name="T6" fmla="*/ 138 w 443"/>
                <a:gd name="T7" fmla="*/ 8 h 497"/>
                <a:gd name="T8" fmla="*/ 80 w 443"/>
                <a:gd name="T9" fmla="*/ 26 h 497"/>
                <a:gd name="T10" fmla="*/ 80 w 443"/>
                <a:gd name="T11" fmla="*/ 88 h 497"/>
                <a:gd name="T12" fmla="*/ 56 w 443"/>
                <a:gd name="T13" fmla="*/ 158 h 497"/>
                <a:gd name="T14" fmla="*/ 80 w 443"/>
                <a:gd name="T15" fmla="*/ 0 h 497"/>
                <a:gd name="T16" fmla="*/ 7 w 443"/>
                <a:gd name="T17" fmla="*/ 97 h 497"/>
                <a:gd name="T18" fmla="*/ 7 w 443"/>
                <a:gd name="T19" fmla="*/ 167 h 497"/>
                <a:gd name="T20" fmla="*/ 129 w 443"/>
                <a:gd name="T21" fmla="*/ 221 h 497"/>
                <a:gd name="T22" fmla="*/ 177 w 443"/>
                <a:gd name="T23" fmla="*/ 221 h 497"/>
                <a:gd name="T24" fmla="*/ 202 w 443"/>
                <a:gd name="T25" fmla="*/ 221 h 497"/>
                <a:gd name="T26" fmla="*/ 218 w 443"/>
                <a:gd name="T27" fmla="*/ 282 h 497"/>
                <a:gd name="T28" fmla="*/ 259 w 443"/>
                <a:gd name="T29" fmla="*/ 291 h 497"/>
                <a:gd name="T30" fmla="*/ 267 w 443"/>
                <a:gd name="T31" fmla="*/ 423 h 497"/>
                <a:gd name="T32" fmla="*/ 194 w 443"/>
                <a:gd name="T33" fmla="*/ 441 h 497"/>
                <a:gd name="T34" fmla="*/ 250 w 443"/>
                <a:gd name="T35" fmla="*/ 467 h 497"/>
                <a:gd name="T36" fmla="*/ 291 w 443"/>
                <a:gd name="T37" fmla="*/ 502 h 497"/>
                <a:gd name="T38" fmla="*/ 347 w 443"/>
                <a:gd name="T39" fmla="*/ 547 h 497"/>
                <a:gd name="T40" fmla="*/ 347 w 443"/>
                <a:gd name="T41" fmla="*/ 493 h 497"/>
                <a:gd name="T42" fmla="*/ 405 w 443"/>
                <a:gd name="T43" fmla="*/ 538 h 497"/>
                <a:gd name="T44" fmla="*/ 412 w 443"/>
                <a:gd name="T45" fmla="*/ 493 h 497"/>
                <a:gd name="T46" fmla="*/ 380 w 443"/>
                <a:gd name="T47" fmla="*/ 449 h 497"/>
                <a:gd name="T48" fmla="*/ 356 w 443"/>
                <a:gd name="T49" fmla="*/ 414 h 497"/>
                <a:gd name="T50" fmla="*/ 372 w 443"/>
                <a:gd name="T51" fmla="*/ 388 h 497"/>
                <a:gd name="T52" fmla="*/ 429 w 443"/>
                <a:gd name="T53" fmla="*/ 441 h 497"/>
                <a:gd name="T54" fmla="*/ 445 w 443"/>
                <a:gd name="T55" fmla="*/ 388 h 497"/>
                <a:gd name="T56" fmla="*/ 437 w 443"/>
                <a:gd name="T57" fmla="*/ 343 h 497"/>
                <a:gd name="T58" fmla="*/ 380 w 443"/>
                <a:gd name="T59" fmla="*/ 308 h 497"/>
                <a:gd name="T60" fmla="*/ 356 w 443"/>
                <a:gd name="T61" fmla="*/ 264 h 497"/>
                <a:gd name="T62" fmla="*/ 356 w 443"/>
                <a:gd name="T63" fmla="*/ 193 h 497"/>
                <a:gd name="T64" fmla="*/ 332 w 443"/>
                <a:gd name="T65" fmla="*/ 176 h 497"/>
                <a:gd name="T66" fmla="*/ 308 w 443"/>
                <a:gd name="T67" fmla="*/ 149 h 497"/>
                <a:gd name="T68" fmla="*/ 259 w 443"/>
                <a:gd name="T69" fmla="*/ 132 h 497"/>
                <a:gd name="T70" fmla="*/ 235 w 443"/>
                <a:gd name="T71" fmla="*/ 70 h 497"/>
                <a:gd name="T72" fmla="*/ 162 w 443"/>
                <a:gd name="T73" fmla="*/ 97 h 497"/>
                <a:gd name="T74" fmla="*/ 153 w 443"/>
                <a:gd name="T75" fmla="*/ 43 h 497"/>
                <a:gd name="T76" fmla="*/ 89 w 443"/>
                <a:gd name="T77" fmla="*/ 26 h 497"/>
                <a:gd name="T78" fmla="*/ 73 w 443"/>
                <a:gd name="T79" fmla="*/ 52 h 497"/>
                <a:gd name="T80" fmla="*/ 80 w 443"/>
                <a:gd name="T81" fmla="*/ 167 h 497"/>
                <a:gd name="T82" fmla="*/ 56 w 443"/>
                <a:gd name="T83" fmla="*/ 70 h 497"/>
                <a:gd name="T84" fmla="*/ 7 w 443"/>
                <a:gd name="T85" fmla="*/ 61 h 497"/>
                <a:gd name="T86" fmla="*/ 7 w 443"/>
                <a:gd name="T87" fmla="*/ 158 h 497"/>
                <a:gd name="T88" fmla="*/ 65 w 443"/>
                <a:gd name="T89" fmla="*/ 211 h 497"/>
                <a:gd name="T90" fmla="*/ 170 w 443"/>
                <a:gd name="T91" fmla="*/ 221 h 497"/>
                <a:gd name="T92" fmla="*/ 202 w 443"/>
                <a:gd name="T93" fmla="*/ 202 h 497"/>
                <a:gd name="T94" fmla="*/ 218 w 443"/>
                <a:gd name="T95" fmla="*/ 256 h 497"/>
                <a:gd name="T96" fmla="*/ 259 w 443"/>
                <a:gd name="T97" fmla="*/ 273 h 497"/>
                <a:gd name="T98" fmla="*/ 267 w 443"/>
                <a:gd name="T99" fmla="*/ 414 h 497"/>
                <a:gd name="T100" fmla="*/ 202 w 443"/>
                <a:gd name="T101" fmla="*/ 432 h 497"/>
                <a:gd name="T102" fmla="*/ 235 w 443"/>
                <a:gd name="T103" fmla="*/ 458 h 497"/>
                <a:gd name="T104" fmla="*/ 275 w 443"/>
                <a:gd name="T105" fmla="*/ 484 h 497"/>
                <a:gd name="T106" fmla="*/ 323 w 443"/>
                <a:gd name="T107" fmla="*/ 529 h 497"/>
                <a:gd name="T108" fmla="*/ 388 w 443"/>
                <a:gd name="T109" fmla="*/ 564 h 49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43"/>
                <a:gd name="T166" fmla="*/ 0 h 497"/>
                <a:gd name="T167" fmla="*/ 443 w 443"/>
                <a:gd name="T168" fmla="*/ 497 h 49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43" h="497">
                  <a:moveTo>
                    <a:pt x="256" y="124"/>
                  </a:moveTo>
                  <a:lnTo>
                    <a:pt x="256" y="124"/>
                  </a:lnTo>
                  <a:lnTo>
                    <a:pt x="256" y="116"/>
                  </a:lnTo>
                  <a:lnTo>
                    <a:pt x="248" y="124"/>
                  </a:lnTo>
                  <a:lnTo>
                    <a:pt x="256" y="100"/>
                  </a:lnTo>
                  <a:lnTo>
                    <a:pt x="233" y="108"/>
                  </a:lnTo>
                  <a:lnTo>
                    <a:pt x="240" y="100"/>
                  </a:lnTo>
                  <a:lnTo>
                    <a:pt x="240" y="93"/>
                  </a:lnTo>
                  <a:lnTo>
                    <a:pt x="233" y="85"/>
                  </a:lnTo>
                  <a:lnTo>
                    <a:pt x="233" y="77"/>
                  </a:lnTo>
                  <a:lnTo>
                    <a:pt x="225" y="62"/>
                  </a:lnTo>
                  <a:lnTo>
                    <a:pt x="194" y="54"/>
                  </a:lnTo>
                  <a:lnTo>
                    <a:pt x="178" y="69"/>
                  </a:lnTo>
                  <a:lnTo>
                    <a:pt x="178" y="77"/>
                  </a:lnTo>
                  <a:lnTo>
                    <a:pt x="170" y="85"/>
                  </a:lnTo>
                  <a:lnTo>
                    <a:pt x="155" y="77"/>
                  </a:lnTo>
                  <a:lnTo>
                    <a:pt x="155" y="69"/>
                  </a:lnTo>
                  <a:lnTo>
                    <a:pt x="155" y="85"/>
                  </a:lnTo>
                  <a:lnTo>
                    <a:pt x="139" y="100"/>
                  </a:lnTo>
                  <a:lnTo>
                    <a:pt x="139" y="93"/>
                  </a:lnTo>
                  <a:lnTo>
                    <a:pt x="147" y="85"/>
                  </a:lnTo>
                  <a:lnTo>
                    <a:pt x="139" y="85"/>
                  </a:lnTo>
                  <a:lnTo>
                    <a:pt x="147" y="54"/>
                  </a:lnTo>
                  <a:lnTo>
                    <a:pt x="139" y="46"/>
                  </a:lnTo>
                  <a:lnTo>
                    <a:pt x="147" y="38"/>
                  </a:lnTo>
                  <a:lnTo>
                    <a:pt x="132" y="31"/>
                  </a:lnTo>
                  <a:lnTo>
                    <a:pt x="139" y="23"/>
                  </a:lnTo>
                  <a:lnTo>
                    <a:pt x="132" y="7"/>
                  </a:lnTo>
                  <a:lnTo>
                    <a:pt x="101" y="15"/>
                  </a:lnTo>
                  <a:lnTo>
                    <a:pt x="93" y="15"/>
                  </a:lnTo>
                  <a:lnTo>
                    <a:pt x="101" y="23"/>
                  </a:lnTo>
                  <a:lnTo>
                    <a:pt x="101" y="31"/>
                  </a:lnTo>
                  <a:lnTo>
                    <a:pt x="85" y="2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77" y="31"/>
                  </a:lnTo>
                  <a:lnTo>
                    <a:pt x="93" y="38"/>
                  </a:lnTo>
                  <a:lnTo>
                    <a:pt x="70" y="38"/>
                  </a:lnTo>
                  <a:lnTo>
                    <a:pt x="93" y="54"/>
                  </a:lnTo>
                  <a:lnTo>
                    <a:pt x="70" y="46"/>
                  </a:lnTo>
                  <a:lnTo>
                    <a:pt x="70" y="69"/>
                  </a:lnTo>
                  <a:lnTo>
                    <a:pt x="77" y="77"/>
                  </a:lnTo>
                  <a:lnTo>
                    <a:pt x="62" y="93"/>
                  </a:lnTo>
                  <a:lnTo>
                    <a:pt x="70" y="108"/>
                  </a:lnTo>
                  <a:lnTo>
                    <a:pt x="85" y="108"/>
                  </a:lnTo>
                  <a:lnTo>
                    <a:pt x="77" y="139"/>
                  </a:lnTo>
                  <a:lnTo>
                    <a:pt x="77" y="147"/>
                  </a:lnTo>
                  <a:lnTo>
                    <a:pt x="77" y="131"/>
                  </a:lnTo>
                  <a:lnTo>
                    <a:pt x="54" y="139"/>
                  </a:lnTo>
                  <a:lnTo>
                    <a:pt x="77" y="131"/>
                  </a:lnTo>
                  <a:lnTo>
                    <a:pt x="62" y="100"/>
                  </a:lnTo>
                  <a:lnTo>
                    <a:pt x="54" y="93"/>
                  </a:lnTo>
                  <a:lnTo>
                    <a:pt x="62" y="77"/>
                  </a:lnTo>
                  <a:lnTo>
                    <a:pt x="54" y="62"/>
                  </a:lnTo>
                  <a:lnTo>
                    <a:pt x="62" y="31"/>
                  </a:lnTo>
                  <a:lnTo>
                    <a:pt x="77" y="0"/>
                  </a:lnTo>
                  <a:lnTo>
                    <a:pt x="39" y="7"/>
                  </a:lnTo>
                  <a:lnTo>
                    <a:pt x="15" y="38"/>
                  </a:lnTo>
                  <a:lnTo>
                    <a:pt x="7" y="54"/>
                  </a:lnTo>
                  <a:lnTo>
                    <a:pt x="15" y="54"/>
                  </a:lnTo>
                  <a:lnTo>
                    <a:pt x="7" y="54"/>
                  </a:lnTo>
                  <a:lnTo>
                    <a:pt x="0" y="77"/>
                  </a:lnTo>
                  <a:lnTo>
                    <a:pt x="7" y="85"/>
                  </a:lnTo>
                  <a:lnTo>
                    <a:pt x="0" y="93"/>
                  </a:lnTo>
                  <a:lnTo>
                    <a:pt x="7" y="108"/>
                  </a:lnTo>
                  <a:lnTo>
                    <a:pt x="0" y="124"/>
                  </a:lnTo>
                  <a:lnTo>
                    <a:pt x="46" y="139"/>
                  </a:lnTo>
                  <a:lnTo>
                    <a:pt x="7" y="139"/>
                  </a:lnTo>
                  <a:lnTo>
                    <a:pt x="15" y="139"/>
                  </a:lnTo>
                  <a:lnTo>
                    <a:pt x="7" y="147"/>
                  </a:lnTo>
                  <a:lnTo>
                    <a:pt x="31" y="170"/>
                  </a:lnTo>
                  <a:lnTo>
                    <a:pt x="46" y="178"/>
                  </a:lnTo>
                  <a:lnTo>
                    <a:pt x="54" y="170"/>
                  </a:lnTo>
                  <a:lnTo>
                    <a:pt x="54" y="178"/>
                  </a:lnTo>
                  <a:lnTo>
                    <a:pt x="62" y="186"/>
                  </a:lnTo>
                  <a:lnTo>
                    <a:pt x="108" y="186"/>
                  </a:lnTo>
                  <a:lnTo>
                    <a:pt x="124" y="194"/>
                  </a:lnTo>
                  <a:lnTo>
                    <a:pt x="132" y="186"/>
                  </a:lnTo>
                  <a:lnTo>
                    <a:pt x="139" y="201"/>
                  </a:lnTo>
                  <a:lnTo>
                    <a:pt x="139" y="194"/>
                  </a:lnTo>
                  <a:lnTo>
                    <a:pt x="132" y="178"/>
                  </a:lnTo>
                  <a:lnTo>
                    <a:pt x="155" y="186"/>
                  </a:lnTo>
                  <a:lnTo>
                    <a:pt x="163" y="194"/>
                  </a:lnTo>
                  <a:lnTo>
                    <a:pt x="170" y="194"/>
                  </a:lnTo>
                  <a:lnTo>
                    <a:pt x="178" y="186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70" y="170"/>
                  </a:lnTo>
                  <a:lnTo>
                    <a:pt x="186" y="178"/>
                  </a:lnTo>
                  <a:lnTo>
                    <a:pt x="194" y="178"/>
                  </a:lnTo>
                  <a:lnTo>
                    <a:pt x="194" y="194"/>
                  </a:lnTo>
                  <a:lnTo>
                    <a:pt x="201" y="194"/>
                  </a:lnTo>
                  <a:lnTo>
                    <a:pt x="201" y="201"/>
                  </a:lnTo>
                  <a:lnTo>
                    <a:pt x="217" y="217"/>
                  </a:lnTo>
                  <a:lnTo>
                    <a:pt x="225" y="225"/>
                  </a:lnTo>
                  <a:lnTo>
                    <a:pt x="217" y="232"/>
                  </a:lnTo>
                  <a:lnTo>
                    <a:pt x="209" y="232"/>
                  </a:lnTo>
                  <a:lnTo>
                    <a:pt x="209" y="248"/>
                  </a:lnTo>
                  <a:lnTo>
                    <a:pt x="225" y="232"/>
                  </a:lnTo>
                  <a:lnTo>
                    <a:pt x="233" y="232"/>
                  </a:lnTo>
                  <a:lnTo>
                    <a:pt x="233" y="240"/>
                  </a:lnTo>
                  <a:lnTo>
                    <a:pt x="240" y="248"/>
                  </a:lnTo>
                  <a:lnTo>
                    <a:pt x="240" y="240"/>
                  </a:lnTo>
                  <a:lnTo>
                    <a:pt x="248" y="248"/>
                  </a:lnTo>
                  <a:lnTo>
                    <a:pt x="248" y="256"/>
                  </a:lnTo>
                  <a:lnTo>
                    <a:pt x="264" y="263"/>
                  </a:lnTo>
                  <a:lnTo>
                    <a:pt x="271" y="302"/>
                  </a:lnTo>
                  <a:lnTo>
                    <a:pt x="264" y="310"/>
                  </a:lnTo>
                  <a:lnTo>
                    <a:pt x="264" y="325"/>
                  </a:lnTo>
                  <a:lnTo>
                    <a:pt x="240" y="341"/>
                  </a:lnTo>
                  <a:lnTo>
                    <a:pt x="256" y="364"/>
                  </a:lnTo>
                  <a:lnTo>
                    <a:pt x="256" y="372"/>
                  </a:lnTo>
                  <a:lnTo>
                    <a:pt x="248" y="364"/>
                  </a:lnTo>
                  <a:lnTo>
                    <a:pt x="225" y="380"/>
                  </a:lnTo>
                  <a:lnTo>
                    <a:pt x="194" y="372"/>
                  </a:lnTo>
                  <a:lnTo>
                    <a:pt x="201" y="372"/>
                  </a:lnTo>
                  <a:lnTo>
                    <a:pt x="194" y="372"/>
                  </a:lnTo>
                  <a:lnTo>
                    <a:pt x="194" y="380"/>
                  </a:lnTo>
                  <a:lnTo>
                    <a:pt x="186" y="388"/>
                  </a:lnTo>
                  <a:lnTo>
                    <a:pt x="186" y="403"/>
                  </a:lnTo>
                  <a:lnTo>
                    <a:pt x="194" y="411"/>
                  </a:lnTo>
                  <a:lnTo>
                    <a:pt x="209" y="419"/>
                  </a:lnTo>
                  <a:lnTo>
                    <a:pt x="217" y="411"/>
                  </a:lnTo>
                  <a:lnTo>
                    <a:pt x="217" y="403"/>
                  </a:lnTo>
                  <a:lnTo>
                    <a:pt x="225" y="403"/>
                  </a:lnTo>
                  <a:lnTo>
                    <a:pt x="240" y="411"/>
                  </a:lnTo>
                  <a:lnTo>
                    <a:pt x="240" y="403"/>
                  </a:lnTo>
                  <a:lnTo>
                    <a:pt x="233" y="395"/>
                  </a:lnTo>
                  <a:lnTo>
                    <a:pt x="240" y="395"/>
                  </a:lnTo>
                  <a:lnTo>
                    <a:pt x="256" y="403"/>
                  </a:lnTo>
                  <a:lnTo>
                    <a:pt x="264" y="426"/>
                  </a:lnTo>
                  <a:lnTo>
                    <a:pt x="287" y="434"/>
                  </a:lnTo>
                  <a:lnTo>
                    <a:pt x="279" y="442"/>
                  </a:lnTo>
                  <a:lnTo>
                    <a:pt x="287" y="457"/>
                  </a:lnTo>
                  <a:lnTo>
                    <a:pt x="302" y="465"/>
                  </a:lnTo>
                  <a:lnTo>
                    <a:pt x="310" y="457"/>
                  </a:lnTo>
                  <a:lnTo>
                    <a:pt x="310" y="465"/>
                  </a:lnTo>
                  <a:lnTo>
                    <a:pt x="318" y="465"/>
                  </a:lnTo>
                  <a:lnTo>
                    <a:pt x="326" y="473"/>
                  </a:lnTo>
                  <a:lnTo>
                    <a:pt x="333" y="481"/>
                  </a:lnTo>
                  <a:lnTo>
                    <a:pt x="349" y="488"/>
                  </a:lnTo>
                  <a:lnTo>
                    <a:pt x="357" y="488"/>
                  </a:lnTo>
                  <a:lnTo>
                    <a:pt x="364" y="496"/>
                  </a:lnTo>
                  <a:lnTo>
                    <a:pt x="372" y="496"/>
                  </a:lnTo>
                  <a:lnTo>
                    <a:pt x="372" y="481"/>
                  </a:lnTo>
                  <a:lnTo>
                    <a:pt x="349" y="457"/>
                  </a:lnTo>
                  <a:lnTo>
                    <a:pt x="333" y="434"/>
                  </a:lnTo>
                  <a:lnTo>
                    <a:pt x="326" y="434"/>
                  </a:lnTo>
                  <a:lnTo>
                    <a:pt x="333" y="426"/>
                  </a:lnTo>
                  <a:lnTo>
                    <a:pt x="341" y="442"/>
                  </a:lnTo>
                  <a:lnTo>
                    <a:pt x="349" y="434"/>
                  </a:lnTo>
                  <a:lnTo>
                    <a:pt x="357" y="457"/>
                  </a:lnTo>
                  <a:lnTo>
                    <a:pt x="380" y="457"/>
                  </a:lnTo>
                  <a:lnTo>
                    <a:pt x="388" y="473"/>
                  </a:lnTo>
                  <a:lnTo>
                    <a:pt x="388" y="457"/>
                  </a:lnTo>
                  <a:lnTo>
                    <a:pt x="395" y="465"/>
                  </a:lnTo>
                  <a:lnTo>
                    <a:pt x="395" y="457"/>
                  </a:lnTo>
                  <a:lnTo>
                    <a:pt x="388" y="450"/>
                  </a:lnTo>
                  <a:lnTo>
                    <a:pt x="388" y="442"/>
                  </a:lnTo>
                  <a:lnTo>
                    <a:pt x="395" y="450"/>
                  </a:lnTo>
                  <a:lnTo>
                    <a:pt x="395" y="434"/>
                  </a:lnTo>
                  <a:lnTo>
                    <a:pt x="395" y="419"/>
                  </a:lnTo>
                  <a:lnTo>
                    <a:pt x="380" y="419"/>
                  </a:lnTo>
                  <a:lnTo>
                    <a:pt x="388" y="403"/>
                  </a:lnTo>
                  <a:lnTo>
                    <a:pt x="380" y="395"/>
                  </a:lnTo>
                  <a:lnTo>
                    <a:pt x="380" y="403"/>
                  </a:lnTo>
                  <a:lnTo>
                    <a:pt x="372" y="395"/>
                  </a:lnTo>
                  <a:lnTo>
                    <a:pt x="364" y="395"/>
                  </a:lnTo>
                  <a:lnTo>
                    <a:pt x="372" y="388"/>
                  </a:lnTo>
                  <a:lnTo>
                    <a:pt x="364" y="388"/>
                  </a:lnTo>
                  <a:lnTo>
                    <a:pt x="357" y="395"/>
                  </a:lnTo>
                  <a:lnTo>
                    <a:pt x="357" y="380"/>
                  </a:lnTo>
                  <a:lnTo>
                    <a:pt x="349" y="380"/>
                  </a:lnTo>
                  <a:lnTo>
                    <a:pt x="349" y="364"/>
                  </a:lnTo>
                  <a:lnTo>
                    <a:pt x="341" y="364"/>
                  </a:lnTo>
                  <a:lnTo>
                    <a:pt x="341" y="356"/>
                  </a:lnTo>
                  <a:lnTo>
                    <a:pt x="357" y="349"/>
                  </a:lnTo>
                  <a:lnTo>
                    <a:pt x="341" y="333"/>
                  </a:lnTo>
                  <a:lnTo>
                    <a:pt x="349" y="341"/>
                  </a:lnTo>
                  <a:lnTo>
                    <a:pt x="349" y="333"/>
                  </a:lnTo>
                  <a:lnTo>
                    <a:pt x="357" y="333"/>
                  </a:lnTo>
                  <a:lnTo>
                    <a:pt x="357" y="341"/>
                  </a:lnTo>
                  <a:lnTo>
                    <a:pt x="372" y="349"/>
                  </a:lnTo>
                  <a:lnTo>
                    <a:pt x="380" y="349"/>
                  </a:lnTo>
                  <a:lnTo>
                    <a:pt x="380" y="364"/>
                  </a:lnTo>
                  <a:lnTo>
                    <a:pt x="388" y="372"/>
                  </a:lnTo>
                  <a:lnTo>
                    <a:pt x="388" y="380"/>
                  </a:lnTo>
                  <a:lnTo>
                    <a:pt x="395" y="380"/>
                  </a:lnTo>
                  <a:lnTo>
                    <a:pt x="411" y="388"/>
                  </a:lnTo>
                  <a:lnTo>
                    <a:pt x="411" y="372"/>
                  </a:lnTo>
                  <a:lnTo>
                    <a:pt x="411" y="356"/>
                  </a:lnTo>
                  <a:lnTo>
                    <a:pt x="419" y="364"/>
                  </a:lnTo>
                  <a:lnTo>
                    <a:pt x="427" y="349"/>
                  </a:lnTo>
                  <a:lnTo>
                    <a:pt x="434" y="349"/>
                  </a:lnTo>
                  <a:lnTo>
                    <a:pt x="427" y="349"/>
                  </a:lnTo>
                  <a:lnTo>
                    <a:pt x="427" y="341"/>
                  </a:lnTo>
                  <a:lnTo>
                    <a:pt x="434" y="341"/>
                  </a:lnTo>
                  <a:lnTo>
                    <a:pt x="442" y="341"/>
                  </a:lnTo>
                  <a:lnTo>
                    <a:pt x="434" y="333"/>
                  </a:lnTo>
                  <a:lnTo>
                    <a:pt x="442" y="325"/>
                  </a:lnTo>
                  <a:lnTo>
                    <a:pt x="427" y="310"/>
                  </a:lnTo>
                  <a:lnTo>
                    <a:pt x="411" y="318"/>
                  </a:lnTo>
                  <a:lnTo>
                    <a:pt x="419" y="302"/>
                  </a:lnTo>
                  <a:lnTo>
                    <a:pt x="395" y="302"/>
                  </a:lnTo>
                  <a:lnTo>
                    <a:pt x="403" y="294"/>
                  </a:lnTo>
                  <a:lnTo>
                    <a:pt x="395" y="279"/>
                  </a:lnTo>
                  <a:lnTo>
                    <a:pt x="388" y="279"/>
                  </a:lnTo>
                  <a:lnTo>
                    <a:pt x="388" y="271"/>
                  </a:lnTo>
                  <a:lnTo>
                    <a:pt x="372" y="279"/>
                  </a:lnTo>
                  <a:lnTo>
                    <a:pt x="364" y="271"/>
                  </a:lnTo>
                  <a:lnTo>
                    <a:pt x="372" y="263"/>
                  </a:lnTo>
                  <a:lnTo>
                    <a:pt x="364" y="263"/>
                  </a:lnTo>
                  <a:lnTo>
                    <a:pt x="357" y="263"/>
                  </a:lnTo>
                  <a:lnTo>
                    <a:pt x="357" y="256"/>
                  </a:lnTo>
                  <a:lnTo>
                    <a:pt x="333" y="248"/>
                  </a:lnTo>
                  <a:lnTo>
                    <a:pt x="341" y="240"/>
                  </a:lnTo>
                  <a:lnTo>
                    <a:pt x="341" y="232"/>
                  </a:lnTo>
                  <a:lnTo>
                    <a:pt x="333" y="225"/>
                  </a:lnTo>
                  <a:lnTo>
                    <a:pt x="364" y="217"/>
                  </a:lnTo>
                  <a:lnTo>
                    <a:pt x="326" y="209"/>
                  </a:lnTo>
                  <a:lnTo>
                    <a:pt x="349" y="201"/>
                  </a:lnTo>
                  <a:lnTo>
                    <a:pt x="357" y="194"/>
                  </a:lnTo>
                  <a:lnTo>
                    <a:pt x="349" y="194"/>
                  </a:lnTo>
                  <a:lnTo>
                    <a:pt x="341" y="170"/>
                  </a:lnTo>
                  <a:lnTo>
                    <a:pt x="333" y="178"/>
                  </a:lnTo>
                  <a:lnTo>
                    <a:pt x="326" y="186"/>
                  </a:lnTo>
                  <a:lnTo>
                    <a:pt x="333" y="178"/>
                  </a:lnTo>
                  <a:lnTo>
                    <a:pt x="318" y="178"/>
                  </a:lnTo>
                  <a:lnTo>
                    <a:pt x="333" y="170"/>
                  </a:lnTo>
                  <a:lnTo>
                    <a:pt x="333" y="162"/>
                  </a:lnTo>
                  <a:lnTo>
                    <a:pt x="318" y="155"/>
                  </a:lnTo>
                  <a:lnTo>
                    <a:pt x="302" y="162"/>
                  </a:lnTo>
                  <a:lnTo>
                    <a:pt x="310" y="147"/>
                  </a:lnTo>
                  <a:lnTo>
                    <a:pt x="295" y="155"/>
                  </a:lnTo>
                  <a:lnTo>
                    <a:pt x="302" y="147"/>
                  </a:lnTo>
                  <a:lnTo>
                    <a:pt x="302" y="139"/>
                  </a:lnTo>
                  <a:lnTo>
                    <a:pt x="279" y="139"/>
                  </a:lnTo>
                  <a:lnTo>
                    <a:pt x="295" y="131"/>
                  </a:lnTo>
                  <a:lnTo>
                    <a:pt x="287" y="116"/>
                  </a:lnTo>
                  <a:lnTo>
                    <a:pt x="271" y="108"/>
                  </a:lnTo>
                  <a:lnTo>
                    <a:pt x="264" y="116"/>
                  </a:lnTo>
                  <a:lnTo>
                    <a:pt x="256" y="116"/>
                  </a:lnTo>
                  <a:lnTo>
                    <a:pt x="256" y="124"/>
                  </a:lnTo>
                  <a:lnTo>
                    <a:pt x="256" y="116"/>
                  </a:lnTo>
                  <a:lnTo>
                    <a:pt x="248" y="116"/>
                  </a:lnTo>
                  <a:lnTo>
                    <a:pt x="256" y="100"/>
                  </a:lnTo>
                  <a:lnTo>
                    <a:pt x="233" y="108"/>
                  </a:lnTo>
                  <a:lnTo>
                    <a:pt x="240" y="100"/>
                  </a:lnTo>
                  <a:lnTo>
                    <a:pt x="240" y="93"/>
                  </a:lnTo>
                  <a:lnTo>
                    <a:pt x="233" y="85"/>
                  </a:lnTo>
                  <a:lnTo>
                    <a:pt x="233" y="77"/>
                  </a:lnTo>
                  <a:lnTo>
                    <a:pt x="225" y="62"/>
                  </a:lnTo>
                  <a:lnTo>
                    <a:pt x="194" y="54"/>
                  </a:lnTo>
                  <a:lnTo>
                    <a:pt x="178" y="62"/>
                  </a:lnTo>
                  <a:lnTo>
                    <a:pt x="178" y="77"/>
                  </a:lnTo>
                  <a:lnTo>
                    <a:pt x="170" y="77"/>
                  </a:lnTo>
                  <a:lnTo>
                    <a:pt x="155" y="77"/>
                  </a:lnTo>
                  <a:lnTo>
                    <a:pt x="155" y="69"/>
                  </a:lnTo>
                  <a:lnTo>
                    <a:pt x="155" y="85"/>
                  </a:lnTo>
                  <a:lnTo>
                    <a:pt x="139" y="100"/>
                  </a:lnTo>
                  <a:lnTo>
                    <a:pt x="139" y="93"/>
                  </a:lnTo>
                  <a:lnTo>
                    <a:pt x="147" y="85"/>
                  </a:lnTo>
                  <a:lnTo>
                    <a:pt x="139" y="85"/>
                  </a:lnTo>
                  <a:lnTo>
                    <a:pt x="147" y="54"/>
                  </a:lnTo>
                  <a:lnTo>
                    <a:pt x="139" y="46"/>
                  </a:lnTo>
                  <a:lnTo>
                    <a:pt x="147" y="38"/>
                  </a:lnTo>
                  <a:lnTo>
                    <a:pt x="132" y="31"/>
                  </a:lnTo>
                  <a:lnTo>
                    <a:pt x="139" y="23"/>
                  </a:lnTo>
                  <a:lnTo>
                    <a:pt x="132" y="0"/>
                  </a:lnTo>
                  <a:lnTo>
                    <a:pt x="101" y="7"/>
                  </a:lnTo>
                  <a:lnTo>
                    <a:pt x="93" y="15"/>
                  </a:lnTo>
                  <a:lnTo>
                    <a:pt x="101" y="23"/>
                  </a:lnTo>
                  <a:lnTo>
                    <a:pt x="85" y="23"/>
                  </a:lnTo>
                  <a:lnTo>
                    <a:pt x="85" y="31"/>
                  </a:lnTo>
                  <a:lnTo>
                    <a:pt x="77" y="23"/>
                  </a:lnTo>
                  <a:lnTo>
                    <a:pt x="77" y="31"/>
                  </a:lnTo>
                  <a:lnTo>
                    <a:pt x="93" y="38"/>
                  </a:lnTo>
                  <a:lnTo>
                    <a:pt x="70" y="38"/>
                  </a:lnTo>
                  <a:lnTo>
                    <a:pt x="93" y="54"/>
                  </a:lnTo>
                  <a:lnTo>
                    <a:pt x="70" y="46"/>
                  </a:lnTo>
                  <a:lnTo>
                    <a:pt x="70" y="69"/>
                  </a:lnTo>
                  <a:lnTo>
                    <a:pt x="77" y="77"/>
                  </a:lnTo>
                  <a:lnTo>
                    <a:pt x="62" y="93"/>
                  </a:lnTo>
                  <a:lnTo>
                    <a:pt x="70" y="108"/>
                  </a:lnTo>
                  <a:lnTo>
                    <a:pt x="85" y="108"/>
                  </a:lnTo>
                  <a:lnTo>
                    <a:pt x="77" y="139"/>
                  </a:lnTo>
                  <a:lnTo>
                    <a:pt x="77" y="147"/>
                  </a:lnTo>
                  <a:lnTo>
                    <a:pt x="77" y="131"/>
                  </a:lnTo>
                  <a:lnTo>
                    <a:pt x="54" y="139"/>
                  </a:lnTo>
                  <a:lnTo>
                    <a:pt x="77" y="124"/>
                  </a:lnTo>
                  <a:lnTo>
                    <a:pt x="62" y="100"/>
                  </a:lnTo>
                  <a:lnTo>
                    <a:pt x="54" y="93"/>
                  </a:lnTo>
                  <a:lnTo>
                    <a:pt x="62" y="77"/>
                  </a:lnTo>
                  <a:lnTo>
                    <a:pt x="54" y="62"/>
                  </a:lnTo>
                  <a:lnTo>
                    <a:pt x="62" y="31"/>
                  </a:lnTo>
                  <a:lnTo>
                    <a:pt x="77" y="0"/>
                  </a:lnTo>
                  <a:lnTo>
                    <a:pt x="39" y="0"/>
                  </a:lnTo>
                  <a:lnTo>
                    <a:pt x="15" y="38"/>
                  </a:lnTo>
                  <a:lnTo>
                    <a:pt x="7" y="54"/>
                  </a:lnTo>
                  <a:lnTo>
                    <a:pt x="15" y="54"/>
                  </a:lnTo>
                  <a:lnTo>
                    <a:pt x="7" y="54"/>
                  </a:lnTo>
                  <a:lnTo>
                    <a:pt x="0" y="77"/>
                  </a:lnTo>
                  <a:lnTo>
                    <a:pt x="7" y="85"/>
                  </a:lnTo>
                  <a:lnTo>
                    <a:pt x="0" y="93"/>
                  </a:lnTo>
                  <a:lnTo>
                    <a:pt x="7" y="100"/>
                  </a:lnTo>
                  <a:lnTo>
                    <a:pt x="0" y="124"/>
                  </a:lnTo>
                  <a:lnTo>
                    <a:pt x="46" y="139"/>
                  </a:lnTo>
                  <a:lnTo>
                    <a:pt x="7" y="139"/>
                  </a:lnTo>
                  <a:lnTo>
                    <a:pt x="15" y="139"/>
                  </a:lnTo>
                  <a:lnTo>
                    <a:pt x="7" y="147"/>
                  </a:lnTo>
                  <a:lnTo>
                    <a:pt x="31" y="170"/>
                  </a:lnTo>
                  <a:lnTo>
                    <a:pt x="46" y="170"/>
                  </a:lnTo>
                  <a:lnTo>
                    <a:pt x="54" y="162"/>
                  </a:lnTo>
                  <a:lnTo>
                    <a:pt x="54" y="178"/>
                  </a:lnTo>
                  <a:lnTo>
                    <a:pt x="62" y="186"/>
                  </a:lnTo>
                  <a:lnTo>
                    <a:pt x="108" y="186"/>
                  </a:lnTo>
                  <a:lnTo>
                    <a:pt x="124" y="194"/>
                  </a:lnTo>
                  <a:lnTo>
                    <a:pt x="132" y="186"/>
                  </a:lnTo>
                  <a:lnTo>
                    <a:pt x="139" y="194"/>
                  </a:lnTo>
                  <a:lnTo>
                    <a:pt x="132" y="178"/>
                  </a:lnTo>
                  <a:lnTo>
                    <a:pt x="155" y="186"/>
                  </a:lnTo>
                  <a:lnTo>
                    <a:pt x="163" y="194"/>
                  </a:lnTo>
                  <a:lnTo>
                    <a:pt x="170" y="194"/>
                  </a:lnTo>
                  <a:lnTo>
                    <a:pt x="178" y="186"/>
                  </a:lnTo>
                  <a:lnTo>
                    <a:pt x="170" y="170"/>
                  </a:lnTo>
                  <a:lnTo>
                    <a:pt x="163" y="170"/>
                  </a:lnTo>
                  <a:lnTo>
                    <a:pt x="170" y="170"/>
                  </a:lnTo>
                  <a:lnTo>
                    <a:pt x="186" y="178"/>
                  </a:lnTo>
                  <a:lnTo>
                    <a:pt x="194" y="178"/>
                  </a:lnTo>
                  <a:lnTo>
                    <a:pt x="194" y="194"/>
                  </a:lnTo>
                  <a:lnTo>
                    <a:pt x="201" y="194"/>
                  </a:lnTo>
                  <a:lnTo>
                    <a:pt x="201" y="201"/>
                  </a:lnTo>
                  <a:lnTo>
                    <a:pt x="217" y="217"/>
                  </a:lnTo>
                  <a:lnTo>
                    <a:pt x="225" y="225"/>
                  </a:lnTo>
                  <a:lnTo>
                    <a:pt x="217" y="232"/>
                  </a:lnTo>
                  <a:lnTo>
                    <a:pt x="209" y="225"/>
                  </a:lnTo>
                  <a:lnTo>
                    <a:pt x="209" y="248"/>
                  </a:lnTo>
                  <a:lnTo>
                    <a:pt x="225" y="232"/>
                  </a:lnTo>
                  <a:lnTo>
                    <a:pt x="233" y="232"/>
                  </a:lnTo>
                  <a:lnTo>
                    <a:pt x="233" y="240"/>
                  </a:lnTo>
                  <a:lnTo>
                    <a:pt x="240" y="248"/>
                  </a:lnTo>
                  <a:lnTo>
                    <a:pt x="240" y="240"/>
                  </a:lnTo>
                  <a:lnTo>
                    <a:pt x="248" y="240"/>
                  </a:lnTo>
                  <a:lnTo>
                    <a:pt x="248" y="256"/>
                  </a:lnTo>
                  <a:lnTo>
                    <a:pt x="264" y="263"/>
                  </a:lnTo>
                  <a:lnTo>
                    <a:pt x="271" y="302"/>
                  </a:lnTo>
                  <a:lnTo>
                    <a:pt x="264" y="310"/>
                  </a:lnTo>
                  <a:lnTo>
                    <a:pt x="264" y="325"/>
                  </a:lnTo>
                  <a:lnTo>
                    <a:pt x="240" y="341"/>
                  </a:lnTo>
                  <a:lnTo>
                    <a:pt x="256" y="364"/>
                  </a:lnTo>
                  <a:lnTo>
                    <a:pt x="256" y="372"/>
                  </a:lnTo>
                  <a:lnTo>
                    <a:pt x="248" y="364"/>
                  </a:lnTo>
                  <a:lnTo>
                    <a:pt x="225" y="380"/>
                  </a:lnTo>
                  <a:lnTo>
                    <a:pt x="194" y="372"/>
                  </a:lnTo>
                  <a:lnTo>
                    <a:pt x="201" y="372"/>
                  </a:lnTo>
                  <a:lnTo>
                    <a:pt x="194" y="372"/>
                  </a:lnTo>
                  <a:lnTo>
                    <a:pt x="194" y="380"/>
                  </a:lnTo>
                  <a:lnTo>
                    <a:pt x="186" y="388"/>
                  </a:lnTo>
                  <a:lnTo>
                    <a:pt x="186" y="395"/>
                  </a:lnTo>
                  <a:lnTo>
                    <a:pt x="194" y="411"/>
                  </a:lnTo>
                  <a:lnTo>
                    <a:pt x="209" y="411"/>
                  </a:lnTo>
                  <a:lnTo>
                    <a:pt x="217" y="411"/>
                  </a:lnTo>
                  <a:lnTo>
                    <a:pt x="217" y="403"/>
                  </a:lnTo>
                  <a:lnTo>
                    <a:pt x="225" y="403"/>
                  </a:lnTo>
                  <a:lnTo>
                    <a:pt x="240" y="411"/>
                  </a:lnTo>
                  <a:lnTo>
                    <a:pt x="240" y="403"/>
                  </a:lnTo>
                  <a:lnTo>
                    <a:pt x="233" y="395"/>
                  </a:lnTo>
                  <a:lnTo>
                    <a:pt x="240" y="388"/>
                  </a:lnTo>
                  <a:lnTo>
                    <a:pt x="240" y="395"/>
                  </a:lnTo>
                  <a:lnTo>
                    <a:pt x="256" y="403"/>
                  </a:lnTo>
                  <a:lnTo>
                    <a:pt x="264" y="426"/>
                  </a:lnTo>
                  <a:lnTo>
                    <a:pt x="287" y="434"/>
                  </a:lnTo>
                  <a:lnTo>
                    <a:pt x="279" y="442"/>
                  </a:lnTo>
                  <a:lnTo>
                    <a:pt x="279" y="434"/>
                  </a:lnTo>
                  <a:lnTo>
                    <a:pt x="287" y="457"/>
                  </a:lnTo>
                  <a:lnTo>
                    <a:pt x="302" y="465"/>
                  </a:lnTo>
                  <a:lnTo>
                    <a:pt x="310" y="457"/>
                  </a:lnTo>
                  <a:lnTo>
                    <a:pt x="310" y="465"/>
                  </a:lnTo>
                  <a:lnTo>
                    <a:pt x="318" y="465"/>
                  </a:lnTo>
                  <a:lnTo>
                    <a:pt x="326" y="473"/>
                  </a:lnTo>
                  <a:lnTo>
                    <a:pt x="333" y="481"/>
                  </a:lnTo>
                  <a:lnTo>
                    <a:pt x="349" y="488"/>
                  </a:lnTo>
                  <a:lnTo>
                    <a:pt x="357" y="488"/>
                  </a:lnTo>
                  <a:lnTo>
                    <a:pt x="364" y="496"/>
                  </a:lnTo>
                  <a:lnTo>
                    <a:pt x="372" y="496"/>
                  </a:lnTo>
                  <a:lnTo>
                    <a:pt x="372" y="481"/>
                  </a:lnTo>
                  <a:lnTo>
                    <a:pt x="349" y="45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18" name="Freeform 125"/>
            <p:cNvSpPr>
              <a:spLocks/>
            </p:cNvSpPr>
            <p:nvPr/>
          </p:nvSpPr>
          <p:spPr bwMode="auto">
            <a:xfrm>
              <a:off x="1765" y="1653"/>
              <a:ext cx="98" cy="125"/>
            </a:xfrm>
            <a:custGeom>
              <a:avLst/>
              <a:gdLst>
                <a:gd name="T0" fmla="*/ 45 w 94"/>
                <a:gd name="T1" fmla="*/ 0 h 110"/>
                <a:gd name="T2" fmla="*/ 45 w 94"/>
                <a:gd name="T3" fmla="*/ 0 h 110"/>
                <a:gd name="T4" fmla="*/ 38 w 94"/>
                <a:gd name="T5" fmla="*/ 8 h 110"/>
                <a:gd name="T6" fmla="*/ 30 w 94"/>
                <a:gd name="T7" fmla="*/ 25 h 110"/>
                <a:gd name="T8" fmla="*/ 30 w 94"/>
                <a:gd name="T9" fmla="*/ 33 h 110"/>
                <a:gd name="T10" fmla="*/ 22 w 94"/>
                <a:gd name="T11" fmla="*/ 33 h 110"/>
                <a:gd name="T12" fmla="*/ 22 w 94"/>
                <a:gd name="T13" fmla="*/ 50 h 110"/>
                <a:gd name="T14" fmla="*/ 16 w 94"/>
                <a:gd name="T15" fmla="*/ 58 h 110"/>
                <a:gd name="T16" fmla="*/ 22 w 94"/>
                <a:gd name="T17" fmla="*/ 66 h 110"/>
                <a:gd name="T18" fmla="*/ 16 w 94"/>
                <a:gd name="T19" fmla="*/ 66 h 110"/>
                <a:gd name="T20" fmla="*/ 7 w 94"/>
                <a:gd name="T21" fmla="*/ 74 h 110"/>
                <a:gd name="T22" fmla="*/ 0 w 94"/>
                <a:gd name="T23" fmla="*/ 74 h 110"/>
                <a:gd name="T24" fmla="*/ 16 w 94"/>
                <a:gd name="T25" fmla="*/ 83 h 110"/>
                <a:gd name="T26" fmla="*/ 0 w 94"/>
                <a:gd name="T27" fmla="*/ 91 h 110"/>
                <a:gd name="T28" fmla="*/ 0 w 94"/>
                <a:gd name="T29" fmla="*/ 99 h 110"/>
                <a:gd name="T30" fmla="*/ 7 w 94"/>
                <a:gd name="T31" fmla="*/ 99 h 110"/>
                <a:gd name="T32" fmla="*/ 38 w 94"/>
                <a:gd name="T33" fmla="*/ 99 h 110"/>
                <a:gd name="T34" fmla="*/ 52 w 94"/>
                <a:gd name="T35" fmla="*/ 91 h 110"/>
                <a:gd name="T36" fmla="*/ 52 w 94"/>
                <a:gd name="T37" fmla="*/ 99 h 110"/>
                <a:gd name="T38" fmla="*/ 45 w 94"/>
                <a:gd name="T39" fmla="*/ 99 h 110"/>
                <a:gd name="T40" fmla="*/ 59 w 94"/>
                <a:gd name="T41" fmla="*/ 99 h 110"/>
                <a:gd name="T42" fmla="*/ 67 w 94"/>
                <a:gd name="T43" fmla="*/ 99 h 110"/>
                <a:gd name="T44" fmla="*/ 52 w 94"/>
                <a:gd name="T45" fmla="*/ 116 h 110"/>
                <a:gd name="T46" fmla="*/ 75 w 94"/>
                <a:gd name="T47" fmla="*/ 99 h 110"/>
                <a:gd name="T48" fmla="*/ 75 w 94"/>
                <a:gd name="T49" fmla="*/ 91 h 110"/>
                <a:gd name="T50" fmla="*/ 81 w 94"/>
                <a:gd name="T51" fmla="*/ 107 h 110"/>
                <a:gd name="T52" fmla="*/ 75 w 94"/>
                <a:gd name="T53" fmla="*/ 116 h 110"/>
                <a:gd name="T54" fmla="*/ 81 w 94"/>
                <a:gd name="T55" fmla="*/ 107 h 110"/>
                <a:gd name="T56" fmla="*/ 90 w 94"/>
                <a:gd name="T57" fmla="*/ 124 h 110"/>
                <a:gd name="T58" fmla="*/ 97 w 94"/>
                <a:gd name="T59" fmla="*/ 99 h 110"/>
                <a:gd name="T60" fmla="*/ 90 w 94"/>
                <a:gd name="T61" fmla="*/ 99 h 110"/>
                <a:gd name="T62" fmla="*/ 97 w 94"/>
                <a:gd name="T63" fmla="*/ 83 h 110"/>
                <a:gd name="T64" fmla="*/ 81 w 94"/>
                <a:gd name="T65" fmla="*/ 99 h 110"/>
                <a:gd name="T66" fmla="*/ 81 w 94"/>
                <a:gd name="T67" fmla="*/ 91 h 110"/>
                <a:gd name="T68" fmla="*/ 81 w 94"/>
                <a:gd name="T69" fmla="*/ 83 h 110"/>
                <a:gd name="T70" fmla="*/ 90 w 94"/>
                <a:gd name="T71" fmla="*/ 74 h 110"/>
                <a:gd name="T72" fmla="*/ 75 w 94"/>
                <a:gd name="T73" fmla="*/ 74 h 110"/>
                <a:gd name="T74" fmla="*/ 81 w 94"/>
                <a:gd name="T75" fmla="*/ 58 h 110"/>
                <a:gd name="T76" fmla="*/ 75 w 94"/>
                <a:gd name="T77" fmla="*/ 50 h 110"/>
                <a:gd name="T78" fmla="*/ 59 w 94"/>
                <a:gd name="T79" fmla="*/ 58 h 110"/>
                <a:gd name="T80" fmla="*/ 59 w 94"/>
                <a:gd name="T81" fmla="*/ 50 h 110"/>
                <a:gd name="T82" fmla="*/ 52 w 94"/>
                <a:gd name="T83" fmla="*/ 50 h 110"/>
                <a:gd name="T84" fmla="*/ 45 w 94"/>
                <a:gd name="T85" fmla="*/ 50 h 110"/>
                <a:gd name="T86" fmla="*/ 59 w 94"/>
                <a:gd name="T87" fmla="*/ 41 h 110"/>
                <a:gd name="T88" fmla="*/ 45 w 94"/>
                <a:gd name="T89" fmla="*/ 41 h 110"/>
                <a:gd name="T90" fmla="*/ 45 w 94"/>
                <a:gd name="T91" fmla="*/ 33 h 110"/>
                <a:gd name="T92" fmla="*/ 38 w 94"/>
                <a:gd name="T93" fmla="*/ 50 h 110"/>
                <a:gd name="T94" fmla="*/ 38 w 94"/>
                <a:gd name="T95" fmla="*/ 41 h 110"/>
                <a:gd name="T96" fmla="*/ 45 w 94"/>
                <a:gd name="T97" fmla="*/ 25 h 110"/>
                <a:gd name="T98" fmla="*/ 45 w 94"/>
                <a:gd name="T99" fmla="*/ 17 h 110"/>
                <a:gd name="T100" fmla="*/ 52 w 94"/>
                <a:gd name="T101" fmla="*/ 17 h 110"/>
                <a:gd name="T102" fmla="*/ 52 w 94"/>
                <a:gd name="T103" fmla="*/ 8 h 110"/>
                <a:gd name="T104" fmla="*/ 52 w 94"/>
                <a:gd name="T105" fmla="*/ 0 h 110"/>
                <a:gd name="T106" fmla="*/ 45 w 94"/>
                <a:gd name="T107" fmla="*/ 0 h 1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4"/>
                <a:gd name="T163" fmla="*/ 0 h 110"/>
                <a:gd name="T164" fmla="*/ 94 w 94"/>
                <a:gd name="T165" fmla="*/ 110 h 1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4" h="110">
                  <a:moveTo>
                    <a:pt x="43" y="0"/>
                  </a:moveTo>
                  <a:lnTo>
                    <a:pt x="43" y="0"/>
                  </a:lnTo>
                  <a:lnTo>
                    <a:pt x="36" y="7"/>
                  </a:lnTo>
                  <a:lnTo>
                    <a:pt x="29" y="22"/>
                  </a:lnTo>
                  <a:lnTo>
                    <a:pt x="29" y="29"/>
                  </a:lnTo>
                  <a:lnTo>
                    <a:pt x="21" y="29"/>
                  </a:lnTo>
                  <a:lnTo>
                    <a:pt x="21" y="44"/>
                  </a:lnTo>
                  <a:lnTo>
                    <a:pt x="15" y="51"/>
                  </a:lnTo>
                  <a:lnTo>
                    <a:pt x="21" y="58"/>
                  </a:lnTo>
                  <a:lnTo>
                    <a:pt x="15" y="58"/>
                  </a:lnTo>
                  <a:lnTo>
                    <a:pt x="7" y="65"/>
                  </a:lnTo>
                  <a:lnTo>
                    <a:pt x="0" y="65"/>
                  </a:lnTo>
                  <a:lnTo>
                    <a:pt x="15" y="73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7" y="87"/>
                  </a:lnTo>
                  <a:lnTo>
                    <a:pt x="36" y="87"/>
                  </a:lnTo>
                  <a:lnTo>
                    <a:pt x="50" y="80"/>
                  </a:lnTo>
                  <a:lnTo>
                    <a:pt x="50" y="87"/>
                  </a:lnTo>
                  <a:lnTo>
                    <a:pt x="43" y="87"/>
                  </a:lnTo>
                  <a:lnTo>
                    <a:pt x="57" y="87"/>
                  </a:lnTo>
                  <a:lnTo>
                    <a:pt x="64" y="87"/>
                  </a:lnTo>
                  <a:lnTo>
                    <a:pt x="50" y="102"/>
                  </a:lnTo>
                  <a:lnTo>
                    <a:pt x="72" y="87"/>
                  </a:lnTo>
                  <a:lnTo>
                    <a:pt x="72" y="80"/>
                  </a:lnTo>
                  <a:lnTo>
                    <a:pt x="78" y="94"/>
                  </a:lnTo>
                  <a:lnTo>
                    <a:pt x="72" y="102"/>
                  </a:lnTo>
                  <a:lnTo>
                    <a:pt x="78" y="94"/>
                  </a:lnTo>
                  <a:lnTo>
                    <a:pt x="86" y="109"/>
                  </a:lnTo>
                  <a:lnTo>
                    <a:pt x="93" y="87"/>
                  </a:lnTo>
                  <a:lnTo>
                    <a:pt x="86" y="87"/>
                  </a:lnTo>
                  <a:lnTo>
                    <a:pt x="93" y="73"/>
                  </a:lnTo>
                  <a:lnTo>
                    <a:pt x="78" y="87"/>
                  </a:lnTo>
                  <a:lnTo>
                    <a:pt x="78" y="80"/>
                  </a:lnTo>
                  <a:lnTo>
                    <a:pt x="78" y="73"/>
                  </a:lnTo>
                  <a:lnTo>
                    <a:pt x="86" y="65"/>
                  </a:lnTo>
                  <a:lnTo>
                    <a:pt x="72" y="65"/>
                  </a:lnTo>
                  <a:lnTo>
                    <a:pt x="78" y="51"/>
                  </a:lnTo>
                  <a:lnTo>
                    <a:pt x="72" y="44"/>
                  </a:lnTo>
                  <a:lnTo>
                    <a:pt x="57" y="51"/>
                  </a:lnTo>
                  <a:lnTo>
                    <a:pt x="57" y="44"/>
                  </a:lnTo>
                  <a:lnTo>
                    <a:pt x="50" y="44"/>
                  </a:lnTo>
                  <a:lnTo>
                    <a:pt x="43" y="44"/>
                  </a:lnTo>
                  <a:lnTo>
                    <a:pt x="57" y="36"/>
                  </a:lnTo>
                  <a:lnTo>
                    <a:pt x="43" y="36"/>
                  </a:lnTo>
                  <a:lnTo>
                    <a:pt x="43" y="29"/>
                  </a:lnTo>
                  <a:lnTo>
                    <a:pt x="36" y="44"/>
                  </a:lnTo>
                  <a:lnTo>
                    <a:pt x="36" y="36"/>
                  </a:lnTo>
                  <a:lnTo>
                    <a:pt x="43" y="22"/>
                  </a:lnTo>
                  <a:lnTo>
                    <a:pt x="43" y="15"/>
                  </a:lnTo>
                  <a:lnTo>
                    <a:pt x="50" y="15"/>
                  </a:lnTo>
                  <a:lnTo>
                    <a:pt x="50" y="7"/>
                  </a:lnTo>
                  <a:lnTo>
                    <a:pt x="50" y="0"/>
                  </a:lnTo>
                  <a:lnTo>
                    <a:pt x="43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19" name="Freeform 126"/>
            <p:cNvSpPr>
              <a:spLocks/>
            </p:cNvSpPr>
            <p:nvPr/>
          </p:nvSpPr>
          <p:spPr bwMode="auto">
            <a:xfrm>
              <a:off x="1765" y="1653"/>
              <a:ext cx="106" cy="134"/>
            </a:xfrm>
            <a:custGeom>
              <a:avLst/>
              <a:gdLst>
                <a:gd name="T0" fmla="*/ 32 w 102"/>
                <a:gd name="T1" fmla="*/ 27 h 118"/>
                <a:gd name="T2" fmla="*/ 24 w 102"/>
                <a:gd name="T3" fmla="*/ 44 h 118"/>
                <a:gd name="T4" fmla="*/ 17 w 102"/>
                <a:gd name="T5" fmla="*/ 62 h 118"/>
                <a:gd name="T6" fmla="*/ 17 w 102"/>
                <a:gd name="T7" fmla="*/ 70 h 118"/>
                <a:gd name="T8" fmla="*/ 0 w 102"/>
                <a:gd name="T9" fmla="*/ 79 h 118"/>
                <a:gd name="T10" fmla="*/ 0 w 102"/>
                <a:gd name="T11" fmla="*/ 98 h 118"/>
                <a:gd name="T12" fmla="*/ 8 w 102"/>
                <a:gd name="T13" fmla="*/ 106 h 118"/>
                <a:gd name="T14" fmla="*/ 56 w 102"/>
                <a:gd name="T15" fmla="*/ 98 h 118"/>
                <a:gd name="T16" fmla="*/ 49 w 102"/>
                <a:gd name="T17" fmla="*/ 106 h 118"/>
                <a:gd name="T18" fmla="*/ 73 w 102"/>
                <a:gd name="T19" fmla="*/ 106 h 118"/>
                <a:gd name="T20" fmla="*/ 81 w 102"/>
                <a:gd name="T21" fmla="*/ 115 h 118"/>
                <a:gd name="T22" fmla="*/ 88 w 102"/>
                <a:gd name="T23" fmla="*/ 115 h 118"/>
                <a:gd name="T24" fmla="*/ 88 w 102"/>
                <a:gd name="T25" fmla="*/ 115 h 118"/>
                <a:gd name="T26" fmla="*/ 105 w 102"/>
                <a:gd name="T27" fmla="*/ 115 h 118"/>
                <a:gd name="T28" fmla="*/ 97 w 102"/>
                <a:gd name="T29" fmla="*/ 106 h 118"/>
                <a:gd name="T30" fmla="*/ 88 w 102"/>
                <a:gd name="T31" fmla="*/ 106 h 118"/>
                <a:gd name="T32" fmla="*/ 88 w 102"/>
                <a:gd name="T33" fmla="*/ 89 h 118"/>
                <a:gd name="T34" fmla="*/ 97 w 102"/>
                <a:gd name="T35" fmla="*/ 79 h 118"/>
                <a:gd name="T36" fmla="*/ 88 w 102"/>
                <a:gd name="T37" fmla="*/ 62 h 118"/>
                <a:gd name="T38" fmla="*/ 64 w 102"/>
                <a:gd name="T39" fmla="*/ 62 h 118"/>
                <a:gd name="T40" fmla="*/ 56 w 102"/>
                <a:gd name="T41" fmla="*/ 53 h 118"/>
                <a:gd name="T42" fmla="*/ 64 w 102"/>
                <a:gd name="T43" fmla="*/ 44 h 118"/>
                <a:gd name="T44" fmla="*/ 41 w 102"/>
                <a:gd name="T45" fmla="*/ 53 h 118"/>
                <a:gd name="T46" fmla="*/ 49 w 102"/>
                <a:gd name="T47" fmla="*/ 27 h 118"/>
                <a:gd name="T48" fmla="*/ 56 w 102"/>
                <a:gd name="T49" fmla="*/ 18 h 118"/>
                <a:gd name="T50" fmla="*/ 56 w 102"/>
                <a:gd name="T51" fmla="*/ 0 h 118"/>
                <a:gd name="T52" fmla="*/ 41 w 102"/>
                <a:gd name="T53" fmla="*/ 9 h 118"/>
                <a:gd name="T54" fmla="*/ 32 w 102"/>
                <a:gd name="T55" fmla="*/ 35 h 118"/>
                <a:gd name="T56" fmla="*/ 24 w 102"/>
                <a:gd name="T57" fmla="*/ 53 h 118"/>
                <a:gd name="T58" fmla="*/ 24 w 102"/>
                <a:gd name="T59" fmla="*/ 70 h 118"/>
                <a:gd name="T60" fmla="*/ 8 w 102"/>
                <a:gd name="T61" fmla="*/ 79 h 118"/>
                <a:gd name="T62" fmla="*/ 17 w 102"/>
                <a:gd name="T63" fmla="*/ 89 h 118"/>
                <a:gd name="T64" fmla="*/ 0 w 102"/>
                <a:gd name="T65" fmla="*/ 106 h 118"/>
                <a:gd name="T66" fmla="*/ 41 w 102"/>
                <a:gd name="T67" fmla="*/ 106 h 118"/>
                <a:gd name="T68" fmla="*/ 56 w 102"/>
                <a:gd name="T69" fmla="*/ 106 h 118"/>
                <a:gd name="T70" fmla="*/ 64 w 102"/>
                <a:gd name="T71" fmla="*/ 106 h 118"/>
                <a:gd name="T72" fmla="*/ 56 w 102"/>
                <a:gd name="T73" fmla="*/ 124 h 118"/>
                <a:gd name="T74" fmla="*/ 81 w 102"/>
                <a:gd name="T75" fmla="*/ 98 h 118"/>
                <a:gd name="T76" fmla="*/ 81 w 102"/>
                <a:gd name="T77" fmla="*/ 124 h 118"/>
                <a:gd name="T78" fmla="*/ 97 w 102"/>
                <a:gd name="T79" fmla="*/ 133 h 118"/>
                <a:gd name="T80" fmla="*/ 97 w 102"/>
                <a:gd name="T81" fmla="*/ 106 h 118"/>
                <a:gd name="T82" fmla="*/ 88 w 102"/>
                <a:gd name="T83" fmla="*/ 106 h 118"/>
                <a:gd name="T84" fmla="*/ 88 w 102"/>
                <a:gd name="T85" fmla="*/ 89 h 118"/>
                <a:gd name="T86" fmla="*/ 81 w 102"/>
                <a:gd name="T87" fmla="*/ 79 h 118"/>
                <a:gd name="T88" fmla="*/ 81 w 102"/>
                <a:gd name="T89" fmla="*/ 53 h 118"/>
                <a:gd name="T90" fmla="*/ 64 w 102"/>
                <a:gd name="T91" fmla="*/ 53 h 118"/>
                <a:gd name="T92" fmla="*/ 49 w 102"/>
                <a:gd name="T93" fmla="*/ 53 h 118"/>
                <a:gd name="T94" fmla="*/ 49 w 102"/>
                <a:gd name="T95" fmla="*/ 44 h 118"/>
                <a:gd name="T96" fmla="*/ 41 w 102"/>
                <a:gd name="T97" fmla="*/ 53 h 118"/>
                <a:gd name="T98" fmla="*/ 49 w 102"/>
                <a:gd name="T99" fmla="*/ 27 h 118"/>
                <a:gd name="T100" fmla="*/ 56 w 102"/>
                <a:gd name="T101" fmla="*/ 18 h 118"/>
                <a:gd name="T102" fmla="*/ 56 w 102"/>
                <a:gd name="T103" fmla="*/ 0 h 1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"/>
                <a:gd name="T157" fmla="*/ 0 h 118"/>
                <a:gd name="T158" fmla="*/ 102 w 102"/>
                <a:gd name="T159" fmla="*/ 118 h 11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" h="118">
                  <a:moveTo>
                    <a:pt x="39" y="8"/>
                  </a:moveTo>
                  <a:lnTo>
                    <a:pt x="31" y="24"/>
                  </a:lnTo>
                  <a:lnTo>
                    <a:pt x="31" y="31"/>
                  </a:lnTo>
                  <a:lnTo>
                    <a:pt x="23" y="39"/>
                  </a:lnTo>
                  <a:lnTo>
                    <a:pt x="23" y="47"/>
                  </a:lnTo>
                  <a:lnTo>
                    <a:pt x="16" y="55"/>
                  </a:lnTo>
                  <a:lnTo>
                    <a:pt x="23" y="62"/>
                  </a:lnTo>
                  <a:lnTo>
                    <a:pt x="16" y="62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16" y="78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8" y="93"/>
                  </a:lnTo>
                  <a:lnTo>
                    <a:pt x="39" y="93"/>
                  </a:lnTo>
                  <a:lnTo>
                    <a:pt x="54" y="86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62" y="93"/>
                  </a:lnTo>
                  <a:lnTo>
                    <a:pt x="70" y="93"/>
                  </a:lnTo>
                  <a:lnTo>
                    <a:pt x="54" y="109"/>
                  </a:lnTo>
                  <a:lnTo>
                    <a:pt x="78" y="101"/>
                  </a:lnTo>
                  <a:lnTo>
                    <a:pt x="78" y="86"/>
                  </a:lnTo>
                  <a:lnTo>
                    <a:pt x="85" y="101"/>
                  </a:lnTo>
                  <a:lnTo>
                    <a:pt x="78" y="109"/>
                  </a:lnTo>
                  <a:lnTo>
                    <a:pt x="85" y="101"/>
                  </a:lnTo>
                  <a:lnTo>
                    <a:pt x="93" y="117"/>
                  </a:lnTo>
                  <a:lnTo>
                    <a:pt x="101" y="101"/>
                  </a:lnTo>
                  <a:lnTo>
                    <a:pt x="101" y="93"/>
                  </a:lnTo>
                  <a:lnTo>
                    <a:pt x="93" y="93"/>
                  </a:lnTo>
                  <a:lnTo>
                    <a:pt x="101" y="78"/>
                  </a:lnTo>
                  <a:lnTo>
                    <a:pt x="85" y="93"/>
                  </a:lnTo>
                  <a:lnTo>
                    <a:pt x="85" y="86"/>
                  </a:lnTo>
                  <a:lnTo>
                    <a:pt x="85" y="78"/>
                  </a:lnTo>
                  <a:lnTo>
                    <a:pt x="93" y="78"/>
                  </a:lnTo>
                  <a:lnTo>
                    <a:pt x="93" y="70"/>
                  </a:lnTo>
                  <a:lnTo>
                    <a:pt x="78" y="70"/>
                  </a:lnTo>
                  <a:lnTo>
                    <a:pt x="85" y="55"/>
                  </a:lnTo>
                  <a:lnTo>
                    <a:pt x="78" y="47"/>
                  </a:lnTo>
                  <a:lnTo>
                    <a:pt x="62" y="55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47" y="47"/>
                  </a:lnTo>
                  <a:lnTo>
                    <a:pt x="62" y="39"/>
                  </a:lnTo>
                  <a:lnTo>
                    <a:pt x="47" y="39"/>
                  </a:lnTo>
                  <a:lnTo>
                    <a:pt x="39" y="47"/>
                  </a:lnTo>
                  <a:lnTo>
                    <a:pt x="39" y="39"/>
                  </a:lnTo>
                  <a:lnTo>
                    <a:pt x="47" y="24"/>
                  </a:lnTo>
                  <a:lnTo>
                    <a:pt x="47" y="16"/>
                  </a:lnTo>
                  <a:lnTo>
                    <a:pt x="54" y="16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1" y="24"/>
                  </a:lnTo>
                  <a:lnTo>
                    <a:pt x="31" y="31"/>
                  </a:lnTo>
                  <a:lnTo>
                    <a:pt x="23" y="31"/>
                  </a:lnTo>
                  <a:lnTo>
                    <a:pt x="23" y="47"/>
                  </a:lnTo>
                  <a:lnTo>
                    <a:pt x="16" y="55"/>
                  </a:lnTo>
                  <a:lnTo>
                    <a:pt x="23" y="62"/>
                  </a:lnTo>
                  <a:lnTo>
                    <a:pt x="16" y="62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16" y="78"/>
                  </a:lnTo>
                  <a:lnTo>
                    <a:pt x="0" y="86"/>
                  </a:lnTo>
                  <a:lnTo>
                    <a:pt x="0" y="93"/>
                  </a:lnTo>
                  <a:lnTo>
                    <a:pt x="8" y="93"/>
                  </a:lnTo>
                  <a:lnTo>
                    <a:pt x="39" y="93"/>
                  </a:lnTo>
                  <a:lnTo>
                    <a:pt x="54" y="86"/>
                  </a:lnTo>
                  <a:lnTo>
                    <a:pt x="54" y="93"/>
                  </a:lnTo>
                  <a:lnTo>
                    <a:pt x="47" y="93"/>
                  </a:lnTo>
                  <a:lnTo>
                    <a:pt x="62" y="93"/>
                  </a:lnTo>
                  <a:lnTo>
                    <a:pt x="70" y="93"/>
                  </a:lnTo>
                  <a:lnTo>
                    <a:pt x="54" y="109"/>
                  </a:lnTo>
                  <a:lnTo>
                    <a:pt x="78" y="93"/>
                  </a:lnTo>
                  <a:lnTo>
                    <a:pt x="78" y="86"/>
                  </a:lnTo>
                  <a:lnTo>
                    <a:pt x="85" y="101"/>
                  </a:lnTo>
                  <a:lnTo>
                    <a:pt x="78" y="109"/>
                  </a:lnTo>
                  <a:lnTo>
                    <a:pt x="85" y="101"/>
                  </a:lnTo>
                  <a:lnTo>
                    <a:pt x="93" y="117"/>
                  </a:lnTo>
                  <a:lnTo>
                    <a:pt x="101" y="93"/>
                  </a:lnTo>
                  <a:lnTo>
                    <a:pt x="93" y="93"/>
                  </a:lnTo>
                  <a:lnTo>
                    <a:pt x="101" y="78"/>
                  </a:lnTo>
                  <a:lnTo>
                    <a:pt x="85" y="93"/>
                  </a:lnTo>
                  <a:lnTo>
                    <a:pt x="85" y="86"/>
                  </a:lnTo>
                  <a:lnTo>
                    <a:pt x="85" y="78"/>
                  </a:lnTo>
                  <a:lnTo>
                    <a:pt x="93" y="70"/>
                  </a:lnTo>
                  <a:lnTo>
                    <a:pt x="78" y="70"/>
                  </a:lnTo>
                  <a:lnTo>
                    <a:pt x="85" y="55"/>
                  </a:lnTo>
                  <a:lnTo>
                    <a:pt x="78" y="47"/>
                  </a:lnTo>
                  <a:lnTo>
                    <a:pt x="62" y="55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47" y="47"/>
                  </a:lnTo>
                  <a:lnTo>
                    <a:pt x="62" y="39"/>
                  </a:lnTo>
                  <a:lnTo>
                    <a:pt x="47" y="39"/>
                  </a:lnTo>
                  <a:lnTo>
                    <a:pt x="47" y="31"/>
                  </a:lnTo>
                  <a:lnTo>
                    <a:pt x="39" y="47"/>
                  </a:lnTo>
                  <a:lnTo>
                    <a:pt x="39" y="39"/>
                  </a:lnTo>
                  <a:lnTo>
                    <a:pt x="47" y="24"/>
                  </a:lnTo>
                  <a:lnTo>
                    <a:pt x="47" y="16"/>
                  </a:lnTo>
                  <a:lnTo>
                    <a:pt x="54" y="16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4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20" name="Group 127"/>
            <p:cNvGrpSpPr>
              <a:grpSpLocks/>
            </p:cNvGrpSpPr>
            <p:nvPr/>
          </p:nvGrpSpPr>
          <p:grpSpPr bwMode="auto">
            <a:xfrm>
              <a:off x="1345" y="2509"/>
              <a:ext cx="49" cy="45"/>
              <a:chOff x="1281" y="1824"/>
              <a:chExt cx="47" cy="40"/>
            </a:xfrm>
          </p:grpSpPr>
          <p:sp>
            <p:nvSpPr>
              <p:cNvPr id="68099" name="Freeform 128"/>
              <p:cNvSpPr>
                <a:spLocks/>
              </p:cNvSpPr>
              <p:nvPr/>
            </p:nvSpPr>
            <p:spPr bwMode="auto">
              <a:xfrm>
                <a:off x="1281" y="1824"/>
                <a:ext cx="39" cy="32"/>
              </a:xfrm>
              <a:custGeom>
                <a:avLst/>
                <a:gdLst>
                  <a:gd name="T0" fmla="*/ 38 w 39"/>
                  <a:gd name="T1" fmla="*/ 13 h 32"/>
                  <a:gd name="T2" fmla="*/ 38 w 39"/>
                  <a:gd name="T3" fmla="*/ 13 h 32"/>
                  <a:gd name="T4" fmla="*/ 31 w 39"/>
                  <a:gd name="T5" fmla="*/ 6 h 32"/>
                  <a:gd name="T6" fmla="*/ 26 w 39"/>
                  <a:gd name="T7" fmla="*/ 0 h 32"/>
                  <a:gd name="T8" fmla="*/ 19 w 39"/>
                  <a:gd name="T9" fmla="*/ 0 h 32"/>
                  <a:gd name="T10" fmla="*/ 12 w 39"/>
                  <a:gd name="T11" fmla="*/ 0 h 32"/>
                  <a:gd name="T12" fmla="*/ 0 w 39"/>
                  <a:gd name="T13" fmla="*/ 0 h 32"/>
                  <a:gd name="T14" fmla="*/ 0 w 39"/>
                  <a:gd name="T15" fmla="*/ 6 h 32"/>
                  <a:gd name="T16" fmla="*/ 0 w 39"/>
                  <a:gd name="T17" fmla="*/ 13 h 32"/>
                  <a:gd name="T18" fmla="*/ 6 w 39"/>
                  <a:gd name="T19" fmla="*/ 13 h 32"/>
                  <a:gd name="T20" fmla="*/ 12 w 39"/>
                  <a:gd name="T21" fmla="*/ 18 h 32"/>
                  <a:gd name="T22" fmla="*/ 26 w 39"/>
                  <a:gd name="T23" fmla="*/ 18 h 32"/>
                  <a:gd name="T24" fmla="*/ 26 w 39"/>
                  <a:gd name="T25" fmla="*/ 31 h 32"/>
                  <a:gd name="T26" fmla="*/ 31 w 39"/>
                  <a:gd name="T27" fmla="*/ 31 h 32"/>
                  <a:gd name="T28" fmla="*/ 31 w 39"/>
                  <a:gd name="T29" fmla="*/ 25 h 32"/>
                  <a:gd name="T30" fmla="*/ 31 w 39"/>
                  <a:gd name="T31" fmla="*/ 31 h 32"/>
                  <a:gd name="T32" fmla="*/ 38 w 39"/>
                  <a:gd name="T33" fmla="*/ 25 h 32"/>
                  <a:gd name="T34" fmla="*/ 31 w 39"/>
                  <a:gd name="T35" fmla="*/ 18 h 32"/>
                  <a:gd name="T36" fmla="*/ 38 w 39"/>
                  <a:gd name="T37" fmla="*/ 13 h 3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9"/>
                  <a:gd name="T58" fmla="*/ 0 h 32"/>
                  <a:gd name="T59" fmla="*/ 39 w 39"/>
                  <a:gd name="T60" fmla="*/ 32 h 3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9" h="32">
                    <a:moveTo>
                      <a:pt x="38" y="13"/>
                    </a:moveTo>
                    <a:lnTo>
                      <a:pt x="38" y="13"/>
                    </a:lnTo>
                    <a:lnTo>
                      <a:pt x="31" y="6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12" y="18"/>
                    </a:lnTo>
                    <a:lnTo>
                      <a:pt x="26" y="18"/>
                    </a:lnTo>
                    <a:lnTo>
                      <a:pt x="26" y="31"/>
                    </a:lnTo>
                    <a:lnTo>
                      <a:pt x="31" y="31"/>
                    </a:lnTo>
                    <a:lnTo>
                      <a:pt x="31" y="25"/>
                    </a:lnTo>
                    <a:lnTo>
                      <a:pt x="31" y="31"/>
                    </a:lnTo>
                    <a:lnTo>
                      <a:pt x="38" y="25"/>
                    </a:lnTo>
                    <a:lnTo>
                      <a:pt x="31" y="18"/>
                    </a:lnTo>
                    <a:lnTo>
                      <a:pt x="38" y="1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0" name="Freeform 129"/>
              <p:cNvSpPr>
                <a:spLocks/>
              </p:cNvSpPr>
              <p:nvPr/>
            </p:nvSpPr>
            <p:spPr bwMode="auto">
              <a:xfrm>
                <a:off x="1281" y="1824"/>
                <a:ext cx="47" cy="40"/>
              </a:xfrm>
              <a:custGeom>
                <a:avLst/>
                <a:gdLst>
                  <a:gd name="T0" fmla="*/ 38 w 47"/>
                  <a:gd name="T1" fmla="*/ 8 h 40"/>
                  <a:gd name="T2" fmla="*/ 31 w 47"/>
                  <a:gd name="T3" fmla="*/ 0 h 40"/>
                  <a:gd name="T4" fmla="*/ 23 w 47"/>
                  <a:gd name="T5" fmla="*/ 0 h 40"/>
                  <a:gd name="T6" fmla="*/ 15 w 47"/>
                  <a:gd name="T7" fmla="*/ 0 h 40"/>
                  <a:gd name="T8" fmla="*/ 0 w 47"/>
                  <a:gd name="T9" fmla="*/ 0 h 40"/>
                  <a:gd name="T10" fmla="*/ 0 w 47"/>
                  <a:gd name="T11" fmla="*/ 8 h 40"/>
                  <a:gd name="T12" fmla="*/ 0 w 47"/>
                  <a:gd name="T13" fmla="*/ 16 h 40"/>
                  <a:gd name="T14" fmla="*/ 7 w 47"/>
                  <a:gd name="T15" fmla="*/ 23 h 40"/>
                  <a:gd name="T16" fmla="*/ 7 w 47"/>
                  <a:gd name="T17" fmla="*/ 16 h 40"/>
                  <a:gd name="T18" fmla="*/ 15 w 47"/>
                  <a:gd name="T19" fmla="*/ 23 h 40"/>
                  <a:gd name="T20" fmla="*/ 31 w 47"/>
                  <a:gd name="T21" fmla="*/ 31 h 40"/>
                  <a:gd name="T22" fmla="*/ 31 w 47"/>
                  <a:gd name="T23" fmla="*/ 39 h 40"/>
                  <a:gd name="T24" fmla="*/ 38 w 47"/>
                  <a:gd name="T25" fmla="*/ 39 h 40"/>
                  <a:gd name="T26" fmla="*/ 38 w 47"/>
                  <a:gd name="T27" fmla="*/ 31 h 40"/>
                  <a:gd name="T28" fmla="*/ 38 w 47"/>
                  <a:gd name="T29" fmla="*/ 39 h 40"/>
                  <a:gd name="T30" fmla="*/ 46 w 47"/>
                  <a:gd name="T31" fmla="*/ 31 h 40"/>
                  <a:gd name="T32" fmla="*/ 38 w 47"/>
                  <a:gd name="T33" fmla="*/ 23 h 40"/>
                  <a:gd name="T34" fmla="*/ 46 w 47"/>
                  <a:gd name="T35" fmla="*/ 23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7"/>
                  <a:gd name="T55" fmla="*/ 0 h 40"/>
                  <a:gd name="T56" fmla="*/ 47 w 47"/>
                  <a:gd name="T57" fmla="*/ 40 h 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7" h="40">
                    <a:moveTo>
                      <a:pt x="38" y="8"/>
                    </a:moveTo>
                    <a:lnTo>
                      <a:pt x="31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23"/>
                    </a:lnTo>
                    <a:lnTo>
                      <a:pt x="7" y="16"/>
                    </a:lnTo>
                    <a:lnTo>
                      <a:pt x="15" y="23"/>
                    </a:lnTo>
                    <a:lnTo>
                      <a:pt x="31" y="31"/>
                    </a:lnTo>
                    <a:lnTo>
                      <a:pt x="31" y="39"/>
                    </a:lnTo>
                    <a:lnTo>
                      <a:pt x="38" y="39"/>
                    </a:lnTo>
                    <a:lnTo>
                      <a:pt x="38" y="31"/>
                    </a:lnTo>
                    <a:lnTo>
                      <a:pt x="38" y="39"/>
                    </a:lnTo>
                    <a:lnTo>
                      <a:pt x="46" y="31"/>
                    </a:lnTo>
                    <a:lnTo>
                      <a:pt x="38" y="23"/>
                    </a:lnTo>
                    <a:lnTo>
                      <a:pt x="46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101" name="Freeform 130"/>
              <p:cNvSpPr>
                <a:spLocks/>
              </p:cNvSpPr>
              <p:nvPr/>
            </p:nvSpPr>
            <p:spPr bwMode="auto">
              <a:xfrm>
                <a:off x="1281" y="1824"/>
                <a:ext cx="47" cy="40"/>
              </a:xfrm>
              <a:custGeom>
                <a:avLst/>
                <a:gdLst>
                  <a:gd name="T0" fmla="*/ 46 w 47"/>
                  <a:gd name="T1" fmla="*/ 16 h 40"/>
                  <a:gd name="T2" fmla="*/ 46 w 47"/>
                  <a:gd name="T3" fmla="*/ 16 h 40"/>
                  <a:gd name="T4" fmla="*/ 38 w 47"/>
                  <a:gd name="T5" fmla="*/ 8 h 40"/>
                  <a:gd name="T6" fmla="*/ 31 w 47"/>
                  <a:gd name="T7" fmla="*/ 0 h 40"/>
                  <a:gd name="T8" fmla="*/ 23 w 47"/>
                  <a:gd name="T9" fmla="*/ 0 h 40"/>
                  <a:gd name="T10" fmla="*/ 15 w 47"/>
                  <a:gd name="T11" fmla="*/ 0 h 40"/>
                  <a:gd name="T12" fmla="*/ 0 w 47"/>
                  <a:gd name="T13" fmla="*/ 0 h 40"/>
                  <a:gd name="T14" fmla="*/ 0 w 47"/>
                  <a:gd name="T15" fmla="*/ 8 h 40"/>
                  <a:gd name="T16" fmla="*/ 0 w 47"/>
                  <a:gd name="T17" fmla="*/ 16 h 40"/>
                  <a:gd name="T18" fmla="*/ 7 w 47"/>
                  <a:gd name="T19" fmla="*/ 16 h 40"/>
                  <a:gd name="T20" fmla="*/ 15 w 47"/>
                  <a:gd name="T21" fmla="*/ 23 h 40"/>
                  <a:gd name="T22" fmla="*/ 31 w 47"/>
                  <a:gd name="T23" fmla="*/ 23 h 40"/>
                  <a:gd name="T24" fmla="*/ 31 w 47"/>
                  <a:gd name="T25" fmla="*/ 39 h 40"/>
                  <a:gd name="T26" fmla="*/ 38 w 47"/>
                  <a:gd name="T27" fmla="*/ 39 h 40"/>
                  <a:gd name="T28" fmla="*/ 38 w 47"/>
                  <a:gd name="T29" fmla="*/ 31 h 40"/>
                  <a:gd name="T30" fmla="*/ 38 w 47"/>
                  <a:gd name="T31" fmla="*/ 39 h 40"/>
                  <a:gd name="T32" fmla="*/ 46 w 47"/>
                  <a:gd name="T33" fmla="*/ 31 h 40"/>
                  <a:gd name="T34" fmla="*/ 38 w 47"/>
                  <a:gd name="T35" fmla="*/ 23 h 40"/>
                  <a:gd name="T36" fmla="*/ 46 w 47"/>
                  <a:gd name="T37" fmla="*/ 16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7"/>
                  <a:gd name="T58" fmla="*/ 0 h 40"/>
                  <a:gd name="T59" fmla="*/ 47 w 47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7" h="40">
                    <a:moveTo>
                      <a:pt x="46" y="16"/>
                    </a:moveTo>
                    <a:lnTo>
                      <a:pt x="46" y="16"/>
                    </a:lnTo>
                    <a:lnTo>
                      <a:pt x="38" y="8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16"/>
                    </a:lnTo>
                    <a:lnTo>
                      <a:pt x="15" y="23"/>
                    </a:lnTo>
                    <a:lnTo>
                      <a:pt x="31" y="23"/>
                    </a:lnTo>
                    <a:lnTo>
                      <a:pt x="31" y="39"/>
                    </a:lnTo>
                    <a:lnTo>
                      <a:pt x="38" y="39"/>
                    </a:lnTo>
                    <a:lnTo>
                      <a:pt x="38" y="31"/>
                    </a:lnTo>
                    <a:lnTo>
                      <a:pt x="38" y="39"/>
                    </a:lnTo>
                    <a:lnTo>
                      <a:pt x="46" y="31"/>
                    </a:lnTo>
                    <a:lnTo>
                      <a:pt x="38" y="23"/>
                    </a:lnTo>
                    <a:lnTo>
                      <a:pt x="46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1" name="Group 131"/>
            <p:cNvGrpSpPr>
              <a:grpSpLocks/>
            </p:cNvGrpSpPr>
            <p:nvPr/>
          </p:nvGrpSpPr>
          <p:grpSpPr bwMode="auto">
            <a:xfrm>
              <a:off x="1361" y="2288"/>
              <a:ext cx="171" cy="63"/>
              <a:chOff x="1296" y="1630"/>
              <a:chExt cx="164" cy="55"/>
            </a:xfrm>
          </p:grpSpPr>
          <p:sp>
            <p:nvSpPr>
              <p:cNvPr id="68092" name="Freeform 132"/>
              <p:cNvSpPr>
                <a:spLocks/>
              </p:cNvSpPr>
              <p:nvPr/>
            </p:nvSpPr>
            <p:spPr bwMode="auto">
              <a:xfrm>
                <a:off x="1296" y="1630"/>
                <a:ext cx="156" cy="47"/>
              </a:xfrm>
              <a:custGeom>
                <a:avLst/>
                <a:gdLst>
                  <a:gd name="T0" fmla="*/ 110 w 156"/>
                  <a:gd name="T1" fmla="*/ 20 h 47"/>
                  <a:gd name="T2" fmla="*/ 110 w 156"/>
                  <a:gd name="T3" fmla="*/ 20 h 47"/>
                  <a:gd name="T4" fmla="*/ 118 w 156"/>
                  <a:gd name="T5" fmla="*/ 26 h 47"/>
                  <a:gd name="T6" fmla="*/ 133 w 156"/>
                  <a:gd name="T7" fmla="*/ 26 h 47"/>
                  <a:gd name="T8" fmla="*/ 133 w 156"/>
                  <a:gd name="T9" fmla="*/ 33 h 47"/>
                  <a:gd name="T10" fmla="*/ 141 w 156"/>
                  <a:gd name="T11" fmla="*/ 33 h 47"/>
                  <a:gd name="T12" fmla="*/ 155 w 156"/>
                  <a:gd name="T13" fmla="*/ 40 h 47"/>
                  <a:gd name="T14" fmla="*/ 133 w 156"/>
                  <a:gd name="T15" fmla="*/ 46 h 47"/>
                  <a:gd name="T16" fmla="*/ 104 w 156"/>
                  <a:gd name="T17" fmla="*/ 46 h 47"/>
                  <a:gd name="T18" fmla="*/ 110 w 156"/>
                  <a:gd name="T19" fmla="*/ 33 h 47"/>
                  <a:gd name="T20" fmla="*/ 96 w 156"/>
                  <a:gd name="T21" fmla="*/ 33 h 47"/>
                  <a:gd name="T22" fmla="*/ 88 w 156"/>
                  <a:gd name="T23" fmla="*/ 20 h 47"/>
                  <a:gd name="T24" fmla="*/ 67 w 156"/>
                  <a:gd name="T25" fmla="*/ 20 h 47"/>
                  <a:gd name="T26" fmla="*/ 59 w 156"/>
                  <a:gd name="T27" fmla="*/ 14 h 47"/>
                  <a:gd name="T28" fmla="*/ 37 w 156"/>
                  <a:gd name="T29" fmla="*/ 14 h 47"/>
                  <a:gd name="T30" fmla="*/ 37 w 156"/>
                  <a:gd name="T31" fmla="*/ 7 h 47"/>
                  <a:gd name="T32" fmla="*/ 45 w 156"/>
                  <a:gd name="T33" fmla="*/ 7 h 47"/>
                  <a:gd name="T34" fmla="*/ 37 w 156"/>
                  <a:gd name="T35" fmla="*/ 7 h 47"/>
                  <a:gd name="T36" fmla="*/ 29 w 156"/>
                  <a:gd name="T37" fmla="*/ 7 h 47"/>
                  <a:gd name="T38" fmla="*/ 22 w 156"/>
                  <a:gd name="T39" fmla="*/ 14 h 47"/>
                  <a:gd name="T40" fmla="*/ 15 w 156"/>
                  <a:gd name="T41" fmla="*/ 14 h 47"/>
                  <a:gd name="T42" fmla="*/ 0 w 156"/>
                  <a:gd name="T43" fmla="*/ 20 h 47"/>
                  <a:gd name="T44" fmla="*/ 0 w 156"/>
                  <a:gd name="T45" fmla="*/ 14 h 47"/>
                  <a:gd name="T46" fmla="*/ 8 w 156"/>
                  <a:gd name="T47" fmla="*/ 7 h 47"/>
                  <a:gd name="T48" fmla="*/ 15 w 156"/>
                  <a:gd name="T49" fmla="*/ 0 h 47"/>
                  <a:gd name="T50" fmla="*/ 29 w 156"/>
                  <a:gd name="T51" fmla="*/ 0 h 47"/>
                  <a:gd name="T52" fmla="*/ 45 w 156"/>
                  <a:gd name="T53" fmla="*/ 0 h 47"/>
                  <a:gd name="T54" fmla="*/ 67 w 156"/>
                  <a:gd name="T55" fmla="*/ 0 h 47"/>
                  <a:gd name="T56" fmla="*/ 74 w 156"/>
                  <a:gd name="T57" fmla="*/ 7 h 47"/>
                  <a:gd name="T58" fmla="*/ 88 w 156"/>
                  <a:gd name="T59" fmla="*/ 7 h 47"/>
                  <a:gd name="T60" fmla="*/ 96 w 156"/>
                  <a:gd name="T61" fmla="*/ 14 h 47"/>
                  <a:gd name="T62" fmla="*/ 110 w 156"/>
                  <a:gd name="T63" fmla="*/ 20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6"/>
                  <a:gd name="T97" fmla="*/ 0 h 47"/>
                  <a:gd name="T98" fmla="*/ 156 w 156"/>
                  <a:gd name="T99" fmla="*/ 47 h 4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6" h="47">
                    <a:moveTo>
                      <a:pt x="110" y="20"/>
                    </a:moveTo>
                    <a:lnTo>
                      <a:pt x="110" y="20"/>
                    </a:lnTo>
                    <a:lnTo>
                      <a:pt x="118" y="26"/>
                    </a:lnTo>
                    <a:lnTo>
                      <a:pt x="133" y="26"/>
                    </a:lnTo>
                    <a:lnTo>
                      <a:pt x="133" y="33"/>
                    </a:lnTo>
                    <a:lnTo>
                      <a:pt x="141" y="33"/>
                    </a:lnTo>
                    <a:lnTo>
                      <a:pt x="155" y="40"/>
                    </a:lnTo>
                    <a:lnTo>
                      <a:pt x="133" y="46"/>
                    </a:lnTo>
                    <a:lnTo>
                      <a:pt x="104" y="46"/>
                    </a:lnTo>
                    <a:lnTo>
                      <a:pt x="110" y="33"/>
                    </a:lnTo>
                    <a:lnTo>
                      <a:pt x="96" y="33"/>
                    </a:lnTo>
                    <a:lnTo>
                      <a:pt x="88" y="20"/>
                    </a:lnTo>
                    <a:lnTo>
                      <a:pt x="67" y="20"/>
                    </a:lnTo>
                    <a:lnTo>
                      <a:pt x="59" y="14"/>
                    </a:lnTo>
                    <a:lnTo>
                      <a:pt x="37" y="14"/>
                    </a:lnTo>
                    <a:lnTo>
                      <a:pt x="37" y="7"/>
                    </a:lnTo>
                    <a:lnTo>
                      <a:pt x="45" y="7"/>
                    </a:lnTo>
                    <a:lnTo>
                      <a:pt x="37" y="7"/>
                    </a:lnTo>
                    <a:lnTo>
                      <a:pt x="29" y="7"/>
                    </a:lnTo>
                    <a:lnTo>
                      <a:pt x="22" y="14"/>
                    </a:lnTo>
                    <a:lnTo>
                      <a:pt x="15" y="14"/>
                    </a:lnTo>
                    <a:lnTo>
                      <a:pt x="0" y="20"/>
                    </a:lnTo>
                    <a:lnTo>
                      <a:pt x="0" y="14"/>
                    </a:lnTo>
                    <a:lnTo>
                      <a:pt x="8" y="7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5" y="0"/>
                    </a:lnTo>
                    <a:lnTo>
                      <a:pt x="67" y="0"/>
                    </a:lnTo>
                    <a:lnTo>
                      <a:pt x="74" y="7"/>
                    </a:lnTo>
                    <a:lnTo>
                      <a:pt x="88" y="7"/>
                    </a:lnTo>
                    <a:lnTo>
                      <a:pt x="96" y="14"/>
                    </a:lnTo>
                    <a:lnTo>
                      <a:pt x="110" y="2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3" name="Freeform 133"/>
              <p:cNvSpPr>
                <a:spLocks/>
              </p:cNvSpPr>
              <p:nvPr/>
            </p:nvSpPr>
            <p:spPr bwMode="auto">
              <a:xfrm>
                <a:off x="1296" y="1630"/>
                <a:ext cx="164" cy="55"/>
              </a:xfrm>
              <a:custGeom>
                <a:avLst/>
                <a:gdLst>
                  <a:gd name="T0" fmla="*/ 124 w 164"/>
                  <a:gd name="T1" fmla="*/ 31 h 55"/>
                  <a:gd name="T2" fmla="*/ 140 w 164"/>
                  <a:gd name="T3" fmla="*/ 31 h 55"/>
                  <a:gd name="T4" fmla="*/ 140 w 164"/>
                  <a:gd name="T5" fmla="*/ 39 h 55"/>
                  <a:gd name="T6" fmla="*/ 148 w 164"/>
                  <a:gd name="T7" fmla="*/ 39 h 55"/>
                  <a:gd name="T8" fmla="*/ 163 w 164"/>
                  <a:gd name="T9" fmla="*/ 47 h 55"/>
                  <a:gd name="T10" fmla="*/ 140 w 164"/>
                  <a:gd name="T11" fmla="*/ 54 h 55"/>
                  <a:gd name="T12" fmla="*/ 109 w 164"/>
                  <a:gd name="T13" fmla="*/ 54 h 55"/>
                  <a:gd name="T14" fmla="*/ 116 w 164"/>
                  <a:gd name="T15" fmla="*/ 39 h 55"/>
                  <a:gd name="T16" fmla="*/ 101 w 164"/>
                  <a:gd name="T17" fmla="*/ 39 h 55"/>
                  <a:gd name="T18" fmla="*/ 93 w 164"/>
                  <a:gd name="T19" fmla="*/ 23 h 55"/>
                  <a:gd name="T20" fmla="*/ 70 w 164"/>
                  <a:gd name="T21" fmla="*/ 23 h 55"/>
                  <a:gd name="T22" fmla="*/ 62 w 164"/>
                  <a:gd name="T23" fmla="*/ 16 h 55"/>
                  <a:gd name="T24" fmla="*/ 39 w 164"/>
                  <a:gd name="T25" fmla="*/ 16 h 55"/>
                  <a:gd name="T26" fmla="*/ 47 w 164"/>
                  <a:gd name="T27" fmla="*/ 8 h 55"/>
                  <a:gd name="T28" fmla="*/ 39 w 164"/>
                  <a:gd name="T29" fmla="*/ 8 h 55"/>
                  <a:gd name="T30" fmla="*/ 31 w 164"/>
                  <a:gd name="T31" fmla="*/ 8 h 55"/>
                  <a:gd name="T32" fmla="*/ 23 w 164"/>
                  <a:gd name="T33" fmla="*/ 16 h 55"/>
                  <a:gd name="T34" fmla="*/ 16 w 164"/>
                  <a:gd name="T35" fmla="*/ 16 h 55"/>
                  <a:gd name="T36" fmla="*/ 0 w 164"/>
                  <a:gd name="T37" fmla="*/ 23 h 55"/>
                  <a:gd name="T38" fmla="*/ 0 w 164"/>
                  <a:gd name="T39" fmla="*/ 16 h 55"/>
                  <a:gd name="T40" fmla="*/ 8 w 164"/>
                  <a:gd name="T41" fmla="*/ 8 h 55"/>
                  <a:gd name="T42" fmla="*/ 16 w 164"/>
                  <a:gd name="T43" fmla="*/ 8 h 55"/>
                  <a:gd name="T44" fmla="*/ 31 w 164"/>
                  <a:gd name="T45" fmla="*/ 0 h 55"/>
                  <a:gd name="T46" fmla="*/ 47 w 164"/>
                  <a:gd name="T47" fmla="*/ 0 h 55"/>
                  <a:gd name="T48" fmla="*/ 70 w 164"/>
                  <a:gd name="T49" fmla="*/ 0 h 55"/>
                  <a:gd name="T50" fmla="*/ 78 w 164"/>
                  <a:gd name="T51" fmla="*/ 8 h 55"/>
                  <a:gd name="T52" fmla="*/ 93 w 164"/>
                  <a:gd name="T53" fmla="*/ 16 h 55"/>
                  <a:gd name="T54" fmla="*/ 101 w 164"/>
                  <a:gd name="T55" fmla="*/ 16 h 55"/>
                  <a:gd name="T56" fmla="*/ 116 w 164"/>
                  <a:gd name="T57" fmla="*/ 23 h 55"/>
                  <a:gd name="T58" fmla="*/ 124 w 164"/>
                  <a:gd name="T59" fmla="*/ 31 h 55"/>
                  <a:gd name="T60" fmla="*/ 140 w 164"/>
                  <a:gd name="T61" fmla="*/ 31 h 55"/>
                  <a:gd name="T62" fmla="*/ 140 w 164"/>
                  <a:gd name="T63" fmla="*/ 39 h 55"/>
                  <a:gd name="T64" fmla="*/ 148 w 164"/>
                  <a:gd name="T65" fmla="*/ 39 h 55"/>
                  <a:gd name="T66" fmla="*/ 163 w 164"/>
                  <a:gd name="T67" fmla="*/ 47 h 55"/>
                  <a:gd name="T68" fmla="*/ 140 w 164"/>
                  <a:gd name="T69" fmla="*/ 54 h 55"/>
                  <a:gd name="T70" fmla="*/ 109 w 164"/>
                  <a:gd name="T71" fmla="*/ 54 h 55"/>
                  <a:gd name="T72" fmla="*/ 116 w 164"/>
                  <a:gd name="T73" fmla="*/ 39 h 55"/>
                  <a:gd name="T74" fmla="*/ 101 w 164"/>
                  <a:gd name="T75" fmla="*/ 39 h 55"/>
                  <a:gd name="T76" fmla="*/ 93 w 164"/>
                  <a:gd name="T77" fmla="*/ 23 h 55"/>
                  <a:gd name="T78" fmla="*/ 70 w 164"/>
                  <a:gd name="T79" fmla="*/ 23 h 55"/>
                  <a:gd name="T80" fmla="*/ 62 w 164"/>
                  <a:gd name="T81" fmla="*/ 16 h 55"/>
                  <a:gd name="T82" fmla="*/ 39 w 164"/>
                  <a:gd name="T83" fmla="*/ 16 h 55"/>
                  <a:gd name="T84" fmla="*/ 39 w 164"/>
                  <a:gd name="T85" fmla="*/ 8 h 55"/>
                  <a:gd name="T86" fmla="*/ 47 w 164"/>
                  <a:gd name="T87" fmla="*/ 8 h 55"/>
                  <a:gd name="T88" fmla="*/ 39 w 164"/>
                  <a:gd name="T89" fmla="*/ 8 h 55"/>
                  <a:gd name="T90" fmla="*/ 31 w 164"/>
                  <a:gd name="T91" fmla="*/ 8 h 55"/>
                  <a:gd name="T92" fmla="*/ 23 w 164"/>
                  <a:gd name="T93" fmla="*/ 16 h 55"/>
                  <a:gd name="T94" fmla="*/ 16 w 164"/>
                  <a:gd name="T95" fmla="*/ 16 h 55"/>
                  <a:gd name="T96" fmla="*/ 0 w 164"/>
                  <a:gd name="T97" fmla="*/ 23 h 55"/>
                  <a:gd name="T98" fmla="*/ 0 w 164"/>
                  <a:gd name="T99" fmla="*/ 16 h 55"/>
                  <a:gd name="T100" fmla="*/ 8 w 164"/>
                  <a:gd name="T101" fmla="*/ 8 h 55"/>
                  <a:gd name="T102" fmla="*/ 16 w 164"/>
                  <a:gd name="T103" fmla="*/ 0 h 55"/>
                  <a:gd name="T104" fmla="*/ 31 w 164"/>
                  <a:gd name="T105" fmla="*/ 0 h 55"/>
                  <a:gd name="T106" fmla="*/ 47 w 164"/>
                  <a:gd name="T107" fmla="*/ 0 h 55"/>
                  <a:gd name="T108" fmla="*/ 70 w 164"/>
                  <a:gd name="T109" fmla="*/ 0 h 55"/>
                  <a:gd name="T110" fmla="*/ 78 w 164"/>
                  <a:gd name="T111" fmla="*/ 8 h 55"/>
                  <a:gd name="T112" fmla="*/ 93 w 164"/>
                  <a:gd name="T113" fmla="*/ 8 h 55"/>
                  <a:gd name="T114" fmla="*/ 101 w 164"/>
                  <a:gd name="T115" fmla="*/ 16 h 55"/>
                  <a:gd name="T116" fmla="*/ 116 w 164"/>
                  <a:gd name="T117" fmla="*/ 23 h 5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64"/>
                  <a:gd name="T178" fmla="*/ 0 h 55"/>
                  <a:gd name="T179" fmla="*/ 164 w 164"/>
                  <a:gd name="T180" fmla="*/ 55 h 5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64" h="55">
                    <a:moveTo>
                      <a:pt x="124" y="31"/>
                    </a:moveTo>
                    <a:lnTo>
                      <a:pt x="140" y="31"/>
                    </a:lnTo>
                    <a:lnTo>
                      <a:pt x="140" y="39"/>
                    </a:lnTo>
                    <a:lnTo>
                      <a:pt x="148" y="39"/>
                    </a:lnTo>
                    <a:lnTo>
                      <a:pt x="163" y="47"/>
                    </a:lnTo>
                    <a:lnTo>
                      <a:pt x="140" y="54"/>
                    </a:lnTo>
                    <a:lnTo>
                      <a:pt x="109" y="54"/>
                    </a:lnTo>
                    <a:lnTo>
                      <a:pt x="116" y="39"/>
                    </a:lnTo>
                    <a:lnTo>
                      <a:pt x="101" y="39"/>
                    </a:lnTo>
                    <a:lnTo>
                      <a:pt x="93" y="23"/>
                    </a:lnTo>
                    <a:lnTo>
                      <a:pt x="70" y="23"/>
                    </a:lnTo>
                    <a:lnTo>
                      <a:pt x="62" y="16"/>
                    </a:lnTo>
                    <a:lnTo>
                      <a:pt x="39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8"/>
                    </a:lnTo>
                    <a:lnTo>
                      <a:pt x="23" y="16"/>
                    </a:lnTo>
                    <a:lnTo>
                      <a:pt x="16" y="16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70" y="0"/>
                    </a:lnTo>
                    <a:lnTo>
                      <a:pt x="78" y="8"/>
                    </a:lnTo>
                    <a:lnTo>
                      <a:pt x="93" y="16"/>
                    </a:lnTo>
                    <a:lnTo>
                      <a:pt x="101" y="16"/>
                    </a:lnTo>
                    <a:lnTo>
                      <a:pt x="116" y="23"/>
                    </a:lnTo>
                    <a:lnTo>
                      <a:pt x="124" y="31"/>
                    </a:lnTo>
                    <a:lnTo>
                      <a:pt x="140" y="31"/>
                    </a:lnTo>
                    <a:lnTo>
                      <a:pt x="140" y="39"/>
                    </a:lnTo>
                    <a:lnTo>
                      <a:pt x="148" y="39"/>
                    </a:lnTo>
                    <a:lnTo>
                      <a:pt x="163" y="47"/>
                    </a:lnTo>
                    <a:lnTo>
                      <a:pt x="140" y="54"/>
                    </a:lnTo>
                    <a:lnTo>
                      <a:pt x="109" y="54"/>
                    </a:lnTo>
                    <a:lnTo>
                      <a:pt x="116" y="39"/>
                    </a:lnTo>
                    <a:lnTo>
                      <a:pt x="101" y="39"/>
                    </a:lnTo>
                    <a:lnTo>
                      <a:pt x="93" y="23"/>
                    </a:lnTo>
                    <a:lnTo>
                      <a:pt x="70" y="23"/>
                    </a:lnTo>
                    <a:lnTo>
                      <a:pt x="62" y="16"/>
                    </a:lnTo>
                    <a:lnTo>
                      <a:pt x="39" y="16"/>
                    </a:lnTo>
                    <a:lnTo>
                      <a:pt x="39" y="8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8"/>
                    </a:lnTo>
                    <a:lnTo>
                      <a:pt x="23" y="16"/>
                    </a:lnTo>
                    <a:lnTo>
                      <a:pt x="16" y="16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70" y="0"/>
                    </a:lnTo>
                    <a:lnTo>
                      <a:pt x="78" y="8"/>
                    </a:lnTo>
                    <a:lnTo>
                      <a:pt x="93" y="8"/>
                    </a:lnTo>
                    <a:lnTo>
                      <a:pt x="101" y="16"/>
                    </a:lnTo>
                    <a:lnTo>
                      <a:pt x="116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4" name="Freeform 134"/>
              <p:cNvSpPr>
                <a:spLocks/>
              </p:cNvSpPr>
              <p:nvPr/>
            </p:nvSpPr>
            <p:spPr bwMode="auto">
              <a:xfrm>
                <a:off x="1389" y="1638"/>
                <a:ext cx="9" cy="1"/>
              </a:xfrm>
              <a:custGeom>
                <a:avLst/>
                <a:gdLst>
                  <a:gd name="T0" fmla="*/ 4 w 9"/>
                  <a:gd name="T1" fmla="*/ 0 h 1"/>
                  <a:gd name="T2" fmla="*/ 4 w 9"/>
                  <a:gd name="T3" fmla="*/ 0 h 1"/>
                  <a:gd name="T4" fmla="*/ 8 w 9"/>
                  <a:gd name="T5" fmla="*/ 0 h 1"/>
                  <a:gd name="T6" fmla="*/ 4 w 9"/>
                  <a:gd name="T7" fmla="*/ 0 h 1"/>
                  <a:gd name="T8" fmla="*/ 0 w 9"/>
                  <a:gd name="T9" fmla="*/ 0 h 1"/>
                  <a:gd name="T10" fmla="*/ 4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4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5" name="Freeform 135"/>
              <p:cNvSpPr>
                <a:spLocks/>
              </p:cNvSpPr>
              <p:nvPr/>
            </p:nvSpPr>
            <p:spPr bwMode="auto">
              <a:xfrm>
                <a:off x="1389" y="1638"/>
                <a:ext cx="17" cy="9"/>
              </a:xfrm>
              <a:custGeom>
                <a:avLst/>
                <a:gdLst>
                  <a:gd name="T0" fmla="*/ 16 w 17"/>
                  <a:gd name="T1" fmla="*/ 8 h 9"/>
                  <a:gd name="T2" fmla="*/ 16 w 17"/>
                  <a:gd name="T3" fmla="*/ 8 h 9"/>
                  <a:gd name="T4" fmla="*/ 8 w 17"/>
                  <a:gd name="T5" fmla="*/ 8 h 9"/>
                  <a:gd name="T6" fmla="*/ 0 w 17"/>
                  <a:gd name="T7" fmla="*/ 0 h 9"/>
                  <a:gd name="T8" fmla="*/ 8 w 17"/>
                  <a:gd name="T9" fmla="*/ 8 h 9"/>
                  <a:gd name="T10" fmla="*/ 16 w 17"/>
                  <a:gd name="T11" fmla="*/ 8 h 9"/>
                  <a:gd name="T12" fmla="*/ 8 w 17"/>
                  <a:gd name="T13" fmla="*/ 8 h 9"/>
                  <a:gd name="T14" fmla="*/ 0 w 17"/>
                  <a:gd name="T15" fmla="*/ 0 h 9"/>
                  <a:gd name="T16" fmla="*/ 8 w 17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"/>
                  <a:gd name="T29" fmla="*/ 17 w 17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">
                    <a:moveTo>
                      <a:pt x="16" y="8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6" name="Freeform 136"/>
              <p:cNvSpPr>
                <a:spLocks/>
              </p:cNvSpPr>
              <p:nvPr/>
            </p:nvSpPr>
            <p:spPr bwMode="auto">
              <a:xfrm>
                <a:off x="1319" y="1645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w 1"/>
                  <a:gd name="T11" fmla="*/ 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7" name="Freeform 137"/>
              <p:cNvSpPr>
                <a:spLocks/>
              </p:cNvSpPr>
              <p:nvPr/>
            </p:nvSpPr>
            <p:spPr bwMode="auto">
              <a:xfrm>
                <a:off x="1319" y="1653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8" name="Freeform 138"/>
              <p:cNvSpPr>
                <a:spLocks/>
              </p:cNvSpPr>
              <p:nvPr/>
            </p:nvSpPr>
            <p:spPr bwMode="auto">
              <a:xfrm>
                <a:off x="1319" y="1646"/>
                <a:ext cx="9" cy="8"/>
              </a:xfrm>
              <a:custGeom>
                <a:avLst/>
                <a:gdLst>
                  <a:gd name="T0" fmla="*/ 8 w 9"/>
                  <a:gd name="T1" fmla="*/ 0 h 8"/>
                  <a:gd name="T2" fmla="*/ 8 w 9"/>
                  <a:gd name="T3" fmla="*/ 0 h 8"/>
                  <a:gd name="T4" fmla="*/ 8 w 9"/>
                  <a:gd name="T5" fmla="*/ 7 h 8"/>
                  <a:gd name="T6" fmla="*/ 0 w 9"/>
                  <a:gd name="T7" fmla="*/ 7 h 8"/>
                  <a:gd name="T8" fmla="*/ 0 w 9"/>
                  <a:gd name="T9" fmla="*/ 0 h 8"/>
                  <a:gd name="T10" fmla="*/ 8 w 9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8" y="0"/>
                    </a:move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2" name="Group 139"/>
            <p:cNvGrpSpPr>
              <a:grpSpLocks/>
            </p:cNvGrpSpPr>
            <p:nvPr/>
          </p:nvGrpSpPr>
          <p:grpSpPr bwMode="auto">
            <a:xfrm>
              <a:off x="1563" y="2349"/>
              <a:ext cx="57" cy="37"/>
              <a:chOff x="1490" y="1684"/>
              <a:chExt cx="55" cy="32"/>
            </a:xfrm>
          </p:grpSpPr>
          <p:sp>
            <p:nvSpPr>
              <p:cNvPr id="68089" name="Freeform 140"/>
              <p:cNvSpPr>
                <a:spLocks/>
              </p:cNvSpPr>
              <p:nvPr/>
            </p:nvSpPr>
            <p:spPr bwMode="auto">
              <a:xfrm>
                <a:off x="1490" y="1684"/>
                <a:ext cx="47" cy="24"/>
              </a:xfrm>
              <a:custGeom>
                <a:avLst/>
                <a:gdLst>
                  <a:gd name="T0" fmla="*/ 0 w 47"/>
                  <a:gd name="T1" fmla="*/ 0 h 24"/>
                  <a:gd name="T2" fmla="*/ 0 w 47"/>
                  <a:gd name="T3" fmla="*/ 0 h 24"/>
                  <a:gd name="T4" fmla="*/ 7 w 47"/>
                  <a:gd name="T5" fmla="*/ 6 h 24"/>
                  <a:gd name="T6" fmla="*/ 0 w 47"/>
                  <a:gd name="T7" fmla="*/ 12 h 24"/>
                  <a:gd name="T8" fmla="*/ 0 w 47"/>
                  <a:gd name="T9" fmla="*/ 18 h 24"/>
                  <a:gd name="T10" fmla="*/ 7 w 47"/>
                  <a:gd name="T11" fmla="*/ 23 h 24"/>
                  <a:gd name="T12" fmla="*/ 14 w 47"/>
                  <a:gd name="T13" fmla="*/ 18 h 24"/>
                  <a:gd name="T14" fmla="*/ 20 w 47"/>
                  <a:gd name="T15" fmla="*/ 18 h 24"/>
                  <a:gd name="T16" fmla="*/ 33 w 47"/>
                  <a:gd name="T17" fmla="*/ 18 h 24"/>
                  <a:gd name="T18" fmla="*/ 46 w 47"/>
                  <a:gd name="T19" fmla="*/ 18 h 24"/>
                  <a:gd name="T20" fmla="*/ 46 w 47"/>
                  <a:gd name="T21" fmla="*/ 12 h 24"/>
                  <a:gd name="T22" fmla="*/ 40 w 47"/>
                  <a:gd name="T23" fmla="*/ 6 h 24"/>
                  <a:gd name="T24" fmla="*/ 33 w 47"/>
                  <a:gd name="T25" fmla="*/ 6 h 24"/>
                  <a:gd name="T26" fmla="*/ 26 w 47"/>
                  <a:gd name="T27" fmla="*/ 6 h 24"/>
                  <a:gd name="T28" fmla="*/ 26 w 47"/>
                  <a:gd name="T29" fmla="*/ 0 h 24"/>
                  <a:gd name="T30" fmla="*/ 14 w 47"/>
                  <a:gd name="T31" fmla="*/ 0 h 24"/>
                  <a:gd name="T32" fmla="*/ 0 w 47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7"/>
                  <a:gd name="T52" fmla="*/ 0 h 24"/>
                  <a:gd name="T53" fmla="*/ 47 w 47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7" h="24">
                    <a:moveTo>
                      <a:pt x="0" y="0"/>
                    </a:moveTo>
                    <a:lnTo>
                      <a:pt x="0" y="0"/>
                    </a:lnTo>
                    <a:lnTo>
                      <a:pt x="7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7" y="23"/>
                    </a:lnTo>
                    <a:lnTo>
                      <a:pt x="14" y="18"/>
                    </a:lnTo>
                    <a:lnTo>
                      <a:pt x="20" y="18"/>
                    </a:lnTo>
                    <a:lnTo>
                      <a:pt x="33" y="18"/>
                    </a:lnTo>
                    <a:lnTo>
                      <a:pt x="46" y="18"/>
                    </a:lnTo>
                    <a:lnTo>
                      <a:pt x="46" y="12"/>
                    </a:lnTo>
                    <a:lnTo>
                      <a:pt x="40" y="6"/>
                    </a:lnTo>
                    <a:lnTo>
                      <a:pt x="33" y="6"/>
                    </a:lnTo>
                    <a:lnTo>
                      <a:pt x="26" y="6"/>
                    </a:lnTo>
                    <a:lnTo>
                      <a:pt x="26" y="0"/>
                    </a:lnTo>
                    <a:lnTo>
                      <a:pt x="1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0" name="Freeform 141"/>
              <p:cNvSpPr>
                <a:spLocks/>
              </p:cNvSpPr>
              <p:nvPr/>
            </p:nvSpPr>
            <p:spPr bwMode="auto">
              <a:xfrm>
                <a:off x="1490" y="1692"/>
                <a:ext cx="9" cy="24"/>
              </a:xfrm>
              <a:custGeom>
                <a:avLst/>
                <a:gdLst>
                  <a:gd name="T0" fmla="*/ 8 w 9"/>
                  <a:gd name="T1" fmla="*/ 0 h 24"/>
                  <a:gd name="T2" fmla="*/ 8 w 9"/>
                  <a:gd name="T3" fmla="*/ 0 h 24"/>
                  <a:gd name="T4" fmla="*/ 0 w 9"/>
                  <a:gd name="T5" fmla="*/ 8 h 24"/>
                  <a:gd name="T6" fmla="*/ 0 w 9"/>
                  <a:gd name="T7" fmla="*/ 23 h 24"/>
                  <a:gd name="T8" fmla="*/ 8 w 9"/>
                  <a:gd name="T9" fmla="*/ 23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4"/>
                  <a:gd name="T17" fmla="*/ 9 w 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4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0" y="23"/>
                    </a:lnTo>
                    <a:lnTo>
                      <a:pt x="8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91" name="Freeform 142"/>
              <p:cNvSpPr>
                <a:spLocks/>
              </p:cNvSpPr>
              <p:nvPr/>
            </p:nvSpPr>
            <p:spPr bwMode="auto">
              <a:xfrm>
                <a:off x="1490" y="1684"/>
                <a:ext cx="55" cy="32"/>
              </a:xfrm>
              <a:custGeom>
                <a:avLst/>
                <a:gdLst>
                  <a:gd name="T0" fmla="*/ 8 w 55"/>
                  <a:gd name="T1" fmla="*/ 31 h 32"/>
                  <a:gd name="T2" fmla="*/ 8 w 55"/>
                  <a:gd name="T3" fmla="*/ 31 h 32"/>
                  <a:gd name="T4" fmla="*/ 16 w 55"/>
                  <a:gd name="T5" fmla="*/ 24 h 32"/>
                  <a:gd name="T6" fmla="*/ 23 w 55"/>
                  <a:gd name="T7" fmla="*/ 24 h 32"/>
                  <a:gd name="T8" fmla="*/ 39 w 55"/>
                  <a:gd name="T9" fmla="*/ 24 h 32"/>
                  <a:gd name="T10" fmla="*/ 54 w 55"/>
                  <a:gd name="T11" fmla="*/ 24 h 32"/>
                  <a:gd name="T12" fmla="*/ 54 w 55"/>
                  <a:gd name="T13" fmla="*/ 16 h 32"/>
                  <a:gd name="T14" fmla="*/ 47 w 55"/>
                  <a:gd name="T15" fmla="*/ 16 h 32"/>
                  <a:gd name="T16" fmla="*/ 39 w 55"/>
                  <a:gd name="T17" fmla="*/ 8 h 32"/>
                  <a:gd name="T18" fmla="*/ 31 w 55"/>
                  <a:gd name="T19" fmla="*/ 8 h 32"/>
                  <a:gd name="T20" fmla="*/ 31 w 55"/>
                  <a:gd name="T21" fmla="*/ 0 h 32"/>
                  <a:gd name="T22" fmla="*/ 16 w 55"/>
                  <a:gd name="T23" fmla="*/ 0 h 32"/>
                  <a:gd name="T24" fmla="*/ 0 w 55"/>
                  <a:gd name="T25" fmla="*/ 0 h 32"/>
                  <a:gd name="T26" fmla="*/ 8 w 55"/>
                  <a:gd name="T27" fmla="*/ 8 h 32"/>
                  <a:gd name="T28" fmla="*/ 0 w 55"/>
                  <a:gd name="T29" fmla="*/ 16 h 32"/>
                  <a:gd name="T30" fmla="*/ 0 w 55"/>
                  <a:gd name="T31" fmla="*/ 24 h 32"/>
                  <a:gd name="T32" fmla="*/ 8 w 55"/>
                  <a:gd name="T33" fmla="*/ 31 h 32"/>
                  <a:gd name="T34" fmla="*/ 16 w 55"/>
                  <a:gd name="T35" fmla="*/ 24 h 32"/>
                  <a:gd name="T36" fmla="*/ 23 w 55"/>
                  <a:gd name="T37" fmla="*/ 24 h 32"/>
                  <a:gd name="T38" fmla="*/ 39 w 55"/>
                  <a:gd name="T39" fmla="*/ 24 h 32"/>
                  <a:gd name="T40" fmla="*/ 54 w 55"/>
                  <a:gd name="T41" fmla="*/ 24 h 32"/>
                  <a:gd name="T42" fmla="*/ 54 w 55"/>
                  <a:gd name="T43" fmla="*/ 16 h 32"/>
                  <a:gd name="T44" fmla="*/ 47 w 55"/>
                  <a:gd name="T45" fmla="*/ 8 h 32"/>
                  <a:gd name="T46" fmla="*/ 39 w 55"/>
                  <a:gd name="T47" fmla="*/ 8 h 32"/>
                  <a:gd name="T48" fmla="*/ 31 w 55"/>
                  <a:gd name="T49" fmla="*/ 8 h 32"/>
                  <a:gd name="T50" fmla="*/ 31 w 55"/>
                  <a:gd name="T51" fmla="*/ 0 h 32"/>
                  <a:gd name="T52" fmla="*/ 16 w 55"/>
                  <a:gd name="T53" fmla="*/ 0 h 32"/>
                  <a:gd name="T54" fmla="*/ 0 w 55"/>
                  <a:gd name="T55" fmla="*/ 0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5"/>
                  <a:gd name="T85" fmla="*/ 0 h 32"/>
                  <a:gd name="T86" fmla="*/ 55 w 55"/>
                  <a:gd name="T87" fmla="*/ 32 h 3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5" h="32">
                    <a:moveTo>
                      <a:pt x="8" y="31"/>
                    </a:moveTo>
                    <a:lnTo>
                      <a:pt x="8" y="31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24"/>
                    </a:lnTo>
                    <a:lnTo>
                      <a:pt x="54" y="24"/>
                    </a:lnTo>
                    <a:lnTo>
                      <a:pt x="54" y="16"/>
                    </a:lnTo>
                    <a:lnTo>
                      <a:pt x="47" y="16"/>
                    </a:lnTo>
                    <a:lnTo>
                      <a:pt x="39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8" y="31"/>
                    </a:lnTo>
                    <a:lnTo>
                      <a:pt x="16" y="24"/>
                    </a:lnTo>
                    <a:lnTo>
                      <a:pt x="23" y="24"/>
                    </a:lnTo>
                    <a:lnTo>
                      <a:pt x="39" y="24"/>
                    </a:lnTo>
                    <a:lnTo>
                      <a:pt x="54" y="24"/>
                    </a:lnTo>
                    <a:lnTo>
                      <a:pt x="54" y="16"/>
                    </a:lnTo>
                    <a:lnTo>
                      <a:pt x="47" y="8"/>
                    </a:lnTo>
                    <a:lnTo>
                      <a:pt x="39" y="8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3" name="Group 143"/>
            <p:cNvGrpSpPr>
              <a:grpSpLocks/>
            </p:cNvGrpSpPr>
            <p:nvPr/>
          </p:nvGrpSpPr>
          <p:grpSpPr bwMode="auto">
            <a:xfrm>
              <a:off x="1272" y="2447"/>
              <a:ext cx="42" cy="18"/>
              <a:chOff x="1211" y="1770"/>
              <a:chExt cx="40" cy="16"/>
            </a:xfrm>
          </p:grpSpPr>
          <p:sp>
            <p:nvSpPr>
              <p:cNvPr id="68087" name="Freeform 144"/>
              <p:cNvSpPr>
                <a:spLocks/>
              </p:cNvSpPr>
              <p:nvPr/>
            </p:nvSpPr>
            <p:spPr bwMode="auto">
              <a:xfrm>
                <a:off x="1211" y="1770"/>
                <a:ext cx="32" cy="8"/>
              </a:xfrm>
              <a:custGeom>
                <a:avLst/>
                <a:gdLst>
                  <a:gd name="T0" fmla="*/ 0 w 32"/>
                  <a:gd name="T1" fmla="*/ 3 h 8"/>
                  <a:gd name="T2" fmla="*/ 0 w 32"/>
                  <a:gd name="T3" fmla="*/ 3 h 8"/>
                  <a:gd name="T4" fmla="*/ 18 w 32"/>
                  <a:gd name="T5" fmla="*/ 7 h 8"/>
                  <a:gd name="T6" fmla="*/ 25 w 32"/>
                  <a:gd name="T7" fmla="*/ 7 h 8"/>
                  <a:gd name="T8" fmla="*/ 31 w 32"/>
                  <a:gd name="T9" fmla="*/ 7 h 8"/>
                  <a:gd name="T10" fmla="*/ 31 w 32"/>
                  <a:gd name="T11" fmla="*/ 3 h 8"/>
                  <a:gd name="T12" fmla="*/ 18 w 32"/>
                  <a:gd name="T13" fmla="*/ 3 h 8"/>
                  <a:gd name="T14" fmla="*/ 12 w 32"/>
                  <a:gd name="T15" fmla="*/ 0 h 8"/>
                  <a:gd name="T16" fmla="*/ 0 w 32"/>
                  <a:gd name="T17" fmla="*/ 3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8"/>
                  <a:gd name="T29" fmla="*/ 32 w 32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8">
                    <a:moveTo>
                      <a:pt x="0" y="3"/>
                    </a:moveTo>
                    <a:lnTo>
                      <a:pt x="0" y="3"/>
                    </a:lnTo>
                    <a:lnTo>
                      <a:pt x="18" y="7"/>
                    </a:lnTo>
                    <a:lnTo>
                      <a:pt x="25" y="7"/>
                    </a:lnTo>
                    <a:lnTo>
                      <a:pt x="31" y="7"/>
                    </a:lnTo>
                    <a:lnTo>
                      <a:pt x="31" y="3"/>
                    </a:lnTo>
                    <a:lnTo>
                      <a:pt x="18" y="3"/>
                    </a:lnTo>
                    <a:lnTo>
                      <a:pt x="12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8" name="Freeform 145"/>
              <p:cNvSpPr>
                <a:spLocks/>
              </p:cNvSpPr>
              <p:nvPr/>
            </p:nvSpPr>
            <p:spPr bwMode="auto">
              <a:xfrm>
                <a:off x="1211" y="1770"/>
                <a:ext cx="40" cy="16"/>
              </a:xfrm>
              <a:custGeom>
                <a:avLst/>
                <a:gdLst>
                  <a:gd name="T0" fmla="*/ 23 w 40"/>
                  <a:gd name="T1" fmla="*/ 15 h 16"/>
                  <a:gd name="T2" fmla="*/ 31 w 40"/>
                  <a:gd name="T3" fmla="*/ 15 h 16"/>
                  <a:gd name="T4" fmla="*/ 39 w 40"/>
                  <a:gd name="T5" fmla="*/ 15 h 16"/>
                  <a:gd name="T6" fmla="*/ 39 w 40"/>
                  <a:gd name="T7" fmla="*/ 7 h 16"/>
                  <a:gd name="T8" fmla="*/ 23 w 40"/>
                  <a:gd name="T9" fmla="*/ 7 h 16"/>
                  <a:gd name="T10" fmla="*/ 15 w 40"/>
                  <a:gd name="T11" fmla="*/ 0 h 16"/>
                  <a:gd name="T12" fmla="*/ 0 w 40"/>
                  <a:gd name="T13" fmla="*/ 7 h 16"/>
                  <a:gd name="T14" fmla="*/ 23 w 40"/>
                  <a:gd name="T15" fmla="*/ 15 h 16"/>
                  <a:gd name="T16" fmla="*/ 31 w 40"/>
                  <a:gd name="T17" fmla="*/ 15 h 16"/>
                  <a:gd name="T18" fmla="*/ 39 w 40"/>
                  <a:gd name="T19" fmla="*/ 15 h 16"/>
                  <a:gd name="T20" fmla="*/ 39 w 40"/>
                  <a:gd name="T21" fmla="*/ 7 h 16"/>
                  <a:gd name="T22" fmla="*/ 23 w 40"/>
                  <a:gd name="T23" fmla="*/ 7 h 16"/>
                  <a:gd name="T24" fmla="*/ 15 w 40"/>
                  <a:gd name="T25" fmla="*/ 0 h 16"/>
                  <a:gd name="T26" fmla="*/ 0 w 40"/>
                  <a:gd name="T27" fmla="*/ 7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"/>
                  <a:gd name="T43" fmla="*/ 0 h 16"/>
                  <a:gd name="T44" fmla="*/ 40 w 40"/>
                  <a:gd name="T45" fmla="*/ 16 h 1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" h="16">
                    <a:moveTo>
                      <a:pt x="23" y="15"/>
                    </a:moveTo>
                    <a:lnTo>
                      <a:pt x="31" y="15"/>
                    </a:lnTo>
                    <a:lnTo>
                      <a:pt x="39" y="15"/>
                    </a:lnTo>
                    <a:lnTo>
                      <a:pt x="39" y="7"/>
                    </a:lnTo>
                    <a:lnTo>
                      <a:pt x="23" y="7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23" y="15"/>
                    </a:lnTo>
                    <a:lnTo>
                      <a:pt x="31" y="15"/>
                    </a:lnTo>
                    <a:lnTo>
                      <a:pt x="39" y="15"/>
                    </a:lnTo>
                    <a:lnTo>
                      <a:pt x="39" y="7"/>
                    </a:lnTo>
                    <a:lnTo>
                      <a:pt x="23" y="7"/>
                    </a:lnTo>
                    <a:lnTo>
                      <a:pt x="15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4" name="Group 146"/>
            <p:cNvGrpSpPr>
              <a:grpSpLocks/>
            </p:cNvGrpSpPr>
            <p:nvPr/>
          </p:nvGrpSpPr>
          <p:grpSpPr bwMode="auto">
            <a:xfrm>
              <a:off x="1240" y="2385"/>
              <a:ext cx="66" cy="71"/>
              <a:chOff x="1180" y="1715"/>
              <a:chExt cx="63" cy="63"/>
            </a:xfrm>
          </p:grpSpPr>
          <p:sp>
            <p:nvSpPr>
              <p:cNvPr id="68084" name="Freeform 147"/>
              <p:cNvSpPr>
                <a:spLocks/>
              </p:cNvSpPr>
              <p:nvPr/>
            </p:nvSpPr>
            <p:spPr bwMode="auto">
              <a:xfrm>
                <a:off x="1180" y="1715"/>
                <a:ext cx="55" cy="55"/>
              </a:xfrm>
              <a:custGeom>
                <a:avLst/>
                <a:gdLst>
                  <a:gd name="T0" fmla="*/ 54 w 55"/>
                  <a:gd name="T1" fmla="*/ 27 h 55"/>
                  <a:gd name="T2" fmla="*/ 54 w 55"/>
                  <a:gd name="T3" fmla="*/ 27 h 55"/>
                  <a:gd name="T4" fmla="*/ 47 w 55"/>
                  <a:gd name="T5" fmla="*/ 27 h 55"/>
                  <a:gd name="T6" fmla="*/ 40 w 55"/>
                  <a:gd name="T7" fmla="*/ 27 h 55"/>
                  <a:gd name="T8" fmla="*/ 40 w 55"/>
                  <a:gd name="T9" fmla="*/ 0 h 55"/>
                  <a:gd name="T10" fmla="*/ 20 w 55"/>
                  <a:gd name="T11" fmla="*/ 0 h 55"/>
                  <a:gd name="T12" fmla="*/ 20 w 55"/>
                  <a:gd name="T13" fmla="*/ 7 h 55"/>
                  <a:gd name="T14" fmla="*/ 6 w 55"/>
                  <a:gd name="T15" fmla="*/ 7 h 55"/>
                  <a:gd name="T16" fmla="*/ 20 w 55"/>
                  <a:gd name="T17" fmla="*/ 14 h 55"/>
                  <a:gd name="T18" fmla="*/ 20 w 55"/>
                  <a:gd name="T19" fmla="*/ 21 h 55"/>
                  <a:gd name="T20" fmla="*/ 13 w 55"/>
                  <a:gd name="T21" fmla="*/ 21 h 55"/>
                  <a:gd name="T22" fmla="*/ 0 w 55"/>
                  <a:gd name="T23" fmla="*/ 34 h 55"/>
                  <a:gd name="T24" fmla="*/ 0 w 55"/>
                  <a:gd name="T25" fmla="*/ 41 h 55"/>
                  <a:gd name="T26" fmla="*/ 13 w 55"/>
                  <a:gd name="T27" fmla="*/ 54 h 55"/>
                  <a:gd name="T28" fmla="*/ 27 w 55"/>
                  <a:gd name="T29" fmla="*/ 54 h 55"/>
                  <a:gd name="T30" fmla="*/ 40 w 55"/>
                  <a:gd name="T31" fmla="*/ 48 h 55"/>
                  <a:gd name="T32" fmla="*/ 40 w 55"/>
                  <a:gd name="T33" fmla="*/ 41 h 55"/>
                  <a:gd name="T34" fmla="*/ 54 w 55"/>
                  <a:gd name="T35" fmla="*/ 34 h 55"/>
                  <a:gd name="T36" fmla="*/ 54 w 55"/>
                  <a:gd name="T37" fmla="*/ 27 h 5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5"/>
                  <a:gd name="T58" fmla="*/ 0 h 55"/>
                  <a:gd name="T59" fmla="*/ 55 w 55"/>
                  <a:gd name="T60" fmla="*/ 55 h 5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5" h="55">
                    <a:moveTo>
                      <a:pt x="54" y="27"/>
                    </a:moveTo>
                    <a:lnTo>
                      <a:pt x="54" y="27"/>
                    </a:lnTo>
                    <a:lnTo>
                      <a:pt x="47" y="27"/>
                    </a:lnTo>
                    <a:lnTo>
                      <a:pt x="40" y="27"/>
                    </a:lnTo>
                    <a:lnTo>
                      <a:pt x="40" y="0"/>
                    </a:lnTo>
                    <a:lnTo>
                      <a:pt x="20" y="0"/>
                    </a:lnTo>
                    <a:lnTo>
                      <a:pt x="20" y="7"/>
                    </a:lnTo>
                    <a:lnTo>
                      <a:pt x="6" y="7"/>
                    </a:lnTo>
                    <a:lnTo>
                      <a:pt x="20" y="14"/>
                    </a:lnTo>
                    <a:lnTo>
                      <a:pt x="20" y="21"/>
                    </a:lnTo>
                    <a:lnTo>
                      <a:pt x="13" y="21"/>
                    </a:lnTo>
                    <a:lnTo>
                      <a:pt x="0" y="34"/>
                    </a:lnTo>
                    <a:lnTo>
                      <a:pt x="0" y="41"/>
                    </a:lnTo>
                    <a:lnTo>
                      <a:pt x="13" y="54"/>
                    </a:lnTo>
                    <a:lnTo>
                      <a:pt x="27" y="54"/>
                    </a:lnTo>
                    <a:lnTo>
                      <a:pt x="40" y="48"/>
                    </a:lnTo>
                    <a:lnTo>
                      <a:pt x="40" y="41"/>
                    </a:lnTo>
                    <a:lnTo>
                      <a:pt x="54" y="34"/>
                    </a:lnTo>
                    <a:lnTo>
                      <a:pt x="54" y="2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5" name="Freeform 148"/>
              <p:cNvSpPr>
                <a:spLocks/>
              </p:cNvSpPr>
              <p:nvPr/>
            </p:nvSpPr>
            <p:spPr bwMode="auto">
              <a:xfrm>
                <a:off x="1180" y="1715"/>
                <a:ext cx="63" cy="63"/>
              </a:xfrm>
              <a:custGeom>
                <a:avLst/>
                <a:gdLst>
                  <a:gd name="T0" fmla="*/ 54 w 63"/>
                  <a:gd name="T1" fmla="*/ 31 h 63"/>
                  <a:gd name="T2" fmla="*/ 46 w 63"/>
                  <a:gd name="T3" fmla="*/ 31 h 63"/>
                  <a:gd name="T4" fmla="*/ 46 w 63"/>
                  <a:gd name="T5" fmla="*/ 0 h 63"/>
                  <a:gd name="T6" fmla="*/ 23 w 63"/>
                  <a:gd name="T7" fmla="*/ 0 h 63"/>
                  <a:gd name="T8" fmla="*/ 23 w 63"/>
                  <a:gd name="T9" fmla="*/ 8 h 63"/>
                  <a:gd name="T10" fmla="*/ 7 w 63"/>
                  <a:gd name="T11" fmla="*/ 8 h 63"/>
                  <a:gd name="T12" fmla="*/ 23 w 63"/>
                  <a:gd name="T13" fmla="*/ 16 h 63"/>
                  <a:gd name="T14" fmla="*/ 23 w 63"/>
                  <a:gd name="T15" fmla="*/ 24 h 63"/>
                  <a:gd name="T16" fmla="*/ 15 w 63"/>
                  <a:gd name="T17" fmla="*/ 31 h 63"/>
                  <a:gd name="T18" fmla="*/ 0 w 63"/>
                  <a:gd name="T19" fmla="*/ 47 h 63"/>
                  <a:gd name="T20" fmla="*/ 0 w 63"/>
                  <a:gd name="T21" fmla="*/ 55 h 63"/>
                  <a:gd name="T22" fmla="*/ 15 w 63"/>
                  <a:gd name="T23" fmla="*/ 62 h 63"/>
                  <a:gd name="T24" fmla="*/ 31 w 63"/>
                  <a:gd name="T25" fmla="*/ 62 h 63"/>
                  <a:gd name="T26" fmla="*/ 46 w 63"/>
                  <a:gd name="T27" fmla="*/ 55 h 63"/>
                  <a:gd name="T28" fmla="*/ 46 w 63"/>
                  <a:gd name="T29" fmla="*/ 47 h 63"/>
                  <a:gd name="T30" fmla="*/ 62 w 63"/>
                  <a:gd name="T31" fmla="*/ 39 h 63"/>
                  <a:gd name="T32" fmla="*/ 62 w 63"/>
                  <a:gd name="T33" fmla="*/ 31 h 63"/>
                  <a:gd name="T34" fmla="*/ 54 w 63"/>
                  <a:gd name="T35" fmla="*/ 31 h 63"/>
                  <a:gd name="T36" fmla="*/ 46 w 63"/>
                  <a:gd name="T37" fmla="*/ 31 h 63"/>
                  <a:gd name="T38" fmla="*/ 46 w 63"/>
                  <a:gd name="T39" fmla="*/ 0 h 63"/>
                  <a:gd name="T40" fmla="*/ 23 w 63"/>
                  <a:gd name="T41" fmla="*/ 0 h 63"/>
                  <a:gd name="T42" fmla="*/ 23 w 63"/>
                  <a:gd name="T43" fmla="*/ 8 h 63"/>
                  <a:gd name="T44" fmla="*/ 7 w 63"/>
                  <a:gd name="T45" fmla="*/ 8 h 63"/>
                  <a:gd name="T46" fmla="*/ 23 w 63"/>
                  <a:gd name="T47" fmla="*/ 16 h 63"/>
                  <a:gd name="T48" fmla="*/ 23 w 63"/>
                  <a:gd name="T49" fmla="*/ 24 h 63"/>
                  <a:gd name="T50" fmla="*/ 15 w 63"/>
                  <a:gd name="T51" fmla="*/ 24 h 63"/>
                  <a:gd name="T52" fmla="*/ 0 w 63"/>
                  <a:gd name="T53" fmla="*/ 39 h 63"/>
                  <a:gd name="T54" fmla="*/ 0 w 63"/>
                  <a:gd name="T55" fmla="*/ 47 h 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3"/>
                  <a:gd name="T85" fmla="*/ 0 h 63"/>
                  <a:gd name="T86" fmla="*/ 63 w 63"/>
                  <a:gd name="T87" fmla="*/ 63 h 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3" h="63">
                    <a:moveTo>
                      <a:pt x="54" y="31"/>
                    </a:moveTo>
                    <a:lnTo>
                      <a:pt x="46" y="31"/>
                    </a:lnTo>
                    <a:lnTo>
                      <a:pt x="46" y="0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7" y="8"/>
                    </a:lnTo>
                    <a:lnTo>
                      <a:pt x="23" y="16"/>
                    </a:lnTo>
                    <a:lnTo>
                      <a:pt x="23" y="24"/>
                    </a:lnTo>
                    <a:lnTo>
                      <a:pt x="15" y="31"/>
                    </a:lnTo>
                    <a:lnTo>
                      <a:pt x="0" y="47"/>
                    </a:lnTo>
                    <a:lnTo>
                      <a:pt x="0" y="55"/>
                    </a:lnTo>
                    <a:lnTo>
                      <a:pt x="15" y="62"/>
                    </a:lnTo>
                    <a:lnTo>
                      <a:pt x="31" y="62"/>
                    </a:lnTo>
                    <a:lnTo>
                      <a:pt x="46" y="55"/>
                    </a:lnTo>
                    <a:lnTo>
                      <a:pt x="46" y="47"/>
                    </a:lnTo>
                    <a:lnTo>
                      <a:pt x="62" y="39"/>
                    </a:lnTo>
                    <a:lnTo>
                      <a:pt x="62" y="31"/>
                    </a:lnTo>
                    <a:lnTo>
                      <a:pt x="54" y="31"/>
                    </a:lnTo>
                    <a:lnTo>
                      <a:pt x="46" y="31"/>
                    </a:lnTo>
                    <a:lnTo>
                      <a:pt x="46" y="0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7" y="8"/>
                    </a:lnTo>
                    <a:lnTo>
                      <a:pt x="23" y="16"/>
                    </a:lnTo>
                    <a:lnTo>
                      <a:pt x="23" y="24"/>
                    </a:lnTo>
                    <a:lnTo>
                      <a:pt x="15" y="24"/>
                    </a:lnTo>
                    <a:lnTo>
                      <a:pt x="0" y="39"/>
                    </a:lnTo>
                    <a:lnTo>
                      <a:pt x="0" y="4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6" name="Freeform 149"/>
              <p:cNvSpPr>
                <a:spLocks/>
              </p:cNvSpPr>
              <p:nvPr/>
            </p:nvSpPr>
            <p:spPr bwMode="auto">
              <a:xfrm>
                <a:off x="1180" y="1746"/>
                <a:ext cx="63" cy="32"/>
              </a:xfrm>
              <a:custGeom>
                <a:avLst/>
                <a:gdLst>
                  <a:gd name="T0" fmla="*/ 0 w 63"/>
                  <a:gd name="T1" fmla="*/ 16 h 32"/>
                  <a:gd name="T2" fmla="*/ 15 w 63"/>
                  <a:gd name="T3" fmla="*/ 31 h 32"/>
                  <a:gd name="T4" fmla="*/ 31 w 63"/>
                  <a:gd name="T5" fmla="*/ 31 h 32"/>
                  <a:gd name="T6" fmla="*/ 46 w 63"/>
                  <a:gd name="T7" fmla="*/ 24 h 32"/>
                  <a:gd name="T8" fmla="*/ 46 w 63"/>
                  <a:gd name="T9" fmla="*/ 16 h 32"/>
                  <a:gd name="T10" fmla="*/ 62 w 63"/>
                  <a:gd name="T11" fmla="*/ 8 h 32"/>
                  <a:gd name="T12" fmla="*/ 62 w 63"/>
                  <a:gd name="T13" fmla="*/ 0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3"/>
                  <a:gd name="T22" fmla="*/ 0 h 32"/>
                  <a:gd name="T23" fmla="*/ 63 w 63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3" h="32">
                    <a:moveTo>
                      <a:pt x="0" y="16"/>
                    </a:moveTo>
                    <a:lnTo>
                      <a:pt x="15" y="31"/>
                    </a:lnTo>
                    <a:lnTo>
                      <a:pt x="31" y="31"/>
                    </a:lnTo>
                    <a:lnTo>
                      <a:pt x="46" y="24"/>
                    </a:lnTo>
                    <a:lnTo>
                      <a:pt x="46" y="16"/>
                    </a:lnTo>
                    <a:lnTo>
                      <a:pt x="62" y="8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5" name="Group 150"/>
            <p:cNvGrpSpPr>
              <a:grpSpLocks/>
            </p:cNvGrpSpPr>
            <p:nvPr/>
          </p:nvGrpSpPr>
          <p:grpSpPr bwMode="auto">
            <a:xfrm>
              <a:off x="1522" y="2341"/>
              <a:ext cx="50" cy="45"/>
              <a:chOff x="1451" y="1677"/>
              <a:chExt cx="48" cy="39"/>
            </a:xfrm>
          </p:grpSpPr>
          <p:sp>
            <p:nvSpPr>
              <p:cNvPr id="68077" name="Freeform 151"/>
              <p:cNvSpPr>
                <a:spLocks/>
              </p:cNvSpPr>
              <p:nvPr/>
            </p:nvSpPr>
            <p:spPr bwMode="auto">
              <a:xfrm>
                <a:off x="1467" y="170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8" name="Freeform 152"/>
              <p:cNvSpPr>
                <a:spLocks/>
              </p:cNvSpPr>
              <p:nvPr/>
            </p:nvSpPr>
            <p:spPr bwMode="auto">
              <a:xfrm>
                <a:off x="1467" y="1700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w 9"/>
                  <a:gd name="T9" fmla="*/ 0 h 1"/>
                  <a:gd name="T10" fmla="*/ 8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9" name="Freeform 153"/>
              <p:cNvSpPr>
                <a:spLocks/>
              </p:cNvSpPr>
              <p:nvPr/>
            </p:nvSpPr>
            <p:spPr bwMode="auto">
              <a:xfrm>
                <a:off x="1474" y="1677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1 w 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0" name="Freeform 154"/>
              <p:cNvSpPr>
                <a:spLocks/>
              </p:cNvSpPr>
              <p:nvPr/>
            </p:nvSpPr>
            <p:spPr bwMode="auto">
              <a:xfrm>
                <a:off x="1475" y="1677"/>
                <a:ext cx="8" cy="8"/>
              </a:xfrm>
              <a:custGeom>
                <a:avLst/>
                <a:gdLst>
                  <a:gd name="T0" fmla="*/ 7 w 8"/>
                  <a:gd name="T1" fmla="*/ 7 h 8"/>
                  <a:gd name="T2" fmla="*/ 7 w 8"/>
                  <a:gd name="T3" fmla="*/ 7 h 8"/>
                  <a:gd name="T4" fmla="*/ 0 w 8"/>
                  <a:gd name="T5" fmla="*/ 0 h 8"/>
                  <a:gd name="T6" fmla="*/ 7 w 8"/>
                  <a:gd name="T7" fmla="*/ 0 h 8"/>
                  <a:gd name="T8" fmla="*/ 0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7" y="7"/>
                    </a:moveTo>
                    <a:lnTo>
                      <a:pt x="7" y="7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1" name="Freeform 155"/>
              <p:cNvSpPr>
                <a:spLocks/>
              </p:cNvSpPr>
              <p:nvPr/>
            </p:nvSpPr>
            <p:spPr bwMode="auto">
              <a:xfrm>
                <a:off x="1451" y="1677"/>
                <a:ext cx="40" cy="24"/>
              </a:xfrm>
              <a:custGeom>
                <a:avLst/>
                <a:gdLst>
                  <a:gd name="T0" fmla="*/ 32 w 40"/>
                  <a:gd name="T1" fmla="*/ 5 h 24"/>
                  <a:gd name="T2" fmla="*/ 32 w 40"/>
                  <a:gd name="T3" fmla="*/ 5 h 24"/>
                  <a:gd name="T4" fmla="*/ 39 w 40"/>
                  <a:gd name="T5" fmla="*/ 11 h 24"/>
                  <a:gd name="T6" fmla="*/ 32 w 40"/>
                  <a:gd name="T7" fmla="*/ 17 h 24"/>
                  <a:gd name="T8" fmla="*/ 32 w 40"/>
                  <a:gd name="T9" fmla="*/ 23 h 24"/>
                  <a:gd name="T10" fmla="*/ 20 w 40"/>
                  <a:gd name="T11" fmla="*/ 23 h 24"/>
                  <a:gd name="T12" fmla="*/ 13 w 40"/>
                  <a:gd name="T13" fmla="*/ 23 h 24"/>
                  <a:gd name="T14" fmla="*/ 7 w 40"/>
                  <a:gd name="T15" fmla="*/ 23 h 24"/>
                  <a:gd name="T16" fmla="*/ 0 w 40"/>
                  <a:gd name="T17" fmla="*/ 23 h 24"/>
                  <a:gd name="T18" fmla="*/ 0 w 40"/>
                  <a:gd name="T19" fmla="*/ 17 h 24"/>
                  <a:gd name="T20" fmla="*/ 26 w 40"/>
                  <a:gd name="T21" fmla="*/ 17 h 24"/>
                  <a:gd name="T22" fmla="*/ 20 w 40"/>
                  <a:gd name="T23" fmla="*/ 17 h 24"/>
                  <a:gd name="T24" fmla="*/ 20 w 40"/>
                  <a:gd name="T25" fmla="*/ 5 h 24"/>
                  <a:gd name="T26" fmla="*/ 13 w 40"/>
                  <a:gd name="T27" fmla="*/ 5 h 24"/>
                  <a:gd name="T28" fmla="*/ 20 w 40"/>
                  <a:gd name="T29" fmla="*/ 0 h 24"/>
                  <a:gd name="T30" fmla="*/ 26 w 40"/>
                  <a:gd name="T31" fmla="*/ 5 h 24"/>
                  <a:gd name="T32" fmla="*/ 32 w 40"/>
                  <a:gd name="T33" fmla="*/ 5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24"/>
                  <a:gd name="T53" fmla="*/ 40 w 4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24">
                    <a:moveTo>
                      <a:pt x="32" y="5"/>
                    </a:moveTo>
                    <a:lnTo>
                      <a:pt x="32" y="5"/>
                    </a:lnTo>
                    <a:lnTo>
                      <a:pt x="39" y="11"/>
                    </a:lnTo>
                    <a:lnTo>
                      <a:pt x="32" y="17"/>
                    </a:lnTo>
                    <a:lnTo>
                      <a:pt x="32" y="23"/>
                    </a:lnTo>
                    <a:lnTo>
                      <a:pt x="20" y="23"/>
                    </a:lnTo>
                    <a:lnTo>
                      <a:pt x="13" y="23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26" y="17"/>
                    </a:lnTo>
                    <a:lnTo>
                      <a:pt x="20" y="17"/>
                    </a:lnTo>
                    <a:lnTo>
                      <a:pt x="20" y="5"/>
                    </a:lnTo>
                    <a:lnTo>
                      <a:pt x="13" y="5"/>
                    </a:lnTo>
                    <a:lnTo>
                      <a:pt x="20" y="0"/>
                    </a:lnTo>
                    <a:lnTo>
                      <a:pt x="26" y="5"/>
                    </a:lnTo>
                    <a:lnTo>
                      <a:pt x="32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2" name="Freeform 156"/>
              <p:cNvSpPr>
                <a:spLocks/>
              </p:cNvSpPr>
              <p:nvPr/>
            </p:nvSpPr>
            <p:spPr bwMode="auto">
              <a:xfrm>
                <a:off x="1459" y="1692"/>
                <a:ext cx="40" cy="24"/>
              </a:xfrm>
              <a:custGeom>
                <a:avLst/>
                <a:gdLst>
                  <a:gd name="T0" fmla="*/ 39 w 40"/>
                  <a:gd name="T1" fmla="*/ 0 h 24"/>
                  <a:gd name="T2" fmla="*/ 39 w 40"/>
                  <a:gd name="T3" fmla="*/ 0 h 24"/>
                  <a:gd name="T4" fmla="*/ 31 w 40"/>
                  <a:gd name="T5" fmla="*/ 8 h 24"/>
                  <a:gd name="T6" fmla="*/ 31 w 40"/>
                  <a:gd name="T7" fmla="*/ 23 h 24"/>
                  <a:gd name="T8" fmla="*/ 31 w 40"/>
                  <a:gd name="T9" fmla="*/ 16 h 24"/>
                  <a:gd name="T10" fmla="*/ 16 w 40"/>
                  <a:gd name="T11" fmla="*/ 16 h 24"/>
                  <a:gd name="T12" fmla="*/ 8 w 40"/>
                  <a:gd name="T13" fmla="*/ 16 h 24"/>
                  <a:gd name="T14" fmla="*/ 0 w 40"/>
                  <a:gd name="T15" fmla="*/ 23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0"/>
                  <a:gd name="T25" fmla="*/ 0 h 24"/>
                  <a:gd name="T26" fmla="*/ 40 w 40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0" h="24">
                    <a:moveTo>
                      <a:pt x="39" y="0"/>
                    </a:moveTo>
                    <a:lnTo>
                      <a:pt x="39" y="0"/>
                    </a:lnTo>
                    <a:lnTo>
                      <a:pt x="31" y="8"/>
                    </a:lnTo>
                    <a:lnTo>
                      <a:pt x="31" y="23"/>
                    </a:lnTo>
                    <a:lnTo>
                      <a:pt x="31" y="16"/>
                    </a:lnTo>
                    <a:lnTo>
                      <a:pt x="16" y="16"/>
                    </a:lnTo>
                    <a:lnTo>
                      <a:pt x="8" y="16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83" name="Freeform 157"/>
              <p:cNvSpPr>
                <a:spLocks/>
              </p:cNvSpPr>
              <p:nvPr/>
            </p:nvSpPr>
            <p:spPr bwMode="auto">
              <a:xfrm>
                <a:off x="1451" y="1677"/>
                <a:ext cx="48" cy="39"/>
              </a:xfrm>
              <a:custGeom>
                <a:avLst/>
                <a:gdLst>
                  <a:gd name="T0" fmla="*/ 8 w 48"/>
                  <a:gd name="T1" fmla="*/ 38 h 39"/>
                  <a:gd name="T2" fmla="*/ 8 w 48"/>
                  <a:gd name="T3" fmla="*/ 38 h 39"/>
                  <a:gd name="T4" fmla="*/ 0 w 48"/>
                  <a:gd name="T5" fmla="*/ 31 h 39"/>
                  <a:gd name="T6" fmla="*/ 0 w 48"/>
                  <a:gd name="T7" fmla="*/ 23 h 39"/>
                  <a:gd name="T8" fmla="*/ 31 w 48"/>
                  <a:gd name="T9" fmla="*/ 31 h 39"/>
                  <a:gd name="T10" fmla="*/ 31 w 48"/>
                  <a:gd name="T11" fmla="*/ 23 h 39"/>
                  <a:gd name="T12" fmla="*/ 24 w 48"/>
                  <a:gd name="T13" fmla="*/ 23 h 39"/>
                  <a:gd name="T14" fmla="*/ 24 w 48"/>
                  <a:gd name="T15" fmla="*/ 7 h 39"/>
                  <a:gd name="T16" fmla="*/ 16 w 48"/>
                  <a:gd name="T17" fmla="*/ 7 h 39"/>
                  <a:gd name="T18" fmla="*/ 24 w 48"/>
                  <a:gd name="T19" fmla="*/ 7 h 39"/>
                  <a:gd name="T20" fmla="*/ 31 w 48"/>
                  <a:gd name="T21" fmla="*/ 7 h 39"/>
                  <a:gd name="T22" fmla="*/ 39 w 48"/>
                  <a:gd name="T23" fmla="*/ 7 h 39"/>
                  <a:gd name="T24" fmla="*/ 47 w 48"/>
                  <a:gd name="T25" fmla="*/ 15 h 39"/>
                  <a:gd name="T26" fmla="*/ 39 w 48"/>
                  <a:gd name="T27" fmla="*/ 23 h 39"/>
                  <a:gd name="T28" fmla="*/ 39 w 48"/>
                  <a:gd name="T29" fmla="*/ 31 h 39"/>
                  <a:gd name="T30" fmla="*/ 24 w 48"/>
                  <a:gd name="T31" fmla="*/ 31 h 39"/>
                  <a:gd name="T32" fmla="*/ 16 w 48"/>
                  <a:gd name="T33" fmla="*/ 31 h 39"/>
                  <a:gd name="T34" fmla="*/ 8 w 48"/>
                  <a:gd name="T35" fmla="*/ 31 h 39"/>
                  <a:gd name="T36" fmla="*/ 0 w 48"/>
                  <a:gd name="T37" fmla="*/ 31 h 39"/>
                  <a:gd name="T38" fmla="*/ 0 w 48"/>
                  <a:gd name="T39" fmla="*/ 23 h 39"/>
                  <a:gd name="T40" fmla="*/ 31 w 48"/>
                  <a:gd name="T41" fmla="*/ 23 h 39"/>
                  <a:gd name="T42" fmla="*/ 24 w 48"/>
                  <a:gd name="T43" fmla="*/ 23 h 39"/>
                  <a:gd name="T44" fmla="*/ 24 w 48"/>
                  <a:gd name="T45" fmla="*/ 7 h 39"/>
                  <a:gd name="T46" fmla="*/ 16 w 48"/>
                  <a:gd name="T47" fmla="*/ 7 h 39"/>
                  <a:gd name="T48" fmla="*/ 24 w 48"/>
                  <a:gd name="T49" fmla="*/ 0 h 39"/>
                  <a:gd name="T50" fmla="*/ 31 w 48"/>
                  <a:gd name="T51" fmla="*/ 7 h 39"/>
                  <a:gd name="T52" fmla="*/ 39 w 48"/>
                  <a:gd name="T53" fmla="*/ 7 h 3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39"/>
                  <a:gd name="T83" fmla="*/ 48 w 48"/>
                  <a:gd name="T84" fmla="*/ 39 h 3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39">
                    <a:moveTo>
                      <a:pt x="8" y="38"/>
                    </a:moveTo>
                    <a:lnTo>
                      <a:pt x="8" y="38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1" y="31"/>
                    </a:lnTo>
                    <a:lnTo>
                      <a:pt x="31" y="23"/>
                    </a:lnTo>
                    <a:lnTo>
                      <a:pt x="24" y="23"/>
                    </a:lnTo>
                    <a:lnTo>
                      <a:pt x="24" y="7"/>
                    </a:lnTo>
                    <a:lnTo>
                      <a:pt x="16" y="7"/>
                    </a:lnTo>
                    <a:lnTo>
                      <a:pt x="24" y="7"/>
                    </a:lnTo>
                    <a:lnTo>
                      <a:pt x="31" y="7"/>
                    </a:lnTo>
                    <a:lnTo>
                      <a:pt x="39" y="7"/>
                    </a:lnTo>
                    <a:lnTo>
                      <a:pt x="47" y="15"/>
                    </a:lnTo>
                    <a:lnTo>
                      <a:pt x="39" y="23"/>
                    </a:lnTo>
                    <a:lnTo>
                      <a:pt x="39" y="31"/>
                    </a:lnTo>
                    <a:lnTo>
                      <a:pt x="24" y="31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1" y="23"/>
                    </a:lnTo>
                    <a:lnTo>
                      <a:pt x="24" y="23"/>
                    </a:lnTo>
                    <a:lnTo>
                      <a:pt x="24" y="7"/>
                    </a:lnTo>
                    <a:lnTo>
                      <a:pt x="16" y="7"/>
                    </a:lnTo>
                    <a:lnTo>
                      <a:pt x="24" y="0"/>
                    </a:lnTo>
                    <a:lnTo>
                      <a:pt x="31" y="7"/>
                    </a:lnTo>
                    <a:lnTo>
                      <a:pt x="39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6" name="Group 158"/>
            <p:cNvGrpSpPr>
              <a:grpSpLocks/>
            </p:cNvGrpSpPr>
            <p:nvPr/>
          </p:nvGrpSpPr>
          <p:grpSpPr bwMode="auto">
            <a:xfrm>
              <a:off x="1288" y="2420"/>
              <a:ext cx="98" cy="54"/>
              <a:chOff x="1226" y="1746"/>
              <a:chExt cx="94" cy="48"/>
            </a:xfrm>
          </p:grpSpPr>
          <p:sp>
            <p:nvSpPr>
              <p:cNvPr id="68075" name="Freeform 159"/>
              <p:cNvSpPr>
                <a:spLocks/>
              </p:cNvSpPr>
              <p:nvPr/>
            </p:nvSpPr>
            <p:spPr bwMode="auto">
              <a:xfrm>
                <a:off x="1226" y="1746"/>
                <a:ext cx="86" cy="40"/>
              </a:xfrm>
              <a:custGeom>
                <a:avLst/>
                <a:gdLst>
                  <a:gd name="T0" fmla="*/ 85 w 86"/>
                  <a:gd name="T1" fmla="*/ 13 h 40"/>
                  <a:gd name="T2" fmla="*/ 85 w 86"/>
                  <a:gd name="T3" fmla="*/ 13 h 40"/>
                  <a:gd name="T4" fmla="*/ 71 w 86"/>
                  <a:gd name="T5" fmla="*/ 0 h 40"/>
                  <a:gd name="T6" fmla="*/ 57 w 86"/>
                  <a:gd name="T7" fmla="*/ 0 h 40"/>
                  <a:gd name="T8" fmla="*/ 15 w 86"/>
                  <a:gd name="T9" fmla="*/ 0 h 40"/>
                  <a:gd name="T10" fmla="*/ 15 w 86"/>
                  <a:gd name="T11" fmla="*/ 7 h 40"/>
                  <a:gd name="T12" fmla="*/ 0 w 86"/>
                  <a:gd name="T13" fmla="*/ 13 h 40"/>
                  <a:gd name="T14" fmla="*/ 0 w 86"/>
                  <a:gd name="T15" fmla="*/ 20 h 40"/>
                  <a:gd name="T16" fmla="*/ 7 w 86"/>
                  <a:gd name="T17" fmla="*/ 26 h 40"/>
                  <a:gd name="T18" fmla="*/ 22 w 86"/>
                  <a:gd name="T19" fmla="*/ 26 h 40"/>
                  <a:gd name="T20" fmla="*/ 22 w 86"/>
                  <a:gd name="T21" fmla="*/ 32 h 40"/>
                  <a:gd name="T22" fmla="*/ 28 w 86"/>
                  <a:gd name="T23" fmla="*/ 39 h 40"/>
                  <a:gd name="T24" fmla="*/ 36 w 86"/>
                  <a:gd name="T25" fmla="*/ 32 h 40"/>
                  <a:gd name="T26" fmla="*/ 36 w 86"/>
                  <a:gd name="T27" fmla="*/ 26 h 40"/>
                  <a:gd name="T28" fmla="*/ 43 w 86"/>
                  <a:gd name="T29" fmla="*/ 26 h 40"/>
                  <a:gd name="T30" fmla="*/ 50 w 86"/>
                  <a:gd name="T31" fmla="*/ 26 h 40"/>
                  <a:gd name="T32" fmla="*/ 57 w 86"/>
                  <a:gd name="T33" fmla="*/ 20 h 40"/>
                  <a:gd name="T34" fmla="*/ 64 w 86"/>
                  <a:gd name="T35" fmla="*/ 13 h 40"/>
                  <a:gd name="T36" fmla="*/ 71 w 86"/>
                  <a:gd name="T37" fmla="*/ 13 h 40"/>
                  <a:gd name="T38" fmla="*/ 85 w 86"/>
                  <a:gd name="T39" fmla="*/ 13 h 4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6"/>
                  <a:gd name="T61" fmla="*/ 0 h 40"/>
                  <a:gd name="T62" fmla="*/ 86 w 86"/>
                  <a:gd name="T63" fmla="*/ 40 h 4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6" h="40">
                    <a:moveTo>
                      <a:pt x="85" y="13"/>
                    </a:moveTo>
                    <a:lnTo>
                      <a:pt x="85" y="13"/>
                    </a:lnTo>
                    <a:lnTo>
                      <a:pt x="71" y="0"/>
                    </a:lnTo>
                    <a:lnTo>
                      <a:pt x="57" y="0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7" y="26"/>
                    </a:lnTo>
                    <a:lnTo>
                      <a:pt x="22" y="26"/>
                    </a:lnTo>
                    <a:lnTo>
                      <a:pt x="22" y="32"/>
                    </a:lnTo>
                    <a:lnTo>
                      <a:pt x="28" y="39"/>
                    </a:lnTo>
                    <a:lnTo>
                      <a:pt x="36" y="32"/>
                    </a:lnTo>
                    <a:lnTo>
                      <a:pt x="36" y="26"/>
                    </a:lnTo>
                    <a:lnTo>
                      <a:pt x="43" y="26"/>
                    </a:lnTo>
                    <a:lnTo>
                      <a:pt x="50" y="26"/>
                    </a:lnTo>
                    <a:lnTo>
                      <a:pt x="57" y="20"/>
                    </a:lnTo>
                    <a:lnTo>
                      <a:pt x="64" y="13"/>
                    </a:lnTo>
                    <a:lnTo>
                      <a:pt x="71" y="13"/>
                    </a:lnTo>
                    <a:lnTo>
                      <a:pt x="85" y="1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6" name="Freeform 160"/>
              <p:cNvSpPr>
                <a:spLocks/>
              </p:cNvSpPr>
              <p:nvPr/>
            </p:nvSpPr>
            <p:spPr bwMode="auto">
              <a:xfrm>
                <a:off x="1226" y="1746"/>
                <a:ext cx="94" cy="48"/>
              </a:xfrm>
              <a:custGeom>
                <a:avLst/>
                <a:gdLst>
                  <a:gd name="T0" fmla="*/ 78 w 94"/>
                  <a:gd name="T1" fmla="*/ 0 h 48"/>
                  <a:gd name="T2" fmla="*/ 62 w 94"/>
                  <a:gd name="T3" fmla="*/ 0 h 48"/>
                  <a:gd name="T4" fmla="*/ 16 w 94"/>
                  <a:gd name="T5" fmla="*/ 0 h 48"/>
                  <a:gd name="T6" fmla="*/ 16 w 94"/>
                  <a:gd name="T7" fmla="*/ 8 h 48"/>
                  <a:gd name="T8" fmla="*/ 0 w 94"/>
                  <a:gd name="T9" fmla="*/ 16 h 48"/>
                  <a:gd name="T10" fmla="*/ 0 w 94"/>
                  <a:gd name="T11" fmla="*/ 24 h 48"/>
                  <a:gd name="T12" fmla="*/ 8 w 94"/>
                  <a:gd name="T13" fmla="*/ 31 h 48"/>
                  <a:gd name="T14" fmla="*/ 24 w 94"/>
                  <a:gd name="T15" fmla="*/ 31 h 48"/>
                  <a:gd name="T16" fmla="*/ 24 w 94"/>
                  <a:gd name="T17" fmla="*/ 39 h 48"/>
                  <a:gd name="T18" fmla="*/ 31 w 94"/>
                  <a:gd name="T19" fmla="*/ 47 h 48"/>
                  <a:gd name="T20" fmla="*/ 39 w 94"/>
                  <a:gd name="T21" fmla="*/ 39 h 48"/>
                  <a:gd name="T22" fmla="*/ 39 w 94"/>
                  <a:gd name="T23" fmla="*/ 31 h 48"/>
                  <a:gd name="T24" fmla="*/ 47 w 94"/>
                  <a:gd name="T25" fmla="*/ 31 h 48"/>
                  <a:gd name="T26" fmla="*/ 55 w 94"/>
                  <a:gd name="T27" fmla="*/ 31 h 48"/>
                  <a:gd name="T28" fmla="*/ 62 w 94"/>
                  <a:gd name="T29" fmla="*/ 24 h 48"/>
                  <a:gd name="T30" fmla="*/ 70 w 94"/>
                  <a:gd name="T31" fmla="*/ 16 h 48"/>
                  <a:gd name="T32" fmla="*/ 78 w 94"/>
                  <a:gd name="T33" fmla="*/ 24 h 48"/>
                  <a:gd name="T34" fmla="*/ 93 w 94"/>
                  <a:gd name="T35" fmla="*/ 16 h 48"/>
                  <a:gd name="T36" fmla="*/ 78 w 94"/>
                  <a:gd name="T37" fmla="*/ 0 h 48"/>
                  <a:gd name="T38" fmla="*/ 62 w 94"/>
                  <a:gd name="T39" fmla="*/ 0 h 48"/>
                  <a:gd name="T40" fmla="*/ 16 w 94"/>
                  <a:gd name="T41" fmla="*/ 0 h 48"/>
                  <a:gd name="T42" fmla="*/ 16 w 94"/>
                  <a:gd name="T43" fmla="*/ 8 h 48"/>
                  <a:gd name="T44" fmla="*/ 0 w 94"/>
                  <a:gd name="T45" fmla="*/ 16 h 48"/>
                  <a:gd name="T46" fmla="*/ 0 w 94"/>
                  <a:gd name="T47" fmla="*/ 24 h 48"/>
                  <a:gd name="T48" fmla="*/ 8 w 94"/>
                  <a:gd name="T49" fmla="*/ 31 h 48"/>
                  <a:gd name="T50" fmla="*/ 24 w 94"/>
                  <a:gd name="T51" fmla="*/ 31 h 48"/>
                  <a:gd name="T52" fmla="*/ 24 w 94"/>
                  <a:gd name="T53" fmla="*/ 39 h 48"/>
                  <a:gd name="T54" fmla="*/ 31 w 94"/>
                  <a:gd name="T55" fmla="*/ 47 h 48"/>
                  <a:gd name="T56" fmla="*/ 39 w 94"/>
                  <a:gd name="T57" fmla="*/ 39 h 48"/>
                  <a:gd name="T58" fmla="*/ 39 w 94"/>
                  <a:gd name="T59" fmla="*/ 31 h 48"/>
                  <a:gd name="T60" fmla="*/ 47 w 94"/>
                  <a:gd name="T61" fmla="*/ 31 h 48"/>
                  <a:gd name="T62" fmla="*/ 55 w 94"/>
                  <a:gd name="T63" fmla="*/ 31 h 48"/>
                  <a:gd name="T64" fmla="*/ 62 w 94"/>
                  <a:gd name="T65" fmla="*/ 24 h 48"/>
                  <a:gd name="T66" fmla="*/ 70 w 94"/>
                  <a:gd name="T67" fmla="*/ 16 h 48"/>
                  <a:gd name="T68" fmla="*/ 78 w 94"/>
                  <a:gd name="T69" fmla="*/ 16 h 48"/>
                  <a:gd name="T70" fmla="*/ 93 w 94"/>
                  <a:gd name="T71" fmla="*/ 16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4"/>
                  <a:gd name="T109" fmla="*/ 0 h 48"/>
                  <a:gd name="T110" fmla="*/ 94 w 94"/>
                  <a:gd name="T111" fmla="*/ 48 h 4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4" h="48">
                    <a:moveTo>
                      <a:pt x="78" y="0"/>
                    </a:moveTo>
                    <a:lnTo>
                      <a:pt x="62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8" y="31"/>
                    </a:lnTo>
                    <a:lnTo>
                      <a:pt x="24" y="31"/>
                    </a:lnTo>
                    <a:lnTo>
                      <a:pt x="24" y="39"/>
                    </a:lnTo>
                    <a:lnTo>
                      <a:pt x="31" y="47"/>
                    </a:lnTo>
                    <a:lnTo>
                      <a:pt x="39" y="39"/>
                    </a:lnTo>
                    <a:lnTo>
                      <a:pt x="39" y="31"/>
                    </a:lnTo>
                    <a:lnTo>
                      <a:pt x="47" y="31"/>
                    </a:lnTo>
                    <a:lnTo>
                      <a:pt x="55" y="31"/>
                    </a:lnTo>
                    <a:lnTo>
                      <a:pt x="62" y="24"/>
                    </a:lnTo>
                    <a:lnTo>
                      <a:pt x="70" y="16"/>
                    </a:lnTo>
                    <a:lnTo>
                      <a:pt x="78" y="24"/>
                    </a:lnTo>
                    <a:lnTo>
                      <a:pt x="93" y="16"/>
                    </a:lnTo>
                    <a:lnTo>
                      <a:pt x="78" y="0"/>
                    </a:lnTo>
                    <a:lnTo>
                      <a:pt x="62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8" y="31"/>
                    </a:lnTo>
                    <a:lnTo>
                      <a:pt x="24" y="31"/>
                    </a:lnTo>
                    <a:lnTo>
                      <a:pt x="24" y="39"/>
                    </a:lnTo>
                    <a:lnTo>
                      <a:pt x="31" y="47"/>
                    </a:lnTo>
                    <a:lnTo>
                      <a:pt x="39" y="39"/>
                    </a:lnTo>
                    <a:lnTo>
                      <a:pt x="39" y="31"/>
                    </a:lnTo>
                    <a:lnTo>
                      <a:pt x="47" y="31"/>
                    </a:lnTo>
                    <a:lnTo>
                      <a:pt x="55" y="31"/>
                    </a:lnTo>
                    <a:lnTo>
                      <a:pt x="62" y="24"/>
                    </a:lnTo>
                    <a:lnTo>
                      <a:pt x="70" y="16"/>
                    </a:lnTo>
                    <a:lnTo>
                      <a:pt x="78" y="16"/>
                    </a:lnTo>
                    <a:lnTo>
                      <a:pt x="93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7" name="Group 161"/>
            <p:cNvGrpSpPr>
              <a:grpSpLocks/>
            </p:cNvGrpSpPr>
            <p:nvPr/>
          </p:nvGrpSpPr>
          <p:grpSpPr bwMode="auto">
            <a:xfrm>
              <a:off x="1458" y="2368"/>
              <a:ext cx="41" cy="18"/>
              <a:chOff x="1389" y="1700"/>
              <a:chExt cx="40" cy="16"/>
            </a:xfrm>
          </p:grpSpPr>
          <p:sp>
            <p:nvSpPr>
              <p:cNvPr id="68073" name="Freeform 162"/>
              <p:cNvSpPr>
                <a:spLocks/>
              </p:cNvSpPr>
              <p:nvPr/>
            </p:nvSpPr>
            <p:spPr bwMode="auto">
              <a:xfrm>
                <a:off x="1389" y="1700"/>
                <a:ext cx="32" cy="8"/>
              </a:xfrm>
              <a:custGeom>
                <a:avLst/>
                <a:gdLst>
                  <a:gd name="T0" fmla="*/ 18 w 32"/>
                  <a:gd name="T1" fmla="*/ 4 h 8"/>
                  <a:gd name="T2" fmla="*/ 18 w 32"/>
                  <a:gd name="T3" fmla="*/ 4 h 8"/>
                  <a:gd name="T4" fmla="*/ 25 w 32"/>
                  <a:gd name="T5" fmla="*/ 4 h 8"/>
                  <a:gd name="T6" fmla="*/ 31 w 32"/>
                  <a:gd name="T7" fmla="*/ 7 h 8"/>
                  <a:gd name="T8" fmla="*/ 25 w 32"/>
                  <a:gd name="T9" fmla="*/ 7 h 8"/>
                  <a:gd name="T10" fmla="*/ 18 w 32"/>
                  <a:gd name="T11" fmla="*/ 7 h 8"/>
                  <a:gd name="T12" fmla="*/ 13 w 32"/>
                  <a:gd name="T13" fmla="*/ 7 h 8"/>
                  <a:gd name="T14" fmla="*/ 0 w 32"/>
                  <a:gd name="T15" fmla="*/ 4 h 8"/>
                  <a:gd name="T16" fmla="*/ 6 w 32"/>
                  <a:gd name="T17" fmla="*/ 0 h 8"/>
                  <a:gd name="T18" fmla="*/ 18 w 32"/>
                  <a:gd name="T19" fmla="*/ 4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8"/>
                  <a:gd name="T32" fmla="*/ 32 w 32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8">
                    <a:moveTo>
                      <a:pt x="18" y="4"/>
                    </a:moveTo>
                    <a:lnTo>
                      <a:pt x="18" y="4"/>
                    </a:lnTo>
                    <a:lnTo>
                      <a:pt x="25" y="4"/>
                    </a:lnTo>
                    <a:lnTo>
                      <a:pt x="31" y="7"/>
                    </a:lnTo>
                    <a:lnTo>
                      <a:pt x="25" y="7"/>
                    </a:lnTo>
                    <a:lnTo>
                      <a:pt x="18" y="7"/>
                    </a:lnTo>
                    <a:lnTo>
                      <a:pt x="13" y="7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18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4" name="Freeform 163"/>
              <p:cNvSpPr>
                <a:spLocks/>
              </p:cNvSpPr>
              <p:nvPr/>
            </p:nvSpPr>
            <p:spPr bwMode="auto">
              <a:xfrm>
                <a:off x="1389" y="1700"/>
                <a:ext cx="40" cy="16"/>
              </a:xfrm>
              <a:custGeom>
                <a:avLst/>
                <a:gdLst>
                  <a:gd name="T0" fmla="*/ 31 w 40"/>
                  <a:gd name="T1" fmla="*/ 8 h 16"/>
                  <a:gd name="T2" fmla="*/ 31 w 40"/>
                  <a:gd name="T3" fmla="*/ 8 h 16"/>
                  <a:gd name="T4" fmla="*/ 39 w 40"/>
                  <a:gd name="T5" fmla="*/ 15 h 16"/>
                  <a:gd name="T6" fmla="*/ 31 w 40"/>
                  <a:gd name="T7" fmla="*/ 15 h 16"/>
                  <a:gd name="T8" fmla="*/ 23 w 40"/>
                  <a:gd name="T9" fmla="*/ 15 h 16"/>
                  <a:gd name="T10" fmla="*/ 16 w 40"/>
                  <a:gd name="T11" fmla="*/ 15 h 16"/>
                  <a:gd name="T12" fmla="*/ 0 w 40"/>
                  <a:gd name="T13" fmla="*/ 8 h 16"/>
                  <a:gd name="T14" fmla="*/ 8 w 40"/>
                  <a:gd name="T15" fmla="*/ 0 h 16"/>
                  <a:gd name="T16" fmla="*/ 23 w 40"/>
                  <a:gd name="T17" fmla="*/ 8 h 16"/>
                  <a:gd name="T18" fmla="*/ 31 w 40"/>
                  <a:gd name="T19" fmla="*/ 8 h 16"/>
                  <a:gd name="T20" fmla="*/ 39 w 40"/>
                  <a:gd name="T21" fmla="*/ 15 h 16"/>
                  <a:gd name="T22" fmla="*/ 31 w 40"/>
                  <a:gd name="T23" fmla="*/ 15 h 16"/>
                  <a:gd name="T24" fmla="*/ 23 w 40"/>
                  <a:gd name="T25" fmla="*/ 15 h 16"/>
                  <a:gd name="T26" fmla="*/ 16 w 40"/>
                  <a:gd name="T27" fmla="*/ 15 h 16"/>
                  <a:gd name="T28" fmla="*/ 0 w 40"/>
                  <a:gd name="T29" fmla="*/ 8 h 16"/>
                  <a:gd name="T30" fmla="*/ 8 w 40"/>
                  <a:gd name="T31" fmla="*/ 0 h 16"/>
                  <a:gd name="T32" fmla="*/ 23 w 40"/>
                  <a:gd name="T33" fmla="*/ 8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6"/>
                  <a:gd name="T53" fmla="*/ 40 w 40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6">
                    <a:moveTo>
                      <a:pt x="31" y="8"/>
                    </a:moveTo>
                    <a:lnTo>
                      <a:pt x="31" y="8"/>
                    </a:lnTo>
                    <a:lnTo>
                      <a:pt x="39" y="15"/>
                    </a:lnTo>
                    <a:lnTo>
                      <a:pt x="31" y="15"/>
                    </a:lnTo>
                    <a:lnTo>
                      <a:pt x="23" y="15"/>
                    </a:lnTo>
                    <a:lnTo>
                      <a:pt x="16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3" y="8"/>
                    </a:lnTo>
                    <a:lnTo>
                      <a:pt x="31" y="8"/>
                    </a:lnTo>
                    <a:lnTo>
                      <a:pt x="39" y="15"/>
                    </a:lnTo>
                    <a:lnTo>
                      <a:pt x="31" y="15"/>
                    </a:lnTo>
                    <a:lnTo>
                      <a:pt x="23" y="15"/>
                    </a:lnTo>
                    <a:lnTo>
                      <a:pt x="16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3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8" name="Group 164"/>
            <p:cNvGrpSpPr>
              <a:grpSpLocks/>
            </p:cNvGrpSpPr>
            <p:nvPr/>
          </p:nvGrpSpPr>
          <p:grpSpPr bwMode="auto">
            <a:xfrm>
              <a:off x="828" y="2103"/>
              <a:ext cx="502" cy="345"/>
              <a:chOff x="784" y="1467"/>
              <a:chExt cx="482" cy="304"/>
            </a:xfrm>
          </p:grpSpPr>
          <p:sp>
            <p:nvSpPr>
              <p:cNvPr id="68065" name="Freeform 165"/>
              <p:cNvSpPr>
                <a:spLocks/>
              </p:cNvSpPr>
              <p:nvPr/>
            </p:nvSpPr>
            <p:spPr bwMode="auto">
              <a:xfrm>
                <a:off x="799" y="1467"/>
                <a:ext cx="459" cy="288"/>
              </a:xfrm>
              <a:custGeom>
                <a:avLst/>
                <a:gdLst>
                  <a:gd name="T0" fmla="*/ 306 w 459"/>
                  <a:gd name="T1" fmla="*/ 113 h 288"/>
                  <a:gd name="T2" fmla="*/ 259 w 459"/>
                  <a:gd name="T3" fmla="*/ 83 h 288"/>
                  <a:gd name="T4" fmla="*/ 245 w 459"/>
                  <a:gd name="T5" fmla="*/ 60 h 288"/>
                  <a:gd name="T6" fmla="*/ 214 w 459"/>
                  <a:gd name="T7" fmla="*/ 46 h 288"/>
                  <a:gd name="T8" fmla="*/ 191 w 459"/>
                  <a:gd name="T9" fmla="*/ 53 h 288"/>
                  <a:gd name="T10" fmla="*/ 184 w 459"/>
                  <a:gd name="T11" fmla="*/ 30 h 288"/>
                  <a:gd name="T12" fmla="*/ 130 w 459"/>
                  <a:gd name="T13" fmla="*/ 16 h 288"/>
                  <a:gd name="T14" fmla="*/ 92 w 459"/>
                  <a:gd name="T15" fmla="*/ 22 h 288"/>
                  <a:gd name="T16" fmla="*/ 0 w 459"/>
                  <a:gd name="T17" fmla="*/ 0 h 288"/>
                  <a:gd name="T18" fmla="*/ 16 w 459"/>
                  <a:gd name="T19" fmla="*/ 38 h 288"/>
                  <a:gd name="T20" fmla="*/ 24 w 459"/>
                  <a:gd name="T21" fmla="*/ 46 h 288"/>
                  <a:gd name="T22" fmla="*/ 46 w 459"/>
                  <a:gd name="T23" fmla="*/ 68 h 288"/>
                  <a:gd name="T24" fmla="*/ 30 w 459"/>
                  <a:gd name="T25" fmla="*/ 83 h 288"/>
                  <a:gd name="T26" fmla="*/ 61 w 459"/>
                  <a:gd name="T27" fmla="*/ 98 h 288"/>
                  <a:gd name="T28" fmla="*/ 77 w 459"/>
                  <a:gd name="T29" fmla="*/ 113 h 288"/>
                  <a:gd name="T30" fmla="*/ 85 w 459"/>
                  <a:gd name="T31" fmla="*/ 128 h 288"/>
                  <a:gd name="T32" fmla="*/ 107 w 459"/>
                  <a:gd name="T33" fmla="*/ 159 h 288"/>
                  <a:gd name="T34" fmla="*/ 115 w 459"/>
                  <a:gd name="T35" fmla="*/ 151 h 288"/>
                  <a:gd name="T36" fmla="*/ 99 w 459"/>
                  <a:gd name="T37" fmla="*/ 143 h 288"/>
                  <a:gd name="T38" fmla="*/ 85 w 459"/>
                  <a:gd name="T39" fmla="*/ 98 h 288"/>
                  <a:gd name="T40" fmla="*/ 85 w 459"/>
                  <a:gd name="T41" fmla="*/ 98 h 288"/>
                  <a:gd name="T42" fmla="*/ 54 w 459"/>
                  <a:gd name="T43" fmla="*/ 60 h 288"/>
                  <a:gd name="T44" fmla="*/ 46 w 459"/>
                  <a:gd name="T45" fmla="*/ 46 h 288"/>
                  <a:gd name="T46" fmla="*/ 30 w 459"/>
                  <a:gd name="T47" fmla="*/ 8 h 288"/>
                  <a:gd name="T48" fmla="*/ 54 w 459"/>
                  <a:gd name="T49" fmla="*/ 16 h 288"/>
                  <a:gd name="T50" fmla="*/ 69 w 459"/>
                  <a:gd name="T51" fmla="*/ 46 h 288"/>
                  <a:gd name="T52" fmla="*/ 92 w 459"/>
                  <a:gd name="T53" fmla="*/ 76 h 288"/>
                  <a:gd name="T54" fmla="*/ 99 w 459"/>
                  <a:gd name="T55" fmla="*/ 90 h 288"/>
                  <a:gd name="T56" fmla="*/ 115 w 459"/>
                  <a:gd name="T57" fmla="*/ 113 h 288"/>
                  <a:gd name="T58" fmla="*/ 123 w 459"/>
                  <a:gd name="T59" fmla="*/ 113 h 288"/>
                  <a:gd name="T60" fmla="*/ 138 w 459"/>
                  <a:gd name="T61" fmla="*/ 121 h 288"/>
                  <a:gd name="T62" fmla="*/ 138 w 459"/>
                  <a:gd name="T63" fmla="*/ 136 h 288"/>
                  <a:gd name="T64" fmla="*/ 160 w 459"/>
                  <a:gd name="T65" fmla="*/ 159 h 288"/>
                  <a:gd name="T66" fmla="*/ 184 w 459"/>
                  <a:gd name="T67" fmla="*/ 189 h 288"/>
                  <a:gd name="T68" fmla="*/ 184 w 459"/>
                  <a:gd name="T69" fmla="*/ 197 h 288"/>
                  <a:gd name="T70" fmla="*/ 176 w 459"/>
                  <a:gd name="T71" fmla="*/ 211 h 288"/>
                  <a:gd name="T72" fmla="*/ 199 w 459"/>
                  <a:gd name="T73" fmla="*/ 227 h 288"/>
                  <a:gd name="T74" fmla="*/ 229 w 459"/>
                  <a:gd name="T75" fmla="*/ 241 h 288"/>
                  <a:gd name="T76" fmla="*/ 275 w 459"/>
                  <a:gd name="T77" fmla="*/ 265 h 288"/>
                  <a:gd name="T78" fmla="*/ 314 w 459"/>
                  <a:gd name="T79" fmla="*/ 271 h 288"/>
                  <a:gd name="T80" fmla="*/ 359 w 459"/>
                  <a:gd name="T81" fmla="*/ 271 h 288"/>
                  <a:gd name="T82" fmla="*/ 374 w 459"/>
                  <a:gd name="T83" fmla="*/ 279 h 288"/>
                  <a:gd name="T84" fmla="*/ 397 w 459"/>
                  <a:gd name="T85" fmla="*/ 265 h 288"/>
                  <a:gd name="T86" fmla="*/ 381 w 459"/>
                  <a:gd name="T87" fmla="*/ 249 h 288"/>
                  <a:gd name="T88" fmla="*/ 397 w 459"/>
                  <a:gd name="T89" fmla="*/ 241 h 288"/>
                  <a:gd name="T90" fmla="*/ 428 w 459"/>
                  <a:gd name="T91" fmla="*/ 241 h 288"/>
                  <a:gd name="T92" fmla="*/ 435 w 459"/>
                  <a:gd name="T93" fmla="*/ 234 h 288"/>
                  <a:gd name="T94" fmla="*/ 443 w 459"/>
                  <a:gd name="T95" fmla="*/ 234 h 288"/>
                  <a:gd name="T96" fmla="*/ 443 w 459"/>
                  <a:gd name="T97" fmla="*/ 211 h 288"/>
                  <a:gd name="T98" fmla="*/ 450 w 459"/>
                  <a:gd name="T99" fmla="*/ 181 h 288"/>
                  <a:gd name="T100" fmla="*/ 435 w 459"/>
                  <a:gd name="T101" fmla="*/ 181 h 288"/>
                  <a:gd name="T102" fmla="*/ 397 w 459"/>
                  <a:gd name="T103" fmla="*/ 219 h 288"/>
                  <a:gd name="T104" fmla="*/ 389 w 459"/>
                  <a:gd name="T105" fmla="*/ 227 h 288"/>
                  <a:gd name="T106" fmla="*/ 374 w 459"/>
                  <a:gd name="T107" fmla="*/ 227 h 288"/>
                  <a:gd name="T108" fmla="*/ 336 w 459"/>
                  <a:gd name="T109" fmla="*/ 227 h 288"/>
                  <a:gd name="T110" fmla="*/ 314 w 459"/>
                  <a:gd name="T111" fmla="*/ 219 h 288"/>
                  <a:gd name="T112" fmla="*/ 298 w 459"/>
                  <a:gd name="T113" fmla="*/ 189 h 288"/>
                  <a:gd name="T114" fmla="*/ 290 w 459"/>
                  <a:gd name="T115" fmla="*/ 174 h 288"/>
                  <a:gd name="T116" fmla="*/ 290 w 459"/>
                  <a:gd name="T117" fmla="*/ 128 h 288"/>
                  <a:gd name="T118" fmla="*/ 306 w 459"/>
                  <a:gd name="T119" fmla="*/ 121 h 28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59"/>
                  <a:gd name="T181" fmla="*/ 0 h 288"/>
                  <a:gd name="T182" fmla="*/ 459 w 459"/>
                  <a:gd name="T183" fmla="*/ 288 h 28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59" h="288">
                    <a:moveTo>
                      <a:pt x="306" y="113"/>
                    </a:moveTo>
                    <a:lnTo>
                      <a:pt x="306" y="113"/>
                    </a:lnTo>
                    <a:lnTo>
                      <a:pt x="275" y="106"/>
                    </a:lnTo>
                    <a:lnTo>
                      <a:pt x="259" y="83"/>
                    </a:lnTo>
                    <a:lnTo>
                      <a:pt x="252" y="68"/>
                    </a:lnTo>
                    <a:lnTo>
                      <a:pt x="245" y="60"/>
                    </a:lnTo>
                    <a:lnTo>
                      <a:pt x="237" y="46"/>
                    </a:lnTo>
                    <a:lnTo>
                      <a:pt x="214" y="46"/>
                    </a:lnTo>
                    <a:lnTo>
                      <a:pt x="206" y="60"/>
                    </a:lnTo>
                    <a:lnTo>
                      <a:pt x="191" y="53"/>
                    </a:lnTo>
                    <a:lnTo>
                      <a:pt x="184" y="46"/>
                    </a:lnTo>
                    <a:lnTo>
                      <a:pt x="184" y="30"/>
                    </a:lnTo>
                    <a:lnTo>
                      <a:pt x="160" y="16"/>
                    </a:lnTo>
                    <a:lnTo>
                      <a:pt x="130" y="16"/>
                    </a:lnTo>
                    <a:lnTo>
                      <a:pt x="130" y="22"/>
                    </a:lnTo>
                    <a:lnTo>
                      <a:pt x="92" y="22"/>
                    </a:lnTo>
                    <a:lnTo>
                      <a:pt x="38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16" y="38"/>
                    </a:lnTo>
                    <a:lnTo>
                      <a:pt x="24" y="38"/>
                    </a:lnTo>
                    <a:lnTo>
                      <a:pt x="24" y="46"/>
                    </a:lnTo>
                    <a:lnTo>
                      <a:pt x="30" y="53"/>
                    </a:lnTo>
                    <a:lnTo>
                      <a:pt x="46" y="68"/>
                    </a:lnTo>
                    <a:lnTo>
                      <a:pt x="46" y="83"/>
                    </a:lnTo>
                    <a:lnTo>
                      <a:pt x="30" y="83"/>
                    </a:lnTo>
                    <a:lnTo>
                      <a:pt x="54" y="98"/>
                    </a:lnTo>
                    <a:lnTo>
                      <a:pt x="61" y="98"/>
                    </a:lnTo>
                    <a:lnTo>
                      <a:pt x="77" y="106"/>
                    </a:lnTo>
                    <a:lnTo>
                      <a:pt x="77" y="113"/>
                    </a:lnTo>
                    <a:lnTo>
                      <a:pt x="77" y="128"/>
                    </a:lnTo>
                    <a:lnTo>
                      <a:pt x="85" y="128"/>
                    </a:lnTo>
                    <a:lnTo>
                      <a:pt x="99" y="151"/>
                    </a:lnTo>
                    <a:lnTo>
                      <a:pt x="107" y="159"/>
                    </a:lnTo>
                    <a:lnTo>
                      <a:pt x="115" y="159"/>
                    </a:lnTo>
                    <a:lnTo>
                      <a:pt x="115" y="151"/>
                    </a:lnTo>
                    <a:lnTo>
                      <a:pt x="107" y="136"/>
                    </a:lnTo>
                    <a:lnTo>
                      <a:pt x="99" y="143"/>
                    </a:lnTo>
                    <a:lnTo>
                      <a:pt x="99" y="136"/>
                    </a:lnTo>
                    <a:lnTo>
                      <a:pt x="85" y="98"/>
                    </a:lnTo>
                    <a:lnTo>
                      <a:pt x="85" y="106"/>
                    </a:lnTo>
                    <a:lnTo>
                      <a:pt x="85" y="98"/>
                    </a:lnTo>
                    <a:lnTo>
                      <a:pt x="61" y="60"/>
                    </a:lnTo>
                    <a:lnTo>
                      <a:pt x="54" y="60"/>
                    </a:lnTo>
                    <a:lnTo>
                      <a:pt x="54" y="53"/>
                    </a:lnTo>
                    <a:lnTo>
                      <a:pt x="46" y="46"/>
                    </a:lnTo>
                    <a:lnTo>
                      <a:pt x="38" y="38"/>
                    </a:lnTo>
                    <a:lnTo>
                      <a:pt x="30" y="8"/>
                    </a:lnTo>
                    <a:lnTo>
                      <a:pt x="46" y="16"/>
                    </a:lnTo>
                    <a:lnTo>
                      <a:pt x="54" y="16"/>
                    </a:lnTo>
                    <a:lnTo>
                      <a:pt x="61" y="22"/>
                    </a:lnTo>
                    <a:lnTo>
                      <a:pt x="69" y="46"/>
                    </a:lnTo>
                    <a:lnTo>
                      <a:pt x="85" y="68"/>
                    </a:lnTo>
                    <a:lnTo>
                      <a:pt x="92" y="76"/>
                    </a:lnTo>
                    <a:lnTo>
                      <a:pt x="99" y="83"/>
                    </a:lnTo>
                    <a:lnTo>
                      <a:pt x="99" y="90"/>
                    </a:lnTo>
                    <a:lnTo>
                      <a:pt x="123" y="106"/>
                    </a:lnTo>
                    <a:lnTo>
                      <a:pt x="115" y="113"/>
                    </a:lnTo>
                    <a:lnTo>
                      <a:pt x="123" y="121"/>
                    </a:lnTo>
                    <a:lnTo>
                      <a:pt x="123" y="113"/>
                    </a:lnTo>
                    <a:lnTo>
                      <a:pt x="123" y="121"/>
                    </a:lnTo>
                    <a:lnTo>
                      <a:pt x="138" y="121"/>
                    </a:lnTo>
                    <a:lnTo>
                      <a:pt x="138" y="128"/>
                    </a:lnTo>
                    <a:lnTo>
                      <a:pt x="138" y="136"/>
                    </a:lnTo>
                    <a:lnTo>
                      <a:pt x="153" y="143"/>
                    </a:lnTo>
                    <a:lnTo>
                      <a:pt x="160" y="159"/>
                    </a:lnTo>
                    <a:lnTo>
                      <a:pt x="176" y="166"/>
                    </a:lnTo>
                    <a:lnTo>
                      <a:pt x="184" y="189"/>
                    </a:lnTo>
                    <a:lnTo>
                      <a:pt x="176" y="197"/>
                    </a:lnTo>
                    <a:lnTo>
                      <a:pt x="184" y="197"/>
                    </a:lnTo>
                    <a:lnTo>
                      <a:pt x="176" y="204"/>
                    </a:lnTo>
                    <a:lnTo>
                      <a:pt x="176" y="211"/>
                    </a:lnTo>
                    <a:lnTo>
                      <a:pt x="184" y="219"/>
                    </a:lnTo>
                    <a:lnTo>
                      <a:pt x="199" y="227"/>
                    </a:lnTo>
                    <a:lnTo>
                      <a:pt x="206" y="234"/>
                    </a:lnTo>
                    <a:lnTo>
                      <a:pt x="229" y="241"/>
                    </a:lnTo>
                    <a:lnTo>
                      <a:pt x="245" y="249"/>
                    </a:lnTo>
                    <a:lnTo>
                      <a:pt x="275" y="265"/>
                    </a:lnTo>
                    <a:lnTo>
                      <a:pt x="290" y="271"/>
                    </a:lnTo>
                    <a:lnTo>
                      <a:pt x="314" y="271"/>
                    </a:lnTo>
                    <a:lnTo>
                      <a:pt x="336" y="265"/>
                    </a:lnTo>
                    <a:lnTo>
                      <a:pt x="359" y="271"/>
                    </a:lnTo>
                    <a:lnTo>
                      <a:pt x="374" y="287"/>
                    </a:lnTo>
                    <a:lnTo>
                      <a:pt x="374" y="279"/>
                    </a:lnTo>
                    <a:lnTo>
                      <a:pt x="389" y="265"/>
                    </a:lnTo>
                    <a:lnTo>
                      <a:pt x="397" y="265"/>
                    </a:lnTo>
                    <a:lnTo>
                      <a:pt x="397" y="257"/>
                    </a:lnTo>
                    <a:lnTo>
                      <a:pt x="381" y="249"/>
                    </a:lnTo>
                    <a:lnTo>
                      <a:pt x="397" y="249"/>
                    </a:lnTo>
                    <a:lnTo>
                      <a:pt x="397" y="241"/>
                    </a:lnTo>
                    <a:lnTo>
                      <a:pt x="420" y="241"/>
                    </a:lnTo>
                    <a:lnTo>
                      <a:pt x="428" y="241"/>
                    </a:lnTo>
                    <a:lnTo>
                      <a:pt x="428" y="234"/>
                    </a:lnTo>
                    <a:lnTo>
                      <a:pt x="435" y="234"/>
                    </a:lnTo>
                    <a:lnTo>
                      <a:pt x="435" y="227"/>
                    </a:lnTo>
                    <a:lnTo>
                      <a:pt x="443" y="234"/>
                    </a:lnTo>
                    <a:lnTo>
                      <a:pt x="443" y="219"/>
                    </a:lnTo>
                    <a:lnTo>
                      <a:pt x="443" y="211"/>
                    </a:lnTo>
                    <a:lnTo>
                      <a:pt x="458" y="189"/>
                    </a:lnTo>
                    <a:lnTo>
                      <a:pt x="450" y="181"/>
                    </a:lnTo>
                    <a:lnTo>
                      <a:pt x="443" y="181"/>
                    </a:lnTo>
                    <a:lnTo>
                      <a:pt x="435" y="181"/>
                    </a:lnTo>
                    <a:lnTo>
                      <a:pt x="405" y="189"/>
                    </a:lnTo>
                    <a:lnTo>
                      <a:pt x="397" y="219"/>
                    </a:lnTo>
                    <a:lnTo>
                      <a:pt x="389" y="219"/>
                    </a:lnTo>
                    <a:lnTo>
                      <a:pt x="389" y="227"/>
                    </a:lnTo>
                    <a:lnTo>
                      <a:pt x="381" y="227"/>
                    </a:lnTo>
                    <a:lnTo>
                      <a:pt x="374" y="227"/>
                    </a:lnTo>
                    <a:lnTo>
                      <a:pt x="344" y="234"/>
                    </a:lnTo>
                    <a:lnTo>
                      <a:pt x="336" y="227"/>
                    </a:lnTo>
                    <a:lnTo>
                      <a:pt x="320" y="227"/>
                    </a:lnTo>
                    <a:lnTo>
                      <a:pt x="314" y="219"/>
                    </a:lnTo>
                    <a:lnTo>
                      <a:pt x="314" y="204"/>
                    </a:lnTo>
                    <a:lnTo>
                      <a:pt x="298" y="189"/>
                    </a:lnTo>
                    <a:lnTo>
                      <a:pt x="298" y="181"/>
                    </a:lnTo>
                    <a:lnTo>
                      <a:pt x="290" y="174"/>
                    </a:lnTo>
                    <a:lnTo>
                      <a:pt x="290" y="151"/>
                    </a:lnTo>
                    <a:lnTo>
                      <a:pt x="290" y="128"/>
                    </a:lnTo>
                    <a:lnTo>
                      <a:pt x="298" y="121"/>
                    </a:lnTo>
                    <a:lnTo>
                      <a:pt x="306" y="121"/>
                    </a:lnTo>
                    <a:lnTo>
                      <a:pt x="306" y="11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6" name="Freeform 166"/>
              <p:cNvSpPr>
                <a:spLocks/>
              </p:cNvSpPr>
              <p:nvPr/>
            </p:nvSpPr>
            <p:spPr bwMode="auto">
              <a:xfrm>
                <a:off x="799" y="1467"/>
                <a:ext cx="467" cy="304"/>
              </a:xfrm>
              <a:custGeom>
                <a:avLst/>
                <a:gdLst>
                  <a:gd name="T0" fmla="*/ 256 w 467"/>
                  <a:gd name="T1" fmla="*/ 70 h 304"/>
                  <a:gd name="T2" fmla="*/ 210 w 467"/>
                  <a:gd name="T3" fmla="*/ 62 h 304"/>
                  <a:gd name="T4" fmla="*/ 163 w 467"/>
                  <a:gd name="T5" fmla="*/ 16 h 304"/>
                  <a:gd name="T6" fmla="*/ 39 w 467"/>
                  <a:gd name="T7" fmla="*/ 0 h 304"/>
                  <a:gd name="T8" fmla="*/ 24 w 467"/>
                  <a:gd name="T9" fmla="*/ 39 h 304"/>
                  <a:gd name="T10" fmla="*/ 47 w 467"/>
                  <a:gd name="T11" fmla="*/ 85 h 304"/>
                  <a:gd name="T12" fmla="*/ 78 w 467"/>
                  <a:gd name="T13" fmla="*/ 109 h 304"/>
                  <a:gd name="T14" fmla="*/ 101 w 467"/>
                  <a:gd name="T15" fmla="*/ 155 h 304"/>
                  <a:gd name="T16" fmla="*/ 109 w 467"/>
                  <a:gd name="T17" fmla="*/ 147 h 304"/>
                  <a:gd name="T18" fmla="*/ 86 w 467"/>
                  <a:gd name="T19" fmla="*/ 101 h 304"/>
                  <a:gd name="T20" fmla="*/ 39 w 467"/>
                  <a:gd name="T21" fmla="*/ 47 h 304"/>
                  <a:gd name="T22" fmla="*/ 62 w 467"/>
                  <a:gd name="T23" fmla="*/ 23 h 304"/>
                  <a:gd name="T24" fmla="*/ 101 w 467"/>
                  <a:gd name="T25" fmla="*/ 85 h 304"/>
                  <a:gd name="T26" fmla="*/ 125 w 467"/>
                  <a:gd name="T27" fmla="*/ 124 h 304"/>
                  <a:gd name="T28" fmla="*/ 140 w 467"/>
                  <a:gd name="T29" fmla="*/ 132 h 304"/>
                  <a:gd name="T30" fmla="*/ 179 w 467"/>
                  <a:gd name="T31" fmla="*/ 171 h 304"/>
                  <a:gd name="T32" fmla="*/ 179 w 467"/>
                  <a:gd name="T33" fmla="*/ 210 h 304"/>
                  <a:gd name="T34" fmla="*/ 210 w 467"/>
                  <a:gd name="T35" fmla="*/ 241 h 304"/>
                  <a:gd name="T36" fmla="*/ 295 w 467"/>
                  <a:gd name="T37" fmla="*/ 279 h 304"/>
                  <a:gd name="T38" fmla="*/ 381 w 467"/>
                  <a:gd name="T39" fmla="*/ 303 h 304"/>
                  <a:gd name="T40" fmla="*/ 404 w 467"/>
                  <a:gd name="T41" fmla="*/ 264 h 304"/>
                  <a:gd name="T42" fmla="*/ 427 w 467"/>
                  <a:gd name="T43" fmla="*/ 248 h 304"/>
                  <a:gd name="T44" fmla="*/ 443 w 467"/>
                  <a:gd name="T45" fmla="*/ 233 h 304"/>
                  <a:gd name="T46" fmla="*/ 451 w 467"/>
                  <a:gd name="T47" fmla="*/ 217 h 304"/>
                  <a:gd name="T48" fmla="*/ 451 w 467"/>
                  <a:gd name="T49" fmla="*/ 194 h 304"/>
                  <a:gd name="T50" fmla="*/ 404 w 467"/>
                  <a:gd name="T51" fmla="*/ 225 h 304"/>
                  <a:gd name="T52" fmla="*/ 350 w 467"/>
                  <a:gd name="T53" fmla="*/ 241 h 304"/>
                  <a:gd name="T54" fmla="*/ 319 w 467"/>
                  <a:gd name="T55" fmla="*/ 217 h 304"/>
                  <a:gd name="T56" fmla="*/ 295 w 467"/>
                  <a:gd name="T57" fmla="*/ 155 h 304"/>
                  <a:gd name="T58" fmla="*/ 311 w 467"/>
                  <a:gd name="T59" fmla="*/ 116 h 304"/>
                  <a:gd name="T60" fmla="*/ 249 w 467"/>
                  <a:gd name="T61" fmla="*/ 62 h 304"/>
                  <a:gd name="T62" fmla="*/ 194 w 467"/>
                  <a:gd name="T63" fmla="*/ 54 h 304"/>
                  <a:gd name="T64" fmla="*/ 132 w 467"/>
                  <a:gd name="T65" fmla="*/ 16 h 304"/>
                  <a:gd name="T66" fmla="*/ 0 w 467"/>
                  <a:gd name="T67" fmla="*/ 0 h 304"/>
                  <a:gd name="T68" fmla="*/ 24 w 467"/>
                  <a:gd name="T69" fmla="*/ 47 h 304"/>
                  <a:gd name="T70" fmla="*/ 31 w 467"/>
                  <a:gd name="T71" fmla="*/ 85 h 304"/>
                  <a:gd name="T72" fmla="*/ 78 w 467"/>
                  <a:gd name="T73" fmla="*/ 116 h 304"/>
                  <a:gd name="T74" fmla="*/ 109 w 467"/>
                  <a:gd name="T75" fmla="*/ 163 h 304"/>
                  <a:gd name="T76" fmla="*/ 101 w 467"/>
                  <a:gd name="T77" fmla="*/ 147 h 304"/>
                  <a:gd name="T78" fmla="*/ 86 w 467"/>
                  <a:gd name="T79" fmla="*/ 101 h 304"/>
                  <a:gd name="T80" fmla="*/ 47 w 467"/>
                  <a:gd name="T81" fmla="*/ 47 h 304"/>
                  <a:gd name="T82" fmla="*/ 55 w 467"/>
                  <a:gd name="T83" fmla="*/ 16 h 304"/>
                  <a:gd name="T84" fmla="*/ 94 w 467"/>
                  <a:gd name="T85" fmla="*/ 78 h 304"/>
                  <a:gd name="T86" fmla="*/ 117 w 467"/>
                  <a:gd name="T87" fmla="*/ 116 h 304"/>
                  <a:gd name="T88" fmla="*/ 140 w 467"/>
                  <a:gd name="T89" fmla="*/ 124 h 304"/>
                  <a:gd name="T90" fmla="*/ 163 w 467"/>
                  <a:gd name="T91" fmla="*/ 163 h 304"/>
                  <a:gd name="T92" fmla="*/ 187 w 467"/>
                  <a:gd name="T93" fmla="*/ 202 h 304"/>
                  <a:gd name="T94" fmla="*/ 202 w 467"/>
                  <a:gd name="T95" fmla="*/ 233 h 304"/>
                  <a:gd name="T96" fmla="*/ 280 w 467"/>
                  <a:gd name="T97" fmla="*/ 272 h 304"/>
                  <a:gd name="T98" fmla="*/ 365 w 467"/>
                  <a:gd name="T99" fmla="*/ 279 h 304"/>
                  <a:gd name="T100" fmla="*/ 404 w 467"/>
                  <a:gd name="T101" fmla="*/ 272 h 304"/>
                  <a:gd name="T102" fmla="*/ 404 w 467"/>
                  <a:gd name="T103" fmla="*/ 248 h 304"/>
                  <a:gd name="T104" fmla="*/ 443 w 467"/>
                  <a:gd name="T105" fmla="*/ 241 h 304"/>
                  <a:gd name="T106" fmla="*/ 451 w 467"/>
                  <a:gd name="T107" fmla="*/ 217 h 304"/>
                  <a:gd name="T108" fmla="*/ 443 w 467"/>
                  <a:gd name="T109" fmla="*/ 186 h 304"/>
                  <a:gd name="T110" fmla="*/ 396 w 467"/>
                  <a:gd name="T111" fmla="*/ 233 h 304"/>
                  <a:gd name="T112" fmla="*/ 342 w 467"/>
                  <a:gd name="T113" fmla="*/ 233 h 304"/>
                  <a:gd name="T114" fmla="*/ 303 w 467"/>
                  <a:gd name="T115" fmla="*/ 194 h 304"/>
                  <a:gd name="T116" fmla="*/ 295 w 467"/>
                  <a:gd name="T117" fmla="*/ 132 h 30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67"/>
                  <a:gd name="T178" fmla="*/ 0 h 304"/>
                  <a:gd name="T179" fmla="*/ 467 w 467"/>
                  <a:gd name="T180" fmla="*/ 304 h 30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67" h="304">
                    <a:moveTo>
                      <a:pt x="280" y="109"/>
                    </a:moveTo>
                    <a:lnTo>
                      <a:pt x="280" y="109"/>
                    </a:lnTo>
                    <a:lnTo>
                      <a:pt x="264" y="85"/>
                    </a:lnTo>
                    <a:lnTo>
                      <a:pt x="256" y="70"/>
                    </a:lnTo>
                    <a:lnTo>
                      <a:pt x="249" y="62"/>
                    </a:lnTo>
                    <a:lnTo>
                      <a:pt x="241" y="47"/>
                    </a:lnTo>
                    <a:lnTo>
                      <a:pt x="218" y="47"/>
                    </a:lnTo>
                    <a:lnTo>
                      <a:pt x="210" y="62"/>
                    </a:lnTo>
                    <a:lnTo>
                      <a:pt x="194" y="54"/>
                    </a:lnTo>
                    <a:lnTo>
                      <a:pt x="187" y="47"/>
                    </a:lnTo>
                    <a:lnTo>
                      <a:pt x="187" y="31"/>
                    </a:lnTo>
                    <a:lnTo>
                      <a:pt x="163" y="16"/>
                    </a:lnTo>
                    <a:lnTo>
                      <a:pt x="132" y="16"/>
                    </a:lnTo>
                    <a:lnTo>
                      <a:pt x="132" y="23"/>
                    </a:lnTo>
                    <a:lnTo>
                      <a:pt x="94" y="23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16" y="39"/>
                    </a:lnTo>
                    <a:lnTo>
                      <a:pt x="24" y="39"/>
                    </a:lnTo>
                    <a:lnTo>
                      <a:pt x="24" y="47"/>
                    </a:lnTo>
                    <a:lnTo>
                      <a:pt x="31" y="54"/>
                    </a:lnTo>
                    <a:lnTo>
                      <a:pt x="47" y="70"/>
                    </a:lnTo>
                    <a:lnTo>
                      <a:pt x="47" y="85"/>
                    </a:lnTo>
                    <a:lnTo>
                      <a:pt x="31" y="85"/>
                    </a:lnTo>
                    <a:lnTo>
                      <a:pt x="55" y="101"/>
                    </a:lnTo>
                    <a:lnTo>
                      <a:pt x="62" y="101"/>
                    </a:lnTo>
                    <a:lnTo>
                      <a:pt x="78" y="109"/>
                    </a:lnTo>
                    <a:lnTo>
                      <a:pt x="78" y="116"/>
                    </a:lnTo>
                    <a:lnTo>
                      <a:pt x="78" y="140"/>
                    </a:lnTo>
                    <a:lnTo>
                      <a:pt x="86" y="140"/>
                    </a:lnTo>
                    <a:lnTo>
                      <a:pt x="101" y="155"/>
                    </a:lnTo>
                    <a:lnTo>
                      <a:pt x="109" y="171"/>
                    </a:lnTo>
                    <a:lnTo>
                      <a:pt x="117" y="163"/>
                    </a:lnTo>
                    <a:lnTo>
                      <a:pt x="117" y="155"/>
                    </a:lnTo>
                    <a:lnTo>
                      <a:pt x="109" y="147"/>
                    </a:lnTo>
                    <a:lnTo>
                      <a:pt x="101" y="147"/>
                    </a:lnTo>
                    <a:lnTo>
                      <a:pt x="86" y="101"/>
                    </a:lnTo>
                    <a:lnTo>
                      <a:pt x="86" y="109"/>
                    </a:lnTo>
                    <a:lnTo>
                      <a:pt x="86" y="101"/>
                    </a:lnTo>
                    <a:lnTo>
                      <a:pt x="62" y="70"/>
                    </a:lnTo>
                    <a:lnTo>
                      <a:pt x="55" y="62"/>
                    </a:lnTo>
                    <a:lnTo>
                      <a:pt x="47" y="47"/>
                    </a:lnTo>
                    <a:lnTo>
                      <a:pt x="39" y="47"/>
                    </a:lnTo>
                    <a:lnTo>
                      <a:pt x="31" y="8"/>
                    </a:lnTo>
                    <a:lnTo>
                      <a:pt x="47" y="16"/>
                    </a:lnTo>
                    <a:lnTo>
                      <a:pt x="55" y="16"/>
                    </a:lnTo>
                    <a:lnTo>
                      <a:pt x="62" y="23"/>
                    </a:lnTo>
                    <a:lnTo>
                      <a:pt x="70" y="47"/>
                    </a:lnTo>
                    <a:lnTo>
                      <a:pt x="86" y="70"/>
                    </a:lnTo>
                    <a:lnTo>
                      <a:pt x="94" y="78"/>
                    </a:lnTo>
                    <a:lnTo>
                      <a:pt x="101" y="85"/>
                    </a:lnTo>
                    <a:lnTo>
                      <a:pt x="101" y="93"/>
                    </a:lnTo>
                    <a:lnTo>
                      <a:pt x="125" y="109"/>
                    </a:lnTo>
                    <a:lnTo>
                      <a:pt x="117" y="116"/>
                    </a:lnTo>
                    <a:lnTo>
                      <a:pt x="125" y="124"/>
                    </a:lnTo>
                    <a:lnTo>
                      <a:pt x="125" y="116"/>
                    </a:lnTo>
                    <a:lnTo>
                      <a:pt x="125" y="124"/>
                    </a:lnTo>
                    <a:lnTo>
                      <a:pt x="140" y="124"/>
                    </a:lnTo>
                    <a:lnTo>
                      <a:pt x="140" y="132"/>
                    </a:lnTo>
                    <a:lnTo>
                      <a:pt x="140" y="140"/>
                    </a:lnTo>
                    <a:lnTo>
                      <a:pt x="156" y="147"/>
                    </a:lnTo>
                    <a:lnTo>
                      <a:pt x="163" y="163"/>
                    </a:lnTo>
                    <a:lnTo>
                      <a:pt x="179" y="171"/>
                    </a:lnTo>
                    <a:lnTo>
                      <a:pt x="187" y="194"/>
                    </a:lnTo>
                    <a:lnTo>
                      <a:pt x="179" y="202"/>
                    </a:lnTo>
                    <a:lnTo>
                      <a:pt x="187" y="202"/>
                    </a:lnTo>
                    <a:lnTo>
                      <a:pt x="179" y="210"/>
                    </a:lnTo>
                    <a:lnTo>
                      <a:pt x="179" y="217"/>
                    </a:lnTo>
                    <a:lnTo>
                      <a:pt x="187" y="225"/>
                    </a:lnTo>
                    <a:lnTo>
                      <a:pt x="202" y="233"/>
                    </a:lnTo>
                    <a:lnTo>
                      <a:pt x="210" y="241"/>
                    </a:lnTo>
                    <a:lnTo>
                      <a:pt x="233" y="248"/>
                    </a:lnTo>
                    <a:lnTo>
                      <a:pt x="249" y="256"/>
                    </a:lnTo>
                    <a:lnTo>
                      <a:pt x="280" y="272"/>
                    </a:lnTo>
                    <a:lnTo>
                      <a:pt x="295" y="279"/>
                    </a:lnTo>
                    <a:lnTo>
                      <a:pt x="319" y="287"/>
                    </a:lnTo>
                    <a:lnTo>
                      <a:pt x="342" y="272"/>
                    </a:lnTo>
                    <a:lnTo>
                      <a:pt x="365" y="279"/>
                    </a:lnTo>
                    <a:lnTo>
                      <a:pt x="381" y="303"/>
                    </a:lnTo>
                    <a:lnTo>
                      <a:pt x="381" y="295"/>
                    </a:lnTo>
                    <a:lnTo>
                      <a:pt x="396" y="279"/>
                    </a:lnTo>
                    <a:lnTo>
                      <a:pt x="404" y="272"/>
                    </a:lnTo>
                    <a:lnTo>
                      <a:pt x="404" y="264"/>
                    </a:lnTo>
                    <a:lnTo>
                      <a:pt x="388" y="256"/>
                    </a:lnTo>
                    <a:lnTo>
                      <a:pt x="404" y="256"/>
                    </a:lnTo>
                    <a:lnTo>
                      <a:pt x="404" y="248"/>
                    </a:lnTo>
                    <a:lnTo>
                      <a:pt x="427" y="248"/>
                    </a:lnTo>
                    <a:lnTo>
                      <a:pt x="435" y="248"/>
                    </a:lnTo>
                    <a:lnTo>
                      <a:pt x="435" y="241"/>
                    </a:lnTo>
                    <a:lnTo>
                      <a:pt x="443" y="241"/>
                    </a:lnTo>
                    <a:lnTo>
                      <a:pt x="443" y="233"/>
                    </a:lnTo>
                    <a:lnTo>
                      <a:pt x="443" y="241"/>
                    </a:lnTo>
                    <a:lnTo>
                      <a:pt x="451" y="241"/>
                    </a:lnTo>
                    <a:lnTo>
                      <a:pt x="451" y="225"/>
                    </a:lnTo>
                    <a:lnTo>
                      <a:pt x="451" y="217"/>
                    </a:lnTo>
                    <a:lnTo>
                      <a:pt x="466" y="194"/>
                    </a:lnTo>
                    <a:lnTo>
                      <a:pt x="458" y="186"/>
                    </a:lnTo>
                    <a:lnTo>
                      <a:pt x="451" y="186"/>
                    </a:lnTo>
                    <a:lnTo>
                      <a:pt x="451" y="194"/>
                    </a:lnTo>
                    <a:lnTo>
                      <a:pt x="451" y="186"/>
                    </a:lnTo>
                    <a:lnTo>
                      <a:pt x="443" y="186"/>
                    </a:lnTo>
                    <a:lnTo>
                      <a:pt x="412" y="194"/>
                    </a:lnTo>
                    <a:lnTo>
                      <a:pt x="404" y="225"/>
                    </a:lnTo>
                    <a:lnTo>
                      <a:pt x="396" y="233"/>
                    </a:lnTo>
                    <a:lnTo>
                      <a:pt x="388" y="241"/>
                    </a:lnTo>
                    <a:lnTo>
                      <a:pt x="381" y="233"/>
                    </a:lnTo>
                    <a:lnTo>
                      <a:pt x="350" y="241"/>
                    </a:lnTo>
                    <a:lnTo>
                      <a:pt x="342" y="233"/>
                    </a:lnTo>
                    <a:lnTo>
                      <a:pt x="326" y="233"/>
                    </a:lnTo>
                    <a:lnTo>
                      <a:pt x="319" y="225"/>
                    </a:lnTo>
                    <a:lnTo>
                      <a:pt x="319" y="217"/>
                    </a:lnTo>
                    <a:lnTo>
                      <a:pt x="303" y="194"/>
                    </a:lnTo>
                    <a:lnTo>
                      <a:pt x="303" y="186"/>
                    </a:lnTo>
                    <a:lnTo>
                      <a:pt x="295" y="179"/>
                    </a:lnTo>
                    <a:lnTo>
                      <a:pt x="295" y="155"/>
                    </a:lnTo>
                    <a:lnTo>
                      <a:pt x="295" y="140"/>
                    </a:lnTo>
                    <a:lnTo>
                      <a:pt x="303" y="124"/>
                    </a:lnTo>
                    <a:lnTo>
                      <a:pt x="311" y="124"/>
                    </a:lnTo>
                    <a:lnTo>
                      <a:pt x="311" y="116"/>
                    </a:lnTo>
                    <a:lnTo>
                      <a:pt x="280" y="109"/>
                    </a:lnTo>
                    <a:lnTo>
                      <a:pt x="264" y="85"/>
                    </a:lnTo>
                    <a:lnTo>
                      <a:pt x="256" y="70"/>
                    </a:lnTo>
                    <a:lnTo>
                      <a:pt x="249" y="62"/>
                    </a:lnTo>
                    <a:lnTo>
                      <a:pt x="241" y="47"/>
                    </a:lnTo>
                    <a:lnTo>
                      <a:pt x="218" y="47"/>
                    </a:lnTo>
                    <a:lnTo>
                      <a:pt x="210" y="62"/>
                    </a:lnTo>
                    <a:lnTo>
                      <a:pt x="194" y="54"/>
                    </a:lnTo>
                    <a:lnTo>
                      <a:pt x="187" y="47"/>
                    </a:lnTo>
                    <a:lnTo>
                      <a:pt x="187" y="31"/>
                    </a:lnTo>
                    <a:lnTo>
                      <a:pt x="163" y="16"/>
                    </a:lnTo>
                    <a:lnTo>
                      <a:pt x="132" y="16"/>
                    </a:lnTo>
                    <a:lnTo>
                      <a:pt x="132" y="23"/>
                    </a:lnTo>
                    <a:lnTo>
                      <a:pt x="94" y="23"/>
                    </a:lnTo>
                    <a:lnTo>
                      <a:pt x="39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16" y="39"/>
                    </a:lnTo>
                    <a:lnTo>
                      <a:pt x="24" y="39"/>
                    </a:lnTo>
                    <a:lnTo>
                      <a:pt x="24" y="47"/>
                    </a:lnTo>
                    <a:lnTo>
                      <a:pt x="31" y="54"/>
                    </a:lnTo>
                    <a:lnTo>
                      <a:pt x="47" y="70"/>
                    </a:lnTo>
                    <a:lnTo>
                      <a:pt x="47" y="85"/>
                    </a:lnTo>
                    <a:lnTo>
                      <a:pt x="31" y="85"/>
                    </a:lnTo>
                    <a:lnTo>
                      <a:pt x="55" y="101"/>
                    </a:lnTo>
                    <a:lnTo>
                      <a:pt x="62" y="101"/>
                    </a:lnTo>
                    <a:lnTo>
                      <a:pt x="78" y="109"/>
                    </a:lnTo>
                    <a:lnTo>
                      <a:pt x="78" y="116"/>
                    </a:lnTo>
                    <a:lnTo>
                      <a:pt x="78" y="132"/>
                    </a:lnTo>
                    <a:lnTo>
                      <a:pt x="86" y="132"/>
                    </a:lnTo>
                    <a:lnTo>
                      <a:pt x="101" y="155"/>
                    </a:lnTo>
                    <a:lnTo>
                      <a:pt x="109" y="163"/>
                    </a:lnTo>
                    <a:lnTo>
                      <a:pt x="117" y="163"/>
                    </a:lnTo>
                    <a:lnTo>
                      <a:pt x="117" y="155"/>
                    </a:lnTo>
                    <a:lnTo>
                      <a:pt x="109" y="140"/>
                    </a:lnTo>
                    <a:lnTo>
                      <a:pt x="101" y="147"/>
                    </a:lnTo>
                    <a:lnTo>
                      <a:pt x="101" y="140"/>
                    </a:lnTo>
                    <a:lnTo>
                      <a:pt x="86" y="101"/>
                    </a:lnTo>
                    <a:lnTo>
                      <a:pt x="86" y="109"/>
                    </a:lnTo>
                    <a:lnTo>
                      <a:pt x="86" y="101"/>
                    </a:lnTo>
                    <a:lnTo>
                      <a:pt x="62" y="62"/>
                    </a:lnTo>
                    <a:lnTo>
                      <a:pt x="55" y="62"/>
                    </a:lnTo>
                    <a:lnTo>
                      <a:pt x="55" y="54"/>
                    </a:lnTo>
                    <a:lnTo>
                      <a:pt x="47" y="47"/>
                    </a:lnTo>
                    <a:lnTo>
                      <a:pt x="39" y="39"/>
                    </a:lnTo>
                    <a:lnTo>
                      <a:pt x="31" y="8"/>
                    </a:lnTo>
                    <a:lnTo>
                      <a:pt x="47" y="16"/>
                    </a:lnTo>
                    <a:lnTo>
                      <a:pt x="55" y="16"/>
                    </a:lnTo>
                    <a:lnTo>
                      <a:pt x="62" y="23"/>
                    </a:lnTo>
                    <a:lnTo>
                      <a:pt x="70" y="47"/>
                    </a:lnTo>
                    <a:lnTo>
                      <a:pt x="86" y="70"/>
                    </a:lnTo>
                    <a:lnTo>
                      <a:pt x="94" y="78"/>
                    </a:lnTo>
                    <a:lnTo>
                      <a:pt x="101" y="85"/>
                    </a:lnTo>
                    <a:lnTo>
                      <a:pt x="101" y="93"/>
                    </a:lnTo>
                    <a:lnTo>
                      <a:pt x="125" y="109"/>
                    </a:lnTo>
                    <a:lnTo>
                      <a:pt x="117" y="116"/>
                    </a:lnTo>
                    <a:lnTo>
                      <a:pt x="125" y="124"/>
                    </a:lnTo>
                    <a:lnTo>
                      <a:pt x="125" y="116"/>
                    </a:lnTo>
                    <a:lnTo>
                      <a:pt x="125" y="124"/>
                    </a:lnTo>
                    <a:lnTo>
                      <a:pt x="140" y="124"/>
                    </a:lnTo>
                    <a:lnTo>
                      <a:pt x="140" y="132"/>
                    </a:lnTo>
                    <a:lnTo>
                      <a:pt x="140" y="140"/>
                    </a:lnTo>
                    <a:lnTo>
                      <a:pt x="156" y="147"/>
                    </a:lnTo>
                    <a:lnTo>
                      <a:pt x="163" y="163"/>
                    </a:lnTo>
                    <a:lnTo>
                      <a:pt x="179" y="171"/>
                    </a:lnTo>
                    <a:lnTo>
                      <a:pt x="187" y="194"/>
                    </a:lnTo>
                    <a:lnTo>
                      <a:pt x="179" y="202"/>
                    </a:lnTo>
                    <a:lnTo>
                      <a:pt x="187" y="202"/>
                    </a:lnTo>
                    <a:lnTo>
                      <a:pt x="179" y="210"/>
                    </a:lnTo>
                    <a:lnTo>
                      <a:pt x="179" y="217"/>
                    </a:lnTo>
                    <a:lnTo>
                      <a:pt x="187" y="225"/>
                    </a:lnTo>
                    <a:lnTo>
                      <a:pt x="202" y="233"/>
                    </a:lnTo>
                    <a:lnTo>
                      <a:pt x="210" y="241"/>
                    </a:lnTo>
                    <a:lnTo>
                      <a:pt x="233" y="248"/>
                    </a:lnTo>
                    <a:lnTo>
                      <a:pt x="249" y="256"/>
                    </a:lnTo>
                    <a:lnTo>
                      <a:pt x="280" y="272"/>
                    </a:lnTo>
                    <a:lnTo>
                      <a:pt x="295" y="279"/>
                    </a:lnTo>
                    <a:lnTo>
                      <a:pt x="319" y="279"/>
                    </a:lnTo>
                    <a:lnTo>
                      <a:pt x="342" y="272"/>
                    </a:lnTo>
                    <a:lnTo>
                      <a:pt x="365" y="279"/>
                    </a:lnTo>
                    <a:lnTo>
                      <a:pt x="381" y="295"/>
                    </a:lnTo>
                    <a:lnTo>
                      <a:pt x="381" y="287"/>
                    </a:lnTo>
                    <a:lnTo>
                      <a:pt x="396" y="272"/>
                    </a:lnTo>
                    <a:lnTo>
                      <a:pt x="404" y="272"/>
                    </a:lnTo>
                    <a:lnTo>
                      <a:pt x="404" y="264"/>
                    </a:lnTo>
                    <a:lnTo>
                      <a:pt x="388" y="256"/>
                    </a:lnTo>
                    <a:lnTo>
                      <a:pt x="404" y="256"/>
                    </a:lnTo>
                    <a:lnTo>
                      <a:pt x="404" y="248"/>
                    </a:lnTo>
                    <a:lnTo>
                      <a:pt x="427" y="248"/>
                    </a:lnTo>
                    <a:lnTo>
                      <a:pt x="435" y="248"/>
                    </a:lnTo>
                    <a:lnTo>
                      <a:pt x="435" y="241"/>
                    </a:lnTo>
                    <a:lnTo>
                      <a:pt x="443" y="241"/>
                    </a:lnTo>
                    <a:lnTo>
                      <a:pt x="443" y="233"/>
                    </a:lnTo>
                    <a:lnTo>
                      <a:pt x="451" y="241"/>
                    </a:lnTo>
                    <a:lnTo>
                      <a:pt x="451" y="225"/>
                    </a:lnTo>
                    <a:lnTo>
                      <a:pt x="451" y="217"/>
                    </a:lnTo>
                    <a:lnTo>
                      <a:pt x="466" y="194"/>
                    </a:lnTo>
                    <a:lnTo>
                      <a:pt x="458" y="186"/>
                    </a:lnTo>
                    <a:lnTo>
                      <a:pt x="451" y="186"/>
                    </a:lnTo>
                    <a:lnTo>
                      <a:pt x="443" y="186"/>
                    </a:lnTo>
                    <a:lnTo>
                      <a:pt x="412" y="194"/>
                    </a:lnTo>
                    <a:lnTo>
                      <a:pt x="404" y="225"/>
                    </a:lnTo>
                    <a:lnTo>
                      <a:pt x="396" y="225"/>
                    </a:lnTo>
                    <a:lnTo>
                      <a:pt x="396" y="233"/>
                    </a:lnTo>
                    <a:lnTo>
                      <a:pt x="388" y="233"/>
                    </a:lnTo>
                    <a:lnTo>
                      <a:pt x="381" y="233"/>
                    </a:lnTo>
                    <a:lnTo>
                      <a:pt x="350" y="241"/>
                    </a:lnTo>
                    <a:lnTo>
                      <a:pt x="342" y="233"/>
                    </a:lnTo>
                    <a:lnTo>
                      <a:pt x="326" y="233"/>
                    </a:lnTo>
                    <a:lnTo>
                      <a:pt x="319" y="225"/>
                    </a:lnTo>
                    <a:lnTo>
                      <a:pt x="319" y="210"/>
                    </a:lnTo>
                    <a:lnTo>
                      <a:pt x="303" y="194"/>
                    </a:lnTo>
                    <a:lnTo>
                      <a:pt x="303" y="186"/>
                    </a:lnTo>
                    <a:lnTo>
                      <a:pt x="295" y="179"/>
                    </a:lnTo>
                    <a:lnTo>
                      <a:pt x="295" y="155"/>
                    </a:lnTo>
                    <a:lnTo>
                      <a:pt x="295" y="132"/>
                    </a:lnTo>
                    <a:lnTo>
                      <a:pt x="303" y="124"/>
                    </a:lnTo>
                    <a:lnTo>
                      <a:pt x="311" y="124"/>
                    </a:lnTo>
                    <a:lnTo>
                      <a:pt x="311" y="1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7" name="Freeform 167"/>
              <p:cNvSpPr>
                <a:spLocks/>
              </p:cNvSpPr>
              <p:nvPr/>
            </p:nvSpPr>
            <p:spPr bwMode="auto">
              <a:xfrm>
                <a:off x="830" y="154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8" name="Line 168"/>
              <p:cNvSpPr>
                <a:spLocks noChangeShapeType="1"/>
              </p:cNvSpPr>
              <p:nvPr/>
            </p:nvSpPr>
            <p:spPr bwMode="auto">
              <a:xfrm>
                <a:off x="834" y="1545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9" name="Freeform 169"/>
              <p:cNvSpPr>
                <a:spLocks/>
              </p:cNvSpPr>
              <p:nvPr/>
            </p:nvSpPr>
            <p:spPr bwMode="auto">
              <a:xfrm>
                <a:off x="784" y="15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0" name="Freeform 170"/>
              <p:cNvSpPr>
                <a:spLocks/>
              </p:cNvSpPr>
              <p:nvPr/>
            </p:nvSpPr>
            <p:spPr bwMode="auto">
              <a:xfrm>
                <a:off x="784" y="1529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8 h 9"/>
                  <a:gd name="T4" fmla="*/ 0 w 1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9"/>
                  <a:gd name="T11" fmla="*/ 1 w 1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9">
                    <a:moveTo>
                      <a:pt x="0" y="0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1" name="Freeform 171"/>
              <p:cNvSpPr>
                <a:spLocks/>
              </p:cNvSpPr>
              <p:nvPr/>
            </p:nvSpPr>
            <p:spPr bwMode="auto">
              <a:xfrm>
                <a:off x="869" y="152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72" name="Freeform 172"/>
              <p:cNvSpPr>
                <a:spLocks/>
              </p:cNvSpPr>
              <p:nvPr/>
            </p:nvSpPr>
            <p:spPr bwMode="auto">
              <a:xfrm>
                <a:off x="869" y="1529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9"/>
                  <a:gd name="T26" fmla="*/ 9 w 9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29" name="Group 173"/>
            <p:cNvGrpSpPr>
              <a:grpSpLocks/>
            </p:cNvGrpSpPr>
            <p:nvPr/>
          </p:nvGrpSpPr>
          <p:grpSpPr bwMode="auto">
            <a:xfrm>
              <a:off x="1313" y="2438"/>
              <a:ext cx="73" cy="72"/>
              <a:chOff x="1250" y="1762"/>
              <a:chExt cx="70" cy="63"/>
            </a:xfrm>
          </p:grpSpPr>
          <p:sp>
            <p:nvSpPr>
              <p:cNvPr id="68062" name="Freeform 174"/>
              <p:cNvSpPr>
                <a:spLocks/>
              </p:cNvSpPr>
              <p:nvPr/>
            </p:nvSpPr>
            <p:spPr bwMode="auto">
              <a:xfrm>
                <a:off x="1250" y="1762"/>
                <a:ext cx="62" cy="55"/>
              </a:xfrm>
              <a:custGeom>
                <a:avLst/>
                <a:gdLst>
                  <a:gd name="T0" fmla="*/ 55 w 62"/>
                  <a:gd name="T1" fmla="*/ 54 h 55"/>
                  <a:gd name="T2" fmla="*/ 55 w 62"/>
                  <a:gd name="T3" fmla="*/ 54 h 55"/>
                  <a:gd name="T4" fmla="*/ 55 w 62"/>
                  <a:gd name="T5" fmla="*/ 47 h 55"/>
                  <a:gd name="T6" fmla="*/ 61 w 62"/>
                  <a:gd name="T7" fmla="*/ 0 h 55"/>
                  <a:gd name="T8" fmla="*/ 48 w 62"/>
                  <a:gd name="T9" fmla="*/ 0 h 55"/>
                  <a:gd name="T10" fmla="*/ 41 w 62"/>
                  <a:gd name="T11" fmla="*/ 0 h 55"/>
                  <a:gd name="T12" fmla="*/ 34 w 62"/>
                  <a:gd name="T13" fmla="*/ 7 h 55"/>
                  <a:gd name="T14" fmla="*/ 27 w 62"/>
                  <a:gd name="T15" fmla="*/ 13 h 55"/>
                  <a:gd name="T16" fmla="*/ 20 w 62"/>
                  <a:gd name="T17" fmla="*/ 13 h 55"/>
                  <a:gd name="T18" fmla="*/ 13 w 62"/>
                  <a:gd name="T19" fmla="*/ 13 h 55"/>
                  <a:gd name="T20" fmla="*/ 13 w 62"/>
                  <a:gd name="T21" fmla="*/ 20 h 55"/>
                  <a:gd name="T22" fmla="*/ 6 w 62"/>
                  <a:gd name="T23" fmla="*/ 27 h 55"/>
                  <a:gd name="T24" fmla="*/ 0 w 62"/>
                  <a:gd name="T25" fmla="*/ 27 h 55"/>
                  <a:gd name="T26" fmla="*/ 27 w 62"/>
                  <a:gd name="T27" fmla="*/ 54 h 55"/>
                  <a:gd name="T28" fmla="*/ 41 w 62"/>
                  <a:gd name="T29" fmla="*/ 54 h 55"/>
                  <a:gd name="T30" fmla="*/ 48 w 62"/>
                  <a:gd name="T31" fmla="*/ 54 h 55"/>
                  <a:gd name="T32" fmla="*/ 55 w 62"/>
                  <a:gd name="T33" fmla="*/ 54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2"/>
                  <a:gd name="T52" fmla="*/ 0 h 55"/>
                  <a:gd name="T53" fmla="*/ 62 w 62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2" h="55">
                    <a:moveTo>
                      <a:pt x="55" y="54"/>
                    </a:moveTo>
                    <a:lnTo>
                      <a:pt x="55" y="54"/>
                    </a:lnTo>
                    <a:lnTo>
                      <a:pt x="55" y="47"/>
                    </a:lnTo>
                    <a:lnTo>
                      <a:pt x="61" y="0"/>
                    </a:lnTo>
                    <a:lnTo>
                      <a:pt x="48" y="0"/>
                    </a:lnTo>
                    <a:lnTo>
                      <a:pt x="41" y="0"/>
                    </a:lnTo>
                    <a:lnTo>
                      <a:pt x="34" y="7"/>
                    </a:lnTo>
                    <a:lnTo>
                      <a:pt x="27" y="13"/>
                    </a:lnTo>
                    <a:lnTo>
                      <a:pt x="20" y="13"/>
                    </a:lnTo>
                    <a:lnTo>
                      <a:pt x="13" y="13"/>
                    </a:lnTo>
                    <a:lnTo>
                      <a:pt x="13" y="20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27" y="54"/>
                    </a:lnTo>
                    <a:lnTo>
                      <a:pt x="41" y="54"/>
                    </a:lnTo>
                    <a:lnTo>
                      <a:pt x="48" y="54"/>
                    </a:lnTo>
                    <a:lnTo>
                      <a:pt x="55" y="5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3" name="Freeform 175"/>
              <p:cNvSpPr>
                <a:spLocks/>
              </p:cNvSpPr>
              <p:nvPr/>
            </p:nvSpPr>
            <p:spPr bwMode="auto">
              <a:xfrm>
                <a:off x="1257" y="1762"/>
                <a:ext cx="63" cy="55"/>
              </a:xfrm>
              <a:custGeom>
                <a:avLst/>
                <a:gdLst>
                  <a:gd name="T0" fmla="*/ 55 w 63"/>
                  <a:gd name="T1" fmla="*/ 54 h 55"/>
                  <a:gd name="T2" fmla="*/ 55 w 63"/>
                  <a:gd name="T3" fmla="*/ 54 h 55"/>
                  <a:gd name="T4" fmla="*/ 62 w 63"/>
                  <a:gd name="T5" fmla="*/ 0 h 55"/>
                  <a:gd name="T6" fmla="*/ 47 w 63"/>
                  <a:gd name="T7" fmla="*/ 8 h 55"/>
                  <a:gd name="T8" fmla="*/ 39 w 63"/>
                  <a:gd name="T9" fmla="*/ 0 h 55"/>
                  <a:gd name="T10" fmla="*/ 31 w 63"/>
                  <a:gd name="T11" fmla="*/ 8 h 55"/>
                  <a:gd name="T12" fmla="*/ 24 w 63"/>
                  <a:gd name="T13" fmla="*/ 15 h 55"/>
                  <a:gd name="T14" fmla="*/ 16 w 63"/>
                  <a:gd name="T15" fmla="*/ 15 h 55"/>
                  <a:gd name="T16" fmla="*/ 8 w 63"/>
                  <a:gd name="T17" fmla="*/ 15 h 55"/>
                  <a:gd name="T18" fmla="*/ 8 w 63"/>
                  <a:gd name="T19" fmla="*/ 23 h 55"/>
                  <a:gd name="T20" fmla="*/ 0 w 63"/>
                  <a:gd name="T21" fmla="*/ 31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"/>
                  <a:gd name="T34" fmla="*/ 0 h 55"/>
                  <a:gd name="T35" fmla="*/ 63 w 63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" h="55">
                    <a:moveTo>
                      <a:pt x="55" y="54"/>
                    </a:moveTo>
                    <a:lnTo>
                      <a:pt x="55" y="54"/>
                    </a:lnTo>
                    <a:lnTo>
                      <a:pt x="62" y="0"/>
                    </a:lnTo>
                    <a:lnTo>
                      <a:pt x="47" y="8"/>
                    </a:lnTo>
                    <a:lnTo>
                      <a:pt x="39" y="0"/>
                    </a:lnTo>
                    <a:lnTo>
                      <a:pt x="31" y="8"/>
                    </a:lnTo>
                    <a:lnTo>
                      <a:pt x="24" y="15"/>
                    </a:lnTo>
                    <a:lnTo>
                      <a:pt x="16" y="15"/>
                    </a:lnTo>
                    <a:lnTo>
                      <a:pt x="8" y="15"/>
                    </a:lnTo>
                    <a:lnTo>
                      <a:pt x="8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4" name="Freeform 176"/>
              <p:cNvSpPr>
                <a:spLocks/>
              </p:cNvSpPr>
              <p:nvPr/>
            </p:nvSpPr>
            <p:spPr bwMode="auto">
              <a:xfrm>
                <a:off x="1250" y="1762"/>
                <a:ext cx="70" cy="63"/>
              </a:xfrm>
              <a:custGeom>
                <a:avLst/>
                <a:gdLst>
                  <a:gd name="T0" fmla="*/ 7 w 70"/>
                  <a:gd name="T1" fmla="*/ 31 h 63"/>
                  <a:gd name="T2" fmla="*/ 0 w 70"/>
                  <a:gd name="T3" fmla="*/ 31 h 63"/>
                  <a:gd name="T4" fmla="*/ 31 w 70"/>
                  <a:gd name="T5" fmla="*/ 62 h 63"/>
                  <a:gd name="T6" fmla="*/ 46 w 70"/>
                  <a:gd name="T7" fmla="*/ 62 h 63"/>
                  <a:gd name="T8" fmla="*/ 54 w 70"/>
                  <a:gd name="T9" fmla="*/ 62 h 63"/>
                  <a:gd name="T10" fmla="*/ 62 w 70"/>
                  <a:gd name="T11" fmla="*/ 62 h 63"/>
                  <a:gd name="T12" fmla="*/ 62 w 70"/>
                  <a:gd name="T13" fmla="*/ 54 h 63"/>
                  <a:gd name="T14" fmla="*/ 69 w 70"/>
                  <a:gd name="T15" fmla="*/ 0 h 63"/>
                  <a:gd name="T16" fmla="*/ 54 w 70"/>
                  <a:gd name="T17" fmla="*/ 0 h 63"/>
                  <a:gd name="T18" fmla="*/ 46 w 70"/>
                  <a:gd name="T19" fmla="*/ 0 h 63"/>
                  <a:gd name="T20" fmla="*/ 38 w 70"/>
                  <a:gd name="T21" fmla="*/ 8 h 63"/>
                  <a:gd name="T22" fmla="*/ 31 w 70"/>
                  <a:gd name="T23" fmla="*/ 15 h 63"/>
                  <a:gd name="T24" fmla="*/ 23 w 70"/>
                  <a:gd name="T25" fmla="*/ 15 h 63"/>
                  <a:gd name="T26" fmla="*/ 15 w 70"/>
                  <a:gd name="T27" fmla="*/ 15 h 63"/>
                  <a:gd name="T28" fmla="*/ 15 w 70"/>
                  <a:gd name="T29" fmla="*/ 23 h 63"/>
                  <a:gd name="T30" fmla="*/ 7 w 70"/>
                  <a:gd name="T31" fmla="*/ 31 h 63"/>
                  <a:gd name="T32" fmla="*/ 0 w 70"/>
                  <a:gd name="T33" fmla="*/ 31 h 63"/>
                  <a:gd name="T34" fmla="*/ 31 w 70"/>
                  <a:gd name="T35" fmla="*/ 62 h 63"/>
                  <a:gd name="T36" fmla="*/ 46 w 70"/>
                  <a:gd name="T37" fmla="*/ 62 h 63"/>
                  <a:gd name="T38" fmla="*/ 54 w 70"/>
                  <a:gd name="T39" fmla="*/ 62 h 63"/>
                  <a:gd name="T40" fmla="*/ 62 w 70"/>
                  <a:gd name="T41" fmla="*/ 62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0"/>
                  <a:gd name="T64" fmla="*/ 0 h 63"/>
                  <a:gd name="T65" fmla="*/ 70 w 70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0" h="63">
                    <a:moveTo>
                      <a:pt x="7" y="31"/>
                    </a:moveTo>
                    <a:lnTo>
                      <a:pt x="0" y="31"/>
                    </a:lnTo>
                    <a:lnTo>
                      <a:pt x="31" y="62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62" y="62"/>
                    </a:lnTo>
                    <a:lnTo>
                      <a:pt x="62" y="54"/>
                    </a:lnTo>
                    <a:lnTo>
                      <a:pt x="69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38" y="8"/>
                    </a:lnTo>
                    <a:lnTo>
                      <a:pt x="31" y="15"/>
                    </a:lnTo>
                    <a:lnTo>
                      <a:pt x="23" y="15"/>
                    </a:lnTo>
                    <a:lnTo>
                      <a:pt x="15" y="15"/>
                    </a:lnTo>
                    <a:lnTo>
                      <a:pt x="15" y="23"/>
                    </a:lnTo>
                    <a:lnTo>
                      <a:pt x="7" y="31"/>
                    </a:lnTo>
                    <a:lnTo>
                      <a:pt x="0" y="31"/>
                    </a:lnTo>
                    <a:lnTo>
                      <a:pt x="31" y="62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62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0" name="Group 177"/>
            <p:cNvGrpSpPr>
              <a:grpSpLocks/>
            </p:cNvGrpSpPr>
            <p:nvPr/>
          </p:nvGrpSpPr>
          <p:grpSpPr bwMode="auto">
            <a:xfrm>
              <a:off x="1385" y="2527"/>
              <a:ext cx="98" cy="44"/>
              <a:chOff x="1319" y="1840"/>
              <a:chExt cx="94" cy="39"/>
            </a:xfrm>
          </p:grpSpPr>
          <p:sp>
            <p:nvSpPr>
              <p:cNvPr id="68056" name="Freeform 178"/>
              <p:cNvSpPr>
                <a:spLocks/>
              </p:cNvSpPr>
              <p:nvPr/>
            </p:nvSpPr>
            <p:spPr bwMode="auto">
              <a:xfrm>
                <a:off x="1335" y="1870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7" name="Freeform 179"/>
              <p:cNvSpPr>
                <a:spLocks/>
              </p:cNvSpPr>
              <p:nvPr/>
            </p:nvSpPr>
            <p:spPr bwMode="auto">
              <a:xfrm>
                <a:off x="1335" y="1871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0 w 9"/>
                  <a:gd name="T3" fmla="*/ 7 h 8"/>
                  <a:gd name="T4" fmla="*/ 8 w 9"/>
                  <a:gd name="T5" fmla="*/ 7 h 8"/>
                  <a:gd name="T6" fmla="*/ 8 w 9"/>
                  <a:gd name="T7" fmla="*/ 0 h 8"/>
                  <a:gd name="T8" fmla="*/ 0 w 9"/>
                  <a:gd name="T9" fmla="*/ 7 h 8"/>
                  <a:gd name="T10" fmla="*/ 8 w 9"/>
                  <a:gd name="T11" fmla="*/ 7 h 8"/>
                  <a:gd name="T12" fmla="*/ 8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7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8" name="Freeform 180"/>
              <p:cNvSpPr>
                <a:spLocks/>
              </p:cNvSpPr>
              <p:nvPr/>
            </p:nvSpPr>
            <p:spPr bwMode="auto">
              <a:xfrm>
                <a:off x="1319" y="1840"/>
                <a:ext cx="86" cy="31"/>
              </a:xfrm>
              <a:custGeom>
                <a:avLst/>
                <a:gdLst>
                  <a:gd name="T0" fmla="*/ 79 w 86"/>
                  <a:gd name="T1" fmla="*/ 12 h 31"/>
                  <a:gd name="T2" fmla="*/ 79 w 86"/>
                  <a:gd name="T3" fmla="*/ 12 h 31"/>
                  <a:gd name="T4" fmla="*/ 79 w 86"/>
                  <a:gd name="T5" fmla="*/ 18 h 31"/>
                  <a:gd name="T6" fmla="*/ 85 w 86"/>
                  <a:gd name="T7" fmla="*/ 24 h 31"/>
                  <a:gd name="T8" fmla="*/ 79 w 86"/>
                  <a:gd name="T9" fmla="*/ 24 h 31"/>
                  <a:gd name="T10" fmla="*/ 71 w 86"/>
                  <a:gd name="T11" fmla="*/ 30 h 31"/>
                  <a:gd name="T12" fmla="*/ 64 w 86"/>
                  <a:gd name="T13" fmla="*/ 24 h 31"/>
                  <a:gd name="T14" fmla="*/ 71 w 86"/>
                  <a:gd name="T15" fmla="*/ 18 h 31"/>
                  <a:gd name="T16" fmla="*/ 64 w 86"/>
                  <a:gd name="T17" fmla="*/ 18 h 31"/>
                  <a:gd name="T18" fmla="*/ 57 w 86"/>
                  <a:gd name="T19" fmla="*/ 12 h 31"/>
                  <a:gd name="T20" fmla="*/ 36 w 86"/>
                  <a:gd name="T21" fmla="*/ 18 h 31"/>
                  <a:gd name="T22" fmla="*/ 36 w 86"/>
                  <a:gd name="T23" fmla="*/ 24 h 31"/>
                  <a:gd name="T24" fmla="*/ 43 w 86"/>
                  <a:gd name="T25" fmla="*/ 30 h 31"/>
                  <a:gd name="T26" fmla="*/ 36 w 86"/>
                  <a:gd name="T27" fmla="*/ 30 h 31"/>
                  <a:gd name="T28" fmla="*/ 28 w 86"/>
                  <a:gd name="T29" fmla="*/ 30 h 31"/>
                  <a:gd name="T30" fmla="*/ 28 w 86"/>
                  <a:gd name="T31" fmla="*/ 24 h 31"/>
                  <a:gd name="T32" fmla="*/ 22 w 86"/>
                  <a:gd name="T33" fmla="*/ 18 h 31"/>
                  <a:gd name="T34" fmla="*/ 7 w 86"/>
                  <a:gd name="T35" fmla="*/ 18 h 31"/>
                  <a:gd name="T36" fmla="*/ 0 w 86"/>
                  <a:gd name="T37" fmla="*/ 18 h 31"/>
                  <a:gd name="T38" fmla="*/ 7 w 86"/>
                  <a:gd name="T39" fmla="*/ 12 h 31"/>
                  <a:gd name="T40" fmla="*/ 0 w 86"/>
                  <a:gd name="T41" fmla="*/ 6 h 31"/>
                  <a:gd name="T42" fmla="*/ 7 w 86"/>
                  <a:gd name="T43" fmla="*/ 0 h 31"/>
                  <a:gd name="T44" fmla="*/ 15 w 86"/>
                  <a:gd name="T45" fmla="*/ 6 h 31"/>
                  <a:gd name="T46" fmla="*/ 15 w 86"/>
                  <a:gd name="T47" fmla="*/ 12 h 31"/>
                  <a:gd name="T48" fmla="*/ 28 w 86"/>
                  <a:gd name="T49" fmla="*/ 12 h 31"/>
                  <a:gd name="T50" fmla="*/ 43 w 86"/>
                  <a:gd name="T51" fmla="*/ 6 h 31"/>
                  <a:gd name="T52" fmla="*/ 43 w 86"/>
                  <a:gd name="T53" fmla="*/ 12 h 31"/>
                  <a:gd name="T54" fmla="*/ 50 w 86"/>
                  <a:gd name="T55" fmla="*/ 6 h 31"/>
                  <a:gd name="T56" fmla="*/ 57 w 86"/>
                  <a:gd name="T57" fmla="*/ 6 h 31"/>
                  <a:gd name="T58" fmla="*/ 71 w 86"/>
                  <a:gd name="T59" fmla="*/ 6 h 31"/>
                  <a:gd name="T60" fmla="*/ 79 w 86"/>
                  <a:gd name="T61" fmla="*/ 12 h 3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6"/>
                  <a:gd name="T94" fmla="*/ 0 h 31"/>
                  <a:gd name="T95" fmla="*/ 86 w 86"/>
                  <a:gd name="T96" fmla="*/ 31 h 3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6" h="31">
                    <a:moveTo>
                      <a:pt x="79" y="12"/>
                    </a:moveTo>
                    <a:lnTo>
                      <a:pt x="79" y="12"/>
                    </a:lnTo>
                    <a:lnTo>
                      <a:pt x="79" y="18"/>
                    </a:lnTo>
                    <a:lnTo>
                      <a:pt x="85" y="24"/>
                    </a:lnTo>
                    <a:lnTo>
                      <a:pt x="79" y="24"/>
                    </a:lnTo>
                    <a:lnTo>
                      <a:pt x="71" y="30"/>
                    </a:lnTo>
                    <a:lnTo>
                      <a:pt x="64" y="24"/>
                    </a:lnTo>
                    <a:lnTo>
                      <a:pt x="71" y="18"/>
                    </a:lnTo>
                    <a:lnTo>
                      <a:pt x="64" y="18"/>
                    </a:lnTo>
                    <a:lnTo>
                      <a:pt x="57" y="12"/>
                    </a:lnTo>
                    <a:lnTo>
                      <a:pt x="36" y="18"/>
                    </a:lnTo>
                    <a:lnTo>
                      <a:pt x="36" y="24"/>
                    </a:lnTo>
                    <a:lnTo>
                      <a:pt x="43" y="30"/>
                    </a:lnTo>
                    <a:lnTo>
                      <a:pt x="36" y="30"/>
                    </a:lnTo>
                    <a:lnTo>
                      <a:pt x="28" y="30"/>
                    </a:lnTo>
                    <a:lnTo>
                      <a:pt x="28" y="24"/>
                    </a:lnTo>
                    <a:lnTo>
                      <a:pt x="22" y="18"/>
                    </a:lnTo>
                    <a:lnTo>
                      <a:pt x="7" y="18"/>
                    </a:lnTo>
                    <a:lnTo>
                      <a:pt x="0" y="18"/>
                    </a:lnTo>
                    <a:lnTo>
                      <a:pt x="7" y="12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15" y="6"/>
                    </a:lnTo>
                    <a:lnTo>
                      <a:pt x="15" y="12"/>
                    </a:lnTo>
                    <a:lnTo>
                      <a:pt x="28" y="12"/>
                    </a:lnTo>
                    <a:lnTo>
                      <a:pt x="43" y="6"/>
                    </a:lnTo>
                    <a:lnTo>
                      <a:pt x="43" y="12"/>
                    </a:lnTo>
                    <a:lnTo>
                      <a:pt x="50" y="6"/>
                    </a:lnTo>
                    <a:lnTo>
                      <a:pt x="57" y="6"/>
                    </a:lnTo>
                    <a:lnTo>
                      <a:pt x="71" y="6"/>
                    </a:lnTo>
                    <a:lnTo>
                      <a:pt x="79" y="12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9" name="Freeform 181"/>
              <p:cNvSpPr>
                <a:spLocks/>
              </p:cNvSpPr>
              <p:nvPr/>
            </p:nvSpPr>
            <p:spPr bwMode="auto">
              <a:xfrm>
                <a:off x="1358" y="1855"/>
                <a:ext cx="55" cy="24"/>
              </a:xfrm>
              <a:custGeom>
                <a:avLst/>
                <a:gdLst>
                  <a:gd name="T0" fmla="*/ 47 w 55"/>
                  <a:gd name="T1" fmla="*/ 8 h 24"/>
                  <a:gd name="T2" fmla="*/ 54 w 55"/>
                  <a:gd name="T3" fmla="*/ 16 h 24"/>
                  <a:gd name="T4" fmla="*/ 47 w 55"/>
                  <a:gd name="T5" fmla="*/ 23 h 24"/>
                  <a:gd name="T6" fmla="*/ 47 w 55"/>
                  <a:gd name="T7" fmla="*/ 16 h 24"/>
                  <a:gd name="T8" fmla="*/ 39 w 55"/>
                  <a:gd name="T9" fmla="*/ 23 h 24"/>
                  <a:gd name="T10" fmla="*/ 31 w 55"/>
                  <a:gd name="T11" fmla="*/ 16 h 24"/>
                  <a:gd name="T12" fmla="*/ 39 w 55"/>
                  <a:gd name="T13" fmla="*/ 8 h 24"/>
                  <a:gd name="T14" fmla="*/ 31 w 55"/>
                  <a:gd name="T15" fmla="*/ 8 h 24"/>
                  <a:gd name="T16" fmla="*/ 23 w 55"/>
                  <a:gd name="T17" fmla="*/ 0 h 24"/>
                  <a:gd name="T18" fmla="*/ 0 w 55"/>
                  <a:gd name="T19" fmla="*/ 8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24"/>
                  <a:gd name="T32" fmla="*/ 55 w 55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24">
                    <a:moveTo>
                      <a:pt x="47" y="8"/>
                    </a:moveTo>
                    <a:lnTo>
                      <a:pt x="54" y="16"/>
                    </a:lnTo>
                    <a:lnTo>
                      <a:pt x="47" y="23"/>
                    </a:lnTo>
                    <a:lnTo>
                      <a:pt x="47" y="16"/>
                    </a:lnTo>
                    <a:lnTo>
                      <a:pt x="39" y="23"/>
                    </a:lnTo>
                    <a:lnTo>
                      <a:pt x="31" y="16"/>
                    </a:lnTo>
                    <a:lnTo>
                      <a:pt x="39" y="8"/>
                    </a:lnTo>
                    <a:lnTo>
                      <a:pt x="31" y="8"/>
                    </a:lnTo>
                    <a:lnTo>
                      <a:pt x="23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0" name="Freeform 182"/>
              <p:cNvSpPr>
                <a:spLocks/>
              </p:cNvSpPr>
              <p:nvPr/>
            </p:nvSpPr>
            <p:spPr bwMode="auto">
              <a:xfrm>
                <a:off x="1319" y="1847"/>
                <a:ext cx="87" cy="32"/>
              </a:xfrm>
              <a:custGeom>
                <a:avLst/>
                <a:gdLst>
                  <a:gd name="T0" fmla="*/ 39 w 87"/>
                  <a:gd name="T1" fmla="*/ 16 h 32"/>
                  <a:gd name="T2" fmla="*/ 39 w 87"/>
                  <a:gd name="T3" fmla="*/ 24 h 32"/>
                  <a:gd name="T4" fmla="*/ 47 w 87"/>
                  <a:gd name="T5" fmla="*/ 31 h 32"/>
                  <a:gd name="T6" fmla="*/ 39 w 87"/>
                  <a:gd name="T7" fmla="*/ 31 h 32"/>
                  <a:gd name="T8" fmla="*/ 31 w 87"/>
                  <a:gd name="T9" fmla="*/ 31 h 32"/>
                  <a:gd name="T10" fmla="*/ 31 w 87"/>
                  <a:gd name="T11" fmla="*/ 24 h 32"/>
                  <a:gd name="T12" fmla="*/ 31 w 87"/>
                  <a:gd name="T13" fmla="*/ 31 h 32"/>
                  <a:gd name="T14" fmla="*/ 24 w 87"/>
                  <a:gd name="T15" fmla="*/ 16 h 32"/>
                  <a:gd name="T16" fmla="*/ 8 w 87"/>
                  <a:gd name="T17" fmla="*/ 16 h 32"/>
                  <a:gd name="T18" fmla="*/ 0 w 87"/>
                  <a:gd name="T19" fmla="*/ 24 h 32"/>
                  <a:gd name="T20" fmla="*/ 0 w 87"/>
                  <a:gd name="T21" fmla="*/ 16 h 32"/>
                  <a:gd name="T22" fmla="*/ 8 w 87"/>
                  <a:gd name="T23" fmla="*/ 8 h 32"/>
                  <a:gd name="T24" fmla="*/ 0 w 87"/>
                  <a:gd name="T25" fmla="*/ 0 h 32"/>
                  <a:gd name="T26" fmla="*/ 8 w 87"/>
                  <a:gd name="T27" fmla="*/ 0 h 32"/>
                  <a:gd name="T28" fmla="*/ 16 w 87"/>
                  <a:gd name="T29" fmla="*/ 0 h 32"/>
                  <a:gd name="T30" fmla="*/ 16 w 87"/>
                  <a:gd name="T31" fmla="*/ 8 h 32"/>
                  <a:gd name="T32" fmla="*/ 31 w 87"/>
                  <a:gd name="T33" fmla="*/ 8 h 32"/>
                  <a:gd name="T34" fmla="*/ 47 w 87"/>
                  <a:gd name="T35" fmla="*/ 0 h 32"/>
                  <a:gd name="T36" fmla="*/ 47 w 87"/>
                  <a:gd name="T37" fmla="*/ 8 h 32"/>
                  <a:gd name="T38" fmla="*/ 55 w 87"/>
                  <a:gd name="T39" fmla="*/ 0 h 32"/>
                  <a:gd name="T40" fmla="*/ 62 w 87"/>
                  <a:gd name="T41" fmla="*/ 0 h 32"/>
                  <a:gd name="T42" fmla="*/ 78 w 87"/>
                  <a:gd name="T43" fmla="*/ 0 h 32"/>
                  <a:gd name="T44" fmla="*/ 86 w 87"/>
                  <a:gd name="T45" fmla="*/ 16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87"/>
                  <a:gd name="T70" fmla="*/ 0 h 32"/>
                  <a:gd name="T71" fmla="*/ 87 w 87"/>
                  <a:gd name="T72" fmla="*/ 32 h 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87" h="32">
                    <a:moveTo>
                      <a:pt x="39" y="16"/>
                    </a:moveTo>
                    <a:lnTo>
                      <a:pt x="39" y="24"/>
                    </a:lnTo>
                    <a:lnTo>
                      <a:pt x="47" y="31"/>
                    </a:lnTo>
                    <a:lnTo>
                      <a:pt x="39" y="31"/>
                    </a:lnTo>
                    <a:lnTo>
                      <a:pt x="31" y="31"/>
                    </a:lnTo>
                    <a:lnTo>
                      <a:pt x="31" y="24"/>
                    </a:lnTo>
                    <a:lnTo>
                      <a:pt x="31" y="31"/>
                    </a:lnTo>
                    <a:lnTo>
                      <a:pt x="24" y="16"/>
                    </a:lnTo>
                    <a:lnTo>
                      <a:pt x="8" y="16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31" y="8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55" y="0"/>
                    </a:lnTo>
                    <a:lnTo>
                      <a:pt x="62" y="0"/>
                    </a:lnTo>
                    <a:lnTo>
                      <a:pt x="78" y="0"/>
                    </a:lnTo>
                    <a:lnTo>
                      <a:pt x="86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61" name="Freeform 183"/>
              <p:cNvSpPr>
                <a:spLocks/>
              </p:cNvSpPr>
              <p:nvPr/>
            </p:nvSpPr>
            <p:spPr bwMode="auto">
              <a:xfrm>
                <a:off x="1319" y="1840"/>
                <a:ext cx="94" cy="39"/>
              </a:xfrm>
              <a:custGeom>
                <a:avLst/>
                <a:gdLst>
                  <a:gd name="T0" fmla="*/ 86 w 94"/>
                  <a:gd name="T1" fmla="*/ 15 h 39"/>
                  <a:gd name="T2" fmla="*/ 86 w 94"/>
                  <a:gd name="T3" fmla="*/ 15 h 39"/>
                  <a:gd name="T4" fmla="*/ 86 w 94"/>
                  <a:gd name="T5" fmla="*/ 23 h 39"/>
                  <a:gd name="T6" fmla="*/ 93 w 94"/>
                  <a:gd name="T7" fmla="*/ 31 h 39"/>
                  <a:gd name="T8" fmla="*/ 86 w 94"/>
                  <a:gd name="T9" fmla="*/ 31 h 39"/>
                  <a:gd name="T10" fmla="*/ 78 w 94"/>
                  <a:gd name="T11" fmla="*/ 38 h 39"/>
                  <a:gd name="T12" fmla="*/ 70 w 94"/>
                  <a:gd name="T13" fmla="*/ 31 h 39"/>
                  <a:gd name="T14" fmla="*/ 78 w 94"/>
                  <a:gd name="T15" fmla="*/ 23 h 39"/>
                  <a:gd name="T16" fmla="*/ 70 w 94"/>
                  <a:gd name="T17" fmla="*/ 23 h 39"/>
                  <a:gd name="T18" fmla="*/ 62 w 94"/>
                  <a:gd name="T19" fmla="*/ 15 h 39"/>
                  <a:gd name="T20" fmla="*/ 39 w 94"/>
                  <a:gd name="T21" fmla="*/ 23 h 39"/>
                  <a:gd name="T22" fmla="*/ 39 w 94"/>
                  <a:gd name="T23" fmla="*/ 31 h 39"/>
                  <a:gd name="T24" fmla="*/ 47 w 94"/>
                  <a:gd name="T25" fmla="*/ 38 h 39"/>
                  <a:gd name="T26" fmla="*/ 39 w 94"/>
                  <a:gd name="T27" fmla="*/ 38 h 39"/>
                  <a:gd name="T28" fmla="*/ 31 w 94"/>
                  <a:gd name="T29" fmla="*/ 38 h 39"/>
                  <a:gd name="T30" fmla="*/ 31 w 94"/>
                  <a:gd name="T31" fmla="*/ 31 h 39"/>
                  <a:gd name="T32" fmla="*/ 24 w 94"/>
                  <a:gd name="T33" fmla="*/ 23 h 39"/>
                  <a:gd name="T34" fmla="*/ 8 w 94"/>
                  <a:gd name="T35" fmla="*/ 23 h 39"/>
                  <a:gd name="T36" fmla="*/ 0 w 94"/>
                  <a:gd name="T37" fmla="*/ 23 h 39"/>
                  <a:gd name="T38" fmla="*/ 8 w 94"/>
                  <a:gd name="T39" fmla="*/ 15 h 39"/>
                  <a:gd name="T40" fmla="*/ 0 w 94"/>
                  <a:gd name="T41" fmla="*/ 7 h 39"/>
                  <a:gd name="T42" fmla="*/ 8 w 94"/>
                  <a:gd name="T43" fmla="*/ 0 h 39"/>
                  <a:gd name="T44" fmla="*/ 16 w 94"/>
                  <a:gd name="T45" fmla="*/ 7 h 39"/>
                  <a:gd name="T46" fmla="*/ 16 w 94"/>
                  <a:gd name="T47" fmla="*/ 15 h 39"/>
                  <a:gd name="T48" fmla="*/ 31 w 94"/>
                  <a:gd name="T49" fmla="*/ 15 h 39"/>
                  <a:gd name="T50" fmla="*/ 47 w 94"/>
                  <a:gd name="T51" fmla="*/ 7 h 39"/>
                  <a:gd name="T52" fmla="*/ 47 w 94"/>
                  <a:gd name="T53" fmla="*/ 15 h 39"/>
                  <a:gd name="T54" fmla="*/ 55 w 94"/>
                  <a:gd name="T55" fmla="*/ 7 h 39"/>
                  <a:gd name="T56" fmla="*/ 62 w 94"/>
                  <a:gd name="T57" fmla="*/ 7 h 39"/>
                  <a:gd name="T58" fmla="*/ 78 w 94"/>
                  <a:gd name="T59" fmla="*/ 7 h 39"/>
                  <a:gd name="T60" fmla="*/ 86 w 94"/>
                  <a:gd name="T61" fmla="*/ 15 h 3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4"/>
                  <a:gd name="T94" fmla="*/ 0 h 39"/>
                  <a:gd name="T95" fmla="*/ 94 w 94"/>
                  <a:gd name="T96" fmla="*/ 39 h 3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4" h="39">
                    <a:moveTo>
                      <a:pt x="86" y="15"/>
                    </a:moveTo>
                    <a:lnTo>
                      <a:pt x="86" y="15"/>
                    </a:lnTo>
                    <a:lnTo>
                      <a:pt x="86" y="23"/>
                    </a:lnTo>
                    <a:lnTo>
                      <a:pt x="93" y="31"/>
                    </a:lnTo>
                    <a:lnTo>
                      <a:pt x="86" y="31"/>
                    </a:lnTo>
                    <a:lnTo>
                      <a:pt x="78" y="38"/>
                    </a:lnTo>
                    <a:lnTo>
                      <a:pt x="70" y="31"/>
                    </a:lnTo>
                    <a:lnTo>
                      <a:pt x="78" y="23"/>
                    </a:lnTo>
                    <a:lnTo>
                      <a:pt x="70" y="23"/>
                    </a:lnTo>
                    <a:lnTo>
                      <a:pt x="62" y="15"/>
                    </a:lnTo>
                    <a:lnTo>
                      <a:pt x="39" y="23"/>
                    </a:lnTo>
                    <a:lnTo>
                      <a:pt x="39" y="31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1" y="38"/>
                    </a:lnTo>
                    <a:lnTo>
                      <a:pt x="31" y="31"/>
                    </a:lnTo>
                    <a:lnTo>
                      <a:pt x="24" y="23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8" y="15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16" y="7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47" y="7"/>
                    </a:lnTo>
                    <a:lnTo>
                      <a:pt x="47" y="15"/>
                    </a:lnTo>
                    <a:lnTo>
                      <a:pt x="55" y="7"/>
                    </a:lnTo>
                    <a:lnTo>
                      <a:pt x="62" y="7"/>
                    </a:lnTo>
                    <a:lnTo>
                      <a:pt x="78" y="7"/>
                    </a:lnTo>
                    <a:lnTo>
                      <a:pt x="86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1" name="Group 184"/>
            <p:cNvGrpSpPr>
              <a:grpSpLocks/>
            </p:cNvGrpSpPr>
            <p:nvPr/>
          </p:nvGrpSpPr>
          <p:grpSpPr bwMode="auto">
            <a:xfrm>
              <a:off x="1449" y="2218"/>
              <a:ext cx="99" cy="106"/>
              <a:chOff x="1381" y="1568"/>
              <a:chExt cx="95" cy="94"/>
            </a:xfrm>
          </p:grpSpPr>
          <p:sp>
            <p:nvSpPr>
              <p:cNvPr id="68039" name="Freeform 185"/>
              <p:cNvSpPr>
                <a:spLocks/>
              </p:cNvSpPr>
              <p:nvPr/>
            </p:nvSpPr>
            <p:spPr bwMode="auto">
              <a:xfrm>
                <a:off x="1381" y="1568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0" name="Freeform 186"/>
              <p:cNvSpPr>
                <a:spLocks/>
              </p:cNvSpPr>
              <p:nvPr/>
            </p:nvSpPr>
            <p:spPr bwMode="auto">
              <a:xfrm>
                <a:off x="1381" y="1568"/>
                <a:ext cx="17" cy="1"/>
              </a:xfrm>
              <a:custGeom>
                <a:avLst/>
                <a:gdLst>
                  <a:gd name="T0" fmla="*/ 16 w 17"/>
                  <a:gd name="T1" fmla="*/ 0 h 1"/>
                  <a:gd name="T2" fmla="*/ 16 w 17"/>
                  <a:gd name="T3" fmla="*/ 0 h 1"/>
                  <a:gd name="T4" fmla="*/ 0 w 17"/>
                  <a:gd name="T5" fmla="*/ 0 h 1"/>
                  <a:gd name="T6" fmla="*/ 16 w 17"/>
                  <a:gd name="T7" fmla="*/ 0 h 1"/>
                  <a:gd name="T8" fmla="*/ 0 w 17"/>
                  <a:gd name="T9" fmla="*/ 0 h 1"/>
                  <a:gd name="T10" fmla="*/ 16 w 1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"/>
                  <a:gd name="T20" fmla="*/ 17 w 1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1" name="Freeform 187"/>
              <p:cNvSpPr>
                <a:spLocks/>
              </p:cNvSpPr>
              <p:nvPr/>
            </p:nvSpPr>
            <p:spPr bwMode="auto">
              <a:xfrm>
                <a:off x="1467" y="165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2" name="Freeform 188"/>
              <p:cNvSpPr>
                <a:spLocks/>
              </p:cNvSpPr>
              <p:nvPr/>
            </p:nvSpPr>
            <p:spPr bwMode="auto">
              <a:xfrm>
                <a:off x="1467" y="1661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3" name="Freeform 189"/>
              <p:cNvSpPr>
                <a:spLocks/>
              </p:cNvSpPr>
              <p:nvPr/>
            </p:nvSpPr>
            <p:spPr bwMode="auto">
              <a:xfrm>
                <a:off x="1467" y="1653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8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4" name="Freeform 190"/>
              <p:cNvSpPr>
                <a:spLocks/>
              </p:cNvSpPr>
              <p:nvPr/>
            </p:nvSpPr>
            <p:spPr bwMode="auto">
              <a:xfrm>
                <a:off x="1428" y="1599"/>
                <a:ext cx="1" cy="8"/>
              </a:xfrm>
              <a:custGeom>
                <a:avLst/>
                <a:gdLst>
                  <a:gd name="T0" fmla="*/ 0 w 1"/>
                  <a:gd name="T1" fmla="*/ 4 h 8"/>
                  <a:gd name="T2" fmla="*/ 0 w 1"/>
                  <a:gd name="T3" fmla="*/ 4 h 8"/>
                  <a:gd name="T4" fmla="*/ 0 w 1"/>
                  <a:gd name="T5" fmla="*/ 7 h 8"/>
                  <a:gd name="T6" fmla="*/ 0 w 1"/>
                  <a:gd name="T7" fmla="*/ 0 h 8"/>
                  <a:gd name="T8" fmla="*/ 0 w 1"/>
                  <a:gd name="T9" fmla="*/ 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"/>
                  <a:gd name="T17" fmla="*/ 1 w 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5" name="Freeform 191"/>
              <p:cNvSpPr>
                <a:spLocks/>
              </p:cNvSpPr>
              <p:nvPr/>
            </p:nvSpPr>
            <p:spPr bwMode="auto">
              <a:xfrm>
                <a:off x="1428" y="1599"/>
                <a:ext cx="9" cy="16"/>
              </a:xfrm>
              <a:custGeom>
                <a:avLst/>
                <a:gdLst>
                  <a:gd name="T0" fmla="*/ 8 w 9"/>
                  <a:gd name="T1" fmla="*/ 15 h 16"/>
                  <a:gd name="T2" fmla="*/ 8 w 9"/>
                  <a:gd name="T3" fmla="*/ 15 h 16"/>
                  <a:gd name="T4" fmla="*/ 0 w 9"/>
                  <a:gd name="T5" fmla="*/ 0 h 16"/>
                  <a:gd name="T6" fmla="*/ 8 w 9"/>
                  <a:gd name="T7" fmla="*/ 8 h 16"/>
                  <a:gd name="T8" fmla="*/ 8 w 9"/>
                  <a:gd name="T9" fmla="*/ 15 h 16"/>
                  <a:gd name="T10" fmla="*/ 0 w 9"/>
                  <a:gd name="T11" fmla="*/ 0 h 16"/>
                  <a:gd name="T12" fmla="*/ 8 w 9"/>
                  <a:gd name="T13" fmla="*/ 8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6"/>
                  <a:gd name="T23" fmla="*/ 9 w 9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6">
                    <a:moveTo>
                      <a:pt x="8" y="15"/>
                    </a:moveTo>
                    <a:lnTo>
                      <a:pt x="8" y="15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6" name="Freeform 192"/>
              <p:cNvSpPr>
                <a:spLocks/>
              </p:cNvSpPr>
              <p:nvPr/>
            </p:nvSpPr>
            <p:spPr bwMode="auto">
              <a:xfrm>
                <a:off x="1420" y="159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7" name="Freeform 193"/>
              <p:cNvSpPr>
                <a:spLocks/>
              </p:cNvSpPr>
              <p:nvPr/>
            </p:nvSpPr>
            <p:spPr bwMode="auto">
              <a:xfrm>
                <a:off x="1420" y="1591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0 w 9"/>
                  <a:gd name="T5" fmla="*/ 8 h 17"/>
                  <a:gd name="T6" fmla="*/ 8 w 9"/>
                  <a:gd name="T7" fmla="*/ 0 h 17"/>
                  <a:gd name="T8" fmla="*/ 8 w 9"/>
                  <a:gd name="T9" fmla="*/ 8 h 17"/>
                  <a:gd name="T10" fmla="*/ 0 w 9"/>
                  <a:gd name="T11" fmla="*/ 8 h 17"/>
                  <a:gd name="T12" fmla="*/ 8 w 9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7"/>
                  <a:gd name="T23" fmla="*/ 9 w 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8" name="Freeform 194"/>
              <p:cNvSpPr>
                <a:spLocks/>
              </p:cNvSpPr>
              <p:nvPr/>
            </p:nvSpPr>
            <p:spPr bwMode="auto">
              <a:xfrm>
                <a:off x="1397" y="1606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0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49" name="Freeform 195"/>
              <p:cNvSpPr>
                <a:spLocks/>
              </p:cNvSpPr>
              <p:nvPr/>
            </p:nvSpPr>
            <p:spPr bwMode="auto">
              <a:xfrm>
                <a:off x="1397" y="1607"/>
                <a:ext cx="9" cy="16"/>
              </a:xfrm>
              <a:custGeom>
                <a:avLst/>
                <a:gdLst>
                  <a:gd name="T0" fmla="*/ 8 w 9"/>
                  <a:gd name="T1" fmla="*/ 7 h 16"/>
                  <a:gd name="T2" fmla="*/ 8 w 9"/>
                  <a:gd name="T3" fmla="*/ 7 h 16"/>
                  <a:gd name="T4" fmla="*/ 8 w 9"/>
                  <a:gd name="T5" fmla="*/ 15 h 16"/>
                  <a:gd name="T6" fmla="*/ 0 w 9"/>
                  <a:gd name="T7" fmla="*/ 7 h 16"/>
                  <a:gd name="T8" fmla="*/ 8 w 9"/>
                  <a:gd name="T9" fmla="*/ 0 h 16"/>
                  <a:gd name="T10" fmla="*/ 8 w 9"/>
                  <a:gd name="T11" fmla="*/ 7 h 16"/>
                  <a:gd name="T12" fmla="*/ 0 w 9"/>
                  <a:gd name="T13" fmla="*/ 7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6"/>
                  <a:gd name="T23" fmla="*/ 9 w 9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6">
                    <a:moveTo>
                      <a:pt x="8" y="7"/>
                    </a:moveTo>
                    <a:lnTo>
                      <a:pt x="8" y="7"/>
                    </a:lnTo>
                    <a:lnTo>
                      <a:pt x="8" y="15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0" name="Freeform 196"/>
              <p:cNvSpPr>
                <a:spLocks/>
              </p:cNvSpPr>
              <p:nvPr/>
            </p:nvSpPr>
            <p:spPr bwMode="auto">
              <a:xfrm>
                <a:off x="1389" y="1591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8 h 9"/>
                  <a:gd name="T6" fmla="*/ 0 w 1"/>
                  <a:gd name="T7" fmla="*/ 4 h 9"/>
                  <a:gd name="T8" fmla="*/ 0 w 1"/>
                  <a:gd name="T9" fmla="*/ 0 h 9"/>
                  <a:gd name="T10" fmla="*/ 0 w 1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1" name="Freeform 197"/>
              <p:cNvSpPr>
                <a:spLocks/>
              </p:cNvSpPr>
              <p:nvPr/>
            </p:nvSpPr>
            <p:spPr bwMode="auto">
              <a:xfrm>
                <a:off x="1389" y="1591"/>
                <a:ext cx="9" cy="17"/>
              </a:xfrm>
              <a:custGeom>
                <a:avLst/>
                <a:gdLst>
                  <a:gd name="T0" fmla="*/ 8 w 9"/>
                  <a:gd name="T1" fmla="*/ 8 h 17"/>
                  <a:gd name="T2" fmla="*/ 8 w 9"/>
                  <a:gd name="T3" fmla="*/ 16 h 17"/>
                  <a:gd name="T4" fmla="*/ 0 w 9"/>
                  <a:gd name="T5" fmla="*/ 8 h 17"/>
                  <a:gd name="T6" fmla="*/ 8 w 9"/>
                  <a:gd name="T7" fmla="*/ 0 h 17"/>
                  <a:gd name="T8" fmla="*/ 8 w 9"/>
                  <a:gd name="T9" fmla="*/ 8 h 17"/>
                  <a:gd name="T10" fmla="*/ 8 w 9"/>
                  <a:gd name="T11" fmla="*/ 16 h 17"/>
                  <a:gd name="T12" fmla="*/ 0 w 9"/>
                  <a:gd name="T13" fmla="*/ 8 h 17"/>
                  <a:gd name="T14" fmla="*/ 8 w 9"/>
                  <a:gd name="T15" fmla="*/ 0 h 17"/>
                  <a:gd name="T16" fmla="*/ 8 w 9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8" y="8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2" name="Freeform 198"/>
              <p:cNvSpPr>
                <a:spLocks/>
              </p:cNvSpPr>
              <p:nvPr/>
            </p:nvSpPr>
            <p:spPr bwMode="auto">
              <a:xfrm>
                <a:off x="1404" y="1568"/>
                <a:ext cx="2" cy="8"/>
              </a:xfrm>
              <a:custGeom>
                <a:avLst/>
                <a:gdLst>
                  <a:gd name="T0" fmla="*/ 0 w 2"/>
                  <a:gd name="T1" fmla="*/ 4 h 8"/>
                  <a:gd name="T2" fmla="*/ 0 w 2"/>
                  <a:gd name="T3" fmla="*/ 4 h 8"/>
                  <a:gd name="T4" fmla="*/ 0 w 2"/>
                  <a:gd name="T5" fmla="*/ 7 h 8"/>
                  <a:gd name="T6" fmla="*/ 1 w 2"/>
                  <a:gd name="T7" fmla="*/ 4 h 8"/>
                  <a:gd name="T8" fmla="*/ 0 w 2"/>
                  <a:gd name="T9" fmla="*/ 0 h 8"/>
                  <a:gd name="T10" fmla="*/ 0 w 2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8"/>
                  <a:gd name="T20" fmla="*/ 2 w 2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8">
                    <a:moveTo>
                      <a:pt x="0" y="4"/>
                    </a:moveTo>
                    <a:lnTo>
                      <a:pt x="0" y="4"/>
                    </a:lnTo>
                    <a:lnTo>
                      <a:pt x="0" y="7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3" name="Freeform 199"/>
              <p:cNvSpPr>
                <a:spLocks/>
              </p:cNvSpPr>
              <p:nvPr/>
            </p:nvSpPr>
            <p:spPr bwMode="auto">
              <a:xfrm>
                <a:off x="1405" y="1568"/>
                <a:ext cx="8" cy="16"/>
              </a:xfrm>
              <a:custGeom>
                <a:avLst/>
                <a:gdLst>
                  <a:gd name="T0" fmla="*/ 7 w 8"/>
                  <a:gd name="T1" fmla="*/ 15 h 16"/>
                  <a:gd name="T2" fmla="*/ 7 w 8"/>
                  <a:gd name="T3" fmla="*/ 15 h 16"/>
                  <a:gd name="T4" fmla="*/ 0 w 8"/>
                  <a:gd name="T5" fmla="*/ 8 h 16"/>
                  <a:gd name="T6" fmla="*/ 7 w 8"/>
                  <a:gd name="T7" fmla="*/ 0 h 16"/>
                  <a:gd name="T8" fmla="*/ 7 w 8"/>
                  <a:gd name="T9" fmla="*/ 8 h 16"/>
                  <a:gd name="T10" fmla="*/ 7 w 8"/>
                  <a:gd name="T11" fmla="*/ 15 h 16"/>
                  <a:gd name="T12" fmla="*/ 0 w 8"/>
                  <a:gd name="T13" fmla="*/ 8 h 16"/>
                  <a:gd name="T14" fmla="*/ 7 w 8"/>
                  <a:gd name="T15" fmla="*/ 0 h 16"/>
                  <a:gd name="T16" fmla="*/ 7 w 8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16"/>
                  <a:gd name="T29" fmla="*/ 8 w 8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16">
                    <a:moveTo>
                      <a:pt x="7" y="15"/>
                    </a:moveTo>
                    <a:lnTo>
                      <a:pt x="7" y="15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4" name="Freeform 200"/>
              <p:cNvSpPr>
                <a:spLocks/>
              </p:cNvSpPr>
              <p:nvPr/>
            </p:nvSpPr>
            <p:spPr bwMode="auto">
              <a:xfrm>
                <a:off x="1451" y="1630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8 h 9"/>
                  <a:gd name="T6" fmla="*/ 0 w 1"/>
                  <a:gd name="T7" fmla="*/ 4 h 9"/>
                  <a:gd name="T8" fmla="*/ 0 w 1"/>
                  <a:gd name="T9" fmla="*/ 0 h 9"/>
                  <a:gd name="T10" fmla="*/ 0 w 1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55" name="Freeform 201"/>
              <p:cNvSpPr>
                <a:spLocks/>
              </p:cNvSpPr>
              <p:nvPr/>
            </p:nvSpPr>
            <p:spPr bwMode="auto">
              <a:xfrm>
                <a:off x="1451" y="1630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8 w 9"/>
                  <a:gd name="T5" fmla="*/ 8 h 17"/>
                  <a:gd name="T6" fmla="*/ 0 w 9"/>
                  <a:gd name="T7" fmla="*/ 8 h 17"/>
                  <a:gd name="T8" fmla="*/ 8 w 9"/>
                  <a:gd name="T9" fmla="*/ 8 h 17"/>
                  <a:gd name="T10" fmla="*/ 8 w 9"/>
                  <a:gd name="T11" fmla="*/ 16 h 17"/>
                  <a:gd name="T12" fmla="*/ 8 w 9"/>
                  <a:gd name="T13" fmla="*/ 8 h 17"/>
                  <a:gd name="T14" fmla="*/ 0 w 9"/>
                  <a:gd name="T15" fmla="*/ 0 h 17"/>
                  <a:gd name="T16" fmla="*/ 8 w 9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2" name="Group 202"/>
            <p:cNvGrpSpPr>
              <a:grpSpLocks/>
            </p:cNvGrpSpPr>
            <p:nvPr/>
          </p:nvGrpSpPr>
          <p:grpSpPr bwMode="auto">
            <a:xfrm>
              <a:off x="1539" y="3081"/>
              <a:ext cx="316" cy="768"/>
              <a:chOff x="1467" y="2328"/>
              <a:chExt cx="303" cy="676"/>
            </a:xfrm>
          </p:grpSpPr>
          <p:sp>
            <p:nvSpPr>
              <p:cNvPr id="68031" name="Freeform 203"/>
              <p:cNvSpPr>
                <a:spLocks/>
              </p:cNvSpPr>
              <p:nvPr/>
            </p:nvSpPr>
            <p:spPr bwMode="auto">
              <a:xfrm>
                <a:off x="1467" y="2328"/>
                <a:ext cx="295" cy="591"/>
              </a:xfrm>
              <a:custGeom>
                <a:avLst/>
                <a:gdLst>
                  <a:gd name="T0" fmla="*/ 294 w 295"/>
                  <a:gd name="T1" fmla="*/ 69 h 591"/>
                  <a:gd name="T2" fmla="*/ 279 w 295"/>
                  <a:gd name="T3" fmla="*/ 100 h 591"/>
                  <a:gd name="T4" fmla="*/ 227 w 295"/>
                  <a:gd name="T5" fmla="*/ 207 h 591"/>
                  <a:gd name="T6" fmla="*/ 241 w 295"/>
                  <a:gd name="T7" fmla="*/ 246 h 591"/>
                  <a:gd name="T8" fmla="*/ 249 w 295"/>
                  <a:gd name="T9" fmla="*/ 268 h 591"/>
                  <a:gd name="T10" fmla="*/ 227 w 295"/>
                  <a:gd name="T11" fmla="*/ 291 h 591"/>
                  <a:gd name="T12" fmla="*/ 166 w 295"/>
                  <a:gd name="T13" fmla="*/ 299 h 591"/>
                  <a:gd name="T14" fmla="*/ 166 w 295"/>
                  <a:gd name="T15" fmla="*/ 322 h 591"/>
                  <a:gd name="T16" fmla="*/ 159 w 295"/>
                  <a:gd name="T17" fmla="*/ 345 h 591"/>
                  <a:gd name="T18" fmla="*/ 121 w 295"/>
                  <a:gd name="T19" fmla="*/ 337 h 591"/>
                  <a:gd name="T20" fmla="*/ 143 w 295"/>
                  <a:gd name="T21" fmla="*/ 368 h 591"/>
                  <a:gd name="T22" fmla="*/ 151 w 295"/>
                  <a:gd name="T23" fmla="*/ 376 h 591"/>
                  <a:gd name="T24" fmla="*/ 135 w 295"/>
                  <a:gd name="T25" fmla="*/ 376 h 591"/>
                  <a:gd name="T26" fmla="*/ 129 w 295"/>
                  <a:gd name="T27" fmla="*/ 391 h 591"/>
                  <a:gd name="T28" fmla="*/ 121 w 295"/>
                  <a:gd name="T29" fmla="*/ 421 h 591"/>
                  <a:gd name="T30" fmla="*/ 98 w 295"/>
                  <a:gd name="T31" fmla="*/ 429 h 591"/>
                  <a:gd name="T32" fmla="*/ 91 w 295"/>
                  <a:gd name="T33" fmla="*/ 460 h 591"/>
                  <a:gd name="T34" fmla="*/ 113 w 295"/>
                  <a:gd name="T35" fmla="*/ 482 h 591"/>
                  <a:gd name="T36" fmla="*/ 83 w 295"/>
                  <a:gd name="T37" fmla="*/ 537 h 591"/>
                  <a:gd name="T38" fmla="*/ 75 w 295"/>
                  <a:gd name="T39" fmla="*/ 544 h 591"/>
                  <a:gd name="T40" fmla="*/ 68 w 295"/>
                  <a:gd name="T41" fmla="*/ 559 h 591"/>
                  <a:gd name="T42" fmla="*/ 68 w 295"/>
                  <a:gd name="T43" fmla="*/ 574 h 591"/>
                  <a:gd name="T44" fmla="*/ 22 w 295"/>
                  <a:gd name="T45" fmla="*/ 582 h 591"/>
                  <a:gd name="T46" fmla="*/ 0 w 295"/>
                  <a:gd name="T47" fmla="*/ 559 h 591"/>
                  <a:gd name="T48" fmla="*/ 15 w 295"/>
                  <a:gd name="T49" fmla="*/ 513 h 591"/>
                  <a:gd name="T50" fmla="*/ 30 w 295"/>
                  <a:gd name="T51" fmla="*/ 460 h 591"/>
                  <a:gd name="T52" fmla="*/ 22 w 295"/>
                  <a:gd name="T53" fmla="*/ 421 h 591"/>
                  <a:gd name="T54" fmla="*/ 22 w 295"/>
                  <a:gd name="T55" fmla="*/ 413 h 591"/>
                  <a:gd name="T56" fmla="*/ 30 w 295"/>
                  <a:gd name="T57" fmla="*/ 360 h 591"/>
                  <a:gd name="T58" fmla="*/ 30 w 295"/>
                  <a:gd name="T59" fmla="*/ 307 h 591"/>
                  <a:gd name="T60" fmla="*/ 38 w 295"/>
                  <a:gd name="T61" fmla="*/ 260 h 591"/>
                  <a:gd name="T62" fmla="*/ 53 w 295"/>
                  <a:gd name="T63" fmla="*/ 215 h 591"/>
                  <a:gd name="T64" fmla="*/ 45 w 295"/>
                  <a:gd name="T65" fmla="*/ 161 h 591"/>
                  <a:gd name="T66" fmla="*/ 60 w 295"/>
                  <a:gd name="T67" fmla="*/ 108 h 591"/>
                  <a:gd name="T68" fmla="*/ 75 w 295"/>
                  <a:gd name="T69" fmla="*/ 85 h 591"/>
                  <a:gd name="T70" fmla="*/ 91 w 295"/>
                  <a:gd name="T71" fmla="*/ 38 h 591"/>
                  <a:gd name="T72" fmla="*/ 105 w 295"/>
                  <a:gd name="T73" fmla="*/ 0 h 591"/>
                  <a:gd name="T74" fmla="*/ 135 w 295"/>
                  <a:gd name="T75" fmla="*/ 16 h 591"/>
                  <a:gd name="T76" fmla="*/ 159 w 295"/>
                  <a:gd name="T77" fmla="*/ 8 h 591"/>
                  <a:gd name="T78" fmla="*/ 203 w 295"/>
                  <a:gd name="T79" fmla="*/ 38 h 591"/>
                  <a:gd name="T80" fmla="*/ 227 w 295"/>
                  <a:gd name="T81" fmla="*/ 85 h 591"/>
                  <a:gd name="T82" fmla="*/ 249 w 295"/>
                  <a:gd name="T83" fmla="*/ 100 h 591"/>
                  <a:gd name="T84" fmla="*/ 279 w 295"/>
                  <a:gd name="T85" fmla="*/ 61 h 59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95"/>
                  <a:gd name="T130" fmla="*/ 0 h 591"/>
                  <a:gd name="T131" fmla="*/ 295 w 295"/>
                  <a:gd name="T132" fmla="*/ 591 h 59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95" h="591">
                    <a:moveTo>
                      <a:pt x="279" y="61"/>
                    </a:moveTo>
                    <a:lnTo>
                      <a:pt x="279" y="61"/>
                    </a:lnTo>
                    <a:lnTo>
                      <a:pt x="294" y="69"/>
                    </a:lnTo>
                    <a:lnTo>
                      <a:pt x="294" y="77"/>
                    </a:lnTo>
                    <a:lnTo>
                      <a:pt x="294" y="92"/>
                    </a:lnTo>
                    <a:lnTo>
                      <a:pt x="279" y="100"/>
                    </a:lnTo>
                    <a:lnTo>
                      <a:pt x="234" y="146"/>
                    </a:lnTo>
                    <a:lnTo>
                      <a:pt x="227" y="191"/>
                    </a:lnTo>
                    <a:lnTo>
                      <a:pt x="227" y="207"/>
                    </a:lnTo>
                    <a:lnTo>
                      <a:pt x="227" y="222"/>
                    </a:lnTo>
                    <a:lnTo>
                      <a:pt x="241" y="238"/>
                    </a:lnTo>
                    <a:lnTo>
                      <a:pt x="241" y="246"/>
                    </a:lnTo>
                    <a:lnTo>
                      <a:pt x="241" y="253"/>
                    </a:lnTo>
                    <a:lnTo>
                      <a:pt x="249" y="253"/>
                    </a:lnTo>
                    <a:lnTo>
                      <a:pt x="249" y="268"/>
                    </a:lnTo>
                    <a:lnTo>
                      <a:pt x="241" y="283"/>
                    </a:lnTo>
                    <a:lnTo>
                      <a:pt x="234" y="291"/>
                    </a:lnTo>
                    <a:lnTo>
                      <a:pt x="227" y="291"/>
                    </a:lnTo>
                    <a:lnTo>
                      <a:pt x="189" y="307"/>
                    </a:lnTo>
                    <a:lnTo>
                      <a:pt x="173" y="299"/>
                    </a:lnTo>
                    <a:lnTo>
                      <a:pt x="166" y="299"/>
                    </a:lnTo>
                    <a:lnTo>
                      <a:pt x="166" y="307"/>
                    </a:lnTo>
                    <a:lnTo>
                      <a:pt x="173" y="315"/>
                    </a:lnTo>
                    <a:lnTo>
                      <a:pt x="166" y="322"/>
                    </a:lnTo>
                    <a:lnTo>
                      <a:pt x="166" y="337"/>
                    </a:lnTo>
                    <a:lnTo>
                      <a:pt x="166" y="345"/>
                    </a:lnTo>
                    <a:lnTo>
                      <a:pt x="159" y="345"/>
                    </a:lnTo>
                    <a:lnTo>
                      <a:pt x="143" y="345"/>
                    </a:lnTo>
                    <a:lnTo>
                      <a:pt x="129" y="337"/>
                    </a:lnTo>
                    <a:lnTo>
                      <a:pt x="121" y="337"/>
                    </a:lnTo>
                    <a:lnTo>
                      <a:pt x="129" y="368"/>
                    </a:lnTo>
                    <a:lnTo>
                      <a:pt x="135" y="376"/>
                    </a:lnTo>
                    <a:lnTo>
                      <a:pt x="143" y="368"/>
                    </a:lnTo>
                    <a:lnTo>
                      <a:pt x="135" y="368"/>
                    </a:lnTo>
                    <a:lnTo>
                      <a:pt x="143" y="368"/>
                    </a:lnTo>
                    <a:lnTo>
                      <a:pt x="151" y="376"/>
                    </a:lnTo>
                    <a:lnTo>
                      <a:pt x="143" y="383"/>
                    </a:lnTo>
                    <a:lnTo>
                      <a:pt x="135" y="383"/>
                    </a:lnTo>
                    <a:lnTo>
                      <a:pt x="135" y="376"/>
                    </a:lnTo>
                    <a:lnTo>
                      <a:pt x="129" y="376"/>
                    </a:lnTo>
                    <a:lnTo>
                      <a:pt x="135" y="383"/>
                    </a:lnTo>
                    <a:lnTo>
                      <a:pt x="129" y="391"/>
                    </a:lnTo>
                    <a:lnTo>
                      <a:pt x="121" y="399"/>
                    </a:lnTo>
                    <a:lnTo>
                      <a:pt x="121" y="413"/>
                    </a:lnTo>
                    <a:lnTo>
                      <a:pt x="121" y="421"/>
                    </a:lnTo>
                    <a:lnTo>
                      <a:pt x="121" y="429"/>
                    </a:lnTo>
                    <a:lnTo>
                      <a:pt x="105" y="429"/>
                    </a:lnTo>
                    <a:lnTo>
                      <a:pt x="98" y="429"/>
                    </a:lnTo>
                    <a:lnTo>
                      <a:pt x="91" y="444"/>
                    </a:lnTo>
                    <a:lnTo>
                      <a:pt x="91" y="452"/>
                    </a:lnTo>
                    <a:lnTo>
                      <a:pt x="91" y="460"/>
                    </a:lnTo>
                    <a:lnTo>
                      <a:pt x="98" y="468"/>
                    </a:lnTo>
                    <a:lnTo>
                      <a:pt x="113" y="475"/>
                    </a:lnTo>
                    <a:lnTo>
                      <a:pt x="113" y="482"/>
                    </a:lnTo>
                    <a:lnTo>
                      <a:pt x="113" y="498"/>
                    </a:lnTo>
                    <a:lnTo>
                      <a:pt x="91" y="513"/>
                    </a:lnTo>
                    <a:lnTo>
                      <a:pt x="83" y="537"/>
                    </a:lnTo>
                    <a:lnTo>
                      <a:pt x="75" y="537"/>
                    </a:lnTo>
                    <a:lnTo>
                      <a:pt x="75" y="529"/>
                    </a:lnTo>
                    <a:lnTo>
                      <a:pt x="75" y="544"/>
                    </a:lnTo>
                    <a:lnTo>
                      <a:pt x="68" y="552"/>
                    </a:lnTo>
                    <a:lnTo>
                      <a:pt x="60" y="559"/>
                    </a:lnTo>
                    <a:lnTo>
                      <a:pt x="68" y="559"/>
                    </a:lnTo>
                    <a:lnTo>
                      <a:pt x="68" y="574"/>
                    </a:lnTo>
                    <a:lnTo>
                      <a:pt x="60" y="574"/>
                    </a:lnTo>
                    <a:lnTo>
                      <a:pt x="68" y="574"/>
                    </a:lnTo>
                    <a:lnTo>
                      <a:pt x="75" y="590"/>
                    </a:lnTo>
                    <a:lnTo>
                      <a:pt x="53" y="590"/>
                    </a:lnTo>
                    <a:lnTo>
                      <a:pt x="22" y="582"/>
                    </a:lnTo>
                    <a:lnTo>
                      <a:pt x="15" y="582"/>
                    </a:lnTo>
                    <a:lnTo>
                      <a:pt x="15" y="552"/>
                    </a:lnTo>
                    <a:lnTo>
                      <a:pt x="0" y="559"/>
                    </a:lnTo>
                    <a:lnTo>
                      <a:pt x="0" y="544"/>
                    </a:lnTo>
                    <a:lnTo>
                      <a:pt x="8" y="529"/>
                    </a:lnTo>
                    <a:lnTo>
                      <a:pt x="15" y="513"/>
                    </a:lnTo>
                    <a:lnTo>
                      <a:pt x="15" y="498"/>
                    </a:lnTo>
                    <a:lnTo>
                      <a:pt x="15" y="482"/>
                    </a:lnTo>
                    <a:lnTo>
                      <a:pt x="30" y="460"/>
                    </a:lnTo>
                    <a:lnTo>
                      <a:pt x="30" y="437"/>
                    </a:lnTo>
                    <a:lnTo>
                      <a:pt x="30" y="429"/>
                    </a:lnTo>
                    <a:lnTo>
                      <a:pt x="22" y="421"/>
                    </a:lnTo>
                    <a:lnTo>
                      <a:pt x="30" y="421"/>
                    </a:lnTo>
                    <a:lnTo>
                      <a:pt x="30" y="413"/>
                    </a:lnTo>
                    <a:lnTo>
                      <a:pt x="22" y="413"/>
                    </a:lnTo>
                    <a:lnTo>
                      <a:pt x="22" y="406"/>
                    </a:lnTo>
                    <a:lnTo>
                      <a:pt x="22" y="376"/>
                    </a:lnTo>
                    <a:lnTo>
                      <a:pt x="30" y="360"/>
                    </a:lnTo>
                    <a:lnTo>
                      <a:pt x="22" y="352"/>
                    </a:lnTo>
                    <a:lnTo>
                      <a:pt x="22" y="322"/>
                    </a:lnTo>
                    <a:lnTo>
                      <a:pt x="30" y="307"/>
                    </a:lnTo>
                    <a:lnTo>
                      <a:pt x="38" y="299"/>
                    </a:lnTo>
                    <a:lnTo>
                      <a:pt x="38" y="283"/>
                    </a:lnTo>
                    <a:lnTo>
                      <a:pt x="38" y="260"/>
                    </a:lnTo>
                    <a:lnTo>
                      <a:pt x="45" y="246"/>
                    </a:lnTo>
                    <a:lnTo>
                      <a:pt x="45" y="230"/>
                    </a:lnTo>
                    <a:lnTo>
                      <a:pt x="53" y="215"/>
                    </a:lnTo>
                    <a:lnTo>
                      <a:pt x="53" y="199"/>
                    </a:lnTo>
                    <a:lnTo>
                      <a:pt x="45" y="169"/>
                    </a:lnTo>
                    <a:lnTo>
                      <a:pt x="45" y="161"/>
                    </a:lnTo>
                    <a:lnTo>
                      <a:pt x="53" y="146"/>
                    </a:lnTo>
                    <a:lnTo>
                      <a:pt x="53" y="130"/>
                    </a:lnTo>
                    <a:lnTo>
                      <a:pt x="60" y="108"/>
                    </a:lnTo>
                    <a:lnTo>
                      <a:pt x="68" y="100"/>
                    </a:lnTo>
                    <a:lnTo>
                      <a:pt x="68" y="92"/>
                    </a:lnTo>
                    <a:lnTo>
                      <a:pt x="75" y="85"/>
                    </a:lnTo>
                    <a:lnTo>
                      <a:pt x="75" y="61"/>
                    </a:lnTo>
                    <a:lnTo>
                      <a:pt x="75" y="46"/>
                    </a:lnTo>
                    <a:lnTo>
                      <a:pt x="91" y="38"/>
                    </a:lnTo>
                    <a:lnTo>
                      <a:pt x="98" y="24"/>
                    </a:lnTo>
                    <a:lnTo>
                      <a:pt x="91" y="16"/>
                    </a:lnTo>
                    <a:lnTo>
                      <a:pt x="105" y="0"/>
                    </a:lnTo>
                    <a:lnTo>
                      <a:pt x="113" y="8"/>
                    </a:lnTo>
                    <a:lnTo>
                      <a:pt x="129" y="8"/>
                    </a:lnTo>
                    <a:lnTo>
                      <a:pt x="135" y="16"/>
                    </a:lnTo>
                    <a:lnTo>
                      <a:pt x="143" y="8"/>
                    </a:lnTo>
                    <a:lnTo>
                      <a:pt x="151" y="8"/>
                    </a:lnTo>
                    <a:lnTo>
                      <a:pt x="159" y="8"/>
                    </a:lnTo>
                    <a:lnTo>
                      <a:pt x="166" y="8"/>
                    </a:lnTo>
                    <a:lnTo>
                      <a:pt x="189" y="38"/>
                    </a:lnTo>
                    <a:lnTo>
                      <a:pt x="203" y="38"/>
                    </a:lnTo>
                    <a:lnTo>
                      <a:pt x="234" y="61"/>
                    </a:lnTo>
                    <a:lnTo>
                      <a:pt x="234" y="69"/>
                    </a:lnTo>
                    <a:lnTo>
                      <a:pt x="227" y="85"/>
                    </a:lnTo>
                    <a:lnTo>
                      <a:pt x="227" y="92"/>
                    </a:lnTo>
                    <a:lnTo>
                      <a:pt x="241" y="92"/>
                    </a:lnTo>
                    <a:lnTo>
                      <a:pt x="249" y="100"/>
                    </a:lnTo>
                    <a:lnTo>
                      <a:pt x="264" y="92"/>
                    </a:lnTo>
                    <a:lnTo>
                      <a:pt x="279" y="77"/>
                    </a:lnTo>
                    <a:lnTo>
                      <a:pt x="279" y="6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2" name="Freeform 204"/>
              <p:cNvSpPr>
                <a:spLocks/>
              </p:cNvSpPr>
              <p:nvPr/>
            </p:nvSpPr>
            <p:spPr bwMode="auto">
              <a:xfrm>
                <a:off x="1467" y="2398"/>
                <a:ext cx="303" cy="529"/>
              </a:xfrm>
              <a:custGeom>
                <a:avLst/>
                <a:gdLst>
                  <a:gd name="T0" fmla="*/ 302 w 303"/>
                  <a:gd name="T1" fmla="*/ 0 h 529"/>
                  <a:gd name="T2" fmla="*/ 302 w 303"/>
                  <a:gd name="T3" fmla="*/ 23 h 529"/>
                  <a:gd name="T4" fmla="*/ 240 w 303"/>
                  <a:gd name="T5" fmla="*/ 78 h 529"/>
                  <a:gd name="T6" fmla="*/ 233 w 303"/>
                  <a:gd name="T7" fmla="*/ 148 h 529"/>
                  <a:gd name="T8" fmla="*/ 248 w 303"/>
                  <a:gd name="T9" fmla="*/ 171 h 529"/>
                  <a:gd name="T10" fmla="*/ 248 w 303"/>
                  <a:gd name="T11" fmla="*/ 186 h 529"/>
                  <a:gd name="T12" fmla="*/ 256 w 303"/>
                  <a:gd name="T13" fmla="*/ 202 h 529"/>
                  <a:gd name="T14" fmla="*/ 240 w 303"/>
                  <a:gd name="T15" fmla="*/ 225 h 529"/>
                  <a:gd name="T16" fmla="*/ 194 w 303"/>
                  <a:gd name="T17" fmla="*/ 241 h 529"/>
                  <a:gd name="T18" fmla="*/ 171 w 303"/>
                  <a:gd name="T19" fmla="*/ 233 h 529"/>
                  <a:gd name="T20" fmla="*/ 178 w 303"/>
                  <a:gd name="T21" fmla="*/ 249 h 529"/>
                  <a:gd name="T22" fmla="*/ 171 w 303"/>
                  <a:gd name="T23" fmla="*/ 272 h 529"/>
                  <a:gd name="T24" fmla="*/ 163 w 303"/>
                  <a:gd name="T25" fmla="*/ 280 h 529"/>
                  <a:gd name="T26" fmla="*/ 132 w 303"/>
                  <a:gd name="T27" fmla="*/ 272 h 529"/>
                  <a:gd name="T28" fmla="*/ 132 w 303"/>
                  <a:gd name="T29" fmla="*/ 303 h 529"/>
                  <a:gd name="T30" fmla="*/ 147 w 303"/>
                  <a:gd name="T31" fmla="*/ 311 h 529"/>
                  <a:gd name="T32" fmla="*/ 147 w 303"/>
                  <a:gd name="T33" fmla="*/ 303 h 529"/>
                  <a:gd name="T34" fmla="*/ 147 w 303"/>
                  <a:gd name="T35" fmla="*/ 318 h 529"/>
                  <a:gd name="T36" fmla="*/ 139 w 303"/>
                  <a:gd name="T37" fmla="*/ 311 h 529"/>
                  <a:gd name="T38" fmla="*/ 139 w 303"/>
                  <a:gd name="T39" fmla="*/ 318 h 529"/>
                  <a:gd name="T40" fmla="*/ 124 w 303"/>
                  <a:gd name="T41" fmla="*/ 334 h 529"/>
                  <a:gd name="T42" fmla="*/ 124 w 303"/>
                  <a:gd name="T43" fmla="*/ 357 h 529"/>
                  <a:gd name="T44" fmla="*/ 108 w 303"/>
                  <a:gd name="T45" fmla="*/ 365 h 529"/>
                  <a:gd name="T46" fmla="*/ 93 w 303"/>
                  <a:gd name="T47" fmla="*/ 380 h 529"/>
                  <a:gd name="T48" fmla="*/ 93 w 303"/>
                  <a:gd name="T49" fmla="*/ 396 h 529"/>
                  <a:gd name="T50" fmla="*/ 116 w 303"/>
                  <a:gd name="T51" fmla="*/ 411 h 529"/>
                  <a:gd name="T52" fmla="*/ 116 w 303"/>
                  <a:gd name="T53" fmla="*/ 435 h 529"/>
                  <a:gd name="T54" fmla="*/ 85 w 303"/>
                  <a:gd name="T55" fmla="*/ 474 h 529"/>
                  <a:gd name="T56" fmla="*/ 77 w 303"/>
                  <a:gd name="T57" fmla="*/ 474 h 529"/>
                  <a:gd name="T58" fmla="*/ 70 w 303"/>
                  <a:gd name="T59" fmla="*/ 489 h 529"/>
                  <a:gd name="T60" fmla="*/ 70 w 303"/>
                  <a:gd name="T61" fmla="*/ 497 h 529"/>
                  <a:gd name="T62" fmla="*/ 62 w 303"/>
                  <a:gd name="T63" fmla="*/ 512 h 529"/>
                  <a:gd name="T64" fmla="*/ 77 w 303"/>
                  <a:gd name="T65" fmla="*/ 528 h 529"/>
                  <a:gd name="T66" fmla="*/ 23 w 303"/>
                  <a:gd name="T67" fmla="*/ 520 h 529"/>
                  <a:gd name="T68" fmla="*/ 15 w 303"/>
                  <a:gd name="T69" fmla="*/ 489 h 529"/>
                  <a:gd name="T70" fmla="*/ 0 w 303"/>
                  <a:gd name="T71" fmla="*/ 481 h 529"/>
                  <a:gd name="T72" fmla="*/ 15 w 303"/>
                  <a:gd name="T73" fmla="*/ 450 h 529"/>
                  <a:gd name="T74" fmla="*/ 15 w 303"/>
                  <a:gd name="T75" fmla="*/ 419 h 529"/>
                  <a:gd name="T76" fmla="*/ 31 w 303"/>
                  <a:gd name="T77" fmla="*/ 373 h 529"/>
                  <a:gd name="T78" fmla="*/ 23 w 303"/>
                  <a:gd name="T79" fmla="*/ 357 h 529"/>
                  <a:gd name="T80" fmla="*/ 31 w 303"/>
                  <a:gd name="T81" fmla="*/ 349 h 529"/>
                  <a:gd name="T82" fmla="*/ 23 w 303"/>
                  <a:gd name="T83" fmla="*/ 342 h 529"/>
                  <a:gd name="T84" fmla="*/ 31 w 303"/>
                  <a:gd name="T85" fmla="*/ 295 h 52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03"/>
                  <a:gd name="T130" fmla="*/ 0 h 529"/>
                  <a:gd name="T131" fmla="*/ 303 w 303"/>
                  <a:gd name="T132" fmla="*/ 529 h 52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03" h="529">
                    <a:moveTo>
                      <a:pt x="302" y="0"/>
                    </a:moveTo>
                    <a:lnTo>
                      <a:pt x="302" y="0"/>
                    </a:lnTo>
                    <a:lnTo>
                      <a:pt x="302" y="8"/>
                    </a:lnTo>
                    <a:lnTo>
                      <a:pt x="302" y="23"/>
                    </a:lnTo>
                    <a:lnTo>
                      <a:pt x="287" y="31"/>
                    </a:lnTo>
                    <a:lnTo>
                      <a:pt x="240" y="78"/>
                    </a:lnTo>
                    <a:lnTo>
                      <a:pt x="233" y="124"/>
                    </a:lnTo>
                    <a:lnTo>
                      <a:pt x="233" y="148"/>
                    </a:lnTo>
                    <a:lnTo>
                      <a:pt x="233" y="155"/>
                    </a:lnTo>
                    <a:lnTo>
                      <a:pt x="248" y="171"/>
                    </a:lnTo>
                    <a:lnTo>
                      <a:pt x="248" y="179"/>
                    </a:lnTo>
                    <a:lnTo>
                      <a:pt x="248" y="186"/>
                    </a:lnTo>
                    <a:lnTo>
                      <a:pt x="256" y="186"/>
                    </a:lnTo>
                    <a:lnTo>
                      <a:pt x="256" y="202"/>
                    </a:lnTo>
                    <a:lnTo>
                      <a:pt x="248" y="217"/>
                    </a:lnTo>
                    <a:lnTo>
                      <a:pt x="240" y="225"/>
                    </a:lnTo>
                    <a:lnTo>
                      <a:pt x="233" y="225"/>
                    </a:lnTo>
                    <a:lnTo>
                      <a:pt x="194" y="241"/>
                    </a:lnTo>
                    <a:lnTo>
                      <a:pt x="178" y="241"/>
                    </a:lnTo>
                    <a:lnTo>
                      <a:pt x="171" y="233"/>
                    </a:lnTo>
                    <a:lnTo>
                      <a:pt x="171" y="241"/>
                    </a:lnTo>
                    <a:lnTo>
                      <a:pt x="178" y="249"/>
                    </a:lnTo>
                    <a:lnTo>
                      <a:pt x="171" y="256"/>
                    </a:lnTo>
                    <a:lnTo>
                      <a:pt x="171" y="272"/>
                    </a:lnTo>
                    <a:lnTo>
                      <a:pt x="171" y="280"/>
                    </a:lnTo>
                    <a:lnTo>
                      <a:pt x="163" y="280"/>
                    </a:lnTo>
                    <a:lnTo>
                      <a:pt x="147" y="280"/>
                    </a:lnTo>
                    <a:lnTo>
                      <a:pt x="132" y="272"/>
                    </a:lnTo>
                    <a:lnTo>
                      <a:pt x="124" y="280"/>
                    </a:lnTo>
                    <a:lnTo>
                      <a:pt x="132" y="303"/>
                    </a:lnTo>
                    <a:lnTo>
                      <a:pt x="139" y="311"/>
                    </a:lnTo>
                    <a:lnTo>
                      <a:pt x="147" y="311"/>
                    </a:lnTo>
                    <a:lnTo>
                      <a:pt x="139" y="303"/>
                    </a:lnTo>
                    <a:lnTo>
                      <a:pt x="147" y="303"/>
                    </a:lnTo>
                    <a:lnTo>
                      <a:pt x="155" y="311"/>
                    </a:lnTo>
                    <a:lnTo>
                      <a:pt x="147" y="318"/>
                    </a:lnTo>
                    <a:lnTo>
                      <a:pt x="139" y="318"/>
                    </a:lnTo>
                    <a:lnTo>
                      <a:pt x="139" y="311"/>
                    </a:lnTo>
                    <a:lnTo>
                      <a:pt x="132" y="311"/>
                    </a:lnTo>
                    <a:lnTo>
                      <a:pt x="139" y="318"/>
                    </a:lnTo>
                    <a:lnTo>
                      <a:pt x="132" y="326"/>
                    </a:lnTo>
                    <a:lnTo>
                      <a:pt x="124" y="334"/>
                    </a:lnTo>
                    <a:lnTo>
                      <a:pt x="124" y="349"/>
                    </a:lnTo>
                    <a:lnTo>
                      <a:pt x="124" y="357"/>
                    </a:lnTo>
                    <a:lnTo>
                      <a:pt x="124" y="365"/>
                    </a:lnTo>
                    <a:lnTo>
                      <a:pt x="108" y="365"/>
                    </a:lnTo>
                    <a:lnTo>
                      <a:pt x="101" y="365"/>
                    </a:lnTo>
                    <a:lnTo>
                      <a:pt x="93" y="380"/>
                    </a:lnTo>
                    <a:lnTo>
                      <a:pt x="93" y="388"/>
                    </a:lnTo>
                    <a:lnTo>
                      <a:pt x="93" y="396"/>
                    </a:lnTo>
                    <a:lnTo>
                      <a:pt x="101" y="404"/>
                    </a:lnTo>
                    <a:lnTo>
                      <a:pt x="116" y="411"/>
                    </a:lnTo>
                    <a:lnTo>
                      <a:pt x="116" y="419"/>
                    </a:lnTo>
                    <a:lnTo>
                      <a:pt x="116" y="435"/>
                    </a:lnTo>
                    <a:lnTo>
                      <a:pt x="93" y="450"/>
                    </a:lnTo>
                    <a:lnTo>
                      <a:pt x="85" y="474"/>
                    </a:lnTo>
                    <a:lnTo>
                      <a:pt x="77" y="481"/>
                    </a:lnTo>
                    <a:lnTo>
                      <a:pt x="77" y="474"/>
                    </a:lnTo>
                    <a:lnTo>
                      <a:pt x="77" y="481"/>
                    </a:lnTo>
                    <a:lnTo>
                      <a:pt x="70" y="489"/>
                    </a:lnTo>
                    <a:lnTo>
                      <a:pt x="62" y="505"/>
                    </a:lnTo>
                    <a:lnTo>
                      <a:pt x="70" y="497"/>
                    </a:lnTo>
                    <a:lnTo>
                      <a:pt x="70" y="512"/>
                    </a:lnTo>
                    <a:lnTo>
                      <a:pt x="62" y="512"/>
                    </a:lnTo>
                    <a:lnTo>
                      <a:pt x="70" y="512"/>
                    </a:lnTo>
                    <a:lnTo>
                      <a:pt x="77" y="528"/>
                    </a:lnTo>
                    <a:lnTo>
                      <a:pt x="54" y="528"/>
                    </a:lnTo>
                    <a:lnTo>
                      <a:pt x="23" y="520"/>
                    </a:lnTo>
                    <a:lnTo>
                      <a:pt x="15" y="520"/>
                    </a:lnTo>
                    <a:lnTo>
                      <a:pt x="15" y="489"/>
                    </a:lnTo>
                    <a:lnTo>
                      <a:pt x="0" y="497"/>
                    </a:lnTo>
                    <a:lnTo>
                      <a:pt x="0" y="481"/>
                    </a:lnTo>
                    <a:lnTo>
                      <a:pt x="8" y="466"/>
                    </a:lnTo>
                    <a:lnTo>
                      <a:pt x="15" y="450"/>
                    </a:lnTo>
                    <a:lnTo>
                      <a:pt x="15" y="435"/>
                    </a:lnTo>
                    <a:lnTo>
                      <a:pt x="15" y="419"/>
                    </a:lnTo>
                    <a:lnTo>
                      <a:pt x="31" y="396"/>
                    </a:lnTo>
                    <a:lnTo>
                      <a:pt x="31" y="373"/>
                    </a:lnTo>
                    <a:lnTo>
                      <a:pt x="31" y="365"/>
                    </a:lnTo>
                    <a:lnTo>
                      <a:pt x="23" y="357"/>
                    </a:lnTo>
                    <a:lnTo>
                      <a:pt x="31" y="357"/>
                    </a:lnTo>
                    <a:lnTo>
                      <a:pt x="31" y="349"/>
                    </a:lnTo>
                    <a:lnTo>
                      <a:pt x="23" y="349"/>
                    </a:lnTo>
                    <a:lnTo>
                      <a:pt x="23" y="342"/>
                    </a:lnTo>
                    <a:lnTo>
                      <a:pt x="23" y="311"/>
                    </a:lnTo>
                    <a:lnTo>
                      <a:pt x="31" y="295"/>
                    </a:lnTo>
                    <a:lnTo>
                      <a:pt x="23" y="28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3" name="Freeform 205"/>
              <p:cNvSpPr>
                <a:spLocks/>
              </p:cNvSpPr>
              <p:nvPr/>
            </p:nvSpPr>
            <p:spPr bwMode="auto">
              <a:xfrm>
                <a:off x="1467" y="2328"/>
                <a:ext cx="303" cy="599"/>
              </a:xfrm>
              <a:custGeom>
                <a:avLst/>
                <a:gdLst>
                  <a:gd name="T0" fmla="*/ 23 w 303"/>
                  <a:gd name="T1" fmla="*/ 334 h 599"/>
                  <a:gd name="T2" fmla="*/ 39 w 303"/>
                  <a:gd name="T3" fmla="*/ 287 h 599"/>
                  <a:gd name="T4" fmla="*/ 46 w 303"/>
                  <a:gd name="T5" fmla="*/ 241 h 599"/>
                  <a:gd name="T6" fmla="*/ 46 w 303"/>
                  <a:gd name="T7" fmla="*/ 171 h 599"/>
                  <a:gd name="T8" fmla="*/ 54 w 303"/>
                  <a:gd name="T9" fmla="*/ 132 h 599"/>
                  <a:gd name="T10" fmla="*/ 70 w 303"/>
                  <a:gd name="T11" fmla="*/ 93 h 599"/>
                  <a:gd name="T12" fmla="*/ 77 w 303"/>
                  <a:gd name="T13" fmla="*/ 47 h 599"/>
                  <a:gd name="T14" fmla="*/ 93 w 303"/>
                  <a:gd name="T15" fmla="*/ 24 h 599"/>
                  <a:gd name="T16" fmla="*/ 132 w 303"/>
                  <a:gd name="T17" fmla="*/ 8 h 599"/>
                  <a:gd name="T18" fmla="*/ 155 w 303"/>
                  <a:gd name="T19" fmla="*/ 8 h 599"/>
                  <a:gd name="T20" fmla="*/ 194 w 303"/>
                  <a:gd name="T21" fmla="*/ 39 h 599"/>
                  <a:gd name="T22" fmla="*/ 240 w 303"/>
                  <a:gd name="T23" fmla="*/ 70 h 599"/>
                  <a:gd name="T24" fmla="*/ 248 w 303"/>
                  <a:gd name="T25" fmla="*/ 93 h 599"/>
                  <a:gd name="T26" fmla="*/ 287 w 303"/>
                  <a:gd name="T27" fmla="*/ 78 h 599"/>
                  <a:gd name="T28" fmla="*/ 302 w 303"/>
                  <a:gd name="T29" fmla="*/ 78 h 599"/>
                  <a:gd name="T30" fmla="*/ 240 w 303"/>
                  <a:gd name="T31" fmla="*/ 148 h 599"/>
                  <a:gd name="T32" fmla="*/ 233 w 303"/>
                  <a:gd name="T33" fmla="*/ 225 h 599"/>
                  <a:gd name="T34" fmla="*/ 248 w 303"/>
                  <a:gd name="T35" fmla="*/ 256 h 599"/>
                  <a:gd name="T36" fmla="*/ 248 w 303"/>
                  <a:gd name="T37" fmla="*/ 287 h 599"/>
                  <a:gd name="T38" fmla="*/ 194 w 303"/>
                  <a:gd name="T39" fmla="*/ 311 h 599"/>
                  <a:gd name="T40" fmla="*/ 171 w 303"/>
                  <a:gd name="T41" fmla="*/ 311 h 599"/>
                  <a:gd name="T42" fmla="*/ 171 w 303"/>
                  <a:gd name="T43" fmla="*/ 342 h 599"/>
                  <a:gd name="T44" fmla="*/ 147 w 303"/>
                  <a:gd name="T45" fmla="*/ 350 h 599"/>
                  <a:gd name="T46" fmla="*/ 132 w 303"/>
                  <a:gd name="T47" fmla="*/ 373 h 599"/>
                  <a:gd name="T48" fmla="*/ 139 w 303"/>
                  <a:gd name="T49" fmla="*/ 373 h 599"/>
                  <a:gd name="T50" fmla="*/ 147 w 303"/>
                  <a:gd name="T51" fmla="*/ 388 h 599"/>
                  <a:gd name="T52" fmla="*/ 132 w 303"/>
                  <a:gd name="T53" fmla="*/ 381 h 599"/>
                  <a:gd name="T54" fmla="*/ 124 w 303"/>
                  <a:gd name="T55" fmla="*/ 404 h 599"/>
                  <a:gd name="T56" fmla="*/ 124 w 303"/>
                  <a:gd name="T57" fmla="*/ 435 h 599"/>
                  <a:gd name="T58" fmla="*/ 93 w 303"/>
                  <a:gd name="T59" fmla="*/ 450 h 599"/>
                  <a:gd name="T60" fmla="*/ 101 w 303"/>
                  <a:gd name="T61" fmla="*/ 474 h 599"/>
                  <a:gd name="T62" fmla="*/ 116 w 303"/>
                  <a:gd name="T63" fmla="*/ 505 h 599"/>
                  <a:gd name="T64" fmla="*/ 77 w 303"/>
                  <a:gd name="T65" fmla="*/ 544 h 599"/>
                  <a:gd name="T66" fmla="*/ 70 w 303"/>
                  <a:gd name="T67" fmla="*/ 559 h 599"/>
                  <a:gd name="T68" fmla="*/ 70 w 303"/>
                  <a:gd name="T69" fmla="*/ 582 h 599"/>
                  <a:gd name="T70" fmla="*/ 77 w 303"/>
                  <a:gd name="T71" fmla="*/ 598 h 599"/>
                  <a:gd name="T72" fmla="*/ 15 w 303"/>
                  <a:gd name="T73" fmla="*/ 590 h 599"/>
                  <a:gd name="T74" fmla="*/ 0 w 303"/>
                  <a:gd name="T75" fmla="*/ 551 h 599"/>
                  <a:gd name="T76" fmla="*/ 15 w 303"/>
                  <a:gd name="T77" fmla="*/ 505 h 599"/>
                  <a:gd name="T78" fmla="*/ 31 w 303"/>
                  <a:gd name="T79" fmla="*/ 443 h 599"/>
                  <a:gd name="T80" fmla="*/ 31 w 303"/>
                  <a:gd name="T81" fmla="*/ 427 h 599"/>
                  <a:gd name="T82" fmla="*/ 23 w 303"/>
                  <a:gd name="T83" fmla="*/ 412 h 599"/>
                  <a:gd name="T84" fmla="*/ 23 w 303"/>
                  <a:gd name="T85" fmla="*/ 357 h 599"/>
                  <a:gd name="T86" fmla="*/ 39 w 303"/>
                  <a:gd name="T87" fmla="*/ 303 h 599"/>
                  <a:gd name="T88" fmla="*/ 46 w 303"/>
                  <a:gd name="T89" fmla="*/ 249 h 599"/>
                  <a:gd name="T90" fmla="*/ 54 w 303"/>
                  <a:gd name="T91" fmla="*/ 202 h 599"/>
                  <a:gd name="T92" fmla="*/ 54 w 303"/>
                  <a:gd name="T93" fmla="*/ 148 h 599"/>
                  <a:gd name="T94" fmla="*/ 70 w 303"/>
                  <a:gd name="T95" fmla="*/ 101 h 599"/>
                  <a:gd name="T96" fmla="*/ 77 w 303"/>
                  <a:gd name="T97" fmla="*/ 62 h 599"/>
                  <a:gd name="T98" fmla="*/ 101 w 303"/>
                  <a:gd name="T99" fmla="*/ 24 h 599"/>
                  <a:gd name="T100" fmla="*/ 116 w 303"/>
                  <a:gd name="T101" fmla="*/ 8 h 599"/>
                  <a:gd name="T102" fmla="*/ 147 w 303"/>
                  <a:gd name="T103" fmla="*/ 8 h 599"/>
                  <a:gd name="T104" fmla="*/ 171 w 303"/>
                  <a:gd name="T105" fmla="*/ 8 h 599"/>
                  <a:gd name="T106" fmla="*/ 240 w 303"/>
                  <a:gd name="T107" fmla="*/ 62 h 599"/>
                  <a:gd name="T108" fmla="*/ 233 w 303"/>
                  <a:gd name="T109" fmla="*/ 93 h 599"/>
                  <a:gd name="T110" fmla="*/ 271 w 303"/>
                  <a:gd name="T111" fmla="*/ 93 h 5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303"/>
                  <a:gd name="T169" fmla="*/ 0 h 599"/>
                  <a:gd name="T170" fmla="*/ 303 w 303"/>
                  <a:gd name="T171" fmla="*/ 599 h 59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303" h="599">
                    <a:moveTo>
                      <a:pt x="23" y="357"/>
                    </a:moveTo>
                    <a:lnTo>
                      <a:pt x="23" y="357"/>
                    </a:lnTo>
                    <a:lnTo>
                      <a:pt x="23" y="334"/>
                    </a:lnTo>
                    <a:lnTo>
                      <a:pt x="31" y="311"/>
                    </a:lnTo>
                    <a:lnTo>
                      <a:pt x="39" y="303"/>
                    </a:lnTo>
                    <a:lnTo>
                      <a:pt x="39" y="287"/>
                    </a:lnTo>
                    <a:lnTo>
                      <a:pt x="39" y="264"/>
                    </a:lnTo>
                    <a:lnTo>
                      <a:pt x="46" y="256"/>
                    </a:lnTo>
                    <a:lnTo>
                      <a:pt x="46" y="241"/>
                    </a:lnTo>
                    <a:lnTo>
                      <a:pt x="54" y="218"/>
                    </a:lnTo>
                    <a:lnTo>
                      <a:pt x="54" y="202"/>
                    </a:lnTo>
                    <a:lnTo>
                      <a:pt x="46" y="171"/>
                    </a:lnTo>
                    <a:lnTo>
                      <a:pt x="46" y="163"/>
                    </a:lnTo>
                    <a:lnTo>
                      <a:pt x="54" y="148"/>
                    </a:lnTo>
                    <a:lnTo>
                      <a:pt x="54" y="132"/>
                    </a:lnTo>
                    <a:lnTo>
                      <a:pt x="62" y="109"/>
                    </a:lnTo>
                    <a:lnTo>
                      <a:pt x="70" y="101"/>
                    </a:lnTo>
                    <a:lnTo>
                      <a:pt x="70" y="93"/>
                    </a:lnTo>
                    <a:lnTo>
                      <a:pt x="77" y="86"/>
                    </a:lnTo>
                    <a:lnTo>
                      <a:pt x="77" y="62"/>
                    </a:lnTo>
                    <a:lnTo>
                      <a:pt x="77" y="47"/>
                    </a:lnTo>
                    <a:lnTo>
                      <a:pt x="93" y="39"/>
                    </a:lnTo>
                    <a:lnTo>
                      <a:pt x="101" y="24"/>
                    </a:lnTo>
                    <a:lnTo>
                      <a:pt x="93" y="24"/>
                    </a:lnTo>
                    <a:lnTo>
                      <a:pt x="108" y="0"/>
                    </a:lnTo>
                    <a:lnTo>
                      <a:pt x="116" y="8"/>
                    </a:lnTo>
                    <a:lnTo>
                      <a:pt x="132" y="8"/>
                    </a:lnTo>
                    <a:lnTo>
                      <a:pt x="139" y="16"/>
                    </a:lnTo>
                    <a:lnTo>
                      <a:pt x="147" y="8"/>
                    </a:lnTo>
                    <a:lnTo>
                      <a:pt x="155" y="8"/>
                    </a:lnTo>
                    <a:lnTo>
                      <a:pt x="163" y="8"/>
                    </a:lnTo>
                    <a:lnTo>
                      <a:pt x="171" y="16"/>
                    </a:lnTo>
                    <a:lnTo>
                      <a:pt x="194" y="39"/>
                    </a:lnTo>
                    <a:lnTo>
                      <a:pt x="209" y="39"/>
                    </a:lnTo>
                    <a:lnTo>
                      <a:pt x="240" y="62"/>
                    </a:lnTo>
                    <a:lnTo>
                      <a:pt x="240" y="70"/>
                    </a:lnTo>
                    <a:lnTo>
                      <a:pt x="233" y="86"/>
                    </a:lnTo>
                    <a:lnTo>
                      <a:pt x="233" y="93"/>
                    </a:lnTo>
                    <a:lnTo>
                      <a:pt x="248" y="93"/>
                    </a:lnTo>
                    <a:lnTo>
                      <a:pt x="256" y="101"/>
                    </a:lnTo>
                    <a:lnTo>
                      <a:pt x="271" y="93"/>
                    </a:lnTo>
                    <a:lnTo>
                      <a:pt x="287" y="78"/>
                    </a:lnTo>
                    <a:lnTo>
                      <a:pt x="287" y="62"/>
                    </a:lnTo>
                    <a:lnTo>
                      <a:pt x="302" y="70"/>
                    </a:lnTo>
                    <a:lnTo>
                      <a:pt x="302" y="78"/>
                    </a:lnTo>
                    <a:lnTo>
                      <a:pt x="302" y="93"/>
                    </a:lnTo>
                    <a:lnTo>
                      <a:pt x="287" y="101"/>
                    </a:lnTo>
                    <a:lnTo>
                      <a:pt x="240" y="148"/>
                    </a:lnTo>
                    <a:lnTo>
                      <a:pt x="233" y="194"/>
                    </a:lnTo>
                    <a:lnTo>
                      <a:pt x="233" y="210"/>
                    </a:lnTo>
                    <a:lnTo>
                      <a:pt x="233" y="225"/>
                    </a:lnTo>
                    <a:lnTo>
                      <a:pt x="248" y="241"/>
                    </a:lnTo>
                    <a:lnTo>
                      <a:pt x="248" y="249"/>
                    </a:lnTo>
                    <a:lnTo>
                      <a:pt x="248" y="256"/>
                    </a:lnTo>
                    <a:lnTo>
                      <a:pt x="256" y="256"/>
                    </a:lnTo>
                    <a:lnTo>
                      <a:pt x="256" y="272"/>
                    </a:lnTo>
                    <a:lnTo>
                      <a:pt x="248" y="287"/>
                    </a:lnTo>
                    <a:lnTo>
                      <a:pt x="240" y="295"/>
                    </a:lnTo>
                    <a:lnTo>
                      <a:pt x="233" y="295"/>
                    </a:lnTo>
                    <a:lnTo>
                      <a:pt x="194" y="311"/>
                    </a:lnTo>
                    <a:lnTo>
                      <a:pt x="178" y="303"/>
                    </a:lnTo>
                    <a:lnTo>
                      <a:pt x="171" y="303"/>
                    </a:lnTo>
                    <a:lnTo>
                      <a:pt x="171" y="311"/>
                    </a:lnTo>
                    <a:lnTo>
                      <a:pt x="178" y="319"/>
                    </a:lnTo>
                    <a:lnTo>
                      <a:pt x="171" y="326"/>
                    </a:lnTo>
                    <a:lnTo>
                      <a:pt x="171" y="342"/>
                    </a:lnTo>
                    <a:lnTo>
                      <a:pt x="171" y="350"/>
                    </a:lnTo>
                    <a:lnTo>
                      <a:pt x="163" y="350"/>
                    </a:lnTo>
                    <a:lnTo>
                      <a:pt x="147" y="350"/>
                    </a:lnTo>
                    <a:lnTo>
                      <a:pt x="132" y="342"/>
                    </a:lnTo>
                    <a:lnTo>
                      <a:pt x="124" y="342"/>
                    </a:lnTo>
                    <a:lnTo>
                      <a:pt x="132" y="373"/>
                    </a:lnTo>
                    <a:lnTo>
                      <a:pt x="139" y="381"/>
                    </a:lnTo>
                    <a:lnTo>
                      <a:pt x="147" y="373"/>
                    </a:lnTo>
                    <a:lnTo>
                      <a:pt x="139" y="373"/>
                    </a:lnTo>
                    <a:lnTo>
                      <a:pt x="147" y="373"/>
                    </a:lnTo>
                    <a:lnTo>
                      <a:pt x="155" y="381"/>
                    </a:lnTo>
                    <a:lnTo>
                      <a:pt x="147" y="388"/>
                    </a:lnTo>
                    <a:lnTo>
                      <a:pt x="139" y="388"/>
                    </a:lnTo>
                    <a:lnTo>
                      <a:pt x="139" y="381"/>
                    </a:lnTo>
                    <a:lnTo>
                      <a:pt x="132" y="381"/>
                    </a:lnTo>
                    <a:lnTo>
                      <a:pt x="139" y="388"/>
                    </a:lnTo>
                    <a:lnTo>
                      <a:pt x="132" y="396"/>
                    </a:lnTo>
                    <a:lnTo>
                      <a:pt x="124" y="404"/>
                    </a:lnTo>
                    <a:lnTo>
                      <a:pt x="124" y="419"/>
                    </a:lnTo>
                    <a:lnTo>
                      <a:pt x="124" y="427"/>
                    </a:lnTo>
                    <a:lnTo>
                      <a:pt x="124" y="435"/>
                    </a:lnTo>
                    <a:lnTo>
                      <a:pt x="108" y="435"/>
                    </a:lnTo>
                    <a:lnTo>
                      <a:pt x="101" y="435"/>
                    </a:lnTo>
                    <a:lnTo>
                      <a:pt x="93" y="450"/>
                    </a:lnTo>
                    <a:lnTo>
                      <a:pt x="93" y="458"/>
                    </a:lnTo>
                    <a:lnTo>
                      <a:pt x="93" y="466"/>
                    </a:lnTo>
                    <a:lnTo>
                      <a:pt x="101" y="474"/>
                    </a:lnTo>
                    <a:lnTo>
                      <a:pt x="116" y="481"/>
                    </a:lnTo>
                    <a:lnTo>
                      <a:pt x="116" y="489"/>
                    </a:lnTo>
                    <a:lnTo>
                      <a:pt x="116" y="505"/>
                    </a:lnTo>
                    <a:lnTo>
                      <a:pt x="93" y="520"/>
                    </a:lnTo>
                    <a:lnTo>
                      <a:pt x="85" y="544"/>
                    </a:lnTo>
                    <a:lnTo>
                      <a:pt x="77" y="544"/>
                    </a:lnTo>
                    <a:lnTo>
                      <a:pt x="77" y="536"/>
                    </a:lnTo>
                    <a:lnTo>
                      <a:pt x="77" y="551"/>
                    </a:lnTo>
                    <a:lnTo>
                      <a:pt x="70" y="559"/>
                    </a:lnTo>
                    <a:lnTo>
                      <a:pt x="62" y="567"/>
                    </a:lnTo>
                    <a:lnTo>
                      <a:pt x="70" y="567"/>
                    </a:lnTo>
                    <a:lnTo>
                      <a:pt x="70" y="582"/>
                    </a:lnTo>
                    <a:lnTo>
                      <a:pt x="62" y="582"/>
                    </a:lnTo>
                    <a:lnTo>
                      <a:pt x="70" y="582"/>
                    </a:lnTo>
                    <a:lnTo>
                      <a:pt x="77" y="598"/>
                    </a:lnTo>
                    <a:lnTo>
                      <a:pt x="54" y="598"/>
                    </a:lnTo>
                    <a:lnTo>
                      <a:pt x="23" y="590"/>
                    </a:lnTo>
                    <a:lnTo>
                      <a:pt x="15" y="590"/>
                    </a:lnTo>
                    <a:lnTo>
                      <a:pt x="15" y="559"/>
                    </a:lnTo>
                    <a:lnTo>
                      <a:pt x="0" y="567"/>
                    </a:lnTo>
                    <a:lnTo>
                      <a:pt x="0" y="551"/>
                    </a:lnTo>
                    <a:lnTo>
                      <a:pt x="8" y="536"/>
                    </a:lnTo>
                    <a:lnTo>
                      <a:pt x="15" y="520"/>
                    </a:lnTo>
                    <a:lnTo>
                      <a:pt x="15" y="505"/>
                    </a:lnTo>
                    <a:lnTo>
                      <a:pt x="15" y="489"/>
                    </a:lnTo>
                    <a:lnTo>
                      <a:pt x="31" y="466"/>
                    </a:lnTo>
                    <a:lnTo>
                      <a:pt x="31" y="443"/>
                    </a:lnTo>
                    <a:lnTo>
                      <a:pt x="31" y="435"/>
                    </a:lnTo>
                    <a:lnTo>
                      <a:pt x="23" y="427"/>
                    </a:lnTo>
                    <a:lnTo>
                      <a:pt x="31" y="427"/>
                    </a:lnTo>
                    <a:lnTo>
                      <a:pt x="31" y="419"/>
                    </a:lnTo>
                    <a:lnTo>
                      <a:pt x="23" y="419"/>
                    </a:lnTo>
                    <a:lnTo>
                      <a:pt x="23" y="412"/>
                    </a:lnTo>
                    <a:lnTo>
                      <a:pt x="23" y="381"/>
                    </a:lnTo>
                    <a:lnTo>
                      <a:pt x="31" y="365"/>
                    </a:lnTo>
                    <a:lnTo>
                      <a:pt x="23" y="357"/>
                    </a:lnTo>
                    <a:lnTo>
                      <a:pt x="23" y="326"/>
                    </a:lnTo>
                    <a:lnTo>
                      <a:pt x="31" y="311"/>
                    </a:lnTo>
                    <a:lnTo>
                      <a:pt x="39" y="303"/>
                    </a:lnTo>
                    <a:lnTo>
                      <a:pt x="39" y="287"/>
                    </a:lnTo>
                    <a:lnTo>
                      <a:pt x="39" y="264"/>
                    </a:lnTo>
                    <a:lnTo>
                      <a:pt x="46" y="249"/>
                    </a:lnTo>
                    <a:lnTo>
                      <a:pt x="46" y="233"/>
                    </a:lnTo>
                    <a:lnTo>
                      <a:pt x="54" y="218"/>
                    </a:lnTo>
                    <a:lnTo>
                      <a:pt x="54" y="202"/>
                    </a:lnTo>
                    <a:lnTo>
                      <a:pt x="46" y="171"/>
                    </a:lnTo>
                    <a:lnTo>
                      <a:pt x="46" y="163"/>
                    </a:lnTo>
                    <a:lnTo>
                      <a:pt x="54" y="148"/>
                    </a:lnTo>
                    <a:lnTo>
                      <a:pt x="54" y="132"/>
                    </a:lnTo>
                    <a:lnTo>
                      <a:pt x="62" y="109"/>
                    </a:lnTo>
                    <a:lnTo>
                      <a:pt x="70" y="101"/>
                    </a:lnTo>
                    <a:lnTo>
                      <a:pt x="70" y="93"/>
                    </a:lnTo>
                    <a:lnTo>
                      <a:pt x="77" y="86"/>
                    </a:lnTo>
                    <a:lnTo>
                      <a:pt x="77" y="62"/>
                    </a:lnTo>
                    <a:lnTo>
                      <a:pt x="77" y="47"/>
                    </a:lnTo>
                    <a:lnTo>
                      <a:pt x="93" y="39"/>
                    </a:lnTo>
                    <a:lnTo>
                      <a:pt x="101" y="24"/>
                    </a:lnTo>
                    <a:lnTo>
                      <a:pt x="93" y="16"/>
                    </a:lnTo>
                    <a:lnTo>
                      <a:pt x="108" y="0"/>
                    </a:lnTo>
                    <a:lnTo>
                      <a:pt x="116" y="8"/>
                    </a:lnTo>
                    <a:lnTo>
                      <a:pt x="132" y="8"/>
                    </a:lnTo>
                    <a:lnTo>
                      <a:pt x="139" y="16"/>
                    </a:lnTo>
                    <a:lnTo>
                      <a:pt x="147" y="8"/>
                    </a:lnTo>
                    <a:lnTo>
                      <a:pt x="155" y="8"/>
                    </a:lnTo>
                    <a:lnTo>
                      <a:pt x="163" y="8"/>
                    </a:lnTo>
                    <a:lnTo>
                      <a:pt x="171" y="8"/>
                    </a:lnTo>
                    <a:lnTo>
                      <a:pt x="194" y="39"/>
                    </a:lnTo>
                    <a:lnTo>
                      <a:pt x="209" y="39"/>
                    </a:lnTo>
                    <a:lnTo>
                      <a:pt x="240" y="62"/>
                    </a:lnTo>
                    <a:lnTo>
                      <a:pt x="240" y="70"/>
                    </a:lnTo>
                    <a:lnTo>
                      <a:pt x="233" y="86"/>
                    </a:lnTo>
                    <a:lnTo>
                      <a:pt x="233" y="93"/>
                    </a:lnTo>
                    <a:lnTo>
                      <a:pt x="248" y="93"/>
                    </a:lnTo>
                    <a:lnTo>
                      <a:pt x="256" y="101"/>
                    </a:lnTo>
                    <a:lnTo>
                      <a:pt x="271" y="93"/>
                    </a:lnTo>
                    <a:lnTo>
                      <a:pt x="287" y="78"/>
                    </a:lnTo>
                    <a:lnTo>
                      <a:pt x="287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4" name="Freeform 206"/>
              <p:cNvSpPr>
                <a:spLocks/>
              </p:cNvSpPr>
              <p:nvPr/>
            </p:nvSpPr>
            <p:spPr bwMode="auto">
              <a:xfrm>
                <a:off x="1606" y="298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5" name="Freeform 207"/>
              <p:cNvSpPr>
                <a:spLocks/>
              </p:cNvSpPr>
              <p:nvPr/>
            </p:nvSpPr>
            <p:spPr bwMode="auto">
              <a:xfrm>
                <a:off x="1606" y="2988"/>
                <a:ext cx="9" cy="9"/>
              </a:xfrm>
              <a:custGeom>
                <a:avLst/>
                <a:gdLst>
                  <a:gd name="T0" fmla="*/ 8 w 9"/>
                  <a:gd name="T1" fmla="*/ 8 h 9"/>
                  <a:gd name="T2" fmla="*/ 8 w 9"/>
                  <a:gd name="T3" fmla="*/ 8 h 9"/>
                  <a:gd name="T4" fmla="*/ 0 w 9"/>
                  <a:gd name="T5" fmla="*/ 8 h 9"/>
                  <a:gd name="T6" fmla="*/ 8 w 9"/>
                  <a:gd name="T7" fmla="*/ 0 h 9"/>
                  <a:gd name="T8" fmla="*/ 0 w 9"/>
                  <a:gd name="T9" fmla="*/ 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8" y="8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6" name="Freeform 208"/>
              <p:cNvSpPr>
                <a:spLocks/>
              </p:cNvSpPr>
              <p:nvPr/>
            </p:nvSpPr>
            <p:spPr bwMode="auto">
              <a:xfrm>
                <a:off x="1544" y="2934"/>
                <a:ext cx="48" cy="55"/>
              </a:xfrm>
              <a:custGeom>
                <a:avLst/>
                <a:gdLst>
                  <a:gd name="T0" fmla="*/ 0 w 48"/>
                  <a:gd name="T1" fmla="*/ 0 h 55"/>
                  <a:gd name="T2" fmla="*/ 0 w 48"/>
                  <a:gd name="T3" fmla="*/ 0 h 55"/>
                  <a:gd name="T4" fmla="*/ 0 w 48"/>
                  <a:gd name="T5" fmla="*/ 54 h 55"/>
                  <a:gd name="T6" fmla="*/ 7 w 48"/>
                  <a:gd name="T7" fmla="*/ 54 h 55"/>
                  <a:gd name="T8" fmla="*/ 26 w 48"/>
                  <a:gd name="T9" fmla="*/ 54 h 55"/>
                  <a:gd name="T10" fmla="*/ 40 w 48"/>
                  <a:gd name="T11" fmla="*/ 54 h 55"/>
                  <a:gd name="T12" fmla="*/ 47 w 48"/>
                  <a:gd name="T13" fmla="*/ 47 h 55"/>
                  <a:gd name="T14" fmla="*/ 33 w 48"/>
                  <a:gd name="T15" fmla="*/ 47 h 55"/>
                  <a:gd name="T16" fmla="*/ 7 w 48"/>
                  <a:gd name="T17" fmla="*/ 27 h 55"/>
                  <a:gd name="T18" fmla="*/ 0 w 48"/>
                  <a:gd name="T19" fmla="*/ 13 h 55"/>
                  <a:gd name="T20" fmla="*/ 7 w 48"/>
                  <a:gd name="T21" fmla="*/ 13 h 55"/>
                  <a:gd name="T22" fmla="*/ 0 w 48"/>
                  <a:gd name="T23" fmla="*/ 0 h 5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55"/>
                  <a:gd name="T38" fmla="*/ 48 w 48"/>
                  <a:gd name="T39" fmla="*/ 55 h 5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55">
                    <a:moveTo>
                      <a:pt x="0" y="0"/>
                    </a:moveTo>
                    <a:lnTo>
                      <a:pt x="0" y="0"/>
                    </a:lnTo>
                    <a:lnTo>
                      <a:pt x="0" y="54"/>
                    </a:lnTo>
                    <a:lnTo>
                      <a:pt x="7" y="54"/>
                    </a:lnTo>
                    <a:lnTo>
                      <a:pt x="26" y="54"/>
                    </a:lnTo>
                    <a:lnTo>
                      <a:pt x="40" y="54"/>
                    </a:lnTo>
                    <a:lnTo>
                      <a:pt x="47" y="47"/>
                    </a:lnTo>
                    <a:lnTo>
                      <a:pt x="33" y="47"/>
                    </a:lnTo>
                    <a:lnTo>
                      <a:pt x="7" y="27"/>
                    </a:lnTo>
                    <a:lnTo>
                      <a:pt x="0" y="13"/>
                    </a:lnTo>
                    <a:lnTo>
                      <a:pt x="7" y="1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7" name="Freeform 209"/>
              <p:cNvSpPr>
                <a:spLocks/>
              </p:cNvSpPr>
              <p:nvPr/>
            </p:nvSpPr>
            <p:spPr bwMode="auto">
              <a:xfrm>
                <a:off x="1544" y="2941"/>
                <a:ext cx="56" cy="63"/>
              </a:xfrm>
              <a:custGeom>
                <a:avLst/>
                <a:gdLst>
                  <a:gd name="T0" fmla="*/ 0 w 56"/>
                  <a:gd name="T1" fmla="*/ 55 h 63"/>
                  <a:gd name="T2" fmla="*/ 0 w 56"/>
                  <a:gd name="T3" fmla="*/ 55 h 63"/>
                  <a:gd name="T4" fmla="*/ 8 w 56"/>
                  <a:gd name="T5" fmla="*/ 55 h 63"/>
                  <a:gd name="T6" fmla="*/ 31 w 56"/>
                  <a:gd name="T7" fmla="*/ 62 h 63"/>
                  <a:gd name="T8" fmla="*/ 47 w 56"/>
                  <a:gd name="T9" fmla="*/ 55 h 63"/>
                  <a:gd name="T10" fmla="*/ 55 w 56"/>
                  <a:gd name="T11" fmla="*/ 47 h 63"/>
                  <a:gd name="T12" fmla="*/ 39 w 56"/>
                  <a:gd name="T13" fmla="*/ 47 h 63"/>
                  <a:gd name="T14" fmla="*/ 8 w 56"/>
                  <a:gd name="T15" fmla="*/ 24 h 63"/>
                  <a:gd name="T16" fmla="*/ 0 w 56"/>
                  <a:gd name="T17" fmla="*/ 8 h 63"/>
                  <a:gd name="T18" fmla="*/ 8 w 56"/>
                  <a:gd name="T19" fmla="*/ 8 h 63"/>
                  <a:gd name="T20" fmla="*/ 0 w 56"/>
                  <a:gd name="T21" fmla="*/ 0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6"/>
                  <a:gd name="T34" fmla="*/ 0 h 63"/>
                  <a:gd name="T35" fmla="*/ 56 w 56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6" h="63">
                    <a:moveTo>
                      <a:pt x="0" y="55"/>
                    </a:moveTo>
                    <a:lnTo>
                      <a:pt x="0" y="55"/>
                    </a:lnTo>
                    <a:lnTo>
                      <a:pt x="8" y="55"/>
                    </a:lnTo>
                    <a:lnTo>
                      <a:pt x="31" y="62"/>
                    </a:lnTo>
                    <a:lnTo>
                      <a:pt x="47" y="55"/>
                    </a:lnTo>
                    <a:lnTo>
                      <a:pt x="55" y="47"/>
                    </a:lnTo>
                    <a:lnTo>
                      <a:pt x="39" y="47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8" name="Freeform 210"/>
              <p:cNvSpPr>
                <a:spLocks/>
              </p:cNvSpPr>
              <p:nvPr/>
            </p:nvSpPr>
            <p:spPr bwMode="auto">
              <a:xfrm>
                <a:off x="1544" y="2934"/>
                <a:ext cx="56" cy="63"/>
              </a:xfrm>
              <a:custGeom>
                <a:avLst/>
                <a:gdLst>
                  <a:gd name="T0" fmla="*/ 0 w 56"/>
                  <a:gd name="T1" fmla="*/ 0 h 63"/>
                  <a:gd name="T2" fmla="*/ 0 w 56"/>
                  <a:gd name="T3" fmla="*/ 0 h 63"/>
                  <a:gd name="T4" fmla="*/ 0 w 56"/>
                  <a:gd name="T5" fmla="*/ 62 h 63"/>
                  <a:gd name="T6" fmla="*/ 8 w 56"/>
                  <a:gd name="T7" fmla="*/ 62 h 63"/>
                  <a:gd name="T8" fmla="*/ 31 w 56"/>
                  <a:gd name="T9" fmla="*/ 62 h 63"/>
                  <a:gd name="T10" fmla="*/ 47 w 56"/>
                  <a:gd name="T11" fmla="*/ 62 h 63"/>
                  <a:gd name="T12" fmla="*/ 55 w 56"/>
                  <a:gd name="T13" fmla="*/ 54 h 63"/>
                  <a:gd name="T14" fmla="*/ 39 w 56"/>
                  <a:gd name="T15" fmla="*/ 54 h 63"/>
                  <a:gd name="T16" fmla="*/ 8 w 56"/>
                  <a:gd name="T17" fmla="*/ 31 h 63"/>
                  <a:gd name="T18" fmla="*/ 0 w 56"/>
                  <a:gd name="T19" fmla="*/ 15 h 63"/>
                  <a:gd name="T20" fmla="*/ 8 w 56"/>
                  <a:gd name="T21" fmla="*/ 15 h 63"/>
                  <a:gd name="T22" fmla="*/ 0 w 56"/>
                  <a:gd name="T23" fmla="*/ 0 h 6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6"/>
                  <a:gd name="T37" fmla="*/ 0 h 63"/>
                  <a:gd name="T38" fmla="*/ 56 w 56"/>
                  <a:gd name="T39" fmla="*/ 63 h 6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6" h="63">
                    <a:moveTo>
                      <a:pt x="0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31" y="62"/>
                    </a:lnTo>
                    <a:lnTo>
                      <a:pt x="47" y="62"/>
                    </a:lnTo>
                    <a:lnTo>
                      <a:pt x="55" y="54"/>
                    </a:lnTo>
                    <a:lnTo>
                      <a:pt x="39" y="54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3" name="Group 211"/>
            <p:cNvGrpSpPr>
              <a:grpSpLocks/>
            </p:cNvGrpSpPr>
            <p:nvPr/>
          </p:nvGrpSpPr>
          <p:grpSpPr bwMode="auto">
            <a:xfrm>
              <a:off x="1604" y="2861"/>
              <a:ext cx="186" cy="249"/>
              <a:chOff x="1529" y="2134"/>
              <a:chExt cx="179" cy="219"/>
            </a:xfrm>
          </p:grpSpPr>
          <p:sp>
            <p:nvSpPr>
              <p:cNvPr id="68028" name="Freeform 212"/>
              <p:cNvSpPr>
                <a:spLocks/>
              </p:cNvSpPr>
              <p:nvPr/>
            </p:nvSpPr>
            <p:spPr bwMode="auto">
              <a:xfrm>
                <a:off x="1529" y="2134"/>
                <a:ext cx="171" cy="203"/>
              </a:xfrm>
              <a:custGeom>
                <a:avLst/>
                <a:gdLst>
                  <a:gd name="T0" fmla="*/ 0 w 171"/>
                  <a:gd name="T1" fmla="*/ 120 h 203"/>
                  <a:gd name="T2" fmla="*/ 0 w 171"/>
                  <a:gd name="T3" fmla="*/ 120 h 203"/>
                  <a:gd name="T4" fmla="*/ 8 w 171"/>
                  <a:gd name="T5" fmla="*/ 127 h 203"/>
                  <a:gd name="T6" fmla="*/ 8 w 171"/>
                  <a:gd name="T7" fmla="*/ 142 h 203"/>
                  <a:gd name="T8" fmla="*/ 14 w 171"/>
                  <a:gd name="T9" fmla="*/ 150 h 203"/>
                  <a:gd name="T10" fmla="*/ 14 w 171"/>
                  <a:gd name="T11" fmla="*/ 157 h 203"/>
                  <a:gd name="T12" fmla="*/ 8 w 171"/>
                  <a:gd name="T13" fmla="*/ 157 h 203"/>
                  <a:gd name="T14" fmla="*/ 8 w 171"/>
                  <a:gd name="T15" fmla="*/ 164 h 203"/>
                  <a:gd name="T16" fmla="*/ 14 w 171"/>
                  <a:gd name="T17" fmla="*/ 172 h 203"/>
                  <a:gd name="T18" fmla="*/ 22 w 171"/>
                  <a:gd name="T19" fmla="*/ 202 h 203"/>
                  <a:gd name="T20" fmla="*/ 30 w 171"/>
                  <a:gd name="T21" fmla="*/ 202 h 203"/>
                  <a:gd name="T22" fmla="*/ 44 w 171"/>
                  <a:gd name="T23" fmla="*/ 187 h 203"/>
                  <a:gd name="T24" fmla="*/ 52 w 171"/>
                  <a:gd name="T25" fmla="*/ 194 h 203"/>
                  <a:gd name="T26" fmla="*/ 67 w 171"/>
                  <a:gd name="T27" fmla="*/ 194 h 203"/>
                  <a:gd name="T28" fmla="*/ 74 w 171"/>
                  <a:gd name="T29" fmla="*/ 202 h 203"/>
                  <a:gd name="T30" fmla="*/ 81 w 171"/>
                  <a:gd name="T31" fmla="*/ 194 h 203"/>
                  <a:gd name="T32" fmla="*/ 89 w 171"/>
                  <a:gd name="T33" fmla="*/ 194 h 203"/>
                  <a:gd name="T34" fmla="*/ 96 w 171"/>
                  <a:gd name="T35" fmla="*/ 194 h 203"/>
                  <a:gd name="T36" fmla="*/ 104 w 171"/>
                  <a:gd name="T37" fmla="*/ 180 h 203"/>
                  <a:gd name="T38" fmla="*/ 104 w 171"/>
                  <a:gd name="T39" fmla="*/ 172 h 203"/>
                  <a:gd name="T40" fmla="*/ 111 w 171"/>
                  <a:gd name="T41" fmla="*/ 157 h 203"/>
                  <a:gd name="T42" fmla="*/ 140 w 171"/>
                  <a:gd name="T43" fmla="*/ 150 h 203"/>
                  <a:gd name="T44" fmla="*/ 148 w 171"/>
                  <a:gd name="T45" fmla="*/ 150 h 203"/>
                  <a:gd name="T46" fmla="*/ 156 w 171"/>
                  <a:gd name="T47" fmla="*/ 150 h 203"/>
                  <a:gd name="T48" fmla="*/ 163 w 171"/>
                  <a:gd name="T49" fmla="*/ 164 h 203"/>
                  <a:gd name="T50" fmla="*/ 170 w 171"/>
                  <a:gd name="T51" fmla="*/ 164 h 203"/>
                  <a:gd name="T52" fmla="*/ 170 w 171"/>
                  <a:gd name="T53" fmla="*/ 135 h 203"/>
                  <a:gd name="T54" fmla="*/ 170 w 171"/>
                  <a:gd name="T55" fmla="*/ 120 h 203"/>
                  <a:gd name="T56" fmla="*/ 163 w 171"/>
                  <a:gd name="T57" fmla="*/ 120 h 203"/>
                  <a:gd name="T58" fmla="*/ 163 w 171"/>
                  <a:gd name="T59" fmla="*/ 105 h 203"/>
                  <a:gd name="T60" fmla="*/ 134 w 171"/>
                  <a:gd name="T61" fmla="*/ 105 h 203"/>
                  <a:gd name="T62" fmla="*/ 134 w 171"/>
                  <a:gd name="T63" fmla="*/ 89 h 203"/>
                  <a:gd name="T64" fmla="*/ 134 w 171"/>
                  <a:gd name="T65" fmla="*/ 83 h 203"/>
                  <a:gd name="T66" fmla="*/ 126 w 171"/>
                  <a:gd name="T67" fmla="*/ 60 h 203"/>
                  <a:gd name="T68" fmla="*/ 118 w 171"/>
                  <a:gd name="T69" fmla="*/ 60 h 203"/>
                  <a:gd name="T70" fmla="*/ 111 w 171"/>
                  <a:gd name="T71" fmla="*/ 60 h 203"/>
                  <a:gd name="T72" fmla="*/ 104 w 171"/>
                  <a:gd name="T73" fmla="*/ 53 h 203"/>
                  <a:gd name="T74" fmla="*/ 96 w 171"/>
                  <a:gd name="T75" fmla="*/ 53 h 203"/>
                  <a:gd name="T76" fmla="*/ 89 w 171"/>
                  <a:gd name="T77" fmla="*/ 45 h 203"/>
                  <a:gd name="T78" fmla="*/ 74 w 171"/>
                  <a:gd name="T79" fmla="*/ 45 h 203"/>
                  <a:gd name="T80" fmla="*/ 59 w 171"/>
                  <a:gd name="T81" fmla="*/ 38 h 203"/>
                  <a:gd name="T82" fmla="*/ 59 w 171"/>
                  <a:gd name="T83" fmla="*/ 30 h 203"/>
                  <a:gd name="T84" fmla="*/ 59 w 171"/>
                  <a:gd name="T85" fmla="*/ 8 h 203"/>
                  <a:gd name="T86" fmla="*/ 59 w 171"/>
                  <a:gd name="T87" fmla="*/ 0 h 203"/>
                  <a:gd name="T88" fmla="*/ 37 w 171"/>
                  <a:gd name="T89" fmla="*/ 8 h 203"/>
                  <a:gd name="T90" fmla="*/ 30 w 171"/>
                  <a:gd name="T91" fmla="*/ 15 h 203"/>
                  <a:gd name="T92" fmla="*/ 14 w 171"/>
                  <a:gd name="T93" fmla="*/ 23 h 203"/>
                  <a:gd name="T94" fmla="*/ 0 w 171"/>
                  <a:gd name="T95" fmla="*/ 23 h 203"/>
                  <a:gd name="T96" fmla="*/ 8 w 171"/>
                  <a:gd name="T97" fmla="*/ 45 h 203"/>
                  <a:gd name="T98" fmla="*/ 8 w 171"/>
                  <a:gd name="T99" fmla="*/ 53 h 203"/>
                  <a:gd name="T100" fmla="*/ 8 w 171"/>
                  <a:gd name="T101" fmla="*/ 75 h 203"/>
                  <a:gd name="T102" fmla="*/ 0 w 171"/>
                  <a:gd name="T103" fmla="*/ 83 h 203"/>
                  <a:gd name="T104" fmla="*/ 8 w 171"/>
                  <a:gd name="T105" fmla="*/ 89 h 203"/>
                  <a:gd name="T106" fmla="*/ 0 w 171"/>
                  <a:gd name="T107" fmla="*/ 89 h 203"/>
                  <a:gd name="T108" fmla="*/ 0 w 171"/>
                  <a:gd name="T109" fmla="*/ 97 h 203"/>
                  <a:gd name="T110" fmla="*/ 8 w 171"/>
                  <a:gd name="T111" fmla="*/ 105 h 203"/>
                  <a:gd name="T112" fmla="*/ 0 w 171"/>
                  <a:gd name="T113" fmla="*/ 120 h 20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1"/>
                  <a:gd name="T172" fmla="*/ 0 h 203"/>
                  <a:gd name="T173" fmla="*/ 171 w 171"/>
                  <a:gd name="T174" fmla="*/ 203 h 20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1" h="203">
                    <a:moveTo>
                      <a:pt x="0" y="120"/>
                    </a:moveTo>
                    <a:lnTo>
                      <a:pt x="0" y="120"/>
                    </a:lnTo>
                    <a:lnTo>
                      <a:pt x="8" y="127"/>
                    </a:lnTo>
                    <a:lnTo>
                      <a:pt x="8" y="142"/>
                    </a:lnTo>
                    <a:lnTo>
                      <a:pt x="14" y="150"/>
                    </a:lnTo>
                    <a:lnTo>
                      <a:pt x="14" y="157"/>
                    </a:lnTo>
                    <a:lnTo>
                      <a:pt x="8" y="157"/>
                    </a:lnTo>
                    <a:lnTo>
                      <a:pt x="8" y="164"/>
                    </a:lnTo>
                    <a:lnTo>
                      <a:pt x="14" y="172"/>
                    </a:lnTo>
                    <a:lnTo>
                      <a:pt x="22" y="202"/>
                    </a:lnTo>
                    <a:lnTo>
                      <a:pt x="30" y="202"/>
                    </a:lnTo>
                    <a:lnTo>
                      <a:pt x="44" y="187"/>
                    </a:lnTo>
                    <a:lnTo>
                      <a:pt x="52" y="194"/>
                    </a:lnTo>
                    <a:lnTo>
                      <a:pt x="67" y="194"/>
                    </a:lnTo>
                    <a:lnTo>
                      <a:pt x="74" y="202"/>
                    </a:lnTo>
                    <a:lnTo>
                      <a:pt x="81" y="194"/>
                    </a:lnTo>
                    <a:lnTo>
                      <a:pt x="89" y="194"/>
                    </a:lnTo>
                    <a:lnTo>
                      <a:pt x="96" y="194"/>
                    </a:lnTo>
                    <a:lnTo>
                      <a:pt x="104" y="180"/>
                    </a:lnTo>
                    <a:lnTo>
                      <a:pt x="104" y="172"/>
                    </a:lnTo>
                    <a:lnTo>
                      <a:pt x="111" y="157"/>
                    </a:lnTo>
                    <a:lnTo>
                      <a:pt x="140" y="150"/>
                    </a:lnTo>
                    <a:lnTo>
                      <a:pt x="148" y="150"/>
                    </a:lnTo>
                    <a:lnTo>
                      <a:pt x="156" y="150"/>
                    </a:lnTo>
                    <a:lnTo>
                      <a:pt x="163" y="164"/>
                    </a:lnTo>
                    <a:lnTo>
                      <a:pt x="170" y="164"/>
                    </a:lnTo>
                    <a:lnTo>
                      <a:pt x="170" y="135"/>
                    </a:lnTo>
                    <a:lnTo>
                      <a:pt x="170" y="120"/>
                    </a:lnTo>
                    <a:lnTo>
                      <a:pt x="163" y="120"/>
                    </a:lnTo>
                    <a:lnTo>
                      <a:pt x="163" y="105"/>
                    </a:lnTo>
                    <a:lnTo>
                      <a:pt x="134" y="105"/>
                    </a:lnTo>
                    <a:lnTo>
                      <a:pt x="134" y="89"/>
                    </a:lnTo>
                    <a:lnTo>
                      <a:pt x="134" y="83"/>
                    </a:lnTo>
                    <a:lnTo>
                      <a:pt x="126" y="60"/>
                    </a:lnTo>
                    <a:lnTo>
                      <a:pt x="118" y="60"/>
                    </a:lnTo>
                    <a:lnTo>
                      <a:pt x="111" y="60"/>
                    </a:lnTo>
                    <a:lnTo>
                      <a:pt x="104" y="53"/>
                    </a:lnTo>
                    <a:lnTo>
                      <a:pt x="96" y="53"/>
                    </a:lnTo>
                    <a:lnTo>
                      <a:pt x="89" y="45"/>
                    </a:lnTo>
                    <a:lnTo>
                      <a:pt x="74" y="45"/>
                    </a:lnTo>
                    <a:lnTo>
                      <a:pt x="59" y="38"/>
                    </a:lnTo>
                    <a:lnTo>
                      <a:pt x="59" y="30"/>
                    </a:lnTo>
                    <a:lnTo>
                      <a:pt x="59" y="8"/>
                    </a:lnTo>
                    <a:lnTo>
                      <a:pt x="59" y="0"/>
                    </a:lnTo>
                    <a:lnTo>
                      <a:pt x="37" y="8"/>
                    </a:lnTo>
                    <a:lnTo>
                      <a:pt x="30" y="15"/>
                    </a:lnTo>
                    <a:lnTo>
                      <a:pt x="14" y="23"/>
                    </a:lnTo>
                    <a:lnTo>
                      <a:pt x="0" y="23"/>
                    </a:lnTo>
                    <a:lnTo>
                      <a:pt x="8" y="45"/>
                    </a:lnTo>
                    <a:lnTo>
                      <a:pt x="8" y="53"/>
                    </a:lnTo>
                    <a:lnTo>
                      <a:pt x="8" y="75"/>
                    </a:lnTo>
                    <a:lnTo>
                      <a:pt x="0" y="83"/>
                    </a:lnTo>
                    <a:lnTo>
                      <a:pt x="8" y="89"/>
                    </a:lnTo>
                    <a:lnTo>
                      <a:pt x="0" y="89"/>
                    </a:lnTo>
                    <a:lnTo>
                      <a:pt x="0" y="97"/>
                    </a:lnTo>
                    <a:lnTo>
                      <a:pt x="8" y="105"/>
                    </a:lnTo>
                    <a:lnTo>
                      <a:pt x="0" y="12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9" name="Freeform 213"/>
              <p:cNvSpPr>
                <a:spLocks/>
              </p:cNvSpPr>
              <p:nvPr/>
            </p:nvSpPr>
            <p:spPr bwMode="auto">
              <a:xfrm>
                <a:off x="1529" y="2142"/>
                <a:ext cx="179" cy="211"/>
              </a:xfrm>
              <a:custGeom>
                <a:avLst/>
                <a:gdLst>
                  <a:gd name="T0" fmla="*/ 8 w 179"/>
                  <a:gd name="T1" fmla="*/ 124 h 211"/>
                  <a:gd name="T2" fmla="*/ 8 w 179"/>
                  <a:gd name="T3" fmla="*/ 124 h 211"/>
                  <a:gd name="T4" fmla="*/ 8 w 179"/>
                  <a:gd name="T5" fmla="*/ 140 h 211"/>
                  <a:gd name="T6" fmla="*/ 15 w 179"/>
                  <a:gd name="T7" fmla="*/ 148 h 211"/>
                  <a:gd name="T8" fmla="*/ 15 w 179"/>
                  <a:gd name="T9" fmla="*/ 155 h 211"/>
                  <a:gd name="T10" fmla="*/ 8 w 179"/>
                  <a:gd name="T11" fmla="*/ 155 h 211"/>
                  <a:gd name="T12" fmla="*/ 8 w 179"/>
                  <a:gd name="T13" fmla="*/ 163 h 211"/>
                  <a:gd name="T14" fmla="*/ 15 w 179"/>
                  <a:gd name="T15" fmla="*/ 179 h 211"/>
                  <a:gd name="T16" fmla="*/ 23 w 179"/>
                  <a:gd name="T17" fmla="*/ 202 h 211"/>
                  <a:gd name="T18" fmla="*/ 31 w 179"/>
                  <a:gd name="T19" fmla="*/ 210 h 211"/>
                  <a:gd name="T20" fmla="*/ 46 w 179"/>
                  <a:gd name="T21" fmla="*/ 186 h 211"/>
                  <a:gd name="T22" fmla="*/ 54 w 179"/>
                  <a:gd name="T23" fmla="*/ 194 h 211"/>
                  <a:gd name="T24" fmla="*/ 70 w 179"/>
                  <a:gd name="T25" fmla="*/ 194 h 211"/>
                  <a:gd name="T26" fmla="*/ 77 w 179"/>
                  <a:gd name="T27" fmla="*/ 202 h 211"/>
                  <a:gd name="T28" fmla="*/ 85 w 179"/>
                  <a:gd name="T29" fmla="*/ 194 h 211"/>
                  <a:gd name="T30" fmla="*/ 93 w 179"/>
                  <a:gd name="T31" fmla="*/ 194 h 211"/>
                  <a:gd name="T32" fmla="*/ 101 w 179"/>
                  <a:gd name="T33" fmla="*/ 194 h 211"/>
                  <a:gd name="T34" fmla="*/ 109 w 179"/>
                  <a:gd name="T35" fmla="*/ 179 h 211"/>
                  <a:gd name="T36" fmla="*/ 109 w 179"/>
                  <a:gd name="T37" fmla="*/ 171 h 211"/>
                  <a:gd name="T38" fmla="*/ 116 w 179"/>
                  <a:gd name="T39" fmla="*/ 155 h 211"/>
                  <a:gd name="T40" fmla="*/ 147 w 179"/>
                  <a:gd name="T41" fmla="*/ 148 h 211"/>
                  <a:gd name="T42" fmla="*/ 155 w 179"/>
                  <a:gd name="T43" fmla="*/ 148 h 211"/>
                  <a:gd name="T44" fmla="*/ 163 w 179"/>
                  <a:gd name="T45" fmla="*/ 148 h 211"/>
                  <a:gd name="T46" fmla="*/ 171 w 179"/>
                  <a:gd name="T47" fmla="*/ 163 h 211"/>
                  <a:gd name="T48" fmla="*/ 178 w 179"/>
                  <a:gd name="T49" fmla="*/ 163 h 211"/>
                  <a:gd name="T50" fmla="*/ 178 w 179"/>
                  <a:gd name="T51" fmla="*/ 132 h 211"/>
                  <a:gd name="T52" fmla="*/ 178 w 179"/>
                  <a:gd name="T53" fmla="*/ 117 h 211"/>
                  <a:gd name="T54" fmla="*/ 171 w 179"/>
                  <a:gd name="T55" fmla="*/ 117 h 211"/>
                  <a:gd name="T56" fmla="*/ 171 w 179"/>
                  <a:gd name="T57" fmla="*/ 101 h 211"/>
                  <a:gd name="T58" fmla="*/ 140 w 179"/>
                  <a:gd name="T59" fmla="*/ 101 h 211"/>
                  <a:gd name="T60" fmla="*/ 140 w 179"/>
                  <a:gd name="T61" fmla="*/ 85 h 211"/>
                  <a:gd name="T62" fmla="*/ 140 w 179"/>
                  <a:gd name="T63" fmla="*/ 78 h 211"/>
                  <a:gd name="T64" fmla="*/ 132 w 179"/>
                  <a:gd name="T65" fmla="*/ 62 h 211"/>
                  <a:gd name="T66" fmla="*/ 124 w 179"/>
                  <a:gd name="T67" fmla="*/ 54 h 211"/>
                  <a:gd name="T68" fmla="*/ 116 w 179"/>
                  <a:gd name="T69" fmla="*/ 54 h 211"/>
                  <a:gd name="T70" fmla="*/ 109 w 179"/>
                  <a:gd name="T71" fmla="*/ 47 h 211"/>
                  <a:gd name="T72" fmla="*/ 101 w 179"/>
                  <a:gd name="T73" fmla="*/ 47 h 211"/>
                  <a:gd name="T74" fmla="*/ 93 w 179"/>
                  <a:gd name="T75" fmla="*/ 39 h 211"/>
                  <a:gd name="T76" fmla="*/ 77 w 179"/>
                  <a:gd name="T77" fmla="*/ 39 h 211"/>
                  <a:gd name="T78" fmla="*/ 62 w 179"/>
                  <a:gd name="T79" fmla="*/ 31 h 211"/>
                  <a:gd name="T80" fmla="*/ 62 w 179"/>
                  <a:gd name="T81" fmla="*/ 23 h 211"/>
                  <a:gd name="T82" fmla="*/ 62 w 179"/>
                  <a:gd name="T83" fmla="*/ 8 h 211"/>
                  <a:gd name="T84" fmla="*/ 62 w 179"/>
                  <a:gd name="T85" fmla="*/ 0 h 211"/>
                  <a:gd name="T86" fmla="*/ 39 w 179"/>
                  <a:gd name="T87" fmla="*/ 0 h 211"/>
                  <a:gd name="T88" fmla="*/ 31 w 179"/>
                  <a:gd name="T89" fmla="*/ 16 h 211"/>
                  <a:gd name="T90" fmla="*/ 15 w 179"/>
                  <a:gd name="T91" fmla="*/ 16 h 211"/>
                  <a:gd name="T92" fmla="*/ 0 w 179"/>
                  <a:gd name="T93" fmla="*/ 16 h 211"/>
                  <a:gd name="T94" fmla="*/ 8 w 179"/>
                  <a:gd name="T95" fmla="*/ 39 h 211"/>
                  <a:gd name="T96" fmla="*/ 8 w 179"/>
                  <a:gd name="T97" fmla="*/ 47 h 211"/>
                  <a:gd name="T98" fmla="*/ 8 w 179"/>
                  <a:gd name="T99" fmla="*/ 70 h 211"/>
                  <a:gd name="T100" fmla="*/ 0 w 179"/>
                  <a:gd name="T101" fmla="*/ 78 h 211"/>
                  <a:gd name="T102" fmla="*/ 8 w 179"/>
                  <a:gd name="T103" fmla="*/ 85 h 211"/>
                  <a:gd name="T104" fmla="*/ 0 w 179"/>
                  <a:gd name="T105" fmla="*/ 85 h 211"/>
                  <a:gd name="T106" fmla="*/ 0 w 179"/>
                  <a:gd name="T107" fmla="*/ 93 h 211"/>
                  <a:gd name="T108" fmla="*/ 8 w 179"/>
                  <a:gd name="T109" fmla="*/ 101 h 211"/>
                  <a:gd name="T110" fmla="*/ 0 w 179"/>
                  <a:gd name="T111" fmla="*/ 117 h 211"/>
                  <a:gd name="T112" fmla="*/ 0 w 179"/>
                  <a:gd name="T113" fmla="*/ 124 h 2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9"/>
                  <a:gd name="T172" fmla="*/ 0 h 211"/>
                  <a:gd name="T173" fmla="*/ 179 w 179"/>
                  <a:gd name="T174" fmla="*/ 211 h 2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9" h="211">
                    <a:moveTo>
                      <a:pt x="8" y="124"/>
                    </a:moveTo>
                    <a:lnTo>
                      <a:pt x="8" y="124"/>
                    </a:lnTo>
                    <a:lnTo>
                      <a:pt x="8" y="140"/>
                    </a:lnTo>
                    <a:lnTo>
                      <a:pt x="15" y="148"/>
                    </a:lnTo>
                    <a:lnTo>
                      <a:pt x="15" y="155"/>
                    </a:lnTo>
                    <a:lnTo>
                      <a:pt x="8" y="155"/>
                    </a:lnTo>
                    <a:lnTo>
                      <a:pt x="8" y="163"/>
                    </a:lnTo>
                    <a:lnTo>
                      <a:pt x="15" y="179"/>
                    </a:lnTo>
                    <a:lnTo>
                      <a:pt x="23" y="202"/>
                    </a:lnTo>
                    <a:lnTo>
                      <a:pt x="31" y="210"/>
                    </a:lnTo>
                    <a:lnTo>
                      <a:pt x="46" y="186"/>
                    </a:lnTo>
                    <a:lnTo>
                      <a:pt x="54" y="194"/>
                    </a:lnTo>
                    <a:lnTo>
                      <a:pt x="70" y="194"/>
                    </a:lnTo>
                    <a:lnTo>
                      <a:pt x="77" y="202"/>
                    </a:lnTo>
                    <a:lnTo>
                      <a:pt x="85" y="194"/>
                    </a:lnTo>
                    <a:lnTo>
                      <a:pt x="93" y="194"/>
                    </a:lnTo>
                    <a:lnTo>
                      <a:pt x="101" y="194"/>
                    </a:lnTo>
                    <a:lnTo>
                      <a:pt x="109" y="179"/>
                    </a:lnTo>
                    <a:lnTo>
                      <a:pt x="109" y="171"/>
                    </a:lnTo>
                    <a:lnTo>
                      <a:pt x="116" y="155"/>
                    </a:lnTo>
                    <a:lnTo>
                      <a:pt x="147" y="148"/>
                    </a:lnTo>
                    <a:lnTo>
                      <a:pt x="155" y="148"/>
                    </a:lnTo>
                    <a:lnTo>
                      <a:pt x="163" y="148"/>
                    </a:lnTo>
                    <a:lnTo>
                      <a:pt x="171" y="163"/>
                    </a:lnTo>
                    <a:lnTo>
                      <a:pt x="178" y="163"/>
                    </a:lnTo>
                    <a:lnTo>
                      <a:pt x="178" y="132"/>
                    </a:lnTo>
                    <a:lnTo>
                      <a:pt x="178" y="117"/>
                    </a:lnTo>
                    <a:lnTo>
                      <a:pt x="171" y="117"/>
                    </a:lnTo>
                    <a:lnTo>
                      <a:pt x="171" y="101"/>
                    </a:lnTo>
                    <a:lnTo>
                      <a:pt x="140" y="101"/>
                    </a:lnTo>
                    <a:lnTo>
                      <a:pt x="140" y="85"/>
                    </a:lnTo>
                    <a:lnTo>
                      <a:pt x="140" y="78"/>
                    </a:lnTo>
                    <a:lnTo>
                      <a:pt x="132" y="62"/>
                    </a:lnTo>
                    <a:lnTo>
                      <a:pt x="124" y="54"/>
                    </a:lnTo>
                    <a:lnTo>
                      <a:pt x="116" y="54"/>
                    </a:lnTo>
                    <a:lnTo>
                      <a:pt x="109" y="47"/>
                    </a:lnTo>
                    <a:lnTo>
                      <a:pt x="101" y="47"/>
                    </a:lnTo>
                    <a:lnTo>
                      <a:pt x="93" y="39"/>
                    </a:lnTo>
                    <a:lnTo>
                      <a:pt x="77" y="39"/>
                    </a:lnTo>
                    <a:lnTo>
                      <a:pt x="62" y="31"/>
                    </a:lnTo>
                    <a:lnTo>
                      <a:pt x="62" y="23"/>
                    </a:lnTo>
                    <a:lnTo>
                      <a:pt x="62" y="8"/>
                    </a:lnTo>
                    <a:lnTo>
                      <a:pt x="62" y="0"/>
                    </a:lnTo>
                    <a:lnTo>
                      <a:pt x="39" y="0"/>
                    </a:lnTo>
                    <a:lnTo>
                      <a:pt x="31" y="16"/>
                    </a:lnTo>
                    <a:lnTo>
                      <a:pt x="15" y="16"/>
                    </a:lnTo>
                    <a:lnTo>
                      <a:pt x="0" y="16"/>
                    </a:lnTo>
                    <a:lnTo>
                      <a:pt x="8" y="39"/>
                    </a:lnTo>
                    <a:lnTo>
                      <a:pt x="8" y="47"/>
                    </a:lnTo>
                    <a:lnTo>
                      <a:pt x="8" y="70"/>
                    </a:lnTo>
                    <a:lnTo>
                      <a:pt x="0" y="78"/>
                    </a:lnTo>
                    <a:lnTo>
                      <a:pt x="8" y="85"/>
                    </a:lnTo>
                    <a:lnTo>
                      <a:pt x="0" y="85"/>
                    </a:lnTo>
                    <a:lnTo>
                      <a:pt x="0" y="93"/>
                    </a:lnTo>
                    <a:lnTo>
                      <a:pt x="8" y="101"/>
                    </a:lnTo>
                    <a:lnTo>
                      <a:pt x="0" y="117"/>
                    </a:lnTo>
                    <a:lnTo>
                      <a:pt x="0" y="1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30" name="Freeform 214"/>
              <p:cNvSpPr>
                <a:spLocks/>
              </p:cNvSpPr>
              <p:nvPr/>
            </p:nvSpPr>
            <p:spPr bwMode="auto">
              <a:xfrm>
                <a:off x="1529" y="2134"/>
                <a:ext cx="179" cy="211"/>
              </a:xfrm>
              <a:custGeom>
                <a:avLst/>
                <a:gdLst>
                  <a:gd name="T0" fmla="*/ 0 w 179"/>
                  <a:gd name="T1" fmla="*/ 125 h 211"/>
                  <a:gd name="T2" fmla="*/ 0 w 179"/>
                  <a:gd name="T3" fmla="*/ 125 h 211"/>
                  <a:gd name="T4" fmla="*/ 8 w 179"/>
                  <a:gd name="T5" fmla="*/ 132 h 211"/>
                  <a:gd name="T6" fmla="*/ 8 w 179"/>
                  <a:gd name="T7" fmla="*/ 148 h 211"/>
                  <a:gd name="T8" fmla="*/ 15 w 179"/>
                  <a:gd name="T9" fmla="*/ 156 h 211"/>
                  <a:gd name="T10" fmla="*/ 15 w 179"/>
                  <a:gd name="T11" fmla="*/ 163 h 211"/>
                  <a:gd name="T12" fmla="*/ 8 w 179"/>
                  <a:gd name="T13" fmla="*/ 163 h 211"/>
                  <a:gd name="T14" fmla="*/ 8 w 179"/>
                  <a:gd name="T15" fmla="*/ 171 h 211"/>
                  <a:gd name="T16" fmla="*/ 15 w 179"/>
                  <a:gd name="T17" fmla="*/ 179 h 211"/>
                  <a:gd name="T18" fmla="*/ 23 w 179"/>
                  <a:gd name="T19" fmla="*/ 210 h 211"/>
                  <a:gd name="T20" fmla="*/ 31 w 179"/>
                  <a:gd name="T21" fmla="*/ 210 h 211"/>
                  <a:gd name="T22" fmla="*/ 46 w 179"/>
                  <a:gd name="T23" fmla="*/ 194 h 211"/>
                  <a:gd name="T24" fmla="*/ 54 w 179"/>
                  <a:gd name="T25" fmla="*/ 202 h 211"/>
                  <a:gd name="T26" fmla="*/ 70 w 179"/>
                  <a:gd name="T27" fmla="*/ 202 h 211"/>
                  <a:gd name="T28" fmla="*/ 77 w 179"/>
                  <a:gd name="T29" fmla="*/ 210 h 211"/>
                  <a:gd name="T30" fmla="*/ 85 w 179"/>
                  <a:gd name="T31" fmla="*/ 202 h 211"/>
                  <a:gd name="T32" fmla="*/ 93 w 179"/>
                  <a:gd name="T33" fmla="*/ 202 h 211"/>
                  <a:gd name="T34" fmla="*/ 101 w 179"/>
                  <a:gd name="T35" fmla="*/ 202 h 211"/>
                  <a:gd name="T36" fmla="*/ 109 w 179"/>
                  <a:gd name="T37" fmla="*/ 187 h 211"/>
                  <a:gd name="T38" fmla="*/ 109 w 179"/>
                  <a:gd name="T39" fmla="*/ 179 h 211"/>
                  <a:gd name="T40" fmla="*/ 116 w 179"/>
                  <a:gd name="T41" fmla="*/ 163 h 211"/>
                  <a:gd name="T42" fmla="*/ 147 w 179"/>
                  <a:gd name="T43" fmla="*/ 156 h 211"/>
                  <a:gd name="T44" fmla="*/ 155 w 179"/>
                  <a:gd name="T45" fmla="*/ 156 h 211"/>
                  <a:gd name="T46" fmla="*/ 163 w 179"/>
                  <a:gd name="T47" fmla="*/ 156 h 211"/>
                  <a:gd name="T48" fmla="*/ 171 w 179"/>
                  <a:gd name="T49" fmla="*/ 171 h 211"/>
                  <a:gd name="T50" fmla="*/ 178 w 179"/>
                  <a:gd name="T51" fmla="*/ 171 h 211"/>
                  <a:gd name="T52" fmla="*/ 178 w 179"/>
                  <a:gd name="T53" fmla="*/ 140 h 211"/>
                  <a:gd name="T54" fmla="*/ 178 w 179"/>
                  <a:gd name="T55" fmla="*/ 125 h 211"/>
                  <a:gd name="T56" fmla="*/ 171 w 179"/>
                  <a:gd name="T57" fmla="*/ 125 h 211"/>
                  <a:gd name="T58" fmla="*/ 171 w 179"/>
                  <a:gd name="T59" fmla="*/ 109 h 211"/>
                  <a:gd name="T60" fmla="*/ 140 w 179"/>
                  <a:gd name="T61" fmla="*/ 109 h 211"/>
                  <a:gd name="T62" fmla="*/ 140 w 179"/>
                  <a:gd name="T63" fmla="*/ 93 h 211"/>
                  <a:gd name="T64" fmla="*/ 140 w 179"/>
                  <a:gd name="T65" fmla="*/ 86 h 211"/>
                  <a:gd name="T66" fmla="*/ 132 w 179"/>
                  <a:gd name="T67" fmla="*/ 62 h 211"/>
                  <a:gd name="T68" fmla="*/ 124 w 179"/>
                  <a:gd name="T69" fmla="*/ 62 h 211"/>
                  <a:gd name="T70" fmla="*/ 116 w 179"/>
                  <a:gd name="T71" fmla="*/ 62 h 211"/>
                  <a:gd name="T72" fmla="*/ 109 w 179"/>
                  <a:gd name="T73" fmla="*/ 55 h 211"/>
                  <a:gd name="T74" fmla="*/ 101 w 179"/>
                  <a:gd name="T75" fmla="*/ 55 h 211"/>
                  <a:gd name="T76" fmla="*/ 93 w 179"/>
                  <a:gd name="T77" fmla="*/ 47 h 211"/>
                  <a:gd name="T78" fmla="*/ 77 w 179"/>
                  <a:gd name="T79" fmla="*/ 47 h 211"/>
                  <a:gd name="T80" fmla="*/ 62 w 179"/>
                  <a:gd name="T81" fmla="*/ 39 h 211"/>
                  <a:gd name="T82" fmla="*/ 62 w 179"/>
                  <a:gd name="T83" fmla="*/ 31 h 211"/>
                  <a:gd name="T84" fmla="*/ 62 w 179"/>
                  <a:gd name="T85" fmla="*/ 8 h 211"/>
                  <a:gd name="T86" fmla="*/ 62 w 179"/>
                  <a:gd name="T87" fmla="*/ 0 h 211"/>
                  <a:gd name="T88" fmla="*/ 39 w 179"/>
                  <a:gd name="T89" fmla="*/ 8 h 211"/>
                  <a:gd name="T90" fmla="*/ 31 w 179"/>
                  <a:gd name="T91" fmla="*/ 16 h 211"/>
                  <a:gd name="T92" fmla="*/ 15 w 179"/>
                  <a:gd name="T93" fmla="*/ 24 h 211"/>
                  <a:gd name="T94" fmla="*/ 0 w 179"/>
                  <a:gd name="T95" fmla="*/ 24 h 211"/>
                  <a:gd name="T96" fmla="*/ 8 w 179"/>
                  <a:gd name="T97" fmla="*/ 47 h 211"/>
                  <a:gd name="T98" fmla="*/ 8 w 179"/>
                  <a:gd name="T99" fmla="*/ 55 h 211"/>
                  <a:gd name="T100" fmla="*/ 8 w 179"/>
                  <a:gd name="T101" fmla="*/ 78 h 211"/>
                  <a:gd name="T102" fmla="*/ 0 w 179"/>
                  <a:gd name="T103" fmla="*/ 86 h 211"/>
                  <a:gd name="T104" fmla="*/ 8 w 179"/>
                  <a:gd name="T105" fmla="*/ 93 h 211"/>
                  <a:gd name="T106" fmla="*/ 0 w 179"/>
                  <a:gd name="T107" fmla="*/ 93 h 211"/>
                  <a:gd name="T108" fmla="*/ 0 w 179"/>
                  <a:gd name="T109" fmla="*/ 101 h 211"/>
                  <a:gd name="T110" fmla="*/ 8 w 179"/>
                  <a:gd name="T111" fmla="*/ 109 h 211"/>
                  <a:gd name="T112" fmla="*/ 0 w 179"/>
                  <a:gd name="T113" fmla="*/ 125 h 21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79"/>
                  <a:gd name="T172" fmla="*/ 0 h 211"/>
                  <a:gd name="T173" fmla="*/ 179 w 179"/>
                  <a:gd name="T174" fmla="*/ 211 h 21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79" h="211">
                    <a:moveTo>
                      <a:pt x="0" y="125"/>
                    </a:moveTo>
                    <a:lnTo>
                      <a:pt x="0" y="125"/>
                    </a:lnTo>
                    <a:lnTo>
                      <a:pt x="8" y="132"/>
                    </a:lnTo>
                    <a:lnTo>
                      <a:pt x="8" y="148"/>
                    </a:lnTo>
                    <a:lnTo>
                      <a:pt x="15" y="156"/>
                    </a:lnTo>
                    <a:lnTo>
                      <a:pt x="15" y="163"/>
                    </a:lnTo>
                    <a:lnTo>
                      <a:pt x="8" y="163"/>
                    </a:lnTo>
                    <a:lnTo>
                      <a:pt x="8" y="171"/>
                    </a:lnTo>
                    <a:lnTo>
                      <a:pt x="15" y="179"/>
                    </a:lnTo>
                    <a:lnTo>
                      <a:pt x="23" y="210"/>
                    </a:lnTo>
                    <a:lnTo>
                      <a:pt x="31" y="210"/>
                    </a:lnTo>
                    <a:lnTo>
                      <a:pt x="46" y="194"/>
                    </a:lnTo>
                    <a:lnTo>
                      <a:pt x="54" y="202"/>
                    </a:lnTo>
                    <a:lnTo>
                      <a:pt x="70" y="202"/>
                    </a:lnTo>
                    <a:lnTo>
                      <a:pt x="77" y="210"/>
                    </a:lnTo>
                    <a:lnTo>
                      <a:pt x="85" y="202"/>
                    </a:lnTo>
                    <a:lnTo>
                      <a:pt x="93" y="202"/>
                    </a:lnTo>
                    <a:lnTo>
                      <a:pt x="101" y="202"/>
                    </a:lnTo>
                    <a:lnTo>
                      <a:pt x="109" y="187"/>
                    </a:lnTo>
                    <a:lnTo>
                      <a:pt x="109" y="179"/>
                    </a:lnTo>
                    <a:lnTo>
                      <a:pt x="116" y="163"/>
                    </a:lnTo>
                    <a:lnTo>
                      <a:pt x="147" y="156"/>
                    </a:lnTo>
                    <a:lnTo>
                      <a:pt x="155" y="156"/>
                    </a:lnTo>
                    <a:lnTo>
                      <a:pt x="163" y="156"/>
                    </a:lnTo>
                    <a:lnTo>
                      <a:pt x="171" y="171"/>
                    </a:lnTo>
                    <a:lnTo>
                      <a:pt x="178" y="171"/>
                    </a:lnTo>
                    <a:lnTo>
                      <a:pt x="178" y="140"/>
                    </a:lnTo>
                    <a:lnTo>
                      <a:pt x="178" y="125"/>
                    </a:lnTo>
                    <a:lnTo>
                      <a:pt x="171" y="125"/>
                    </a:lnTo>
                    <a:lnTo>
                      <a:pt x="171" y="109"/>
                    </a:lnTo>
                    <a:lnTo>
                      <a:pt x="140" y="109"/>
                    </a:lnTo>
                    <a:lnTo>
                      <a:pt x="140" y="93"/>
                    </a:lnTo>
                    <a:lnTo>
                      <a:pt x="140" y="86"/>
                    </a:lnTo>
                    <a:lnTo>
                      <a:pt x="132" y="62"/>
                    </a:lnTo>
                    <a:lnTo>
                      <a:pt x="124" y="62"/>
                    </a:lnTo>
                    <a:lnTo>
                      <a:pt x="116" y="62"/>
                    </a:lnTo>
                    <a:lnTo>
                      <a:pt x="109" y="55"/>
                    </a:lnTo>
                    <a:lnTo>
                      <a:pt x="101" y="55"/>
                    </a:lnTo>
                    <a:lnTo>
                      <a:pt x="93" y="47"/>
                    </a:lnTo>
                    <a:lnTo>
                      <a:pt x="77" y="47"/>
                    </a:lnTo>
                    <a:lnTo>
                      <a:pt x="62" y="39"/>
                    </a:lnTo>
                    <a:lnTo>
                      <a:pt x="62" y="31"/>
                    </a:lnTo>
                    <a:lnTo>
                      <a:pt x="62" y="8"/>
                    </a:lnTo>
                    <a:lnTo>
                      <a:pt x="62" y="0"/>
                    </a:lnTo>
                    <a:lnTo>
                      <a:pt x="39" y="8"/>
                    </a:lnTo>
                    <a:lnTo>
                      <a:pt x="31" y="16"/>
                    </a:lnTo>
                    <a:lnTo>
                      <a:pt x="15" y="24"/>
                    </a:lnTo>
                    <a:lnTo>
                      <a:pt x="0" y="24"/>
                    </a:lnTo>
                    <a:lnTo>
                      <a:pt x="8" y="47"/>
                    </a:lnTo>
                    <a:lnTo>
                      <a:pt x="8" y="55"/>
                    </a:lnTo>
                    <a:lnTo>
                      <a:pt x="8" y="78"/>
                    </a:lnTo>
                    <a:lnTo>
                      <a:pt x="0" y="86"/>
                    </a:lnTo>
                    <a:lnTo>
                      <a:pt x="8" y="93"/>
                    </a:lnTo>
                    <a:lnTo>
                      <a:pt x="0" y="93"/>
                    </a:lnTo>
                    <a:lnTo>
                      <a:pt x="0" y="101"/>
                    </a:lnTo>
                    <a:lnTo>
                      <a:pt x="8" y="109"/>
                    </a:lnTo>
                    <a:lnTo>
                      <a:pt x="0" y="12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4" name="Group 215"/>
            <p:cNvGrpSpPr>
              <a:grpSpLocks/>
            </p:cNvGrpSpPr>
            <p:nvPr/>
          </p:nvGrpSpPr>
          <p:grpSpPr bwMode="auto">
            <a:xfrm>
              <a:off x="1531" y="2605"/>
              <a:ext cx="624" cy="716"/>
              <a:chOff x="1459" y="1909"/>
              <a:chExt cx="599" cy="630"/>
            </a:xfrm>
          </p:grpSpPr>
          <p:sp>
            <p:nvSpPr>
              <p:cNvPr id="68016" name="Freeform 216"/>
              <p:cNvSpPr>
                <a:spLocks/>
              </p:cNvSpPr>
              <p:nvPr/>
            </p:nvSpPr>
            <p:spPr bwMode="auto">
              <a:xfrm>
                <a:off x="1816" y="1995"/>
                <a:ext cx="32" cy="16"/>
              </a:xfrm>
              <a:custGeom>
                <a:avLst/>
                <a:gdLst>
                  <a:gd name="T0" fmla="*/ 31 w 32"/>
                  <a:gd name="T1" fmla="*/ 0 h 16"/>
                  <a:gd name="T2" fmla="*/ 31 w 32"/>
                  <a:gd name="T3" fmla="*/ 0 h 16"/>
                  <a:gd name="T4" fmla="*/ 25 w 32"/>
                  <a:gd name="T5" fmla="*/ 5 h 16"/>
                  <a:gd name="T6" fmla="*/ 18 w 32"/>
                  <a:gd name="T7" fmla="*/ 10 h 16"/>
                  <a:gd name="T8" fmla="*/ 13 w 32"/>
                  <a:gd name="T9" fmla="*/ 15 h 16"/>
                  <a:gd name="T10" fmla="*/ 0 w 32"/>
                  <a:gd name="T11" fmla="*/ 15 h 16"/>
                  <a:gd name="T12" fmla="*/ 0 w 32"/>
                  <a:gd name="T13" fmla="*/ 0 h 16"/>
                  <a:gd name="T14" fmla="*/ 6 w 32"/>
                  <a:gd name="T15" fmla="*/ 0 h 16"/>
                  <a:gd name="T16" fmla="*/ 25 w 32"/>
                  <a:gd name="T17" fmla="*/ 0 h 16"/>
                  <a:gd name="T18" fmla="*/ 31 w 32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16"/>
                  <a:gd name="T32" fmla="*/ 32 w 32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16">
                    <a:moveTo>
                      <a:pt x="31" y="0"/>
                    </a:moveTo>
                    <a:lnTo>
                      <a:pt x="31" y="0"/>
                    </a:lnTo>
                    <a:lnTo>
                      <a:pt x="25" y="5"/>
                    </a:lnTo>
                    <a:lnTo>
                      <a:pt x="18" y="10"/>
                    </a:lnTo>
                    <a:lnTo>
                      <a:pt x="13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25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7" name="Freeform 217"/>
              <p:cNvSpPr>
                <a:spLocks/>
              </p:cNvSpPr>
              <p:nvPr/>
            </p:nvSpPr>
            <p:spPr bwMode="auto">
              <a:xfrm>
                <a:off x="1816" y="1995"/>
                <a:ext cx="40" cy="24"/>
              </a:xfrm>
              <a:custGeom>
                <a:avLst/>
                <a:gdLst>
                  <a:gd name="T0" fmla="*/ 31 w 40"/>
                  <a:gd name="T1" fmla="*/ 7 h 24"/>
                  <a:gd name="T2" fmla="*/ 23 w 40"/>
                  <a:gd name="T3" fmla="*/ 23 h 24"/>
                  <a:gd name="T4" fmla="*/ 16 w 40"/>
                  <a:gd name="T5" fmla="*/ 23 h 24"/>
                  <a:gd name="T6" fmla="*/ 0 w 40"/>
                  <a:gd name="T7" fmla="*/ 23 h 24"/>
                  <a:gd name="T8" fmla="*/ 0 w 40"/>
                  <a:gd name="T9" fmla="*/ 0 h 24"/>
                  <a:gd name="T10" fmla="*/ 8 w 40"/>
                  <a:gd name="T11" fmla="*/ 0 h 24"/>
                  <a:gd name="T12" fmla="*/ 31 w 40"/>
                  <a:gd name="T13" fmla="*/ 0 h 24"/>
                  <a:gd name="T14" fmla="*/ 39 w 40"/>
                  <a:gd name="T15" fmla="*/ 0 h 24"/>
                  <a:gd name="T16" fmla="*/ 31 w 40"/>
                  <a:gd name="T17" fmla="*/ 7 h 24"/>
                  <a:gd name="T18" fmla="*/ 23 w 40"/>
                  <a:gd name="T19" fmla="*/ 15 h 24"/>
                  <a:gd name="T20" fmla="*/ 16 w 40"/>
                  <a:gd name="T21" fmla="*/ 23 h 24"/>
                  <a:gd name="T22" fmla="*/ 0 w 40"/>
                  <a:gd name="T23" fmla="*/ 23 h 24"/>
                  <a:gd name="T24" fmla="*/ 0 w 40"/>
                  <a:gd name="T25" fmla="*/ 0 h 24"/>
                  <a:gd name="T26" fmla="*/ 8 w 40"/>
                  <a:gd name="T27" fmla="*/ 0 h 24"/>
                  <a:gd name="T28" fmla="*/ 31 w 40"/>
                  <a:gd name="T29" fmla="*/ 0 h 24"/>
                  <a:gd name="T30" fmla="*/ 39 w 40"/>
                  <a:gd name="T31" fmla="*/ 0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"/>
                  <a:gd name="T49" fmla="*/ 0 h 24"/>
                  <a:gd name="T50" fmla="*/ 40 w 40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" h="24">
                    <a:moveTo>
                      <a:pt x="31" y="7"/>
                    </a:moveTo>
                    <a:lnTo>
                      <a:pt x="23" y="23"/>
                    </a:lnTo>
                    <a:lnTo>
                      <a:pt x="16" y="23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1" y="0"/>
                    </a:lnTo>
                    <a:lnTo>
                      <a:pt x="39" y="0"/>
                    </a:lnTo>
                    <a:lnTo>
                      <a:pt x="31" y="7"/>
                    </a:lnTo>
                    <a:lnTo>
                      <a:pt x="23" y="15"/>
                    </a:lnTo>
                    <a:lnTo>
                      <a:pt x="16" y="23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1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8" name="Freeform 218"/>
              <p:cNvSpPr>
                <a:spLocks/>
              </p:cNvSpPr>
              <p:nvPr/>
            </p:nvSpPr>
            <p:spPr bwMode="auto">
              <a:xfrm>
                <a:off x="1459" y="1909"/>
                <a:ext cx="591" cy="622"/>
              </a:xfrm>
              <a:custGeom>
                <a:avLst/>
                <a:gdLst>
                  <a:gd name="T0" fmla="*/ 306 w 591"/>
                  <a:gd name="T1" fmla="*/ 483 h 622"/>
                  <a:gd name="T2" fmla="*/ 291 w 591"/>
                  <a:gd name="T3" fmla="*/ 513 h 622"/>
                  <a:gd name="T4" fmla="*/ 268 w 591"/>
                  <a:gd name="T5" fmla="*/ 568 h 622"/>
                  <a:gd name="T6" fmla="*/ 306 w 591"/>
                  <a:gd name="T7" fmla="*/ 590 h 622"/>
                  <a:gd name="T8" fmla="*/ 306 w 591"/>
                  <a:gd name="T9" fmla="*/ 605 h 622"/>
                  <a:gd name="T10" fmla="*/ 330 w 591"/>
                  <a:gd name="T11" fmla="*/ 590 h 622"/>
                  <a:gd name="T12" fmla="*/ 368 w 591"/>
                  <a:gd name="T13" fmla="*/ 544 h 622"/>
                  <a:gd name="T14" fmla="*/ 383 w 591"/>
                  <a:gd name="T15" fmla="*/ 499 h 622"/>
                  <a:gd name="T16" fmla="*/ 413 w 591"/>
                  <a:gd name="T17" fmla="*/ 452 h 622"/>
                  <a:gd name="T18" fmla="*/ 497 w 591"/>
                  <a:gd name="T19" fmla="*/ 422 h 622"/>
                  <a:gd name="T20" fmla="*/ 521 w 591"/>
                  <a:gd name="T21" fmla="*/ 360 h 622"/>
                  <a:gd name="T22" fmla="*/ 528 w 591"/>
                  <a:gd name="T23" fmla="*/ 299 h 622"/>
                  <a:gd name="T24" fmla="*/ 552 w 591"/>
                  <a:gd name="T25" fmla="*/ 253 h 622"/>
                  <a:gd name="T26" fmla="*/ 590 w 591"/>
                  <a:gd name="T27" fmla="*/ 185 h 622"/>
                  <a:gd name="T28" fmla="*/ 559 w 591"/>
                  <a:gd name="T29" fmla="*/ 154 h 622"/>
                  <a:gd name="T30" fmla="*/ 482 w 591"/>
                  <a:gd name="T31" fmla="*/ 122 h 622"/>
                  <a:gd name="T32" fmla="*/ 452 w 591"/>
                  <a:gd name="T33" fmla="*/ 116 h 622"/>
                  <a:gd name="T34" fmla="*/ 444 w 591"/>
                  <a:gd name="T35" fmla="*/ 100 h 622"/>
                  <a:gd name="T36" fmla="*/ 406 w 591"/>
                  <a:gd name="T37" fmla="*/ 92 h 622"/>
                  <a:gd name="T38" fmla="*/ 383 w 591"/>
                  <a:gd name="T39" fmla="*/ 108 h 622"/>
                  <a:gd name="T40" fmla="*/ 344 w 591"/>
                  <a:gd name="T41" fmla="*/ 108 h 622"/>
                  <a:gd name="T42" fmla="*/ 352 w 591"/>
                  <a:gd name="T43" fmla="*/ 108 h 622"/>
                  <a:gd name="T44" fmla="*/ 344 w 591"/>
                  <a:gd name="T45" fmla="*/ 100 h 622"/>
                  <a:gd name="T46" fmla="*/ 368 w 591"/>
                  <a:gd name="T47" fmla="*/ 54 h 622"/>
                  <a:gd name="T48" fmla="*/ 344 w 591"/>
                  <a:gd name="T49" fmla="*/ 16 h 622"/>
                  <a:gd name="T50" fmla="*/ 314 w 591"/>
                  <a:gd name="T51" fmla="*/ 46 h 622"/>
                  <a:gd name="T52" fmla="*/ 291 w 591"/>
                  <a:gd name="T53" fmla="*/ 46 h 622"/>
                  <a:gd name="T54" fmla="*/ 268 w 591"/>
                  <a:gd name="T55" fmla="*/ 54 h 622"/>
                  <a:gd name="T56" fmla="*/ 222 w 591"/>
                  <a:gd name="T57" fmla="*/ 61 h 622"/>
                  <a:gd name="T58" fmla="*/ 214 w 591"/>
                  <a:gd name="T59" fmla="*/ 24 h 622"/>
                  <a:gd name="T60" fmla="*/ 214 w 591"/>
                  <a:gd name="T61" fmla="*/ 0 h 622"/>
                  <a:gd name="T62" fmla="*/ 169 w 591"/>
                  <a:gd name="T63" fmla="*/ 24 h 622"/>
                  <a:gd name="T64" fmla="*/ 145 w 591"/>
                  <a:gd name="T65" fmla="*/ 24 h 622"/>
                  <a:gd name="T66" fmla="*/ 161 w 591"/>
                  <a:gd name="T67" fmla="*/ 46 h 622"/>
                  <a:gd name="T68" fmla="*/ 130 w 591"/>
                  <a:gd name="T69" fmla="*/ 69 h 622"/>
                  <a:gd name="T70" fmla="*/ 100 w 591"/>
                  <a:gd name="T71" fmla="*/ 54 h 622"/>
                  <a:gd name="T72" fmla="*/ 61 w 591"/>
                  <a:gd name="T73" fmla="*/ 54 h 622"/>
                  <a:gd name="T74" fmla="*/ 77 w 591"/>
                  <a:gd name="T75" fmla="*/ 69 h 622"/>
                  <a:gd name="T76" fmla="*/ 69 w 591"/>
                  <a:gd name="T77" fmla="*/ 92 h 622"/>
                  <a:gd name="T78" fmla="*/ 38 w 591"/>
                  <a:gd name="T79" fmla="*/ 146 h 622"/>
                  <a:gd name="T80" fmla="*/ 16 w 591"/>
                  <a:gd name="T81" fmla="*/ 177 h 622"/>
                  <a:gd name="T82" fmla="*/ 8 w 591"/>
                  <a:gd name="T83" fmla="*/ 207 h 622"/>
                  <a:gd name="T84" fmla="*/ 23 w 591"/>
                  <a:gd name="T85" fmla="*/ 222 h 622"/>
                  <a:gd name="T86" fmla="*/ 53 w 591"/>
                  <a:gd name="T87" fmla="*/ 222 h 622"/>
                  <a:gd name="T88" fmla="*/ 84 w 591"/>
                  <a:gd name="T89" fmla="*/ 246 h 622"/>
                  <a:gd name="T90" fmla="*/ 130 w 591"/>
                  <a:gd name="T91" fmla="*/ 222 h 622"/>
                  <a:gd name="T92" fmla="*/ 130 w 591"/>
                  <a:gd name="T93" fmla="*/ 261 h 622"/>
                  <a:gd name="T94" fmla="*/ 169 w 591"/>
                  <a:gd name="T95" fmla="*/ 276 h 622"/>
                  <a:gd name="T96" fmla="*/ 191 w 591"/>
                  <a:gd name="T97" fmla="*/ 283 h 622"/>
                  <a:gd name="T98" fmla="*/ 207 w 591"/>
                  <a:gd name="T99" fmla="*/ 314 h 622"/>
                  <a:gd name="T100" fmla="*/ 238 w 591"/>
                  <a:gd name="T101" fmla="*/ 346 h 622"/>
                  <a:gd name="T102" fmla="*/ 245 w 591"/>
                  <a:gd name="T103" fmla="*/ 391 h 622"/>
                  <a:gd name="T104" fmla="*/ 253 w 591"/>
                  <a:gd name="T105" fmla="*/ 422 h 622"/>
                  <a:gd name="T106" fmla="*/ 283 w 591"/>
                  <a:gd name="T107" fmla="*/ 452 h 622"/>
                  <a:gd name="T108" fmla="*/ 291 w 591"/>
                  <a:gd name="T109" fmla="*/ 475 h 6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91"/>
                  <a:gd name="T166" fmla="*/ 0 h 622"/>
                  <a:gd name="T167" fmla="*/ 591 w 591"/>
                  <a:gd name="T168" fmla="*/ 622 h 6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91" h="622">
                    <a:moveTo>
                      <a:pt x="291" y="475"/>
                    </a:moveTo>
                    <a:lnTo>
                      <a:pt x="291" y="475"/>
                    </a:lnTo>
                    <a:lnTo>
                      <a:pt x="306" y="483"/>
                    </a:lnTo>
                    <a:lnTo>
                      <a:pt x="306" y="491"/>
                    </a:lnTo>
                    <a:lnTo>
                      <a:pt x="306" y="505"/>
                    </a:lnTo>
                    <a:lnTo>
                      <a:pt x="291" y="513"/>
                    </a:lnTo>
                    <a:lnTo>
                      <a:pt x="245" y="560"/>
                    </a:lnTo>
                    <a:lnTo>
                      <a:pt x="260" y="552"/>
                    </a:lnTo>
                    <a:lnTo>
                      <a:pt x="268" y="568"/>
                    </a:lnTo>
                    <a:lnTo>
                      <a:pt x="275" y="568"/>
                    </a:lnTo>
                    <a:lnTo>
                      <a:pt x="283" y="575"/>
                    </a:lnTo>
                    <a:lnTo>
                      <a:pt x="306" y="590"/>
                    </a:lnTo>
                    <a:lnTo>
                      <a:pt x="306" y="598"/>
                    </a:lnTo>
                    <a:lnTo>
                      <a:pt x="314" y="598"/>
                    </a:lnTo>
                    <a:lnTo>
                      <a:pt x="306" y="605"/>
                    </a:lnTo>
                    <a:lnTo>
                      <a:pt x="314" y="621"/>
                    </a:lnTo>
                    <a:lnTo>
                      <a:pt x="322" y="605"/>
                    </a:lnTo>
                    <a:lnTo>
                      <a:pt x="330" y="590"/>
                    </a:lnTo>
                    <a:lnTo>
                      <a:pt x="344" y="582"/>
                    </a:lnTo>
                    <a:lnTo>
                      <a:pt x="360" y="560"/>
                    </a:lnTo>
                    <a:lnTo>
                      <a:pt x="368" y="544"/>
                    </a:lnTo>
                    <a:lnTo>
                      <a:pt x="383" y="521"/>
                    </a:lnTo>
                    <a:lnTo>
                      <a:pt x="383" y="505"/>
                    </a:lnTo>
                    <a:lnTo>
                      <a:pt x="383" y="499"/>
                    </a:lnTo>
                    <a:lnTo>
                      <a:pt x="383" y="491"/>
                    </a:lnTo>
                    <a:lnTo>
                      <a:pt x="391" y="475"/>
                    </a:lnTo>
                    <a:lnTo>
                      <a:pt x="413" y="452"/>
                    </a:lnTo>
                    <a:lnTo>
                      <a:pt x="444" y="437"/>
                    </a:lnTo>
                    <a:lnTo>
                      <a:pt x="482" y="429"/>
                    </a:lnTo>
                    <a:lnTo>
                      <a:pt x="497" y="422"/>
                    </a:lnTo>
                    <a:lnTo>
                      <a:pt x="497" y="407"/>
                    </a:lnTo>
                    <a:lnTo>
                      <a:pt x="513" y="376"/>
                    </a:lnTo>
                    <a:lnTo>
                      <a:pt x="521" y="360"/>
                    </a:lnTo>
                    <a:lnTo>
                      <a:pt x="528" y="352"/>
                    </a:lnTo>
                    <a:lnTo>
                      <a:pt x="528" y="322"/>
                    </a:lnTo>
                    <a:lnTo>
                      <a:pt x="528" y="299"/>
                    </a:lnTo>
                    <a:lnTo>
                      <a:pt x="528" y="283"/>
                    </a:lnTo>
                    <a:lnTo>
                      <a:pt x="544" y="276"/>
                    </a:lnTo>
                    <a:lnTo>
                      <a:pt x="552" y="253"/>
                    </a:lnTo>
                    <a:lnTo>
                      <a:pt x="566" y="238"/>
                    </a:lnTo>
                    <a:lnTo>
                      <a:pt x="582" y="215"/>
                    </a:lnTo>
                    <a:lnTo>
                      <a:pt x="590" y="185"/>
                    </a:lnTo>
                    <a:lnTo>
                      <a:pt x="590" y="169"/>
                    </a:lnTo>
                    <a:lnTo>
                      <a:pt x="582" y="161"/>
                    </a:lnTo>
                    <a:lnTo>
                      <a:pt x="559" y="154"/>
                    </a:lnTo>
                    <a:lnTo>
                      <a:pt x="521" y="130"/>
                    </a:lnTo>
                    <a:lnTo>
                      <a:pt x="513" y="122"/>
                    </a:lnTo>
                    <a:lnTo>
                      <a:pt x="482" y="122"/>
                    </a:lnTo>
                    <a:lnTo>
                      <a:pt x="460" y="116"/>
                    </a:lnTo>
                    <a:lnTo>
                      <a:pt x="444" y="122"/>
                    </a:lnTo>
                    <a:lnTo>
                      <a:pt x="452" y="116"/>
                    </a:lnTo>
                    <a:lnTo>
                      <a:pt x="444" y="116"/>
                    </a:lnTo>
                    <a:lnTo>
                      <a:pt x="444" y="108"/>
                    </a:lnTo>
                    <a:lnTo>
                      <a:pt x="444" y="100"/>
                    </a:lnTo>
                    <a:lnTo>
                      <a:pt x="436" y="108"/>
                    </a:lnTo>
                    <a:lnTo>
                      <a:pt x="429" y="100"/>
                    </a:lnTo>
                    <a:lnTo>
                      <a:pt x="406" y="92"/>
                    </a:lnTo>
                    <a:lnTo>
                      <a:pt x="391" y="92"/>
                    </a:lnTo>
                    <a:lnTo>
                      <a:pt x="391" y="100"/>
                    </a:lnTo>
                    <a:lnTo>
                      <a:pt x="383" y="108"/>
                    </a:lnTo>
                    <a:lnTo>
                      <a:pt x="375" y="116"/>
                    </a:lnTo>
                    <a:lnTo>
                      <a:pt x="375" y="108"/>
                    </a:lnTo>
                    <a:lnTo>
                      <a:pt x="344" y="108"/>
                    </a:lnTo>
                    <a:lnTo>
                      <a:pt x="344" y="116"/>
                    </a:lnTo>
                    <a:lnTo>
                      <a:pt x="344" y="108"/>
                    </a:lnTo>
                    <a:lnTo>
                      <a:pt x="352" y="108"/>
                    </a:lnTo>
                    <a:lnTo>
                      <a:pt x="352" y="100"/>
                    </a:lnTo>
                    <a:lnTo>
                      <a:pt x="352" y="92"/>
                    </a:lnTo>
                    <a:lnTo>
                      <a:pt x="344" y="100"/>
                    </a:lnTo>
                    <a:lnTo>
                      <a:pt x="344" y="85"/>
                    </a:lnTo>
                    <a:lnTo>
                      <a:pt x="360" y="69"/>
                    </a:lnTo>
                    <a:lnTo>
                      <a:pt x="368" y="54"/>
                    </a:lnTo>
                    <a:lnTo>
                      <a:pt x="360" y="54"/>
                    </a:lnTo>
                    <a:lnTo>
                      <a:pt x="344" y="24"/>
                    </a:lnTo>
                    <a:lnTo>
                      <a:pt x="344" y="16"/>
                    </a:lnTo>
                    <a:lnTo>
                      <a:pt x="336" y="24"/>
                    </a:lnTo>
                    <a:lnTo>
                      <a:pt x="330" y="39"/>
                    </a:lnTo>
                    <a:lnTo>
                      <a:pt x="314" y="46"/>
                    </a:lnTo>
                    <a:lnTo>
                      <a:pt x="306" y="54"/>
                    </a:lnTo>
                    <a:lnTo>
                      <a:pt x="299" y="46"/>
                    </a:lnTo>
                    <a:lnTo>
                      <a:pt x="291" y="46"/>
                    </a:lnTo>
                    <a:lnTo>
                      <a:pt x="275" y="46"/>
                    </a:lnTo>
                    <a:lnTo>
                      <a:pt x="275" y="54"/>
                    </a:lnTo>
                    <a:lnTo>
                      <a:pt x="268" y="54"/>
                    </a:lnTo>
                    <a:lnTo>
                      <a:pt x="253" y="54"/>
                    </a:lnTo>
                    <a:lnTo>
                      <a:pt x="230" y="61"/>
                    </a:lnTo>
                    <a:lnTo>
                      <a:pt x="222" y="61"/>
                    </a:lnTo>
                    <a:lnTo>
                      <a:pt x="214" y="54"/>
                    </a:lnTo>
                    <a:lnTo>
                      <a:pt x="214" y="46"/>
                    </a:lnTo>
                    <a:lnTo>
                      <a:pt x="214" y="24"/>
                    </a:lnTo>
                    <a:lnTo>
                      <a:pt x="222" y="24"/>
                    </a:lnTo>
                    <a:lnTo>
                      <a:pt x="214" y="16"/>
                    </a:lnTo>
                    <a:lnTo>
                      <a:pt x="214" y="0"/>
                    </a:lnTo>
                    <a:lnTo>
                      <a:pt x="199" y="0"/>
                    </a:lnTo>
                    <a:lnTo>
                      <a:pt x="199" y="8"/>
                    </a:lnTo>
                    <a:lnTo>
                      <a:pt x="169" y="24"/>
                    </a:lnTo>
                    <a:lnTo>
                      <a:pt x="138" y="16"/>
                    </a:lnTo>
                    <a:lnTo>
                      <a:pt x="138" y="24"/>
                    </a:lnTo>
                    <a:lnTo>
                      <a:pt x="145" y="24"/>
                    </a:lnTo>
                    <a:lnTo>
                      <a:pt x="145" y="31"/>
                    </a:lnTo>
                    <a:lnTo>
                      <a:pt x="145" y="46"/>
                    </a:lnTo>
                    <a:lnTo>
                      <a:pt x="161" y="46"/>
                    </a:lnTo>
                    <a:lnTo>
                      <a:pt x="153" y="54"/>
                    </a:lnTo>
                    <a:lnTo>
                      <a:pt x="145" y="61"/>
                    </a:lnTo>
                    <a:lnTo>
                      <a:pt x="130" y="69"/>
                    </a:lnTo>
                    <a:lnTo>
                      <a:pt x="114" y="69"/>
                    </a:lnTo>
                    <a:lnTo>
                      <a:pt x="108" y="61"/>
                    </a:lnTo>
                    <a:lnTo>
                      <a:pt x="100" y="54"/>
                    </a:lnTo>
                    <a:lnTo>
                      <a:pt x="92" y="54"/>
                    </a:lnTo>
                    <a:lnTo>
                      <a:pt x="84" y="54"/>
                    </a:lnTo>
                    <a:lnTo>
                      <a:pt x="61" y="54"/>
                    </a:lnTo>
                    <a:lnTo>
                      <a:pt x="61" y="61"/>
                    </a:lnTo>
                    <a:lnTo>
                      <a:pt x="69" y="61"/>
                    </a:lnTo>
                    <a:lnTo>
                      <a:pt x="77" y="69"/>
                    </a:lnTo>
                    <a:lnTo>
                      <a:pt x="61" y="69"/>
                    </a:lnTo>
                    <a:lnTo>
                      <a:pt x="61" y="85"/>
                    </a:lnTo>
                    <a:lnTo>
                      <a:pt x="69" y="92"/>
                    </a:lnTo>
                    <a:lnTo>
                      <a:pt x="69" y="100"/>
                    </a:lnTo>
                    <a:lnTo>
                      <a:pt x="61" y="146"/>
                    </a:lnTo>
                    <a:lnTo>
                      <a:pt x="38" y="146"/>
                    </a:lnTo>
                    <a:lnTo>
                      <a:pt x="23" y="154"/>
                    </a:lnTo>
                    <a:lnTo>
                      <a:pt x="16" y="169"/>
                    </a:lnTo>
                    <a:lnTo>
                      <a:pt x="16" y="177"/>
                    </a:lnTo>
                    <a:lnTo>
                      <a:pt x="8" y="185"/>
                    </a:lnTo>
                    <a:lnTo>
                      <a:pt x="0" y="192"/>
                    </a:lnTo>
                    <a:lnTo>
                      <a:pt x="8" y="207"/>
                    </a:lnTo>
                    <a:lnTo>
                      <a:pt x="16" y="215"/>
                    </a:lnTo>
                    <a:lnTo>
                      <a:pt x="16" y="222"/>
                    </a:lnTo>
                    <a:lnTo>
                      <a:pt x="23" y="222"/>
                    </a:lnTo>
                    <a:lnTo>
                      <a:pt x="31" y="230"/>
                    </a:lnTo>
                    <a:lnTo>
                      <a:pt x="38" y="230"/>
                    </a:lnTo>
                    <a:lnTo>
                      <a:pt x="53" y="222"/>
                    </a:lnTo>
                    <a:lnTo>
                      <a:pt x="53" y="246"/>
                    </a:lnTo>
                    <a:lnTo>
                      <a:pt x="69" y="246"/>
                    </a:lnTo>
                    <a:lnTo>
                      <a:pt x="84" y="246"/>
                    </a:lnTo>
                    <a:lnTo>
                      <a:pt x="100" y="238"/>
                    </a:lnTo>
                    <a:lnTo>
                      <a:pt x="108" y="230"/>
                    </a:lnTo>
                    <a:lnTo>
                      <a:pt x="130" y="222"/>
                    </a:lnTo>
                    <a:lnTo>
                      <a:pt x="130" y="230"/>
                    </a:lnTo>
                    <a:lnTo>
                      <a:pt x="130" y="253"/>
                    </a:lnTo>
                    <a:lnTo>
                      <a:pt x="130" y="261"/>
                    </a:lnTo>
                    <a:lnTo>
                      <a:pt x="145" y="269"/>
                    </a:lnTo>
                    <a:lnTo>
                      <a:pt x="161" y="269"/>
                    </a:lnTo>
                    <a:lnTo>
                      <a:pt x="169" y="276"/>
                    </a:lnTo>
                    <a:lnTo>
                      <a:pt x="177" y="276"/>
                    </a:lnTo>
                    <a:lnTo>
                      <a:pt x="184" y="283"/>
                    </a:lnTo>
                    <a:lnTo>
                      <a:pt x="191" y="283"/>
                    </a:lnTo>
                    <a:lnTo>
                      <a:pt x="199" y="283"/>
                    </a:lnTo>
                    <a:lnTo>
                      <a:pt x="207" y="307"/>
                    </a:lnTo>
                    <a:lnTo>
                      <a:pt x="207" y="314"/>
                    </a:lnTo>
                    <a:lnTo>
                      <a:pt x="207" y="330"/>
                    </a:lnTo>
                    <a:lnTo>
                      <a:pt x="238" y="330"/>
                    </a:lnTo>
                    <a:lnTo>
                      <a:pt x="238" y="346"/>
                    </a:lnTo>
                    <a:lnTo>
                      <a:pt x="245" y="346"/>
                    </a:lnTo>
                    <a:lnTo>
                      <a:pt x="245" y="360"/>
                    </a:lnTo>
                    <a:lnTo>
                      <a:pt x="245" y="391"/>
                    </a:lnTo>
                    <a:lnTo>
                      <a:pt x="238" y="391"/>
                    </a:lnTo>
                    <a:lnTo>
                      <a:pt x="245" y="422"/>
                    </a:lnTo>
                    <a:lnTo>
                      <a:pt x="253" y="422"/>
                    </a:lnTo>
                    <a:lnTo>
                      <a:pt x="268" y="422"/>
                    </a:lnTo>
                    <a:lnTo>
                      <a:pt x="275" y="422"/>
                    </a:lnTo>
                    <a:lnTo>
                      <a:pt x="283" y="452"/>
                    </a:lnTo>
                    <a:lnTo>
                      <a:pt x="299" y="452"/>
                    </a:lnTo>
                    <a:lnTo>
                      <a:pt x="299" y="460"/>
                    </a:lnTo>
                    <a:lnTo>
                      <a:pt x="291" y="47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9" name="Freeform 219"/>
              <p:cNvSpPr>
                <a:spLocks/>
              </p:cNvSpPr>
              <p:nvPr/>
            </p:nvSpPr>
            <p:spPr bwMode="auto">
              <a:xfrm>
                <a:off x="1707" y="2398"/>
                <a:ext cx="141" cy="141"/>
              </a:xfrm>
              <a:custGeom>
                <a:avLst/>
                <a:gdLst>
                  <a:gd name="T0" fmla="*/ 62 w 141"/>
                  <a:gd name="T1" fmla="*/ 0 h 141"/>
                  <a:gd name="T2" fmla="*/ 62 w 141"/>
                  <a:gd name="T3" fmla="*/ 0 h 141"/>
                  <a:gd name="T4" fmla="*/ 62 w 141"/>
                  <a:gd name="T5" fmla="*/ 8 h 141"/>
                  <a:gd name="T6" fmla="*/ 62 w 141"/>
                  <a:gd name="T7" fmla="*/ 23 h 141"/>
                  <a:gd name="T8" fmla="*/ 47 w 141"/>
                  <a:gd name="T9" fmla="*/ 31 h 141"/>
                  <a:gd name="T10" fmla="*/ 0 w 141"/>
                  <a:gd name="T11" fmla="*/ 78 h 141"/>
                  <a:gd name="T12" fmla="*/ 16 w 141"/>
                  <a:gd name="T13" fmla="*/ 78 h 141"/>
                  <a:gd name="T14" fmla="*/ 24 w 141"/>
                  <a:gd name="T15" fmla="*/ 86 h 141"/>
                  <a:gd name="T16" fmla="*/ 24 w 141"/>
                  <a:gd name="T17" fmla="*/ 93 h 141"/>
                  <a:gd name="T18" fmla="*/ 31 w 141"/>
                  <a:gd name="T19" fmla="*/ 86 h 141"/>
                  <a:gd name="T20" fmla="*/ 39 w 141"/>
                  <a:gd name="T21" fmla="*/ 93 h 141"/>
                  <a:gd name="T22" fmla="*/ 62 w 141"/>
                  <a:gd name="T23" fmla="*/ 109 h 141"/>
                  <a:gd name="T24" fmla="*/ 62 w 141"/>
                  <a:gd name="T25" fmla="*/ 117 h 141"/>
                  <a:gd name="T26" fmla="*/ 70 w 141"/>
                  <a:gd name="T27" fmla="*/ 124 h 141"/>
                  <a:gd name="T28" fmla="*/ 62 w 141"/>
                  <a:gd name="T29" fmla="*/ 132 h 141"/>
                  <a:gd name="T30" fmla="*/ 70 w 141"/>
                  <a:gd name="T31" fmla="*/ 140 h 141"/>
                  <a:gd name="T32" fmla="*/ 78 w 141"/>
                  <a:gd name="T33" fmla="*/ 124 h 141"/>
                  <a:gd name="T34" fmla="*/ 86 w 141"/>
                  <a:gd name="T35" fmla="*/ 117 h 141"/>
                  <a:gd name="T36" fmla="*/ 101 w 141"/>
                  <a:gd name="T37" fmla="*/ 101 h 141"/>
                  <a:gd name="T38" fmla="*/ 117 w 141"/>
                  <a:gd name="T39" fmla="*/ 78 h 141"/>
                  <a:gd name="T40" fmla="*/ 125 w 141"/>
                  <a:gd name="T41" fmla="*/ 62 h 141"/>
                  <a:gd name="T42" fmla="*/ 140 w 141"/>
                  <a:gd name="T43" fmla="*/ 47 h 141"/>
                  <a:gd name="T44" fmla="*/ 140 w 141"/>
                  <a:gd name="T45" fmla="*/ 23 h 141"/>
                  <a:gd name="T46" fmla="*/ 140 w 141"/>
                  <a:gd name="T47" fmla="*/ 16 h 141"/>
                  <a:gd name="T48" fmla="*/ 140 w 141"/>
                  <a:gd name="T49" fmla="*/ 8 h 1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1"/>
                  <a:gd name="T76" fmla="*/ 0 h 141"/>
                  <a:gd name="T77" fmla="*/ 141 w 141"/>
                  <a:gd name="T78" fmla="*/ 141 h 14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1" h="141">
                    <a:moveTo>
                      <a:pt x="62" y="0"/>
                    </a:moveTo>
                    <a:lnTo>
                      <a:pt x="62" y="0"/>
                    </a:lnTo>
                    <a:lnTo>
                      <a:pt x="62" y="8"/>
                    </a:lnTo>
                    <a:lnTo>
                      <a:pt x="62" y="23"/>
                    </a:lnTo>
                    <a:lnTo>
                      <a:pt x="47" y="31"/>
                    </a:lnTo>
                    <a:lnTo>
                      <a:pt x="0" y="78"/>
                    </a:lnTo>
                    <a:lnTo>
                      <a:pt x="16" y="78"/>
                    </a:lnTo>
                    <a:lnTo>
                      <a:pt x="24" y="86"/>
                    </a:lnTo>
                    <a:lnTo>
                      <a:pt x="24" y="93"/>
                    </a:lnTo>
                    <a:lnTo>
                      <a:pt x="31" y="86"/>
                    </a:lnTo>
                    <a:lnTo>
                      <a:pt x="39" y="93"/>
                    </a:lnTo>
                    <a:lnTo>
                      <a:pt x="62" y="109"/>
                    </a:lnTo>
                    <a:lnTo>
                      <a:pt x="62" y="117"/>
                    </a:lnTo>
                    <a:lnTo>
                      <a:pt x="70" y="124"/>
                    </a:lnTo>
                    <a:lnTo>
                      <a:pt x="62" y="132"/>
                    </a:lnTo>
                    <a:lnTo>
                      <a:pt x="70" y="140"/>
                    </a:lnTo>
                    <a:lnTo>
                      <a:pt x="78" y="124"/>
                    </a:lnTo>
                    <a:lnTo>
                      <a:pt x="86" y="117"/>
                    </a:lnTo>
                    <a:lnTo>
                      <a:pt x="101" y="101"/>
                    </a:lnTo>
                    <a:lnTo>
                      <a:pt x="117" y="78"/>
                    </a:lnTo>
                    <a:lnTo>
                      <a:pt x="125" y="62"/>
                    </a:lnTo>
                    <a:lnTo>
                      <a:pt x="140" y="47"/>
                    </a:lnTo>
                    <a:lnTo>
                      <a:pt x="140" y="23"/>
                    </a:lnTo>
                    <a:lnTo>
                      <a:pt x="140" y="16"/>
                    </a:lnTo>
                    <a:lnTo>
                      <a:pt x="14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0" name="Freeform 220"/>
              <p:cNvSpPr>
                <a:spLocks/>
              </p:cNvSpPr>
              <p:nvPr/>
            </p:nvSpPr>
            <p:spPr bwMode="auto">
              <a:xfrm>
                <a:off x="1459" y="1909"/>
                <a:ext cx="599" cy="630"/>
              </a:xfrm>
              <a:custGeom>
                <a:avLst/>
                <a:gdLst>
                  <a:gd name="T0" fmla="*/ 450 w 599"/>
                  <a:gd name="T1" fmla="*/ 443 h 630"/>
                  <a:gd name="T2" fmla="*/ 520 w 599"/>
                  <a:gd name="T3" fmla="*/ 381 h 630"/>
                  <a:gd name="T4" fmla="*/ 535 w 599"/>
                  <a:gd name="T5" fmla="*/ 287 h 630"/>
                  <a:gd name="T6" fmla="*/ 598 w 599"/>
                  <a:gd name="T7" fmla="*/ 194 h 630"/>
                  <a:gd name="T8" fmla="*/ 520 w 599"/>
                  <a:gd name="T9" fmla="*/ 124 h 630"/>
                  <a:gd name="T10" fmla="*/ 450 w 599"/>
                  <a:gd name="T11" fmla="*/ 117 h 630"/>
                  <a:gd name="T12" fmla="*/ 396 w 599"/>
                  <a:gd name="T13" fmla="*/ 93 h 630"/>
                  <a:gd name="T14" fmla="*/ 349 w 599"/>
                  <a:gd name="T15" fmla="*/ 109 h 630"/>
                  <a:gd name="T16" fmla="*/ 357 w 599"/>
                  <a:gd name="T17" fmla="*/ 93 h 630"/>
                  <a:gd name="T18" fmla="*/ 365 w 599"/>
                  <a:gd name="T19" fmla="*/ 55 h 630"/>
                  <a:gd name="T20" fmla="*/ 318 w 599"/>
                  <a:gd name="T21" fmla="*/ 47 h 630"/>
                  <a:gd name="T22" fmla="*/ 279 w 599"/>
                  <a:gd name="T23" fmla="*/ 55 h 630"/>
                  <a:gd name="T24" fmla="*/ 217 w 599"/>
                  <a:gd name="T25" fmla="*/ 55 h 630"/>
                  <a:gd name="T26" fmla="*/ 217 w 599"/>
                  <a:gd name="T27" fmla="*/ 0 h 630"/>
                  <a:gd name="T28" fmla="*/ 140 w 599"/>
                  <a:gd name="T29" fmla="*/ 24 h 630"/>
                  <a:gd name="T30" fmla="*/ 155 w 599"/>
                  <a:gd name="T31" fmla="*/ 55 h 630"/>
                  <a:gd name="T32" fmla="*/ 101 w 599"/>
                  <a:gd name="T33" fmla="*/ 55 h 630"/>
                  <a:gd name="T34" fmla="*/ 70 w 599"/>
                  <a:gd name="T35" fmla="*/ 70 h 630"/>
                  <a:gd name="T36" fmla="*/ 70 w 599"/>
                  <a:gd name="T37" fmla="*/ 101 h 630"/>
                  <a:gd name="T38" fmla="*/ 16 w 599"/>
                  <a:gd name="T39" fmla="*/ 179 h 630"/>
                  <a:gd name="T40" fmla="*/ 16 w 599"/>
                  <a:gd name="T41" fmla="*/ 225 h 630"/>
                  <a:gd name="T42" fmla="*/ 54 w 599"/>
                  <a:gd name="T43" fmla="*/ 249 h 630"/>
                  <a:gd name="T44" fmla="*/ 132 w 599"/>
                  <a:gd name="T45" fmla="*/ 233 h 630"/>
                  <a:gd name="T46" fmla="*/ 163 w 599"/>
                  <a:gd name="T47" fmla="*/ 272 h 630"/>
                  <a:gd name="T48" fmla="*/ 202 w 599"/>
                  <a:gd name="T49" fmla="*/ 295 h 630"/>
                  <a:gd name="T50" fmla="*/ 241 w 599"/>
                  <a:gd name="T51" fmla="*/ 350 h 630"/>
                  <a:gd name="T52" fmla="*/ 248 w 599"/>
                  <a:gd name="T53" fmla="*/ 427 h 630"/>
                  <a:gd name="T54" fmla="*/ 303 w 599"/>
                  <a:gd name="T55" fmla="*/ 458 h 630"/>
                  <a:gd name="T56" fmla="*/ 310 w 599"/>
                  <a:gd name="T57" fmla="*/ 512 h 630"/>
                  <a:gd name="T58" fmla="*/ 279 w 599"/>
                  <a:gd name="T59" fmla="*/ 575 h 630"/>
                  <a:gd name="T60" fmla="*/ 310 w 599"/>
                  <a:gd name="T61" fmla="*/ 613 h 630"/>
                  <a:gd name="T62" fmla="*/ 365 w 599"/>
                  <a:gd name="T63" fmla="*/ 567 h 630"/>
                  <a:gd name="T64" fmla="*/ 388 w 599"/>
                  <a:gd name="T65" fmla="*/ 497 h 630"/>
                  <a:gd name="T66" fmla="*/ 504 w 599"/>
                  <a:gd name="T67" fmla="*/ 427 h 630"/>
                  <a:gd name="T68" fmla="*/ 535 w 599"/>
                  <a:gd name="T69" fmla="*/ 326 h 630"/>
                  <a:gd name="T70" fmla="*/ 574 w 599"/>
                  <a:gd name="T71" fmla="*/ 241 h 630"/>
                  <a:gd name="T72" fmla="*/ 567 w 599"/>
                  <a:gd name="T73" fmla="*/ 156 h 630"/>
                  <a:gd name="T74" fmla="*/ 450 w 599"/>
                  <a:gd name="T75" fmla="*/ 124 h 630"/>
                  <a:gd name="T76" fmla="*/ 442 w 599"/>
                  <a:gd name="T77" fmla="*/ 109 h 630"/>
                  <a:gd name="T78" fmla="*/ 388 w 599"/>
                  <a:gd name="T79" fmla="*/ 109 h 630"/>
                  <a:gd name="T80" fmla="*/ 349 w 599"/>
                  <a:gd name="T81" fmla="*/ 109 h 630"/>
                  <a:gd name="T82" fmla="*/ 349 w 599"/>
                  <a:gd name="T83" fmla="*/ 86 h 630"/>
                  <a:gd name="T84" fmla="*/ 349 w 599"/>
                  <a:gd name="T85" fmla="*/ 16 h 630"/>
                  <a:gd name="T86" fmla="*/ 303 w 599"/>
                  <a:gd name="T87" fmla="*/ 47 h 630"/>
                  <a:gd name="T88" fmla="*/ 256 w 599"/>
                  <a:gd name="T89" fmla="*/ 55 h 630"/>
                  <a:gd name="T90" fmla="*/ 217 w 599"/>
                  <a:gd name="T91" fmla="*/ 24 h 630"/>
                  <a:gd name="T92" fmla="*/ 202 w 599"/>
                  <a:gd name="T93" fmla="*/ 8 h 630"/>
                  <a:gd name="T94" fmla="*/ 147 w 599"/>
                  <a:gd name="T95" fmla="*/ 31 h 630"/>
                  <a:gd name="T96" fmla="*/ 132 w 599"/>
                  <a:gd name="T97" fmla="*/ 70 h 630"/>
                  <a:gd name="T98" fmla="*/ 85 w 599"/>
                  <a:gd name="T99" fmla="*/ 55 h 630"/>
                  <a:gd name="T100" fmla="*/ 62 w 599"/>
                  <a:gd name="T101" fmla="*/ 70 h 630"/>
                  <a:gd name="T102" fmla="*/ 39 w 599"/>
                  <a:gd name="T103" fmla="*/ 148 h 630"/>
                  <a:gd name="T104" fmla="*/ 0 w 599"/>
                  <a:gd name="T105" fmla="*/ 194 h 630"/>
                  <a:gd name="T106" fmla="*/ 31 w 599"/>
                  <a:gd name="T107" fmla="*/ 233 h 630"/>
                  <a:gd name="T108" fmla="*/ 85 w 599"/>
                  <a:gd name="T109" fmla="*/ 249 h 630"/>
                  <a:gd name="T110" fmla="*/ 132 w 599"/>
                  <a:gd name="T111" fmla="*/ 256 h 630"/>
                  <a:gd name="T112" fmla="*/ 179 w 599"/>
                  <a:gd name="T113" fmla="*/ 280 h 630"/>
                  <a:gd name="T114" fmla="*/ 210 w 599"/>
                  <a:gd name="T115" fmla="*/ 318 h 630"/>
                  <a:gd name="T116" fmla="*/ 248 w 599"/>
                  <a:gd name="T117" fmla="*/ 365 h 630"/>
                  <a:gd name="T118" fmla="*/ 272 w 599"/>
                  <a:gd name="T119" fmla="*/ 427 h 630"/>
                  <a:gd name="T120" fmla="*/ 295 w 599"/>
                  <a:gd name="T121" fmla="*/ 481 h 63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99"/>
                  <a:gd name="T184" fmla="*/ 0 h 630"/>
                  <a:gd name="T185" fmla="*/ 599 w 599"/>
                  <a:gd name="T186" fmla="*/ 630 h 63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99" h="630">
                    <a:moveTo>
                      <a:pt x="388" y="497"/>
                    </a:moveTo>
                    <a:lnTo>
                      <a:pt x="388" y="497"/>
                    </a:lnTo>
                    <a:lnTo>
                      <a:pt x="396" y="481"/>
                    </a:lnTo>
                    <a:lnTo>
                      <a:pt x="419" y="458"/>
                    </a:lnTo>
                    <a:lnTo>
                      <a:pt x="450" y="443"/>
                    </a:lnTo>
                    <a:lnTo>
                      <a:pt x="489" y="443"/>
                    </a:lnTo>
                    <a:lnTo>
                      <a:pt x="489" y="435"/>
                    </a:lnTo>
                    <a:lnTo>
                      <a:pt x="504" y="427"/>
                    </a:lnTo>
                    <a:lnTo>
                      <a:pt x="504" y="412"/>
                    </a:lnTo>
                    <a:lnTo>
                      <a:pt x="520" y="381"/>
                    </a:lnTo>
                    <a:lnTo>
                      <a:pt x="528" y="365"/>
                    </a:lnTo>
                    <a:lnTo>
                      <a:pt x="535" y="357"/>
                    </a:lnTo>
                    <a:lnTo>
                      <a:pt x="535" y="326"/>
                    </a:lnTo>
                    <a:lnTo>
                      <a:pt x="535" y="303"/>
                    </a:lnTo>
                    <a:lnTo>
                      <a:pt x="535" y="287"/>
                    </a:lnTo>
                    <a:lnTo>
                      <a:pt x="551" y="280"/>
                    </a:lnTo>
                    <a:lnTo>
                      <a:pt x="559" y="256"/>
                    </a:lnTo>
                    <a:lnTo>
                      <a:pt x="574" y="241"/>
                    </a:lnTo>
                    <a:lnTo>
                      <a:pt x="590" y="218"/>
                    </a:lnTo>
                    <a:lnTo>
                      <a:pt x="598" y="194"/>
                    </a:lnTo>
                    <a:lnTo>
                      <a:pt x="598" y="171"/>
                    </a:lnTo>
                    <a:lnTo>
                      <a:pt x="590" y="163"/>
                    </a:lnTo>
                    <a:lnTo>
                      <a:pt x="567" y="156"/>
                    </a:lnTo>
                    <a:lnTo>
                      <a:pt x="528" y="132"/>
                    </a:lnTo>
                    <a:lnTo>
                      <a:pt x="520" y="124"/>
                    </a:lnTo>
                    <a:lnTo>
                      <a:pt x="489" y="124"/>
                    </a:lnTo>
                    <a:lnTo>
                      <a:pt x="466" y="117"/>
                    </a:lnTo>
                    <a:lnTo>
                      <a:pt x="450" y="124"/>
                    </a:lnTo>
                    <a:lnTo>
                      <a:pt x="458" y="117"/>
                    </a:lnTo>
                    <a:lnTo>
                      <a:pt x="450" y="117"/>
                    </a:lnTo>
                    <a:lnTo>
                      <a:pt x="450" y="109"/>
                    </a:lnTo>
                    <a:lnTo>
                      <a:pt x="442" y="109"/>
                    </a:lnTo>
                    <a:lnTo>
                      <a:pt x="435" y="101"/>
                    </a:lnTo>
                    <a:lnTo>
                      <a:pt x="411" y="93"/>
                    </a:lnTo>
                    <a:lnTo>
                      <a:pt x="396" y="93"/>
                    </a:lnTo>
                    <a:lnTo>
                      <a:pt x="396" y="109"/>
                    </a:lnTo>
                    <a:lnTo>
                      <a:pt x="388" y="109"/>
                    </a:lnTo>
                    <a:lnTo>
                      <a:pt x="380" y="117"/>
                    </a:lnTo>
                    <a:lnTo>
                      <a:pt x="380" y="109"/>
                    </a:lnTo>
                    <a:lnTo>
                      <a:pt x="349" y="109"/>
                    </a:lnTo>
                    <a:lnTo>
                      <a:pt x="349" y="117"/>
                    </a:lnTo>
                    <a:lnTo>
                      <a:pt x="349" y="109"/>
                    </a:lnTo>
                    <a:lnTo>
                      <a:pt x="357" y="109"/>
                    </a:lnTo>
                    <a:lnTo>
                      <a:pt x="357" y="101"/>
                    </a:lnTo>
                    <a:lnTo>
                      <a:pt x="357" y="93"/>
                    </a:lnTo>
                    <a:lnTo>
                      <a:pt x="349" y="101"/>
                    </a:lnTo>
                    <a:lnTo>
                      <a:pt x="349" y="86"/>
                    </a:lnTo>
                    <a:lnTo>
                      <a:pt x="365" y="70"/>
                    </a:lnTo>
                    <a:lnTo>
                      <a:pt x="373" y="55"/>
                    </a:lnTo>
                    <a:lnTo>
                      <a:pt x="365" y="55"/>
                    </a:lnTo>
                    <a:lnTo>
                      <a:pt x="349" y="24"/>
                    </a:lnTo>
                    <a:lnTo>
                      <a:pt x="349" y="16"/>
                    </a:lnTo>
                    <a:lnTo>
                      <a:pt x="341" y="24"/>
                    </a:lnTo>
                    <a:lnTo>
                      <a:pt x="334" y="47"/>
                    </a:lnTo>
                    <a:lnTo>
                      <a:pt x="318" y="47"/>
                    </a:lnTo>
                    <a:lnTo>
                      <a:pt x="310" y="55"/>
                    </a:lnTo>
                    <a:lnTo>
                      <a:pt x="303" y="47"/>
                    </a:lnTo>
                    <a:lnTo>
                      <a:pt x="295" y="47"/>
                    </a:lnTo>
                    <a:lnTo>
                      <a:pt x="279" y="47"/>
                    </a:lnTo>
                    <a:lnTo>
                      <a:pt x="279" y="55"/>
                    </a:lnTo>
                    <a:lnTo>
                      <a:pt x="272" y="55"/>
                    </a:lnTo>
                    <a:lnTo>
                      <a:pt x="256" y="55"/>
                    </a:lnTo>
                    <a:lnTo>
                      <a:pt x="233" y="62"/>
                    </a:lnTo>
                    <a:lnTo>
                      <a:pt x="225" y="62"/>
                    </a:lnTo>
                    <a:lnTo>
                      <a:pt x="217" y="55"/>
                    </a:lnTo>
                    <a:lnTo>
                      <a:pt x="217" y="47"/>
                    </a:lnTo>
                    <a:lnTo>
                      <a:pt x="217" y="24"/>
                    </a:lnTo>
                    <a:lnTo>
                      <a:pt x="225" y="24"/>
                    </a:lnTo>
                    <a:lnTo>
                      <a:pt x="217" y="16"/>
                    </a:lnTo>
                    <a:lnTo>
                      <a:pt x="217" y="0"/>
                    </a:lnTo>
                    <a:lnTo>
                      <a:pt x="202" y="0"/>
                    </a:lnTo>
                    <a:lnTo>
                      <a:pt x="202" y="16"/>
                    </a:lnTo>
                    <a:lnTo>
                      <a:pt x="171" y="24"/>
                    </a:lnTo>
                    <a:lnTo>
                      <a:pt x="140" y="16"/>
                    </a:lnTo>
                    <a:lnTo>
                      <a:pt x="140" y="24"/>
                    </a:lnTo>
                    <a:lnTo>
                      <a:pt x="147" y="24"/>
                    </a:lnTo>
                    <a:lnTo>
                      <a:pt x="147" y="39"/>
                    </a:lnTo>
                    <a:lnTo>
                      <a:pt x="147" y="47"/>
                    </a:lnTo>
                    <a:lnTo>
                      <a:pt x="163" y="47"/>
                    </a:lnTo>
                    <a:lnTo>
                      <a:pt x="155" y="55"/>
                    </a:lnTo>
                    <a:lnTo>
                      <a:pt x="147" y="62"/>
                    </a:lnTo>
                    <a:lnTo>
                      <a:pt x="132" y="70"/>
                    </a:lnTo>
                    <a:lnTo>
                      <a:pt x="116" y="70"/>
                    </a:lnTo>
                    <a:lnTo>
                      <a:pt x="109" y="62"/>
                    </a:lnTo>
                    <a:lnTo>
                      <a:pt x="101" y="55"/>
                    </a:lnTo>
                    <a:lnTo>
                      <a:pt x="93" y="55"/>
                    </a:lnTo>
                    <a:lnTo>
                      <a:pt x="85" y="55"/>
                    </a:lnTo>
                    <a:lnTo>
                      <a:pt x="62" y="55"/>
                    </a:lnTo>
                    <a:lnTo>
                      <a:pt x="62" y="62"/>
                    </a:lnTo>
                    <a:lnTo>
                      <a:pt x="70" y="70"/>
                    </a:lnTo>
                    <a:lnTo>
                      <a:pt x="78" y="70"/>
                    </a:lnTo>
                    <a:lnTo>
                      <a:pt x="62" y="78"/>
                    </a:lnTo>
                    <a:lnTo>
                      <a:pt x="62" y="86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62" y="148"/>
                    </a:lnTo>
                    <a:lnTo>
                      <a:pt x="39" y="156"/>
                    </a:lnTo>
                    <a:lnTo>
                      <a:pt x="23" y="163"/>
                    </a:lnTo>
                    <a:lnTo>
                      <a:pt x="16" y="171"/>
                    </a:lnTo>
                    <a:lnTo>
                      <a:pt x="16" y="179"/>
                    </a:lnTo>
                    <a:lnTo>
                      <a:pt x="8" y="187"/>
                    </a:lnTo>
                    <a:lnTo>
                      <a:pt x="0" y="194"/>
                    </a:lnTo>
                    <a:lnTo>
                      <a:pt x="8" y="210"/>
                    </a:lnTo>
                    <a:lnTo>
                      <a:pt x="16" y="218"/>
                    </a:lnTo>
                    <a:lnTo>
                      <a:pt x="16" y="225"/>
                    </a:lnTo>
                    <a:lnTo>
                      <a:pt x="23" y="225"/>
                    </a:lnTo>
                    <a:lnTo>
                      <a:pt x="31" y="233"/>
                    </a:lnTo>
                    <a:lnTo>
                      <a:pt x="39" y="233"/>
                    </a:lnTo>
                    <a:lnTo>
                      <a:pt x="54" y="225"/>
                    </a:lnTo>
                    <a:lnTo>
                      <a:pt x="54" y="249"/>
                    </a:lnTo>
                    <a:lnTo>
                      <a:pt x="70" y="249"/>
                    </a:lnTo>
                    <a:lnTo>
                      <a:pt x="85" y="249"/>
                    </a:lnTo>
                    <a:lnTo>
                      <a:pt x="101" y="249"/>
                    </a:lnTo>
                    <a:lnTo>
                      <a:pt x="109" y="233"/>
                    </a:lnTo>
                    <a:lnTo>
                      <a:pt x="132" y="233"/>
                    </a:lnTo>
                    <a:lnTo>
                      <a:pt x="132" y="241"/>
                    </a:lnTo>
                    <a:lnTo>
                      <a:pt x="132" y="256"/>
                    </a:lnTo>
                    <a:lnTo>
                      <a:pt x="132" y="264"/>
                    </a:lnTo>
                    <a:lnTo>
                      <a:pt x="147" y="272"/>
                    </a:lnTo>
                    <a:lnTo>
                      <a:pt x="163" y="272"/>
                    </a:lnTo>
                    <a:lnTo>
                      <a:pt x="171" y="280"/>
                    </a:lnTo>
                    <a:lnTo>
                      <a:pt x="179" y="280"/>
                    </a:lnTo>
                    <a:lnTo>
                      <a:pt x="186" y="287"/>
                    </a:lnTo>
                    <a:lnTo>
                      <a:pt x="194" y="287"/>
                    </a:lnTo>
                    <a:lnTo>
                      <a:pt x="202" y="295"/>
                    </a:lnTo>
                    <a:lnTo>
                      <a:pt x="210" y="311"/>
                    </a:lnTo>
                    <a:lnTo>
                      <a:pt x="210" y="318"/>
                    </a:lnTo>
                    <a:lnTo>
                      <a:pt x="210" y="334"/>
                    </a:lnTo>
                    <a:lnTo>
                      <a:pt x="241" y="334"/>
                    </a:lnTo>
                    <a:lnTo>
                      <a:pt x="241" y="350"/>
                    </a:lnTo>
                    <a:lnTo>
                      <a:pt x="248" y="350"/>
                    </a:lnTo>
                    <a:lnTo>
                      <a:pt x="248" y="365"/>
                    </a:lnTo>
                    <a:lnTo>
                      <a:pt x="248" y="396"/>
                    </a:lnTo>
                    <a:lnTo>
                      <a:pt x="241" y="396"/>
                    </a:lnTo>
                    <a:lnTo>
                      <a:pt x="248" y="427"/>
                    </a:lnTo>
                    <a:lnTo>
                      <a:pt x="256" y="427"/>
                    </a:lnTo>
                    <a:lnTo>
                      <a:pt x="272" y="427"/>
                    </a:lnTo>
                    <a:lnTo>
                      <a:pt x="279" y="427"/>
                    </a:lnTo>
                    <a:lnTo>
                      <a:pt x="287" y="458"/>
                    </a:lnTo>
                    <a:lnTo>
                      <a:pt x="303" y="458"/>
                    </a:lnTo>
                    <a:lnTo>
                      <a:pt x="303" y="466"/>
                    </a:lnTo>
                    <a:lnTo>
                      <a:pt x="295" y="481"/>
                    </a:lnTo>
                    <a:lnTo>
                      <a:pt x="310" y="489"/>
                    </a:lnTo>
                    <a:lnTo>
                      <a:pt x="310" y="497"/>
                    </a:lnTo>
                    <a:lnTo>
                      <a:pt x="310" y="512"/>
                    </a:lnTo>
                    <a:lnTo>
                      <a:pt x="295" y="520"/>
                    </a:lnTo>
                    <a:lnTo>
                      <a:pt x="248" y="567"/>
                    </a:lnTo>
                    <a:lnTo>
                      <a:pt x="264" y="559"/>
                    </a:lnTo>
                    <a:lnTo>
                      <a:pt x="272" y="575"/>
                    </a:lnTo>
                    <a:lnTo>
                      <a:pt x="279" y="575"/>
                    </a:lnTo>
                    <a:lnTo>
                      <a:pt x="287" y="582"/>
                    </a:lnTo>
                    <a:lnTo>
                      <a:pt x="310" y="598"/>
                    </a:lnTo>
                    <a:lnTo>
                      <a:pt x="310" y="606"/>
                    </a:lnTo>
                    <a:lnTo>
                      <a:pt x="318" y="606"/>
                    </a:lnTo>
                    <a:lnTo>
                      <a:pt x="310" y="613"/>
                    </a:lnTo>
                    <a:lnTo>
                      <a:pt x="318" y="629"/>
                    </a:lnTo>
                    <a:lnTo>
                      <a:pt x="326" y="613"/>
                    </a:lnTo>
                    <a:lnTo>
                      <a:pt x="334" y="598"/>
                    </a:lnTo>
                    <a:lnTo>
                      <a:pt x="349" y="590"/>
                    </a:lnTo>
                    <a:lnTo>
                      <a:pt x="365" y="567"/>
                    </a:lnTo>
                    <a:lnTo>
                      <a:pt x="373" y="551"/>
                    </a:lnTo>
                    <a:lnTo>
                      <a:pt x="388" y="528"/>
                    </a:lnTo>
                    <a:lnTo>
                      <a:pt x="388" y="512"/>
                    </a:lnTo>
                    <a:lnTo>
                      <a:pt x="388" y="505"/>
                    </a:lnTo>
                    <a:lnTo>
                      <a:pt x="388" y="497"/>
                    </a:lnTo>
                    <a:lnTo>
                      <a:pt x="396" y="481"/>
                    </a:lnTo>
                    <a:lnTo>
                      <a:pt x="419" y="458"/>
                    </a:lnTo>
                    <a:lnTo>
                      <a:pt x="450" y="443"/>
                    </a:lnTo>
                    <a:lnTo>
                      <a:pt x="489" y="435"/>
                    </a:lnTo>
                    <a:lnTo>
                      <a:pt x="504" y="427"/>
                    </a:lnTo>
                    <a:lnTo>
                      <a:pt x="504" y="412"/>
                    </a:lnTo>
                    <a:lnTo>
                      <a:pt x="520" y="381"/>
                    </a:lnTo>
                    <a:lnTo>
                      <a:pt x="528" y="365"/>
                    </a:lnTo>
                    <a:lnTo>
                      <a:pt x="535" y="357"/>
                    </a:lnTo>
                    <a:lnTo>
                      <a:pt x="535" y="326"/>
                    </a:lnTo>
                    <a:lnTo>
                      <a:pt x="535" y="303"/>
                    </a:lnTo>
                    <a:lnTo>
                      <a:pt x="535" y="287"/>
                    </a:lnTo>
                    <a:lnTo>
                      <a:pt x="551" y="280"/>
                    </a:lnTo>
                    <a:lnTo>
                      <a:pt x="559" y="256"/>
                    </a:lnTo>
                    <a:lnTo>
                      <a:pt x="574" y="241"/>
                    </a:lnTo>
                    <a:lnTo>
                      <a:pt x="590" y="218"/>
                    </a:lnTo>
                    <a:lnTo>
                      <a:pt x="598" y="187"/>
                    </a:lnTo>
                    <a:lnTo>
                      <a:pt x="598" y="171"/>
                    </a:lnTo>
                    <a:lnTo>
                      <a:pt x="590" y="163"/>
                    </a:lnTo>
                    <a:lnTo>
                      <a:pt x="567" y="156"/>
                    </a:lnTo>
                    <a:lnTo>
                      <a:pt x="528" y="132"/>
                    </a:lnTo>
                    <a:lnTo>
                      <a:pt x="520" y="124"/>
                    </a:lnTo>
                    <a:lnTo>
                      <a:pt x="489" y="124"/>
                    </a:lnTo>
                    <a:lnTo>
                      <a:pt x="466" y="117"/>
                    </a:lnTo>
                    <a:lnTo>
                      <a:pt x="450" y="124"/>
                    </a:lnTo>
                    <a:lnTo>
                      <a:pt x="458" y="117"/>
                    </a:lnTo>
                    <a:lnTo>
                      <a:pt x="450" y="117"/>
                    </a:lnTo>
                    <a:lnTo>
                      <a:pt x="450" y="109"/>
                    </a:lnTo>
                    <a:lnTo>
                      <a:pt x="450" y="101"/>
                    </a:lnTo>
                    <a:lnTo>
                      <a:pt x="442" y="109"/>
                    </a:lnTo>
                    <a:lnTo>
                      <a:pt x="435" y="101"/>
                    </a:lnTo>
                    <a:lnTo>
                      <a:pt x="411" y="93"/>
                    </a:lnTo>
                    <a:lnTo>
                      <a:pt x="396" y="93"/>
                    </a:lnTo>
                    <a:lnTo>
                      <a:pt x="396" y="101"/>
                    </a:lnTo>
                    <a:lnTo>
                      <a:pt x="388" y="109"/>
                    </a:lnTo>
                    <a:lnTo>
                      <a:pt x="380" y="117"/>
                    </a:lnTo>
                    <a:lnTo>
                      <a:pt x="380" y="109"/>
                    </a:lnTo>
                    <a:lnTo>
                      <a:pt x="349" y="109"/>
                    </a:lnTo>
                    <a:lnTo>
                      <a:pt x="349" y="117"/>
                    </a:lnTo>
                    <a:lnTo>
                      <a:pt x="349" y="109"/>
                    </a:lnTo>
                    <a:lnTo>
                      <a:pt x="357" y="109"/>
                    </a:lnTo>
                    <a:lnTo>
                      <a:pt x="357" y="101"/>
                    </a:lnTo>
                    <a:lnTo>
                      <a:pt x="357" y="93"/>
                    </a:lnTo>
                    <a:lnTo>
                      <a:pt x="349" y="101"/>
                    </a:lnTo>
                    <a:lnTo>
                      <a:pt x="349" y="86"/>
                    </a:lnTo>
                    <a:lnTo>
                      <a:pt x="365" y="70"/>
                    </a:lnTo>
                    <a:lnTo>
                      <a:pt x="373" y="55"/>
                    </a:lnTo>
                    <a:lnTo>
                      <a:pt x="365" y="55"/>
                    </a:lnTo>
                    <a:lnTo>
                      <a:pt x="349" y="24"/>
                    </a:lnTo>
                    <a:lnTo>
                      <a:pt x="349" y="16"/>
                    </a:lnTo>
                    <a:lnTo>
                      <a:pt x="341" y="24"/>
                    </a:lnTo>
                    <a:lnTo>
                      <a:pt x="334" y="39"/>
                    </a:lnTo>
                    <a:lnTo>
                      <a:pt x="318" y="47"/>
                    </a:lnTo>
                    <a:lnTo>
                      <a:pt x="310" y="55"/>
                    </a:lnTo>
                    <a:lnTo>
                      <a:pt x="303" y="47"/>
                    </a:lnTo>
                    <a:lnTo>
                      <a:pt x="295" y="47"/>
                    </a:lnTo>
                    <a:lnTo>
                      <a:pt x="279" y="47"/>
                    </a:lnTo>
                    <a:lnTo>
                      <a:pt x="279" y="55"/>
                    </a:lnTo>
                    <a:lnTo>
                      <a:pt x="272" y="55"/>
                    </a:lnTo>
                    <a:lnTo>
                      <a:pt x="256" y="55"/>
                    </a:lnTo>
                    <a:lnTo>
                      <a:pt x="233" y="62"/>
                    </a:lnTo>
                    <a:lnTo>
                      <a:pt x="225" y="62"/>
                    </a:lnTo>
                    <a:lnTo>
                      <a:pt x="217" y="55"/>
                    </a:lnTo>
                    <a:lnTo>
                      <a:pt x="217" y="47"/>
                    </a:lnTo>
                    <a:lnTo>
                      <a:pt x="217" y="24"/>
                    </a:lnTo>
                    <a:lnTo>
                      <a:pt x="225" y="24"/>
                    </a:lnTo>
                    <a:lnTo>
                      <a:pt x="217" y="16"/>
                    </a:lnTo>
                    <a:lnTo>
                      <a:pt x="217" y="0"/>
                    </a:lnTo>
                    <a:lnTo>
                      <a:pt x="202" y="0"/>
                    </a:lnTo>
                    <a:lnTo>
                      <a:pt x="202" y="8"/>
                    </a:lnTo>
                    <a:lnTo>
                      <a:pt x="171" y="24"/>
                    </a:lnTo>
                    <a:lnTo>
                      <a:pt x="140" y="16"/>
                    </a:lnTo>
                    <a:lnTo>
                      <a:pt x="140" y="24"/>
                    </a:lnTo>
                    <a:lnTo>
                      <a:pt x="147" y="24"/>
                    </a:lnTo>
                    <a:lnTo>
                      <a:pt x="147" y="31"/>
                    </a:lnTo>
                    <a:lnTo>
                      <a:pt x="147" y="47"/>
                    </a:lnTo>
                    <a:lnTo>
                      <a:pt x="163" y="47"/>
                    </a:lnTo>
                    <a:lnTo>
                      <a:pt x="155" y="55"/>
                    </a:lnTo>
                    <a:lnTo>
                      <a:pt x="147" y="62"/>
                    </a:lnTo>
                    <a:lnTo>
                      <a:pt x="132" y="70"/>
                    </a:lnTo>
                    <a:lnTo>
                      <a:pt x="116" y="70"/>
                    </a:lnTo>
                    <a:lnTo>
                      <a:pt x="109" y="62"/>
                    </a:lnTo>
                    <a:lnTo>
                      <a:pt x="101" y="55"/>
                    </a:lnTo>
                    <a:lnTo>
                      <a:pt x="93" y="55"/>
                    </a:lnTo>
                    <a:lnTo>
                      <a:pt x="85" y="55"/>
                    </a:lnTo>
                    <a:lnTo>
                      <a:pt x="62" y="55"/>
                    </a:lnTo>
                    <a:lnTo>
                      <a:pt x="62" y="62"/>
                    </a:lnTo>
                    <a:lnTo>
                      <a:pt x="70" y="62"/>
                    </a:lnTo>
                    <a:lnTo>
                      <a:pt x="78" y="70"/>
                    </a:lnTo>
                    <a:lnTo>
                      <a:pt x="62" y="70"/>
                    </a:lnTo>
                    <a:lnTo>
                      <a:pt x="62" y="86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62" y="148"/>
                    </a:lnTo>
                    <a:lnTo>
                      <a:pt x="39" y="148"/>
                    </a:lnTo>
                    <a:lnTo>
                      <a:pt x="23" y="156"/>
                    </a:lnTo>
                    <a:lnTo>
                      <a:pt x="16" y="171"/>
                    </a:lnTo>
                    <a:lnTo>
                      <a:pt x="16" y="179"/>
                    </a:lnTo>
                    <a:lnTo>
                      <a:pt x="8" y="187"/>
                    </a:lnTo>
                    <a:lnTo>
                      <a:pt x="0" y="194"/>
                    </a:lnTo>
                    <a:lnTo>
                      <a:pt x="8" y="210"/>
                    </a:lnTo>
                    <a:lnTo>
                      <a:pt x="16" y="218"/>
                    </a:lnTo>
                    <a:lnTo>
                      <a:pt x="16" y="225"/>
                    </a:lnTo>
                    <a:lnTo>
                      <a:pt x="23" y="225"/>
                    </a:lnTo>
                    <a:lnTo>
                      <a:pt x="31" y="233"/>
                    </a:lnTo>
                    <a:lnTo>
                      <a:pt x="39" y="233"/>
                    </a:lnTo>
                    <a:lnTo>
                      <a:pt x="54" y="225"/>
                    </a:lnTo>
                    <a:lnTo>
                      <a:pt x="54" y="249"/>
                    </a:lnTo>
                    <a:lnTo>
                      <a:pt x="70" y="249"/>
                    </a:lnTo>
                    <a:lnTo>
                      <a:pt x="85" y="249"/>
                    </a:lnTo>
                    <a:lnTo>
                      <a:pt x="101" y="241"/>
                    </a:lnTo>
                    <a:lnTo>
                      <a:pt x="109" y="233"/>
                    </a:lnTo>
                    <a:lnTo>
                      <a:pt x="132" y="225"/>
                    </a:lnTo>
                    <a:lnTo>
                      <a:pt x="132" y="233"/>
                    </a:lnTo>
                    <a:lnTo>
                      <a:pt x="132" y="256"/>
                    </a:lnTo>
                    <a:lnTo>
                      <a:pt x="132" y="264"/>
                    </a:lnTo>
                    <a:lnTo>
                      <a:pt x="147" y="272"/>
                    </a:lnTo>
                    <a:lnTo>
                      <a:pt x="163" y="272"/>
                    </a:lnTo>
                    <a:lnTo>
                      <a:pt x="171" y="280"/>
                    </a:lnTo>
                    <a:lnTo>
                      <a:pt x="179" y="280"/>
                    </a:lnTo>
                    <a:lnTo>
                      <a:pt x="186" y="287"/>
                    </a:lnTo>
                    <a:lnTo>
                      <a:pt x="194" y="287"/>
                    </a:lnTo>
                    <a:lnTo>
                      <a:pt x="202" y="287"/>
                    </a:lnTo>
                    <a:lnTo>
                      <a:pt x="210" y="311"/>
                    </a:lnTo>
                    <a:lnTo>
                      <a:pt x="210" y="318"/>
                    </a:lnTo>
                    <a:lnTo>
                      <a:pt x="210" y="334"/>
                    </a:lnTo>
                    <a:lnTo>
                      <a:pt x="241" y="334"/>
                    </a:lnTo>
                    <a:lnTo>
                      <a:pt x="241" y="350"/>
                    </a:lnTo>
                    <a:lnTo>
                      <a:pt x="248" y="350"/>
                    </a:lnTo>
                    <a:lnTo>
                      <a:pt x="248" y="365"/>
                    </a:lnTo>
                    <a:lnTo>
                      <a:pt x="248" y="396"/>
                    </a:lnTo>
                    <a:lnTo>
                      <a:pt x="241" y="396"/>
                    </a:lnTo>
                    <a:lnTo>
                      <a:pt x="248" y="427"/>
                    </a:lnTo>
                    <a:lnTo>
                      <a:pt x="256" y="427"/>
                    </a:lnTo>
                    <a:lnTo>
                      <a:pt x="272" y="427"/>
                    </a:lnTo>
                    <a:lnTo>
                      <a:pt x="279" y="427"/>
                    </a:lnTo>
                    <a:lnTo>
                      <a:pt x="287" y="458"/>
                    </a:lnTo>
                    <a:lnTo>
                      <a:pt x="303" y="458"/>
                    </a:lnTo>
                    <a:lnTo>
                      <a:pt x="303" y="466"/>
                    </a:lnTo>
                    <a:lnTo>
                      <a:pt x="295" y="48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1" name="Freeform 221"/>
              <p:cNvSpPr>
                <a:spLocks/>
              </p:cNvSpPr>
              <p:nvPr/>
            </p:nvSpPr>
            <p:spPr bwMode="auto">
              <a:xfrm>
                <a:off x="1808" y="1994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2" name="Freeform 222"/>
              <p:cNvSpPr>
                <a:spLocks/>
              </p:cNvSpPr>
              <p:nvPr/>
            </p:nvSpPr>
            <p:spPr bwMode="auto">
              <a:xfrm>
                <a:off x="1808" y="1995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0 w 9"/>
                  <a:gd name="T3" fmla="*/ 7 h 8"/>
                  <a:gd name="T4" fmla="*/ 8 w 9"/>
                  <a:gd name="T5" fmla="*/ 0 h 8"/>
                  <a:gd name="T6" fmla="*/ 0 w 9"/>
                  <a:gd name="T7" fmla="*/ 7 h 8"/>
                  <a:gd name="T8" fmla="*/ 0 w 9"/>
                  <a:gd name="T9" fmla="*/ 0 h 8"/>
                  <a:gd name="T10" fmla="*/ 8 w 9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3" name="Freeform 223"/>
              <p:cNvSpPr>
                <a:spLocks/>
              </p:cNvSpPr>
              <p:nvPr/>
            </p:nvSpPr>
            <p:spPr bwMode="auto">
              <a:xfrm>
                <a:off x="1831" y="198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4" name="Freeform 224"/>
              <p:cNvSpPr>
                <a:spLocks/>
              </p:cNvSpPr>
              <p:nvPr/>
            </p:nvSpPr>
            <p:spPr bwMode="auto">
              <a:xfrm>
                <a:off x="1832" y="1987"/>
                <a:ext cx="8" cy="9"/>
              </a:xfrm>
              <a:custGeom>
                <a:avLst/>
                <a:gdLst>
                  <a:gd name="T0" fmla="*/ 0 w 8"/>
                  <a:gd name="T1" fmla="*/ 8 h 9"/>
                  <a:gd name="T2" fmla="*/ 0 w 8"/>
                  <a:gd name="T3" fmla="*/ 8 h 9"/>
                  <a:gd name="T4" fmla="*/ 0 w 8"/>
                  <a:gd name="T5" fmla="*/ 0 h 9"/>
                  <a:gd name="T6" fmla="*/ 7 w 8"/>
                  <a:gd name="T7" fmla="*/ 8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9"/>
                  <a:gd name="T14" fmla="*/ 8 w 8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5" name="Freeform 225"/>
              <p:cNvSpPr>
                <a:spLocks/>
              </p:cNvSpPr>
              <p:nvPr/>
            </p:nvSpPr>
            <p:spPr bwMode="auto">
              <a:xfrm>
                <a:off x="1832" y="1987"/>
                <a:ext cx="8" cy="9"/>
              </a:xfrm>
              <a:custGeom>
                <a:avLst/>
                <a:gdLst>
                  <a:gd name="T0" fmla="*/ 7 w 8"/>
                  <a:gd name="T1" fmla="*/ 8 h 9"/>
                  <a:gd name="T2" fmla="*/ 7 w 8"/>
                  <a:gd name="T3" fmla="*/ 8 h 9"/>
                  <a:gd name="T4" fmla="*/ 0 w 8"/>
                  <a:gd name="T5" fmla="*/ 8 h 9"/>
                  <a:gd name="T6" fmla="*/ 0 w 8"/>
                  <a:gd name="T7" fmla="*/ 0 h 9"/>
                  <a:gd name="T8" fmla="*/ 7 w 8"/>
                  <a:gd name="T9" fmla="*/ 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8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6" name="Freeform 226"/>
              <p:cNvSpPr>
                <a:spLocks/>
              </p:cNvSpPr>
              <p:nvPr/>
            </p:nvSpPr>
            <p:spPr bwMode="auto">
              <a:xfrm>
                <a:off x="1824" y="198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27" name="Freeform 227"/>
              <p:cNvSpPr>
                <a:spLocks/>
              </p:cNvSpPr>
              <p:nvPr/>
            </p:nvSpPr>
            <p:spPr bwMode="auto">
              <a:xfrm>
                <a:off x="1824" y="1987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8 w 9"/>
                  <a:gd name="T5" fmla="*/ 8 h 9"/>
                  <a:gd name="T6" fmla="*/ 0 w 9"/>
                  <a:gd name="T7" fmla="*/ 0 h 9"/>
                  <a:gd name="T8" fmla="*/ 8 w 9"/>
                  <a:gd name="T9" fmla="*/ 0 h 9"/>
                  <a:gd name="T10" fmla="*/ 0 w 9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5" name="Group 228"/>
            <p:cNvGrpSpPr>
              <a:grpSpLocks/>
            </p:cNvGrpSpPr>
            <p:nvPr/>
          </p:nvGrpSpPr>
          <p:grpSpPr bwMode="auto">
            <a:xfrm>
              <a:off x="1507" y="3003"/>
              <a:ext cx="138" cy="864"/>
              <a:chOff x="1436" y="2259"/>
              <a:chExt cx="133" cy="761"/>
            </a:xfrm>
          </p:grpSpPr>
          <p:sp>
            <p:nvSpPr>
              <p:cNvPr id="67958" name="Freeform 229"/>
              <p:cNvSpPr>
                <a:spLocks/>
              </p:cNvSpPr>
              <p:nvPr/>
            </p:nvSpPr>
            <p:spPr bwMode="auto">
              <a:xfrm>
                <a:off x="1436" y="2259"/>
                <a:ext cx="125" cy="699"/>
              </a:xfrm>
              <a:custGeom>
                <a:avLst/>
                <a:gdLst>
                  <a:gd name="T0" fmla="*/ 72 w 125"/>
                  <a:gd name="T1" fmla="*/ 38 h 699"/>
                  <a:gd name="T2" fmla="*/ 72 w 125"/>
                  <a:gd name="T3" fmla="*/ 130 h 699"/>
                  <a:gd name="T4" fmla="*/ 58 w 125"/>
                  <a:gd name="T5" fmla="*/ 192 h 699"/>
                  <a:gd name="T6" fmla="*/ 51 w 125"/>
                  <a:gd name="T7" fmla="*/ 222 h 699"/>
                  <a:gd name="T8" fmla="*/ 37 w 125"/>
                  <a:gd name="T9" fmla="*/ 329 h 699"/>
                  <a:gd name="T10" fmla="*/ 29 w 125"/>
                  <a:gd name="T11" fmla="*/ 368 h 699"/>
                  <a:gd name="T12" fmla="*/ 22 w 125"/>
                  <a:gd name="T13" fmla="*/ 421 h 699"/>
                  <a:gd name="T14" fmla="*/ 43 w 125"/>
                  <a:gd name="T15" fmla="*/ 421 h 699"/>
                  <a:gd name="T16" fmla="*/ 43 w 125"/>
                  <a:gd name="T17" fmla="*/ 445 h 699"/>
                  <a:gd name="T18" fmla="*/ 37 w 125"/>
                  <a:gd name="T19" fmla="*/ 445 h 699"/>
                  <a:gd name="T20" fmla="*/ 37 w 125"/>
                  <a:gd name="T21" fmla="*/ 468 h 699"/>
                  <a:gd name="T22" fmla="*/ 43 w 125"/>
                  <a:gd name="T23" fmla="*/ 490 h 699"/>
                  <a:gd name="T24" fmla="*/ 29 w 125"/>
                  <a:gd name="T25" fmla="*/ 506 h 699"/>
                  <a:gd name="T26" fmla="*/ 37 w 125"/>
                  <a:gd name="T27" fmla="*/ 513 h 699"/>
                  <a:gd name="T28" fmla="*/ 29 w 125"/>
                  <a:gd name="T29" fmla="*/ 513 h 699"/>
                  <a:gd name="T30" fmla="*/ 22 w 125"/>
                  <a:gd name="T31" fmla="*/ 521 h 699"/>
                  <a:gd name="T32" fmla="*/ 22 w 125"/>
                  <a:gd name="T33" fmla="*/ 513 h 699"/>
                  <a:gd name="T34" fmla="*/ 0 w 125"/>
                  <a:gd name="T35" fmla="*/ 529 h 699"/>
                  <a:gd name="T36" fmla="*/ 8 w 125"/>
                  <a:gd name="T37" fmla="*/ 529 h 699"/>
                  <a:gd name="T38" fmla="*/ 22 w 125"/>
                  <a:gd name="T39" fmla="*/ 544 h 699"/>
                  <a:gd name="T40" fmla="*/ 29 w 125"/>
                  <a:gd name="T41" fmla="*/ 567 h 699"/>
                  <a:gd name="T42" fmla="*/ 14 w 125"/>
                  <a:gd name="T43" fmla="*/ 560 h 699"/>
                  <a:gd name="T44" fmla="*/ 29 w 125"/>
                  <a:gd name="T45" fmla="*/ 575 h 699"/>
                  <a:gd name="T46" fmla="*/ 22 w 125"/>
                  <a:gd name="T47" fmla="*/ 582 h 699"/>
                  <a:gd name="T48" fmla="*/ 14 w 125"/>
                  <a:gd name="T49" fmla="*/ 613 h 699"/>
                  <a:gd name="T50" fmla="*/ 29 w 125"/>
                  <a:gd name="T51" fmla="*/ 629 h 699"/>
                  <a:gd name="T52" fmla="*/ 29 w 125"/>
                  <a:gd name="T53" fmla="*/ 637 h 699"/>
                  <a:gd name="T54" fmla="*/ 29 w 125"/>
                  <a:gd name="T55" fmla="*/ 644 h 699"/>
                  <a:gd name="T56" fmla="*/ 43 w 125"/>
                  <a:gd name="T57" fmla="*/ 652 h 699"/>
                  <a:gd name="T58" fmla="*/ 43 w 125"/>
                  <a:gd name="T59" fmla="*/ 659 h 699"/>
                  <a:gd name="T60" fmla="*/ 66 w 125"/>
                  <a:gd name="T61" fmla="*/ 674 h 699"/>
                  <a:gd name="T62" fmla="*/ 43 w 125"/>
                  <a:gd name="T63" fmla="*/ 690 h 699"/>
                  <a:gd name="T64" fmla="*/ 66 w 125"/>
                  <a:gd name="T65" fmla="*/ 698 h 699"/>
                  <a:gd name="T66" fmla="*/ 101 w 125"/>
                  <a:gd name="T67" fmla="*/ 659 h 699"/>
                  <a:gd name="T68" fmla="*/ 43 w 125"/>
                  <a:gd name="T69" fmla="*/ 652 h 699"/>
                  <a:gd name="T70" fmla="*/ 29 w 125"/>
                  <a:gd name="T71" fmla="*/ 613 h 699"/>
                  <a:gd name="T72" fmla="*/ 43 w 125"/>
                  <a:gd name="T73" fmla="*/ 567 h 699"/>
                  <a:gd name="T74" fmla="*/ 58 w 125"/>
                  <a:gd name="T75" fmla="*/ 506 h 699"/>
                  <a:gd name="T76" fmla="*/ 58 w 125"/>
                  <a:gd name="T77" fmla="*/ 490 h 699"/>
                  <a:gd name="T78" fmla="*/ 51 w 125"/>
                  <a:gd name="T79" fmla="*/ 476 h 699"/>
                  <a:gd name="T80" fmla="*/ 51 w 125"/>
                  <a:gd name="T81" fmla="*/ 421 h 699"/>
                  <a:gd name="T82" fmla="*/ 66 w 125"/>
                  <a:gd name="T83" fmla="*/ 368 h 699"/>
                  <a:gd name="T84" fmla="*/ 72 w 125"/>
                  <a:gd name="T85" fmla="*/ 314 h 699"/>
                  <a:gd name="T86" fmla="*/ 80 w 125"/>
                  <a:gd name="T87" fmla="*/ 268 h 699"/>
                  <a:gd name="T88" fmla="*/ 80 w 125"/>
                  <a:gd name="T89" fmla="*/ 215 h 699"/>
                  <a:gd name="T90" fmla="*/ 95 w 125"/>
                  <a:gd name="T91" fmla="*/ 168 h 699"/>
                  <a:gd name="T92" fmla="*/ 101 w 125"/>
                  <a:gd name="T93" fmla="*/ 130 h 699"/>
                  <a:gd name="T94" fmla="*/ 124 w 125"/>
                  <a:gd name="T95" fmla="*/ 92 h 699"/>
                  <a:gd name="T96" fmla="*/ 101 w 125"/>
                  <a:gd name="T97" fmla="*/ 53 h 699"/>
                  <a:gd name="T98" fmla="*/ 101 w 125"/>
                  <a:gd name="T99" fmla="*/ 38 h 699"/>
                  <a:gd name="T100" fmla="*/ 95 w 125"/>
                  <a:gd name="T101" fmla="*/ 7 h 699"/>
                  <a:gd name="T102" fmla="*/ 72 w 125"/>
                  <a:gd name="T103" fmla="*/ 15 h 69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5"/>
                  <a:gd name="T157" fmla="*/ 0 h 699"/>
                  <a:gd name="T158" fmla="*/ 125 w 125"/>
                  <a:gd name="T159" fmla="*/ 699 h 699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5" h="699">
                    <a:moveTo>
                      <a:pt x="72" y="15"/>
                    </a:moveTo>
                    <a:lnTo>
                      <a:pt x="72" y="15"/>
                    </a:lnTo>
                    <a:lnTo>
                      <a:pt x="72" y="38"/>
                    </a:lnTo>
                    <a:lnTo>
                      <a:pt x="80" y="68"/>
                    </a:lnTo>
                    <a:lnTo>
                      <a:pt x="72" y="92"/>
                    </a:lnTo>
                    <a:lnTo>
                      <a:pt x="72" y="130"/>
                    </a:lnTo>
                    <a:lnTo>
                      <a:pt x="66" y="137"/>
                    </a:lnTo>
                    <a:lnTo>
                      <a:pt x="66" y="153"/>
                    </a:lnTo>
                    <a:lnTo>
                      <a:pt x="58" y="192"/>
                    </a:lnTo>
                    <a:lnTo>
                      <a:pt x="58" y="207"/>
                    </a:lnTo>
                    <a:lnTo>
                      <a:pt x="58" y="215"/>
                    </a:lnTo>
                    <a:lnTo>
                      <a:pt x="51" y="222"/>
                    </a:lnTo>
                    <a:lnTo>
                      <a:pt x="58" y="253"/>
                    </a:lnTo>
                    <a:lnTo>
                      <a:pt x="58" y="276"/>
                    </a:lnTo>
                    <a:lnTo>
                      <a:pt x="37" y="329"/>
                    </a:lnTo>
                    <a:lnTo>
                      <a:pt x="37" y="337"/>
                    </a:lnTo>
                    <a:lnTo>
                      <a:pt x="29" y="337"/>
                    </a:lnTo>
                    <a:lnTo>
                      <a:pt x="29" y="368"/>
                    </a:lnTo>
                    <a:lnTo>
                      <a:pt x="29" y="384"/>
                    </a:lnTo>
                    <a:lnTo>
                      <a:pt x="29" y="391"/>
                    </a:lnTo>
                    <a:lnTo>
                      <a:pt x="22" y="421"/>
                    </a:lnTo>
                    <a:lnTo>
                      <a:pt x="29" y="429"/>
                    </a:lnTo>
                    <a:lnTo>
                      <a:pt x="37" y="421"/>
                    </a:lnTo>
                    <a:lnTo>
                      <a:pt x="43" y="421"/>
                    </a:lnTo>
                    <a:lnTo>
                      <a:pt x="37" y="429"/>
                    </a:lnTo>
                    <a:lnTo>
                      <a:pt x="43" y="429"/>
                    </a:lnTo>
                    <a:lnTo>
                      <a:pt x="43" y="445"/>
                    </a:lnTo>
                    <a:lnTo>
                      <a:pt x="43" y="437"/>
                    </a:lnTo>
                    <a:lnTo>
                      <a:pt x="43" y="445"/>
                    </a:lnTo>
                    <a:lnTo>
                      <a:pt x="37" y="445"/>
                    </a:lnTo>
                    <a:lnTo>
                      <a:pt x="43" y="452"/>
                    </a:lnTo>
                    <a:lnTo>
                      <a:pt x="37" y="460"/>
                    </a:lnTo>
                    <a:lnTo>
                      <a:pt x="37" y="468"/>
                    </a:lnTo>
                    <a:lnTo>
                      <a:pt x="37" y="476"/>
                    </a:lnTo>
                    <a:lnTo>
                      <a:pt x="43" y="482"/>
                    </a:lnTo>
                    <a:lnTo>
                      <a:pt x="43" y="490"/>
                    </a:lnTo>
                    <a:lnTo>
                      <a:pt x="29" y="498"/>
                    </a:lnTo>
                    <a:lnTo>
                      <a:pt x="37" y="506"/>
                    </a:lnTo>
                    <a:lnTo>
                      <a:pt x="29" y="506"/>
                    </a:lnTo>
                    <a:lnTo>
                      <a:pt x="37" y="506"/>
                    </a:lnTo>
                    <a:lnTo>
                      <a:pt x="29" y="513"/>
                    </a:lnTo>
                    <a:lnTo>
                      <a:pt x="37" y="513"/>
                    </a:lnTo>
                    <a:lnTo>
                      <a:pt x="29" y="513"/>
                    </a:lnTo>
                    <a:lnTo>
                      <a:pt x="29" y="521"/>
                    </a:lnTo>
                    <a:lnTo>
                      <a:pt x="29" y="513"/>
                    </a:lnTo>
                    <a:lnTo>
                      <a:pt x="29" y="521"/>
                    </a:lnTo>
                    <a:lnTo>
                      <a:pt x="22" y="529"/>
                    </a:lnTo>
                    <a:lnTo>
                      <a:pt x="22" y="521"/>
                    </a:lnTo>
                    <a:lnTo>
                      <a:pt x="22" y="529"/>
                    </a:lnTo>
                    <a:lnTo>
                      <a:pt x="22" y="521"/>
                    </a:lnTo>
                    <a:lnTo>
                      <a:pt x="22" y="513"/>
                    </a:lnTo>
                    <a:lnTo>
                      <a:pt x="8" y="513"/>
                    </a:lnTo>
                    <a:lnTo>
                      <a:pt x="14" y="521"/>
                    </a:lnTo>
                    <a:lnTo>
                      <a:pt x="0" y="529"/>
                    </a:lnTo>
                    <a:lnTo>
                      <a:pt x="0" y="537"/>
                    </a:lnTo>
                    <a:lnTo>
                      <a:pt x="0" y="529"/>
                    </a:lnTo>
                    <a:lnTo>
                      <a:pt x="8" y="529"/>
                    </a:lnTo>
                    <a:lnTo>
                      <a:pt x="14" y="537"/>
                    </a:lnTo>
                    <a:lnTo>
                      <a:pt x="22" y="537"/>
                    </a:lnTo>
                    <a:lnTo>
                      <a:pt x="22" y="544"/>
                    </a:lnTo>
                    <a:lnTo>
                      <a:pt x="14" y="544"/>
                    </a:lnTo>
                    <a:lnTo>
                      <a:pt x="22" y="552"/>
                    </a:lnTo>
                    <a:lnTo>
                      <a:pt x="29" y="567"/>
                    </a:lnTo>
                    <a:lnTo>
                      <a:pt x="22" y="560"/>
                    </a:lnTo>
                    <a:lnTo>
                      <a:pt x="22" y="567"/>
                    </a:lnTo>
                    <a:lnTo>
                      <a:pt x="14" y="560"/>
                    </a:lnTo>
                    <a:lnTo>
                      <a:pt x="14" y="567"/>
                    </a:lnTo>
                    <a:lnTo>
                      <a:pt x="22" y="567"/>
                    </a:lnTo>
                    <a:lnTo>
                      <a:pt x="29" y="575"/>
                    </a:lnTo>
                    <a:lnTo>
                      <a:pt x="22" y="575"/>
                    </a:lnTo>
                    <a:lnTo>
                      <a:pt x="22" y="590"/>
                    </a:lnTo>
                    <a:lnTo>
                      <a:pt x="22" y="582"/>
                    </a:lnTo>
                    <a:lnTo>
                      <a:pt x="22" y="590"/>
                    </a:lnTo>
                    <a:lnTo>
                      <a:pt x="22" y="598"/>
                    </a:lnTo>
                    <a:lnTo>
                      <a:pt x="14" y="613"/>
                    </a:lnTo>
                    <a:lnTo>
                      <a:pt x="22" y="621"/>
                    </a:lnTo>
                    <a:lnTo>
                      <a:pt x="29" y="621"/>
                    </a:lnTo>
                    <a:lnTo>
                      <a:pt x="29" y="629"/>
                    </a:lnTo>
                    <a:lnTo>
                      <a:pt x="22" y="629"/>
                    </a:lnTo>
                    <a:lnTo>
                      <a:pt x="22" y="637"/>
                    </a:lnTo>
                    <a:lnTo>
                      <a:pt x="29" y="637"/>
                    </a:lnTo>
                    <a:lnTo>
                      <a:pt x="29" y="652"/>
                    </a:lnTo>
                    <a:lnTo>
                      <a:pt x="29" y="659"/>
                    </a:lnTo>
                    <a:lnTo>
                      <a:pt x="29" y="644"/>
                    </a:lnTo>
                    <a:lnTo>
                      <a:pt x="37" y="652"/>
                    </a:lnTo>
                    <a:lnTo>
                      <a:pt x="37" y="644"/>
                    </a:lnTo>
                    <a:lnTo>
                      <a:pt x="43" y="652"/>
                    </a:lnTo>
                    <a:lnTo>
                      <a:pt x="37" y="644"/>
                    </a:lnTo>
                    <a:lnTo>
                      <a:pt x="43" y="652"/>
                    </a:lnTo>
                    <a:lnTo>
                      <a:pt x="43" y="659"/>
                    </a:lnTo>
                    <a:lnTo>
                      <a:pt x="43" y="667"/>
                    </a:lnTo>
                    <a:lnTo>
                      <a:pt x="58" y="667"/>
                    </a:lnTo>
                    <a:lnTo>
                      <a:pt x="66" y="674"/>
                    </a:lnTo>
                    <a:lnTo>
                      <a:pt x="58" y="682"/>
                    </a:lnTo>
                    <a:lnTo>
                      <a:pt x="51" y="690"/>
                    </a:lnTo>
                    <a:lnTo>
                      <a:pt x="43" y="690"/>
                    </a:lnTo>
                    <a:lnTo>
                      <a:pt x="51" y="690"/>
                    </a:lnTo>
                    <a:lnTo>
                      <a:pt x="58" y="698"/>
                    </a:lnTo>
                    <a:lnTo>
                      <a:pt x="66" y="698"/>
                    </a:lnTo>
                    <a:lnTo>
                      <a:pt x="66" y="674"/>
                    </a:lnTo>
                    <a:lnTo>
                      <a:pt x="87" y="659"/>
                    </a:lnTo>
                    <a:lnTo>
                      <a:pt x="101" y="659"/>
                    </a:lnTo>
                    <a:lnTo>
                      <a:pt x="80" y="659"/>
                    </a:lnTo>
                    <a:lnTo>
                      <a:pt x="51" y="652"/>
                    </a:lnTo>
                    <a:lnTo>
                      <a:pt x="43" y="652"/>
                    </a:lnTo>
                    <a:lnTo>
                      <a:pt x="43" y="621"/>
                    </a:lnTo>
                    <a:lnTo>
                      <a:pt x="29" y="629"/>
                    </a:lnTo>
                    <a:lnTo>
                      <a:pt x="29" y="613"/>
                    </a:lnTo>
                    <a:lnTo>
                      <a:pt x="37" y="598"/>
                    </a:lnTo>
                    <a:lnTo>
                      <a:pt x="43" y="582"/>
                    </a:lnTo>
                    <a:lnTo>
                      <a:pt x="43" y="567"/>
                    </a:lnTo>
                    <a:lnTo>
                      <a:pt x="43" y="552"/>
                    </a:lnTo>
                    <a:lnTo>
                      <a:pt x="58" y="529"/>
                    </a:lnTo>
                    <a:lnTo>
                      <a:pt x="58" y="506"/>
                    </a:lnTo>
                    <a:lnTo>
                      <a:pt x="58" y="498"/>
                    </a:lnTo>
                    <a:lnTo>
                      <a:pt x="51" y="490"/>
                    </a:lnTo>
                    <a:lnTo>
                      <a:pt x="58" y="490"/>
                    </a:lnTo>
                    <a:lnTo>
                      <a:pt x="58" y="482"/>
                    </a:lnTo>
                    <a:lnTo>
                      <a:pt x="51" y="482"/>
                    </a:lnTo>
                    <a:lnTo>
                      <a:pt x="51" y="476"/>
                    </a:lnTo>
                    <a:lnTo>
                      <a:pt x="51" y="445"/>
                    </a:lnTo>
                    <a:lnTo>
                      <a:pt x="58" y="429"/>
                    </a:lnTo>
                    <a:lnTo>
                      <a:pt x="51" y="421"/>
                    </a:lnTo>
                    <a:lnTo>
                      <a:pt x="51" y="391"/>
                    </a:lnTo>
                    <a:lnTo>
                      <a:pt x="58" y="376"/>
                    </a:lnTo>
                    <a:lnTo>
                      <a:pt x="66" y="368"/>
                    </a:lnTo>
                    <a:lnTo>
                      <a:pt x="66" y="352"/>
                    </a:lnTo>
                    <a:lnTo>
                      <a:pt x="66" y="329"/>
                    </a:lnTo>
                    <a:lnTo>
                      <a:pt x="72" y="314"/>
                    </a:lnTo>
                    <a:lnTo>
                      <a:pt x="72" y="299"/>
                    </a:lnTo>
                    <a:lnTo>
                      <a:pt x="80" y="284"/>
                    </a:lnTo>
                    <a:lnTo>
                      <a:pt x="80" y="268"/>
                    </a:lnTo>
                    <a:lnTo>
                      <a:pt x="72" y="237"/>
                    </a:lnTo>
                    <a:lnTo>
                      <a:pt x="72" y="229"/>
                    </a:lnTo>
                    <a:lnTo>
                      <a:pt x="80" y="215"/>
                    </a:lnTo>
                    <a:lnTo>
                      <a:pt x="80" y="199"/>
                    </a:lnTo>
                    <a:lnTo>
                      <a:pt x="87" y="176"/>
                    </a:lnTo>
                    <a:lnTo>
                      <a:pt x="95" y="168"/>
                    </a:lnTo>
                    <a:lnTo>
                      <a:pt x="95" y="160"/>
                    </a:lnTo>
                    <a:lnTo>
                      <a:pt x="101" y="153"/>
                    </a:lnTo>
                    <a:lnTo>
                      <a:pt x="101" y="130"/>
                    </a:lnTo>
                    <a:lnTo>
                      <a:pt x="101" y="115"/>
                    </a:lnTo>
                    <a:lnTo>
                      <a:pt x="116" y="107"/>
                    </a:lnTo>
                    <a:lnTo>
                      <a:pt x="124" y="92"/>
                    </a:lnTo>
                    <a:lnTo>
                      <a:pt x="116" y="84"/>
                    </a:lnTo>
                    <a:lnTo>
                      <a:pt x="109" y="84"/>
                    </a:lnTo>
                    <a:lnTo>
                      <a:pt x="101" y="53"/>
                    </a:lnTo>
                    <a:lnTo>
                      <a:pt x="95" y="45"/>
                    </a:lnTo>
                    <a:lnTo>
                      <a:pt x="95" y="38"/>
                    </a:lnTo>
                    <a:lnTo>
                      <a:pt x="101" y="38"/>
                    </a:lnTo>
                    <a:lnTo>
                      <a:pt x="101" y="31"/>
                    </a:lnTo>
                    <a:lnTo>
                      <a:pt x="95" y="23"/>
                    </a:lnTo>
                    <a:lnTo>
                      <a:pt x="95" y="7"/>
                    </a:lnTo>
                    <a:lnTo>
                      <a:pt x="87" y="0"/>
                    </a:lnTo>
                    <a:lnTo>
                      <a:pt x="80" y="7"/>
                    </a:lnTo>
                    <a:lnTo>
                      <a:pt x="72" y="1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9" name="Freeform 230"/>
              <p:cNvSpPr>
                <a:spLocks/>
              </p:cNvSpPr>
              <p:nvPr/>
            </p:nvSpPr>
            <p:spPr bwMode="auto">
              <a:xfrm>
                <a:off x="1475" y="2305"/>
                <a:ext cx="47" cy="296"/>
              </a:xfrm>
              <a:custGeom>
                <a:avLst/>
                <a:gdLst>
                  <a:gd name="T0" fmla="*/ 38 w 47"/>
                  <a:gd name="T1" fmla="*/ 0 h 296"/>
                  <a:gd name="T2" fmla="*/ 46 w 47"/>
                  <a:gd name="T3" fmla="*/ 23 h 296"/>
                  <a:gd name="T4" fmla="*/ 38 w 47"/>
                  <a:gd name="T5" fmla="*/ 47 h 296"/>
                  <a:gd name="T6" fmla="*/ 38 w 47"/>
                  <a:gd name="T7" fmla="*/ 54 h 296"/>
                  <a:gd name="T8" fmla="*/ 38 w 47"/>
                  <a:gd name="T9" fmla="*/ 85 h 296"/>
                  <a:gd name="T10" fmla="*/ 31 w 47"/>
                  <a:gd name="T11" fmla="*/ 93 h 296"/>
                  <a:gd name="T12" fmla="*/ 31 w 47"/>
                  <a:gd name="T13" fmla="*/ 109 h 296"/>
                  <a:gd name="T14" fmla="*/ 23 w 47"/>
                  <a:gd name="T15" fmla="*/ 148 h 296"/>
                  <a:gd name="T16" fmla="*/ 23 w 47"/>
                  <a:gd name="T17" fmla="*/ 163 h 296"/>
                  <a:gd name="T18" fmla="*/ 23 w 47"/>
                  <a:gd name="T19" fmla="*/ 171 h 296"/>
                  <a:gd name="T20" fmla="*/ 15 w 47"/>
                  <a:gd name="T21" fmla="*/ 179 h 296"/>
                  <a:gd name="T22" fmla="*/ 23 w 47"/>
                  <a:gd name="T23" fmla="*/ 210 h 296"/>
                  <a:gd name="T24" fmla="*/ 23 w 47"/>
                  <a:gd name="T25" fmla="*/ 233 h 296"/>
                  <a:gd name="T26" fmla="*/ 0 w 47"/>
                  <a:gd name="T27" fmla="*/ 287 h 296"/>
                  <a:gd name="T28" fmla="*/ 0 w 47"/>
                  <a:gd name="T29" fmla="*/ 295 h 29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7"/>
                  <a:gd name="T46" fmla="*/ 0 h 296"/>
                  <a:gd name="T47" fmla="*/ 47 w 47"/>
                  <a:gd name="T48" fmla="*/ 296 h 29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7" h="296">
                    <a:moveTo>
                      <a:pt x="38" y="0"/>
                    </a:moveTo>
                    <a:lnTo>
                      <a:pt x="46" y="23"/>
                    </a:lnTo>
                    <a:lnTo>
                      <a:pt x="38" y="47"/>
                    </a:lnTo>
                    <a:lnTo>
                      <a:pt x="38" y="54"/>
                    </a:lnTo>
                    <a:lnTo>
                      <a:pt x="38" y="85"/>
                    </a:lnTo>
                    <a:lnTo>
                      <a:pt x="31" y="93"/>
                    </a:lnTo>
                    <a:lnTo>
                      <a:pt x="31" y="109"/>
                    </a:lnTo>
                    <a:lnTo>
                      <a:pt x="23" y="148"/>
                    </a:lnTo>
                    <a:lnTo>
                      <a:pt x="23" y="163"/>
                    </a:lnTo>
                    <a:lnTo>
                      <a:pt x="23" y="171"/>
                    </a:lnTo>
                    <a:lnTo>
                      <a:pt x="15" y="179"/>
                    </a:lnTo>
                    <a:lnTo>
                      <a:pt x="23" y="210"/>
                    </a:lnTo>
                    <a:lnTo>
                      <a:pt x="23" y="233"/>
                    </a:lnTo>
                    <a:lnTo>
                      <a:pt x="0" y="287"/>
                    </a:lnTo>
                    <a:lnTo>
                      <a:pt x="0" y="29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0" name="Freeform 231"/>
              <p:cNvSpPr>
                <a:spLocks/>
              </p:cNvSpPr>
              <p:nvPr/>
            </p:nvSpPr>
            <p:spPr bwMode="auto">
              <a:xfrm>
                <a:off x="1436" y="2259"/>
                <a:ext cx="133" cy="707"/>
              </a:xfrm>
              <a:custGeom>
                <a:avLst/>
                <a:gdLst>
                  <a:gd name="T0" fmla="*/ 31 w 133"/>
                  <a:gd name="T1" fmla="*/ 395 h 707"/>
                  <a:gd name="T2" fmla="*/ 39 w 133"/>
                  <a:gd name="T3" fmla="*/ 434 h 707"/>
                  <a:gd name="T4" fmla="*/ 39 w 133"/>
                  <a:gd name="T5" fmla="*/ 450 h 707"/>
                  <a:gd name="T6" fmla="*/ 46 w 133"/>
                  <a:gd name="T7" fmla="*/ 488 h 707"/>
                  <a:gd name="T8" fmla="*/ 39 w 133"/>
                  <a:gd name="T9" fmla="*/ 512 h 707"/>
                  <a:gd name="T10" fmla="*/ 31 w 133"/>
                  <a:gd name="T11" fmla="*/ 519 h 707"/>
                  <a:gd name="T12" fmla="*/ 23 w 133"/>
                  <a:gd name="T13" fmla="*/ 527 h 707"/>
                  <a:gd name="T14" fmla="*/ 0 w 133"/>
                  <a:gd name="T15" fmla="*/ 543 h 707"/>
                  <a:gd name="T16" fmla="*/ 23 w 133"/>
                  <a:gd name="T17" fmla="*/ 550 h 707"/>
                  <a:gd name="T18" fmla="*/ 31 w 133"/>
                  <a:gd name="T19" fmla="*/ 574 h 707"/>
                  <a:gd name="T20" fmla="*/ 23 w 133"/>
                  <a:gd name="T21" fmla="*/ 574 h 707"/>
                  <a:gd name="T22" fmla="*/ 15 w 133"/>
                  <a:gd name="T23" fmla="*/ 620 h 707"/>
                  <a:gd name="T24" fmla="*/ 23 w 133"/>
                  <a:gd name="T25" fmla="*/ 644 h 707"/>
                  <a:gd name="T26" fmla="*/ 39 w 133"/>
                  <a:gd name="T27" fmla="*/ 659 h 707"/>
                  <a:gd name="T28" fmla="*/ 46 w 133"/>
                  <a:gd name="T29" fmla="*/ 675 h 707"/>
                  <a:gd name="T30" fmla="*/ 46 w 133"/>
                  <a:gd name="T31" fmla="*/ 698 h 707"/>
                  <a:gd name="T32" fmla="*/ 93 w 133"/>
                  <a:gd name="T33" fmla="*/ 667 h 707"/>
                  <a:gd name="T34" fmla="*/ 46 w 133"/>
                  <a:gd name="T35" fmla="*/ 628 h 707"/>
                  <a:gd name="T36" fmla="*/ 46 w 133"/>
                  <a:gd name="T37" fmla="*/ 574 h 707"/>
                  <a:gd name="T38" fmla="*/ 54 w 133"/>
                  <a:gd name="T39" fmla="*/ 496 h 707"/>
                  <a:gd name="T40" fmla="*/ 54 w 133"/>
                  <a:gd name="T41" fmla="*/ 450 h 707"/>
                  <a:gd name="T42" fmla="*/ 70 w 133"/>
                  <a:gd name="T43" fmla="*/ 372 h 707"/>
                  <a:gd name="T44" fmla="*/ 85 w 133"/>
                  <a:gd name="T45" fmla="*/ 287 h 707"/>
                  <a:gd name="T46" fmla="*/ 85 w 133"/>
                  <a:gd name="T47" fmla="*/ 201 h 707"/>
                  <a:gd name="T48" fmla="*/ 108 w 133"/>
                  <a:gd name="T49" fmla="*/ 131 h 707"/>
                  <a:gd name="T50" fmla="*/ 116 w 133"/>
                  <a:gd name="T51" fmla="*/ 85 h 707"/>
                  <a:gd name="T52" fmla="*/ 108 w 133"/>
                  <a:gd name="T53" fmla="*/ 31 h 707"/>
                  <a:gd name="T54" fmla="*/ 77 w 133"/>
                  <a:gd name="T55" fmla="*/ 15 h 707"/>
                  <a:gd name="T56" fmla="*/ 70 w 133"/>
                  <a:gd name="T57" fmla="*/ 139 h 707"/>
                  <a:gd name="T58" fmla="*/ 54 w 133"/>
                  <a:gd name="T59" fmla="*/ 225 h 707"/>
                  <a:gd name="T60" fmla="*/ 31 w 133"/>
                  <a:gd name="T61" fmla="*/ 341 h 707"/>
                  <a:gd name="T62" fmla="*/ 31 w 133"/>
                  <a:gd name="T63" fmla="*/ 434 h 707"/>
                  <a:gd name="T64" fmla="*/ 46 w 133"/>
                  <a:gd name="T65" fmla="*/ 450 h 707"/>
                  <a:gd name="T66" fmla="*/ 39 w 133"/>
                  <a:gd name="T67" fmla="*/ 465 h 707"/>
                  <a:gd name="T68" fmla="*/ 31 w 133"/>
                  <a:gd name="T69" fmla="*/ 504 h 707"/>
                  <a:gd name="T70" fmla="*/ 39 w 133"/>
                  <a:gd name="T71" fmla="*/ 519 h 707"/>
                  <a:gd name="T72" fmla="*/ 23 w 133"/>
                  <a:gd name="T73" fmla="*/ 535 h 707"/>
                  <a:gd name="T74" fmla="*/ 8 w 133"/>
                  <a:gd name="T75" fmla="*/ 519 h 707"/>
                  <a:gd name="T76" fmla="*/ 8 w 133"/>
                  <a:gd name="T77" fmla="*/ 535 h 707"/>
                  <a:gd name="T78" fmla="*/ 23 w 133"/>
                  <a:gd name="T79" fmla="*/ 558 h 707"/>
                  <a:gd name="T80" fmla="*/ 15 w 133"/>
                  <a:gd name="T81" fmla="*/ 574 h 707"/>
                  <a:gd name="T82" fmla="*/ 23 w 133"/>
                  <a:gd name="T83" fmla="*/ 589 h 707"/>
                  <a:gd name="T84" fmla="*/ 31 w 133"/>
                  <a:gd name="T85" fmla="*/ 628 h 707"/>
                  <a:gd name="T86" fmla="*/ 31 w 133"/>
                  <a:gd name="T87" fmla="*/ 659 h 707"/>
                  <a:gd name="T88" fmla="*/ 46 w 133"/>
                  <a:gd name="T89" fmla="*/ 659 h 707"/>
                  <a:gd name="T90" fmla="*/ 62 w 133"/>
                  <a:gd name="T91" fmla="*/ 675 h 707"/>
                  <a:gd name="T92" fmla="*/ 54 w 133"/>
                  <a:gd name="T93" fmla="*/ 698 h 707"/>
                  <a:gd name="T94" fmla="*/ 108 w 133"/>
                  <a:gd name="T95" fmla="*/ 667 h 707"/>
                  <a:gd name="T96" fmla="*/ 31 w 133"/>
                  <a:gd name="T97" fmla="*/ 636 h 707"/>
                  <a:gd name="T98" fmla="*/ 46 w 133"/>
                  <a:gd name="T99" fmla="*/ 558 h 707"/>
                  <a:gd name="T100" fmla="*/ 62 w 133"/>
                  <a:gd name="T101" fmla="*/ 496 h 707"/>
                  <a:gd name="T102" fmla="*/ 62 w 133"/>
                  <a:gd name="T103" fmla="*/ 434 h 707"/>
                  <a:gd name="T104" fmla="*/ 70 w 133"/>
                  <a:gd name="T105" fmla="*/ 356 h 707"/>
                  <a:gd name="T106" fmla="*/ 85 w 133"/>
                  <a:gd name="T107" fmla="*/ 271 h 707"/>
                  <a:gd name="T108" fmla="*/ 93 w 133"/>
                  <a:gd name="T109" fmla="*/ 178 h 707"/>
                  <a:gd name="T110" fmla="*/ 108 w 133"/>
                  <a:gd name="T111" fmla="*/ 116 h 707"/>
                  <a:gd name="T112" fmla="*/ 108 w 133"/>
                  <a:gd name="T113" fmla="*/ 54 h 707"/>
                  <a:gd name="T114" fmla="*/ 101 w 133"/>
                  <a:gd name="T115" fmla="*/ 23 h 70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3"/>
                  <a:gd name="T175" fmla="*/ 0 h 707"/>
                  <a:gd name="T176" fmla="*/ 133 w 133"/>
                  <a:gd name="T177" fmla="*/ 707 h 70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3" h="707">
                    <a:moveTo>
                      <a:pt x="39" y="341"/>
                    </a:moveTo>
                    <a:lnTo>
                      <a:pt x="31" y="349"/>
                    </a:lnTo>
                    <a:lnTo>
                      <a:pt x="31" y="372"/>
                    </a:lnTo>
                    <a:lnTo>
                      <a:pt x="31" y="388"/>
                    </a:lnTo>
                    <a:lnTo>
                      <a:pt x="31" y="395"/>
                    </a:lnTo>
                    <a:lnTo>
                      <a:pt x="23" y="426"/>
                    </a:lnTo>
                    <a:lnTo>
                      <a:pt x="31" y="434"/>
                    </a:lnTo>
                    <a:lnTo>
                      <a:pt x="39" y="426"/>
                    </a:lnTo>
                    <a:lnTo>
                      <a:pt x="46" y="434"/>
                    </a:lnTo>
                    <a:lnTo>
                      <a:pt x="39" y="434"/>
                    </a:lnTo>
                    <a:lnTo>
                      <a:pt x="46" y="442"/>
                    </a:lnTo>
                    <a:lnTo>
                      <a:pt x="46" y="450"/>
                    </a:lnTo>
                    <a:lnTo>
                      <a:pt x="46" y="442"/>
                    </a:lnTo>
                    <a:lnTo>
                      <a:pt x="46" y="450"/>
                    </a:lnTo>
                    <a:lnTo>
                      <a:pt x="39" y="450"/>
                    </a:lnTo>
                    <a:lnTo>
                      <a:pt x="46" y="457"/>
                    </a:lnTo>
                    <a:lnTo>
                      <a:pt x="39" y="465"/>
                    </a:lnTo>
                    <a:lnTo>
                      <a:pt x="39" y="473"/>
                    </a:lnTo>
                    <a:lnTo>
                      <a:pt x="39" y="481"/>
                    </a:lnTo>
                    <a:lnTo>
                      <a:pt x="46" y="488"/>
                    </a:lnTo>
                    <a:lnTo>
                      <a:pt x="46" y="496"/>
                    </a:lnTo>
                    <a:lnTo>
                      <a:pt x="31" y="504"/>
                    </a:lnTo>
                    <a:lnTo>
                      <a:pt x="39" y="512"/>
                    </a:lnTo>
                    <a:lnTo>
                      <a:pt x="31" y="512"/>
                    </a:lnTo>
                    <a:lnTo>
                      <a:pt x="39" y="512"/>
                    </a:lnTo>
                    <a:lnTo>
                      <a:pt x="31" y="519"/>
                    </a:lnTo>
                    <a:lnTo>
                      <a:pt x="39" y="519"/>
                    </a:lnTo>
                    <a:lnTo>
                      <a:pt x="31" y="519"/>
                    </a:lnTo>
                    <a:lnTo>
                      <a:pt x="31" y="527"/>
                    </a:lnTo>
                    <a:lnTo>
                      <a:pt x="31" y="519"/>
                    </a:lnTo>
                    <a:lnTo>
                      <a:pt x="31" y="527"/>
                    </a:lnTo>
                    <a:lnTo>
                      <a:pt x="23" y="535"/>
                    </a:lnTo>
                    <a:lnTo>
                      <a:pt x="23" y="527"/>
                    </a:lnTo>
                    <a:lnTo>
                      <a:pt x="23" y="535"/>
                    </a:lnTo>
                    <a:lnTo>
                      <a:pt x="23" y="527"/>
                    </a:lnTo>
                    <a:lnTo>
                      <a:pt x="23" y="519"/>
                    </a:lnTo>
                    <a:lnTo>
                      <a:pt x="8" y="519"/>
                    </a:lnTo>
                    <a:lnTo>
                      <a:pt x="15" y="527"/>
                    </a:lnTo>
                    <a:lnTo>
                      <a:pt x="0" y="535"/>
                    </a:lnTo>
                    <a:lnTo>
                      <a:pt x="0" y="543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15" y="543"/>
                    </a:lnTo>
                    <a:lnTo>
                      <a:pt x="23" y="543"/>
                    </a:lnTo>
                    <a:lnTo>
                      <a:pt x="23" y="550"/>
                    </a:lnTo>
                    <a:lnTo>
                      <a:pt x="15" y="558"/>
                    </a:lnTo>
                    <a:lnTo>
                      <a:pt x="23" y="558"/>
                    </a:lnTo>
                    <a:lnTo>
                      <a:pt x="23" y="566"/>
                    </a:lnTo>
                    <a:lnTo>
                      <a:pt x="23" y="558"/>
                    </a:lnTo>
                    <a:lnTo>
                      <a:pt x="31" y="574"/>
                    </a:lnTo>
                    <a:lnTo>
                      <a:pt x="23" y="566"/>
                    </a:lnTo>
                    <a:lnTo>
                      <a:pt x="23" y="574"/>
                    </a:lnTo>
                    <a:lnTo>
                      <a:pt x="15" y="566"/>
                    </a:lnTo>
                    <a:lnTo>
                      <a:pt x="15" y="574"/>
                    </a:lnTo>
                    <a:lnTo>
                      <a:pt x="23" y="574"/>
                    </a:lnTo>
                    <a:lnTo>
                      <a:pt x="31" y="582"/>
                    </a:lnTo>
                    <a:lnTo>
                      <a:pt x="23" y="582"/>
                    </a:lnTo>
                    <a:lnTo>
                      <a:pt x="23" y="597"/>
                    </a:lnTo>
                    <a:lnTo>
                      <a:pt x="23" y="605"/>
                    </a:lnTo>
                    <a:lnTo>
                      <a:pt x="15" y="620"/>
                    </a:lnTo>
                    <a:lnTo>
                      <a:pt x="23" y="628"/>
                    </a:lnTo>
                    <a:lnTo>
                      <a:pt x="31" y="628"/>
                    </a:lnTo>
                    <a:lnTo>
                      <a:pt x="31" y="636"/>
                    </a:lnTo>
                    <a:lnTo>
                      <a:pt x="23" y="636"/>
                    </a:lnTo>
                    <a:lnTo>
                      <a:pt x="23" y="644"/>
                    </a:lnTo>
                    <a:lnTo>
                      <a:pt x="31" y="651"/>
                    </a:lnTo>
                    <a:lnTo>
                      <a:pt x="31" y="667"/>
                    </a:lnTo>
                    <a:lnTo>
                      <a:pt x="31" y="651"/>
                    </a:lnTo>
                    <a:lnTo>
                      <a:pt x="39" y="667"/>
                    </a:lnTo>
                    <a:lnTo>
                      <a:pt x="39" y="659"/>
                    </a:lnTo>
                    <a:lnTo>
                      <a:pt x="46" y="659"/>
                    </a:lnTo>
                    <a:lnTo>
                      <a:pt x="39" y="651"/>
                    </a:lnTo>
                    <a:lnTo>
                      <a:pt x="46" y="659"/>
                    </a:lnTo>
                    <a:lnTo>
                      <a:pt x="46" y="667"/>
                    </a:lnTo>
                    <a:lnTo>
                      <a:pt x="46" y="675"/>
                    </a:lnTo>
                    <a:lnTo>
                      <a:pt x="62" y="675"/>
                    </a:lnTo>
                    <a:lnTo>
                      <a:pt x="70" y="682"/>
                    </a:lnTo>
                    <a:lnTo>
                      <a:pt x="62" y="690"/>
                    </a:lnTo>
                    <a:lnTo>
                      <a:pt x="54" y="698"/>
                    </a:lnTo>
                    <a:lnTo>
                      <a:pt x="46" y="698"/>
                    </a:lnTo>
                    <a:lnTo>
                      <a:pt x="54" y="706"/>
                    </a:lnTo>
                    <a:lnTo>
                      <a:pt x="62" y="706"/>
                    </a:lnTo>
                    <a:lnTo>
                      <a:pt x="70" y="706"/>
                    </a:lnTo>
                    <a:lnTo>
                      <a:pt x="70" y="682"/>
                    </a:lnTo>
                    <a:lnTo>
                      <a:pt x="93" y="667"/>
                    </a:lnTo>
                    <a:lnTo>
                      <a:pt x="108" y="667"/>
                    </a:lnTo>
                    <a:lnTo>
                      <a:pt x="85" y="667"/>
                    </a:lnTo>
                    <a:lnTo>
                      <a:pt x="54" y="659"/>
                    </a:lnTo>
                    <a:lnTo>
                      <a:pt x="46" y="659"/>
                    </a:lnTo>
                    <a:lnTo>
                      <a:pt x="46" y="628"/>
                    </a:lnTo>
                    <a:lnTo>
                      <a:pt x="31" y="636"/>
                    </a:lnTo>
                    <a:lnTo>
                      <a:pt x="31" y="620"/>
                    </a:lnTo>
                    <a:lnTo>
                      <a:pt x="39" y="605"/>
                    </a:lnTo>
                    <a:lnTo>
                      <a:pt x="46" y="589"/>
                    </a:lnTo>
                    <a:lnTo>
                      <a:pt x="46" y="574"/>
                    </a:lnTo>
                    <a:lnTo>
                      <a:pt x="46" y="558"/>
                    </a:lnTo>
                    <a:lnTo>
                      <a:pt x="62" y="535"/>
                    </a:lnTo>
                    <a:lnTo>
                      <a:pt x="62" y="512"/>
                    </a:lnTo>
                    <a:lnTo>
                      <a:pt x="62" y="504"/>
                    </a:lnTo>
                    <a:lnTo>
                      <a:pt x="54" y="496"/>
                    </a:lnTo>
                    <a:lnTo>
                      <a:pt x="62" y="496"/>
                    </a:lnTo>
                    <a:lnTo>
                      <a:pt x="62" y="488"/>
                    </a:lnTo>
                    <a:lnTo>
                      <a:pt x="54" y="488"/>
                    </a:lnTo>
                    <a:lnTo>
                      <a:pt x="54" y="481"/>
                    </a:lnTo>
                    <a:lnTo>
                      <a:pt x="54" y="450"/>
                    </a:lnTo>
                    <a:lnTo>
                      <a:pt x="62" y="434"/>
                    </a:lnTo>
                    <a:lnTo>
                      <a:pt x="54" y="426"/>
                    </a:lnTo>
                    <a:lnTo>
                      <a:pt x="54" y="403"/>
                    </a:lnTo>
                    <a:lnTo>
                      <a:pt x="62" y="380"/>
                    </a:lnTo>
                    <a:lnTo>
                      <a:pt x="70" y="372"/>
                    </a:lnTo>
                    <a:lnTo>
                      <a:pt x="70" y="356"/>
                    </a:lnTo>
                    <a:lnTo>
                      <a:pt x="70" y="333"/>
                    </a:lnTo>
                    <a:lnTo>
                      <a:pt x="77" y="325"/>
                    </a:lnTo>
                    <a:lnTo>
                      <a:pt x="77" y="310"/>
                    </a:lnTo>
                    <a:lnTo>
                      <a:pt x="85" y="287"/>
                    </a:lnTo>
                    <a:lnTo>
                      <a:pt x="85" y="271"/>
                    </a:lnTo>
                    <a:lnTo>
                      <a:pt x="77" y="240"/>
                    </a:lnTo>
                    <a:lnTo>
                      <a:pt x="77" y="232"/>
                    </a:lnTo>
                    <a:lnTo>
                      <a:pt x="85" y="217"/>
                    </a:lnTo>
                    <a:lnTo>
                      <a:pt x="85" y="201"/>
                    </a:lnTo>
                    <a:lnTo>
                      <a:pt x="93" y="178"/>
                    </a:lnTo>
                    <a:lnTo>
                      <a:pt x="101" y="170"/>
                    </a:lnTo>
                    <a:lnTo>
                      <a:pt x="101" y="162"/>
                    </a:lnTo>
                    <a:lnTo>
                      <a:pt x="108" y="155"/>
                    </a:lnTo>
                    <a:lnTo>
                      <a:pt x="108" y="131"/>
                    </a:lnTo>
                    <a:lnTo>
                      <a:pt x="108" y="116"/>
                    </a:lnTo>
                    <a:lnTo>
                      <a:pt x="124" y="108"/>
                    </a:lnTo>
                    <a:lnTo>
                      <a:pt x="132" y="93"/>
                    </a:lnTo>
                    <a:lnTo>
                      <a:pt x="124" y="93"/>
                    </a:lnTo>
                    <a:lnTo>
                      <a:pt x="116" y="85"/>
                    </a:lnTo>
                    <a:lnTo>
                      <a:pt x="108" y="62"/>
                    </a:lnTo>
                    <a:lnTo>
                      <a:pt x="101" y="46"/>
                    </a:lnTo>
                    <a:lnTo>
                      <a:pt x="101" y="38"/>
                    </a:lnTo>
                    <a:lnTo>
                      <a:pt x="108" y="38"/>
                    </a:lnTo>
                    <a:lnTo>
                      <a:pt x="108" y="31"/>
                    </a:lnTo>
                    <a:lnTo>
                      <a:pt x="101" y="23"/>
                    </a:lnTo>
                    <a:lnTo>
                      <a:pt x="101" y="7"/>
                    </a:lnTo>
                    <a:lnTo>
                      <a:pt x="93" y="7"/>
                    </a:lnTo>
                    <a:lnTo>
                      <a:pt x="85" y="7"/>
                    </a:lnTo>
                    <a:lnTo>
                      <a:pt x="77" y="15"/>
                    </a:lnTo>
                    <a:lnTo>
                      <a:pt x="77" y="38"/>
                    </a:lnTo>
                    <a:lnTo>
                      <a:pt x="85" y="69"/>
                    </a:lnTo>
                    <a:lnTo>
                      <a:pt x="77" y="93"/>
                    </a:lnTo>
                    <a:lnTo>
                      <a:pt x="77" y="131"/>
                    </a:lnTo>
                    <a:lnTo>
                      <a:pt x="70" y="139"/>
                    </a:lnTo>
                    <a:lnTo>
                      <a:pt x="70" y="155"/>
                    </a:lnTo>
                    <a:lnTo>
                      <a:pt x="62" y="194"/>
                    </a:lnTo>
                    <a:lnTo>
                      <a:pt x="62" y="209"/>
                    </a:lnTo>
                    <a:lnTo>
                      <a:pt x="62" y="217"/>
                    </a:lnTo>
                    <a:lnTo>
                      <a:pt x="54" y="225"/>
                    </a:lnTo>
                    <a:lnTo>
                      <a:pt x="62" y="256"/>
                    </a:lnTo>
                    <a:lnTo>
                      <a:pt x="62" y="279"/>
                    </a:lnTo>
                    <a:lnTo>
                      <a:pt x="39" y="333"/>
                    </a:lnTo>
                    <a:lnTo>
                      <a:pt x="39" y="341"/>
                    </a:lnTo>
                    <a:lnTo>
                      <a:pt x="31" y="341"/>
                    </a:lnTo>
                    <a:lnTo>
                      <a:pt x="31" y="372"/>
                    </a:lnTo>
                    <a:lnTo>
                      <a:pt x="31" y="388"/>
                    </a:lnTo>
                    <a:lnTo>
                      <a:pt x="31" y="395"/>
                    </a:lnTo>
                    <a:lnTo>
                      <a:pt x="23" y="426"/>
                    </a:lnTo>
                    <a:lnTo>
                      <a:pt x="31" y="434"/>
                    </a:lnTo>
                    <a:lnTo>
                      <a:pt x="39" y="426"/>
                    </a:lnTo>
                    <a:lnTo>
                      <a:pt x="46" y="426"/>
                    </a:lnTo>
                    <a:lnTo>
                      <a:pt x="39" y="434"/>
                    </a:lnTo>
                    <a:lnTo>
                      <a:pt x="46" y="434"/>
                    </a:lnTo>
                    <a:lnTo>
                      <a:pt x="46" y="450"/>
                    </a:lnTo>
                    <a:lnTo>
                      <a:pt x="46" y="442"/>
                    </a:lnTo>
                    <a:lnTo>
                      <a:pt x="46" y="450"/>
                    </a:lnTo>
                    <a:lnTo>
                      <a:pt x="39" y="450"/>
                    </a:lnTo>
                    <a:lnTo>
                      <a:pt x="46" y="457"/>
                    </a:lnTo>
                    <a:lnTo>
                      <a:pt x="39" y="465"/>
                    </a:lnTo>
                    <a:lnTo>
                      <a:pt x="39" y="473"/>
                    </a:lnTo>
                    <a:lnTo>
                      <a:pt x="39" y="481"/>
                    </a:lnTo>
                    <a:lnTo>
                      <a:pt x="46" y="488"/>
                    </a:lnTo>
                    <a:lnTo>
                      <a:pt x="46" y="496"/>
                    </a:lnTo>
                    <a:lnTo>
                      <a:pt x="31" y="504"/>
                    </a:lnTo>
                    <a:lnTo>
                      <a:pt x="39" y="512"/>
                    </a:lnTo>
                    <a:lnTo>
                      <a:pt x="31" y="512"/>
                    </a:lnTo>
                    <a:lnTo>
                      <a:pt x="39" y="512"/>
                    </a:lnTo>
                    <a:lnTo>
                      <a:pt x="31" y="519"/>
                    </a:lnTo>
                    <a:lnTo>
                      <a:pt x="39" y="519"/>
                    </a:lnTo>
                    <a:lnTo>
                      <a:pt x="31" y="519"/>
                    </a:lnTo>
                    <a:lnTo>
                      <a:pt x="31" y="527"/>
                    </a:lnTo>
                    <a:lnTo>
                      <a:pt x="31" y="519"/>
                    </a:lnTo>
                    <a:lnTo>
                      <a:pt x="31" y="527"/>
                    </a:lnTo>
                    <a:lnTo>
                      <a:pt x="23" y="535"/>
                    </a:lnTo>
                    <a:lnTo>
                      <a:pt x="23" y="527"/>
                    </a:lnTo>
                    <a:lnTo>
                      <a:pt x="23" y="535"/>
                    </a:lnTo>
                    <a:lnTo>
                      <a:pt x="23" y="527"/>
                    </a:lnTo>
                    <a:lnTo>
                      <a:pt x="23" y="519"/>
                    </a:lnTo>
                    <a:lnTo>
                      <a:pt x="8" y="519"/>
                    </a:lnTo>
                    <a:lnTo>
                      <a:pt x="15" y="527"/>
                    </a:lnTo>
                    <a:lnTo>
                      <a:pt x="0" y="535"/>
                    </a:lnTo>
                    <a:lnTo>
                      <a:pt x="0" y="543"/>
                    </a:lnTo>
                    <a:lnTo>
                      <a:pt x="0" y="535"/>
                    </a:lnTo>
                    <a:lnTo>
                      <a:pt x="8" y="535"/>
                    </a:lnTo>
                    <a:lnTo>
                      <a:pt x="15" y="543"/>
                    </a:lnTo>
                    <a:lnTo>
                      <a:pt x="23" y="543"/>
                    </a:lnTo>
                    <a:lnTo>
                      <a:pt x="23" y="550"/>
                    </a:lnTo>
                    <a:lnTo>
                      <a:pt x="15" y="550"/>
                    </a:lnTo>
                    <a:lnTo>
                      <a:pt x="23" y="558"/>
                    </a:lnTo>
                    <a:lnTo>
                      <a:pt x="31" y="574"/>
                    </a:lnTo>
                    <a:lnTo>
                      <a:pt x="23" y="566"/>
                    </a:lnTo>
                    <a:lnTo>
                      <a:pt x="23" y="574"/>
                    </a:lnTo>
                    <a:lnTo>
                      <a:pt x="15" y="566"/>
                    </a:lnTo>
                    <a:lnTo>
                      <a:pt x="15" y="574"/>
                    </a:lnTo>
                    <a:lnTo>
                      <a:pt x="23" y="574"/>
                    </a:lnTo>
                    <a:lnTo>
                      <a:pt x="31" y="582"/>
                    </a:lnTo>
                    <a:lnTo>
                      <a:pt x="23" y="582"/>
                    </a:lnTo>
                    <a:lnTo>
                      <a:pt x="23" y="597"/>
                    </a:lnTo>
                    <a:lnTo>
                      <a:pt x="23" y="589"/>
                    </a:lnTo>
                    <a:lnTo>
                      <a:pt x="23" y="597"/>
                    </a:lnTo>
                    <a:lnTo>
                      <a:pt x="23" y="605"/>
                    </a:lnTo>
                    <a:lnTo>
                      <a:pt x="15" y="620"/>
                    </a:lnTo>
                    <a:lnTo>
                      <a:pt x="23" y="628"/>
                    </a:lnTo>
                    <a:lnTo>
                      <a:pt x="31" y="628"/>
                    </a:lnTo>
                    <a:lnTo>
                      <a:pt x="31" y="636"/>
                    </a:lnTo>
                    <a:lnTo>
                      <a:pt x="23" y="636"/>
                    </a:lnTo>
                    <a:lnTo>
                      <a:pt x="23" y="644"/>
                    </a:lnTo>
                    <a:lnTo>
                      <a:pt x="31" y="644"/>
                    </a:lnTo>
                    <a:lnTo>
                      <a:pt x="31" y="659"/>
                    </a:lnTo>
                    <a:lnTo>
                      <a:pt x="31" y="667"/>
                    </a:lnTo>
                    <a:lnTo>
                      <a:pt x="31" y="651"/>
                    </a:lnTo>
                    <a:lnTo>
                      <a:pt x="39" y="659"/>
                    </a:lnTo>
                    <a:lnTo>
                      <a:pt x="39" y="651"/>
                    </a:lnTo>
                    <a:lnTo>
                      <a:pt x="46" y="659"/>
                    </a:lnTo>
                    <a:lnTo>
                      <a:pt x="39" y="651"/>
                    </a:lnTo>
                    <a:lnTo>
                      <a:pt x="46" y="659"/>
                    </a:lnTo>
                    <a:lnTo>
                      <a:pt x="46" y="667"/>
                    </a:lnTo>
                    <a:lnTo>
                      <a:pt x="46" y="675"/>
                    </a:lnTo>
                    <a:lnTo>
                      <a:pt x="62" y="675"/>
                    </a:lnTo>
                    <a:lnTo>
                      <a:pt x="70" y="682"/>
                    </a:lnTo>
                    <a:lnTo>
                      <a:pt x="62" y="690"/>
                    </a:lnTo>
                    <a:lnTo>
                      <a:pt x="54" y="698"/>
                    </a:lnTo>
                    <a:lnTo>
                      <a:pt x="46" y="698"/>
                    </a:lnTo>
                    <a:lnTo>
                      <a:pt x="54" y="698"/>
                    </a:lnTo>
                    <a:lnTo>
                      <a:pt x="62" y="706"/>
                    </a:lnTo>
                    <a:lnTo>
                      <a:pt x="70" y="706"/>
                    </a:lnTo>
                    <a:lnTo>
                      <a:pt x="70" y="682"/>
                    </a:lnTo>
                    <a:lnTo>
                      <a:pt x="93" y="667"/>
                    </a:lnTo>
                    <a:lnTo>
                      <a:pt x="108" y="667"/>
                    </a:lnTo>
                    <a:lnTo>
                      <a:pt x="85" y="667"/>
                    </a:lnTo>
                    <a:lnTo>
                      <a:pt x="54" y="659"/>
                    </a:lnTo>
                    <a:lnTo>
                      <a:pt x="46" y="659"/>
                    </a:lnTo>
                    <a:lnTo>
                      <a:pt x="46" y="628"/>
                    </a:lnTo>
                    <a:lnTo>
                      <a:pt x="31" y="636"/>
                    </a:lnTo>
                    <a:lnTo>
                      <a:pt x="31" y="620"/>
                    </a:lnTo>
                    <a:lnTo>
                      <a:pt x="39" y="605"/>
                    </a:lnTo>
                    <a:lnTo>
                      <a:pt x="46" y="589"/>
                    </a:lnTo>
                    <a:lnTo>
                      <a:pt x="46" y="574"/>
                    </a:lnTo>
                    <a:lnTo>
                      <a:pt x="46" y="558"/>
                    </a:lnTo>
                    <a:lnTo>
                      <a:pt x="62" y="535"/>
                    </a:lnTo>
                    <a:lnTo>
                      <a:pt x="62" y="512"/>
                    </a:lnTo>
                    <a:lnTo>
                      <a:pt x="62" y="504"/>
                    </a:lnTo>
                    <a:lnTo>
                      <a:pt x="54" y="496"/>
                    </a:lnTo>
                    <a:lnTo>
                      <a:pt x="62" y="496"/>
                    </a:lnTo>
                    <a:lnTo>
                      <a:pt x="62" y="488"/>
                    </a:lnTo>
                    <a:lnTo>
                      <a:pt x="54" y="488"/>
                    </a:lnTo>
                    <a:lnTo>
                      <a:pt x="54" y="481"/>
                    </a:lnTo>
                    <a:lnTo>
                      <a:pt x="54" y="450"/>
                    </a:lnTo>
                    <a:lnTo>
                      <a:pt x="62" y="434"/>
                    </a:lnTo>
                    <a:lnTo>
                      <a:pt x="54" y="426"/>
                    </a:lnTo>
                    <a:lnTo>
                      <a:pt x="54" y="395"/>
                    </a:lnTo>
                    <a:lnTo>
                      <a:pt x="62" y="380"/>
                    </a:lnTo>
                    <a:lnTo>
                      <a:pt x="70" y="372"/>
                    </a:lnTo>
                    <a:lnTo>
                      <a:pt x="70" y="356"/>
                    </a:lnTo>
                    <a:lnTo>
                      <a:pt x="70" y="333"/>
                    </a:lnTo>
                    <a:lnTo>
                      <a:pt x="77" y="318"/>
                    </a:lnTo>
                    <a:lnTo>
                      <a:pt x="77" y="302"/>
                    </a:lnTo>
                    <a:lnTo>
                      <a:pt x="85" y="287"/>
                    </a:lnTo>
                    <a:lnTo>
                      <a:pt x="85" y="271"/>
                    </a:lnTo>
                    <a:lnTo>
                      <a:pt x="77" y="240"/>
                    </a:lnTo>
                    <a:lnTo>
                      <a:pt x="77" y="232"/>
                    </a:lnTo>
                    <a:lnTo>
                      <a:pt x="85" y="217"/>
                    </a:lnTo>
                    <a:lnTo>
                      <a:pt x="85" y="201"/>
                    </a:lnTo>
                    <a:lnTo>
                      <a:pt x="93" y="178"/>
                    </a:lnTo>
                    <a:lnTo>
                      <a:pt x="101" y="170"/>
                    </a:lnTo>
                    <a:lnTo>
                      <a:pt x="101" y="162"/>
                    </a:lnTo>
                    <a:lnTo>
                      <a:pt x="108" y="155"/>
                    </a:lnTo>
                    <a:lnTo>
                      <a:pt x="108" y="131"/>
                    </a:lnTo>
                    <a:lnTo>
                      <a:pt x="108" y="116"/>
                    </a:lnTo>
                    <a:lnTo>
                      <a:pt x="124" y="108"/>
                    </a:lnTo>
                    <a:lnTo>
                      <a:pt x="132" y="93"/>
                    </a:lnTo>
                    <a:lnTo>
                      <a:pt x="124" y="85"/>
                    </a:lnTo>
                    <a:lnTo>
                      <a:pt x="116" y="85"/>
                    </a:lnTo>
                    <a:lnTo>
                      <a:pt x="108" y="54"/>
                    </a:lnTo>
                    <a:lnTo>
                      <a:pt x="101" y="46"/>
                    </a:lnTo>
                    <a:lnTo>
                      <a:pt x="101" y="38"/>
                    </a:lnTo>
                    <a:lnTo>
                      <a:pt x="108" y="38"/>
                    </a:lnTo>
                    <a:lnTo>
                      <a:pt x="108" y="31"/>
                    </a:lnTo>
                    <a:lnTo>
                      <a:pt x="101" y="23"/>
                    </a:lnTo>
                    <a:lnTo>
                      <a:pt x="101" y="7"/>
                    </a:lnTo>
                    <a:lnTo>
                      <a:pt x="93" y="0"/>
                    </a:lnTo>
                    <a:lnTo>
                      <a:pt x="85" y="7"/>
                    </a:lnTo>
                    <a:lnTo>
                      <a:pt x="77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1" name="Freeform 232"/>
              <p:cNvSpPr>
                <a:spLocks/>
              </p:cNvSpPr>
              <p:nvPr/>
            </p:nvSpPr>
            <p:spPr bwMode="auto">
              <a:xfrm>
                <a:off x="1498" y="2934"/>
                <a:ext cx="39" cy="55"/>
              </a:xfrm>
              <a:custGeom>
                <a:avLst/>
                <a:gdLst>
                  <a:gd name="T0" fmla="*/ 38 w 39"/>
                  <a:gd name="T1" fmla="*/ 0 h 55"/>
                  <a:gd name="T2" fmla="*/ 38 w 39"/>
                  <a:gd name="T3" fmla="*/ 0 h 55"/>
                  <a:gd name="T4" fmla="*/ 26 w 39"/>
                  <a:gd name="T5" fmla="*/ 0 h 55"/>
                  <a:gd name="T6" fmla="*/ 19 w 39"/>
                  <a:gd name="T7" fmla="*/ 6 h 55"/>
                  <a:gd name="T8" fmla="*/ 12 w 39"/>
                  <a:gd name="T9" fmla="*/ 6 h 55"/>
                  <a:gd name="T10" fmla="*/ 19 w 39"/>
                  <a:gd name="T11" fmla="*/ 6 h 55"/>
                  <a:gd name="T12" fmla="*/ 12 w 39"/>
                  <a:gd name="T13" fmla="*/ 13 h 55"/>
                  <a:gd name="T14" fmla="*/ 12 w 39"/>
                  <a:gd name="T15" fmla="*/ 20 h 55"/>
                  <a:gd name="T16" fmla="*/ 26 w 39"/>
                  <a:gd name="T17" fmla="*/ 20 h 55"/>
                  <a:gd name="T18" fmla="*/ 19 w 39"/>
                  <a:gd name="T19" fmla="*/ 27 h 55"/>
                  <a:gd name="T20" fmla="*/ 19 w 39"/>
                  <a:gd name="T21" fmla="*/ 33 h 55"/>
                  <a:gd name="T22" fmla="*/ 26 w 39"/>
                  <a:gd name="T23" fmla="*/ 40 h 55"/>
                  <a:gd name="T24" fmla="*/ 19 w 39"/>
                  <a:gd name="T25" fmla="*/ 40 h 55"/>
                  <a:gd name="T26" fmla="*/ 7 w 39"/>
                  <a:gd name="T27" fmla="*/ 33 h 55"/>
                  <a:gd name="T28" fmla="*/ 12 w 39"/>
                  <a:gd name="T29" fmla="*/ 40 h 55"/>
                  <a:gd name="T30" fmla="*/ 0 w 39"/>
                  <a:gd name="T31" fmla="*/ 47 h 55"/>
                  <a:gd name="T32" fmla="*/ 7 w 39"/>
                  <a:gd name="T33" fmla="*/ 47 h 55"/>
                  <a:gd name="T34" fmla="*/ 7 w 39"/>
                  <a:gd name="T35" fmla="*/ 54 h 55"/>
                  <a:gd name="T36" fmla="*/ 32 w 39"/>
                  <a:gd name="T37" fmla="*/ 54 h 55"/>
                  <a:gd name="T38" fmla="*/ 38 w 39"/>
                  <a:gd name="T39" fmla="*/ 54 h 55"/>
                  <a:gd name="T40" fmla="*/ 38 w 39"/>
                  <a:gd name="T41" fmla="*/ 0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9"/>
                  <a:gd name="T64" fmla="*/ 0 h 55"/>
                  <a:gd name="T65" fmla="*/ 39 w 39"/>
                  <a:gd name="T66" fmla="*/ 55 h 5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9" h="55">
                    <a:moveTo>
                      <a:pt x="38" y="0"/>
                    </a:moveTo>
                    <a:lnTo>
                      <a:pt x="38" y="0"/>
                    </a:lnTo>
                    <a:lnTo>
                      <a:pt x="26" y="0"/>
                    </a:lnTo>
                    <a:lnTo>
                      <a:pt x="19" y="6"/>
                    </a:lnTo>
                    <a:lnTo>
                      <a:pt x="12" y="6"/>
                    </a:lnTo>
                    <a:lnTo>
                      <a:pt x="19" y="6"/>
                    </a:lnTo>
                    <a:lnTo>
                      <a:pt x="12" y="13"/>
                    </a:lnTo>
                    <a:lnTo>
                      <a:pt x="12" y="20"/>
                    </a:lnTo>
                    <a:lnTo>
                      <a:pt x="26" y="20"/>
                    </a:lnTo>
                    <a:lnTo>
                      <a:pt x="19" y="27"/>
                    </a:lnTo>
                    <a:lnTo>
                      <a:pt x="19" y="33"/>
                    </a:lnTo>
                    <a:lnTo>
                      <a:pt x="26" y="40"/>
                    </a:lnTo>
                    <a:lnTo>
                      <a:pt x="19" y="40"/>
                    </a:lnTo>
                    <a:lnTo>
                      <a:pt x="7" y="33"/>
                    </a:lnTo>
                    <a:lnTo>
                      <a:pt x="12" y="40"/>
                    </a:lnTo>
                    <a:lnTo>
                      <a:pt x="0" y="47"/>
                    </a:lnTo>
                    <a:lnTo>
                      <a:pt x="7" y="47"/>
                    </a:lnTo>
                    <a:lnTo>
                      <a:pt x="7" y="54"/>
                    </a:lnTo>
                    <a:lnTo>
                      <a:pt x="32" y="54"/>
                    </a:lnTo>
                    <a:lnTo>
                      <a:pt x="38" y="54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2" name="Freeform 233"/>
              <p:cNvSpPr>
                <a:spLocks/>
              </p:cNvSpPr>
              <p:nvPr/>
            </p:nvSpPr>
            <p:spPr bwMode="auto">
              <a:xfrm>
                <a:off x="1498" y="2934"/>
                <a:ext cx="47" cy="63"/>
              </a:xfrm>
              <a:custGeom>
                <a:avLst/>
                <a:gdLst>
                  <a:gd name="T0" fmla="*/ 31 w 47"/>
                  <a:gd name="T1" fmla="*/ 0 h 63"/>
                  <a:gd name="T2" fmla="*/ 31 w 47"/>
                  <a:gd name="T3" fmla="*/ 0 h 63"/>
                  <a:gd name="T4" fmla="*/ 23 w 47"/>
                  <a:gd name="T5" fmla="*/ 7 h 63"/>
                  <a:gd name="T6" fmla="*/ 15 w 47"/>
                  <a:gd name="T7" fmla="*/ 7 h 63"/>
                  <a:gd name="T8" fmla="*/ 23 w 47"/>
                  <a:gd name="T9" fmla="*/ 7 h 63"/>
                  <a:gd name="T10" fmla="*/ 15 w 47"/>
                  <a:gd name="T11" fmla="*/ 15 h 63"/>
                  <a:gd name="T12" fmla="*/ 15 w 47"/>
                  <a:gd name="T13" fmla="*/ 23 h 63"/>
                  <a:gd name="T14" fmla="*/ 31 w 47"/>
                  <a:gd name="T15" fmla="*/ 23 h 63"/>
                  <a:gd name="T16" fmla="*/ 23 w 47"/>
                  <a:gd name="T17" fmla="*/ 31 h 63"/>
                  <a:gd name="T18" fmla="*/ 23 w 47"/>
                  <a:gd name="T19" fmla="*/ 46 h 63"/>
                  <a:gd name="T20" fmla="*/ 31 w 47"/>
                  <a:gd name="T21" fmla="*/ 46 h 63"/>
                  <a:gd name="T22" fmla="*/ 23 w 47"/>
                  <a:gd name="T23" fmla="*/ 46 h 63"/>
                  <a:gd name="T24" fmla="*/ 23 w 47"/>
                  <a:gd name="T25" fmla="*/ 54 h 63"/>
                  <a:gd name="T26" fmla="*/ 8 w 47"/>
                  <a:gd name="T27" fmla="*/ 38 h 63"/>
                  <a:gd name="T28" fmla="*/ 15 w 47"/>
                  <a:gd name="T29" fmla="*/ 46 h 63"/>
                  <a:gd name="T30" fmla="*/ 0 w 47"/>
                  <a:gd name="T31" fmla="*/ 54 h 63"/>
                  <a:gd name="T32" fmla="*/ 8 w 47"/>
                  <a:gd name="T33" fmla="*/ 54 h 63"/>
                  <a:gd name="T34" fmla="*/ 8 w 47"/>
                  <a:gd name="T35" fmla="*/ 62 h 63"/>
                  <a:gd name="T36" fmla="*/ 39 w 47"/>
                  <a:gd name="T37" fmla="*/ 62 h 63"/>
                  <a:gd name="T38" fmla="*/ 46 w 47"/>
                  <a:gd name="T39" fmla="*/ 62 h 63"/>
                  <a:gd name="T40" fmla="*/ 46 w 47"/>
                  <a:gd name="T41" fmla="*/ 7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"/>
                  <a:gd name="T64" fmla="*/ 0 h 63"/>
                  <a:gd name="T65" fmla="*/ 47 w 47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" h="63">
                    <a:moveTo>
                      <a:pt x="31" y="0"/>
                    </a:moveTo>
                    <a:lnTo>
                      <a:pt x="31" y="0"/>
                    </a:lnTo>
                    <a:lnTo>
                      <a:pt x="23" y="7"/>
                    </a:lnTo>
                    <a:lnTo>
                      <a:pt x="15" y="7"/>
                    </a:lnTo>
                    <a:lnTo>
                      <a:pt x="23" y="7"/>
                    </a:lnTo>
                    <a:lnTo>
                      <a:pt x="15" y="15"/>
                    </a:lnTo>
                    <a:lnTo>
                      <a:pt x="15" y="23"/>
                    </a:lnTo>
                    <a:lnTo>
                      <a:pt x="31" y="23"/>
                    </a:lnTo>
                    <a:lnTo>
                      <a:pt x="23" y="31"/>
                    </a:lnTo>
                    <a:lnTo>
                      <a:pt x="23" y="46"/>
                    </a:lnTo>
                    <a:lnTo>
                      <a:pt x="31" y="46"/>
                    </a:lnTo>
                    <a:lnTo>
                      <a:pt x="23" y="46"/>
                    </a:lnTo>
                    <a:lnTo>
                      <a:pt x="23" y="54"/>
                    </a:lnTo>
                    <a:lnTo>
                      <a:pt x="8" y="38"/>
                    </a:lnTo>
                    <a:lnTo>
                      <a:pt x="15" y="46"/>
                    </a:lnTo>
                    <a:lnTo>
                      <a:pt x="0" y="54"/>
                    </a:lnTo>
                    <a:lnTo>
                      <a:pt x="8" y="54"/>
                    </a:lnTo>
                    <a:lnTo>
                      <a:pt x="8" y="62"/>
                    </a:lnTo>
                    <a:lnTo>
                      <a:pt x="39" y="62"/>
                    </a:lnTo>
                    <a:lnTo>
                      <a:pt x="46" y="62"/>
                    </a:lnTo>
                    <a:lnTo>
                      <a:pt x="46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3" name="Freeform 234"/>
              <p:cNvSpPr>
                <a:spLocks/>
              </p:cNvSpPr>
              <p:nvPr/>
            </p:nvSpPr>
            <p:spPr bwMode="auto">
              <a:xfrm>
                <a:off x="1498" y="2934"/>
                <a:ext cx="47" cy="63"/>
              </a:xfrm>
              <a:custGeom>
                <a:avLst/>
                <a:gdLst>
                  <a:gd name="T0" fmla="*/ 46 w 47"/>
                  <a:gd name="T1" fmla="*/ 0 h 63"/>
                  <a:gd name="T2" fmla="*/ 46 w 47"/>
                  <a:gd name="T3" fmla="*/ 0 h 63"/>
                  <a:gd name="T4" fmla="*/ 31 w 47"/>
                  <a:gd name="T5" fmla="*/ 0 h 63"/>
                  <a:gd name="T6" fmla="*/ 23 w 47"/>
                  <a:gd name="T7" fmla="*/ 7 h 63"/>
                  <a:gd name="T8" fmla="*/ 15 w 47"/>
                  <a:gd name="T9" fmla="*/ 7 h 63"/>
                  <a:gd name="T10" fmla="*/ 23 w 47"/>
                  <a:gd name="T11" fmla="*/ 7 h 63"/>
                  <a:gd name="T12" fmla="*/ 15 w 47"/>
                  <a:gd name="T13" fmla="*/ 15 h 63"/>
                  <a:gd name="T14" fmla="*/ 15 w 47"/>
                  <a:gd name="T15" fmla="*/ 23 h 63"/>
                  <a:gd name="T16" fmla="*/ 31 w 47"/>
                  <a:gd name="T17" fmla="*/ 23 h 63"/>
                  <a:gd name="T18" fmla="*/ 23 w 47"/>
                  <a:gd name="T19" fmla="*/ 31 h 63"/>
                  <a:gd name="T20" fmla="*/ 23 w 47"/>
                  <a:gd name="T21" fmla="*/ 38 h 63"/>
                  <a:gd name="T22" fmla="*/ 31 w 47"/>
                  <a:gd name="T23" fmla="*/ 46 h 63"/>
                  <a:gd name="T24" fmla="*/ 23 w 47"/>
                  <a:gd name="T25" fmla="*/ 46 h 63"/>
                  <a:gd name="T26" fmla="*/ 8 w 47"/>
                  <a:gd name="T27" fmla="*/ 38 h 63"/>
                  <a:gd name="T28" fmla="*/ 15 w 47"/>
                  <a:gd name="T29" fmla="*/ 46 h 63"/>
                  <a:gd name="T30" fmla="*/ 0 w 47"/>
                  <a:gd name="T31" fmla="*/ 54 h 63"/>
                  <a:gd name="T32" fmla="*/ 8 w 47"/>
                  <a:gd name="T33" fmla="*/ 54 h 63"/>
                  <a:gd name="T34" fmla="*/ 8 w 47"/>
                  <a:gd name="T35" fmla="*/ 62 h 63"/>
                  <a:gd name="T36" fmla="*/ 39 w 47"/>
                  <a:gd name="T37" fmla="*/ 62 h 63"/>
                  <a:gd name="T38" fmla="*/ 46 w 47"/>
                  <a:gd name="T39" fmla="*/ 62 h 63"/>
                  <a:gd name="T40" fmla="*/ 46 w 47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"/>
                  <a:gd name="T64" fmla="*/ 0 h 63"/>
                  <a:gd name="T65" fmla="*/ 47 w 47"/>
                  <a:gd name="T66" fmla="*/ 63 h 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" h="63">
                    <a:moveTo>
                      <a:pt x="46" y="0"/>
                    </a:moveTo>
                    <a:lnTo>
                      <a:pt x="46" y="0"/>
                    </a:lnTo>
                    <a:lnTo>
                      <a:pt x="31" y="0"/>
                    </a:lnTo>
                    <a:lnTo>
                      <a:pt x="23" y="7"/>
                    </a:lnTo>
                    <a:lnTo>
                      <a:pt x="15" y="7"/>
                    </a:lnTo>
                    <a:lnTo>
                      <a:pt x="23" y="7"/>
                    </a:lnTo>
                    <a:lnTo>
                      <a:pt x="15" y="15"/>
                    </a:lnTo>
                    <a:lnTo>
                      <a:pt x="15" y="23"/>
                    </a:lnTo>
                    <a:lnTo>
                      <a:pt x="31" y="23"/>
                    </a:lnTo>
                    <a:lnTo>
                      <a:pt x="23" y="31"/>
                    </a:lnTo>
                    <a:lnTo>
                      <a:pt x="23" y="38"/>
                    </a:lnTo>
                    <a:lnTo>
                      <a:pt x="31" y="46"/>
                    </a:lnTo>
                    <a:lnTo>
                      <a:pt x="23" y="46"/>
                    </a:lnTo>
                    <a:lnTo>
                      <a:pt x="8" y="38"/>
                    </a:lnTo>
                    <a:lnTo>
                      <a:pt x="15" y="46"/>
                    </a:lnTo>
                    <a:lnTo>
                      <a:pt x="0" y="54"/>
                    </a:lnTo>
                    <a:lnTo>
                      <a:pt x="8" y="54"/>
                    </a:lnTo>
                    <a:lnTo>
                      <a:pt x="8" y="62"/>
                    </a:lnTo>
                    <a:lnTo>
                      <a:pt x="39" y="62"/>
                    </a:lnTo>
                    <a:lnTo>
                      <a:pt x="46" y="62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4" name="Freeform 235"/>
              <p:cNvSpPr>
                <a:spLocks/>
              </p:cNvSpPr>
              <p:nvPr/>
            </p:nvSpPr>
            <p:spPr bwMode="auto">
              <a:xfrm>
                <a:off x="1513" y="300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5" name="Line 236"/>
              <p:cNvSpPr>
                <a:spLocks noChangeShapeType="1"/>
              </p:cNvSpPr>
              <p:nvPr/>
            </p:nvSpPr>
            <p:spPr bwMode="auto">
              <a:xfrm>
                <a:off x="1517" y="3003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6" name="Freeform 237"/>
              <p:cNvSpPr>
                <a:spLocks/>
              </p:cNvSpPr>
              <p:nvPr/>
            </p:nvSpPr>
            <p:spPr bwMode="auto">
              <a:xfrm>
                <a:off x="1505" y="2957"/>
                <a:ext cx="2" cy="16"/>
              </a:xfrm>
              <a:custGeom>
                <a:avLst/>
                <a:gdLst>
                  <a:gd name="T0" fmla="*/ 0 w 2"/>
                  <a:gd name="T1" fmla="*/ 0 h 16"/>
                  <a:gd name="T2" fmla="*/ 0 w 2"/>
                  <a:gd name="T3" fmla="*/ 0 h 16"/>
                  <a:gd name="T4" fmla="*/ 0 w 2"/>
                  <a:gd name="T5" fmla="*/ 10 h 16"/>
                  <a:gd name="T6" fmla="*/ 0 w 2"/>
                  <a:gd name="T7" fmla="*/ 15 h 16"/>
                  <a:gd name="T8" fmla="*/ 1 w 2"/>
                  <a:gd name="T9" fmla="*/ 10 h 16"/>
                  <a:gd name="T10" fmla="*/ 0 w 2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6"/>
                  <a:gd name="T20" fmla="*/ 2 w 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6">
                    <a:moveTo>
                      <a:pt x="0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" y="1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7" name="Freeform 238"/>
              <p:cNvSpPr>
                <a:spLocks/>
              </p:cNvSpPr>
              <p:nvPr/>
            </p:nvSpPr>
            <p:spPr bwMode="auto">
              <a:xfrm>
                <a:off x="1506" y="2965"/>
                <a:ext cx="8" cy="16"/>
              </a:xfrm>
              <a:custGeom>
                <a:avLst/>
                <a:gdLst>
                  <a:gd name="T0" fmla="*/ 7 w 8"/>
                  <a:gd name="T1" fmla="*/ 7 h 16"/>
                  <a:gd name="T2" fmla="*/ 7 w 8"/>
                  <a:gd name="T3" fmla="*/ 7 h 16"/>
                  <a:gd name="T4" fmla="*/ 7 w 8"/>
                  <a:gd name="T5" fmla="*/ 15 h 16"/>
                  <a:gd name="T6" fmla="*/ 0 w 8"/>
                  <a:gd name="T7" fmla="*/ 7 h 16"/>
                  <a:gd name="T8" fmla="*/ 7 w 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6"/>
                  <a:gd name="T17" fmla="*/ 8 w 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6">
                    <a:moveTo>
                      <a:pt x="7" y="7"/>
                    </a:moveTo>
                    <a:lnTo>
                      <a:pt x="7" y="7"/>
                    </a:lnTo>
                    <a:lnTo>
                      <a:pt x="7" y="15"/>
                    </a:lnTo>
                    <a:lnTo>
                      <a:pt x="0" y="7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8" name="Freeform 239"/>
              <p:cNvSpPr>
                <a:spLocks/>
              </p:cNvSpPr>
              <p:nvPr/>
            </p:nvSpPr>
            <p:spPr bwMode="auto">
              <a:xfrm>
                <a:off x="1506" y="2957"/>
                <a:ext cx="8" cy="24"/>
              </a:xfrm>
              <a:custGeom>
                <a:avLst/>
                <a:gdLst>
                  <a:gd name="T0" fmla="*/ 7 w 8"/>
                  <a:gd name="T1" fmla="*/ 0 h 24"/>
                  <a:gd name="T2" fmla="*/ 7 w 8"/>
                  <a:gd name="T3" fmla="*/ 0 h 24"/>
                  <a:gd name="T4" fmla="*/ 7 w 8"/>
                  <a:gd name="T5" fmla="*/ 15 h 24"/>
                  <a:gd name="T6" fmla="*/ 7 w 8"/>
                  <a:gd name="T7" fmla="*/ 23 h 24"/>
                  <a:gd name="T8" fmla="*/ 0 w 8"/>
                  <a:gd name="T9" fmla="*/ 15 h 24"/>
                  <a:gd name="T10" fmla="*/ 7 w 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7" y="0"/>
                    </a:moveTo>
                    <a:lnTo>
                      <a:pt x="7" y="0"/>
                    </a:lnTo>
                    <a:lnTo>
                      <a:pt x="7" y="15"/>
                    </a:lnTo>
                    <a:lnTo>
                      <a:pt x="7" y="23"/>
                    </a:lnTo>
                    <a:lnTo>
                      <a:pt x="0" y="15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69" name="Freeform 240"/>
              <p:cNvSpPr>
                <a:spLocks/>
              </p:cNvSpPr>
              <p:nvPr/>
            </p:nvSpPr>
            <p:spPr bwMode="auto">
              <a:xfrm>
                <a:off x="1490" y="2965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8 w 9"/>
                  <a:gd name="T5" fmla="*/ 7 h 8"/>
                  <a:gd name="T6" fmla="*/ 0 w 9"/>
                  <a:gd name="T7" fmla="*/ 3 h 8"/>
                  <a:gd name="T8" fmla="*/ 0 w 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0" name="Freeform 241"/>
              <p:cNvSpPr>
                <a:spLocks/>
              </p:cNvSpPr>
              <p:nvPr/>
            </p:nvSpPr>
            <p:spPr bwMode="auto">
              <a:xfrm>
                <a:off x="1490" y="2972"/>
                <a:ext cx="17" cy="9"/>
              </a:xfrm>
              <a:custGeom>
                <a:avLst/>
                <a:gdLst>
                  <a:gd name="T0" fmla="*/ 16 w 17"/>
                  <a:gd name="T1" fmla="*/ 8 h 9"/>
                  <a:gd name="T2" fmla="*/ 16 w 17"/>
                  <a:gd name="T3" fmla="*/ 8 h 9"/>
                  <a:gd name="T4" fmla="*/ 0 w 17"/>
                  <a:gd name="T5" fmla="*/ 8 h 9"/>
                  <a:gd name="T6" fmla="*/ 0 w 1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16" y="8"/>
                    </a:moveTo>
                    <a:lnTo>
                      <a:pt x="16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1" name="Freeform 242"/>
              <p:cNvSpPr>
                <a:spLocks/>
              </p:cNvSpPr>
              <p:nvPr/>
            </p:nvSpPr>
            <p:spPr bwMode="auto">
              <a:xfrm>
                <a:off x="1490" y="2965"/>
                <a:ext cx="17" cy="16"/>
              </a:xfrm>
              <a:custGeom>
                <a:avLst/>
                <a:gdLst>
                  <a:gd name="T0" fmla="*/ 0 w 17"/>
                  <a:gd name="T1" fmla="*/ 0 h 16"/>
                  <a:gd name="T2" fmla="*/ 0 w 17"/>
                  <a:gd name="T3" fmla="*/ 0 h 16"/>
                  <a:gd name="T4" fmla="*/ 16 w 17"/>
                  <a:gd name="T5" fmla="*/ 15 h 16"/>
                  <a:gd name="T6" fmla="*/ 0 w 17"/>
                  <a:gd name="T7" fmla="*/ 7 h 16"/>
                  <a:gd name="T8" fmla="*/ 0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0"/>
                    </a:moveTo>
                    <a:lnTo>
                      <a:pt x="0" y="0"/>
                    </a:lnTo>
                    <a:lnTo>
                      <a:pt x="16" y="15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2" name="Freeform 243"/>
              <p:cNvSpPr>
                <a:spLocks/>
              </p:cNvSpPr>
              <p:nvPr/>
            </p:nvSpPr>
            <p:spPr bwMode="auto">
              <a:xfrm>
                <a:off x="1467" y="2957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0 w 16"/>
                  <a:gd name="T3" fmla="*/ 0 h 8"/>
                  <a:gd name="T4" fmla="*/ 5 w 16"/>
                  <a:gd name="T5" fmla="*/ 0 h 8"/>
                  <a:gd name="T6" fmla="*/ 15 w 16"/>
                  <a:gd name="T7" fmla="*/ 4 h 8"/>
                  <a:gd name="T8" fmla="*/ 10 w 16"/>
                  <a:gd name="T9" fmla="*/ 7 h 8"/>
                  <a:gd name="T10" fmla="*/ 5 w 16"/>
                  <a:gd name="T11" fmla="*/ 7 h 8"/>
                  <a:gd name="T12" fmla="*/ 0 w 16"/>
                  <a:gd name="T13" fmla="*/ 7 h 8"/>
                  <a:gd name="T14" fmla="*/ 0 w 16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8"/>
                  <a:gd name="T26" fmla="*/ 16 w 16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8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5" y="4"/>
                    </a:lnTo>
                    <a:lnTo>
                      <a:pt x="10" y="7"/>
                    </a:lnTo>
                    <a:lnTo>
                      <a:pt x="5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3" name="Freeform 244"/>
              <p:cNvSpPr>
                <a:spLocks/>
              </p:cNvSpPr>
              <p:nvPr/>
            </p:nvSpPr>
            <p:spPr bwMode="auto">
              <a:xfrm>
                <a:off x="1467" y="2957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23 w 24"/>
                  <a:gd name="T5" fmla="*/ 8 h 16"/>
                  <a:gd name="T6" fmla="*/ 15 w 24"/>
                  <a:gd name="T7" fmla="*/ 15 h 16"/>
                  <a:gd name="T8" fmla="*/ 8 w 24"/>
                  <a:gd name="T9" fmla="*/ 15 h 16"/>
                  <a:gd name="T10" fmla="*/ 0 w 24"/>
                  <a:gd name="T11" fmla="*/ 15 h 16"/>
                  <a:gd name="T12" fmla="*/ 0 w 24"/>
                  <a:gd name="T13" fmla="*/ 0 h 16"/>
                  <a:gd name="T14" fmla="*/ 8 w 24"/>
                  <a:gd name="T15" fmla="*/ 0 h 16"/>
                  <a:gd name="T16" fmla="*/ 23 w 24"/>
                  <a:gd name="T17" fmla="*/ 8 h 16"/>
                  <a:gd name="T18" fmla="*/ 15 w 24"/>
                  <a:gd name="T19" fmla="*/ 15 h 16"/>
                  <a:gd name="T20" fmla="*/ 8 w 24"/>
                  <a:gd name="T21" fmla="*/ 15 h 16"/>
                  <a:gd name="T22" fmla="*/ 0 w 24"/>
                  <a:gd name="T23" fmla="*/ 15 h 16"/>
                  <a:gd name="T24" fmla="*/ 0 w 24"/>
                  <a:gd name="T25" fmla="*/ 0 h 1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6"/>
                  <a:gd name="T41" fmla="*/ 24 w 24"/>
                  <a:gd name="T42" fmla="*/ 16 h 1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23" y="8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8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4" name="Freeform 245"/>
              <p:cNvSpPr>
                <a:spLocks/>
              </p:cNvSpPr>
              <p:nvPr/>
            </p:nvSpPr>
            <p:spPr bwMode="auto">
              <a:xfrm>
                <a:off x="1451" y="2941"/>
                <a:ext cx="17" cy="9"/>
              </a:xfrm>
              <a:custGeom>
                <a:avLst/>
                <a:gdLst>
                  <a:gd name="T0" fmla="*/ 0 w 17"/>
                  <a:gd name="T1" fmla="*/ 0 h 9"/>
                  <a:gd name="T2" fmla="*/ 0 w 17"/>
                  <a:gd name="T3" fmla="*/ 0 h 9"/>
                  <a:gd name="T4" fmla="*/ 16 w 17"/>
                  <a:gd name="T5" fmla="*/ 8 h 9"/>
                  <a:gd name="T6" fmla="*/ 0 w 17"/>
                  <a:gd name="T7" fmla="*/ 4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lnTo>
                      <a:pt x="0" y="0"/>
                    </a:lnTo>
                    <a:lnTo>
                      <a:pt x="16" y="8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5" name="Freeform 246"/>
              <p:cNvSpPr>
                <a:spLocks/>
              </p:cNvSpPr>
              <p:nvPr/>
            </p:nvSpPr>
            <p:spPr bwMode="auto">
              <a:xfrm>
                <a:off x="1451" y="2941"/>
                <a:ext cx="25" cy="17"/>
              </a:xfrm>
              <a:custGeom>
                <a:avLst/>
                <a:gdLst>
                  <a:gd name="T0" fmla="*/ 24 w 25"/>
                  <a:gd name="T1" fmla="*/ 16 h 17"/>
                  <a:gd name="T2" fmla="*/ 24 w 25"/>
                  <a:gd name="T3" fmla="*/ 16 h 17"/>
                  <a:gd name="T4" fmla="*/ 0 w 25"/>
                  <a:gd name="T5" fmla="*/ 8 h 17"/>
                  <a:gd name="T6" fmla="*/ 0 w 25"/>
                  <a:gd name="T7" fmla="*/ 0 h 17"/>
                  <a:gd name="T8" fmla="*/ 24 w 25"/>
                  <a:gd name="T9" fmla="*/ 16 h 17"/>
                  <a:gd name="T10" fmla="*/ 0 w 25"/>
                  <a:gd name="T11" fmla="*/ 8 h 17"/>
                  <a:gd name="T12" fmla="*/ 0 w 25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7"/>
                  <a:gd name="T23" fmla="*/ 25 w 25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7">
                    <a:moveTo>
                      <a:pt x="24" y="16"/>
                    </a:moveTo>
                    <a:lnTo>
                      <a:pt x="24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4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6" name="Freeform 247"/>
              <p:cNvSpPr>
                <a:spLocks/>
              </p:cNvSpPr>
              <p:nvPr/>
            </p:nvSpPr>
            <p:spPr bwMode="auto">
              <a:xfrm>
                <a:off x="1459" y="293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7" name="Freeform 248"/>
              <p:cNvSpPr>
                <a:spLocks/>
              </p:cNvSpPr>
              <p:nvPr/>
            </p:nvSpPr>
            <p:spPr bwMode="auto">
              <a:xfrm>
                <a:off x="1459" y="2934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0 w 9"/>
                  <a:gd name="T3" fmla="*/ 7 h 8"/>
                  <a:gd name="T4" fmla="*/ 0 w 9"/>
                  <a:gd name="T5" fmla="*/ 0 h 8"/>
                  <a:gd name="T6" fmla="*/ 8 w 9"/>
                  <a:gd name="T7" fmla="*/ 0 h 8"/>
                  <a:gd name="T8" fmla="*/ 0 w 9"/>
                  <a:gd name="T9" fmla="*/ 7 h 8"/>
                  <a:gd name="T10" fmla="*/ 0 w 9"/>
                  <a:gd name="T11" fmla="*/ 0 h 8"/>
                  <a:gd name="T12" fmla="*/ 8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8" name="Freeform 249"/>
              <p:cNvSpPr>
                <a:spLocks/>
              </p:cNvSpPr>
              <p:nvPr/>
            </p:nvSpPr>
            <p:spPr bwMode="auto">
              <a:xfrm>
                <a:off x="1467" y="2918"/>
                <a:ext cx="24" cy="32"/>
              </a:xfrm>
              <a:custGeom>
                <a:avLst/>
                <a:gdLst>
                  <a:gd name="T0" fmla="*/ 0 w 24"/>
                  <a:gd name="T1" fmla="*/ 6 h 32"/>
                  <a:gd name="T2" fmla="*/ 0 w 24"/>
                  <a:gd name="T3" fmla="*/ 6 h 32"/>
                  <a:gd name="T4" fmla="*/ 6 w 24"/>
                  <a:gd name="T5" fmla="*/ 6 h 32"/>
                  <a:gd name="T6" fmla="*/ 6 w 24"/>
                  <a:gd name="T7" fmla="*/ 0 h 32"/>
                  <a:gd name="T8" fmla="*/ 11 w 24"/>
                  <a:gd name="T9" fmla="*/ 6 h 32"/>
                  <a:gd name="T10" fmla="*/ 6 w 24"/>
                  <a:gd name="T11" fmla="*/ 13 h 32"/>
                  <a:gd name="T12" fmla="*/ 11 w 24"/>
                  <a:gd name="T13" fmla="*/ 18 h 32"/>
                  <a:gd name="T14" fmla="*/ 17 w 24"/>
                  <a:gd name="T15" fmla="*/ 18 h 32"/>
                  <a:gd name="T16" fmla="*/ 23 w 24"/>
                  <a:gd name="T17" fmla="*/ 18 h 32"/>
                  <a:gd name="T18" fmla="*/ 11 w 24"/>
                  <a:gd name="T19" fmla="*/ 25 h 32"/>
                  <a:gd name="T20" fmla="*/ 11 w 24"/>
                  <a:gd name="T21" fmla="*/ 31 h 32"/>
                  <a:gd name="T22" fmla="*/ 6 w 24"/>
                  <a:gd name="T23" fmla="*/ 25 h 32"/>
                  <a:gd name="T24" fmla="*/ 11 w 24"/>
                  <a:gd name="T25" fmla="*/ 25 h 32"/>
                  <a:gd name="T26" fmla="*/ 6 w 24"/>
                  <a:gd name="T27" fmla="*/ 18 h 32"/>
                  <a:gd name="T28" fmla="*/ 0 w 24"/>
                  <a:gd name="T29" fmla="*/ 25 h 32"/>
                  <a:gd name="T30" fmla="*/ 0 w 24"/>
                  <a:gd name="T31" fmla="*/ 18 h 32"/>
                  <a:gd name="T32" fmla="*/ 0 w 24"/>
                  <a:gd name="T33" fmla="*/ 6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2"/>
                  <a:gd name="T53" fmla="*/ 24 w 24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2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1" y="6"/>
                    </a:lnTo>
                    <a:lnTo>
                      <a:pt x="6" y="13"/>
                    </a:lnTo>
                    <a:lnTo>
                      <a:pt x="11" y="18"/>
                    </a:lnTo>
                    <a:lnTo>
                      <a:pt x="17" y="18"/>
                    </a:lnTo>
                    <a:lnTo>
                      <a:pt x="23" y="18"/>
                    </a:lnTo>
                    <a:lnTo>
                      <a:pt x="11" y="25"/>
                    </a:lnTo>
                    <a:lnTo>
                      <a:pt x="11" y="31"/>
                    </a:lnTo>
                    <a:lnTo>
                      <a:pt x="6" y="25"/>
                    </a:lnTo>
                    <a:lnTo>
                      <a:pt x="11" y="25"/>
                    </a:lnTo>
                    <a:lnTo>
                      <a:pt x="6" y="18"/>
                    </a:lnTo>
                    <a:lnTo>
                      <a:pt x="0" y="25"/>
                    </a:lnTo>
                    <a:lnTo>
                      <a:pt x="0" y="18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79" name="Freeform 250"/>
              <p:cNvSpPr>
                <a:spLocks/>
              </p:cNvSpPr>
              <p:nvPr/>
            </p:nvSpPr>
            <p:spPr bwMode="auto">
              <a:xfrm>
                <a:off x="1467" y="2918"/>
                <a:ext cx="32" cy="40"/>
              </a:xfrm>
              <a:custGeom>
                <a:avLst/>
                <a:gdLst>
                  <a:gd name="T0" fmla="*/ 8 w 32"/>
                  <a:gd name="T1" fmla="*/ 8 h 40"/>
                  <a:gd name="T2" fmla="*/ 8 w 32"/>
                  <a:gd name="T3" fmla="*/ 8 h 40"/>
                  <a:gd name="T4" fmla="*/ 8 w 32"/>
                  <a:gd name="T5" fmla="*/ 16 h 40"/>
                  <a:gd name="T6" fmla="*/ 8 w 32"/>
                  <a:gd name="T7" fmla="*/ 8 h 40"/>
                  <a:gd name="T8" fmla="*/ 15 w 32"/>
                  <a:gd name="T9" fmla="*/ 8 h 40"/>
                  <a:gd name="T10" fmla="*/ 8 w 32"/>
                  <a:gd name="T11" fmla="*/ 23 h 40"/>
                  <a:gd name="T12" fmla="*/ 15 w 32"/>
                  <a:gd name="T13" fmla="*/ 23 h 40"/>
                  <a:gd name="T14" fmla="*/ 23 w 32"/>
                  <a:gd name="T15" fmla="*/ 23 h 40"/>
                  <a:gd name="T16" fmla="*/ 31 w 32"/>
                  <a:gd name="T17" fmla="*/ 23 h 40"/>
                  <a:gd name="T18" fmla="*/ 15 w 32"/>
                  <a:gd name="T19" fmla="*/ 31 h 40"/>
                  <a:gd name="T20" fmla="*/ 15 w 32"/>
                  <a:gd name="T21" fmla="*/ 39 h 40"/>
                  <a:gd name="T22" fmla="*/ 8 w 32"/>
                  <a:gd name="T23" fmla="*/ 31 h 40"/>
                  <a:gd name="T24" fmla="*/ 15 w 32"/>
                  <a:gd name="T25" fmla="*/ 31 h 40"/>
                  <a:gd name="T26" fmla="*/ 8 w 32"/>
                  <a:gd name="T27" fmla="*/ 31 h 40"/>
                  <a:gd name="T28" fmla="*/ 0 w 32"/>
                  <a:gd name="T29" fmla="*/ 31 h 40"/>
                  <a:gd name="T30" fmla="*/ 0 w 32"/>
                  <a:gd name="T31" fmla="*/ 23 h 40"/>
                  <a:gd name="T32" fmla="*/ 0 w 32"/>
                  <a:gd name="T33" fmla="*/ 8 h 40"/>
                  <a:gd name="T34" fmla="*/ 8 w 32"/>
                  <a:gd name="T35" fmla="*/ 8 h 40"/>
                  <a:gd name="T36" fmla="*/ 8 w 32"/>
                  <a:gd name="T37" fmla="*/ 0 h 40"/>
                  <a:gd name="T38" fmla="*/ 15 w 32"/>
                  <a:gd name="T39" fmla="*/ 8 h 40"/>
                  <a:gd name="T40" fmla="*/ 8 w 32"/>
                  <a:gd name="T41" fmla="*/ 16 h 40"/>
                  <a:gd name="T42" fmla="*/ 15 w 32"/>
                  <a:gd name="T43" fmla="*/ 23 h 40"/>
                  <a:gd name="T44" fmla="*/ 23 w 32"/>
                  <a:gd name="T45" fmla="*/ 23 h 40"/>
                  <a:gd name="T46" fmla="*/ 31 w 32"/>
                  <a:gd name="T47" fmla="*/ 23 h 40"/>
                  <a:gd name="T48" fmla="*/ 15 w 32"/>
                  <a:gd name="T49" fmla="*/ 31 h 40"/>
                  <a:gd name="T50" fmla="*/ 15 w 32"/>
                  <a:gd name="T51" fmla="*/ 39 h 40"/>
                  <a:gd name="T52" fmla="*/ 8 w 32"/>
                  <a:gd name="T53" fmla="*/ 31 h 40"/>
                  <a:gd name="T54" fmla="*/ 15 w 32"/>
                  <a:gd name="T55" fmla="*/ 31 h 40"/>
                  <a:gd name="T56" fmla="*/ 8 w 32"/>
                  <a:gd name="T57" fmla="*/ 23 h 40"/>
                  <a:gd name="T58" fmla="*/ 0 w 32"/>
                  <a:gd name="T59" fmla="*/ 31 h 40"/>
                  <a:gd name="T60" fmla="*/ 0 w 32"/>
                  <a:gd name="T61" fmla="*/ 23 h 40"/>
                  <a:gd name="T62" fmla="*/ 0 w 32"/>
                  <a:gd name="T63" fmla="*/ 8 h 4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2"/>
                  <a:gd name="T97" fmla="*/ 0 h 40"/>
                  <a:gd name="T98" fmla="*/ 32 w 32"/>
                  <a:gd name="T99" fmla="*/ 40 h 4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2" h="40">
                    <a:moveTo>
                      <a:pt x="8" y="8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8" y="23"/>
                    </a:lnTo>
                    <a:lnTo>
                      <a:pt x="15" y="23"/>
                    </a:lnTo>
                    <a:lnTo>
                      <a:pt x="23" y="23"/>
                    </a:lnTo>
                    <a:lnTo>
                      <a:pt x="31" y="23"/>
                    </a:lnTo>
                    <a:lnTo>
                      <a:pt x="15" y="31"/>
                    </a:lnTo>
                    <a:lnTo>
                      <a:pt x="15" y="39"/>
                    </a:lnTo>
                    <a:lnTo>
                      <a:pt x="8" y="31"/>
                    </a:lnTo>
                    <a:lnTo>
                      <a:pt x="15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8" y="16"/>
                    </a:lnTo>
                    <a:lnTo>
                      <a:pt x="15" y="23"/>
                    </a:lnTo>
                    <a:lnTo>
                      <a:pt x="23" y="23"/>
                    </a:lnTo>
                    <a:lnTo>
                      <a:pt x="31" y="23"/>
                    </a:lnTo>
                    <a:lnTo>
                      <a:pt x="15" y="31"/>
                    </a:lnTo>
                    <a:lnTo>
                      <a:pt x="15" y="39"/>
                    </a:lnTo>
                    <a:lnTo>
                      <a:pt x="8" y="31"/>
                    </a:lnTo>
                    <a:lnTo>
                      <a:pt x="15" y="31"/>
                    </a:lnTo>
                    <a:lnTo>
                      <a:pt x="8" y="23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0" name="Freeform 251"/>
              <p:cNvSpPr>
                <a:spLocks/>
              </p:cNvSpPr>
              <p:nvPr/>
            </p:nvSpPr>
            <p:spPr bwMode="auto">
              <a:xfrm>
                <a:off x="1459" y="2902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1" name="Freeform 252"/>
              <p:cNvSpPr>
                <a:spLocks/>
              </p:cNvSpPr>
              <p:nvPr/>
            </p:nvSpPr>
            <p:spPr bwMode="auto">
              <a:xfrm>
                <a:off x="1459" y="2903"/>
                <a:ext cx="9" cy="16"/>
              </a:xfrm>
              <a:custGeom>
                <a:avLst/>
                <a:gdLst>
                  <a:gd name="T0" fmla="*/ 8 w 9"/>
                  <a:gd name="T1" fmla="*/ 15 h 16"/>
                  <a:gd name="T2" fmla="*/ 0 w 9"/>
                  <a:gd name="T3" fmla="*/ 7 h 16"/>
                  <a:gd name="T4" fmla="*/ 8 w 9"/>
                  <a:gd name="T5" fmla="*/ 7 h 16"/>
                  <a:gd name="T6" fmla="*/ 0 w 9"/>
                  <a:gd name="T7" fmla="*/ 0 h 16"/>
                  <a:gd name="T8" fmla="*/ 8 w 9"/>
                  <a:gd name="T9" fmla="*/ 7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6"/>
                  <a:gd name="T17" fmla="*/ 9 w 9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6">
                    <a:moveTo>
                      <a:pt x="8" y="15"/>
                    </a:moveTo>
                    <a:lnTo>
                      <a:pt x="0" y="7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8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2" name="Freeform 253"/>
              <p:cNvSpPr>
                <a:spLocks/>
              </p:cNvSpPr>
              <p:nvPr/>
            </p:nvSpPr>
            <p:spPr bwMode="auto">
              <a:xfrm>
                <a:off x="1459" y="291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3" name="Freeform 254"/>
              <p:cNvSpPr>
                <a:spLocks/>
              </p:cNvSpPr>
              <p:nvPr/>
            </p:nvSpPr>
            <p:spPr bwMode="auto">
              <a:xfrm>
                <a:off x="1459" y="2910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0 h 9"/>
                  <a:gd name="T6" fmla="*/ 0 w 1"/>
                  <a:gd name="T7" fmla="*/ 8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4" name="Freeform 255"/>
              <p:cNvSpPr>
                <a:spLocks/>
              </p:cNvSpPr>
              <p:nvPr/>
            </p:nvSpPr>
            <p:spPr bwMode="auto">
              <a:xfrm>
                <a:off x="1443" y="2902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1 w 2"/>
                  <a:gd name="T3" fmla="*/ 0 h 2"/>
                  <a:gd name="T4" fmla="*/ 0 w 2"/>
                  <a:gd name="T5" fmla="*/ 1 h 2"/>
                  <a:gd name="T6" fmla="*/ 1 w 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2"/>
                  <a:gd name="T14" fmla="*/ 2 w 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5" name="Freeform 256"/>
              <p:cNvSpPr>
                <a:spLocks/>
              </p:cNvSpPr>
              <p:nvPr/>
            </p:nvSpPr>
            <p:spPr bwMode="auto">
              <a:xfrm>
                <a:off x="1444" y="2903"/>
                <a:ext cx="8" cy="8"/>
              </a:xfrm>
              <a:custGeom>
                <a:avLst/>
                <a:gdLst>
                  <a:gd name="T0" fmla="*/ 7 w 8"/>
                  <a:gd name="T1" fmla="*/ 0 h 8"/>
                  <a:gd name="T2" fmla="*/ 7 w 8"/>
                  <a:gd name="T3" fmla="*/ 0 h 8"/>
                  <a:gd name="T4" fmla="*/ 7 w 8"/>
                  <a:gd name="T5" fmla="*/ 7 h 8"/>
                  <a:gd name="T6" fmla="*/ 0 w 8"/>
                  <a:gd name="T7" fmla="*/ 7 h 8"/>
                  <a:gd name="T8" fmla="*/ 7 w 8"/>
                  <a:gd name="T9" fmla="*/ 0 h 8"/>
                  <a:gd name="T10" fmla="*/ 0 w 8"/>
                  <a:gd name="T11" fmla="*/ 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0"/>
                    </a:moveTo>
                    <a:lnTo>
                      <a:pt x="7" y="0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6" name="Freeform 257"/>
              <p:cNvSpPr>
                <a:spLocks/>
              </p:cNvSpPr>
              <p:nvPr/>
            </p:nvSpPr>
            <p:spPr bwMode="auto">
              <a:xfrm>
                <a:off x="1443" y="2887"/>
                <a:ext cx="2" cy="9"/>
              </a:xfrm>
              <a:custGeom>
                <a:avLst/>
                <a:gdLst>
                  <a:gd name="T0" fmla="*/ 0 w 2"/>
                  <a:gd name="T1" fmla="*/ 4 h 9"/>
                  <a:gd name="T2" fmla="*/ 0 w 2"/>
                  <a:gd name="T3" fmla="*/ 4 h 9"/>
                  <a:gd name="T4" fmla="*/ 0 w 2"/>
                  <a:gd name="T5" fmla="*/ 8 h 9"/>
                  <a:gd name="T6" fmla="*/ 1 w 2"/>
                  <a:gd name="T7" fmla="*/ 0 h 9"/>
                  <a:gd name="T8" fmla="*/ 0 w 2"/>
                  <a:gd name="T9" fmla="*/ 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9"/>
                  <a:gd name="T17" fmla="*/ 2 w 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8"/>
                    </a:lnTo>
                    <a:lnTo>
                      <a:pt x="1" y="0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7" name="Freeform 258"/>
              <p:cNvSpPr>
                <a:spLocks/>
              </p:cNvSpPr>
              <p:nvPr/>
            </p:nvSpPr>
            <p:spPr bwMode="auto">
              <a:xfrm>
                <a:off x="1444" y="2887"/>
                <a:ext cx="8" cy="17"/>
              </a:xfrm>
              <a:custGeom>
                <a:avLst/>
                <a:gdLst>
                  <a:gd name="T0" fmla="*/ 7 w 8"/>
                  <a:gd name="T1" fmla="*/ 16 h 17"/>
                  <a:gd name="T2" fmla="*/ 7 w 8"/>
                  <a:gd name="T3" fmla="*/ 16 h 17"/>
                  <a:gd name="T4" fmla="*/ 0 w 8"/>
                  <a:gd name="T5" fmla="*/ 0 h 17"/>
                  <a:gd name="T6" fmla="*/ 7 w 8"/>
                  <a:gd name="T7" fmla="*/ 8 h 17"/>
                  <a:gd name="T8" fmla="*/ 7 w 8"/>
                  <a:gd name="T9" fmla="*/ 16 h 17"/>
                  <a:gd name="T10" fmla="*/ 0 w 8"/>
                  <a:gd name="T11" fmla="*/ 0 h 17"/>
                  <a:gd name="T12" fmla="*/ 7 w 8"/>
                  <a:gd name="T13" fmla="*/ 8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7"/>
                  <a:gd name="T23" fmla="*/ 8 w 8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7">
                    <a:moveTo>
                      <a:pt x="7" y="16"/>
                    </a:moveTo>
                    <a:lnTo>
                      <a:pt x="7" y="16"/>
                    </a:lnTo>
                    <a:lnTo>
                      <a:pt x="0" y="0"/>
                    </a:lnTo>
                    <a:lnTo>
                      <a:pt x="7" y="8"/>
                    </a:lnTo>
                    <a:lnTo>
                      <a:pt x="7" y="16"/>
                    </a:lnTo>
                    <a:lnTo>
                      <a:pt x="0" y="0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8" name="Freeform 259"/>
              <p:cNvSpPr>
                <a:spLocks/>
              </p:cNvSpPr>
              <p:nvPr/>
            </p:nvSpPr>
            <p:spPr bwMode="auto">
              <a:xfrm>
                <a:off x="1451" y="2879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0 h 9"/>
                  <a:gd name="T6" fmla="*/ 0 w 1"/>
                  <a:gd name="T7" fmla="*/ 4 h 9"/>
                  <a:gd name="T8" fmla="*/ 0 w 1"/>
                  <a:gd name="T9" fmla="*/ 8 h 9"/>
                  <a:gd name="T10" fmla="*/ 0 w 1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89" name="Freeform 260"/>
              <p:cNvSpPr>
                <a:spLocks/>
              </p:cNvSpPr>
              <p:nvPr/>
            </p:nvSpPr>
            <p:spPr bwMode="auto">
              <a:xfrm>
                <a:off x="1451" y="2879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0 w 9"/>
                  <a:gd name="T3" fmla="*/ 0 h 17"/>
                  <a:gd name="T4" fmla="*/ 8 w 9"/>
                  <a:gd name="T5" fmla="*/ 8 h 17"/>
                  <a:gd name="T6" fmla="*/ 8 w 9"/>
                  <a:gd name="T7" fmla="*/ 16 h 17"/>
                  <a:gd name="T8" fmla="*/ 0 w 9"/>
                  <a:gd name="T9" fmla="*/ 8 h 17"/>
                  <a:gd name="T10" fmla="*/ 0 w 9"/>
                  <a:gd name="T11" fmla="*/ 0 h 17"/>
                  <a:gd name="T12" fmla="*/ 8 w 9"/>
                  <a:gd name="T13" fmla="*/ 8 h 17"/>
                  <a:gd name="T14" fmla="*/ 8 w 9"/>
                  <a:gd name="T15" fmla="*/ 16 h 17"/>
                  <a:gd name="T16" fmla="*/ 0 w 9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0" name="Freeform 261"/>
              <p:cNvSpPr>
                <a:spLocks/>
              </p:cNvSpPr>
              <p:nvPr/>
            </p:nvSpPr>
            <p:spPr bwMode="auto">
              <a:xfrm>
                <a:off x="1436" y="287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1" name="Freeform 262"/>
              <p:cNvSpPr>
                <a:spLocks/>
              </p:cNvSpPr>
              <p:nvPr/>
            </p:nvSpPr>
            <p:spPr bwMode="auto">
              <a:xfrm>
                <a:off x="1436" y="2879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0 h 9"/>
                  <a:gd name="T8" fmla="*/ 8 w 9"/>
                  <a:gd name="T9" fmla="*/ 0 h 9"/>
                  <a:gd name="T10" fmla="*/ 8 w 9"/>
                  <a:gd name="T11" fmla="*/ 8 h 9"/>
                  <a:gd name="T12" fmla="*/ 0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2" name="Freeform 263"/>
              <p:cNvSpPr>
                <a:spLocks/>
              </p:cNvSpPr>
              <p:nvPr/>
            </p:nvSpPr>
            <p:spPr bwMode="auto">
              <a:xfrm>
                <a:off x="1436" y="286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3" name="Freeform 264"/>
              <p:cNvSpPr>
                <a:spLocks/>
              </p:cNvSpPr>
              <p:nvPr/>
            </p:nvSpPr>
            <p:spPr bwMode="auto">
              <a:xfrm>
                <a:off x="1436" y="2864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8 w 9"/>
                  <a:gd name="T5" fmla="*/ 8 h 9"/>
                  <a:gd name="T6" fmla="*/ 0 w 9"/>
                  <a:gd name="T7" fmla="*/ 0 h 9"/>
                  <a:gd name="T8" fmla="*/ 8 w 9"/>
                  <a:gd name="T9" fmla="*/ 8 h 9"/>
                  <a:gd name="T10" fmla="*/ 0 w 9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4" name="Freeform 265"/>
              <p:cNvSpPr>
                <a:spLocks/>
              </p:cNvSpPr>
              <p:nvPr/>
            </p:nvSpPr>
            <p:spPr bwMode="auto">
              <a:xfrm>
                <a:off x="1443" y="2841"/>
                <a:ext cx="2" cy="24"/>
              </a:xfrm>
              <a:custGeom>
                <a:avLst/>
                <a:gdLst>
                  <a:gd name="T0" fmla="*/ 1 w 2"/>
                  <a:gd name="T1" fmla="*/ 5 h 24"/>
                  <a:gd name="T2" fmla="*/ 1 w 2"/>
                  <a:gd name="T3" fmla="*/ 5 h 24"/>
                  <a:gd name="T4" fmla="*/ 1 w 2"/>
                  <a:gd name="T5" fmla="*/ 0 h 24"/>
                  <a:gd name="T6" fmla="*/ 0 w 2"/>
                  <a:gd name="T7" fmla="*/ 5 h 24"/>
                  <a:gd name="T8" fmla="*/ 0 w 2"/>
                  <a:gd name="T9" fmla="*/ 23 h 24"/>
                  <a:gd name="T10" fmla="*/ 1 w 2"/>
                  <a:gd name="T11" fmla="*/ 23 h 24"/>
                  <a:gd name="T12" fmla="*/ 1 w 2"/>
                  <a:gd name="T13" fmla="*/ 17 h 24"/>
                  <a:gd name="T14" fmla="*/ 1 w 2"/>
                  <a:gd name="T15" fmla="*/ 11 h 24"/>
                  <a:gd name="T16" fmla="*/ 1 w 2"/>
                  <a:gd name="T17" fmla="*/ 5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"/>
                  <a:gd name="T28" fmla="*/ 0 h 24"/>
                  <a:gd name="T29" fmla="*/ 2 w 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" h="24">
                    <a:moveTo>
                      <a:pt x="1" y="5"/>
                    </a:moveTo>
                    <a:lnTo>
                      <a:pt x="1" y="5"/>
                    </a:lnTo>
                    <a:lnTo>
                      <a:pt x="1" y="0"/>
                    </a:lnTo>
                    <a:lnTo>
                      <a:pt x="0" y="5"/>
                    </a:lnTo>
                    <a:lnTo>
                      <a:pt x="0" y="23"/>
                    </a:lnTo>
                    <a:lnTo>
                      <a:pt x="1" y="23"/>
                    </a:lnTo>
                    <a:lnTo>
                      <a:pt x="1" y="17"/>
                    </a:lnTo>
                    <a:lnTo>
                      <a:pt x="1" y="11"/>
                    </a:lnTo>
                    <a:lnTo>
                      <a:pt x="1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5" name="Freeform 266"/>
              <p:cNvSpPr>
                <a:spLocks/>
              </p:cNvSpPr>
              <p:nvPr/>
            </p:nvSpPr>
            <p:spPr bwMode="auto">
              <a:xfrm>
                <a:off x="1444" y="2841"/>
                <a:ext cx="8" cy="32"/>
              </a:xfrm>
              <a:custGeom>
                <a:avLst/>
                <a:gdLst>
                  <a:gd name="T0" fmla="*/ 0 w 8"/>
                  <a:gd name="T1" fmla="*/ 0 h 32"/>
                  <a:gd name="T2" fmla="*/ 0 w 8"/>
                  <a:gd name="T3" fmla="*/ 0 h 32"/>
                  <a:gd name="T4" fmla="*/ 7 w 8"/>
                  <a:gd name="T5" fmla="*/ 7 h 32"/>
                  <a:gd name="T6" fmla="*/ 7 w 8"/>
                  <a:gd name="T7" fmla="*/ 31 h 32"/>
                  <a:gd name="T8" fmla="*/ 0 w 8"/>
                  <a:gd name="T9" fmla="*/ 31 h 32"/>
                  <a:gd name="T10" fmla="*/ 0 w 8"/>
                  <a:gd name="T11" fmla="*/ 23 h 32"/>
                  <a:gd name="T12" fmla="*/ 0 w 8"/>
                  <a:gd name="T13" fmla="*/ 15 h 32"/>
                  <a:gd name="T14" fmla="*/ 0 w 8"/>
                  <a:gd name="T15" fmla="*/ 7 h 32"/>
                  <a:gd name="T16" fmla="*/ 0 w 8"/>
                  <a:gd name="T17" fmla="*/ 0 h 32"/>
                  <a:gd name="T18" fmla="*/ 7 w 8"/>
                  <a:gd name="T19" fmla="*/ 7 h 32"/>
                  <a:gd name="T20" fmla="*/ 7 w 8"/>
                  <a:gd name="T21" fmla="*/ 31 h 32"/>
                  <a:gd name="T22" fmla="*/ 0 w 8"/>
                  <a:gd name="T23" fmla="*/ 31 h 32"/>
                  <a:gd name="T24" fmla="*/ 0 w 8"/>
                  <a:gd name="T25" fmla="*/ 23 h 32"/>
                  <a:gd name="T26" fmla="*/ 0 w 8"/>
                  <a:gd name="T27" fmla="*/ 15 h 32"/>
                  <a:gd name="T28" fmla="*/ 0 w 8"/>
                  <a:gd name="T29" fmla="*/ 7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"/>
                  <a:gd name="T46" fmla="*/ 0 h 32"/>
                  <a:gd name="T47" fmla="*/ 8 w 8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" h="32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7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7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6" name="Freeform 267"/>
              <p:cNvSpPr>
                <a:spLocks/>
              </p:cNvSpPr>
              <p:nvPr/>
            </p:nvSpPr>
            <p:spPr bwMode="auto">
              <a:xfrm>
                <a:off x="1436" y="283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7" name="Freeform 268"/>
              <p:cNvSpPr>
                <a:spLocks/>
              </p:cNvSpPr>
              <p:nvPr/>
            </p:nvSpPr>
            <p:spPr bwMode="auto">
              <a:xfrm>
                <a:off x="1436" y="2833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8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8 h 9"/>
                  <a:gd name="T12" fmla="*/ 0 w 9"/>
                  <a:gd name="T13" fmla="*/ 8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0" y="8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8" name="Freeform 269"/>
              <p:cNvSpPr>
                <a:spLocks/>
              </p:cNvSpPr>
              <p:nvPr/>
            </p:nvSpPr>
            <p:spPr bwMode="auto">
              <a:xfrm>
                <a:off x="1436" y="2825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0 h 9"/>
                  <a:gd name="T6" fmla="*/ 0 w 1"/>
                  <a:gd name="T7" fmla="*/ 8 h 9"/>
                  <a:gd name="T8" fmla="*/ 0 w 1"/>
                  <a:gd name="T9" fmla="*/ 4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99" name="Freeform 270"/>
              <p:cNvSpPr>
                <a:spLocks/>
              </p:cNvSpPr>
              <p:nvPr/>
            </p:nvSpPr>
            <p:spPr bwMode="auto">
              <a:xfrm>
                <a:off x="1436" y="2825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8 w 9"/>
                  <a:gd name="T3" fmla="*/ 16 h 17"/>
                  <a:gd name="T4" fmla="*/ 0 w 9"/>
                  <a:gd name="T5" fmla="*/ 8 h 17"/>
                  <a:gd name="T6" fmla="*/ 0 w 9"/>
                  <a:gd name="T7" fmla="*/ 0 h 17"/>
                  <a:gd name="T8" fmla="*/ 8 w 9"/>
                  <a:gd name="T9" fmla="*/ 16 h 17"/>
                  <a:gd name="T10" fmla="*/ 0 w 9"/>
                  <a:gd name="T11" fmla="*/ 8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7"/>
                  <a:gd name="T20" fmla="*/ 9 w 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7">
                    <a:moveTo>
                      <a:pt x="0" y="0"/>
                    </a:move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0" name="Freeform 271"/>
              <p:cNvSpPr>
                <a:spLocks/>
              </p:cNvSpPr>
              <p:nvPr/>
            </p:nvSpPr>
            <p:spPr bwMode="auto">
              <a:xfrm>
                <a:off x="1451" y="281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1" name="Freeform 272"/>
              <p:cNvSpPr>
                <a:spLocks/>
              </p:cNvSpPr>
              <p:nvPr/>
            </p:nvSpPr>
            <p:spPr bwMode="auto">
              <a:xfrm>
                <a:off x="1451" y="2817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8 h 9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9"/>
                  <a:gd name="T11" fmla="*/ 1 w 1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2" name="Line 273"/>
              <p:cNvSpPr>
                <a:spLocks noChangeShapeType="1"/>
              </p:cNvSpPr>
              <p:nvPr/>
            </p:nvSpPr>
            <p:spPr bwMode="auto">
              <a:xfrm>
                <a:off x="1455" y="2817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3" name="Freeform 274"/>
              <p:cNvSpPr>
                <a:spLocks/>
              </p:cNvSpPr>
              <p:nvPr/>
            </p:nvSpPr>
            <p:spPr bwMode="auto">
              <a:xfrm>
                <a:off x="1459" y="276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4" name="Freeform 275"/>
              <p:cNvSpPr>
                <a:spLocks/>
              </p:cNvSpPr>
              <p:nvPr/>
            </p:nvSpPr>
            <p:spPr bwMode="auto">
              <a:xfrm>
                <a:off x="1459" y="2763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0 w 9"/>
                  <a:gd name="T7" fmla="*/ 0 h 1"/>
                  <a:gd name="T8" fmla="*/ 8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5" name="Freeform 276"/>
              <p:cNvSpPr>
                <a:spLocks/>
              </p:cNvSpPr>
              <p:nvPr/>
            </p:nvSpPr>
            <p:spPr bwMode="auto">
              <a:xfrm>
                <a:off x="1467" y="274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6" name="Freeform 277"/>
              <p:cNvSpPr>
                <a:spLocks/>
              </p:cNvSpPr>
              <p:nvPr/>
            </p:nvSpPr>
            <p:spPr bwMode="auto">
              <a:xfrm>
                <a:off x="1467" y="2747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8 h 9"/>
                  <a:gd name="T16" fmla="*/ 0 w 9"/>
                  <a:gd name="T17" fmla="*/ 0 h 9"/>
                  <a:gd name="T18" fmla="*/ 8 w 9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9"/>
                  <a:gd name="T32" fmla="*/ 9 w 9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7" name="Freeform 278"/>
              <p:cNvSpPr>
                <a:spLocks/>
              </p:cNvSpPr>
              <p:nvPr/>
            </p:nvSpPr>
            <p:spPr bwMode="auto">
              <a:xfrm>
                <a:off x="1451" y="2693"/>
                <a:ext cx="9" cy="24"/>
              </a:xfrm>
              <a:custGeom>
                <a:avLst/>
                <a:gdLst>
                  <a:gd name="T0" fmla="*/ 4 w 9"/>
                  <a:gd name="T1" fmla="*/ 0 h 24"/>
                  <a:gd name="T2" fmla="*/ 4 w 9"/>
                  <a:gd name="T3" fmla="*/ 0 h 24"/>
                  <a:gd name="T4" fmla="*/ 8 w 9"/>
                  <a:gd name="T5" fmla="*/ 0 h 24"/>
                  <a:gd name="T6" fmla="*/ 8 w 9"/>
                  <a:gd name="T7" fmla="*/ 6 h 24"/>
                  <a:gd name="T8" fmla="*/ 8 w 9"/>
                  <a:gd name="T9" fmla="*/ 12 h 24"/>
                  <a:gd name="T10" fmla="*/ 8 w 9"/>
                  <a:gd name="T11" fmla="*/ 17 h 24"/>
                  <a:gd name="T12" fmla="*/ 8 w 9"/>
                  <a:gd name="T13" fmla="*/ 23 h 24"/>
                  <a:gd name="T14" fmla="*/ 4 w 9"/>
                  <a:gd name="T15" fmla="*/ 23 h 24"/>
                  <a:gd name="T16" fmla="*/ 0 w 9"/>
                  <a:gd name="T17" fmla="*/ 23 h 24"/>
                  <a:gd name="T18" fmla="*/ 4 w 9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24"/>
                  <a:gd name="T32" fmla="*/ 9 w 9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24">
                    <a:moveTo>
                      <a:pt x="4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8" y="6"/>
                    </a:lnTo>
                    <a:lnTo>
                      <a:pt x="8" y="12"/>
                    </a:lnTo>
                    <a:lnTo>
                      <a:pt x="8" y="17"/>
                    </a:lnTo>
                    <a:lnTo>
                      <a:pt x="8" y="23"/>
                    </a:lnTo>
                    <a:lnTo>
                      <a:pt x="4" y="23"/>
                    </a:lnTo>
                    <a:lnTo>
                      <a:pt x="0" y="23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8" name="Freeform 279"/>
              <p:cNvSpPr>
                <a:spLocks/>
              </p:cNvSpPr>
              <p:nvPr/>
            </p:nvSpPr>
            <p:spPr bwMode="auto">
              <a:xfrm>
                <a:off x="1451" y="2693"/>
                <a:ext cx="17" cy="32"/>
              </a:xfrm>
              <a:custGeom>
                <a:avLst/>
                <a:gdLst>
                  <a:gd name="T0" fmla="*/ 16 w 17"/>
                  <a:gd name="T1" fmla="*/ 0 h 32"/>
                  <a:gd name="T2" fmla="*/ 16 w 17"/>
                  <a:gd name="T3" fmla="*/ 16 h 32"/>
                  <a:gd name="T4" fmla="*/ 16 w 17"/>
                  <a:gd name="T5" fmla="*/ 23 h 32"/>
                  <a:gd name="T6" fmla="*/ 16 w 17"/>
                  <a:gd name="T7" fmla="*/ 31 h 32"/>
                  <a:gd name="T8" fmla="*/ 8 w 17"/>
                  <a:gd name="T9" fmla="*/ 31 h 32"/>
                  <a:gd name="T10" fmla="*/ 0 w 17"/>
                  <a:gd name="T11" fmla="*/ 31 h 32"/>
                  <a:gd name="T12" fmla="*/ 8 w 17"/>
                  <a:gd name="T13" fmla="*/ 0 h 32"/>
                  <a:gd name="T14" fmla="*/ 16 w 17"/>
                  <a:gd name="T15" fmla="*/ 0 h 32"/>
                  <a:gd name="T16" fmla="*/ 16 w 17"/>
                  <a:gd name="T17" fmla="*/ 8 h 32"/>
                  <a:gd name="T18" fmla="*/ 16 w 17"/>
                  <a:gd name="T19" fmla="*/ 16 h 32"/>
                  <a:gd name="T20" fmla="*/ 16 w 17"/>
                  <a:gd name="T21" fmla="*/ 23 h 32"/>
                  <a:gd name="T22" fmla="*/ 16 w 17"/>
                  <a:gd name="T23" fmla="*/ 31 h 32"/>
                  <a:gd name="T24" fmla="*/ 8 w 17"/>
                  <a:gd name="T25" fmla="*/ 31 h 32"/>
                  <a:gd name="T26" fmla="*/ 0 w 17"/>
                  <a:gd name="T27" fmla="*/ 31 h 32"/>
                  <a:gd name="T28" fmla="*/ 8 w 17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32"/>
                  <a:gd name="T47" fmla="*/ 17 w 17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32">
                    <a:moveTo>
                      <a:pt x="16" y="0"/>
                    </a:moveTo>
                    <a:lnTo>
                      <a:pt x="16" y="16"/>
                    </a:lnTo>
                    <a:lnTo>
                      <a:pt x="16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09" name="Freeform 280"/>
              <p:cNvSpPr>
                <a:spLocks/>
              </p:cNvSpPr>
              <p:nvPr/>
            </p:nvSpPr>
            <p:spPr bwMode="auto">
              <a:xfrm>
                <a:off x="1521" y="299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0 w 1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0" name="Freeform 281"/>
              <p:cNvSpPr>
                <a:spLocks/>
              </p:cNvSpPr>
              <p:nvPr/>
            </p:nvSpPr>
            <p:spPr bwMode="auto">
              <a:xfrm>
                <a:off x="1521" y="2996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8 w 9"/>
                  <a:gd name="T5" fmla="*/ 0 h 8"/>
                  <a:gd name="T6" fmla="*/ 0 w 9"/>
                  <a:gd name="T7" fmla="*/ 7 h 8"/>
                  <a:gd name="T8" fmla="*/ 0 w 9"/>
                  <a:gd name="T9" fmla="*/ 0 h 8"/>
                  <a:gd name="T10" fmla="*/ 8 w 9"/>
                  <a:gd name="T11" fmla="*/ 0 h 8"/>
                  <a:gd name="T12" fmla="*/ 0 w 9"/>
                  <a:gd name="T13" fmla="*/ 7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1" name="Freeform 282"/>
              <p:cNvSpPr>
                <a:spLocks/>
              </p:cNvSpPr>
              <p:nvPr/>
            </p:nvSpPr>
            <p:spPr bwMode="auto">
              <a:xfrm>
                <a:off x="1521" y="2996"/>
                <a:ext cx="24" cy="16"/>
              </a:xfrm>
              <a:custGeom>
                <a:avLst/>
                <a:gdLst>
                  <a:gd name="T0" fmla="*/ 0 w 24"/>
                  <a:gd name="T1" fmla="*/ 5 h 16"/>
                  <a:gd name="T2" fmla="*/ 0 w 24"/>
                  <a:gd name="T3" fmla="*/ 5 h 16"/>
                  <a:gd name="T4" fmla="*/ 17 w 24"/>
                  <a:gd name="T5" fmla="*/ 0 h 16"/>
                  <a:gd name="T6" fmla="*/ 17 w 24"/>
                  <a:gd name="T7" fmla="*/ 5 h 16"/>
                  <a:gd name="T8" fmla="*/ 12 w 24"/>
                  <a:gd name="T9" fmla="*/ 5 h 16"/>
                  <a:gd name="T10" fmla="*/ 23 w 24"/>
                  <a:gd name="T11" fmla="*/ 5 h 16"/>
                  <a:gd name="T12" fmla="*/ 17 w 24"/>
                  <a:gd name="T13" fmla="*/ 5 h 16"/>
                  <a:gd name="T14" fmla="*/ 23 w 24"/>
                  <a:gd name="T15" fmla="*/ 10 h 16"/>
                  <a:gd name="T16" fmla="*/ 23 w 24"/>
                  <a:gd name="T17" fmla="*/ 15 h 16"/>
                  <a:gd name="T18" fmla="*/ 12 w 24"/>
                  <a:gd name="T19" fmla="*/ 5 h 16"/>
                  <a:gd name="T20" fmla="*/ 6 w 24"/>
                  <a:gd name="T21" fmla="*/ 5 h 16"/>
                  <a:gd name="T22" fmla="*/ 12 w 24"/>
                  <a:gd name="T23" fmla="*/ 10 h 16"/>
                  <a:gd name="T24" fmla="*/ 6 w 24"/>
                  <a:gd name="T25" fmla="*/ 10 h 16"/>
                  <a:gd name="T26" fmla="*/ 6 w 24"/>
                  <a:gd name="T27" fmla="*/ 5 h 16"/>
                  <a:gd name="T28" fmla="*/ 0 w 24"/>
                  <a:gd name="T29" fmla="*/ 5 h 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"/>
                  <a:gd name="T46" fmla="*/ 0 h 16"/>
                  <a:gd name="T47" fmla="*/ 24 w 24"/>
                  <a:gd name="T48" fmla="*/ 16 h 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" h="16">
                    <a:moveTo>
                      <a:pt x="0" y="5"/>
                    </a:moveTo>
                    <a:lnTo>
                      <a:pt x="0" y="5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2" y="5"/>
                    </a:lnTo>
                    <a:lnTo>
                      <a:pt x="23" y="5"/>
                    </a:lnTo>
                    <a:lnTo>
                      <a:pt x="17" y="5"/>
                    </a:lnTo>
                    <a:lnTo>
                      <a:pt x="23" y="10"/>
                    </a:lnTo>
                    <a:lnTo>
                      <a:pt x="23" y="15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12" y="10"/>
                    </a:lnTo>
                    <a:lnTo>
                      <a:pt x="6" y="10"/>
                    </a:lnTo>
                    <a:lnTo>
                      <a:pt x="6" y="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2" name="Freeform 283"/>
              <p:cNvSpPr>
                <a:spLocks/>
              </p:cNvSpPr>
              <p:nvPr/>
            </p:nvSpPr>
            <p:spPr bwMode="auto">
              <a:xfrm>
                <a:off x="1529" y="2996"/>
                <a:ext cx="24" cy="24"/>
              </a:xfrm>
              <a:custGeom>
                <a:avLst/>
                <a:gdLst>
                  <a:gd name="T0" fmla="*/ 15 w 24"/>
                  <a:gd name="T1" fmla="*/ 0 h 24"/>
                  <a:gd name="T2" fmla="*/ 15 w 24"/>
                  <a:gd name="T3" fmla="*/ 0 h 24"/>
                  <a:gd name="T4" fmla="*/ 15 w 24"/>
                  <a:gd name="T5" fmla="*/ 7 h 24"/>
                  <a:gd name="T6" fmla="*/ 8 w 24"/>
                  <a:gd name="T7" fmla="*/ 7 h 24"/>
                  <a:gd name="T8" fmla="*/ 23 w 24"/>
                  <a:gd name="T9" fmla="*/ 7 h 24"/>
                  <a:gd name="T10" fmla="*/ 15 w 24"/>
                  <a:gd name="T11" fmla="*/ 15 h 24"/>
                  <a:gd name="T12" fmla="*/ 23 w 24"/>
                  <a:gd name="T13" fmla="*/ 15 h 24"/>
                  <a:gd name="T14" fmla="*/ 23 w 24"/>
                  <a:gd name="T15" fmla="*/ 23 h 24"/>
                  <a:gd name="T16" fmla="*/ 8 w 24"/>
                  <a:gd name="T17" fmla="*/ 7 h 24"/>
                  <a:gd name="T18" fmla="*/ 0 w 24"/>
                  <a:gd name="T19" fmla="*/ 7 h 24"/>
                  <a:gd name="T20" fmla="*/ 8 w 24"/>
                  <a:gd name="T21" fmla="*/ 15 h 24"/>
                  <a:gd name="T22" fmla="*/ 0 w 24"/>
                  <a:gd name="T23" fmla="*/ 15 h 24"/>
                  <a:gd name="T24" fmla="*/ 0 w 24"/>
                  <a:gd name="T25" fmla="*/ 7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4"/>
                  <a:gd name="T41" fmla="*/ 24 w 24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4">
                    <a:moveTo>
                      <a:pt x="15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8" y="7"/>
                    </a:lnTo>
                    <a:lnTo>
                      <a:pt x="23" y="7"/>
                    </a:lnTo>
                    <a:lnTo>
                      <a:pt x="15" y="15"/>
                    </a:lnTo>
                    <a:lnTo>
                      <a:pt x="23" y="15"/>
                    </a:lnTo>
                    <a:lnTo>
                      <a:pt x="23" y="23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8" y="15"/>
                    </a:lnTo>
                    <a:lnTo>
                      <a:pt x="0" y="15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3" name="Freeform 284"/>
              <p:cNvSpPr>
                <a:spLocks/>
              </p:cNvSpPr>
              <p:nvPr/>
            </p:nvSpPr>
            <p:spPr bwMode="auto">
              <a:xfrm>
                <a:off x="1521" y="2996"/>
                <a:ext cx="32" cy="24"/>
              </a:xfrm>
              <a:custGeom>
                <a:avLst/>
                <a:gdLst>
                  <a:gd name="T0" fmla="*/ 8 w 32"/>
                  <a:gd name="T1" fmla="*/ 7 h 24"/>
                  <a:gd name="T2" fmla="*/ 0 w 32"/>
                  <a:gd name="T3" fmla="*/ 7 h 24"/>
                  <a:gd name="T4" fmla="*/ 23 w 32"/>
                  <a:gd name="T5" fmla="*/ 0 h 24"/>
                  <a:gd name="T6" fmla="*/ 23 w 32"/>
                  <a:gd name="T7" fmla="*/ 7 h 24"/>
                  <a:gd name="T8" fmla="*/ 16 w 32"/>
                  <a:gd name="T9" fmla="*/ 7 h 24"/>
                  <a:gd name="T10" fmla="*/ 31 w 32"/>
                  <a:gd name="T11" fmla="*/ 7 h 24"/>
                  <a:gd name="T12" fmla="*/ 23 w 32"/>
                  <a:gd name="T13" fmla="*/ 7 h 24"/>
                  <a:gd name="T14" fmla="*/ 31 w 32"/>
                  <a:gd name="T15" fmla="*/ 15 h 24"/>
                  <a:gd name="T16" fmla="*/ 31 w 32"/>
                  <a:gd name="T17" fmla="*/ 23 h 24"/>
                  <a:gd name="T18" fmla="*/ 16 w 32"/>
                  <a:gd name="T19" fmla="*/ 7 h 24"/>
                  <a:gd name="T20" fmla="*/ 8 w 32"/>
                  <a:gd name="T21" fmla="*/ 7 h 24"/>
                  <a:gd name="T22" fmla="*/ 16 w 32"/>
                  <a:gd name="T23" fmla="*/ 15 h 24"/>
                  <a:gd name="T24" fmla="*/ 8 w 32"/>
                  <a:gd name="T25" fmla="*/ 15 h 24"/>
                  <a:gd name="T26" fmla="*/ 8 w 32"/>
                  <a:gd name="T27" fmla="*/ 7 h 24"/>
                  <a:gd name="T28" fmla="*/ 0 w 32"/>
                  <a:gd name="T29" fmla="*/ 7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24"/>
                  <a:gd name="T47" fmla="*/ 32 w 32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24">
                    <a:moveTo>
                      <a:pt x="8" y="7"/>
                    </a:moveTo>
                    <a:lnTo>
                      <a:pt x="0" y="7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7"/>
                    </a:lnTo>
                    <a:lnTo>
                      <a:pt x="31" y="7"/>
                    </a:lnTo>
                    <a:lnTo>
                      <a:pt x="23" y="7"/>
                    </a:lnTo>
                    <a:lnTo>
                      <a:pt x="31" y="15"/>
                    </a:lnTo>
                    <a:lnTo>
                      <a:pt x="31" y="23"/>
                    </a:lnTo>
                    <a:lnTo>
                      <a:pt x="16" y="7"/>
                    </a:lnTo>
                    <a:lnTo>
                      <a:pt x="8" y="7"/>
                    </a:lnTo>
                    <a:lnTo>
                      <a:pt x="16" y="15"/>
                    </a:lnTo>
                    <a:lnTo>
                      <a:pt x="8" y="15"/>
                    </a:lnTo>
                    <a:lnTo>
                      <a:pt x="8" y="7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4" name="Freeform 285"/>
              <p:cNvSpPr>
                <a:spLocks/>
              </p:cNvSpPr>
              <p:nvPr/>
            </p:nvSpPr>
            <p:spPr bwMode="auto">
              <a:xfrm>
                <a:off x="1552" y="2995"/>
                <a:ext cx="9" cy="2"/>
              </a:xfrm>
              <a:custGeom>
                <a:avLst/>
                <a:gdLst>
                  <a:gd name="T0" fmla="*/ 0 w 9"/>
                  <a:gd name="T1" fmla="*/ 1 h 2"/>
                  <a:gd name="T2" fmla="*/ 0 w 9"/>
                  <a:gd name="T3" fmla="*/ 1 h 2"/>
                  <a:gd name="T4" fmla="*/ 8 w 9"/>
                  <a:gd name="T5" fmla="*/ 1 h 2"/>
                  <a:gd name="T6" fmla="*/ 8 w 9"/>
                  <a:gd name="T7" fmla="*/ 0 h 2"/>
                  <a:gd name="T8" fmla="*/ 4 w 9"/>
                  <a:gd name="T9" fmla="*/ 0 h 2"/>
                  <a:gd name="T10" fmla="*/ 0 w 9"/>
                  <a:gd name="T11" fmla="*/ 0 h 2"/>
                  <a:gd name="T12" fmla="*/ 0 w 9"/>
                  <a:gd name="T13" fmla="*/ 1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2"/>
                  <a:gd name="T23" fmla="*/ 9 w 9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2">
                    <a:moveTo>
                      <a:pt x="0" y="1"/>
                    </a:moveTo>
                    <a:lnTo>
                      <a:pt x="0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015" name="Freeform 286"/>
              <p:cNvSpPr>
                <a:spLocks/>
              </p:cNvSpPr>
              <p:nvPr/>
            </p:nvSpPr>
            <p:spPr bwMode="auto">
              <a:xfrm>
                <a:off x="1552" y="2996"/>
                <a:ext cx="17" cy="8"/>
              </a:xfrm>
              <a:custGeom>
                <a:avLst/>
                <a:gdLst>
                  <a:gd name="T0" fmla="*/ 16 w 17"/>
                  <a:gd name="T1" fmla="*/ 0 h 8"/>
                  <a:gd name="T2" fmla="*/ 16 w 17"/>
                  <a:gd name="T3" fmla="*/ 0 h 8"/>
                  <a:gd name="T4" fmla="*/ 16 w 17"/>
                  <a:gd name="T5" fmla="*/ 7 h 8"/>
                  <a:gd name="T6" fmla="*/ 8 w 17"/>
                  <a:gd name="T7" fmla="*/ 7 h 8"/>
                  <a:gd name="T8" fmla="*/ 0 w 17"/>
                  <a:gd name="T9" fmla="*/ 7 h 8"/>
                  <a:gd name="T10" fmla="*/ 0 w 17"/>
                  <a:gd name="T11" fmla="*/ 0 h 8"/>
                  <a:gd name="T12" fmla="*/ 16 w 17"/>
                  <a:gd name="T13" fmla="*/ 0 h 8"/>
                  <a:gd name="T14" fmla="*/ 16 w 17"/>
                  <a:gd name="T15" fmla="*/ 7 h 8"/>
                  <a:gd name="T16" fmla="*/ 8 w 17"/>
                  <a:gd name="T17" fmla="*/ 7 h 8"/>
                  <a:gd name="T18" fmla="*/ 0 w 17"/>
                  <a:gd name="T19" fmla="*/ 7 h 8"/>
                  <a:gd name="T20" fmla="*/ 0 w 17"/>
                  <a:gd name="T21" fmla="*/ 0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8"/>
                  <a:gd name="T35" fmla="*/ 17 w 17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8">
                    <a:moveTo>
                      <a:pt x="16" y="0"/>
                    </a:moveTo>
                    <a:lnTo>
                      <a:pt x="16" y="0"/>
                    </a:lnTo>
                    <a:lnTo>
                      <a:pt x="16" y="7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7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6" name="Group 287"/>
            <p:cNvGrpSpPr>
              <a:grpSpLocks/>
            </p:cNvGrpSpPr>
            <p:nvPr/>
          </p:nvGrpSpPr>
          <p:grpSpPr bwMode="auto">
            <a:xfrm>
              <a:off x="1247" y="2676"/>
              <a:ext cx="269" cy="107"/>
              <a:chOff x="1187" y="1971"/>
              <a:chExt cx="258" cy="95"/>
            </a:xfrm>
          </p:grpSpPr>
          <p:sp>
            <p:nvSpPr>
              <p:cNvPr id="67947" name="Freeform 288"/>
              <p:cNvSpPr>
                <a:spLocks/>
              </p:cNvSpPr>
              <p:nvPr/>
            </p:nvSpPr>
            <p:spPr bwMode="auto">
              <a:xfrm>
                <a:off x="1187" y="199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8" name="Freeform 289"/>
              <p:cNvSpPr>
                <a:spLocks/>
              </p:cNvSpPr>
              <p:nvPr/>
            </p:nvSpPr>
            <p:spPr bwMode="auto">
              <a:xfrm>
                <a:off x="1187" y="1995"/>
                <a:ext cx="9" cy="8"/>
              </a:xfrm>
              <a:custGeom>
                <a:avLst/>
                <a:gdLst>
                  <a:gd name="T0" fmla="*/ 8 w 9"/>
                  <a:gd name="T1" fmla="*/ 7 h 8"/>
                  <a:gd name="T2" fmla="*/ 8 w 9"/>
                  <a:gd name="T3" fmla="*/ 7 h 8"/>
                  <a:gd name="T4" fmla="*/ 0 w 9"/>
                  <a:gd name="T5" fmla="*/ 7 h 8"/>
                  <a:gd name="T6" fmla="*/ 8 w 9"/>
                  <a:gd name="T7" fmla="*/ 0 h 8"/>
                  <a:gd name="T8" fmla="*/ 0 w 9"/>
                  <a:gd name="T9" fmla="*/ 0 h 8"/>
                  <a:gd name="T10" fmla="*/ 8 w 9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8" y="7"/>
                    </a:moveTo>
                    <a:lnTo>
                      <a:pt x="8" y="7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9" name="Freeform 290"/>
              <p:cNvSpPr>
                <a:spLocks/>
              </p:cNvSpPr>
              <p:nvPr/>
            </p:nvSpPr>
            <p:spPr bwMode="auto">
              <a:xfrm>
                <a:off x="1358" y="1971"/>
                <a:ext cx="79" cy="87"/>
              </a:xfrm>
              <a:custGeom>
                <a:avLst/>
                <a:gdLst>
                  <a:gd name="T0" fmla="*/ 71 w 79"/>
                  <a:gd name="T1" fmla="*/ 22 h 87"/>
                  <a:gd name="T2" fmla="*/ 71 w 79"/>
                  <a:gd name="T3" fmla="*/ 22 h 87"/>
                  <a:gd name="T4" fmla="*/ 63 w 79"/>
                  <a:gd name="T5" fmla="*/ 15 h 87"/>
                  <a:gd name="T6" fmla="*/ 49 w 79"/>
                  <a:gd name="T7" fmla="*/ 15 h 87"/>
                  <a:gd name="T8" fmla="*/ 43 w 79"/>
                  <a:gd name="T9" fmla="*/ 7 h 87"/>
                  <a:gd name="T10" fmla="*/ 21 w 79"/>
                  <a:gd name="T11" fmla="*/ 0 h 87"/>
                  <a:gd name="T12" fmla="*/ 7 w 79"/>
                  <a:gd name="T13" fmla="*/ 7 h 87"/>
                  <a:gd name="T14" fmla="*/ 7 w 79"/>
                  <a:gd name="T15" fmla="*/ 15 h 87"/>
                  <a:gd name="T16" fmla="*/ 0 w 79"/>
                  <a:gd name="T17" fmla="*/ 28 h 87"/>
                  <a:gd name="T18" fmla="*/ 0 w 79"/>
                  <a:gd name="T19" fmla="*/ 36 h 87"/>
                  <a:gd name="T20" fmla="*/ 0 w 79"/>
                  <a:gd name="T21" fmla="*/ 50 h 87"/>
                  <a:gd name="T22" fmla="*/ 7 w 79"/>
                  <a:gd name="T23" fmla="*/ 57 h 87"/>
                  <a:gd name="T24" fmla="*/ 7 w 79"/>
                  <a:gd name="T25" fmla="*/ 50 h 87"/>
                  <a:gd name="T26" fmla="*/ 15 w 79"/>
                  <a:gd name="T27" fmla="*/ 57 h 87"/>
                  <a:gd name="T28" fmla="*/ 7 w 79"/>
                  <a:gd name="T29" fmla="*/ 64 h 87"/>
                  <a:gd name="T30" fmla="*/ 0 w 79"/>
                  <a:gd name="T31" fmla="*/ 64 h 87"/>
                  <a:gd name="T32" fmla="*/ 7 w 79"/>
                  <a:gd name="T33" fmla="*/ 71 h 87"/>
                  <a:gd name="T34" fmla="*/ 0 w 79"/>
                  <a:gd name="T35" fmla="*/ 79 h 87"/>
                  <a:gd name="T36" fmla="*/ 7 w 79"/>
                  <a:gd name="T37" fmla="*/ 79 h 87"/>
                  <a:gd name="T38" fmla="*/ 15 w 79"/>
                  <a:gd name="T39" fmla="*/ 79 h 87"/>
                  <a:gd name="T40" fmla="*/ 15 w 79"/>
                  <a:gd name="T41" fmla="*/ 86 h 87"/>
                  <a:gd name="T42" fmla="*/ 21 w 79"/>
                  <a:gd name="T43" fmla="*/ 86 h 87"/>
                  <a:gd name="T44" fmla="*/ 28 w 79"/>
                  <a:gd name="T45" fmla="*/ 86 h 87"/>
                  <a:gd name="T46" fmla="*/ 28 w 79"/>
                  <a:gd name="T47" fmla="*/ 71 h 87"/>
                  <a:gd name="T48" fmla="*/ 28 w 79"/>
                  <a:gd name="T49" fmla="*/ 64 h 87"/>
                  <a:gd name="T50" fmla="*/ 35 w 79"/>
                  <a:gd name="T51" fmla="*/ 64 h 87"/>
                  <a:gd name="T52" fmla="*/ 56 w 79"/>
                  <a:gd name="T53" fmla="*/ 57 h 87"/>
                  <a:gd name="T54" fmla="*/ 71 w 79"/>
                  <a:gd name="T55" fmla="*/ 43 h 87"/>
                  <a:gd name="T56" fmla="*/ 71 w 79"/>
                  <a:gd name="T57" fmla="*/ 28 h 87"/>
                  <a:gd name="T58" fmla="*/ 78 w 79"/>
                  <a:gd name="T59" fmla="*/ 28 h 87"/>
                  <a:gd name="T60" fmla="*/ 71 w 79"/>
                  <a:gd name="T61" fmla="*/ 22 h 8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9"/>
                  <a:gd name="T94" fmla="*/ 0 h 87"/>
                  <a:gd name="T95" fmla="*/ 79 w 79"/>
                  <a:gd name="T96" fmla="*/ 87 h 8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9" h="87">
                    <a:moveTo>
                      <a:pt x="71" y="22"/>
                    </a:moveTo>
                    <a:lnTo>
                      <a:pt x="71" y="22"/>
                    </a:lnTo>
                    <a:lnTo>
                      <a:pt x="63" y="15"/>
                    </a:lnTo>
                    <a:lnTo>
                      <a:pt x="49" y="15"/>
                    </a:lnTo>
                    <a:lnTo>
                      <a:pt x="43" y="7"/>
                    </a:lnTo>
                    <a:lnTo>
                      <a:pt x="21" y="0"/>
                    </a:lnTo>
                    <a:lnTo>
                      <a:pt x="7" y="7"/>
                    </a:lnTo>
                    <a:lnTo>
                      <a:pt x="7" y="15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50"/>
                    </a:lnTo>
                    <a:lnTo>
                      <a:pt x="7" y="57"/>
                    </a:lnTo>
                    <a:lnTo>
                      <a:pt x="7" y="50"/>
                    </a:lnTo>
                    <a:lnTo>
                      <a:pt x="15" y="57"/>
                    </a:lnTo>
                    <a:lnTo>
                      <a:pt x="7" y="64"/>
                    </a:lnTo>
                    <a:lnTo>
                      <a:pt x="0" y="64"/>
                    </a:lnTo>
                    <a:lnTo>
                      <a:pt x="7" y="71"/>
                    </a:lnTo>
                    <a:lnTo>
                      <a:pt x="0" y="79"/>
                    </a:lnTo>
                    <a:lnTo>
                      <a:pt x="7" y="79"/>
                    </a:lnTo>
                    <a:lnTo>
                      <a:pt x="15" y="79"/>
                    </a:lnTo>
                    <a:lnTo>
                      <a:pt x="15" y="86"/>
                    </a:lnTo>
                    <a:lnTo>
                      <a:pt x="21" y="86"/>
                    </a:lnTo>
                    <a:lnTo>
                      <a:pt x="28" y="86"/>
                    </a:lnTo>
                    <a:lnTo>
                      <a:pt x="28" y="71"/>
                    </a:lnTo>
                    <a:lnTo>
                      <a:pt x="28" y="64"/>
                    </a:lnTo>
                    <a:lnTo>
                      <a:pt x="35" y="64"/>
                    </a:lnTo>
                    <a:lnTo>
                      <a:pt x="56" y="57"/>
                    </a:lnTo>
                    <a:lnTo>
                      <a:pt x="71" y="43"/>
                    </a:lnTo>
                    <a:lnTo>
                      <a:pt x="71" y="28"/>
                    </a:lnTo>
                    <a:lnTo>
                      <a:pt x="78" y="28"/>
                    </a:lnTo>
                    <a:lnTo>
                      <a:pt x="71" y="22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0" name="Freeform 291"/>
              <p:cNvSpPr>
                <a:spLocks/>
              </p:cNvSpPr>
              <p:nvPr/>
            </p:nvSpPr>
            <p:spPr bwMode="auto">
              <a:xfrm>
                <a:off x="1358" y="1971"/>
                <a:ext cx="87" cy="95"/>
              </a:xfrm>
              <a:custGeom>
                <a:avLst/>
                <a:gdLst>
                  <a:gd name="T0" fmla="*/ 70 w 87"/>
                  <a:gd name="T1" fmla="*/ 16 h 95"/>
                  <a:gd name="T2" fmla="*/ 70 w 87"/>
                  <a:gd name="T3" fmla="*/ 16 h 95"/>
                  <a:gd name="T4" fmla="*/ 54 w 87"/>
                  <a:gd name="T5" fmla="*/ 16 h 95"/>
                  <a:gd name="T6" fmla="*/ 47 w 87"/>
                  <a:gd name="T7" fmla="*/ 8 h 95"/>
                  <a:gd name="T8" fmla="*/ 23 w 87"/>
                  <a:gd name="T9" fmla="*/ 0 h 95"/>
                  <a:gd name="T10" fmla="*/ 8 w 87"/>
                  <a:gd name="T11" fmla="*/ 8 h 95"/>
                  <a:gd name="T12" fmla="*/ 8 w 87"/>
                  <a:gd name="T13" fmla="*/ 16 h 95"/>
                  <a:gd name="T14" fmla="*/ 0 w 87"/>
                  <a:gd name="T15" fmla="*/ 31 h 95"/>
                  <a:gd name="T16" fmla="*/ 0 w 87"/>
                  <a:gd name="T17" fmla="*/ 39 h 95"/>
                  <a:gd name="T18" fmla="*/ 0 w 87"/>
                  <a:gd name="T19" fmla="*/ 55 h 95"/>
                  <a:gd name="T20" fmla="*/ 8 w 87"/>
                  <a:gd name="T21" fmla="*/ 62 h 95"/>
                  <a:gd name="T22" fmla="*/ 8 w 87"/>
                  <a:gd name="T23" fmla="*/ 55 h 95"/>
                  <a:gd name="T24" fmla="*/ 16 w 87"/>
                  <a:gd name="T25" fmla="*/ 62 h 95"/>
                  <a:gd name="T26" fmla="*/ 8 w 87"/>
                  <a:gd name="T27" fmla="*/ 70 h 95"/>
                  <a:gd name="T28" fmla="*/ 0 w 87"/>
                  <a:gd name="T29" fmla="*/ 70 h 95"/>
                  <a:gd name="T30" fmla="*/ 8 w 87"/>
                  <a:gd name="T31" fmla="*/ 78 h 95"/>
                  <a:gd name="T32" fmla="*/ 0 w 87"/>
                  <a:gd name="T33" fmla="*/ 86 h 95"/>
                  <a:gd name="T34" fmla="*/ 0 w 87"/>
                  <a:gd name="T35" fmla="*/ 94 h 95"/>
                  <a:gd name="T36" fmla="*/ 8 w 87"/>
                  <a:gd name="T37" fmla="*/ 86 h 95"/>
                  <a:gd name="T38" fmla="*/ 16 w 87"/>
                  <a:gd name="T39" fmla="*/ 94 h 95"/>
                  <a:gd name="T40" fmla="*/ 23 w 87"/>
                  <a:gd name="T41" fmla="*/ 94 h 95"/>
                  <a:gd name="T42" fmla="*/ 31 w 87"/>
                  <a:gd name="T43" fmla="*/ 94 h 95"/>
                  <a:gd name="T44" fmla="*/ 31 w 87"/>
                  <a:gd name="T45" fmla="*/ 78 h 95"/>
                  <a:gd name="T46" fmla="*/ 39 w 87"/>
                  <a:gd name="T47" fmla="*/ 78 h 95"/>
                  <a:gd name="T48" fmla="*/ 39 w 87"/>
                  <a:gd name="T49" fmla="*/ 70 h 95"/>
                  <a:gd name="T50" fmla="*/ 62 w 87"/>
                  <a:gd name="T51" fmla="*/ 62 h 95"/>
                  <a:gd name="T52" fmla="*/ 78 w 87"/>
                  <a:gd name="T53" fmla="*/ 47 h 95"/>
                  <a:gd name="T54" fmla="*/ 78 w 87"/>
                  <a:gd name="T55" fmla="*/ 39 h 95"/>
                  <a:gd name="T56" fmla="*/ 86 w 87"/>
                  <a:gd name="T57" fmla="*/ 39 h 95"/>
                  <a:gd name="T58" fmla="*/ 78 w 87"/>
                  <a:gd name="T59" fmla="*/ 24 h 95"/>
                  <a:gd name="T60" fmla="*/ 70 w 87"/>
                  <a:gd name="T61" fmla="*/ 16 h 95"/>
                  <a:gd name="T62" fmla="*/ 54 w 87"/>
                  <a:gd name="T63" fmla="*/ 16 h 95"/>
                  <a:gd name="T64" fmla="*/ 47 w 87"/>
                  <a:gd name="T65" fmla="*/ 8 h 95"/>
                  <a:gd name="T66" fmla="*/ 23 w 87"/>
                  <a:gd name="T67" fmla="*/ 0 h 95"/>
                  <a:gd name="T68" fmla="*/ 8 w 87"/>
                  <a:gd name="T69" fmla="*/ 8 h 95"/>
                  <a:gd name="T70" fmla="*/ 8 w 87"/>
                  <a:gd name="T71" fmla="*/ 16 h 95"/>
                  <a:gd name="T72" fmla="*/ 0 w 87"/>
                  <a:gd name="T73" fmla="*/ 31 h 95"/>
                  <a:gd name="T74" fmla="*/ 0 w 87"/>
                  <a:gd name="T75" fmla="*/ 39 h 95"/>
                  <a:gd name="T76" fmla="*/ 0 w 87"/>
                  <a:gd name="T77" fmla="*/ 55 h 95"/>
                  <a:gd name="T78" fmla="*/ 8 w 87"/>
                  <a:gd name="T79" fmla="*/ 62 h 95"/>
                  <a:gd name="T80" fmla="*/ 8 w 87"/>
                  <a:gd name="T81" fmla="*/ 55 h 95"/>
                  <a:gd name="T82" fmla="*/ 16 w 87"/>
                  <a:gd name="T83" fmla="*/ 62 h 95"/>
                  <a:gd name="T84" fmla="*/ 8 w 87"/>
                  <a:gd name="T85" fmla="*/ 70 h 95"/>
                  <a:gd name="T86" fmla="*/ 0 w 87"/>
                  <a:gd name="T87" fmla="*/ 70 h 95"/>
                  <a:gd name="T88" fmla="*/ 8 w 87"/>
                  <a:gd name="T89" fmla="*/ 78 h 95"/>
                  <a:gd name="T90" fmla="*/ 0 w 87"/>
                  <a:gd name="T91" fmla="*/ 86 h 95"/>
                  <a:gd name="T92" fmla="*/ 8 w 87"/>
                  <a:gd name="T93" fmla="*/ 86 h 95"/>
                  <a:gd name="T94" fmla="*/ 16 w 87"/>
                  <a:gd name="T95" fmla="*/ 86 h 95"/>
                  <a:gd name="T96" fmla="*/ 16 w 87"/>
                  <a:gd name="T97" fmla="*/ 94 h 95"/>
                  <a:gd name="T98" fmla="*/ 23 w 87"/>
                  <a:gd name="T99" fmla="*/ 94 h 95"/>
                  <a:gd name="T100" fmla="*/ 31 w 87"/>
                  <a:gd name="T101" fmla="*/ 94 h 95"/>
                  <a:gd name="T102" fmla="*/ 31 w 87"/>
                  <a:gd name="T103" fmla="*/ 78 h 95"/>
                  <a:gd name="T104" fmla="*/ 31 w 87"/>
                  <a:gd name="T105" fmla="*/ 70 h 95"/>
                  <a:gd name="T106" fmla="*/ 39 w 87"/>
                  <a:gd name="T107" fmla="*/ 70 h 95"/>
                  <a:gd name="T108" fmla="*/ 62 w 87"/>
                  <a:gd name="T109" fmla="*/ 62 h 95"/>
                  <a:gd name="T110" fmla="*/ 78 w 87"/>
                  <a:gd name="T111" fmla="*/ 47 h 95"/>
                  <a:gd name="T112" fmla="*/ 78 w 87"/>
                  <a:gd name="T113" fmla="*/ 31 h 95"/>
                  <a:gd name="T114" fmla="*/ 86 w 87"/>
                  <a:gd name="T115" fmla="*/ 31 h 95"/>
                  <a:gd name="T116" fmla="*/ 78 w 87"/>
                  <a:gd name="T117" fmla="*/ 24 h 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7"/>
                  <a:gd name="T178" fmla="*/ 0 h 95"/>
                  <a:gd name="T179" fmla="*/ 87 w 87"/>
                  <a:gd name="T180" fmla="*/ 95 h 9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7" h="95">
                    <a:moveTo>
                      <a:pt x="70" y="16"/>
                    </a:moveTo>
                    <a:lnTo>
                      <a:pt x="70" y="16"/>
                    </a:lnTo>
                    <a:lnTo>
                      <a:pt x="54" y="16"/>
                    </a:lnTo>
                    <a:lnTo>
                      <a:pt x="47" y="8"/>
                    </a:lnTo>
                    <a:lnTo>
                      <a:pt x="23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55"/>
                    </a:lnTo>
                    <a:lnTo>
                      <a:pt x="8" y="62"/>
                    </a:lnTo>
                    <a:lnTo>
                      <a:pt x="8" y="55"/>
                    </a:lnTo>
                    <a:lnTo>
                      <a:pt x="16" y="62"/>
                    </a:lnTo>
                    <a:lnTo>
                      <a:pt x="8" y="70"/>
                    </a:lnTo>
                    <a:lnTo>
                      <a:pt x="0" y="70"/>
                    </a:lnTo>
                    <a:lnTo>
                      <a:pt x="8" y="78"/>
                    </a:lnTo>
                    <a:lnTo>
                      <a:pt x="0" y="86"/>
                    </a:lnTo>
                    <a:lnTo>
                      <a:pt x="0" y="94"/>
                    </a:lnTo>
                    <a:lnTo>
                      <a:pt x="8" y="86"/>
                    </a:lnTo>
                    <a:lnTo>
                      <a:pt x="16" y="94"/>
                    </a:lnTo>
                    <a:lnTo>
                      <a:pt x="23" y="94"/>
                    </a:lnTo>
                    <a:lnTo>
                      <a:pt x="31" y="94"/>
                    </a:lnTo>
                    <a:lnTo>
                      <a:pt x="31" y="78"/>
                    </a:lnTo>
                    <a:lnTo>
                      <a:pt x="39" y="78"/>
                    </a:lnTo>
                    <a:lnTo>
                      <a:pt x="39" y="70"/>
                    </a:lnTo>
                    <a:lnTo>
                      <a:pt x="62" y="62"/>
                    </a:lnTo>
                    <a:lnTo>
                      <a:pt x="78" y="47"/>
                    </a:lnTo>
                    <a:lnTo>
                      <a:pt x="78" y="39"/>
                    </a:lnTo>
                    <a:lnTo>
                      <a:pt x="86" y="39"/>
                    </a:lnTo>
                    <a:lnTo>
                      <a:pt x="78" y="24"/>
                    </a:lnTo>
                    <a:lnTo>
                      <a:pt x="70" y="16"/>
                    </a:lnTo>
                    <a:lnTo>
                      <a:pt x="54" y="16"/>
                    </a:lnTo>
                    <a:lnTo>
                      <a:pt x="47" y="8"/>
                    </a:lnTo>
                    <a:lnTo>
                      <a:pt x="23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55"/>
                    </a:lnTo>
                    <a:lnTo>
                      <a:pt x="8" y="62"/>
                    </a:lnTo>
                    <a:lnTo>
                      <a:pt x="8" y="55"/>
                    </a:lnTo>
                    <a:lnTo>
                      <a:pt x="16" y="62"/>
                    </a:lnTo>
                    <a:lnTo>
                      <a:pt x="8" y="70"/>
                    </a:lnTo>
                    <a:lnTo>
                      <a:pt x="0" y="70"/>
                    </a:lnTo>
                    <a:lnTo>
                      <a:pt x="8" y="78"/>
                    </a:lnTo>
                    <a:lnTo>
                      <a:pt x="0" y="86"/>
                    </a:lnTo>
                    <a:lnTo>
                      <a:pt x="8" y="86"/>
                    </a:lnTo>
                    <a:lnTo>
                      <a:pt x="16" y="86"/>
                    </a:lnTo>
                    <a:lnTo>
                      <a:pt x="16" y="94"/>
                    </a:lnTo>
                    <a:lnTo>
                      <a:pt x="23" y="94"/>
                    </a:lnTo>
                    <a:lnTo>
                      <a:pt x="31" y="94"/>
                    </a:lnTo>
                    <a:lnTo>
                      <a:pt x="31" y="78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62" y="62"/>
                    </a:lnTo>
                    <a:lnTo>
                      <a:pt x="78" y="47"/>
                    </a:lnTo>
                    <a:lnTo>
                      <a:pt x="78" y="31"/>
                    </a:lnTo>
                    <a:lnTo>
                      <a:pt x="86" y="31"/>
                    </a:lnTo>
                    <a:lnTo>
                      <a:pt x="78" y="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1" name="Freeform 292"/>
              <p:cNvSpPr>
                <a:spLocks/>
              </p:cNvSpPr>
              <p:nvPr/>
            </p:nvSpPr>
            <p:spPr bwMode="auto">
              <a:xfrm>
                <a:off x="1211" y="1994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2" name="Line 293"/>
              <p:cNvSpPr>
                <a:spLocks noChangeShapeType="1"/>
              </p:cNvSpPr>
              <p:nvPr/>
            </p:nvSpPr>
            <p:spPr bwMode="auto">
              <a:xfrm>
                <a:off x="1215" y="200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3" name="Freeform 294"/>
              <p:cNvSpPr>
                <a:spLocks/>
              </p:cNvSpPr>
              <p:nvPr/>
            </p:nvSpPr>
            <p:spPr bwMode="auto">
              <a:xfrm>
                <a:off x="1211" y="1995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w 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4" name="Freeform 295"/>
              <p:cNvSpPr>
                <a:spLocks/>
              </p:cNvSpPr>
              <p:nvPr/>
            </p:nvSpPr>
            <p:spPr bwMode="auto">
              <a:xfrm>
                <a:off x="1203" y="199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5" name="Line 296"/>
              <p:cNvSpPr>
                <a:spLocks noChangeShapeType="1"/>
              </p:cNvSpPr>
              <p:nvPr/>
            </p:nvSpPr>
            <p:spPr bwMode="auto">
              <a:xfrm>
                <a:off x="1207" y="1995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6" name="Freeform 297"/>
              <p:cNvSpPr>
                <a:spLocks/>
              </p:cNvSpPr>
              <p:nvPr/>
            </p:nvSpPr>
            <p:spPr bwMode="auto">
              <a:xfrm>
                <a:off x="1187" y="1987"/>
                <a:ext cx="9" cy="16"/>
              </a:xfrm>
              <a:custGeom>
                <a:avLst/>
                <a:gdLst>
                  <a:gd name="T0" fmla="*/ 4 w 9"/>
                  <a:gd name="T1" fmla="*/ 0 h 16"/>
                  <a:gd name="T2" fmla="*/ 4 w 9"/>
                  <a:gd name="T3" fmla="*/ 0 h 16"/>
                  <a:gd name="T4" fmla="*/ 8 w 9"/>
                  <a:gd name="T5" fmla="*/ 10 h 16"/>
                  <a:gd name="T6" fmla="*/ 4 w 9"/>
                  <a:gd name="T7" fmla="*/ 15 h 16"/>
                  <a:gd name="T8" fmla="*/ 4 w 9"/>
                  <a:gd name="T9" fmla="*/ 10 h 16"/>
                  <a:gd name="T10" fmla="*/ 4 w 9"/>
                  <a:gd name="T11" fmla="*/ 5 h 16"/>
                  <a:gd name="T12" fmla="*/ 0 w 9"/>
                  <a:gd name="T13" fmla="*/ 5 h 16"/>
                  <a:gd name="T14" fmla="*/ 4 w 9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6"/>
                  <a:gd name="T26" fmla="*/ 9 w 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6">
                    <a:moveTo>
                      <a:pt x="4" y="0"/>
                    </a:moveTo>
                    <a:lnTo>
                      <a:pt x="4" y="0"/>
                    </a:lnTo>
                    <a:lnTo>
                      <a:pt x="8" y="10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57" name="Freeform 298"/>
              <p:cNvSpPr>
                <a:spLocks/>
              </p:cNvSpPr>
              <p:nvPr/>
            </p:nvSpPr>
            <p:spPr bwMode="auto">
              <a:xfrm>
                <a:off x="1187" y="1987"/>
                <a:ext cx="17" cy="24"/>
              </a:xfrm>
              <a:custGeom>
                <a:avLst/>
                <a:gdLst>
                  <a:gd name="T0" fmla="*/ 16 w 17"/>
                  <a:gd name="T1" fmla="*/ 15 h 24"/>
                  <a:gd name="T2" fmla="*/ 16 w 17"/>
                  <a:gd name="T3" fmla="*/ 15 h 24"/>
                  <a:gd name="T4" fmla="*/ 8 w 17"/>
                  <a:gd name="T5" fmla="*/ 23 h 24"/>
                  <a:gd name="T6" fmla="*/ 8 w 17"/>
                  <a:gd name="T7" fmla="*/ 15 h 24"/>
                  <a:gd name="T8" fmla="*/ 0 w 17"/>
                  <a:gd name="T9" fmla="*/ 8 h 24"/>
                  <a:gd name="T10" fmla="*/ 8 w 17"/>
                  <a:gd name="T11" fmla="*/ 0 h 24"/>
                  <a:gd name="T12" fmla="*/ 16 w 17"/>
                  <a:gd name="T13" fmla="*/ 15 h 24"/>
                  <a:gd name="T14" fmla="*/ 8 w 17"/>
                  <a:gd name="T15" fmla="*/ 23 h 24"/>
                  <a:gd name="T16" fmla="*/ 8 w 17"/>
                  <a:gd name="T17" fmla="*/ 15 h 24"/>
                  <a:gd name="T18" fmla="*/ 8 w 17"/>
                  <a:gd name="T19" fmla="*/ 8 h 24"/>
                  <a:gd name="T20" fmla="*/ 0 w 17"/>
                  <a:gd name="T21" fmla="*/ 8 h 24"/>
                  <a:gd name="T22" fmla="*/ 8 w 17"/>
                  <a:gd name="T23" fmla="*/ 0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24"/>
                  <a:gd name="T38" fmla="*/ 17 w 17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24">
                    <a:moveTo>
                      <a:pt x="16" y="15"/>
                    </a:moveTo>
                    <a:lnTo>
                      <a:pt x="16" y="15"/>
                    </a:lnTo>
                    <a:lnTo>
                      <a:pt x="8" y="23"/>
                    </a:lnTo>
                    <a:lnTo>
                      <a:pt x="8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15"/>
                    </a:lnTo>
                    <a:lnTo>
                      <a:pt x="8" y="23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7" name="Group 299"/>
            <p:cNvGrpSpPr>
              <a:grpSpLocks/>
            </p:cNvGrpSpPr>
            <p:nvPr/>
          </p:nvGrpSpPr>
          <p:grpSpPr bwMode="auto">
            <a:xfrm>
              <a:off x="1846" y="2597"/>
              <a:ext cx="41" cy="72"/>
              <a:chOff x="1762" y="1902"/>
              <a:chExt cx="39" cy="63"/>
            </a:xfrm>
          </p:grpSpPr>
          <p:sp>
            <p:nvSpPr>
              <p:cNvPr id="67945" name="Freeform 300"/>
              <p:cNvSpPr>
                <a:spLocks/>
              </p:cNvSpPr>
              <p:nvPr/>
            </p:nvSpPr>
            <p:spPr bwMode="auto">
              <a:xfrm>
                <a:off x="1762" y="1902"/>
                <a:ext cx="31" cy="55"/>
              </a:xfrm>
              <a:custGeom>
                <a:avLst/>
                <a:gdLst>
                  <a:gd name="T0" fmla="*/ 0 w 31"/>
                  <a:gd name="T1" fmla="*/ 47 h 55"/>
                  <a:gd name="T2" fmla="*/ 0 w 31"/>
                  <a:gd name="T3" fmla="*/ 47 h 55"/>
                  <a:gd name="T4" fmla="*/ 0 w 31"/>
                  <a:gd name="T5" fmla="*/ 40 h 55"/>
                  <a:gd name="T6" fmla="*/ 6 w 31"/>
                  <a:gd name="T7" fmla="*/ 27 h 55"/>
                  <a:gd name="T8" fmla="*/ 0 w 31"/>
                  <a:gd name="T9" fmla="*/ 20 h 55"/>
                  <a:gd name="T10" fmla="*/ 0 w 31"/>
                  <a:gd name="T11" fmla="*/ 13 h 55"/>
                  <a:gd name="T12" fmla="*/ 6 w 31"/>
                  <a:gd name="T13" fmla="*/ 6 h 55"/>
                  <a:gd name="T14" fmla="*/ 6 w 31"/>
                  <a:gd name="T15" fmla="*/ 0 h 55"/>
                  <a:gd name="T16" fmla="*/ 18 w 31"/>
                  <a:gd name="T17" fmla="*/ 6 h 55"/>
                  <a:gd name="T18" fmla="*/ 30 w 31"/>
                  <a:gd name="T19" fmla="*/ 20 h 55"/>
                  <a:gd name="T20" fmla="*/ 30 w 31"/>
                  <a:gd name="T21" fmla="*/ 27 h 55"/>
                  <a:gd name="T22" fmla="*/ 24 w 31"/>
                  <a:gd name="T23" fmla="*/ 40 h 55"/>
                  <a:gd name="T24" fmla="*/ 12 w 31"/>
                  <a:gd name="T25" fmla="*/ 47 h 55"/>
                  <a:gd name="T26" fmla="*/ 6 w 31"/>
                  <a:gd name="T27" fmla="*/ 54 h 55"/>
                  <a:gd name="T28" fmla="*/ 0 w 31"/>
                  <a:gd name="T29" fmla="*/ 47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"/>
                  <a:gd name="T46" fmla="*/ 0 h 55"/>
                  <a:gd name="T47" fmla="*/ 31 w 31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" h="55">
                    <a:moveTo>
                      <a:pt x="0" y="47"/>
                    </a:moveTo>
                    <a:lnTo>
                      <a:pt x="0" y="47"/>
                    </a:lnTo>
                    <a:lnTo>
                      <a:pt x="0" y="40"/>
                    </a:lnTo>
                    <a:lnTo>
                      <a:pt x="6" y="27"/>
                    </a:lnTo>
                    <a:lnTo>
                      <a:pt x="0" y="20"/>
                    </a:lnTo>
                    <a:lnTo>
                      <a:pt x="0" y="13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18" y="6"/>
                    </a:lnTo>
                    <a:lnTo>
                      <a:pt x="30" y="20"/>
                    </a:lnTo>
                    <a:lnTo>
                      <a:pt x="30" y="27"/>
                    </a:lnTo>
                    <a:lnTo>
                      <a:pt x="24" y="40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4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6" name="Freeform 301"/>
              <p:cNvSpPr>
                <a:spLocks/>
              </p:cNvSpPr>
              <p:nvPr/>
            </p:nvSpPr>
            <p:spPr bwMode="auto">
              <a:xfrm>
                <a:off x="1762" y="1902"/>
                <a:ext cx="39" cy="63"/>
              </a:xfrm>
              <a:custGeom>
                <a:avLst/>
                <a:gdLst>
                  <a:gd name="T0" fmla="*/ 0 w 39"/>
                  <a:gd name="T1" fmla="*/ 46 h 63"/>
                  <a:gd name="T2" fmla="*/ 0 w 39"/>
                  <a:gd name="T3" fmla="*/ 46 h 63"/>
                  <a:gd name="T4" fmla="*/ 7 w 39"/>
                  <a:gd name="T5" fmla="*/ 31 h 63"/>
                  <a:gd name="T6" fmla="*/ 0 w 39"/>
                  <a:gd name="T7" fmla="*/ 23 h 63"/>
                  <a:gd name="T8" fmla="*/ 0 w 39"/>
                  <a:gd name="T9" fmla="*/ 15 h 63"/>
                  <a:gd name="T10" fmla="*/ 7 w 39"/>
                  <a:gd name="T11" fmla="*/ 7 h 63"/>
                  <a:gd name="T12" fmla="*/ 23 w 39"/>
                  <a:gd name="T13" fmla="*/ 15 h 63"/>
                  <a:gd name="T14" fmla="*/ 38 w 39"/>
                  <a:gd name="T15" fmla="*/ 23 h 63"/>
                  <a:gd name="T16" fmla="*/ 38 w 39"/>
                  <a:gd name="T17" fmla="*/ 31 h 63"/>
                  <a:gd name="T18" fmla="*/ 31 w 39"/>
                  <a:gd name="T19" fmla="*/ 54 h 63"/>
                  <a:gd name="T20" fmla="*/ 15 w 39"/>
                  <a:gd name="T21" fmla="*/ 54 h 63"/>
                  <a:gd name="T22" fmla="*/ 7 w 39"/>
                  <a:gd name="T23" fmla="*/ 62 h 63"/>
                  <a:gd name="T24" fmla="*/ 0 w 39"/>
                  <a:gd name="T25" fmla="*/ 54 h 63"/>
                  <a:gd name="T26" fmla="*/ 0 w 39"/>
                  <a:gd name="T27" fmla="*/ 46 h 63"/>
                  <a:gd name="T28" fmla="*/ 7 w 39"/>
                  <a:gd name="T29" fmla="*/ 31 h 63"/>
                  <a:gd name="T30" fmla="*/ 0 w 39"/>
                  <a:gd name="T31" fmla="*/ 23 h 63"/>
                  <a:gd name="T32" fmla="*/ 0 w 39"/>
                  <a:gd name="T33" fmla="*/ 15 h 63"/>
                  <a:gd name="T34" fmla="*/ 7 w 39"/>
                  <a:gd name="T35" fmla="*/ 7 h 63"/>
                  <a:gd name="T36" fmla="*/ 7 w 39"/>
                  <a:gd name="T37" fmla="*/ 0 h 63"/>
                  <a:gd name="T38" fmla="*/ 23 w 39"/>
                  <a:gd name="T39" fmla="*/ 7 h 63"/>
                  <a:gd name="T40" fmla="*/ 38 w 39"/>
                  <a:gd name="T41" fmla="*/ 23 h 63"/>
                  <a:gd name="T42" fmla="*/ 38 w 39"/>
                  <a:gd name="T43" fmla="*/ 31 h 63"/>
                  <a:gd name="T44" fmla="*/ 31 w 39"/>
                  <a:gd name="T45" fmla="*/ 46 h 63"/>
                  <a:gd name="T46" fmla="*/ 15 w 39"/>
                  <a:gd name="T47" fmla="*/ 54 h 63"/>
                  <a:gd name="T48" fmla="*/ 7 w 39"/>
                  <a:gd name="T49" fmla="*/ 62 h 63"/>
                  <a:gd name="T50" fmla="*/ 0 w 39"/>
                  <a:gd name="T51" fmla="*/ 54 h 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39"/>
                  <a:gd name="T79" fmla="*/ 0 h 63"/>
                  <a:gd name="T80" fmla="*/ 39 w 39"/>
                  <a:gd name="T81" fmla="*/ 63 h 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39" h="63">
                    <a:moveTo>
                      <a:pt x="0" y="46"/>
                    </a:moveTo>
                    <a:lnTo>
                      <a:pt x="0" y="46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7" y="7"/>
                    </a:lnTo>
                    <a:lnTo>
                      <a:pt x="23" y="15"/>
                    </a:lnTo>
                    <a:lnTo>
                      <a:pt x="38" y="23"/>
                    </a:lnTo>
                    <a:lnTo>
                      <a:pt x="38" y="31"/>
                    </a:lnTo>
                    <a:lnTo>
                      <a:pt x="31" y="54"/>
                    </a:lnTo>
                    <a:lnTo>
                      <a:pt x="15" y="54"/>
                    </a:lnTo>
                    <a:lnTo>
                      <a:pt x="7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23" y="7"/>
                    </a:lnTo>
                    <a:lnTo>
                      <a:pt x="38" y="23"/>
                    </a:lnTo>
                    <a:lnTo>
                      <a:pt x="38" y="31"/>
                    </a:lnTo>
                    <a:lnTo>
                      <a:pt x="31" y="46"/>
                    </a:lnTo>
                    <a:lnTo>
                      <a:pt x="15" y="54"/>
                    </a:lnTo>
                    <a:lnTo>
                      <a:pt x="7" y="62"/>
                    </a:lnTo>
                    <a:lnTo>
                      <a:pt x="0" y="5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8" name="Group 302"/>
            <p:cNvGrpSpPr>
              <a:grpSpLocks/>
            </p:cNvGrpSpPr>
            <p:nvPr/>
          </p:nvGrpSpPr>
          <p:grpSpPr bwMode="auto">
            <a:xfrm>
              <a:off x="1733" y="2553"/>
              <a:ext cx="82" cy="124"/>
              <a:chOff x="1653" y="1863"/>
              <a:chExt cx="79" cy="109"/>
            </a:xfrm>
          </p:grpSpPr>
          <p:sp>
            <p:nvSpPr>
              <p:cNvPr id="67943" name="Freeform 303"/>
              <p:cNvSpPr>
                <a:spLocks/>
              </p:cNvSpPr>
              <p:nvPr/>
            </p:nvSpPr>
            <p:spPr bwMode="auto">
              <a:xfrm>
                <a:off x="1653" y="1863"/>
                <a:ext cx="71" cy="101"/>
              </a:xfrm>
              <a:custGeom>
                <a:avLst/>
                <a:gdLst>
                  <a:gd name="T0" fmla="*/ 7 w 71"/>
                  <a:gd name="T1" fmla="*/ 43 h 101"/>
                  <a:gd name="T2" fmla="*/ 7 w 71"/>
                  <a:gd name="T3" fmla="*/ 43 h 101"/>
                  <a:gd name="T4" fmla="*/ 0 w 71"/>
                  <a:gd name="T5" fmla="*/ 29 h 101"/>
                  <a:gd name="T6" fmla="*/ 7 w 71"/>
                  <a:gd name="T7" fmla="*/ 21 h 101"/>
                  <a:gd name="T8" fmla="*/ 14 w 71"/>
                  <a:gd name="T9" fmla="*/ 21 h 101"/>
                  <a:gd name="T10" fmla="*/ 7 w 71"/>
                  <a:gd name="T11" fmla="*/ 14 h 101"/>
                  <a:gd name="T12" fmla="*/ 7 w 71"/>
                  <a:gd name="T13" fmla="*/ 7 h 101"/>
                  <a:gd name="T14" fmla="*/ 21 w 71"/>
                  <a:gd name="T15" fmla="*/ 7 h 101"/>
                  <a:gd name="T16" fmla="*/ 21 w 71"/>
                  <a:gd name="T17" fmla="*/ 0 h 101"/>
                  <a:gd name="T18" fmla="*/ 28 w 71"/>
                  <a:gd name="T19" fmla="*/ 0 h 101"/>
                  <a:gd name="T20" fmla="*/ 35 w 71"/>
                  <a:gd name="T21" fmla="*/ 14 h 101"/>
                  <a:gd name="T22" fmla="*/ 42 w 71"/>
                  <a:gd name="T23" fmla="*/ 21 h 101"/>
                  <a:gd name="T24" fmla="*/ 48 w 71"/>
                  <a:gd name="T25" fmla="*/ 21 h 101"/>
                  <a:gd name="T26" fmla="*/ 63 w 71"/>
                  <a:gd name="T27" fmla="*/ 36 h 101"/>
                  <a:gd name="T28" fmla="*/ 56 w 71"/>
                  <a:gd name="T29" fmla="*/ 50 h 101"/>
                  <a:gd name="T30" fmla="*/ 48 w 71"/>
                  <a:gd name="T31" fmla="*/ 50 h 101"/>
                  <a:gd name="T32" fmla="*/ 42 w 71"/>
                  <a:gd name="T33" fmla="*/ 57 h 101"/>
                  <a:gd name="T34" fmla="*/ 48 w 71"/>
                  <a:gd name="T35" fmla="*/ 71 h 101"/>
                  <a:gd name="T36" fmla="*/ 56 w 71"/>
                  <a:gd name="T37" fmla="*/ 71 h 101"/>
                  <a:gd name="T38" fmla="*/ 63 w 71"/>
                  <a:gd name="T39" fmla="*/ 86 h 101"/>
                  <a:gd name="T40" fmla="*/ 70 w 71"/>
                  <a:gd name="T41" fmla="*/ 94 h 101"/>
                  <a:gd name="T42" fmla="*/ 56 w 71"/>
                  <a:gd name="T43" fmla="*/ 94 h 101"/>
                  <a:gd name="T44" fmla="*/ 35 w 71"/>
                  <a:gd name="T45" fmla="*/ 100 h 101"/>
                  <a:gd name="T46" fmla="*/ 28 w 71"/>
                  <a:gd name="T47" fmla="*/ 100 h 101"/>
                  <a:gd name="T48" fmla="*/ 21 w 71"/>
                  <a:gd name="T49" fmla="*/ 94 h 101"/>
                  <a:gd name="T50" fmla="*/ 21 w 71"/>
                  <a:gd name="T51" fmla="*/ 86 h 101"/>
                  <a:gd name="T52" fmla="*/ 21 w 71"/>
                  <a:gd name="T53" fmla="*/ 65 h 101"/>
                  <a:gd name="T54" fmla="*/ 28 w 71"/>
                  <a:gd name="T55" fmla="*/ 65 h 101"/>
                  <a:gd name="T56" fmla="*/ 21 w 71"/>
                  <a:gd name="T57" fmla="*/ 57 h 101"/>
                  <a:gd name="T58" fmla="*/ 21 w 71"/>
                  <a:gd name="T59" fmla="*/ 43 h 101"/>
                  <a:gd name="T60" fmla="*/ 7 w 71"/>
                  <a:gd name="T61" fmla="*/ 43 h 10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1"/>
                  <a:gd name="T94" fmla="*/ 0 h 101"/>
                  <a:gd name="T95" fmla="*/ 71 w 71"/>
                  <a:gd name="T96" fmla="*/ 101 h 10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1" h="101">
                    <a:moveTo>
                      <a:pt x="7" y="43"/>
                    </a:moveTo>
                    <a:lnTo>
                      <a:pt x="7" y="43"/>
                    </a:lnTo>
                    <a:lnTo>
                      <a:pt x="0" y="29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7" y="14"/>
                    </a:lnTo>
                    <a:lnTo>
                      <a:pt x="7" y="7"/>
                    </a:lnTo>
                    <a:lnTo>
                      <a:pt x="21" y="7"/>
                    </a:lnTo>
                    <a:lnTo>
                      <a:pt x="21" y="0"/>
                    </a:lnTo>
                    <a:lnTo>
                      <a:pt x="28" y="0"/>
                    </a:lnTo>
                    <a:lnTo>
                      <a:pt x="35" y="14"/>
                    </a:lnTo>
                    <a:lnTo>
                      <a:pt x="42" y="21"/>
                    </a:lnTo>
                    <a:lnTo>
                      <a:pt x="48" y="21"/>
                    </a:lnTo>
                    <a:lnTo>
                      <a:pt x="63" y="36"/>
                    </a:lnTo>
                    <a:lnTo>
                      <a:pt x="56" y="50"/>
                    </a:lnTo>
                    <a:lnTo>
                      <a:pt x="48" y="50"/>
                    </a:lnTo>
                    <a:lnTo>
                      <a:pt x="42" y="57"/>
                    </a:lnTo>
                    <a:lnTo>
                      <a:pt x="48" y="71"/>
                    </a:lnTo>
                    <a:lnTo>
                      <a:pt x="56" y="71"/>
                    </a:lnTo>
                    <a:lnTo>
                      <a:pt x="63" y="86"/>
                    </a:lnTo>
                    <a:lnTo>
                      <a:pt x="70" y="94"/>
                    </a:lnTo>
                    <a:lnTo>
                      <a:pt x="56" y="94"/>
                    </a:lnTo>
                    <a:lnTo>
                      <a:pt x="35" y="100"/>
                    </a:lnTo>
                    <a:lnTo>
                      <a:pt x="28" y="100"/>
                    </a:lnTo>
                    <a:lnTo>
                      <a:pt x="21" y="94"/>
                    </a:lnTo>
                    <a:lnTo>
                      <a:pt x="21" y="86"/>
                    </a:lnTo>
                    <a:lnTo>
                      <a:pt x="21" y="65"/>
                    </a:lnTo>
                    <a:lnTo>
                      <a:pt x="28" y="65"/>
                    </a:lnTo>
                    <a:lnTo>
                      <a:pt x="21" y="57"/>
                    </a:lnTo>
                    <a:lnTo>
                      <a:pt x="21" y="43"/>
                    </a:lnTo>
                    <a:lnTo>
                      <a:pt x="7" y="4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4" name="Freeform 304"/>
              <p:cNvSpPr>
                <a:spLocks/>
              </p:cNvSpPr>
              <p:nvPr/>
            </p:nvSpPr>
            <p:spPr bwMode="auto">
              <a:xfrm>
                <a:off x="1653" y="1863"/>
                <a:ext cx="79" cy="109"/>
              </a:xfrm>
              <a:custGeom>
                <a:avLst/>
                <a:gdLst>
                  <a:gd name="T0" fmla="*/ 0 w 79"/>
                  <a:gd name="T1" fmla="*/ 39 h 109"/>
                  <a:gd name="T2" fmla="*/ 0 w 79"/>
                  <a:gd name="T3" fmla="*/ 39 h 109"/>
                  <a:gd name="T4" fmla="*/ 8 w 79"/>
                  <a:gd name="T5" fmla="*/ 23 h 109"/>
                  <a:gd name="T6" fmla="*/ 16 w 79"/>
                  <a:gd name="T7" fmla="*/ 23 h 109"/>
                  <a:gd name="T8" fmla="*/ 8 w 79"/>
                  <a:gd name="T9" fmla="*/ 23 h 109"/>
                  <a:gd name="T10" fmla="*/ 8 w 79"/>
                  <a:gd name="T11" fmla="*/ 15 h 109"/>
                  <a:gd name="T12" fmla="*/ 23 w 79"/>
                  <a:gd name="T13" fmla="*/ 8 h 109"/>
                  <a:gd name="T14" fmla="*/ 23 w 79"/>
                  <a:gd name="T15" fmla="*/ 0 h 109"/>
                  <a:gd name="T16" fmla="*/ 31 w 79"/>
                  <a:gd name="T17" fmla="*/ 0 h 109"/>
                  <a:gd name="T18" fmla="*/ 39 w 79"/>
                  <a:gd name="T19" fmla="*/ 15 h 109"/>
                  <a:gd name="T20" fmla="*/ 47 w 79"/>
                  <a:gd name="T21" fmla="*/ 23 h 109"/>
                  <a:gd name="T22" fmla="*/ 54 w 79"/>
                  <a:gd name="T23" fmla="*/ 31 h 109"/>
                  <a:gd name="T24" fmla="*/ 70 w 79"/>
                  <a:gd name="T25" fmla="*/ 39 h 109"/>
                  <a:gd name="T26" fmla="*/ 62 w 79"/>
                  <a:gd name="T27" fmla="*/ 54 h 109"/>
                  <a:gd name="T28" fmla="*/ 54 w 79"/>
                  <a:gd name="T29" fmla="*/ 54 h 109"/>
                  <a:gd name="T30" fmla="*/ 47 w 79"/>
                  <a:gd name="T31" fmla="*/ 70 h 109"/>
                  <a:gd name="T32" fmla="*/ 54 w 79"/>
                  <a:gd name="T33" fmla="*/ 77 h 109"/>
                  <a:gd name="T34" fmla="*/ 62 w 79"/>
                  <a:gd name="T35" fmla="*/ 77 h 109"/>
                  <a:gd name="T36" fmla="*/ 70 w 79"/>
                  <a:gd name="T37" fmla="*/ 93 h 109"/>
                  <a:gd name="T38" fmla="*/ 78 w 79"/>
                  <a:gd name="T39" fmla="*/ 101 h 109"/>
                  <a:gd name="T40" fmla="*/ 62 w 79"/>
                  <a:gd name="T41" fmla="*/ 101 h 109"/>
                  <a:gd name="T42" fmla="*/ 39 w 79"/>
                  <a:gd name="T43" fmla="*/ 108 h 109"/>
                  <a:gd name="T44" fmla="*/ 31 w 79"/>
                  <a:gd name="T45" fmla="*/ 108 h 109"/>
                  <a:gd name="T46" fmla="*/ 23 w 79"/>
                  <a:gd name="T47" fmla="*/ 101 h 109"/>
                  <a:gd name="T48" fmla="*/ 23 w 79"/>
                  <a:gd name="T49" fmla="*/ 93 h 109"/>
                  <a:gd name="T50" fmla="*/ 23 w 79"/>
                  <a:gd name="T51" fmla="*/ 70 h 109"/>
                  <a:gd name="T52" fmla="*/ 31 w 79"/>
                  <a:gd name="T53" fmla="*/ 70 h 109"/>
                  <a:gd name="T54" fmla="*/ 23 w 79"/>
                  <a:gd name="T55" fmla="*/ 62 h 109"/>
                  <a:gd name="T56" fmla="*/ 23 w 79"/>
                  <a:gd name="T57" fmla="*/ 46 h 109"/>
                  <a:gd name="T58" fmla="*/ 8 w 79"/>
                  <a:gd name="T59" fmla="*/ 46 h 109"/>
                  <a:gd name="T60" fmla="*/ 0 w 79"/>
                  <a:gd name="T61" fmla="*/ 31 h 109"/>
                  <a:gd name="T62" fmla="*/ 8 w 79"/>
                  <a:gd name="T63" fmla="*/ 23 h 109"/>
                  <a:gd name="T64" fmla="*/ 16 w 79"/>
                  <a:gd name="T65" fmla="*/ 23 h 109"/>
                  <a:gd name="T66" fmla="*/ 8 w 79"/>
                  <a:gd name="T67" fmla="*/ 15 h 109"/>
                  <a:gd name="T68" fmla="*/ 8 w 79"/>
                  <a:gd name="T69" fmla="*/ 8 h 109"/>
                  <a:gd name="T70" fmla="*/ 23 w 79"/>
                  <a:gd name="T71" fmla="*/ 8 h 109"/>
                  <a:gd name="T72" fmla="*/ 23 w 79"/>
                  <a:gd name="T73" fmla="*/ 0 h 109"/>
                  <a:gd name="T74" fmla="*/ 31 w 79"/>
                  <a:gd name="T75" fmla="*/ 0 h 109"/>
                  <a:gd name="T76" fmla="*/ 39 w 79"/>
                  <a:gd name="T77" fmla="*/ 15 h 109"/>
                  <a:gd name="T78" fmla="*/ 47 w 79"/>
                  <a:gd name="T79" fmla="*/ 23 h 109"/>
                  <a:gd name="T80" fmla="*/ 54 w 79"/>
                  <a:gd name="T81" fmla="*/ 23 h 109"/>
                  <a:gd name="T82" fmla="*/ 70 w 79"/>
                  <a:gd name="T83" fmla="*/ 39 h 109"/>
                  <a:gd name="T84" fmla="*/ 62 w 79"/>
                  <a:gd name="T85" fmla="*/ 54 h 109"/>
                  <a:gd name="T86" fmla="*/ 54 w 79"/>
                  <a:gd name="T87" fmla="*/ 54 h 109"/>
                  <a:gd name="T88" fmla="*/ 47 w 79"/>
                  <a:gd name="T89" fmla="*/ 62 h 109"/>
                  <a:gd name="T90" fmla="*/ 54 w 79"/>
                  <a:gd name="T91" fmla="*/ 77 h 109"/>
                  <a:gd name="T92" fmla="*/ 62 w 79"/>
                  <a:gd name="T93" fmla="*/ 77 h 109"/>
                  <a:gd name="T94" fmla="*/ 70 w 79"/>
                  <a:gd name="T95" fmla="*/ 93 h 109"/>
                  <a:gd name="T96" fmla="*/ 78 w 79"/>
                  <a:gd name="T97" fmla="*/ 101 h 109"/>
                  <a:gd name="T98" fmla="*/ 62 w 79"/>
                  <a:gd name="T99" fmla="*/ 101 h 109"/>
                  <a:gd name="T100" fmla="*/ 39 w 79"/>
                  <a:gd name="T101" fmla="*/ 108 h 109"/>
                  <a:gd name="T102" fmla="*/ 31 w 79"/>
                  <a:gd name="T103" fmla="*/ 108 h 109"/>
                  <a:gd name="T104" fmla="*/ 23 w 79"/>
                  <a:gd name="T105" fmla="*/ 101 h 109"/>
                  <a:gd name="T106" fmla="*/ 23 w 79"/>
                  <a:gd name="T107" fmla="*/ 93 h 109"/>
                  <a:gd name="T108" fmla="*/ 23 w 79"/>
                  <a:gd name="T109" fmla="*/ 70 h 109"/>
                  <a:gd name="T110" fmla="*/ 31 w 79"/>
                  <a:gd name="T111" fmla="*/ 70 h 109"/>
                  <a:gd name="T112" fmla="*/ 23 w 79"/>
                  <a:gd name="T113" fmla="*/ 62 h 109"/>
                  <a:gd name="T114" fmla="*/ 23 w 79"/>
                  <a:gd name="T115" fmla="*/ 46 h 109"/>
                  <a:gd name="T116" fmla="*/ 8 w 79"/>
                  <a:gd name="T117" fmla="*/ 46 h 10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79"/>
                  <a:gd name="T178" fmla="*/ 0 h 109"/>
                  <a:gd name="T179" fmla="*/ 79 w 79"/>
                  <a:gd name="T180" fmla="*/ 109 h 10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79" h="109">
                    <a:moveTo>
                      <a:pt x="0" y="39"/>
                    </a:moveTo>
                    <a:lnTo>
                      <a:pt x="0" y="39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8" y="15"/>
                    </a:lnTo>
                    <a:lnTo>
                      <a:pt x="23" y="8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9" y="15"/>
                    </a:lnTo>
                    <a:lnTo>
                      <a:pt x="47" y="23"/>
                    </a:lnTo>
                    <a:lnTo>
                      <a:pt x="54" y="31"/>
                    </a:lnTo>
                    <a:lnTo>
                      <a:pt x="70" y="39"/>
                    </a:lnTo>
                    <a:lnTo>
                      <a:pt x="62" y="54"/>
                    </a:lnTo>
                    <a:lnTo>
                      <a:pt x="54" y="54"/>
                    </a:lnTo>
                    <a:lnTo>
                      <a:pt x="47" y="70"/>
                    </a:lnTo>
                    <a:lnTo>
                      <a:pt x="54" y="77"/>
                    </a:lnTo>
                    <a:lnTo>
                      <a:pt x="62" y="77"/>
                    </a:lnTo>
                    <a:lnTo>
                      <a:pt x="70" y="93"/>
                    </a:lnTo>
                    <a:lnTo>
                      <a:pt x="78" y="101"/>
                    </a:lnTo>
                    <a:lnTo>
                      <a:pt x="62" y="101"/>
                    </a:lnTo>
                    <a:lnTo>
                      <a:pt x="39" y="108"/>
                    </a:lnTo>
                    <a:lnTo>
                      <a:pt x="31" y="108"/>
                    </a:lnTo>
                    <a:lnTo>
                      <a:pt x="23" y="101"/>
                    </a:lnTo>
                    <a:lnTo>
                      <a:pt x="23" y="93"/>
                    </a:lnTo>
                    <a:lnTo>
                      <a:pt x="23" y="70"/>
                    </a:lnTo>
                    <a:lnTo>
                      <a:pt x="31" y="70"/>
                    </a:lnTo>
                    <a:lnTo>
                      <a:pt x="23" y="62"/>
                    </a:lnTo>
                    <a:lnTo>
                      <a:pt x="23" y="46"/>
                    </a:lnTo>
                    <a:lnTo>
                      <a:pt x="8" y="46"/>
                    </a:lnTo>
                    <a:lnTo>
                      <a:pt x="0" y="31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23" y="8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9" y="15"/>
                    </a:lnTo>
                    <a:lnTo>
                      <a:pt x="47" y="23"/>
                    </a:lnTo>
                    <a:lnTo>
                      <a:pt x="54" y="23"/>
                    </a:lnTo>
                    <a:lnTo>
                      <a:pt x="70" y="39"/>
                    </a:lnTo>
                    <a:lnTo>
                      <a:pt x="62" y="54"/>
                    </a:lnTo>
                    <a:lnTo>
                      <a:pt x="54" y="54"/>
                    </a:lnTo>
                    <a:lnTo>
                      <a:pt x="47" y="62"/>
                    </a:lnTo>
                    <a:lnTo>
                      <a:pt x="54" y="77"/>
                    </a:lnTo>
                    <a:lnTo>
                      <a:pt x="62" y="77"/>
                    </a:lnTo>
                    <a:lnTo>
                      <a:pt x="70" y="93"/>
                    </a:lnTo>
                    <a:lnTo>
                      <a:pt x="78" y="101"/>
                    </a:lnTo>
                    <a:lnTo>
                      <a:pt x="62" y="101"/>
                    </a:lnTo>
                    <a:lnTo>
                      <a:pt x="39" y="108"/>
                    </a:lnTo>
                    <a:lnTo>
                      <a:pt x="31" y="108"/>
                    </a:lnTo>
                    <a:lnTo>
                      <a:pt x="23" y="101"/>
                    </a:lnTo>
                    <a:lnTo>
                      <a:pt x="23" y="93"/>
                    </a:lnTo>
                    <a:lnTo>
                      <a:pt x="23" y="70"/>
                    </a:lnTo>
                    <a:lnTo>
                      <a:pt x="31" y="70"/>
                    </a:lnTo>
                    <a:lnTo>
                      <a:pt x="23" y="62"/>
                    </a:lnTo>
                    <a:lnTo>
                      <a:pt x="23" y="46"/>
                    </a:lnTo>
                    <a:lnTo>
                      <a:pt x="8" y="4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39" name="Group 305"/>
            <p:cNvGrpSpPr>
              <a:grpSpLocks/>
            </p:cNvGrpSpPr>
            <p:nvPr/>
          </p:nvGrpSpPr>
          <p:grpSpPr bwMode="auto">
            <a:xfrm>
              <a:off x="1709" y="3038"/>
              <a:ext cx="138" cy="159"/>
              <a:chOff x="1630" y="2290"/>
              <a:chExt cx="133" cy="140"/>
            </a:xfrm>
          </p:grpSpPr>
          <p:sp>
            <p:nvSpPr>
              <p:cNvPr id="67940" name="Freeform 306"/>
              <p:cNvSpPr>
                <a:spLocks/>
              </p:cNvSpPr>
              <p:nvPr/>
            </p:nvSpPr>
            <p:spPr bwMode="auto">
              <a:xfrm>
                <a:off x="1630" y="2290"/>
                <a:ext cx="125" cy="132"/>
              </a:xfrm>
              <a:custGeom>
                <a:avLst/>
                <a:gdLst>
                  <a:gd name="T0" fmla="*/ 66 w 125"/>
                  <a:gd name="T1" fmla="*/ 14 h 132"/>
                  <a:gd name="T2" fmla="*/ 66 w 125"/>
                  <a:gd name="T3" fmla="*/ 14 h 132"/>
                  <a:gd name="T4" fmla="*/ 58 w 125"/>
                  <a:gd name="T5" fmla="*/ 0 h 132"/>
                  <a:gd name="T6" fmla="*/ 51 w 125"/>
                  <a:gd name="T7" fmla="*/ 0 h 132"/>
                  <a:gd name="T8" fmla="*/ 43 w 125"/>
                  <a:gd name="T9" fmla="*/ 0 h 132"/>
                  <a:gd name="T10" fmla="*/ 14 w 125"/>
                  <a:gd name="T11" fmla="*/ 7 h 132"/>
                  <a:gd name="T12" fmla="*/ 8 w 125"/>
                  <a:gd name="T13" fmla="*/ 22 h 132"/>
                  <a:gd name="T14" fmla="*/ 8 w 125"/>
                  <a:gd name="T15" fmla="*/ 29 h 132"/>
                  <a:gd name="T16" fmla="*/ 0 w 125"/>
                  <a:gd name="T17" fmla="*/ 43 h 132"/>
                  <a:gd name="T18" fmla="*/ 8 w 125"/>
                  <a:gd name="T19" fmla="*/ 43 h 132"/>
                  <a:gd name="T20" fmla="*/ 29 w 125"/>
                  <a:gd name="T21" fmla="*/ 73 h 132"/>
                  <a:gd name="T22" fmla="*/ 43 w 125"/>
                  <a:gd name="T23" fmla="*/ 73 h 132"/>
                  <a:gd name="T24" fmla="*/ 72 w 125"/>
                  <a:gd name="T25" fmla="*/ 94 h 132"/>
                  <a:gd name="T26" fmla="*/ 72 w 125"/>
                  <a:gd name="T27" fmla="*/ 102 h 132"/>
                  <a:gd name="T28" fmla="*/ 66 w 125"/>
                  <a:gd name="T29" fmla="*/ 117 h 132"/>
                  <a:gd name="T30" fmla="*/ 66 w 125"/>
                  <a:gd name="T31" fmla="*/ 123 h 132"/>
                  <a:gd name="T32" fmla="*/ 80 w 125"/>
                  <a:gd name="T33" fmla="*/ 123 h 132"/>
                  <a:gd name="T34" fmla="*/ 87 w 125"/>
                  <a:gd name="T35" fmla="*/ 131 h 132"/>
                  <a:gd name="T36" fmla="*/ 101 w 125"/>
                  <a:gd name="T37" fmla="*/ 123 h 132"/>
                  <a:gd name="T38" fmla="*/ 116 w 125"/>
                  <a:gd name="T39" fmla="*/ 109 h 132"/>
                  <a:gd name="T40" fmla="*/ 116 w 125"/>
                  <a:gd name="T41" fmla="*/ 94 h 132"/>
                  <a:gd name="T42" fmla="*/ 124 w 125"/>
                  <a:gd name="T43" fmla="*/ 80 h 132"/>
                  <a:gd name="T44" fmla="*/ 124 w 125"/>
                  <a:gd name="T45" fmla="*/ 73 h 132"/>
                  <a:gd name="T46" fmla="*/ 109 w 125"/>
                  <a:gd name="T47" fmla="*/ 73 h 132"/>
                  <a:gd name="T48" fmla="*/ 101 w 125"/>
                  <a:gd name="T49" fmla="*/ 43 h 132"/>
                  <a:gd name="T50" fmla="*/ 95 w 125"/>
                  <a:gd name="T51" fmla="*/ 43 h 132"/>
                  <a:gd name="T52" fmla="*/ 80 w 125"/>
                  <a:gd name="T53" fmla="*/ 43 h 132"/>
                  <a:gd name="T54" fmla="*/ 72 w 125"/>
                  <a:gd name="T55" fmla="*/ 43 h 132"/>
                  <a:gd name="T56" fmla="*/ 66 w 125"/>
                  <a:gd name="T57" fmla="*/ 14 h 13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25"/>
                  <a:gd name="T88" fmla="*/ 0 h 132"/>
                  <a:gd name="T89" fmla="*/ 125 w 125"/>
                  <a:gd name="T90" fmla="*/ 132 h 13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25" h="132">
                    <a:moveTo>
                      <a:pt x="66" y="14"/>
                    </a:moveTo>
                    <a:lnTo>
                      <a:pt x="66" y="14"/>
                    </a:lnTo>
                    <a:lnTo>
                      <a:pt x="58" y="0"/>
                    </a:lnTo>
                    <a:lnTo>
                      <a:pt x="51" y="0"/>
                    </a:lnTo>
                    <a:lnTo>
                      <a:pt x="43" y="0"/>
                    </a:lnTo>
                    <a:lnTo>
                      <a:pt x="14" y="7"/>
                    </a:lnTo>
                    <a:lnTo>
                      <a:pt x="8" y="22"/>
                    </a:lnTo>
                    <a:lnTo>
                      <a:pt x="8" y="29"/>
                    </a:lnTo>
                    <a:lnTo>
                      <a:pt x="0" y="43"/>
                    </a:lnTo>
                    <a:lnTo>
                      <a:pt x="8" y="43"/>
                    </a:lnTo>
                    <a:lnTo>
                      <a:pt x="29" y="73"/>
                    </a:lnTo>
                    <a:lnTo>
                      <a:pt x="43" y="73"/>
                    </a:lnTo>
                    <a:lnTo>
                      <a:pt x="72" y="94"/>
                    </a:lnTo>
                    <a:lnTo>
                      <a:pt x="72" y="102"/>
                    </a:lnTo>
                    <a:lnTo>
                      <a:pt x="66" y="117"/>
                    </a:lnTo>
                    <a:lnTo>
                      <a:pt x="66" y="123"/>
                    </a:lnTo>
                    <a:lnTo>
                      <a:pt x="80" y="123"/>
                    </a:lnTo>
                    <a:lnTo>
                      <a:pt x="87" y="131"/>
                    </a:lnTo>
                    <a:lnTo>
                      <a:pt x="101" y="123"/>
                    </a:lnTo>
                    <a:lnTo>
                      <a:pt x="116" y="109"/>
                    </a:lnTo>
                    <a:lnTo>
                      <a:pt x="116" y="94"/>
                    </a:lnTo>
                    <a:lnTo>
                      <a:pt x="124" y="80"/>
                    </a:lnTo>
                    <a:lnTo>
                      <a:pt x="124" y="73"/>
                    </a:lnTo>
                    <a:lnTo>
                      <a:pt x="109" y="73"/>
                    </a:lnTo>
                    <a:lnTo>
                      <a:pt x="101" y="43"/>
                    </a:lnTo>
                    <a:lnTo>
                      <a:pt x="95" y="43"/>
                    </a:lnTo>
                    <a:lnTo>
                      <a:pt x="80" y="43"/>
                    </a:lnTo>
                    <a:lnTo>
                      <a:pt x="72" y="43"/>
                    </a:lnTo>
                    <a:lnTo>
                      <a:pt x="66" y="1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1" name="Freeform 307"/>
              <p:cNvSpPr>
                <a:spLocks/>
              </p:cNvSpPr>
              <p:nvPr/>
            </p:nvSpPr>
            <p:spPr bwMode="auto">
              <a:xfrm>
                <a:off x="1630" y="2290"/>
                <a:ext cx="133" cy="140"/>
              </a:xfrm>
              <a:custGeom>
                <a:avLst/>
                <a:gdLst>
                  <a:gd name="T0" fmla="*/ 62 w 133"/>
                  <a:gd name="T1" fmla="*/ 0 h 140"/>
                  <a:gd name="T2" fmla="*/ 62 w 133"/>
                  <a:gd name="T3" fmla="*/ 0 h 140"/>
                  <a:gd name="T4" fmla="*/ 54 w 133"/>
                  <a:gd name="T5" fmla="*/ 0 h 140"/>
                  <a:gd name="T6" fmla="*/ 46 w 133"/>
                  <a:gd name="T7" fmla="*/ 0 h 140"/>
                  <a:gd name="T8" fmla="*/ 15 w 133"/>
                  <a:gd name="T9" fmla="*/ 7 h 140"/>
                  <a:gd name="T10" fmla="*/ 8 w 133"/>
                  <a:gd name="T11" fmla="*/ 23 h 140"/>
                  <a:gd name="T12" fmla="*/ 8 w 133"/>
                  <a:gd name="T13" fmla="*/ 31 h 140"/>
                  <a:gd name="T14" fmla="*/ 0 w 133"/>
                  <a:gd name="T15" fmla="*/ 46 h 140"/>
                  <a:gd name="T16" fmla="*/ 8 w 133"/>
                  <a:gd name="T17" fmla="*/ 54 h 140"/>
                  <a:gd name="T18" fmla="*/ 31 w 133"/>
                  <a:gd name="T19" fmla="*/ 77 h 140"/>
                  <a:gd name="T20" fmla="*/ 46 w 133"/>
                  <a:gd name="T21" fmla="*/ 77 h 140"/>
                  <a:gd name="T22" fmla="*/ 77 w 133"/>
                  <a:gd name="T23" fmla="*/ 100 h 140"/>
                  <a:gd name="T24" fmla="*/ 77 w 133"/>
                  <a:gd name="T25" fmla="*/ 108 h 140"/>
                  <a:gd name="T26" fmla="*/ 70 w 133"/>
                  <a:gd name="T27" fmla="*/ 124 h 140"/>
                  <a:gd name="T28" fmla="*/ 70 w 133"/>
                  <a:gd name="T29" fmla="*/ 131 h 140"/>
                  <a:gd name="T30" fmla="*/ 85 w 133"/>
                  <a:gd name="T31" fmla="*/ 131 h 140"/>
                  <a:gd name="T32" fmla="*/ 93 w 133"/>
                  <a:gd name="T33" fmla="*/ 139 h 140"/>
                  <a:gd name="T34" fmla="*/ 108 w 133"/>
                  <a:gd name="T35" fmla="*/ 131 h 140"/>
                  <a:gd name="T36" fmla="*/ 124 w 133"/>
                  <a:gd name="T37" fmla="*/ 116 h 140"/>
                  <a:gd name="T38" fmla="*/ 124 w 133"/>
                  <a:gd name="T39" fmla="*/ 100 h 140"/>
                  <a:gd name="T40" fmla="*/ 132 w 133"/>
                  <a:gd name="T41" fmla="*/ 85 h 140"/>
                  <a:gd name="T42" fmla="*/ 132 w 133"/>
                  <a:gd name="T43" fmla="*/ 77 h 140"/>
                  <a:gd name="T44" fmla="*/ 116 w 133"/>
                  <a:gd name="T45" fmla="*/ 77 h 140"/>
                  <a:gd name="T46" fmla="*/ 108 w 133"/>
                  <a:gd name="T47" fmla="*/ 46 h 140"/>
                  <a:gd name="T48" fmla="*/ 101 w 133"/>
                  <a:gd name="T49" fmla="*/ 46 h 140"/>
                  <a:gd name="T50" fmla="*/ 85 w 133"/>
                  <a:gd name="T51" fmla="*/ 46 h 140"/>
                  <a:gd name="T52" fmla="*/ 77 w 133"/>
                  <a:gd name="T53" fmla="*/ 46 h 140"/>
                  <a:gd name="T54" fmla="*/ 70 w 133"/>
                  <a:gd name="T55" fmla="*/ 15 h 140"/>
                  <a:gd name="T56" fmla="*/ 62 w 133"/>
                  <a:gd name="T57" fmla="*/ 0 h 140"/>
                  <a:gd name="T58" fmla="*/ 54 w 133"/>
                  <a:gd name="T59" fmla="*/ 0 h 140"/>
                  <a:gd name="T60" fmla="*/ 46 w 133"/>
                  <a:gd name="T61" fmla="*/ 0 h 140"/>
                  <a:gd name="T62" fmla="*/ 15 w 133"/>
                  <a:gd name="T63" fmla="*/ 7 h 140"/>
                  <a:gd name="T64" fmla="*/ 8 w 133"/>
                  <a:gd name="T65" fmla="*/ 23 h 140"/>
                  <a:gd name="T66" fmla="*/ 8 w 133"/>
                  <a:gd name="T67" fmla="*/ 31 h 140"/>
                  <a:gd name="T68" fmla="*/ 0 w 133"/>
                  <a:gd name="T69" fmla="*/ 46 h 140"/>
                  <a:gd name="T70" fmla="*/ 8 w 133"/>
                  <a:gd name="T71" fmla="*/ 46 h 140"/>
                  <a:gd name="T72" fmla="*/ 31 w 133"/>
                  <a:gd name="T73" fmla="*/ 77 h 140"/>
                  <a:gd name="T74" fmla="*/ 46 w 133"/>
                  <a:gd name="T75" fmla="*/ 77 h 140"/>
                  <a:gd name="T76" fmla="*/ 77 w 133"/>
                  <a:gd name="T77" fmla="*/ 100 h 140"/>
                  <a:gd name="T78" fmla="*/ 77 w 133"/>
                  <a:gd name="T79" fmla="*/ 108 h 140"/>
                  <a:gd name="T80" fmla="*/ 70 w 133"/>
                  <a:gd name="T81" fmla="*/ 124 h 140"/>
                  <a:gd name="T82" fmla="*/ 70 w 133"/>
                  <a:gd name="T83" fmla="*/ 131 h 140"/>
                  <a:gd name="T84" fmla="*/ 85 w 133"/>
                  <a:gd name="T85" fmla="*/ 131 h 140"/>
                  <a:gd name="T86" fmla="*/ 93 w 133"/>
                  <a:gd name="T87" fmla="*/ 139 h 140"/>
                  <a:gd name="T88" fmla="*/ 108 w 133"/>
                  <a:gd name="T89" fmla="*/ 131 h 140"/>
                  <a:gd name="T90" fmla="*/ 124 w 133"/>
                  <a:gd name="T91" fmla="*/ 116 h 140"/>
                  <a:gd name="T92" fmla="*/ 124 w 133"/>
                  <a:gd name="T93" fmla="*/ 100 h 14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33"/>
                  <a:gd name="T142" fmla="*/ 0 h 140"/>
                  <a:gd name="T143" fmla="*/ 133 w 133"/>
                  <a:gd name="T144" fmla="*/ 140 h 14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33" h="140">
                    <a:moveTo>
                      <a:pt x="62" y="0"/>
                    </a:moveTo>
                    <a:lnTo>
                      <a:pt x="62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15" y="7"/>
                    </a:lnTo>
                    <a:lnTo>
                      <a:pt x="8" y="23"/>
                    </a:lnTo>
                    <a:lnTo>
                      <a:pt x="8" y="31"/>
                    </a:lnTo>
                    <a:lnTo>
                      <a:pt x="0" y="46"/>
                    </a:lnTo>
                    <a:lnTo>
                      <a:pt x="8" y="54"/>
                    </a:lnTo>
                    <a:lnTo>
                      <a:pt x="31" y="77"/>
                    </a:lnTo>
                    <a:lnTo>
                      <a:pt x="46" y="77"/>
                    </a:lnTo>
                    <a:lnTo>
                      <a:pt x="77" y="100"/>
                    </a:lnTo>
                    <a:lnTo>
                      <a:pt x="77" y="108"/>
                    </a:lnTo>
                    <a:lnTo>
                      <a:pt x="70" y="124"/>
                    </a:lnTo>
                    <a:lnTo>
                      <a:pt x="70" y="131"/>
                    </a:lnTo>
                    <a:lnTo>
                      <a:pt x="85" y="131"/>
                    </a:lnTo>
                    <a:lnTo>
                      <a:pt x="93" y="139"/>
                    </a:lnTo>
                    <a:lnTo>
                      <a:pt x="108" y="131"/>
                    </a:lnTo>
                    <a:lnTo>
                      <a:pt x="124" y="116"/>
                    </a:lnTo>
                    <a:lnTo>
                      <a:pt x="124" y="100"/>
                    </a:lnTo>
                    <a:lnTo>
                      <a:pt x="132" y="85"/>
                    </a:lnTo>
                    <a:lnTo>
                      <a:pt x="132" y="77"/>
                    </a:lnTo>
                    <a:lnTo>
                      <a:pt x="116" y="77"/>
                    </a:lnTo>
                    <a:lnTo>
                      <a:pt x="108" y="46"/>
                    </a:lnTo>
                    <a:lnTo>
                      <a:pt x="101" y="46"/>
                    </a:lnTo>
                    <a:lnTo>
                      <a:pt x="85" y="46"/>
                    </a:lnTo>
                    <a:lnTo>
                      <a:pt x="77" y="46"/>
                    </a:lnTo>
                    <a:lnTo>
                      <a:pt x="70" y="15"/>
                    </a:lnTo>
                    <a:lnTo>
                      <a:pt x="62" y="0"/>
                    </a:lnTo>
                    <a:lnTo>
                      <a:pt x="54" y="0"/>
                    </a:lnTo>
                    <a:lnTo>
                      <a:pt x="46" y="0"/>
                    </a:lnTo>
                    <a:lnTo>
                      <a:pt x="15" y="7"/>
                    </a:lnTo>
                    <a:lnTo>
                      <a:pt x="8" y="23"/>
                    </a:lnTo>
                    <a:lnTo>
                      <a:pt x="8" y="31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31" y="77"/>
                    </a:lnTo>
                    <a:lnTo>
                      <a:pt x="46" y="77"/>
                    </a:lnTo>
                    <a:lnTo>
                      <a:pt x="77" y="100"/>
                    </a:lnTo>
                    <a:lnTo>
                      <a:pt x="77" y="108"/>
                    </a:lnTo>
                    <a:lnTo>
                      <a:pt x="70" y="124"/>
                    </a:lnTo>
                    <a:lnTo>
                      <a:pt x="70" y="131"/>
                    </a:lnTo>
                    <a:lnTo>
                      <a:pt x="85" y="131"/>
                    </a:lnTo>
                    <a:lnTo>
                      <a:pt x="93" y="139"/>
                    </a:lnTo>
                    <a:lnTo>
                      <a:pt x="108" y="131"/>
                    </a:lnTo>
                    <a:lnTo>
                      <a:pt x="124" y="116"/>
                    </a:lnTo>
                    <a:lnTo>
                      <a:pt x="124" y="10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42" name="Freeform 308"/>
              <p:cNvSpPr>
                <a:spLocks/>
              </p:cNvSpPr>
              <p:nvPr/>
            </p:nvSpPr>
            <p:spPr bwMode="auto">
              <a:xfrm>
                <a:off x="1700" y="2305"/>
                <a:ext cx="63" cy="86"/>
              </a:xfrm>
              <a:custGeom>
                <a:avLst/>
                <a:gdLst>
                  <a:gd name="T0" fmla="*/ 54 w 63"/>
                  <a:gd name="T1" fmla="*/ 85 h 86"/>
                  <a:gd name="T2" fmla="*/ 62 w 63"/>
                  <a:gd name="T3" fmla="*/ 70 h 86"/>
                  <a:gd name="T4" fmla="*/ 62 w 63"/>
                  <a:gd name="T5" fmla="*/ 62 h 86"/>
                  <a:gd name="T6" fmla="*/ 46 w 63"/>
                  <a:gd name="T7" fmla="*/ 62 h 86"/>
                  <a:gd name="T8" fmla="*/ 38 w 63"/>
                  <a:gd name="T9" fmla="*/ 31 h 86"/>
                  <a:gd name="T10" fmla="*/ 31 w 63"/>
                  <a:gd name="T11" fmla="*/ 31 h 86"/>
                  <a:gd name="T12" fmla="*/ 15 w 63"/>
                  <a:gd name="T13" fmla="*/ 31 h 86"/>
                  <a:gd name="T14" fmla="*/ 7 w 63"/>
                  <a:gd name="T15" fmla="*/ 31 h 86"/>
                  <a:gd name="T16" fmla="*/ 0 w 63"/>
                  <a:gd name="T17" fmla="*/ 0 h 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3"/>
                  <a:gd name="T28" fmla="*/ 0 h 86"/>
                  <a:gd name="T29" fmla="*/ 63 w 63"/>
                  <a:gd name="T30" fmla="*/ 86 h 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3" h="86">
                    <a:moveTo>
                      <a:pt x="54" y="85"/>
                    </a:moveTo>
                    <a:lnTo>
                      <a:pt x="62" y="70"/>
                    </a:lnTo>
                    <a:lnTo>
                      <a:pt x="62" y="62"/>
                    </a:lnTo>
                    <a:lnTo>
                      <a:pt x="46" y="62"/>
                    </a:lnTo>
                    <a:lnTo>
                      <a:pt x="38" y="31"/>
                    </a:lnTo>
                    <a:lnTo>
                      <a:pt x="31" y="31"/>
                    </a:lnTo>
                    <a:lnTo>
                      <a:pt x="15" y="31"/>
                    </a:lnTo>
                    <a:lnTo>
                      <a:pt x="7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0" name="Group 309"/>
            <p:cNvGrpSpPr>
              <a:grpSpLocks/>
            </p:cNvGrpSpPr>
            <p:nvPr/>
          </p:nvGrpSpPr>
          <p:grpSpPr bwMode="auto">
            <a:xfrm>
              <a:off x="1417" y="2703"/>
              <a:ext cx="196" cy="318"/>
              <a:chOff x="1350" y="1995"/>
              <a:chExt cx="188" cy="280"/>
            </a:xfrm>
          </p:grpSpPr>
          <p:sp>
            <p:nvSpPr>
              <p:cNvPr id="67936" name="Freeform 310"/>
              <p:cNvSpPr>
                <a:spLocks/>
              </p:cNvSpPr>
              <p:nvPr/>
            </p:nvSpPr>
            <p:spPr bwMode="auto">
              <a:xfrm>
                <a:off x="1350" y="1995"/>
                <a:ext cx="180" cy="272"/>
              </a:xfrm>
              <a:custGeom>
                <a:avLst/>
                <a:gdLst>
                  <a:gd name="T0" fmla="*/ 171 w 180"/>
                  <a:gd name="T1" fmla="*/ 256 h 272"/>
                  <a:gd name="T2" fmla="*/ 156 w 180"/>
                  <a:gd name="T3" fmla="*/ 271 h 272"/>
                  <a:gd name="T4" fmla="*/ 104 w 180"/>
                  <a:gd name="T5" fmla="*/ 241 h 272"/>
                  <a:gd name="T6" fmla="*/ 67 w 180"/>
                  <a:gd name="T7" fmla="*/ 211 h 272"/>
                  <a:gd name="T8" fmla="*/ 53 w 180"/>
                  <a:gd name="T9" fmla="*/ 165 h 272"/>
                  <a:gd name="T10" fmla="*/ 23 w 180"/>
                  <a:gd name="T11" fmla="*/ 113 h 272"/>
                  <a:gd name="T12" fmla="*/ 0 w 180"/>
                  <a:gd name="T13" fmla="*/ 83 h 272"/>
                  <a:gd name="T14" fmla="*/ 0 w 180"/>
                  <a:gd name="T15" fmla="*/ 60 h 272"/>
                  <a:gd name="T16" fmla="*/ 15 w 180"/>
                  <a:gd name="T17" fmla="*/ 52 h 272"/>
                  <a:gd name="T18" fmla="*/ 15 w 180"/>
                  <a:gd name="T19" fmla="*/ 60 h 272"/>
                  <a:gd name="T20" fmla="*/ 23 w 180"/>
                  <a:gd name="T21" fmla="*/ 68 h 272"/>
                  <a:gd name="T22" fmla="*/ 37 w 180"/>
                  <a:gd name="T23" fmla="*/ 68 h 272"/>
                  <a:gd name="T24" fmla="*/ 37 w 180"/>
                  <a:gd name="T25" fmla="*/ 45 h 272"/>
                  <a:gd name="T26" fmla="*/ 67 w 180"/>
                  <a:gd name="T27" fmla="*/ 37 h 272"/>
                  <a:gd name="T28" fmla="*/ 82 w 180"/>
                  <a:gd name="T29" fmla="*/ 7 h 272"/>
                  <a:gd name="T30" fmla="*/ 82 w 180"/>
                  <a:gd name="T31" fmla="*/ 0 h 272"/>
                  <a:gd name="T32" fmla="*/ 104 w 180"/>
                  <a:gd name="T33" fmla="*/ 15 h 272"/>
                  <a:gd name="T34" fmla="*/ 112 w 180"/>
                  <a:gd name="T35" fmla="*/ 22 h 272"/>
                  <a:gd name="T36" fmla="*/ 120 w 180"/>
                  <a:gd name="T37" fmla="*/ 30 h 272"/>
                  <a:gd name="T38" fmla="*/ 134 w 180"/>
                  <a:gd name="T39" fmla="*/ 30 h 272"/>
                  <a:gd name="T40" fmla="*/ 149 w 180"/>
                  <a:gd name="T41" fmla="*/ 30 h 272"/>
                  <a:gd name="T42" fmla="*/ 164 w 180"/>
                  <a:gd name="T43" fmla="*/ 37 h 272"/>
                  <a:gd name="T44" fmla="*/ 164 w 180"/>
                  <a:gd name="T45" fmla="*/ 60 h 272"/>
                  <a:gd name="T46" fmla="*/ 126 w 180"/>
                  <a:gd name="T47" fmla="*/ 68 h 272"/>
                  <a:gd name="T48" fmla="*/ 120 w 180"/>
                  <a:gd name="T49" fmla="*/ 90 h 272"/>
                  <a:gd name="T50" fmla="*/ 104 w 180"/>
                  <a:gd name="T51" fmla="*/ 105 h 272"/>
                  <a:gd name="T52" fmla="*/ 120 w 180"/>
                  <a:gd name="T53" fmla="*/ 128 h 272"/>
                  <a:gd name="T54" fmla="*/ 126 w 180"/>
                  <a:gd name="T55" fmla="*/ 135 h 272"/>
                  <a:gd name="T56" fmla="*/ 142 w 180"/>
                  <a:gd name="T57" fmla="*/ 143 h 272"/>
                  <a:gd name="T58" fmla="*/ 156 w 180"/>
                  <a:gd name="T59" fmla="*/ 158 h 272"/>
                  <a:gd name="T60" fmla="*/ 179 w 180"/>
                  <a:gd name="T61" fmla="*/ 181 h 272"/>
                  <a:gd name="T62" fmla="*/ 179 w 180"/>
                  <a:gd name="T63" fmla="*/ 211 h 272"/>
                  <a:gd name="T64" fmla="*/ 179 w 180"/>
                  <a:gd name="T65" fmla="*/ 225 h 272"/>
                  <a:gd name="T66" fmla="*/ 171 w 180"/>
                  <a:gd name="T67" fmla="*/ 233 h 272"/>
                  <a:gd name="T68" fmla="*/ 171 w 180"/>
                  <a:gd name="T69" fmla="*/ 256 h 2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0"/>
                  <a:gd name="T106" fmla="*/ 0 h 272"/>
                  <a:gd name="T107" fmla="*/ 180 w 180"/>
                  <a:gd name="T108" fmla="*/ 272 h 2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0" h="272">
                    <a:moveTo>
                      <a:pt x="171" y="256"/>
                    </a:moveTo>
                    <a:lnTo>
                      <a:pt x="171" y="256"/>
                    </a:lnTo>
                    <a:lnTo>
                      <a:pt x="164" y="263"/>
                    </a:lnTo>
                    <a:lnTo>
                      <a:pt x="156" y="271"/>
                    </a:lnTo>
                    <a:lnTo>
                      <a:pt x="126" y="249"/>
                    </a:lnTo>
                    <a:lnTo>
                      <a:pt x="104" y="241"/>
                    </a:lnTo>
                    <a:lnTo>
                      <a:pt x="90" y="225"/>
                    </a:lnTo>
                    <a:lnTo>
                      <a:pt x="67" y="211"/>
                    </a:lnTo>
                    <a:lnTo>
                      <a:pt x="67" y="195"/>
                    </a:lnTo>
                    <a:lnTo>
                      <a:pt x="53" y="165"/>
                    </a:lnTo>
                    <a:lnTo>
                      <a:pt x="30" y="120"/>
                    </a:lnTo>
                    <a:lnTo>
                      <a:pt x="23" y="113"/>
                    </a:lnTo>
                    <a:lnTo>
                      <a:pt x="15" y="98"/>
                    </a:lnTo>
                    <a:lnTo>
                      <a:pt x="0" y="83"/>
                    </a:lnTo>
                    <a:lnTo>
                      <a:pt x="0" y="75"/>
                    </a:lnTo>
                    <a:lnTo>
                      <a:pt x="0" y="60"/>
                    </a:lnTo>
                    <a:lnTo>
                      <a:pt x="8" y="45"/>
                    </a:lnTo>
                    <a:lnTo>
                      <a:pt x="15" y="52"/>
                    </a:lnTo>
                    <a:lnTo>
                      <a:pt x="8" y="60"/>
                    </a:lnTo>
                    <a:lnTo>
                      <a:pt x="15" y="60"/>
                    </a:lnTo>
                    <a:lnTo>
                      <a:pt x="23" y="60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37" y="68"/>
                    </a:lnTo>
                    <a:lnTo>
                      <a:pt x="37" y="52"/>
                    </a:lnTo>
                    <a:lnTo>
                      <a:pt x="37" y="45"/>
                    </a:lnTo>
                    <a:lnTo>
                      <a:pt x="45" y="45"/>
                    </a:lnTo>
                    <a:lnTo>
                      <a:pt x="67" y="37"/>
                    </a:lnTo>
                    <a:lnTo>
                      <a:pt x="82" y="22"/>
                    </a:lnTo>
                    <a:lnTo>
                      <a:pt x="82" y="7"/>
                    </a:lnTo>
                    <a:lnTo>
                      <a:pt x="90" y="7"/>
                    </a:lnTo>
                    <a:lnTo>
                      <a:pt x="82" y="0"/>
                    </a:lnTo>
                    <a:lnTo>
                      <a:pt x="90" y="0"/>
                    </a:lnTo>
                    <a:lnTo>
                      <a:pt x="104" y="15"/>
                    </a:lnTo>
                    <a:lnTo>
                      <a:pt x="112" y="15"/>
                    </a:lnTo>
                    <a:lnTo>
                      <a:pt x="112" y="22"/>
                    </a:lnTo>
                    <a:lnTo>
                      <a:pt x="120" y="22"/>
                    </a:lnTo>
                    <a:lnTo>
                      <a:pt x="120" y="30"/>
                    </a:lnTo>
                    <a:lnTo>
                      <a:pt x="126" y="30"/>
                    </a:lnTo>
                    <a:lnTo>
                      <a:pt x="134" y="30"/>
                    </a:lnTo>
                    <a:lnTo>
                      <a:pt x="142" y="30"/>
                    </a:lnTo>
                    <a:lnTo>
                      <a:pt x="149" y="30"/>
                    </a:lnTo>
                    <a:lnTo>
                      <a:pt x="156" y="37"/>
                    </a:lnTo>
                    <a:lnTo>
                      <a:pt x="164" y="37"/>
                    </a:lnTo>
                    <a:lnTo>
                      <a:pt x="156" y="52"/>
                    </a:lnTo>
                    <a:lnTo>
                      <a:pt x="164" y="60"/>
                    </a:lnTo>
                    <a:lnTo>
                      <a:pt x="142" y="60"/>
                    </a:lnTo>
                    <a:lnTo>
                      <a:pt x="126" y="68"/>
                    </a:lnTo>
                    <a:lnTo>
                      <a:pt x="120" y="83"/>
                    </a:lnTo>
                    <a:lnTo>
                      <a:pt x="120" y="90"/>
                    </a:lnTo>
                    <a:lnTo>
                      <a:pt x="112" y="98"/>
                    </a:lnTo>
                    <a:lnTo>
                      <a:pt x="104" y="105"/>
                    </a:lnTo>
                    <a:lnTo>
                      <a:pt x="112" y="120"/>
                    </a:lnTo>
                    <a:lnTo>
                      <a:pt x="120" y="128"/>
                    </a:lnTo>
                    <a:lnTo>
                      <a:pt x="120" y="135"/>
                    </a:lnTo>
                    <a:lnTo>
                      <a:pt x="126" y="135"/>
                    </a:lnTo>
                    <a:lnTo>
                      <a:pt x="134" y="143"/>
                    </a:lnTo>
                    <a:lnTo>
                      <a:pt x="142" y="143"/>
                    </a:lnTo>
                    <a:lnTo>
                      <a:pt x="156" y="135"/>
                    </a:lnTo>
                    <a:lnTo>
                      <a:pt x="156" y="158"/>
                    </a:lnTo>
                    <a:lnTo>
                      <a:pt x="171" y="158"/>
                    </a:lnTo>
                    <a:lnTo>
                      <a:pt x="179" y="181"/>
                    </a:lnTo>
                    <a:lnTo>
                      <a:pt x="179" y="188"/>
                    </a:lnTo>
                    <a:lnTo>
                      <a:pt x="179" y="211"/>
                    </a:lnTo>
                    <a:lnTo>
                      <a:pt x="171" y="219"/>
                    </a:lnTo>
                    <a:lnTo>
                      <a:pt x="179" y="225"/>
                    </a:lnTo>
                    <a:lnTo>
                      <a:pt x="171" y="225"/>
                    </a:lnTo>
                    <a:lnTo>
                      <a:pt x="171" y="233"/>
                    </a:lnTo>
                    <a:lnTo>
                      <a:pt x="179" y="241"/>
                    </a:lnTo>
                    <a:lnTo>
                      <a:pt x="171" y="25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7" name="Freeform 311"/>
              <p:cNvSpPr>
                <a:spLocks/>
              </p:cNvSpPr>
              <p:nvPr/>
            </p:nvSpPr>
            <p:spPr bwMode="auto">
              <a:xfrm>
                <a:off x="1444" y="2227"/>
                <a:ext cx="78" cy="48"/>
              </a:xfrm>
              <a:custGeom>
                <a:avLst/>
                <a:gdLst>
                  <a:gd name="T0" fmla="*/ 77 w 78"/>
                  <a:gd name="T1" fmla="*/ 39 h 48"/>
                  <a:gd name="T2" fmla="*/ 77 w 78"/>
                  <a:gd name="T3" fmla="*/ 39 h 48"/>
                  <a:gd name="T4" fmla="*/ 69 w 78"/>
                  <a:gd name="T5" fmla="*/ 47 h 48"/>
                  <a:gd name="T6" fmla="*/ 38 w 78"/>
                  <a:gd name="T7" fmla="*/ 24 h 48"/>
                  <a:gd name="T8" fmla="*/ 15 w 78"/>
                  <a:gd name="T9" fmla="*/ 16 h 48"/>
                  <a:gd name="T10" fmla="*/ 0 w 78"/>
                  <a:gd name="T11" fmla="*/ 0 h 4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48"/>
                  <a:gd name="T20" fmla="*/ 78 w 78"/>
                  <a:gd name="T21" fmla="*/ 48 h 4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48">
                    <a:moveTo>
                      <a:pt x="77" y="39"/>
                    </a:moveTo>
                    <a:lnTo>
                      <a:pt x="77" y="39"/>
                    </a:lnTo>
                    <a:lnTo>
                      <a:pt x="69" y="47"/>
                    </a:lnTo>
                    <a:lnTo>
                      <a:pt x="38" y="24"/>
                    </a:lnTo>
                    <a:lnTo>
                      <a:pt x="15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8" name="Freeform 312"/>
              <p:cNvSpPr>
                <a:spLocks/>
              </p:cNvSpPr>
              <p:nvPr/>
            </p:nvSpPr>
            <p:spPr bwMode="auto">
              <a:xfrm>
                <a:off x="1350" y="1995"/>
                <a:ext cx="188" cy="272"/>
              </a:xfrm>
              <a:custGeom>
                <a:avLst/>
                <a:gdLst>
                  <a:gd name="T0" fmla="*/ 70 w 188"/>
                  <a:gd name="T1" fmla="*/ 217 h 272"/>
                  <a:gd name="T2" fmla="*/ 55 w 188"/>
                  <a:gd name="T3" fmla="*/ 170 h 272"/>
                  <a:gd name="T4" fmla="*/ 24 w 188"/>
                  <a:gd name="T5" fmla="*/ 116 h 272"/>
                  <a:gd name="T6" fmla="*/ 0 w 188"/>
                  <a:gd name="T7" fmla="*/ 85 h 272"/>
                  <a:gd name="T8" fmla="*/ 0 w 188"/>
                  <a:gd name="T9" fmla="*/ 62 h 272"/>
                  <a:gd name="T10" fmla="*/ 16 w 188"/>
                  <a:gd name="T11" fmla="*/ 54 h 272"/>
                  <a:gd name="T12" fmla="*/ 8 w 188"/>
                  <a:gd name="T13" fmla="*/ 70 h 272"/>
                  <a:gd name="T14" fmla="*/ 24 w 188"/>
                  <a:gd name="T15" fmla="*/ 70 h 272"/>
                  <a:gd name="T16" fmla="*/ 39 w 188"/>
                  <a:gd name="T17" fmla="*/ 70 h 272"/>
                  <a:gd name="T18" fmla="*/ 47 w 188"/>
                  <a:gd name="T19" fmla="*/ 54 h 272"/>
                  <a:gd name="T20" fmla="*/ 70 w 188"/>
                  <a:gd name="T21" fmla="*/ 38 h 272"/>
                  <a:gd name="T22" fmla="*/ 86 w 188"/>
                  <a:gd name="T23" fmla="*/ 15 h 272"/>
                  <a:gd name="T24" fmla="*/ 86 w 188"/>
                  <a:gd name="T25" fmla="*/ 0 h 272"/>
                  <a:gd name="T26" fmla="*/ 109 w 188"/>
                  <a:gd name="T27" fmla="*/ 15 h 272"/>
                  <a:gd name="T28" fmla="*/ 117 w 188"/>
                  <a:gd name="T29" fmla="*/ 23 h 272"/>
                  <a:gd name="T30" fmla="*/ 125 w 188"/>
                  <a:gd name="T31" fmla="*/ 31 h 272"/>
                  <a:gd name="T32" fmla="*/ 140 w 188"/>
                  <a:gd name="T33" fmla="*/ 31 h 272"/>
                  <a:gd name="T34" fmla="*/ 156 w 188"/>
                  <a:gd name="T35" fmla="*/ 31 h 272"/>
                  <a:gd name="T36" fmla="*/ 171 w 188"/>
                  <a:gd name="T37" fmla="*/ 38 h 272"/>
                  <a:gd name="T38" fmla="*/ 171 w 188"/>
                  <a:gd name="T39" fmla="*/ 62 h 272"/>
                  <a:gd name="T40" fmla="*/ 132 w 188"/>
                  <a:gd name="T41" fmla="*/ 77 h 272"/>
                  <a:gd name="T42" fmla="*/ 125 w 188"/>
                  <a:gd name="T43" fmla="*/ 93 h 272"/>
                  <a:gd name="T44" fmla="*/ 109 w 188"/>
                  <a:gd name="T45" fmla="*/ 108 h 272"/>
                  <a:gd name="T46" fmla="*/ 125 w 188"/>
                  <a:gd name="T47" fmla="*/ 132 h 272"/>
                  <a:gd name="T48" fmla="*/ 132 w 188"/>
                  <a:gd name="T49" fmla="*/ 139 h 272"/>
                  <a:gd name="T50" fmla="*/ 148 w 188"/>
                  <a:gd name="T51" fmla="*/ 147 h 272"/>
                  <a:gd name="T52" fmla="*/ 163 w 188"/>
                  <a:gd name="T53" fmla="*/ 163 h 272"/>
                  <a:gd name="T54" fmla="*/ 187 w 188"/>
                  <a:gd name="T55" fmla="*/ 186 h 272"/>
                  <a:gd name="T56" fmla="*/ 187 w 188"/>
                  <a:gd name="T57" fmla="*/ 217 h 272"/>
                  <a:gd name="T58" fmla="*/ 187 w 188"/>
                  <a:gd name="T59" fmla="*/ 232 h 272"/>
                  <a:gd name="T60" fmla="*/ 179 w 188"/>
                  <a:gd name="T61" fmla="*/ 240 h 272"/>
                  <a:gd name="T62" fmla="*/ 179 w 188"/>
                  <a:gd name="T63" fmla="*/ 264 h 2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8"/>
                  <a:gd name="T97" fmla="*/ 0 h 272"/>
                  <a:gd name="T98" fmla="*/ 188 w 188"/>
                  <a:gd name="T99" fmla="*/ 272 h 2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8" h="272">
                    <a:moveTo>
                      <a:pt x="94" y="232"/>
                    </a:moveTo>
                    <a:lnTo>
                      <a:pt x="70" y="217"/>
                    </a:lnTo>
                    <a:lnTo>
                      <a:pt x="70" y="201"/>
                    </a:lnTo>
                    <a:lnTo>
                      <a:pt x="55" y="170"/>
                    </a:lnTo>
                    <a:lnTo>
                      <a:pt x="31" y="124"/>
                    </a:lnTo>
                    <a:lnTo>
                      <a:pt x="24" y="116"/>
                    </a:lnTo>
                    <a:lnTo>
                      <a:pt x="16" y="101"/>
                    </a:lnTo>
                    <a:lnTo>
                      <a:pt x="0" y="85"/>
                    </a:lnTo>
                    <a:lnTo>
                      <a:pt x="0" y="77"/>
                    </a:lnTo>
                    <a:lnTo>
                      <a:pt x="0" y="62"/>
                    </a:lnTo>
                    <a:lnTo>
                      <a:pt x="8" y="46"/>
                    </a:lnTo>
                    <a:lnTo>
                      <a:pt x="16" y="54"/>
                    </a:lnTo>
                    <a:lnTo>
                      <a:pt x="8" y="62"/>
                    </a:lnTo>
                    <a:lnTo>
                      <a:pt x="8" y="70"/>
                    </a:lnTo>
                    <a:lnTo>
                      <a:pt x="16" y="62"/>
                    </a:lnTo>
                    <a:lnTo>
                      <a:pt x="24" y="70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39" y="54"/>
                    </a:lnTo>
                    <a:lnTo>
                      <a:pt x="47" y="54"/>
                    </a:lnTo>
                    <a:lnTo>
                      <a:pt x="47" y="46"/>
                    </a:lnTo>
                    <a:lnTo>
                      <a:pt x="70" y="38"/>
                    </a:lnTo>
                    <a:lnTo>
                      <a:pt x="86" y="23"/>
                    </a:lnTo>
                    <a:lnTo>
                      <a:pt x="86" y="15"/>
                    </a:lnTo>
                    <a:lnTo>
                      <a:pt x="94" y="15"/>
                    </a:lnTo>
                    <a:lnTo>
                      <a:pt x="86" y="0"/>
                    </a:lnTo>
                    <a:lnTo>
                      <a:pt x="94" y="0"/>
                    </a:lnTo>
                    <a:lnTo>
                      <a:pt x="109" y="15"/>
                    </a:lnTo>
                    <a:lnTo>
                      <a:pt x="117" y="15"/>
                    </a:lnTo>
                    <a:lnTo>
                      <a:pt x="117" y="23"/>
                    </a:lnTo>
                    <a:lnTo>
                      <a:pt x="125" y="23"/>
                    </a:lnTo>
                    <a:lnTo>
                      <a:pt x="125" y="31"/>
                    </a:lnTo>
                    <a:lnTo>
                      <a:pt x="132" y="38"/>
                    </a:lnTo>
                    <a:lnTo>
                      <a:pt x="140" y="31"/>
                    </a:lnTo>
                    <a:lnTo>
                      <a:pt x="148" y="31"/>
                    </a:lnTo>
                    <a:lnTo>
                      <a:pt x="156" y="31"/>
                    </a:lnTo>
                    <a:lnTo>
                      <a:pt x="163" y="38"/>
                    </a:lnTo>
                    <a:lnTo>
                      <a:pt x="171" y="38"/>
                    </a:lnTo>
                    <a:lnTo>
                      <a:pt x="163" y="54"/>
                    </a:lnTo>
                    <a:lnTo>
                      <a:pt x="171" y="62"/>
                    </a:lnTo>
                    <a:lnTo>
                      <a:pt x="148" y="70"/>
                    </a:lnTo>
                    <a:lnTo>
                      <a:pt x="132" y="77"/>
                    </a:lnTo>
                    <a:lnTo>
                      <a:pt x="125" y="85"/>
                    </a:lnTo>
                    <a:lnTo>
                      <a:pt x="125" y="93"/>
                    </a:lnTo>
                    <a:lnTo>
                      <a:pt x="117" y="101"/>
                    </a:lnTo>
                    <a:lnTo>
                      <a:pt x="109" y="108"/>
                    </a:lnTo>
                    <a:lnTo>
                      <a:pt x="117" y="124"/>
                    </a:lnTo>
                    <a:lnTo>
                      <a:pt x="125" y="132"/>
                    </a:lnTo>
                    <a:lnTo>
                      <a:pt x="125" y="139"/>
                    </a:lnTo>
                    <a:lnTo>
                      <a:pt x="132" y="139"/>
                    </a:lnTo>
                    <a:lnTo>
                      <a:pt x="140" y="147"/>
                    </a:lnTo>
                    <a:lnTo>
                      <a:pt x="148" y="147"/>
                    </a:lnTo>
                    <a:lnTo>
                      <a:pt x="163" y="139"/>
                    </a:lnTo>
                    <a:lnTo>
                      <a:pt x="163" y="163"/>
                    </a:lnTo>
                    <a:lnTo>
                      <a:pt x="179" y="163"/>
                    </a:lnTo>
                    <a:lnTo>
                      <a:pt x="187" y="186"/>
                    </a:lnTo>
                    <a:lnTo>
                      <a:pt x="187" y="194"/>
                    </a:lnTo>
                    <a:lnTo>
                      <a:pt x="187" y="217"/>
                    </a:lnTo>
                    <a:lnTo>
                      <a:pt x="179" y="225"/>
                    </a:lnTo>
                    <a:lnTo>
                      <a:pt x="187" y="232"/>
                    </a:lnTo>
                    <a:lnTo>
                      <a:pt x="179" y="232"/>
                    </a:lnTo>
                    <a:lnTo>
                      <a:pt x="179" y="240"/>
                    </a:lnTo>
                    <a:lnTo>
                      <a:pt x="187" y="248"/>
                    </a:lnTo>
                    <a:lnTo>
                      <a:pt x="179" y="264"/>
                    </a:lnTo>
                    <a:lnTo>
                      <a:pt x="179" y="27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9" name="Freeform 313"/>
              <p:cNvSpPr>
                <a:spLocks/>
              </p:cNvSpPr>
              <p:nvPr/>
            </p:nvSpPr>
            <p:spPr bwMode="auto">
              <a:xfrm>
                <a:off x="1350" y="1995"/>
                <a:ext cx="188" cy="280"/>
              </a:xfrm>
              <a:custGeom>
                <a:avLst/>
                <a:gdLst>
                  <a:gd name="T0" fmla="*/ 179 w 188"/>
                  <a:gd name="T1" fmla="*/ 264 h 280"/>
                  <a:gd name="T2" fmla="*/ 163 w 188"/>
                  <a:gd name="T3" fmla="*/ 279 h 280"/>
                  <a:gd name="T4" fmla="*/ 109 w 188"/>
                  <a:gd name="T5" fmla="*/ 248 h 280"/>
                  <a:gd name="T6" fmla="*/ 70 w 188"/>
                  <a:gd name="T7" fmla="*/ 217 h 280"/>
                  <a:gd name="T8" fmla="*/ 55 w 188"/>
                  <a:gd name="T9" fmla="*/ 170 h 280"/>
                  <a:gd name="T10" fmla="*/ 24 w 188"/>
                  <a:gd name="T11" fmla="*/ 116 h 280"/>
                  <a:gd name="T12" fmla="*/ 0 w 188"/>
                  <a:gd name="T13" fmla="*/ 85 h 280"/>
                  <a:gd name="T14" fmla="*/ 0 w 188"/>
                  <a:gd name="T15" fmla="*/ 62 h 280"/>
                  <a:gd name="T16" fmla="*/ 16 w 188"/>
                  <a:gd name="T17" fmla="*/ 54 h 280"/>
                  <a:gd name="T18" fmla="*/ 16 w 188"/>
                  <a:gd name="T19" fmla="*/ 62 h 280"/>
                  <a:gd name="T20" fmla="*/ 24 w 188"/>
                  <a:gd name="T21" fmla="*/ 70 h 280"/>
                  <a:gd name="T22" fmla="*/ 39 w 188"/>
                  <a:gd name="T23" fmla="*/ 70 h 280"/>
                  <a:gd name="T24" fmla="*/ 39 w 188"/>
                  <a:gd name="T25" fmla="*/ 46 h 280"/>
                  <a:gd name="T26" fmla="*/ 70 w 188"/>
                  <a:gd name="T27" fmla="*/ 38 h 280"/>
                  <a:gd name="T28" fmla="*/ 86 w 188"/>
                  <a:gd name="T29" fmla="*/ 7 h 280"/>
                  <a:gd name="T30" fmla="*/ 86 w 188"/>
                  <a:gd name="T31" fmla="*/ 0 h 280"/>
                  <a:gd name="T32" fmla="*/ 109 w 188"/>
                  <a:gd name="T33" fmla="*/ 15 h 280"/>
                  <a:gd name="T34" fmla="*/ 117 w 188"/>
                  <a:gd name="T35" fmla="*/ 23 h 280"/>
                  <a:gd name="T36" fmla="*/ 125 w 188"/>
                  <a:gd name="T37" fmla="*/ 31 h 280"/>
                  <a:gd name="T38" fmla="*/ 140 w 188"/>
                  <a:gd name="T39" fmla="*/ 31 h 280"/>
                  <a:gd name="T40" fmla="*/ 156 w 188"/>
                  <a:gd name="T41" fmla="*/ 31 h 280"/>
                  <a:gd name="T42" fmla="*/ 171 w 188"/>
                  <a:gd name="T43" fmla="*/ 38 h 280"/>
                  <a:gd name="T44" fmla="*/ 171 w 188"/>
                  <a:gd name="T45" fmla="*/ 62 h 280"/>
                  <a:gd name="T46" fmla="*/ 132 w 188"/>
                  <a:gd name="T47" fmla="*/ 70 h 280"/>
                  <a:gd name="T48" fmla="*/ 125 w 188"/>
                  <a:gd name="T49" fmla="*/ 93 h 280"/>
                  <a:gd name="T50" fmla="*/ 109 w 188"/>
                  <a:gd name="T51" fmla="*/ 108 h 280"/>
                  <a:gd name="T52" fmla="*/ 125 w 188"/>
                  <a:gd name="T53" fmla="*/ 132 h 280"/>
                  <a:gd name="T54" fmla="*/ 132 w 188"/>
                  <a:gd name="T55" fmla="*/ 139 h 280"/>
                  <a:gd name="T56" fmla="*/ 148 w 188"/>
                  <a:gd name="T57" fmla="*/ 147 h 280"/>
                  <a:gd name="T58" fmla="*/ 163 w 188"/>
                  <a:gd name="T59" fmla="*/ 163 h 280"/>
                  <a:gd name="T60" fmla="*/ 187 w 188"/>
                  <a:gd name="T61" fmla="*/ 186 h 280"/>
                  <a:gd name="T62" fmla="*/ 187 w 188"/>
                  <a:gd name="T63" fmla="*/ 217 h 280"/>
                  <a:gd name="T64" fmla="*/ 187 w 188"/>
                  <a:gd name="T65" fmla="*/ 232 h 280"/>
                  <a:gd name="T66" fmla="*/ 179 w 188"/>
                  <a:gd name="T67" fmla="*/ 240 h 280"/>
                  <a:gd name="T68" fmla="*/ 179 w 188"/>
                  <a:gd name="T69" fmla="*/ 264 h 2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88"/>
                  <a:gd name="T106" fmla="*/ 0 h 280"/>
                  <a:gd name="T107" fmla="*/ 188 w 188"/>
                  <a:gd name="T108" fmla="*/ 280 h 2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88" h="280">
                    <a:moveTo>
                      <a:pt x="179" y="264"/>
                    </a:moveTo>
                    <a:lnTo>
                      <a:pt x="179" y="264"/>
                    </a:lnTo>
                    <a:lnTo>
                      <a:pt x="171" y="271"/>
                    </a:lnTo>
                    <a:lnTo>
                      <a:pt x="163" y="279"/>
                    </a:lnTo>
                    <a:lnTo>
                      <a:pt x="132" y="256"/>
                    </a:lnTo>
                    <a:lnTo>
                      <a:pt x="109" y="248"/>
                    </a:lnTo>
                    <a:lnTo>
                      <a:pt x="94" y="232"/>
                    </a:lnTo>
                    <a:lnTo>
                      <a:pt x="70" y="217"/>
                    </a:lnTo>
                    <a:lnTo>
                      <a:pt x="70" y="201"/>
                    </a:lnTo>
                    <a:lnTo>
                      <a:pt x="55" y="170"/>
                    </a:lnTo>
                    <a:lnTo>
                      <a:pt x="31" y="124"/>
                    </a:lnTo>
                    <a:lnTo>
                      <a:pt x="24" y="116"/>
                    </a:lnTo>
                    <a:lnTo>
                      <a:pt x="16" y="101"/>
                    </a:lnTo>
                    <a:lnTo>
                      <a:pt x="0" y="85"/>
                    </a:lnTo>
                    <a:lnTo>
                      <a:pt x="0" y="77"/>
                    </a:lnTo>
                    <a:lnTo>
                      <a:pt x="0" y="62"/>
                    </a:lnTo>
                    <a:lnTo>
                      <a:pt x="8" y="46"/>
                    </a:lnTo>
                    <a:lnTo>
                      <a:pt x="16" y="54"/>
                    </a:lnTo>
                    <a:lnTo>
                      <a:pt x="8" y="62"/>
                    </a:lnTo>
                    <a:lnTo>
                      <a:pt x="16" y="62"/>
                    </a:lnTo>
                    <a:lnTo>
                      <a:pt x="24" y="62"/>
                    </a:lnTo>
                    <a:lnTo>
                      <a:pt x="24" y="70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39" y="54"/>
                    </a:lnTo>
                    <a:lnTo>
                      <a:pt x="39" y="46"/>
                    </a:lnTo>
                    <a:lnTo>
                      <a:pt x="47" y="46"/>
                    </a:lnTo>
                    <a:lnTo>
                      <a:pt x="70" y="38"/>
                    </a:lnTo>
                    <a:lnTo>
                      <a:pt x="86" y="23"/>
                    </a:lnTo>
                    <a:lnTo>
                      <a:pt x="86" y="7"/>
                    </a:lnTo>
                    <a:lnTo>
                      <a:pt x="94" y="7"/>
                    </a:lnTo>
                    <a:lnTo>
                      <a:pt x="86" y="0"/>
                    </a:lnTo>
                    <a:lnTo>
                      <a:pt x="94" y="0"/>
                    </a:lnTo>
                    <a:lnTo>
                      <a:pt x="109" y="15"/>
                    </a:lnTo>
                    <a:lnTo>
                      <a:pt x="117" y="15"/>
                    </a:lnTo>
                    <a:lnTo>
                      <a:pt x="117" y="23"/>
                    </a:lnTo>
                    <a:lnTo>
                      <a:pt x="125" y="23"/>
                    </a:lnTo>
                    <a:lnTo>
                      <a:pt x="125" y="31"/>
                    </a:lnTo>
                    <a:lnTo>
                      <a:pt x="132" y="31"/>
                    </a:lnTo>
                    <a:lnTo>
                      <a:pt x="140" y="31"/>
                    </a:lnTo>
                    <a:lnTo>
                      <a:pt x="148" y="31"/>
                    </a:lnTo>
                    <a:lnTo>
                      <a:pt x="156" y="31"/>
                    </a:lnTo>
                    <a:lnTo>
                      <a:pt x="163" y="38"/>
                    </a:lnTo>
                    <a:lnTo>
                      <a:pt x="171" y="38"/>
                    </a:lnTo>
                    <a:lnTo>
                      <a:pt x="163" y="54"/>
                    </a:lnTo>
                    <a:lnTo>
                      <a:pt x="171" y="62"/>
                    </a:lnTo>
                    <a:lnTo>
                      <a:pt x="148" y="62"/>
                    </a:lnTo>
                    <a:lnTo>
                      <a:pt x="132" y="70"/>
                    </a:lnTo>
                    <a:lnTo>
                      <a:pt x="125" y="85"/>
                    </a:lnTo>
                    <a:lnTo>
                      <a:pt x="125" y="93"/>
                    </a:lnTo>
                    <a:lnTo>
                      <a:pt x="117" y="101"/>
                    </a:lnTo>
                    <a:lnTo>
                      <a:pt x="109" y="108"/>
                    </a:lnTo>
                    <a:lnTo>
                      <a:pt x="117" y="124"/>
                    </a:lnTo>
                    <a:lnTo>
                      <a:pt x="125" y="132"/>
                    </a:lnTo>
                    <a:lnTo>
                      <a:pt x="125" y="139"/>
                    </a:lnTo>
                    <a:lnTo>
                      <a:pt x="132" y="139"/>
                    </a:lnTo>
                    <a:lnTo>
                      <a:pt x="140" y="147"/>
                    </a:lnTo>
                    <a:lnTo>
                      <a:pt x="148" y="147"/>
                    </a:lnTo>
                    <a:lnTo>
                      <a:pt x="163" y="139"/>
                    </a:lnTo>
                    <a:lnTo>
                      <a:pt x="163" y="163"/>
                    </a:lnTo>
                    <a:lnTo>
                      <a:pt x="179" y="163"/>
                    </a:lnTo>
                    <a:lnTo>
                      <a:pt x="187" y="186"/>
                    </a:lnTo>
                    <a:lnTo>
                      <a:pt x="187" y="194"/>
                    </a:lnTo>
                    <a:lnTo>
                      <a:pt x="187" y="217"/>
                    </a:lnTo>
                    <a:lnTo>
                      <a:pt x="179" y="225"/>
                    </a:lnTo>
                    <a:lnTo>
                      <a:pt x="187" y="232"/>
                    </a:lnTo>
                    <a:lnTo>
                      <a:pt x="179" y="232"/>
                    </a:lnTo>
                    <a:lnTo>
                      <a:pt x="179" y="240"/>
                    </a:lnTo>
                    <a:lnTo>
                      <a:pt x="187" y="248"/>
                    </a:lnTo>
                    <a:lnTo>
                      <a:pt x="179" y="26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1" name="Group 314"/>
            <p:cNvGrpSpPr>
              <a:grpSpLocks/>
            </p:cNvGrpSpPr>
            <p:nvPr/>
          </p:nvGrpSpPr>
          <p:grpSpPr bwMode="auto">
            <a:xfrm>
              <a:off x="1782" y="2597"/>
              <a:ext cx="73" cy="72"/>
              <a:chOff x="1700" y="1902"/>
              <a:chExt cx="70" cy="63"/>
            </a:xfrm>
          </p:grpSpPr>
          <p:sp>
            <p:nvSpPr>
              <p:cNvPr id="67934" name="Freeform 315"/>
              <p:cNvSpPr>
                <a:spLocks/>
              </p:cNvSpPr>
              <p:nvPr/>
            </p:nvSpPr>
            <p:spPr bwMode="auto">
              <a:xfrm>
                <a:off x="1700" y="1902"/>
                <a:ext cx="62" cy="55"/>
              </a:xfrm>
              <a:custGeom>
                <a:avLst/>
                <a:gdLst>
                  <a:gd name="T0" fmla="*/ 27 w 62"/>
                  <a:gd name="T1" fmla="*/ 54 h 55"/>
                  <a:gd name="T2" fmla="*/ 27 w 62"/>
                  <a:gd name="T3" fmla="*/ 54 h 55"/>
                  <a:gd name="T4" fmla="*/ 20 w 62"/>
                  <a:gd name="T5" fmla="*/ 47 h 55"/>
                  <a:gd name="T6" fmla="*/ 13 w 62"/>
                  <a:gd name="T7" fmla="*/ 33 h 55"/>
                  <a:gd name="T8" fmla="*/ 6 w 62"/>
                  <a:gd name="T9" fmla="*/ 33 h 55"/>
                  <a:gd name="T10" fmla="*/ 0 w 62"/>
                  <a:gd name="T11" fmla="*/ 20 h 55"/>
                  <a:gd name="T12" fmla="*/ 6 w 62"/>
                  <a:gd name="T13" fmla="*/ 13 h 55"/>
                  <a:gd name="T14" fmla="*/ 13 w 62"/>
                  <a:gd name="T15" fmla="*/ 13 h 55"/>
                  <a:gd name="T16" fmla="*/ 20 w 62"/>
                  <a:gd name="T17" fmla="*/ 0 h 55"/>
                  <a:gd name="T18" fmla="*/ 48 w 62"/>
                  <a:gd name="T19" fmla="*/ 0 h 55"/>
                  <a:gd name="T20" fmla="*/ 61 w 62"/>
                  <a:gd name="T21" fmla="*/ 0 h 55"/>
                  <a:gd name="T22" fmla="*/ 61 w 62"/>
                  <a:gd name="T23" fmla="*/ 6 h 55"/>
                  <a:gd name="T24" fmla="*/ 55 w 62"/>
                  <a:gd name="T25" fmla="*/ 13 h 55"/>
                  <a:gd name="T26" fmla="*/ 55 w 62"/>
                  <a:gd name="T27" fmla="*/ 20 h 55"/>
                  <a:gd name="T28" fmla="*/ 61 w 62"/>
                  <a:gd name="T29" fmla="*/ 27 h 55"/>
                  <a:gd name="T30" fmla="*/ 55 w 62"/>
                  <a:gd name="T31" fmla="*/ 40 h 55"/>
                  <a:gd name="T32" fmla="*/ 55 w 62"/>
                  <a:gd name="T33" fmla="*/ 47 h 55"/>
                  <a:gd name="T34" fmla="*/ 48 w 62"/>
                  <a:gd name="T35" fmla="*/ 47 h 55"/>
                  <a:gd name="T36" fmla="*/ 34 w 62"/>
                  <a:gd name="T37" fmla="*/ 47 h 55"/>
                  <a:gd name="T38" fmla="*/ 34 w 62"/>
                  <a:gd name="T39" fmla="*/ 54 h 55"/>
                  <a:gd name="T40" fmla="*/ 27 w 62"/>
                  <a:gd name="T41" fmla="*/ 54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"/>
                  <a:gd name="T64" fmla="*/ 0 h 55"/>
                  <a:gd name="T65" fmla="*/ 62 w 62"/>
                  <a:gd name="T66" fmla="*/ 55 h 5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" h="55">
                    <a:moveTo>
                      <a:pt x="27" y="54"/>
                    </a:moveTo>
                    <a:lnTo>
                      <a:pt x="27" y="54"/>
                    </a:lnTo>
                    <a:lnTo>
                      <a:pt x="20" y="47"/>
                    </a:lnTo>
                    <a:lnTo>
                      <a:pt x="13" y="33"/>
                    </a:lnTo>
                    <a:lnTo>
                      <a:pt x="6" y="33"/>
                    </a:lnTo>
                    <a:lnTo>
                      <a:pt x="0" y="20"/>
                    </a:lnTo>
                    <a:lnTo>
                      <a:pt x="6" y="13"/>
                    </a:lnTo>
                    <a:lnTo>
                      <a:pt x="13" y="13"/>
                    </a:lnTo>
                    <a:lnTo>
                      <a:pt x="20" y="0"/>
                    </a:lnTo>
                    <a:lnTo>
                      <a:pt x="48" y="0"/>
                    </a:lnTo>
                    <a:lnTo>
                      <a:pt x="61" y="0"/>
                    </a:lnTo>
                    <a:lnTo>
                      <a:pt x="61" y="6"/>
                    </a:lnTo>
                    <a:lnTo>
                      <a:pt x="55" y="13"/>
                    </a:lnTo>
                    <a:lnTo>
                      <a:pt x="55" y="20"/>
                    </a:lnTo>
                    <a:lnTo>
                      <a:pt x="61" y="27"/>
                    </a:lnTo>
                    <a:lnTo>
                      <a:pt x="55" y="40"/>
                    </a:lnTo>
                    <a:lnTo>
                      <a:pt x="55" y="47"/>
                    </a:lnTo>
                    <a:lnTo>
                      <a:pt x="48" y="47"/>
                    </a:lnTo>
                    <a:lnTo>
                      <a:pt x="34" y="47"/>
                    </a:lnTo>
                    <a:lnTo>
                      <a:pt x="34" y="54"/>
                    </a:lnTo>
                    <a:lnTo>
                      <a:pt x="27" y="5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5" name="Freeform 316"/>
              <p:cNvSpPr>
                <a:spLocks/>
              </p:cNvSpPr>
              <p:nvPr/>
            </p:nvSpPr>
            <p:spPr bwMode="auto">
              <a:xfrm>
                <a:off x="1700" y="1902"/>
                <a:ext cx="70" cy="63"/>
              </a:xfrm>
              <a:custGeom>
                <a:avLst/>
                <a:gdLst>
                  <a:gd name="T0" fmla="*/ 23 w 70"/>
                  <a:gd name="T1" fmla="*/ 54 h 63"/>
                  <a:gd name="T2" fmla="*/ 15 w 70"/>
                  <a:gd name="T3" fmla="*/ 38 h 63"/>
                  <a:gd name="T4" fmla="*/ 7 w 70"/>
                  <a:gd name="T5" fmla="*/ 38 h 63"/>
                  <a:gd name="T6" fmla="*/ 0 w 70"/>
                  <a:gd name="T7" fmla="*/ 31 h 63"/>
                  <a:gd name="T8" fmla="*/ 7 w 70"/>
                  <a:gd name="T9" fmla="*/ 15 h 63"/>
                  <a:gd name="T10" fmla="*/ 15 w 70"/>
                  <a:gd name="T11" fmla="*/ 15 h 63"/>
                  <a:gd name="T12" fmla="*/ 23 w 70"/>
                  <a:gd name="T13" fmla="*/ 0 h 63"/>
                  <a:gd name="T14" fmla="*/ 54 w 70"/>
                  <a:gd name="T15" fmla="*/ 0 h 63"/>
                  <a:gd name="T16" fmla="*/ 69 w 70"/>
                  <a:gd name="T17" fmla="*/ 0 h 63"/>
                  <a:gd name="T18" fmla="*/ 69 w 70"/>
                  <a:gd name="T19" fmla="*/ 7 h 63"/>
                  <a:gd name="T20" fmla="*/ 62 w 70"/>
                  <a:gd name="T21" fmla="*/ 15 h 63"/>
                  <a:gd name="T22" fmla="*/ 62 w 70"/>
                  <a:gd name="T23" fmla="*/ 23 h 63"/>
                  <a:gd name="T24" fmla="*/ 69 w 70"/>
                  <a:gd name="T25" fmla="*/ 31 h 63"/>
                  <a:gd name="T26" fmla="*/ 62 w 70"/>
                  <a:gd name="T27" fmla="*/ 46 h 63"/>
                  <a:gd name="T28" fmla="*/ 62 w 70"/>
                  <a:gd name="T29" fmla="*/ 54 h 63"/>
                  <a:gd name="T30" fmla="*/ 54 w 70"/>
                  <a:gd name="T31" fmla="*/ 54 h 63"/>
                  <a:gd name="T32" fmla="*/ 38 w 70"/>
                  <a:gd name="T33" fmla="*/ 54 h 63"/>
                  <a:gd name="T34" fmla="*/ 38 w 70"/>
                  <a:gd name="T35" fmla="*/ 62 h 63"/>
                  <a:gd name="T36" fmla="*/ 31 w 70"/>
                  <a:gd name="T37" fmla="*/ 62 h 63"/>
                  <a:gd name="T38" fmla="*/ 23 w 70"/>
                  <a:gd name="T39" fmla="*/ 54 h 63"/>
                  <a:gd name="T40" fmla="*/ 15 w 70"/>
                  <a:gd name="T41" fmla="*/ 38 h 63"/>
                  <a:gd name="T42" fmla="*/ 7 w 70"/>
                  <a:gd name="T43" fmla="*/ 38 h 63"/>
                  <a:gd name="T44" fmla="*/ 0 w 70"/>
                  <a:gd name="T45" fmla="*/ 23 h 63"/>
                  <a:gd name="T46" fmla="*/ 7 w 70"/>
                  <a:gd name="T47" fmla="*/ 15 h 63"/>
                  <a:gd name="T48" fmla="*/ 15 w 70"/>
                  <a:gd name="T49" fmla="*/ 15 h 63"/>
                  <a:gd name="T50" fmla="*/ 23 w 70"/>
                  <a:gd name="T51" fmla="*/ 0 h 63"/>
                  <a:gd name="T52" fmla="*/ 54 w 70"/>
                  <a:gd name="T53" fmla="*/ 0 h 63"/>
                  <a:gd name="T54" fmla="*/ 69 w 70"/>
                  <a:gd name="T55" fmla="*/ 0 h 63"/>
                  <a:gd name="T56" fmla="*/ 69 w 70"/>
                  <a:gd name="T57" fmla="*/ 7 h 63"/>
                  <a:gd name="T58" fmla="*/ 62 w 70"/>
                  <a:gd name="T59" fmla="*/ 15 h 63"/>
                  <a:gd name="T60" fmla="*/ 62 w 70"/>
                  <a:gd name="T61" fmla="*/ 23 h 63"/>
                  <a:gd name="T62" fmla="*/ 69 w 70"/>
                  <a:gd name="T63" fmla="*/ 31 h 63"/>
                  <a:gd name="T64" fmla="*/ 62 w 70"/>
                  <a:gd name="T65" fmla="*/ 46 h 63"/>
                  <a:gd name="T66" fmla="*/ 62 w 70"/>
                  <a:gd name="T67" fmla="*/ 54 h 63"/>
                  <a:gd name="T68" fmla="*/ 54 w 70"/>
                  <a:gd name="T69" fmla="*/ 54 h 63"/>
                  <a:gd name="T70" fmla="*/ 38 w 70"/>
                  <a:gd name="T71" fmla="*/ 54 h 63"/>
                  <a:gd name="T72" fmla="*/ 38 w 70"/>
                  <a:gd name="T73" fmla="*/ 62 h 63"/>
                  <a:gd name="T74" fmla="*/ 31 w 70"/>
                  <a:gd name="T75" fmla="*/ 62 h 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0"/>
                  <a:gd name="T115" fmla="*/ 0 h 63"/>
                  <a:gd name="T116" fmla="*/ 70 w 70"/>
                  <a:gd name="T117" fmla="*/ 63 h 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0" h="63">
                    <a:moveTo>
                      <a:pt x="23" y="54"/>
                    </a:moveTo>
                    <a:lnTo>
                      <a:pt x="15" y="38"/>
                    </a:lnTo>
                    <a:lnTo>
                      <a:pt x="7" y="38"/>
                    </a:lnTo>
                    <a:lnTo>
                      <a:pt x="0" y="31"/>
                    </a:lnTo>
                    <a:lnTo>
                      <a:pt x="7" y="15"/>
                    </a:lnTo>
                    <a:lnTo>
                      <a:pt x="15" y="15"/>
                    </a:lnTo>
                    <a:lnTo>
                      <a:pt x="23" y="0"/>
                    </a:lnTo>
                    <a:lnTo>
                      <a:pt x="54" y="0"/>
                    </a:lnTo>
                    <a:lnTo>
                      <a:pt x="69" y="0"/>
                    </a:lnTo>
                    <a:lnTo>
                      <a:pt x="69" y="7"/>
                    </a:lnTo>
                    <a:lnTo>
                      <a:pt x="62" y="15"/>
                    </a:lnTo>
                    <a:lnTo>
                      <a:pt x="62" y="23"/>
                    </a:lnTo>
                    <a:lnTo>
                      <a:pt x="69" y="31"/>
                    </a:lnTo>
                    <a:lnTo>
                      <a:pt x="62" y="46"/>
                    </a:lnTo>
                    <a:lnTo>
                      <a:pt x="62" y="54"/>
                    </a:lnTo>
                    <a:lnTo>
                      <a:pt x="54" y="54"/>
                    </a:lnTo>
                    <a:lnTo>
                      <a:pt x="38" y="54"/>
                    </a:lnTo>
                    <a:lnTo>
                      <a:pt x="38" y="62"/>
                    </a:lnTo>
                    <a:lnTo>
                      <a:pt x="31" y="62"/>
                    </a:lnTo>
                    <a:lnTo>
                      <a:pt x="23" y="54"/>
                    </a:lnTo>
                    <a:lnTo>
                      <a:pt x="15" y="38"/>
                    </a:lnTo>
                    <a:lnTo>
                      <a:pt x="7" y="38"/>
                    </a:lnTo>
                    <a:lnTo>
                      <a:pt x="0" y="23"/>
                    </a:lnTo>
                    <a:lnTo>
                      <a:pt x="7" y="15"/>
                    </a:lnTo>
                    <a:lnTo>
                      <a:pt x="15" y="15"/>
                    </a:lnTo>
                    <a:lnTo>
                      <a:pt x="23" y="0"/>
                    </a:lnTo>
                    <a:lnTo>
                      <a:pt x="54" y="0"/>
                    </a:lnTo>
                    <a:lnTo>
                      <a:pt x="69" y="0"/>
                    </a:lnTo>
                    <a:lnTo>
                      <a:pt x="69" y="7"/>
                    </a:lnTo>
                    <a:lnTo>
                      <a:pt x="62" y="15"/>
                    </a:lnTo>
                    <a:lnTo>
                      <a:pt x="62" y="23"/>
                    </a:lnTo>
                    <a:lnTo>
                      <a:pt x="69" y="31"/>
                    </a:lnTo>
                    <a:lnTo>
                      <a:pt x="62" y="46"/>
                    </a:lnTo>
                    <a:lnTo>
                      <a:pt x="62" y="54"/>
                    </a:lnTo>
                    <a:lnTo>
                      <a:pt x="54" y="54"/>
                    </a:lnTo>
                    <a:lnTo>
                      <a:pt x="38" y="54"/>
                    </a:lnTo>
                    <a:lnTo>
                      <a:pt x="38" y="62"/>
                    </a:lnTo>
                    <a:lnTo>
                      <a:pt x="31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2" name="Group 317"/>
            <p:cNvGrpSpPr>
              <a:grpSpLocks/>
            </p:cNvGrpSpPr>
            <p:nvPr/>
          </p:nvGrpSpPr>
          <p:grpSpPr bwMode="auto">
            <a:xfrm>
              <a:off x="1724" y="2509"/>
              <a:ext cx="18" cy="19"/>
              <a:chOff x="1645" y="1824"/>
              <a:chExt cx="17" cy="17"/>
            </a:xfrm>
          </p:grpSpPr>
          <p:sp>
            <p:nvSpPr>
              <p:cNvPr id="67932" name="Freeform 318"/>
              <p:cNvSpPr>
                <a:spLocks/>
              </p:cNvSpPr>
              <p:nvPr/>
            </p:nvSpPr>
            <p:spPr bwMode="auto">
              <a:xfrm>
                <a:off x="1645" y="1824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4 w 9"/>
                  <a:gd name="T5" fmla="*/ 8 h 9"/>
                  <a:gd name="T6" fmla="*/ 0 w 9"/>
                  <a:gd name="T7" fmla="*/ 8 h 9"/>
                  <a:gd name="T8" fmla="*/ 4 w 9"/>
                  <a:gd name="T9" fmla="*/ 4 h 9"/>
                  <a:gd name="T10" fmla="*/ 0 w 9"/>
                  <a:gd name="T11" fmla="*/ 0 h 9"/>
                  <a:gd name="T12" fmla="*/ 8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3" name="Freeform 319"/>
              <p:cNvSpPr>
                <a:spLocks/>
              </p:cNvSpPr>
              <p:nvPr/>
            </p:nvSpPr>
            <p:spPr bwMode="auto">
              <a:xfrm>
                <a:off x="1645" y="1824"/>
                <a:ext cx="17" cy="17"/>
              </a:xfrm>
              <a:custGeom>
                <a:avLst/>
                <a:gdLst>
                  <a:gd name="T0" fmla="*/ 8 w 17"/>
                  <a:gd name="T1" fmla="*/ 16 h 17"/>
                  <a:gd name="T2" fmla="*/ 8 w 17"/>
                  <a:gd name="T3" fmla="*/ 16 h 17"/>
                  <a:gd name="T4" fmla="*/ 0 w 17"/>
                  <a:gd name="T5" fmla="*/ 16 h 17"/>
                  <a:gd name="T6" fmla="*/ 8 w 17"/>
                  <a:gd name="T7" fmla="*/ 8 h 17"/>
                  <a:gd name="T8" fmla="*/ 0 w 17"/>
                  <a:gd name="T9" fmla="*/ 0 h 17"/>
                  <a:gd name="T10" fmla="*/ 16 w 17"/>
                  <a:gd name="T11" fmla="*/ 0 h 17"/>
                  <a:gd name="T12" fmla="*/ 8 w 17"/>
                  <a:gd name="T13" fmla="*/ 16 h 17"/>
                  <a:gd name="T14" fmla="*/ 0 w 17"/>
                  <a:gd name="T15" fmla="*/ 16 h 17"/>
                  <a:gd name="T16" fmla="*/ 8 w 17"/>
                  <a:gd name="T17" fmla="*/ 8 h 17"/>
                  <a:gd name="T18" fmla="*/ 0 w 17"/>
                  <a:gd name="T19" fmla="*/ 0 h 17"/>
                  <a:gd name="T20" fmla="*/ 16 w 17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3" name="Group 320"/>
            <p:cNvGrpSpPr>
              <a:grpSpLocks/>
            </p:cNvGrpSpPr>
            <p:nvPr/>
          </p:nvGrpSpPr>
          <p:grpSpPr bwMode="auto">
            <a:xfrm>
              <a:off x="1782" y="3240"/>
              <a:ext cx="81" cy="107"/>
              <a:chOff x="1700" y="2468"/>
              <a:chExt cx="78" cy="94"/>
            </a:xfrm>
          </p:grpSpPr>
          <p:sp>
            <p:nvSpPr>
              <p:cNvPr id="67930" name="Freeform 321"/>
              <p:cNvSpPr>
                <a:spLocks/>
              </p:cNvSpPr>
              <p:nvPr/>
            </p:nvSpPr>
            <p:spPr bwMode="auto">
              <a:xfrm>
                <a:off x="1700" y="2468"/>
                <a:ext cx="70" cy="86"/>
              </a:xfrm>
              <a:custGeom>
                <a:avLst/>
                <a:gdLst>
                  <a:gd name="T0" fmla="*/ 6 w 70"/>
                  <a:gd name="T1" fmla="*/ 7 h 86"/>
                  <a:gd name="T2" fmla="*/ 6 w 70"/>
                  <a:gd name="T3" fmla="*/ 7 h 86"/>
                  <a:gd name="T4" fmla="*/ 21 w 70"/>
                  <a:gd name="T5" fmla="*/ 0 h 86"/>
                  <a:gd name="T6" fmla="*/ 28 w 70"/>
                  <a:gd name="T7" fmla="*/ 15 h 86"/>
                  <a:gd name="T8" fmla="*/ 34 w 70"/>
                  <a:gd name="T9" fmla="*/ 15 h 86"/>
                  <a:gd name="T10" fmla="*/ 41 w 70"/>
                  <a:gd name="T11" fmla="*/ 21 h 86"/>
                  <a:gd name="T12" fmla="*/ 62 w 70"/>
                  <a:gd name="T13" fmla="*/ 36 h 86"/>
                  <a:gd name="T14" fmla="*/ 62 w 70"/>
                  <a:gd name="T15" fmla="*/ 43 h 86"/>
                  <a:gd name="T16" fmla="*/ 69 w 70"/>
                  <a:gd name="T17" fmla="*/ 43 h 86"/>
                  <a:gd name="T18" fmla="*/ 62 w 70"/>
                  <a:gd name="T19" fmla="*/ 49 h 86"/>
                  <a:gd name="T20" fmla="*/ 69 w 70"/>
                  <a:gd name="T21" fmla="*/ 64 h 86"/>
                  <a:gd name="T22" fmla="*/ 56 w 70"/>
                  <a:gd name="T23" fmla="*/ 78 h 86"/>
                  <a:gd name="T24" fmla="*/ 48 w 70"/>
                  <a:gd name="T25" fmla="*/ 85 h 86"/>
                  <a:gd name="T26" fmla="*/ 28 w 70"/>
                  <a:gd name="T27" fmla="*/ 78 h 86"/>
                  <a:gd name="T28" fmla="*/ 13 w 70"/>
                  <a:gd name="T29" fmla="*/ 78 h 86"/>
                  <a:gd name="T30" fmla="*/ 6 w 70"/>
                  <a:gd name="T31" fmla="*/ 71 h 86"/>
                  <a:gd name="T32" fmla="*/ 0 w 70"/>
                  <a:gd name="T33" fmla="*/ 64 h 86"/>
                  <a:gd name="T34" fmla="*/ 0 w 70"/>
                  <a:gd name="T35" fmla="*/ 49 h 86"/>
                  <a:gd name="T36" fmla="*/ 6 w 70"/>
                  <a:gd name="T37" fmla="*/ 7 h 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0"/>
                  <a:gd name="T58" fmla="*/ 0 h 86"/>
                  <a:gd name="T59" fmla="*/ 70 w 70"/>
                  <a:gd name="T60" fmla="*/ 86 h 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0" h="86">
                    <a:moveTo>
                      <a:pt x="6" y="7"/>
                    </a:moveTo>
                    <a:lnTo>
                      <a:pt x="6" y="7"/>
                    </a:lnTo>
                    <a:lnTo>
                      <a:pt x="21" y="0"/>
                    </a:lnTo>
                    <a:lnTo>
                      <a:pt x="28" y="15"/>
                    </a:lnTo>
                    <a:lnTo>
                      <a:pt x="34" y="15"/>
                    </a:lnTo>
                    <a:lnTo>
                      <a:pt x="41" y="21"/>
                    </a:lnTo>
                    <a:lnTo>
                      <a:pt x="62" y="36"/>
                    </a:lnTo>
                    <a:lnTo>
                      <a:pt x="62" y="43"/>
                    </a:lnTo>
                    <a:lnTo>
                      <a:pt x="69" y="43"/>
                    </a:lnTo>
                    <a:lnTo>
                      <a:pt x="62" y="49"/>
                    </a:lnTo>
                    <a:lnTo>
                      <a:pt x="69" y="64"/>
                    </a:lnTo>
                    <a:lnTo>
                      <a:pt x="56" y="78"/>
                    </a:lnTo>
                    <a:lnTo>
                      <a:pt x="48" y="85"/>
                    </a:lnTo>
                    <a:lnTo>
                      <a:pt x="28" y="78"/>
                    </a:lnTo>
                    <a:lnTo>
                      <a:pt x="13" y="78"/>
                    </a:lnTo>
                    <a:lnTo>
                      <a:pt x="6" y="71"/>
                    </a:lnTo>
                    <a:lnTo>
                      <a:pt x="0" y="64"/>
                    </a:lnTo>
                    <a:lnTo>
                      <a:pt x="0" y="49"/>
                    </a:lnTo>
                    <a:lnTo>
                      <a:pt x="6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31" name="Freeform 322"/>
              <p:cNvSpPr>
                <a:spLocks/>
              </p:cNvSpPr>
              <p:nvPr/>
            </p:nvSpPr>
            <p:spPr bwMode="auto">
              <a:xfrm>
                <a:off x="1700" y="2468"/>
                <a:ext cx="78" cy="94"/>
              </a:xfrm>
              <a:custGeom>
                <a:avLst/>
                <a:gdLst>
                  <a:gd name="T0" fmla="*/ 23 w 78"/>
                  <a:gd name="T1" fmla="*/ 8 h 94"/>
                  <a:gd name="T2" fmla="*/ 23 w 78"/>
                  <a:gd name="T3" fmla="*/ 8 h 94"/>
                  <a:gd name="T4" fmla="*/ 31 w 78"/>
                  <a:gd name="T5" fmla="*/ 16 h 94"/>
                  <a:gd name="T6" fmla="*/ 31 w 78"/>
                  <a:gd name="T7" fmla="*/ 23 h 94"/>
                  <a:gd name="T8" fmla="*/ 38 w 78"/>
                  <a:gd name="T9" fmla="*/ 16 h 94"/>
                  <a:gd name="T10" fmla="*/ 46 w 78"/>
                  <a:gd name="T11" fmla="*/ 23 h 94"/>
                  <a:gd name="T12" fmla="*/ 69 w 78"/>
                  <a:gd name="T13" fmla="*/ 39 h 94"/>
                  <a:gd name="T14" fmla="*/ 69 w 78"/>
                  <a:gd name="T15" fmla="*/ 47 h 94"/>
                  <a:gd name="T16" fmla="*/ 77 w 78"/>
                  <a:gd name="T17" fmla="*/ 54 h 94"/>
                  <a:gd name="T18" fmla="*/ 69 w 78"/>
                  <a:gd name="T19" fmla="*/ 62 h 94"/>
                  <a:gd name="T20" fmla="*/ 77 w 78"/>
                  <a:gd name="T21" fmla="*/ 70 h 94"/>
                  <a:gd name="T22" fmla="*/ 62 w 78"/>
                  <a:gd name="T23" fmla="*/ 85 h 94"/>
                  <a:gd name="T24" fmla="*/ 54 w 78"/>
                  <a:gd name="T25" fmla="*/ 93 h 94"/>
                  <a:gd name="T26" fmla="*/ 31 w 78"/>
                  <a:gd name="T27" fmla="*/ 93 h 94"/>
                  <a:gd name="T28" fmla="*/ 15 w 78"/>
                  <a:gd name="T29" fmla="*/ 85 h 94"/>
                  <a:gd name="T30" fmla="*/ 7 w 78"/>
                  <a:gd name="T31" fmla="*/ 85 h 94"/>
                  <a:gd name="T32" fmla="*/ 0 w 78"/>
                  <a:gd name="T33" fmla="*/ 78 h 94"/>
                  <a:gd name="T34" fmla="*/ 0 w 78"/>
                  <a:gd name="T35" fmla="*/ 54 h 94"/>
                  <a:gd name="T36" fmla="*/ 7 w 78"/>
                  <a:gd name="T37" fmla="*/ 8 h 94"/>
                  <a:gd name="T38" fmla="*/ 23 w 78"/>
                  <a:gd name="T39" fmla="*/ 0 h 94"/>
                  <a:gd name="T40" fmla="*/ 31 w 78"/>
                  <a:gd name="T41" fmla="*/ 16 h 94"/>
                  <a:gd name="T42" fmla="*/ 38 w 78"/>
                  <a:gd name="T43" fmla="*/ 16 h 94"/>
                  <a:gd name="T44" fmla="*/ 46 w 78"/>
                  <a:gd name="T45" fmla="*/ 23 h 94"/>
                  <a:gd name="T46" fmla="*/ 69 w 78"/>
                  <a:gd name="T47" fmla="*/ 39 h 94"/>
                  <a:gd name="T48" fmla="*/ 69 w 78"/>
                  <a:gd name="T49" fmla="*/ 47 h 94"/>
                  <a:gd name="T50" fmla="*/ 77 w 78"/>
                  <a:gd name="T51" fmla="*/ 47 h 94"/>
                  <a:gd name="T52" fmla="*/ 69 w 78"/>
                  <a:gd name="T53" fmla="*/ 54 h 94"/>
                  <a:gd name="T54" fmla="*/ 77 w 78"/>
                  <a:gd name="T55" fmla="*/ 70 h 94"/>
                  <a:gd name="T56" fmla="*/ 62 w 78"/>
                  <a:gd name="T57" fmla="*/ 85 h 94"/>
                  <a:gd name="T58" fmla="*/ 54 w 78"/>
                  <a:gd name="T59" fmla="*/ 93 h 94"/>
                  <a:gd name="T60" fmla="*/ 31 w 78"/>
                  <a:gd name="T61" fmla="*/ 85 h 94"/>
                  <a:gd name="T62" fmla="*/ 15 w 78"/>
                  <a:gd name="T63" fmla="*/ 85 h 94"/>
                  <a:gd name="T64" fmla="*/ 7 w 78"/>
                  <a:gd name="T65" fmla="*/ 78 h 94"/>
                  <a:gd name="T66" fmla="*/ 0 w 78"/>
                  <a:gd name="T67" fmla="*/ 70 h 94"/>
                  <a:gd name="T68" fmla="*/ 0 w 78"/>
                  <a:gd name="T69" fmla="*/ 54 h 94"/>
                  <a:gd name="T70" fmla="*/ 7 w 78"/>
                  <a:gd name="T71" fmla="*/ 8 h 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8"/>
                  <a:gd name="T109" fmla="*/ 0 h 94"/>
                  <a:gd name="T110" fmla="*/ 78 w 78"/>
                  <a:gd name="T111" fmla="*/ 94 h 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8" h="94">
                    <a:moveTo>
                      <a:pt x="23" y="8"/>
                    </a:moveTo>
                    <a:lnTo>
                      <a:pt x="23" y="8"/>
                    </a:lnTo>
                    <a:lnTo>
                      <a:pt x="31" y="16"/>
                    </a:lnTo>
                    <a:lnTo>
                      <a:pt x="31" y="23"/>
                    </a:lnTo>
                    <a:lnTo>
                      <a:pt x="38" y="16"/>
                    </a:lnTo>
                    <a:lnTo>
                      <a:pt x="46" y="23"/>
                    </a:lnTo>
                    <a:lnTo>
                      <a:pt x="69" y="39"/>
                    </a:lnTo>
                    <a:lnTo>
                      <a:pt x="69" y="47"/>
                    </a:lnTo>
                    <a:lnTo>
                      <a:pt x="77" y="54"/>
                    </a:lnTo>
                    <a:lnTo>
                      <a:pt x="69" y="62"/>
                    </a:lnTo>
                    <a:lnTo>
                      <a:pt x="77" y="70"/>
                    </a:lnTo>
                    <a:lnTo>
                      <a:pt x="62" y="85"/>
                    </a:lnTo>
                    <a:lnTo>
                      <a:pt x="54" y="93"/>
                    </a:lnTo>
                    <a:lnTo>
                      <a:pt x="31" y="93"/>
                    </a:lnTo>
                    <a:lnTo>
                      <a:pt x="15" y="85"/>
                    </a:lnTo>
                    <a:lnTo>
                      <a:pt x="7" y="85"/>
                    </a:lnTo>
                    <a:lnTo>
                      <a:pt x="0" y="78"/>
                    </a:lnTo>
                    <a:lnTo>
                      <a:pt x="0" y="54"/>
                    </a:lnTo>
                    <a:lnTo>
                      <a:pt x="7" y="8"/>
                    </a:lnTo>
                    <a:lnTo>
                      <a:pt x="23" y="0"/>
                    </a:lnTo>
                    <a:lnTo>
                      <a:pt x="31" y="16"/>
                    </a:lnTo>
                    <a:lnTo>
                      <a:pt x="38" y="16"/>
                    </a:lnTo>
                    <a:lnTo>
                      <a:pt x="46" y="23"/>
                    </a:lnTo>
                    <a:lnTo>
                      <a:pt x="69" y="39"/>
                    </a:lnTo>
                    <a:lnTo>
                      <a:pt x="69" y="47"/>
                    </a:lnTo>
                    <a:lnTo>
                      <a:pt x="77" y="47"/>
                    </a:lnTo>
                    <a:lnTo>
                      <a:pt x="69" y="54"/>
                    </a:lnTo>
                    <a:lnTo>
                      <a:pt x="77" y="70"/>
                    </a:lnTo>
                    <a:lnTo>
                      <a:pt x="62" y="85"/>
                    </a:lnTo>
                    <a:lnTo>
                      <a:pt x="54" y="93"/>
                    </a:lnTo>
                    <a:lnTo>
                      <a:pt x="31" y="85"/>
                    </a:lnTo>
                    <a:lnTo>
                      <a:pt x="15" y="85"/>
                    </a:lnTo>
                    <a:lnTo>
                      <a:pt x="7" y="78"/>
                    </a:lnTo>
                    <a:lnTo>
                      <a:pt x="0" y="70"/>
                    </a:lnTo>
                    <a:lnTo>
                      <a:pt x="0" y="54"/>
                    </a:lnTo>
                    <a:lnTo>
                      <a:pt x="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4" name="Group 323"/>
            <p:cNvGrpSpPr>
              <a:grpSpLocks/>
            </p:cNvGrpSpPr>
            <p:nvPr/>
          </p:nvGrpSpPr>
          <p:grpSpPr bwMode="auto">
            <a:xfrm>
              <a:off x="1539" y="2482"/>
              <a:ext cx="219" cy="204"/>
              <a:chOff x="1467" y="1801"/>
              <a:chExt cx="210" cy="179"/>
            </a:xfrm>
          </p:grpSpPr>
          <p:sp>
            <p:nvSpPr>
              <p:cNvPr id="67924" name="Freeform 324"/>
              <p:cNvSpPr>
                <a:spLocks/>
              </p:cNvSpPr>
              <p:nvPr/>
            </p:nvSpPr>
            <p:spPr bwMode="auto">
              <a:xfrm>
                <a:off x="1467" y="1801"/>
                <a:ext cx="202" cy="171"/>
              </a:xfrm>
              <a:custGeom>
                <a:avLst/>
                <a:gdLst>
                  <a:gd name="T0" fmla="*/ 30 w 202"/>
                  <a:gd name="T1" fmla="*/ 7 h 171"/>
                  <a:gd name="T2" fmla="*/ 14 w 202"/>
                  <a:gd name="T3" fmla="*/ 22 h 171"/>
                  <a:gd name="T4" fmla="*/ 8 w 202"/>
                  <a:gd name="T5" fmla="*/ 44 h 171"/>
                  <a:gd name="T6" fmla="*/ 14 w 202"/>
                  <a:gd name="T7" fmla="*/ 74 h 171"/>
                  <a:gd name="T8" fmla="*/ 30 w 202"/>
                  <a:gd name="T9" fmla="*/ 81 h 171"/>
                  <a:gd name="T10" fmla="*/ 52 w 202"/>
                  <a:gd name="T11" fmla="*/ 81 h 171"/>
                  <a:gd name="T12" fmla="*/ 89 w 202"/>
                  <a:gd name="T13" fmla="*/ 89 h 171"/>
                  <a:gd name="T14" fmla="*/ 82 w 202"/>
                  <a:gd name="T15" fmla="*/ 126 h 171"/>
                  <a:gd name="T16" fmla="*/ 82 w 202"/>
                  <a:gd name="T17" fmla="*/ 140 h 171"/>
                  <a:gd name="T18" fmla="*/ 97 w 202"/>
                  <a:gd name="T19" fmla="*/ 162 h 171"/>
                  <a:gd name="T20" fmla="*/ 119 w 202"/>
                  <a:gd name="T21" fmla="*/ 170 h 171"/>
                  <a:gd name="T22" fmla="*/ 141 w 202"/>
                  <a:gd name="T23" fmla="*/ 156 h 171"/>
                  <a:gd name="T24" fmla="*/ 134 w 202"/>
                  <a:gd name="T25" fmla="*/ 148 h 171"/>
                  <a:gd name="T26" fmla="*/ 134 w 202"/>
                  <a:gd name="T27" fmla="*/ 126 h 171"/>
                  <a:gd name="T28" fmla="*/ 127 w 202"/>
                  <a:gd name="T29" fmla="*/ 118 h 171"/>
                  <a:gd name="T30" fmla="*/ 187 w 202"/>
                  <a:gd name="T31" fmla="*/ 111 h 171"/>
                  <a:gd name="T32" fmla="*/ 179 w 202"/>
                  <a:gd name="T33" fmla="*/ 89 h 171"/>
                  <a:gd name="T34" fmla="*/ 194 w 202"/>
                  <a:gd name="T35" fmla="*/ 81 h 171"/>
                  <a:gd name="T36" fmla="*/ 187 w 202"/>
                  <a:gd name="T37" fmla="*/ 67 h 171"/>
                  <a:gd name="T38" fmla="*/ 201 w 202"/>
                  <a:gd name="T39" fmla="*/ 59 h 171"/>
                  <a:gd name="T40" fmla="*/ 187 w 202"/>
                  <a:gd name="T41" fmla="*/ 59 h 171"/>
                  <a:gd name="T42" fmla="*/ 187 w 202"/>
                  <a:gd name="T43" fmla="*/ 44 h 171"/>
                  <a:gd name="T44" fmla="*/ 164 w 202"/>
                  <a:gd name="T45" fmla="*/ 37 h 171"/>
                  <a:gd name="T46" fmla="*/ 157 w 202"/>
                  <a:gd name="T47" fmla="*/ 30 h 171"/>
                  <a:gd name="T48" fmla="*/ 141 w 202"/>
                  <a:gd name="T49" fmla="*/ 22 h 171"/>
                  <a:gd name="T50" fmla="*/ 141 w 202"/>
                  <a:gd name="T51" fmla="*/ 30 h 171"/>
                  <a:gd name="T52" fmla="*/ 119 w 202"/>
                  <a:gd name="T53" fmla="*/ 30 h 171"/>
                  <a:gd name="T54" fmla="*/ 82 w 202"/>
                  <a:gd name="T55" fmla="*/ 30 h 171"/>
                  <a:gd name="T56" fmla="*/ 60 w 202"/>
                  <a:gd name="T57" fmla="*/ 14 h 171"/>
                  <a:gd name="T58" fmla="*/ 44 w 202"/>
                  <a:gd name="T59" fmla="*/ 7 h 171"/>
                  <a:gd name="T60" fmla="*/ 38 w 202"/>
                  <a:gd name="T61" fmla="*/ 14 h 171"/>
                  <a:gd name="T62" fmla="*/ 30 w 202"/>
                  <a:gd name="T63" fmla="*/ 30 h 171"/>
                  <a:gd name="T64" fmla="*/ 38 w 202"/>
                  <a:gd name="T65" fmla="*/ 44 h 171"/>
                  <a:gd name="T66" fmla="*/ 22 w 202"/>
                  <a:gd name="T67" fmla="*/ 37 h 171"/>
                  <a:gd name="T68" fmla="*/ 22 w 202"/>
                  <a:gd name="T69" fmla="*/ 14 h 1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02"/>
                  <a:gd name="T106" fmla="*/ 0 h 171"/>
                  <a:gd name="T107" fmla="*/ 202 w 202"/>
                  <a:gd name="T108" fmla="*/ 171 h 1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02" h="171">
                    <a:moveTo>
                      <a:pt x="30" y="7"/>
                    </a:moveTo>
                    <a:lnTo>
                      <a:pt x="30" y="7"/>
                    </a:lnTo>
                    <a:lnTo>
                      <a:pt x="22" y="7"/>
                    </a:lnTo>
                    <a:lnTo>
                      <a:pt x="14" y="22"/>
                    </a:lnTo>
                    <a:lnTo>
                      <a:pt x="0" y="44"/>
                    </a:lnTo>
                    <a:lnTo>
                      <a:pt x="8" y="44"/>
                    </a:lnTo>
                    <a:lnTo>
                      <a:pt x="14" y="59"/>
                    </a:lnTo>
                    <a:lnTo>
                      <a:pt x="14" y="74"/>
                    </a:lnTo>
                    <a:lnTo>
                      <a:pt x="22" y="74"/>
                    </a:lnTo>
                    <a:lnTo>
                      <a:pt x="30" y="81"/>
                    </a:lnTo>
                    <a:lnTo>
                      <a:pt x="44" y="74"/>
                    </a:lnTo>
                    <a:lnTo>
                      <a:pt x="52" y="81"/>
                    </a:lnTo>
                    <a:lnTo>
                      <a:pt x="60" y="96"/>
                    </a:lnTo>
                    <a:lnTo>
                      <a:pt x="89" y="89"/>
                    </a:lnTo>
                    <a:lnTo>
                      <a:pt x="82" y="111"/>
                    </a:lnTo>
                    <a:lnTo>
                      <a:pt x="82" y="126"/>
                    </a:lnTo>
                    <a:lnTo>
                      <a:pt x="89" y="133"/>
                    </a:lnTo>
                    <a:lnTo>
                      <a:pt x="82" y="140"/>
                    </a:lnTo>
                    <a:lnTo>
                      <a:pt x="89" y="148"/>
                    </a:lnTo>
                    <a:lnTo>
                      <a:pt x="97" y="162"/>
                    </a:lnTo>
                    <a:lnTo>
                      <a:pt x="104" y="170"/>
                    </a:lnTo>
                    <a:lnTo>
                      <a:pt x="119" y="170"/>
                    </a:lnTo>
                    <a:lnTo>
                      <a:pt x="134" y="162"/>
                    </a:lnTo>
                    <a:lnTo>
                      <a:pt x="141" y="156"/>
                    </a:lnTo>
                    <a:lnTo>
                      <a:pt x="149" y="148"/>
                    </a:lnTo>
                    <a:lnTo>
                      <a:pt x="134" y="148"/>
                    </a:lnTo>
                    <a:lnTo>
                      <a:pt x="134" y="133"/>
                    </a:lnTo>
                    <a:lnTo>
                      <a:pt x="134" y="126"/>
                    </a:lnTo>
                    <a:lnTo>
                      <a:pt x="127" y="126"/>
                    </a:lnTo>
                    <a:lnTo>
                      <a:pt x="127" y="118"/>
                    </a:lnTo>
                    <a:lnTo>
                      <a:pt x="157" y="126"/>
                    </a:lnTo>
                    <a:lnTo>
                      <a:pt x="187" y="111"/>
                    </a:lnTo>
                    <a:lnTo>
                      <a:pt x="187" y="103"/>
                    </a:lnTo>
                    <a:lnTo>
                      <a:pt x="179" y="89"/>
                    </a:lnTo>
                    <a:lnTo>
                      <a:pt x="187" y="81"/>
                    </a:lnTo>
                    <a:lnTo>
                      <a:pt x="194" y="81"/>
                    </a:lnTo>
                    <a:lnTo>
                      <a:pt x="187" y="74"/>
                    </a:lnTo>
                    <a:lnTo>
                      <a:pt x="187" y="67"/>
                    </a:lnTo>
                    <a:lnTo>
                      <a:pt x="201" y="67"/>
                    </a:lnTo>
                    <a:lnTo>
                      <a:pt x="201" y="59"/>
                    </a:lnTo>
                    <a:lnTo>
                      <a:pt x="194" y="59"/>
                    </a:lnTo>
                    <a:lnTo>
                      <a:pt x="187" y="59"/>
                    </a:lnTo>
                    <a:lnTo>
                      <a:pt x="187" y="52"/>
                    </a:lnTo>
                    <a:lnTo>
                      <a:pt x="187" y="44"/>
                    </a:lnTo>
                    <a:lnTo>
                      <a:pt x="171" y="37"/>
                    </a:lnTo>
                    <a:lnTo>
                      <a:pt x="164" y="37"/>
                    </a:lnTo>
                    <a:lnTo>
                      <a:pt x="164" y="30"/>
                    </a:lnTo>
                    <a:lnTo>
                      <a:pt x="157" y="30"/>
                    </a:lnTo>
                    <a:lnTo>
                      <a:pt x="171" y="22"/>
                    </a:lnTo>
                    <a:lnTo>
                      <a:pt x="141" y="22"/>
                    </a:lnTo>
                    <a:lnTo>
                      <a:pt x="134" y="30"/>
                    </a:lnTo>
                    <a:lnTo>
                      <a:pt x="141" y="30"/>
                    </a:lnTo>
                    <a:lnTo>
                      <a:pt x="127" y="30"/>
                    </a:lnTo>
                    <a:lnTo>
                      <a:pt x="119" y="30"/>
                    </a:lnTo>
                    <a:lnTo>
                      <a:pt x="112" y="30"/>
                    </a:lnTo>
                    <a:lnTo>
                      <a:pt x="82" y="30"/>
                    </a:lnTo>
                    <a:lnTo>
                      <a:pt x="74" y="14"/>
                    </a:lnTo>
                    <a:lnTo>
                      <a:pt x="60" y="14"/>
                    </a:lnTo>
                    <a:lnTo>
                      <a:pt x="52" y="0"/>
                    </a:lnTo>
                    <a:lnTo>
                      <a:pt x="44" y="7"/>
                    </a:lnTo>
                    <a:lnTo>
                      <a:pt x="52" y="14"/>
                    </a:lnTo>
                    <a:lnTo>
                      <a:pt x="38" y="14"/>
                    </a:lnTo>
                    <a:lnTo>
                      <a:pt x="30" y="22"/>
                    </a:lnTo>
                    <a:lnTo>
                      <a:pt x="30" y="30"/>
                    </a:lnTo>
                    <a:lnTo>
                      <a:pt x="38" y="37"/>
                    </a:lnTo>
                    <a:lnTo>
                      <a:pt x="38" y="44"/>
                    </a:lnTo>
                    <a:lnTo>
                      <a:pt x="30" y="52"/>
                    </a:lnTo>
                    <a:lnTo>
                      <a:pt x="22" y="37"/>
                    </a:lnTo>
                    <a:lnTo>
                      <a:pt x="30" y="22"/>
                    </a:lnTo>
                    <a:lnTo>
                      <a:pt x="22" y="14"/>
                    </a:lnTo>
                    <a:lnTo>
                      <a:pt x="30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5" name="Freeform 325"/>
              <p:cNvSpPr>
                <a:spLocks/>
              </p:cNvSpPr>
              <p:nvPr/>
            </p:nvSpPr>
            <p:spPr bwMode="auto">
              <a:xfrm>
                <a:off x="1467" y="1816"/>
                <a:ext cx="210" cy="164"/>
              </a:xfrm>
              <a:custGeom>
                <a:avLst/>
                <a:gdLst>
                  <a:gd name="T0" fmla="*/ 23 w 210"/>
                  <a:gd name="T1" fmla="*/ 0 h 164"/>
                  <a:gd name="T2" fmla="*/ 23 w 210"/>
                  <a:gd name="T3" fmla="*/ 0 h 164"/>
                  <a:gd name="T4" fmla="*/ 15 w 210"/>
                  <a:gd name="T5" fmla="*/ 8 h 164"/>
                  <a:gd name="T6" fmla="*/ 0 w 210"/>
                  <a:gd name="T7" fmla="*/ 39 h 164"/>
                  <a:gd name="T8" fmla="*/ 8 w 210"/>
                  <a:gd name="T9" fmla="*/ 39 h 164"/>
                  <a:gd name="T10" fmla="*/ 15 w 210"/>
                  <a:gd name="T11" fmla="*/ 47 h 164"/>
                  <a:gd name="T12" fmla="*/ 15 w 210"/>
                  <a:gd name="T13" fmla="*/ 62 h 164"/>
                  <a:gd name="T14" fmla="*/ 23 w 210"/>
                  <a:gd name="T15" fmla="*/ 70 h 164"/>
                  <a:gd name="T16" fmla="*/ 31 w 210"/>
                  <a:gd name="T17" fmla="*/ 70 h 164"/>
                  <a:gd name="T18" fmla="*/ 46 w 210"/>
                  <a:gd name="T19" fmla="*/ 70 h 164"/>
                  <a:gd name="T20" fmla="*/ 54 w 210"/>
                  <a:gd name="T21" fmla="*/ 70 h 164"/>
                  <a:gd name="T22" fmla="*/ 62 w 210"/>
                  <a:gd name="T23" fmla="*/ 86 h 164"/>
                  <a:gd name="T24" fmla="*/ 93 w 210"/>
                  <a:gd name="T25" fmla="*/ 78 h 164"/>
                  <a:gd name="T26" fmla="*/ 85 w 210"/>
                  <a:gd name="T27" fmla="*/ 109 h 164"/>
                  <a:gd name="T28" fmla="*/ 85 w 210"/>
                  <a:gd name="T29" fmla="*/ 117 h 164"/>
                  <a:gd name="T30" fmla="*/ 93 w 210"/>
                  <a:gd name="T31" fmla="*/ 124 h 164"/>
                  <a:gd name="T32" fmla="*/ 85 w 210"/>
                  <a:gd name="T33" fmla="*/ 132 h 164"/>
                  <a:gd name="T34" fmla="*/ 93 w 210"/>
                  <a:gd name="T35" fmla="*/ 140 h 164"/>
                  <a:gd name="T36" fmla="*/ 101 w 210"/>
                  <a:gd name="T37" fmla="*/ 155 h 164"/>
                  <a:gd name="T38" fmla="*/ 108 w 210"/>
                  <a:gd name="T39" fmla="*/ 163 h 164"/>
                  <a:gd name="T40" fmla="*/ 124 w 210"/>
                  <a:gd name="T41" fmla="*/ 163 h 164"/>
                  <a:gd name="T42" fmla="*/ 139 w 210"/>
                  <a:gd name="T43" fmla="*/ 155 h 164"/>
                  <a:gd name="T44" fmla="*/ 147 w 210"/>
                  <a:gd name="T45" fmla="*/ 148 h 164"/>
                  <a:gd name="T46" fmla="*/ 155 w 210"/>
                  <a:gd name="T47" fmla="*/ 140 h 164"/>
                  <a:gd name="T48" fmla="*/ 139 w 210"/>
                  <a:gd name="T49" fmla="*/ 140 h 164"/>
                  <a:gd name="T50" fmla="*/ 139 w 210"/>
                  <a:gd name="T51" fmla="*/ 132 h 164"/>
                  <a:gd name="T52" fmla="*/ 139 w 210"/>
                  <a:gd name="T53" fmla="*/ 117 h 164"/>
                  <a:gd name="T54" fmla="*/ 132 w 210"/>
                  <a:gd name="T55" fmla="*/ 117 h 164"/>
                  <a:gd name="T56" fmla="*/ 132 w 210"/>
                  <a:gd name="T57" fmla="*/ 109 h 164"/>
                  <a:gd name="T58" fmla="*/ 163 w 210"/>
                  <a:gd name="T59" fmla="*/ 117 h 164"/>
                  <a:gd name="T60" fmla="*/ 194 w 210"/>
                  <a:gd name="T61" fmla="*/ 109 h 164"/>
                  <a:gd name="T62" fmla="*/ 194 w 210"/>
                  <a:gd name="T63" fmla="*/ 93 h 164"/>
                  <a:gd name="T64" fmla="*/ 186 w 210"/>
                  <a:gd name="T65" fmla="*/ 86 h 164"/>
                  <a:gd name="T66" fmla="*/ 194 w 210"/>
                  <a:gd name="T67" fmla="*/ 70 h 164"/>
                  <a:gd name="T68" fmla="*/ 202 w 210"/>
                  <a:gd name="T69" fmla="*/ 70 h 164"/>
                  <a:gd name="T70" fmla="*/ 194 w 210"/>
                  <a:gd name="T71" fmla="*/ 70 h 164"/>
                  <a:gd name="T72" fmla="*/ 194 w 210"/>
                  <a:gd name="T73" fmla="*/ 62 h 164"/>
                  <a:gd name="T74" fmla="*/ 209 w 210"/>
                  <a:gd name="T75" fmla="*/ 55 h 164"/>
                  <a:gd name="T76" fmla="*/ 209 w 210"/>
                  <a:gd name="T77" fmla="*/ 47 h 164"/>
                  <a:gd name="T78" fmla="*/ 202 w 210"/>
                  <a:gd name="T79" fmla="*/ 47 h 164"/>
                  <a:gd name="T80" fmla="*/ 194 w 210"/>
                  <a:gd name="T81" fmla="*/ 47 h 164"/>
                  <a:gd name="T82" fmla="*/ 194 w 210"/>
                  <a:gd name="T83" fmla="*/ 39 h 164"/>
                  <a:gd name="T84" fmla="*/ 194 w 210"/>
                  <a:gd name="T85" fmla="*/ 31 h 164"/>
                  <a:gd name="T86" fmla="*/ 178 w 210"/>
                  <a:gd name="T87" fmla="*/ 24 h 1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10"/>
                  <a:gd name="T133" fmla="*/ 0 h 164"/>
                  <a:gd name="T134" fmla="*/ 210 w 210"/>
                  <a:gd name="T135" fmla="*/ 164 h 16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10" h="164">
                    <a:moveTo>
                      <a:pt x="23" y="0"/>
                    </a:moveTo>
                    <a:lnTo>
                      <a:pt x="23" y="0"/>
                    </a:lnTo>
                    <a:lnTo>
                      <a:pt x="15" y="8"/>
                    </a:lnTo>
                    <a:lnTo>
                      <a:pt x="0" y="39"/>
                    </a:lnTo>
                    <a:lnTo>
                      <a:pt x="8" y="39"/>
                    </a:lnTo>
                    <a:lnTo>
                      <a:pt x="15" y="47"/>
                    </a:lnTo>
                    <a:lnTo>
                      <a:pt x="15" y="62"/>
                    </a:lnTo>
                    <a:lnTo>
                      <a:pt x="23" y="70"/>
                    </a:lnTo>
                    <a:lnTo>
                      <a:pt x="31" y="70"/>
                    </a:lnTo>
                    <a:lnTo>
                      <a:pt x="46" y="70"/>
                    </a:lnTo>
                    <a:lnTo>
                      <a:pt x="54" y="70"/>
                    </a:lnTo>
                    <a:lnTo>
                      <a:pt x="62" y="86"/>
                    </a:lnTo>
                    <a:lnTo>
                      <a:pt x="93" y="78"/>
                    </a:lnTo>
                    <a:lnTo>
                      <a:pt x="85" y="109"/>
                    </a:lnTo>
                    <a:lnTo>
                      <a:pt x="85" y="117"/>
                    </a:lnTo>
                    <a:lnTo>
                      <a:pt x="93" y="124"/>
                    </a:lnTo>
                    <a:lnTo>
                      <a:pt x="85" y="132"/>
                    </a:lnTo>
                    <a:lnTo>
                      <a:pt x="93" y="140"/>
                    </a:lnTo>
                    <a:lnTo>
                      <a:pt x="101" y="155"/>
                    </a:lnTo>
                    <a:lnTo>
                      <a:pt x="108" y="163"/>
                    </a:lnTo>
                    <a:lnTo>
                      <a:pt x="124" y="163"/>
                    </a:lnTo>
                    <a:lnTo>
                      <a:pt x="139" y="155"/>
                    </a:lnTo>
                    <a:lnTo>
                      <a:pt x="147" y="148"/>
                    </a:lnTo>
                    <a:lnTo>
                      <a:pt x="155" y="140"/>
                    </a:lnTo>
                    <a:lnTo>
                      <a:pt x="139" y="140"/>
                    </a:lnTo>
                    <a:lnTo>
                      <a:pt x="139" y="132"/>
                    </a:lnTo>
                    <a:lnTo>
                      <a:pt x="139" y="117"/>
                    </a:lnTo>
                    <a:lnTo>
                      <a:pt x="132" y="117"/>
                    </a:lnTo>
                    <a:lnTo>
                      <a:pt x="132" y="109"/>
                    </a:lnTo>
                    <a:lnTo>
                      <a:pt x="163" y="117"/>
                    </a:lnTo>
                    <a:lnTo>
                      <a:pt x="194" y="109"/>
                    </a:lnTo>
                    <a:lnTo>
                      <a:pt x="194" y="93"/>
                    </a:lnTo>
                    <a:lnTo>
                      <a:pt x="186" y="86"/>
                    </a:lnTo>
                    <a:lnTo>
                      <a:pt x="194" y="70"/>
                    </a:lnTo>
                    <a:lnTo>
                      <a:pt x="202" y="70"/>
                    </a:lnTo>
                    <a:lnTo>
                      <a:pt x="194" y="70"/>
                    </a:lnTo>
                    <a:lnTo>
                      <a:pt x="194" y="62"/>
                    </a:lnTo>
                    <a:lnTo>
                      <a:pt x="209" y="55"/>
                    </a:lnTo>
                    <a:lnTo>
                      <a:pt x="209" y="47"/>
                    </a:lnTo>
                    <a:lnTo>
                      <a:pt x="202" y="47"/>
                    </a:lnTo>
                    <a:lnTo>
                      <a:pt x="194" y="47"/>
                    </a:lnTo>
                    <a:lnTo>
                      <a:pt x="194" y="39"/>
                    </a:lnTo>
                    <a:lnTo>
                      <a:pt x="194" y="31"/>
                    </a:lnTo>
                    <a:lnTo>
                      <a:pt x="178" y="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6" name="Freeform 326"/>
              <p:cNvSpPr>
                <a:spLocks/>
              </p:cNvSpPr>
              <p:nvPr/>
            </p:nvSpPr>
            <p:spPr bwMode="auto">
              <a:xfrm>
                <a:off x="1467" y="1801"/>
                <a:ext cx="210" cy="179"/>
              </a:xfrm>
              <a:custGeom>
                <a:avLst/>
                <a:gdLst>
                  <a:gd name="T0" fmla="*/ 178 w 210"/>
                  <a:gd name="T1" fmla="*/ 39 h 179"/>
                  <a:gd name="T2" fmla="*/ 171 w 210"/>
                  <a:gd name="T3" fmla="*/ 31 h 179"/>
                  <a:gd name="T4" fmla="*/ 178 w 210"/>
                  <a:gd name="T5" fmla="*/ 31 h 179"/>
                  <a:gd name="T6" fmla="*/ 139 w 210"/>
                  <a:gd name="T7" fmla="*/ 31 h 179"/>
                  <a:gd name="T8" fmla="*/ 132 w 210"/>
                  <a:gd name="T9" fmla="*/ 39 h 179"/>
                  <a:gd name="T10" fmla="*/ 116 w 210"/>
                  <a:gd name="T11" fmla="*/ 31 h 179"/>
                  <a:gd name="T12" fmla="*/ 77 w 210"/>
                  <a:gd name="T13" fmla="*/ 15 h 179"/>
                  <a:gd name="T14" fmla="*/ 54 w 210"/>
                  <a:gd name="T15" fmla="*/ 0 h 179"/>
                  <a:gd name="T16" fmla="*/ 54 w 210"/>
                  <a:gd name="T17" fmla="*/ 15 h 179"/>
                  <a:gd name="T18" fmla="*/ 31 w 210"/>
                  <a:gd name="T19" fmla="*/ 23 h 179"/>
                  <a:gd name="T20" fmla="*/ 39 w 210"/>
                  <a:gd name="T21" fmla="*/ 39 h 179"/>
                  <a:gd name="T22" fmla="*/ 31 w 210"/>
                  <a:gd name="T23" fmla="*/ 54 h 179"/>
                  <a:gd name="T24" fmla="*/ 23 w 210"/>
                  <a:gd name="T25" fmla="*/ 39 h 179"/>
                  <a:gd name="T26" fmla="*/ 23 w 210"/>
                  <a:gd name="T27" fmla="*/ 15 h 179"/>
                  <a:gd name="T28" fmla="*/ 23 w 210"/>
                  <a:gd name="T29" fmla="*/ 7 h 179"/>
                  <a:gd name="T30" fmla="*/ 0 w 210"/>
                  <a:gd name="T31" fmla="*/ 46 h 179"/>
                  <a:gd name="T32" fmla="*/ 15 w 210"/>
                  <a:gd name="T33" fmla="*/ 62 h 179"/>
                  <a:gd name="T34" fmla="*/ 23 w 210"/>
                  <a:gd name="T35" fmla="*/ 77 h 179"/>
                  <a:gd name="T36" fmla="*/ 46 w 210"/>
                  <a:gd name="T37" fmla="*/ 77 h 179"/>
                  <a:gd name="T38" fmla="*/ 62 w 210"/>
                  <a:gd name="T39" fmla="*/ 101 h 179"/>
                  <a:gd name="T40" fmla="*/ 85 w 210"/>
                  <a:gd name="T41" fmla="*/ 116 h 179"/>
                  <a:gd name="T42" fmla="*/ 93 w 210"/>
                  <a:gd name="T43" fmla="*/ 139 h 179"/>
                  <a:gd name="T44" fmla="*/ 93 w 210"/>
                  <a:gd name="T45" fmla="*/ 155 h 179"/>
                  <a:gd name="T46" fmla="*/ 108 w 210"/>
                  <a:gd name="T47" fmla="*/ 178 h 179"/>
                  <a:gd name="T48" fmla="*/ 139 w 210"/>
                  <a:gd name="T49" fmla="*/ 170 h 179"/>
                  <a:gd name="T50" fmla="*/ 155 w 210"/>
                  <a:gd name="T51" fmla="*/ 155 h 179"/>
                  <a:gd name="T52" fmla="*/ 139 w 210"/>
                  <a:gd name="T53" fmla="*/ 139 h 179"/>
                  <a:gd name="T54" fmla="*/ 132 w 210"/>
                  <a:gd name="T55" fmla="*/ 132 h 179"/>
                  <a:gd name="T56" fmla="*/ 163 w 210"/>
                  <a:gd name="T57" fmla="*/ 132 h 179"/>
                  <a:gd name="T58" fmla="*/ 194 w 210"/>
                  <a:gd name="T59" fmla="*/ 108 h 179"/>
                  <a:gd name="T60" fmla="*/ 194 w 210"/>
                  <a:gd name="T61" fmla="*/ 85 h 179"/>
                  <a:gd name="T62" fmla="*/ 194 w 210"/>
                  <a:gd name="T63" fmla="*/ 77 h 179"/>
                  <a:gd name="T64" fmla="*/ 209 w 210"/>
                  <a:gd name="T65" fmla="*/ 70 h 179"/>
                  <a:gd name="T66" fmla="*/ 202 w 210"/>
                  <a:gd name="T67" fmla="*/ 62 h 179"/>
                  <a:gd name="T68" fmla="*/ 194 w 210"/>
                  <a:gd name="T69" fmla="*/ 54 h 179"/>
                  <a:gd name="T70" fmla="*/ 178 w 210"/>
                  <a:gd name="T71" fmla="*/ 39 h 179"/>
                  <a:gd name="T72" fmla="*/ 171 w 210"/>
                  <a:gd name="T73" fmla="*/ 31 h 179"/>
                  <a:gd name="T74" fmla="*/ 178 w 210"/>
                  <a:gd name="T75" fmla="*/ 23 h 179"/>
                  <a:gd name="T76" fmla="*/ 139 w 210"/>
                  <a:gd name="T77" fmla="*/ 31 h 179"/>
                  <a:gd name="T78" fmla="*/ 132 w 210"/>
                  <a:gd name="T79" fmla="*/ 31 h 179"/>
                  <a:gd name="T80" fmla="*/ 116 w 210"/>
                  <a:gd name="T81" fmla="*/ 31 h 179"/>
                  <a:gd name="T82" fmla="*/ 77 w 210"/>
                  <a:gd name="T83" fmla="*/ 15 h 179"/>
                  <a:gd name="T84" fmla="*/ 54 w 210"/>
                  <a:gd name="T85" fmla="*/ 0 h 179"/>
                  <a:gd name="T86" fmla="*/ 54 w 210"/>
                  <a:gd name="T87" fmla="*/ 15 h 179"/>
                  <a:gd name="T88" fmla="*/ 31 w 210"/>
                  <a:gd name="T89" fmla="*/ 23 h 179"/>
                  <a:gd name="T90" fmla="*/ 39 w 210"/>
                  <a:gd name="T91" fmla="*/ 39 h 179"/>
                  <a:gd name="T92" fmla="*/ 31 w 210"/>
                  <a:gd name="T93" fmla="*/ 54 h 179"/>
                  <a:gd name="T94" fmla="*/ 31 w 210"/>
                  <a:gd name="T95" fmla="*/ 23 h 179"/>
                  <a:gd name="T96" fmla="*/ 31 w 210"/>
                  <a:gd name="T97" fmla="*/ 7 h 1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10"/>
                  <a:gd name="T148" fmla="*/ 0 h 179"/>
                  <a:gd name="T149" fmla="*/ 210 w 210"/>
                  <a:gd name="T150" fmla="*/ 179 h 17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10" h="179">
                    <a:moveTo>
                      <a:pt x="178" y="39"/>
                    </a:moveTo>
                    <a:lnTo>
                      <a:pt x="178" y="39"/>
                    </a:lnTo>
                    <a:lnTo>
                      <a:pt x="171" y="39"/>
                    </a:lnTo>
                    <a:lnTo>
                      <a:pt x="171" y="31"/>
                    </a:lnTo>
                    <a:lnTo>
                      <a:pt x="163" y="31"/>
                    </a:lnTo>
                    <a:lnTo>
                      <a:pt x="178" y="31"/>
                    </a:lnTo>
                    <a:lnTo>
                      <a:pt x="147" y="31"/>
                    </a:lnTo>
                    <a:lnTo>
                      <a:pt x="139" y="31"/>
                    </a:lnTo>
                    <a:lnTo>
                      <a:pt x="147" y="31"/>
                    </a:lnTo>
                    <a:lnTo>
                      <a:pt x="132" y="39"/>
                    </a:lnTo>
                    <a:lnTo>
                      <a:pt x="124" y="39"/>
                    </a:lnTo>
                    <a:lnTo>
                      <a:pt x="116" y="31"/>
                    </a:lnTo>
                    <a:lnTo>
                      <a:pt x="85" y="31"/>
                    </a:lnTo>
                    <a:lnTo>
                      <a:pt x="77" y="15"/>
                    </a:lnTo>
                    <a:lnTo>
                      <a:pt x="62" y="15"/>
                    </a:lnTo>
                    <a:lnTo>
                      <a:pt x="54" y="0"/>
                    </a:lnTo>
                    <a:lnTo>
                      <a:pt x="46" y="7"/>
                    </a:lnTo>
                    <a:lnTo>
                      <a:pt x="54" y="15"/>
                    </a:lnTo>
                    <a:lnTo>
                      <a:pt x="39" y="15"/>
                    </a:lnTo>
                    <a:lnTo>
                      <a:pt x="31" y="23"/>
                    </a:lnTo>
                    <a:lnTo>
                      <a:pt x="31" y="31"/>
                    </a:lnTo>
                    <a:lnTo>
                      <a:pt x="39" y="39"/>
                    </a:lnTo>
                    <a:lnTo>
                      <a:pt x="39" y="46"/>
                    </a:lnTo>
                    <a:lnTo>
                      <a:pt x="31" y="54"/>
                    </a:lnTo>
                    <a:lnTo>
                      <a:pt x="23" y="46"/>
                    </a:lnTo>
                    <a:lnTo>
                      <a:pt x="23" y="39"/>
                    </a:lnTo>
                    <a:lnTo>
                      <a:pt x="31" y="23"/>
                    </a:lnTo>
                    <a:lnTo>
                      <a:pt x="23" y="15"/>
                    </a:lnTo>
                    <a:lnTo>
                      <a:pt x="31" y="7"/>
                    </a:lnTo>
                    <a:lnTo>
                      <a:pt x="23" y="7"/>
                    </a:lnTo>
                    <a:lnTo>
                      <a:pt x="15" y="23"/>
                    </a:lnTo>
                    <a:lnTo>
                      <a:pt x="0" y="46"/>
                    </a:lnTo>
                    <a:lnTo>
                      <a:pt x="8" y="46"/>
                    </a:lnTo>
                    <a:lnTo>
                      <a:pt x="15" y="62"/>
                    </a:lnTo>
                    <a:lnTo>
                      <a:pt x="15" y="77"/>
                    </a:lnTo>
                    <a:lnTo>
                      <a:pt x="23" y="77"/>
                    </a:lnTo>
                    <a:lnTo>
                      <a:pt x="31" y="85"/>
                    </a:lnTo>
                    <a:lnTo>
                      <a:pt x="46" y="77"/>
                    </a:lnTo>
                    <a:lnTo>
                      <a:pt x="54" y="85"/>
                    </a:lnTo>
                    <a:lnTo>
                      <a:pt x="62" y="101"/>
                    </a:lnTo>
                    <a:lnTo>
                      <a:pt x="93" y="93"/>
                    </a:lnTo>
                    <a:lnTo>
                      <a:pt x="85" y="116"/>
                    </a:lnTo>
                    <a:lnTo>
                      <a:pt x="85" y="132"/>
                    </a:lnTo>
                    <a:lnTo>
                      <a:pt x="93" y="139"/>
                    </a:lnTo>
                    <a:lnTo>
                      <a:pt x="85" y="147"/>
                    </a:lnTo>
                    <a:lnTo>
                      <a:pt x="93" y="155"/>
                    </a:lnTo>
                    <a:lnTo>
                      <a:pt x="101" y="170"/>
                    </a:lnTo>
                    <a:lnTo>
                      <a:pt x="108" y="178"/>
                    </a:lnTo>
                    <a:lnTo>
                      <a:pt x="124" y="178"/>
                    </a:lnTo>
                    <a:lnTo>
                      <a:pt x="139" y="170"/>
                    </a:lnTo>
                    <a:lnTo>
                      <a:pt x="147" y="163"/>
                    </a:lnTo>
                    <a:lnTo>
                      <a:pt x="155" y="155"/>
                    </a:lnTo>
                    <a:lnTo>
                      <a:pt x="139" y="155"/>
                    </a:lnTo>
                    <a:lnTo>
                      <a:pt x="139" y="139"/>
                    </a:lnTo>
                    <a:lnTo>
                      <a:pt x="139" y="132"/>
                    </a:lnTo>
                    <a:lnTo>
                      <a:pt x="132" y="132"/>
                    </a:lnTo>
                    <a:lnTo>
                      <a:pt x="132" y="124"/>
                    </a:lnTo>
                    <a:lnTo>
                      <a:pt x="163" y="132"/>
                    </a:lnTo>
                    <a:lnTo>
                      <a:pt x="194" y="116"/>
                    </a:lnTo>
                    <a:lnTo>
                      <a:pt x="194" y="108"/>
                    </a:lnTo>
                    <a:lnTo>
                      <a:pt x="186" y="93"/>
                    </a:lnTo>
                    <a:lnTo>
                      <a:pt x="194" y="85"/>
                    </a:lnTo>
                    <a:lnTo>
                      <a:pt x="202" y="85"/>
                    </a:lnTo>
                    <a:lnTo>
                      <a:pt x="194" y="77"/>
                    </a:lnTo>
                    <a:lnTo>
                      <a:pt x="194" y="70"/>
                    </a:lnTo>
                    <a:lnTo>
                      <a:pt x="209" y="70"/>
                    </a:lnTo>
                    <a:lnTo>
                      <a:pt x="209" y="62"/>
                    </a:lnTo>
                    <a:lnTo>
                      <a:pt x="202" y="62"/>
                    </a:lnTo>
                    <a:lnTo>
                      <a:pt x="194" y="62"/>
                    </a:lnTo>
                    <a:lnTo>
                      <a:pt x="194" y="54"/>
                    </a:lnTo>
                    <a:lnTo>
                      <a:pt x="194" y="46"/>
                    </a:lnTo>
                    <a:lnTo>
                      <a:pt x="178" y="39"/>
                    </a:lnTo>
                    <a:lnTo>
                      <a:pt x="171" y="39"/>
                    </a:lnTo>
                    <a:lnTo>
                      <a:pt x="171" y="31"/>
                    </a:lnTo>
                    <a:lnTo>
                      <a:pt x="163" y="31"/>
                    </a:lnTo>
                    <a:lnTo>
                      <a:pt x="178" y="23"/>
                    </a:lnTo>
                    <a:lnTo>
                      <a:pt x="147" y="23"/>
                    </a:lnTo>
                    <a:lnTo>
                      <a:pt x="139" y="31"/>
                    </a:lnTo>
                    <a:lnTo>
                      <a:pt x="147" y="31"/>
                    </a:lnTo>
                    <a:lnTo>
                      <a:pt x="132" y="31"/>
                    </a:lnTo>
                    <a:lnTo>
                      <a:pt x="124" y="31"/>
                    </a:lnTo>
                    <a:lnTo>
                      <a:pt x="116" y="31"/>
                    </a:lnTo>
                    <a:lnTo>
                      <a:pt x="85" y="31"/>
                    </a:lnTo>
                    <a:lnTo>
                      <a:pt x="77" y="15"/>
                    </a:lnTo>
                    <a:lnTo>
                      <a:pt x="62" y="15"/>
                    </a:lnTo>
                    <a:lnTo>
                      <a:pt x="54" y="0"/>
                    </a:lnTo>
                    <a:lnTo>
                      <a:pt x="46" y="7"/>
                    </a:lnTo>
                    <a:lnTo>
                      <a:pt x="54" y="15"/>
                    </a:lnTo>
                    <a:lnTo>
                      <a:pt x="39" y="15"/>
                    </a:lnTo>
                    <a:lnTo>
                      <a:pt x="31" y="23"/>
                    </a:lnTo>
                    <a:lnTo>
                      <a:pt x="31" y="31"/>
                    </a:lnTo>
                    <a:lnTo>
                      <a:pt x="39" y="39"/>
                    </a:lnTo>
                    <a:lnTo>
                      <a:pt x="39" y="46"/>
                    </a:lnTo>
                    <a:lnTo>
                      <a:pt x="31" y="54"/>
                    </a:lnTo>
                    <a:lnTo>
                      <a:pt x="23" y="39"/>
                    </a:lnTo>
                    <a:lnTo>
                      <a:pt x="31" y="23"/>
                    </a:lnTo>
                    <a:lnTo>
                      <a:pt x="23" y="15"/>
                    </a:lnTo>
                    <a:lnTo>
                      <a:pt x="31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7" name="Freeform 327"/>
              <p:cNvSpPr>
                <a:spLocks/>
              </p:cNvSpPr>
              <p:nvPr/>
            </p:nvSpPr>
            <p:spPr bwMode="auto">
              <a:xfrm>
                <a:off x="1606" y="181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8" name="Freeform 328"/>
              <p:cNvSpPr>
                <a:spLocks/>
              </p:cNvSpPr>
              <p:nvPr/>
            </p:nvSpPr>
            <p:spPr bwMode="auto">
              <a:xfrm>
                <a:off x="1606" y="1824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9" name="Freeform 329"/>
              <p:cNvSpPr>
                <a:spLocks/>
              </p:cNvSpPr>
              <p:nvPr/>
            </p:nvSpPr>
            <p:spPr bwMode="auto">
              <a:xfrm>
                <a:off x="1606" y="1816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8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45" name="Group 330"/>
            <p:cNvGrpSpPr>
              <a:grpSpLocks/>
            </p:cNvGrpSpPr>
            <p:nvPr/>
          </p:nvGrpSpPr>
          <p:grpSpPr bwMode="auto">
            <a:xfrm>
              <a:off x="1449" y="2482"/>
              <a:ext cx="196" cy="292"/>
              <a:chOff x="1381" y="1801"/>
              <a:chExt cx="188" cy="257"/>
            </a:xfrm>
          </p:grpSpPr>
          <p:sp>
            <p:nvSpPr>
              <p:cNvPr id="67921" name="Freeform 331"/>
              <p:cNvSpPr>
                <a:spLocks/>
              </p:cNvSpPr>
              <p:nvPr/>
            </p:nvSpPr>
            <p:spPr bwMode="auto">
              <a:xfrm>
                <a:off x="1381" y="1801"/>
                <a:ext cx="180" cy="249"/>
              </a:xfrm>
              <a:custGeom>
                <a:avLst/>
                <a:gdLst>
                  <a:gd name="T0" fmla="*/ 15 w 180"/>
                  <a:gd name="T1" fmla="*/ 75 h 249"/>
                  <a:gd name="T2" fmla="*/ 30 w 180"/>
                  <a:gd name="T3" fmla="*/ 68 h 249"/>
                  <a:gd name="T4" fmla="*/ 23 w 180"/>
                  <a:gd name="T5" fmla="*/ 52 h 249"/>
                  <a:gd name="T6" fmla="*/ 30 w 180"/>
                  <a:gd name="T7" fmla="*/ 52 h 249"/>
                  <a:gd name="T8" fmla="*/ 53 w 180"/>
                  <a:gd name="T9" fmla="*/ 30 h 249"/>
                  <a:gd name="T10" fmla="*/ 67 w 180"/>
                  <a:gd name="T11" fmla="*/ 22 h 249"/>
                  <a:gd name="T12" fmla="*/ 90 w 180"/>
                  <a:gd name="T13" fmla="*/ 15 h 249"/>
                  <a:gd name="T14" fmla="*/ 104 w 180"/>
                  <a:gd name="T15" fmla="*/ 0 h 249"/>
                  <a:gd name="T16" fmla="*/ 120 w 180"/>
                  <a:gd name="T17" fmla="*/ 0 h 249"/>
                  <a:gd name="T18" fmla="*/ 104 w 180"/>
                  <a:gd name="T19" fmla="*/ 7 h 249"/>
                  <a:gd name="T20" fmla="*/ 82 w 180"/>
                  <a:gd name="T21" fmla="*/ 45 h 249"/>
                  <a:gd name="T22" fmla="*/ 97 w 180"/>
                  <a:gd name="T23" fmla="*/ 60 h 249"/>
                  <a:gd name="T24" fmla="*/ 104 w 180"/>
                  <a:gd name="T25" fmla="*/ 75 h 249"/>
                  <a:gd name="T26" fmla="*/ 126 w 180"/>
                  <a:gd name="T27" fmla="*/ 75 h 249"/>
                  <a:gd name="T28" fmla="*/ 142 w 180"/>
                  <a:gd name="T29" fmla="*/ 98 h 249"/>
                  <a:gd name="T30" fmla="*/ 164 w 180"/>
                  <a:gd name="T31" fmla="*/ 112 h 249"/>
                  <a:gd name="T32" fmla="*/ 171 w 180"/>
                  <a:gd name="T33" fmla="*/ 135 h 249"/>
                  <a:gd name="T34" fmla="*/ 171 w 180"/>
                  <a:gd name="T35" fmla="*/ 150 h 249"/>
                  <a:gd name="T36" fmla="*/ 171 w 180"/>
                  <a:gd name="T37" fmla="*/ 158 h 249"/>
                  <a:gd name="T38" fmla="*/ 156 w 180"/>
                  <a:gd name="T39" fmla="*/ 158 h 249"/>
                  <a:gd name="T40" fmla="*/ 134 w 180"/>
                  <a:gd name="T41" fmla="*/ 165 h 249"/>
                  <a:gd name="T42" fmla="*/ 149 w 180"/>
                  <a:gd name="T43" fmla="*/ 172 h 249"/>
                  <a:gd name="T44" fmla="*/ 134 w 180"/>
                  <a:gd name="T45" fmla="*/ 188 h 249"/>
                  <a:gd name="T46" fmla="*/ 142 w 180"/>
                  <a:gd name="T47" fmla="*/ 202 h 249"/>
                  <a:gd name="T48" fmla="*/ 126 w 180"/>
                  <a:gd name="T49" fmla="*/ 240 h 249"/>
                  <a:gd name="T50" fmla="*/ 126 w 180"/>
                  <a:gd name="T51" fmla="*/ 225 h 249"/>
                  <a:gd name="T52" fmla="*/ 112 w 180"/>
                  <a:gd name="T53" fmla="*/ 218 h 249"/>
                  <a:gd name="T54" fmla="*/ 97 w 180"/>
                  <a:gd name="T55" fmla="*/ 218 h 249"/>
                  <a:gd name="T56" fmla="*/ 90 w 180"/>
                  <a:gd name="T57" fmla="*/ 210 h 249"/>
                  <a:gd name="T58" fmla="*/ 82 w 180"/>
                  <a:gd name="T59" fmla="*/ 202 h 249"/>
                  <a:gd name="T60" fmla="*/ 60 w 180"/>
                  <a:gd name="T61" fmla="*/ 188 h 249"/>
                  <a:gd name="T62" fmla="*/ 45 w 180"/>
                  <a:gd name="T63" fmla="*/ 180 h 249"/>
                  <a:gd name="T64" fmla="*/ 23 w 180"/>
                  <a:gd name="T65" fmla="*/ 172 h 249"/>
                  <a:gd name="T66" fmla="*/ 0 w 180"/>
                  <a:gd name="T67" fmla="*/ 158 h 249"/>
                  <a:gd name="T68" fmla="*/ 8 w 180"/>
                  <a:gd name="T69" fmla="*/ 150 h 249"/>
                  <a:gd name="T70" fmla="*/ 23 w 180"/>
                  <a:gd name="T71" fmla="*/ 135 h 249"/>
                  <a:gd name="T72" fmla="*/ 23 w 180"/>
                  <a:gd name="T73" fmla="*/ 128 h 249"/>
                  <a:gd name="T74" fmla="*/ 15 w 180"/>
                  <a:gd name="T75" fmla="*/ 75 h 249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0"/>
                  <a:gd name="T115" fmla="*/ 0 h 249"/>
                  <a:gd name="T116" fmla="*/ 180 w 180"/>
                  <a:gd name="T117" fmla="*/ 249 h 249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0" h="249">
                    <a:moveTo>
                      <a:pt x="15" y="75"/>
                    </a:moveTo>
                    <a:lnTo>
                      <a:pt x="15" y="75"/>
                    </a:lnTo>
                    <a:lnTo>
                      <a:pt x="23" y="68"/>
                    </a:lnTo>
                    <a:lnTo>
                      <a:pt x="30" y="68"/>
                    </a:lnTo>
                    <a:lnTo>
                      <a:pt x="23" y="60"/>
                    </a:lnTo>
                    <a:lnTo>
                      <a:pt x="23" y="52"/>
                    </a:lnTo>
                    <a:lnTo>
                      <a:pt x="30" y="68"/>
                    </a:lnTo>
                    <a:lnTo>
                      <a:pt x="30" y="52"/>
                    </a:lnTo>
                    <a:lnTo>
                      <a:pt x="53" y="45"/>
                    </a:lnTo>
                    <a:lnTo>
                      <a:pt x="53" y="30"/>
                    </a:lnTo>
                    <a:lnTo>
                      <a:pt x="60" y="22"/>
                    </a:lnTo>
                    <a:lnTo>
                      <a:pt x="67" y="22"/>
                    </a:lnTo>
                    <a:lnTo>
                      <a:pt x="75" y="15"/>
                    </a:lnTo>
                    <a:lnTo>
                      <a:pt x="90" y="15"/>
                    </a:lnTo>
                    <a:lnTo>
                      <a:pt x="97" y="7"/>
                    </a:lnTo>
                    <a:lnTo>
                      <a:pt x="104" y="0"/>
                    </a:lnTo>
                    <a:lnTo>
                      <a:pt x="112" y="0"/>
                    </a:lnTo>
                    <a:lnTo>
                      <a:pt x="120" y="0"/>
                    </a:lnTo>
                    <a:lnTo>
                      <a:pt x="112" y="7"/>
                    </a:lnTo>
                    <a:lnTo>
                      <a:pt x="104" y="7"/>
                    </a:lnTo>
                    <a:lnTo>
                      <a:pt x="97" y="22"/>
                    </a:lnTo>
                    <a:lnTo>
                      <a:pt x="82" y="45"/>
                    </a:lnTo>
                    <a:lnTo>
                      <a:pt x="90" y="45"/>
                    </a:lnTo>
                    <a:lnTo>
                      <a:pt x="97" y="60"/>
                    </a:lnTo>
                    <a:lnTo>
                      <a:pt x="97" y="75"/>
                    </a:lnTo>
                    <a:lnTo>
                      <a:pt x="104" y="75"/>
                    </a:lnTo>
                    <a:lnTo>
                      <a:pt x="112" y="82"/>
                    </a:lnTo>
                    <a:lnTo>
                      <a:pt x="126" y="75"/>
                    </a:lnTo>
                    <a:lnTo>
                      <a:pt x="134" y="82"/>
                    </a:lnTo>
                    <a:lnTo>
                      <a:pt x="142" y="98"/>
                    </a:lnTo>
                    <a:lnTo>
                      <a:pt x="171" y="90"/>
                    </a:lnTo>
                    <a:lnTo>
                      <a:pt x="164" y="112"/>
                    </a:lnTo>
                    <a:lnTo>
                      <a:pt x="164" y="128"/>
                    </a:lnTo>
                    <a:lnTo>
                      <a:pt x="171" y="135"/>
                    </a:lnTo>
                    <a:lnTo>
                      <a:pt x="164" y="142"/>
                    </a:lnTo>
                    <a:lnTo>
                      <a:pt x="171" y="150"/>
                    </a:lnTo>
                    <a:lnTo>
                      <a:pt x="179" y="165"/>
                    </a:lnTo>
                    <a:lnTo>
                      <a:pt x="171" y="158"/>
                    </a:lnTo>
                    <a:lnTo>
                      <a:pt x="164" y="158"/>
                    </a:lnTo>
                    <a:lnTo>
                      <a:pt x="156" y="158"/>
                    </a:lnTo>
                    <a:lnTo>
                      <a:pt x="134" y="158"/>
                    </a:lnTo>
                    <a:lnTo>
                      <a:pt x="134" y="165"/>
                    </a:lnTo>
                    <a:lnTo>
                      <a:pt x="142" y="165"/>
                    </a:lnTo>
                    <a:lnTo>
                      <a:pt x="149" y="172"/>
                    </a:lnTo>
                    <a:lnTo>
                      <a:pt x="134" y="172"/>
                    </a:lnTo>
                    <a:lnTo>
                      <a:pt x="134" y="188"/>
                    </a:lnTo>
                    <a:lnTo>
                      <a:pt x="142" y="195"/>
                    </a:lnTo>
                    <a:lnTo>
                      <a:pt x="142" y="202"/>
                    </a:lnTo>
                    <a:lnTo>
                      <a:pt x="134" y="248"/>
                    </a:lnTo>
                    <a:lnTo>
                      <a:pt x="126" y="240"/>
                    </a:lnTo>
                    <a:lnTo>
                      <a:pt x="134" y="225"/>
                    </a:lnTo>
                    <a:lnTo>
                      <a:pt x="126" y="225"/>
                    </a:lnTo>
                    <a:lnTo>
                      <a:pt x="120" y="218"/>
                    </a:lnTo>
                    <a:lnTo>
                      <a:pt x="112" y="218"/>
                    </a:lnTo>
                    <a:lnTo>
                      <a:pt x="104" y="218"/>
                    </a:lnTo>
                    <a:lnTo>
                      <a:pt x="97" y="218"/>
                    </a:lnTo>
                    <a:lnTo>
                      <a:pt x="90" y="218"/>
                    </a:lnTo>
                    <a:lnTo>
                      <a:pt x="90" y="210"/>
                    </a:lnTo>
                    <a:lnTo>
                      <a:pt x="82" y="210"/>
                    </a:lnTo>
                    <a:lnTo>
                      <a:pt x="82" y="202"/>
                    </a:lnTo>
                    <a:lnTo>
                      <a:pt x="75" y="202"/>
                    </a:lnTo>
                    <a:lnTo>
                      <a:pt x="60" y="188"/>
                    </a:lnTo>
                    <a:lnTo>
                      <a:pt x="53" y="188"/>
                    </a:lnTo>
                    <a:lnTo>
                      <a:pt x="45" y="180"/>
                    </a:lnTo>
                    <a:lnTo>
                      <a:pt x="30" y="180"/>
                    </a:lnTo>
                    <a:lnTo>
                      <a:pt x="23" y="172"/>
                    </a:lnTo>
                    <a:lnTo>
                      <a:pt x="0" y="165"/>
                    </a:lnTo>
                    <a:lnTo>
                      <a:pt x="0" y="158"/>
                    </a:lnTo>
                    <a:lnTo>
                      <a:pt x="8" y="158"/>
                    </a:lnTo>
                    <a:lnTo>
                      <a:pt x="8" y="150"/>
                    </a:lnTo>
                    <a:lnTo>
                      <a:pt x="23" y="142"/>
                    </a:lnTo>
                    <a:lnTo>
                      <a:pt x="23" y="135"/>
                    </a:lnTo>
                    <a:lnTo>
                      <a:pt x="30" y="128"/>
                    </a:lnTo>
                    <a:lnTo>
                      <a:pt x="23" y="128"/>
                    </a:lnTo>
                    <a:lnTo>
                      <a:pt x="23" y="90"/>
                    </a:lnTo>
                    <a:lnTo>
                      <a:pt x="15" y="7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2" name="Freeform 332"/>
              <p:cNvSpPr>
                <a:spLocks/>
              </p:cNvSpPr>
              <p:nvPr/>
            </p:nvSpPr>
            <p:spPr bwMode="auto">
              <a:xfrm>
                <a:off x="1405" y="1801"/>
                <a:ext cx="156" cy="102"/>
              </a:xfrm>
              <a:custGeom>
                <a:avLst/>
                <a:gdLst>
                  <a:gd name="T0" fmla="*/ 0 w 156"/>
                  <a:gd name="T1" fmla="*/ 70 h 102"/>
                  <a:gd name="T2" fmla="*/ 0 w 156"/>
                  <a:gd name="T3" fmla="*/ 77 h 102"/>
                  <a:gd name="T4" fmla="*/ 7 w 156"/>
                  <a:gd name="T5" fmla="*/ 70 h 102"/>
                  <a:gd name="T6" fmla="*/ 0 w 156"/>
                  <a:gd name="T7" fmla="*/ 62 h 102"/>
                  <a:gd name="T8" fmla="*/ 7 w 156"/>
                  <a:gd name="T9" fmla="*/ 70 h 102"/>
                  <a:gd name="T10" fmla="*/ 7 w 156"/>
                  <a:gd name="T11" fmla="*/ 62 h 102"/>
                  <a:gd name="T12" fmla="*/ 31 w 156"/>
                  <a:gd name="T13" fmla="*/ 46 h 102"/>
                  <a:gd name="T14" fmla="*/ 31 w 156"/>
                  <a:gd name="T15" fmla="*/ 31 h 102"/>
                  <a:gd name="T16" fmla="*/ 39 w 156"/>
                  <a:gd name="T17" fmla="*/ 23 h 102"/>
                  <a:gd name="T18" fmla="*/ 46 w 156"/>
                  <a:gd name="T19" fmla="*/ 23 h 102"/>
                  <a:gd name="T20" fmla="*/ 54 w 156"/>
                  <a:gd name="T21" fmla="*/ 15 h 102"/>
                  <a:gd name="T22" fmla="*/ 70 w 156"/>
                  <a:gd name="T23" fmla="*/ 15 h 102"/>
                  <a:gd name="T24" fmla="*/ 77 w 156"/>
                  <a:gd name="T25" fmla="*/ 7 h 102"/>
                  <a:gd name="T26" fmla="*/ 85 w 156"/>
                  <a:gd name="T27" fmla="*/ 7 h 102"/>
                  <a:gd name="T28" fmla="*/ 93 w 156"/>
                  <a:gd name="T29" fmla="*/ 0 h 102"/>
                  <a:gd name="T30" fmla="*/ 101 w 156"/>
                  <a:gd name="T31" fmla="*/ 7 h 102"/>
                  <a:gd name="T32" fmla="*/ 93 w 156"/>
                  <a:gd name="T33" fmla="*/ 7 h 102"/>
                  <a:gd name="T34" fmla="*/ 85 w 156"/>
                  <a:gd name="T35" fmla="*/ 15 h 102"/>
                  <a:gd name="T36" fmla="*/ 77 w 156"/>
                  <a:gd name="T37" fmla="*/ 23 h 102"/>
                  <a:gd name="T38" fmla="*/ 62 w 156"/>
                  <a:gd name="T39" fmla="*/ 54 h 102"/>
                  <a:gd name="T40" fmla="*/ 70 w 156"/>
                  <a:gd name="T41" fmla="*/ 54 h 102"/>
                  <a:gd name="T42" fmla="*/ 77 w 156"/>
                  <a:gd name="T43" fmla="*/ 62 h 102"/>
                  <a:gd name="T44" fmla="*/ 77 w 156"/>
                  <a:gd name="T45" fmla="*/ 77 h 102"/>
                  <a:gd name="T46" fmla="*/ 85 w 156"/>
                  <a:gd name="T47" fmla="*/ 85 h 102"/>
                  <a:gd name="T48" fmla="*/ 93 w 156"/>
                  <a:gd name="T49" fmla="*/ 85 h 102"/>
                  <a:gd name="T50" fmla="*/ 108 w 156"/>
                  <a:gd name="T51" fmla="*/ 85 h 102"/>
                  <a:gd name="T52" fmla="*/ 116 w 156"/>
                  <a:gd name="T53" fmla="*/ 85 h 102"/>
                  <a:gd name="T54" fmla="*/ 124 w 156"/>
                  <a:gd name="T55" fmla="*/ 101 h 102"/>
                  <a:gd name="T56" fmla="*/ 155 w 156"/>
                  <a:gd name="T57" fmla="*/ 93 h 10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56"/>
                  <a:gd name="T88" fmla="*/ 0 h 102"/>
                  <a:gd name="T89" fmla="*/ 156 w 156"/>
                  <a:gd name="T90" fmla="*/ 102 h 10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56" h="102">
                    <a:moveTo>
                      <a:pt x="0" y="70"/>
                    </a:moveTo>
                    <a:lnTo>
                      <a:pt x="0" y="77"/>
                    </a:lnTo>
                    <a:lnTo>
                      <a:pt x="7" y="70"/>
                    </a:lnTo>
                    <a:lnTo>
                      <a:pt x="0" y="62"/>
                    </a:lnTo>
                    <a:lnTo>
                      <a:pt x="7" y="70"/>
                    </a:lnTo>
                    <a:lnTo>
                      <a:pt x="7" y="62"/>
                    </a:lnTo>
                    <a:lnTo>
                      <a:pt x="31" y="46"/>
                    </a:lnTo>
                    <a:lnTo>
                      <a:pt x="31" y="31"/>
                    </a:lnTo>
                    <a:lnTo>
                      <a:pt x="39" y="23"/>
                    </a:lnTo>
                    <a:lnTo>
                      <a:pt x="46" y="23"/>
                    </a:lnTo>
                    <a:lnTo>
                      <a:pt x="54" y="15"/>
                    </a:lnTo>
                    <a:lnTo>
                      <a:pt x="70" y="15"/>
                    </a:lnTo>
                    <a:lnTo>
                      <a:pt x="77" y="7"/>
                    </a:lnTo>
                    <a:lnTo>
                      <a:pt x="85" y="7"/>
                    </a:lnTo>
                    <a:lnTo>
                      <a:pt x="93" y="0"/>
                    </a:lnTo>
                    <a:lnTo>
                      <a:pt x="101" y="7"/>
                    </a:lnTo>
                    <a:lnTo>
                      <a:pt x="93" y="7"/>
                    </a:lnTo>
                    <a:lnTo>
                      <a:pt x="85" y="15"/>
                    </a:lnTo>
                    <a:lnTo>
                      <a:pt x="77" y="23"/>
                    </a:lnTo>
                    <a:lnTo>
                      <a:pt x="62" y="54"/>
                    </a:lnTo>
                    <a:lnTo>
                      <a:pt x="70" y="54"/>
                    </a:lnTo>
                    <a:lnTo>
                      <a:pt x="77" y="62"/>
                    </a:lnTo>
                    <a:lnTo>
                      <a:pt x="77" y="77"/>
                    </a:lnTo>
                    <a:lnTo>
                      <a:pt x="85" y="85"/>
                    </a:lnTo>
                    <a:lnTo>
                      <a:pt x="93" y="85"/>
                    </a:lnTo>
                    <a:lnTo>
                      <a:pt x="108" y="85"/>
                    </a:lnTo>
                    <a:lnTo>
                      <a:pt x="116" y="85"/>
                    </a:lnTo>
                    <a:lnTo>
                      <a:pt x="124" y="101"/>
                    </a:lnTo>
                    <a:lnTo>
                      <a:pt x="155" y="9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3" name="Freeform 333"/>
              <p:cNvSpPr>
                <a:spLocks/>
              </p:cNvSpPr>
              <p:nvPr/>
            </p:nvSpPr>
            <p:spPr bwMode="auto">
              <a:xfrm>
                <a:off x="1381" y="1801"/>
                <a:ext cx="188" cy="257"/>
              </a:xfrm>
              <a:custGeom>
                <a:avLst/>
                <a:gdLst>
                  <a:gd name="T0" fmla="*/ 179 w 188"/>
                  <a:gd name="T1" fmla="*/ 93 h 257"/>
                  <a:gd name="T2" fmla="*/ 171 w 188"/>
                  <a:gd name="T3" fmla="*/ 132 h 257"/>
                  <a:gd name="T4" fmla="*/ 171 w 188"/>
                  <a:gd name="T5" fmla="*/ 147 h 257"/>
                  <a:gd name="T6" fmla="*/ 187 w 188"/>
                  <a:gd name="T7" fmla="*/ 170 h 257"/>
                  <a:gd name="T8" fmla="*/ 171 w 188"/>
                  <a:gd name="T9" fmla="*/ 163 h 257"/>
                  <a:gd name="T10" fmla="*/ 140 w 188"/>
                  <a:gd name="T11" fmla="*/ 163 h 257"/>
                  <a:gd name="T12" fmla="*/ 148 w 188"/>
                  <a:gd name="T13" fmla="*/ 178 h 257"/>
                  <a:gd name="T14" fmla="*/ 140 w 188"/>
                  <a:gd name="T15" fmla="*/ 186 h 257"/>
                  <a:gd name="T16" fmla="*/ 148 w 188"/>
                  <a:gd name="T17" fmla="*/ 201 h 257"/>
                  <a:gd name="T18" fmla="*/ 140 w 188"/>
                  <a:gd name="T19" fmla="*/ 256 h 257"/>
                  <a:gd name="T20" fmla="*/ 140 w 188"/>
                  <a:gd name="T21" fmla="*/ 232 h 257"/>
                  <a:gd name="T22" fmla="*/ 125 w 188"/>
                  <a:gd name="T23" fmla="*/ 225 h 257"/>
                  <a:gd name="T24" fmla="*/ 109 w 188"/>
                  <a:gd name="T25" fmla="*/ 225 h 257"/>
                  <a:gd name="T26" fmla="*/ 94 w 188"/>
                  <a:gd name="T27" fmla="*/ 225 h 257"/>
                  <a:gd name="T28" fmla="*/ 86 w 188"/>
                  <a:gd name="T29" fmla="*/ 217 h 257"/>
                  <a:gd name="T30" fmla="*/ 78 w 188"/>
                  <a:gd name="T31" fmla="*/ 209 h 257"/>
                  <a:gd name="T32" fmla="*/ 55 w 188"/>
                  <a:gd name="T33" fmla="*/ 194 h 257"/>
                  <a:gd name="T34" fmla="*/ 31 w 188"/>
                  <a:gd name="T35" fmla="*/ 186 h 257"/>
                  <a:gd name="T36" fmla="*/ 0 w 188"/>
                  <a:gd name="T37" fmla="*/ 170 h 257"/>
                  <a:gd name="T38" fmla="*/ 8 w 188"/>
                  <a:gd name="T39" fmla="*/ 163 h 257"/>
                  <a:gd name="T40" fmla="*/ 24 w 188"/>
                  <a:gd name="T41" fmla="*/ 147 h 257"/>
                  <a:gd name="T42" fmla="*/ 31 w 188"/>
                  <a:gd name="T43" fmla="*/ 132 h 257"/>
                  <a:gd name="T44" fmla="*/ 24 w 188"/>
                  <a:gd name="T45" fmla="*/ 93 h 257"/>
                  <a:gd name="T46" fmla="*/ 24 w 188"/>
                  <a:gd name="T47" fmla="*/ 70 h 257"/>
                  <a:gd name="T48" fmla="*/ 24 w 188"/>
                  <a:gd name="T49" fmla="*/ 62 h 257"/>
                  <a:gd name="T50" fmla="*/ 31 w 188"/>
                  <a:gd name="T51" fmla="*/ 70 h 257"/>
                  <a:gd name="T52" fmla="*/ 55 w 188"/>
                  <a:gd name="T53" fmla="*/ 46 h 257"/>
                  <a:gd name="T54" fmla="*/ 63 w 188"/>
                  <a:gd name="T55" fmla="*/ 23 h 257"/>
                  <a:gd name="T56" fmla="*/ 78 w 188"/>
                  <a:gd name="T57" fmla="*/ 15 h 257"/>
                  <a:gd name="T58" fmla="*/ 101 w 188"/>
                  <a:gd name="T59" fmla="*/ 7 h 257"/>
                  <a:gd name="T60" fmla="*/ 117 w 188"/>
                  <a:gd name="T61" fmla="*/ 0 h 257"/>
                  <a:gd name="T62" fmla="*/ 117 w 188"/>
                  <a:gd name="T63" fmla="*/ 7 h 257"/>
                  <a:gd name="T64" fmla="*/ 101 w 188"/>
                  <a:gd name="T65" fmla="*/ 23 h 257"/>
                  <a:gd name="T66" fmla="*/ 94 w 188"/>
                  <a:gd name="T67" fmla="*/ 46 h 257"/>
                  <a:gd name="T68" fmla="*/ 101 w 188"/>
                  <a:gd name="T69" fmla="*/ 77 h 257"/>
                  <a:gd name="T70" fmla="*/ 117 w 188"/>
                  <a:gd name="T71" fmla="*/ 85 h 257"/>
                  <a:gd name="T72" fmla="*/ 140 w 188"/>
                  <a:gd name="T73" fmla="*/ 85 h 257"/>
                  <a:gd name="T74" fmla="*/ 179 w 188"/>
                  <a:gd name="T75" fmla="*/ 93 h 257"/>
                  <a:gd name="T76" fmla="*/ 171 w 188"/>
                  <a:gd name="T77" fmla="*/ 132 h 257"/>
                  <a:gd name="T78" fmla="*/ 171 w 188"/>
                  <a:gd name="T79" fmla="*/ 147 h 257"/>
                  <a:gd name="T80" fmla="*/ 187 w 188"/>
                  <a:gd name="T81" fmla="*/ 170 h 257"/>
                  <a:gd name="T82" fmla="*/ 171 w 188"/>
                  <a:gd name="T83" fmla="*/ 163 h 257"/>
                  <a:gd name="T84" fmla="*/ 140 w 188"/>
                  <a:gd name="T85" fmla="*/ 163 h 257"/>
                  <a:gd name="T86" fmla="*/ 148 w 188"/>
                  <a:gd name="T87" fmla="*/ 170 h 257"/>
                  <a:gd name="T88" fmla="*/ 140 w 188"/>
                  <a:gd name="T89" fmla="*/ 178 h 257"/>
                  <a:gd name="T90" fmla="*/ 148 w 188"/>
                  <a:gd name="T91" fmla="*/ 201 h 257"/>
                  <a:gd name="T92" fmla="*/ 140 w 188"/>
                  <a:gd name="T93" fmla="*/ 256 h 257"/>
                  <a:gd name="T94" fmla="*/ 140 w 188"/>
                  <a:gd name="T95" fmla="*/ 232 h 257"/>
                  <a:gd name="T96" fmla="*/ 125 w 188"/>
                  <a:gd name="T97" fmla="*/ 225 h 257"/>
                  <a:gd name="T98" fmla="*/ 109 w 188"/>
                  <a:gd name="T99" fmla="*/ 225 h 257"/>
                  <a:gd name="T100" fmla="*/ 94 w 188"/>
                  <a:gd name="T101" fmla="*/ 225 h 257"/>
                  <a:gd name="T102" fmla="*/ 86 w 188"/>
                  <a:gd name="T103" fmla="*/ 217 h 257"/>
                  <a:gd name="T104" fmla="*/ 78 w 188"/>
                  <a:gd name="T105" fmla="*/ 209 h 257"/>
                  <a:gd name="T106" fmla="*/ 55 w 188"/>
                  <a:gd name="T107" fmla="*/ 194 h 257"/>
                  <a:gd name="T108" fmla="*/ 31 w 188"/>
                  <a:gd name="T109" fmla="*/ 186 h 257"/>
                  <a:gd name="T110" fmla="*/ 0 w 188"/>
                  <a:gd name="T111" fmla="*/ 170 h 257"/>
                  <a:gd name="T112" fmla="*/ 8 w 188"/>
                  <a:gd name="T113" fmla="*/ 163 h 257"/>
                  <a:gd name="T114" fmla="*/ 24 w 188"/>
                  <a:gd name="T115" fmla="*/ 147 h 257"/>
                  <a:gd name="T116" fmla="*/ 31 w 188"/>
                  <a:gd name="T117" fmla="*/ 132 h 257"/>
                  <a:gd name="T118" fmla="*/ 24 w 188"/>
                  <a:gd name="T119" fmla="*/ 93 h 2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88"/>
                  <a:gd name="T181" fmla="*/ 0 h 257"/>
                  <a:gd name="T182" fmla="*/ 188 w 188"/>
                  <a:gd name="T183" fmla="*/ 257 h 2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88" h="257">
                    <a:moveTo>
                      <a:pt x="179" y="93"/>
                    </a:moveTo>
                    <a:lnTo>
                      <a:pt x="179" y="93"/>
                    </a:lnTo>
                    <a:lnTo>
                      <a:pt x="171" y="124"/>
                    </a:lnTo>
                    <a:lnTo>
                      <a:pt x="171" y="132"/>
                    </a:lnTo>
                    <a:lnTo>
                      <a:pt x="179" y="139"/>
                    </a:lnTo>
                    <a:lnTo>
                      <a:pt x="171" y="147"/>
                    </a:lnTo>
                    <a:lnTo>
                      <a:pt x="179" y="155"/>
                    </a:lnTo>
                    <a:lnTo>
                      <a:pt x="187" y="170"/>
                    </a:lnTo>
                    <a:lnTo>
                      <a:pt x="179" y="163"/>
                    </a:lnTo>
                    <a:lnTo>
                      <a:pt x="171" y="163"/>
                    </a:lnTo>
                    <a:lnTo>
                      <a:pt x="163" y="163"/>
                    </a:lnTo>
                    <a:lnTo>
                      <a:pt x="140" y="163"/>
                    </a:lnTo>
                    <a:lnTo>
                      <a:pt x="140" y="170"/>
                    </a:lnTo>
                    <a:lnTo>
                      <a:pt x="148" y="178"/>
                    </a:lnTo>
                    <a:lnTo>
                      <a:pt x="156" y="178"/>
                    </a:lnTo>
                    <a:lnTo>
                      <a:pt x="140" y="186"/>
                    </a:lnTo>
                    <a:lnTo>
                      <a:pt x="140" y="194"/>
                    </a:lnTo>
                    <a:lnTo>
                      <a:pt x="148" y="201"/>
                    </a:lnTo>
                    <a:lnTo>
                      <a:pt x="148" y="209"/>
                    </a:lnTo>
                    <a:lnTo>
                      <a:pt x="140" y="256"/>
                    </a:lnTo>
                    <a:lnTo>
                      <a:pt x="132" y="248"/>
                    </a:lnTo>
                    <a:lnTo>
                      <a:pt x="140" y="232"/>
                    </a:lnTo>
                    <a:lnTo>
                      <a:pt x="132" y="232"/>
                    </a:lnTo>
                    <a:lnTo>
                      <a:pt x="125" y="225"/>
                    </a:lnTo>
                    <a:lnTo>
                      <a:pt x="117" y="225"/>
                    </a:lnTo>
                    <a:lnTo>
                      <a:pt x="109" y="225"/>
                    </a:lnTo>
                    <a:lnTo>
                      <a:pt x="101" y="232"/>
                    </a:lnTo>
                    <a:lnTo>
                      <a:pt x="94" y="225"/>
                    </a:lnTo>
                    <a:lnTo>
                      <a:pt x="94" y="217"/>
                    </a:lnTo>
                    <a:lnTo>
                      <a:pt x="86" y="217"/>
                    </a:lnTo>
                    <a:lnTo>
                      <a:pt x="86" y="209"/>
                    </a:lnTo>
                    <a:lnTo>
                      <a:pt x="78" y="209"/>
                    </a:lnTo>
                    <a:lnTo>
                      <a:pt x="63" y="194"/>
                    </a:lnTo>
                    <a:lnTo>
                      <a:pt x="55" y="194"/>
                    </a:lnTo>
                    <a:lnTo>
                      <a:pt x="47" y="186"/>
                    </a:lnTo>
                    <a:lnTo>
                      <a:pt x="31" y="186"/>
                    </a:lnTo>
                    <a:lnTo>
                      <a:pt x="24" y="178"/>
                    </a:lnTo>
                    <a:lnTo>
                      <a:pt x="0" y="170"/>
                    </a:lnTo>
                    <a:lnTo>
                      <a:pt x="0" y="163"/>
                    </a:lnTo>
                    <a:lnTo>
                      <a:pt x="8" y="163"/>
                    </a:lnTo>
                    <a:lnTo>
                      <a:pt x="8" y="155"/>
                    </a:lnTo>
                    <a:lnTo>
                      <a:pt x="24" y="147"/>
                    </a:lnTo>
                    <a:lnTo>
                      <a:pt x="24" y="139"/>
                    </a:lnTo>
                    <a:lnTo>
                      <a:pt x="31" y="132"/>
                    </a:lnTo>
                    <a:lnTo>
                      <a:pt x="24" y="132"/>
                    </a:lnTo>
                    <a:lnTo>
                      <a:pt x="24" y="93"/>
                    </a:lnTo>
                    <a:lnTo>
                      <a:pt x="16" y="77"/>
                    </a:lnTo>
                    <a:lnTo>
                      <a:pt x="24" y="70"/>
                    </a:lnTo>
                    <a:lnTo>
                      <a:pt x="31" y="70"/>
                    </a:lnTo>
                    <a:lnTo>
                      <a:pt x="24" y="62"/>
                    </a:lnTo>
                    <a:lnTo>
                      <a:pt x="24" y="54"/>
                    </a:lnTo>
                    <a:lnTo>
                      <a:pt x="31" y="70"/>
                    </a:lnTo>
                    <a:lnTo>
                      <a:pt x="31" y="54"/>
                    </a:lnTo>
                    <a:lnTo>
                      <a:pt x="55" y="46"/>
                    </a:lnTo>
                    <a:lnTo>
                      <a:pt x="55" y="31"/>
                    </a:lnTo>
                    <a:lnTo>
                      <a:pt x="63" y="23"/>
                    </a:lnTo>
                    <a:lnTo>
                      <a:pt x="70" y="23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01" y="7"/>
                    </a:lnTo>
                    <a:lnTo>
                      <a:pt x="109" y="0"/>
                    </a:lnTo>
                    <a:lnTo>
                      <a:pt x="117" y="0"/>
                    </a:lnTo>
                    <a:lnTo>
                      <a:pt x="125" y="0"/>
                    </a:lnTo>
                    <a:lnTo>
                      <a:pt x="117" y="7"/>
                    </a:lnTo>
                    <a:lnTo>
                      <a:pt x="109" y="7"/>
                    </a:lnTo>
                    <a:lnTo>
                      <a:pt x="101" y="23"/>
                    </a:lnTo>
                    <a:lnTo>
                      <a:pt x="86" y="46"/>
                    </a:lnTo>
                    <a:lnTo>
                      <a:pt x="94" y="46"/>
                    </a:lnTo>
                    <a:lnTo>
                      <a:pt x="101" y="62"/>
                    </a:lnTo>
                    <a:lnTo>
                      <a:pt x="101" y="77"/>
                    </a:lnTo>
                    <a:lnTo>
                      <a:pt x="109" y="77"/>
                    </a:lnTo>
                    <a:lnTo>
                      <a:pt x="117" y="85"/>
                    </a:lnTo>
                    <a:lnTo>
                      <a:pt x="132" y="77"/>
                    </a:lnTo>
                    <a:lnTo>
                      <a:pt x="140" y="85"/>
                    </a:lnTo>
                    <a:lnTo>
                      <a:pt x="148" y="101"/>
                    </a:lnTo>
                    <a:lnTo>
                      <a:pt x="179" y="93"/>
                    </a:lnTo>
                    <a:lnTo>
                      <a:pt x="171" y="116"/>
                    </a:lnTo>
                    <a:lnTo>
                      <a:pt x="171" y="132"/>
                    </a:lnTo>
                    <a:lnTo>
                      <a:pt x="179" y="139"/>
                    </a:lnTo>
                    <a:lnTo>
                      <a:pt x="171" y="147"/>
                    </a:lnTo>
                    <a:lnTo>
                      <a:pt x="179" y="155"/>
                    </a:lnTo>
                    <a:lnTo>
                      <a:pt x="187" y="170"/>
                    </a:lnTo>
                    <a:lnTo>
                      <a:pt x="179" y="163"/>
                    </a:lnTo>
                    <a:lnTo>
                      <a:pt x="171" y="163"/>
                    </a:lnTo>
                    <a:lnTo>
                      <a:pt x="163" y="163"/>
                    </a:lnTo>
                    <a:lnTo>
                      <a:pt x="140" y="163"/>
                    </a:lnTo>
                    <a:lnTo>
                      <a:pt x="140" y="170"/>
                    </a:lnTo>
                    <a:lnTo>
                      <a:pt x="148" y="170"/>
                    </a:lnTo>
                    <a:lnTo>
                      <a:pt x="156" y="178"/>
                    </a:lnTo>
                    <a:lnTo>
                      <a:pt x="140" y="178"/>
                    </a:lnTo>
                    <a:lnTo>
                      <a:pt x="140" y="194"/>
                    </a:lnTo>
                    <a:lnTo>
                      <a:pt x="148" y="201"/>
                    </a:lnTo>
                    <a:lnTo>
                      <a:pt x="148" y="209"/>
                    </a:lnTo>
                    <a:lnTo>
                      <a:pt x="140" y="256"/>
                    </a:lnTo>
                    <a:lnTo>
                      <a:pt x="132" y="248"/>
                    </a:lnTo>
                    <a:lnTo>
                      <a:pt x="140" y="232"/>
                    </a:lnTo>
                    <a:lnTo>
                      <a:pt x="132" y="232"/>
                    </a:lnTo>
                    <a:lnTo>
                      <a:pt x="125" y="225"/>
                    </a:lnTo>
                    <a:lnTo>
                      <a:pt x="117" y="225"/>
                    </a:lnTo>
                    <a:lnTo>
                      <a:pt x="109" y="225"/>
                    </a:lnTo>
                    <a:lnTo>
                      <a:pt x="101" y="225"/>
                    </a:lnTo>
                    <a:lnTo>
                      <a:pt x="94" y="225"/>
                    </a:lnTo>
                    <a:lnTo>
                      <a:pt x="94" y="217"/>
                    </a:lnTo>
                    <a:lnTo>
                      <a:pt x="86" y="217"/>
                    </a:lnTo>
                    <a:lnTo>
                      <a:pt x="86" y="209"/>
                    </a:lnTo>
                    <a:lnTo>
                      <a:pt x="78" y="209"/>
                    </a:lnTo>
                    <a:lnTo>
                      <a:pt x="63" y="194"/>
                    </a:lnTo>
                    <a:lnTo>
                      <a:pt x="55" y="194"/>
                    </a:lnTo>
                    <a:lnTo>
                      <a:pt x="47" y="186"/>
                    </a:lnTo>
                    <a:lnTo>
                      <a:pt x="31" y="186"/>
                    </a:lnTo>
                    <a:lnTo>
                      <a:pt x="24" y="178"/>
                    </a:lnTo>
                    <a:lnTo>
                      <a:pt x="0" y="170"/>
                    </a:lnTo>
                    <a:lnTo>
                      <a:pt x="0" y="163"/>
                    </a:lnTo>
                    <a:lnTo>
                      <a:pt x="8" y="163"/>
                    </a:lnTo>
                    <a:lnTo>
                      <a:pt x="8" y="155"/>
                    </a:lnTo>
                    <a:lnTo>
                      <a:pt x="24" y="147"/>
                    </a:lnTo>
                    <a:lnTo>
                      <a:pt x="24" y="139"/>
                    </a:lnTo>
                    <a:lnTo>
                      <a:pt x="31" y="132"/>
                    </a:lnTo>
                    <a:lnTo>
                      <a:pt x="24" y="132"/>
                    </a:lnTo>
                    <a:lnTo>
                      <a:pt x="24" y="93"/>
                    </a:lnTo>
                    <a:lnTo>
                      <a:pt x="16" y="7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46" name="Freeform 334"/>
            <p:cNvSpPr>
              <a:spLocks/>
            </p:cNvSpPr>
            <p:nvPr/>
          </p:nvSpPr>
          <p:spPr bwMode="auto">
            <a:xfrm>
              <a:off x="666" y="1671"/>
              <a:ext cx="73" cy="63"/>
            </a:xfrm>
            <a:custGeom>
              <a:avLst/>
              <a:gdLst>
                <a:gd name="T0" fmla="*/ 6 w 70"/>
                <a:gd name="T1" fmla="*/ 15 h 55"/>
                <a:gd name="T2" fmla="*/ 6 w 70"/>
                <a:gd name="T3" fmla="*/ 15 h 55"/>
                <a:gd name="T4" fmla="*/ 6 w 70"/>
                <a:gd name="T5" fmla="*/ 8 h 55"/>
                <a:gd name="T6" fmla="*/ 0 w 70"/>
                <a:gd name="T7" fmla="*/ 8 h 55"/>
                <a:gd name="T8" fmla="*/ 0 w 70"/>
                <a:gd name="T9" fmla="*/ 0 h 55"/>
                <a:gd name="T10" fmla="*/ 35 w 70"/>
                <a:gd name="T11" fmla="*/ 15 h 55"/>
                <a:gd name="T12" fmla="*/ 50 w 70"/>
                <a:gd name="T13" fmla="*/ 31 h 55"/>
                <a:gd name="T14" fmla="*/ 66 w 70"/>
                <a:gd name="T15" fmla="*/ 46 h 55"/>
                <a:gd name="T16" fmla="*/ 72 w 70"/>
                <a:gd name="T17" fmla="*/ 54 h 55"/>
                <a:gd name="T18" fmla="*/ 66 w 70"/>
                <a:gd name="T19" fmla="*/ 62 h 55"/>
                <a:gd name="T20" fmla="*/ 50 w 70"/>
                <a:gd name="T21" fmla="*/ 54 h 55"/>
                <a:gd name="T22" fmla="*/ 50 w 70"/>
                <a:gd name="T23" fmla="*/ 46 h 55"/>
                <a:gd name="T24" fmla="*/ 50 w 70"/>
                <a:gd name="T25" fmla="*/ 54 h 55"/>
                <a:gd name="T26" fmla="*/ 43 w 70"/>
                <a:gd name="T27" fmla="*/ 46 h 55"/>
                <a:gd name="T28" fmla="*/ 50 w 70"/>
                <a:gd name="T29" fmla="*/ 46 h 55"/>
                <a:gd name="T30" fmla="*/ 35 w 70"/>
                <a:gd name="T31" fmla="*/ 46 h 55"/>
                <a:gd name="T32" fmla="*/ 35 w 70"/>
                <a:gd name="T33" fmla="*/ 39 h 55"/>
                <a:gd name="T34" fmla="*/ 29 w 70"/>
                <a:gd name="T35" fmla="*/ 39 h 55"/>
                <a:gd name="T36" fmla="*/ 22 w 70"/>
                <a:gd name="T37" fmla="*/ 31 h 55"/>
                <a:gd name="T38" fmla="*/ 29 w 70"/>
                <a:gd name="T39" fmla="*/ 31 h 55"/>
                <a:gd name="T40" fmla="*/ 14 w 70"/>
                <a:gd name="T41" fmla="*/ 23 h 55"/>
                <a:gd name="T42" fmla="*/ 14 w 70"/>
                <a:gd name="T43" fmla="*/ 15 h 55"/>
                <a:gd name="T44" fmla="*/ 14 w 70"/>
                <a:gd name="T45" fmla="*/ 23 h 55"/>
                <a:gd name="T46" fmla="*/ 6 w 70"/>
                <a:gd name="T47" fmla="*/ 15 h 55"/>
                <a:gd name="T48" fmla="*/ 6 w 70"/>
                <a:gd name="T49" fmla="*/ 8 h 55"/>
                <a:gd name="T50" fmla="*/ 6 w 70"/>
                <a:gd name="T51" fmla="*/ 15 h 5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0"/>
                <a:gd name="T79" fmla="*/ 0 h 55"/>
                <a:gd name="T80" fmla="*/ 70 w 70"/>
                <a:gd name="T81" fmla="*/ 55 h 55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0" h="55">
                  <a:moveTo>
                    <a:pt x="6" y="13"/>
                  </a:moveTo>
                  <a:lnTo>
                    <a:pt x="6" y="13"/>
                  </a:lnTo>
                  <a:lnTo>
                    <a:pt x="6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34" y="13"/>
                  </a:lnTo>
                  <a:lnTo>
                    <a:pt x="48" y="27"/>
                  </a:lnTo>
                  <a:lnTo>
                    <a:pt x="63" y="40"/>
                  </a:lnTo>
                  <a:lnTo>
                    <a:pt x="69" y="47"/>
                  </a:lnTo>
                  <a:lnTo>
                    <a:pt x="63" y="54"/>
                  </a:lnTo>
                  <a:lnTo>
                    <a:pt x="48" y="47"/>
                  </a:lnTo>
                  <a:lnTo>
                    <a:pt x="48" y="40"/>
                  </a:lnTo>
                  <a:lnTo>
                    <a:pt x="48" y="47"/>
                  </a:lnTo>
                  <a:lnTo>
                    <a:pt x="41" y="40"/>
                  </a:lnTo>
                  <a:lnTo>
                    <a:pt x="48" y="40"/>
                  </a:lnTo>
                  <a:lnTo>
                    <a:pt x="34" y="40"/>
                  </a:lnTo>
                  <a:lnTo>
                    <a:pt x="34" y="34"/>
                  </a:lnTo>
                  <a:lnTo>
                    <a:pt x="28" y="34"/>
                  </a:lnTo>
                  <a:lnTo>
                    <a:pt x="21" y="27"/>
                  </a:lnTo>
                  <a:lnTo>
                    <a:pt x="28" y="27"/>
                  </a:lnTo>
                  <a:lnTo>
                    <a:pt x="13" y="20"/>
                  </a:lnTo>
                  <a:lnTo>
                    <a:pt x="13" y="13"/>
                  </a:lnTo>
                  <a:lnTo>
                    <a:pt x="13" y="20"/>
                  </a:lnTo>
                  <a:lnTo>
                    <a:pt x="6" y="13"/>
                  </a:lnTo>
                  <a:lnTo>
                    <a:pt x="6" y="7"/>
                  </a:lnTo>
                  <a:lnTo>
                    <a:pt x="6" y="1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7" name="Freeform 335"/>
            <p:cNvSpPr>
              <a:spLocks/>
            </p:cNvSpPr>
            <p:nvPr/>
          </p:nvSpPr>
          <p:spPr bwMode="auto">
            <a:xfrm>
              <a:off x="666" y="1671"/>
              <a:ext cx="81" cy="72"/>
            </a:xfrm>
            <a:custGeom>
              <a:avLst/>
              <a:gdLst>
                <a:gd name="T0" fmla="*/ 7 w 78"/>
                <a:gd name="T1" fmla="*/ 9 h 63"/>
                <a:gd name="T2" fmla="*/ 7 w 78"/>
                <a:gd name="T3" fmla="*/ 9 h 63"/>
                <a:gd name="T4" fmla="*/ 0 w 78"/>
                <a:gd name="T5" fmla="*/ 9 h 63"/>
                <a:gd name="T6" fmla="*/ 0 w 78"/>
                <a:gd name="T7" fmla="*/ 0 h 63"/>
                <a:gd name="T8" fmla="*/ 39 w 78"/>
                <a:gd name="T9" fmla="*/ 17 h 63"/>
                <a:gd name="T10" fmla="*/ 56 w 78"/>
                <a:gd name="T11" fmla="*/ 35 h 63"/>
                <a:gd name="T12" fmla="*/ 73 w 78"/>
                <a:gd name="T13" fmla="*/ 53 h 63"/>
                <a:gd name="T14" fmla="*/ 80 w 78"/>
                <a:gd name="T15" fmla="*/ 62 h 63"/>
                <a:gd name="T16" fmla="*/ 73 w 78"/>
                <a:gd name="T17" fmla="*/ 71 h 63"/>
                <a:gd name="T18" fmla="*/ 56 w 78"/>
                <a:gd name="T19" fmla="*/ 62 h 63"/>
                <a:gd name="T20" fmla="*/ 56 w 78"/>
                <a:gd name="T21" fmla="*/ 53 h 63"/>
                <a:gd name="T22" fmla="*/ 56 w 78"/>
                <a:gd name="T23" fmla="*/ 62 h 63"/>
                <a:gd name="T24" fmla="*/ 48 w 78"/>
                <a:gd name="T25" fmla="*/ 53 h 63"/>
                <a:gd name="T26" fmla="*/ 56 w 78"/>
                <a:gd name="T27" fmla="*/ 53 h 63"/>
                <a:gd name="T28" fmla="*/ 39 w 78"/>
                <a:gd name="T29" fmla="*/ 53 h 63"/>
                <a:gd name="T30" fmla="*/ 39 w 78"/>
                <a:gd name="T31" fmla="*/ 45 h 63"/>
                <a:gd name="T32" fmla="*/ 32 w 78"/>
                <a:gd name="T33" fmla="*/ 45 h 63"/>
                <a:gd name="T34" fmla="*/ 24 w 78"/>
                <a:gd name="T35" fmla="*/ 35 h 63"/>
                <a:gd name="T36" fmla="*/ 32 w 78"/>
                <a:gd name="T37" fmla="*/ 35 h 63"/>
                <a:gd name="T38" fmla="*/ 16 w 78"/>
                <a:gd name="T39" fmla="*/ 26 h 63"/>
                <a:gd name="T40" fmla="*/ 16 w 78"/>
                <a:gd name="T41" fmla="*/ 17 h 63"/>
                <a:gd name="T42" fmla="*/ 16 w 78"/>
                <a:gd name="T43" fmla="*/ 26 h 63"/>
                <a:gd name="T44" fmla="*/ 7 w 78"/>
                <a:gd name="T45" fmla="*/ 26 h 63"/>
                <a:gd name="T46" fmla="*/ 7 w 78"/>
                <a:gd name="T47" fmla="*/ 17 h 63"/>
                <a:gd name="T48" fmla="*/ 7 w 78"/>
                <a:gd name="T49" fmla="*/ 9 h 63"/>
                <a:gd name="T50" fmla="*/ 0 w 78"/>
                <a:gd name="T51" fmla="*/ 9 h 63"/>
                <a:gd name="T52" fmla="*/ 0 w 78"/>
                <a:gd name="T53" fmla="*/ 0 h 63"/>
                <a:gd name="T54" fmla="*/ 39 w 78"/>
                <a:gd name="T55" fmla="*/ 17 h 63"/>
                <a:gd name="T56" fmla="*/ 56 w 78"/>
                <a:gd name="T57" fmla="*/ 35 h 63"/>
                <a:gd name="T58" fmla="*/ 73 w 78"/>
                <a:gd name="T59" fmla="*/ 53 h 63"/>
                <a:gd name="T60" fmla="*/ 80 w 78"/>
                <a:gd name="T61" fmla="*/ 62 h 63"/>
                <a:gd name="T62" fmla="*/ 73 w 78"/>
                <a:gd name="T63" fmla="*/ 71 h 63"/>
                <a:gd name="T64" fmla="*/ 56 w 78"/>
                <a:gd name="T65" fmla="*/ 62 h 63"/>
                <a:gd name="T66" fmla="*/ 56 w 78"/>
                <a:gd name="T67" fmla="*/ 53 h 63"/>
                <a:gd name="T68" fmla="*/ 56 w 78"/>
                <a:gd name="T69" fmla="*/ 62 h 63"/>
                <a:gd name="T70" fmla="*/ 48 w 78"/>
                <a:gd name="T71" fmla="*/ 53 h 63"/>
                <a:gd name="T72" fmla="*/ 56 w 78"/>
                <a:gd name="T73" fmla="*/ 53 h 63"/>
                <a:gd name="T74" fmla="*/ 39 w 78"/>
                <a:gd name="T75" fmla="*/ 53 h 63"/>
                <a:gd name="T76" fmla="*/ 39 w 78"/>
                <a:gd name="T77" fmla="*/ 45 h 63"/>
                <a:gd name="T78" fmla="*/ 32 w 78"/>
                <a:gd name="T79" fmla="*/ 45 h 63"/>
                <a:gd name="T80" fmla="*/ 24 w 78"/>
                <a:gd name="T81" fmla="*/ 35 h 63"/>
                <a:gd name="T82" fmla="*/ 32 w 78"/>
                <a:gd name="T83" fmla="*/ 35 h 63"/>
                <a:gd name="T84" fmla="*/ 16 w 78"/>
                <a:gd name="T85" fmla="*/ 26 h 63"/>
                <a:gd name="T86" fmla="*/ 16 w 78"/>
                <a:gd name="T87" fmla="*/ 17 h 63"/>
                <a:gd name="T88" fmla="*/ 16 w 78"/>
                <a:gd name="T89" fmla="*/ 26 h 63"/>
                <a:gd name="T90" fmla="*/ 7 w 78"/>
                <a:gd name="T91" fmla="*/ 17 h 63"/>
                <a:gd name="T92" fmla="*/ 7 w 78"/>
                <a:gd name="T93" fmla="*/ 9 h 63"/>
                <a:gd name="T94" fmla="*/ 7 w 78"/>
                <a:gd name="T95" fmla="*/ 17 h 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8"/>
                <a:gd name="T145" fmla="*/ 0 h 63"/>
                <a:gd name="T146" fmla="*/ 78 w 78"/>
                <a:gd name="T147" fmla="*/ 63 h 6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8" h="63">
                  <a:moveTo>
                    <a:pt x="7" y="8"/>
                  </a:move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8" y="15"/>
                  </a:lnTo>
                  <a:lnTo>
                    <a:pt x="54" y="31"/>
                  </a:lnTo>
                  <a:lnTo>
                    <a:pt x="70" y="46"/>
                  </a:lnTo>
                  <a:lnTo>
                    <a:pt x="77" y="54"/>
                  </a:lnTo>
                  <a:lnTo>
                    <a:pt x="70" y="62"/>
                  </a:lnTo>
                  <a:lnTo>
                    <a:pt x="54" y="54"/>
                  </a:lnTo>
                  <a:lnTo>
                    <a:pt x="54" y="46"/>
                  </a:lnTo>
                  <a:lnTo>
                    <a:pt x="54" y="54"/>
                  </a:lnTo>
                  <a:lnTo>
                    <a:pt x="46" y="46"/>
                  </a:lnTo>
                  <a:lnTo>
                    <a:pt x="54" y="46"/>
                  </a:lnTo>
                  <a:lnTo>
                    <a:pt x="38" y="46"/>
                  </a:lnTo>
                  <a:lnTo>
                    <a:pt x="38" y="39"/>
                  </a:lnTo>
                  <a:lnTo>
                    <a:pt x="31" y="39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7" y="23"/>
                  </a:lnTo>
                  <a:lnTo>
                    <a:pt x="7" y="15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38" y="15"/>
                  </a:lnTo>
                  <a:lnTo>
                    <a:pt x="54" y="31"/>
                  </a:lnTo>
                  <a:lnTo>
                    <a:pt x="70" y="46"/>
                  </a:lnTo>
                  <a:lnTo>
                    <a:pt x="77" y="54"/>
                  </a:lnTo>
                  <a:lnTo>
                    <a:pt x="70" y="62"/>
                  </a:lnTo>
                  <a:lnTo>
                    <a:pt x="54" y="54"/>
                  </a:lnTo>
                  <a:lnTo>
                    <a:pt x="54" y="46"/>
                  </a:lnTo>
                  <a:lnTo>
                    <a:pt x="54" y="54"/>
                  </a:lnTo>
                  <a:lnTo>
                    <a:pt x="46" y="46"/>
                  </a:lnTo>
                  <a:lnTo>
                    <a:pt x="54" y="46"/>
                  </a:lnTo>
                  <a:lnTo>
                    <a:pt x="38" y="46"/>
                  </a:lnTo>
                  <a:lnTo>
                    <a:pt x="38" y="39"/>
                  </a:lnTo>
                  <a:lnTo>
                    <a:pt x="31" y="39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15" y="23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7" y="15"/>
                  </a:lnTo>
                  <a:lnTo>
                    <a:pt x="7" y="8"/>
                  </a:lnTo>
                  <a:lnTo>
                    <a:pt x="7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8" name="Freeform 336"/>
            <p:cNvSpPr>
              <a:spLocks/>
            </p:cNvSpPr>
            <p:nvPr/>
          </p:nvSpPr>
          <p:spPr bwMode="auto">
            <a:xfrm>
              <a:off x="634" y="1582"/>
              <a:ext cx="8" cy="19"/>
            </a:xfrm>
            <a:custGeom>
              <a:avLst/>
              <a:gdLst>
                <a:gd name="T0" fmla="*/ 3 w 8"/>
                <a:gd name="T1" fmla="*/ 6 h 16"/>
                <a:gd name="T2" fmla="*/ 3 w 8"/>
                <a:gd name="T3" fmla="*/ 6 h 16"/>
                <a:gd name="T4" fmla="*/ 7 w 8"/>
                <a:gd name="T5" fmla="*/ 12 h 16"/>
                <a:gd name="T6" fmla="*/ 3 w 8"/>
                <a:gd name="T7" fmla="*/ 18 h 16"/>
                <a:gd name="T8" fmla="*/ 0 w 8"/>
                <a:gd name="T9" fmla="*/ 0 h 16"/>
                <a:gd name="T10" fmla="*/ 3 w 8"/>
                <a:gd name="T11" fmla="*/ 6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6"/>
                <a:gd name="T20" fmla="*/ 8 w 8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6">
                  <a:moveTo>
                    <a:pt x="3" y="5"/>
                  </a:moveTo>
                  <a:lnTo>
                    <a:pt x="3" y="5"/>
                  </a:lnTo>
                  <a:lnTo>
                    <a:pt x="7" y="10"/>
                  </a:lnTo>
                  <a:lnTo>
                    <a:pt x="3" y="15"/>
                  </a:lnTo>
                  <a:lnTo>
                    <a:pt x="0" y="0"/>
                  </a:lnTo>
                  <a:lnTo>
                    <a:pt x="3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49" name="Freeform 337"/>
            <p:cNvSpPr>
              <a:spLocks/>
            </p:cNvSpPr>
            <p:nvPr/>
          </p:nvSpPr>
          <p:spPr bwMode="auto">
            <a:xfrm>
              <a:off x="634" y="1582"/>
              <a:ext cx="17" cy="28"/>
            </a:xfrm>
            <a:custGeom>
              <a:avLst/>
              <a:gdLst>
                <a:gd name="T0" fmla="*/ 16 w 16"/>
                <a:gd name="T1" fmla="*/ 19 h 24"/>
                <a:gd name="T2" fmla="*/ 16 w 16"/>
                <a:gd name="T3" fmla="*/ 19 h 24"/>
                <a:gd name="T4" fmla="*/ 7 w 16"/>
                <a:gd name="T5" fmla="*/ 27 h 24"/>
                <a:gd name="T6" fmla="*/ 0 w 16"/>
                <a:gd name="T7" fmla="*/ 9 h 24"/>
                <a:gd name="T8" fmla="*/ 7 w 16"/>
                <a:gd name="T9" fmla="*/ 9 h 24"/>
                <a:gd name="T10" fmla="*/ 16 w 16"/>
                <a:gd name="T11" fmla="*/ 19 h 24"/>
                <a:gd name="T12" fmla="*/ 7 w 16"/>
                <a:gd name="T13" fmla="*/ 27 h 24"/>
                <a:gd name="T14" fmla="*/ 0 w 16"/>
                <a:gd name="T15" fmla="*/ 0 h 24"/>
                <a:gd name="T16" fmla="*/ 7 w 16"/>
                <a:gd name="T17" fmla="*/ 9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24"/>
                <a:gd name="T29" fmla="*/ 16 w 16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24">
                  <a:moveTo>
                    <a:pt x="15" y="16"/>
                  </a:moveTo>
                  <a:lnTo>
                    <a:pt x="15" y="16"/>
                  </a:lnTo>
                  <a:lnTo>
                    <a:pt x="7" y="23"/>
                  </a:lnTo>
                  <a:lnTo>
                    <a:pt x="0" y="8"/>
                  </a:lnTo>
                  <a:lnTo>
                    <a:pt x="7" y="8"/>
                  </a:lnTo>
                  <a:lnTo>
                    <a:pt x="15" y="16"/>
                  </a:lnTo>
                  <a:lnTo>
                    <a:pt x="7" y="23"/>
                  </a:lnTo>
                  <a:lnTo>
                    <a:pt x="0" y="0"/>
                  </a:lnTo>
                  <a:lnTo>
                    <a:pt x="7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0" name="Freeform 338"/>
            <p:cNvSpPr>
              <a:spLocks/>
            </p:cNvSpPr>
            <p:nvPr/>
          </p:nvSpPr>
          <p:spPr bwMode="auto">
            <a:xfrm>
              <a:off x="633" y="1592"/>
              <a:ext cx="2" cy="9"/>
            </a:xfrm>
            <a:custGeom>
              <a:avLst/>
              <a:gdLst>
                <a:gd name="T0" fmla="*/ 1 w 2"/>
                <a:gd name="T1" fmla="*/ 0 h 8"/>
                <a:gd name="T2" fmla="*/ 1 w 2"/>
                <a:gd name="T3" fmla="*/ 0 h 8"/>
                <a:gd name="T4" fmla="*/ 0 w 2"/>
                <a:gd name="T5" fmla="*/ 5 h 8"/>
                <a:gd name="T6" fmla="*/ 0 w 2"/>
                <a:gd name="T7" fmla="*/ 8 h 8"/>
                <a:gd name="T8" fmla="*/ 1 w 2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8"/>
                <a:gd name="T17" fmla="*/ 2 w 2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8">
                  <a:moveTo>
                    <a:pt x="1" y="0"/>
                  </a:moveTo>
                  <a:lnTo>
                    <a:pt x="1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1" name="Freeform 339"/>
            <p:cNvSpPr>
              <a:spLocks/>
            </p:cNvSpPr>
            <p:nvPr/>
          </p:nvSpPr>
          <p:spPr bwMode="auto">
            <a:xfrm>
              <a:off x="634" y="1592"/>
              <a:ext cx="8" cy="18"/>
            </a:xfrm>
            <a:custGeom>
              <a:avLst/>
              <a:gdLst>
                <a:gd name="T0" fmla="*/ 7 w 8"/>
                <a:gd name="T1" fmla="*/ 9 h 16"/>
                <a:gd name="T2" fmla="*/ 7 w 8"/>
                <a:gd name="T3" fmla="*/ 9 h 16"/>
                <a:gd name="T4" fmla="*/ 7 w 8"/>
                <a:gd name="T5" fmla="*/ 17 h 16"/>
                <a:gd name="T6" fmla="*/ 0 w 8"/>
                <a:gd name="T7" fmla="*/ 0 h 16"/>
                <a:gd name="T8" fmla="*/ 7 w 8"/>
                <a:gd name="T9" fmla="*/ 9 h 16"/>
                <a:gd name="T10" fmla="*/ 7 w 8"/>
                <a:gd name="T11" fmla="*/ 17 h 16"/>
                <a:gd name="T12" fmla="*/ 0 w 8"/>
                <a:gd name="T13" fmla="*/ 0 h 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6"/>
                <a:gd name="T23" fmla="*/ 8 w 8"/>
                <a:gd name="T24" fmla="*/ 16 h 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6">
                  <a:moveTo>
                    <a:pt x="7" y="8"/>
                  </a:moveTo>
                  <a:lnTo>
                    <a:pt x="7" y="8"/>
                  </a:lnTo>
                  <a:lnTo>
                    <a:pt x="7" y="15"/>
                  </a:lnTo>
                  <a:lnTo>
                    <a:pt x="0" y="0"/>
                  </a:lnTo>
                  <a:lnTo>
                    <a:pt x="7" y="8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2" name="Freeform 340"/>
            <p:cNvSpPr>
              <a:spLocks/>
            </p:cNvSpPr>
            <p:nvPr/>
          </p:nvSpPr>
          <p:spPr bwMode="auto">
            <a:xfrm>
              <a:off x="626" y="1582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3" name="Freeform 341"/>
            <p:cNvSpPr>
              <a:spLocks/>
            </p:cNvSpPr>
            <p:nvPr/>
          </p:nvSpPr>
          <p:spPr bwMode="auto">
            <a:xfrm>
              <a:off x="626" y="1582"/>
              <a:ext cx="9" cy="2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4" name="Freeform 342"/>
            <p:cNvSpPr>
              <a:spLocks/>
            </p:cNvSpPr>
            <p:nvPr/>
          </p:nvSpPr>
          <p:spPr bwMode="auto">
            <a:xfrm>
              <a:off x="602" y="1601"/>
              <a:ext cx="8" cy="27"/>
            </a:xfrm>
            <a:custGeom>
              <a:avLst/>
              <a:gdLst>
                <a:gd name="T0" fmla="*/ 0 w 8"/>
                <a:gd name="T1" fmla="*/ 12 h 24"/>
                <a:gd name="T2" fmla="*/ 0 w 8"/>
                <a:gd name="T3" fmla="*/ 12 h 24"/>
                <a:gd name="T4" fmla="*/ 0 w 8"/>
                <a:gd name="T5" fmla="*/ 6 h 24"/>
                <a:gd name="T6" fmla="*/ 0 w 8"/>
                <a:gd name="T7" fmla="*/ 12 h 24"/>
                <a:gd name="T8" fmla="*/ 0 w 8"/>
                <a:gd name="T9" fmla="*/ 6 h 24"/>
                <a:gd name="T10" fmla="*/ 3 w 8"/>
                <a:gd name="T11" fmla="*/ 0 h 24"/>
                <a:gd name="T12" fmla="*/ 3 w 8"/>
                <a:gd name="T13" fmla="*/ 6 h 24"/>
                <a:gd name="T14" fmla="*/ 3 w 8"/>
                <a:gd name="T15" fmla="*/ 12 h 24"/>
                <a:gd name="T16" fmla="*/ 7 w 8"/>
                <a:gd name="T17" fmla="*/ 26 h 24"/>
                <a:gd name="T18" fmla="*/ 0 w 8"/>
                <a:gd name="T19" fmla="*/ 12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24"/>
                <a:gd name="T32" fmla="*/ 8 w 8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24">
                  <a:moveTo>
                    <a:pt x="0" y="11"/>
                  </a:moveTo>
                  <a:lnTo>
                    <a:pt x="0" y="11"/>
                  </a:lnTo>
                  <a:lnTo>
                    <a:pt x="0" y="5"/>
                  </a:lnTo>
                  <a:lnTo>
                    <a:pt x="0" y="11"/>
                  </a:lnTo>
                  <a:lnTo>
                    <a:pt x="0" y="5"/>
                  </a:lnTo>
                  <a:lnTo>
                    <a:pt x="3" y="0"/>
                  </a:lnTo>
                  <a:lnTo>
                    <a:pt x="3" y="5"/>
                  </a:lnTo>
                  <a:lnTo>
                    <a:pt x="3" y="11"/>
                  </a:lnTo>
                  <a:lnTo>
                    <a:pt x="7" y="23"/>
                  </a:lnTo>
                  <a:lnTo>
                    <a:pt x="0" y="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5" name="Freeform 343"/>
            <p:cNvSpPr>
              <a:spLocks/>
            </p:cNvSpPr>
            <p:nvPr/>
          </p:nvSpPr>
          <p:spPr bwMode="auto">
            <a:xfrm>
              <a:off x="602" y="1609"/>
              <a:ext cx="16" cy="28"/>
            </a:xfrm>
            <a:custGeom>
              <a:avLst/>
              <a:gdLst>
                <a:gd name="T0" fmla="*/ 0 w 16"/>
                <a:gd name="T1" fmla="*/ 0 h 25"/>
                <a:gd name="T2" fmla="*/ 0 w 16"/>
                <a:gd name="T3" fmla="*/ 9 h 25"/>
                <a:gd name="T4" fmla="*/ 0 w 16"/>
                <a:gd name="T5" fmla="*/ 0 h 25"/>
                <a:gd name="T6" fmla="*/ 7 w 16"/>
                <a:gd name="T7" fmla="*/ 0 h 25"/>
                <a:gd name="T8" fmla="*/ 7 w 16"/>
                <a:gd name="T9" fmla="*/ 9 h 25"/>
                <a:gd name="T10" fmla="*/ 15 w 16"/>
                <a:gd name="T11" fmla="*/ 27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5"/>
                <a:gd name="T20" fmla="*/ 16 w 16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5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15" y="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6" name="Freeform 344"/>
            <p:cNvSpPr>
              <a:spLocks/>
            </p:cNvSpPr>
            <p:nvPr/>
          </p:nvSpPr>
          <p:spPr bwMode="auto">
            <a:xfrm>
              <a:off x="602" y="1601"/>
              <a:ext cx="16" cy="36"/>
            </a:xfrm>
            <a:custGeom>
              <a:avLst/>
              <a:gdLst>
                <a:gd name="T0" fmla="*/ 15 w 16"/>
                <a:gd name="T1" fmla="*/ 35 h 32"/>
                <a:gd name="T2" fmla="*/ 0 w 16"/>
                <a:gd name="T3" fmla="*/ 17 h 32"/>
                <a:gd name="T4" fmla="*/ 0 w 16"/>
                <a:gd name="T5" fmla="*/ 8 h 32"/>
                <a:gd name="T6" fmla="*/ 0 w 16"/>
                <a:gd name="T7" fmla="*/ 17 h 32"/>
                <a:gd name="T8" fmla="*/ 0 w 16"/>
                <a:gd name="T9" fmla="*/ 8 h 32"/>
                <a:gd name="T10" fmla="*/ 7 w 16"/>
                <a:gd name="T11" fmla="*/ 0 h 32"/>
                <a:gd name="T12" fmla="*/ 7 w 16"/>
                <a:gd name="T13" fmla="*/ 8 h 32"/>
                <a:gd name="T14" fmla="*/ 7 w 16"/>
                <a:gd name="T15" fmla="*/ 17 h 32"/>
                <a:gd name="T16" fmla="*/ 15 w 16"/>
                <a:gd name="T17" fmla="*/ 35 h 32"/>
                <a:gd name="T18" fmla="*/ 0 w 16"/>
                <a:gd name="T19" fmla="*/ 17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32"/>
                <a:gd name="T32" fmla="*/ 16 w 16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32">
                  <a:moveTo>
                    <a:pt x="15" y="31"/>
                  </a:moveTo>
                  <a:lnTo>
                    <a:pt x="0" y="15"/>
                  </a:lnTo>
                  <a:lnTo>
                    <a:pt x="0" y="7"/>
                  </a:lnTo>
                  <a:lnTo>
                    <a:pt x="0" y="15"/>
                  </a:lnTo>
                  <a:lnTo>
                    <a:pt x="0" y="7"/>
                  </a:lnTo>
                  <a:lnTo>
                    <a:pt x="7" y="0"/>
                  </a:lnTo>
                  <a:lnTo>
                    <a:pt x="7" y="7"/>
                  </a:lnTo>
                  <a:lnTo>
                    <a:pt x="7" y="15"/>
                  </a:lnTo>
                  <a:lnTo>
                    <a:pt x="15" y="31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57" name="Freeform 345"/>
            <p:cNvSpPr>
              <a:spLocks/>
            </p:cNvSpPr>
            <p:nvPr/>
          </p:nvSpPr>
          <p:spPr bwMode="auto">
            <a:xfrm>
              <a:off x="585" y="1573"/>
              <a:ext cx="17" cy="28"/>
            </a:xfrm>
            <a:custGeom>
              <a:avLst/>
              <a:gdLst>
                <a:gd name="T0" fmla="*/ 16 w 16"/>
                <a:gd name="T1" fmla="*/ 7 h 24"/>
                <a:gd name="T2" fmla="*/ 16 w 16"/>
                <a:gd name="T3" fmla="*/ 7 h 24"/>
                <a:gd name="T4" fmla="*/ 16 w 16"/>
                <a:gd name="T5" fmla="*/ 0 h 24"/>
                <a:gd name="T6" fmla="*/ 16 w 16"/>
                <a:gd name="T7" fmla="*/ 7 h 24"/>
                <a:gd name="T8" fmla="*/ 16 w 16"/>
                <a:gd name="T9" fmla="*/ 21 h 24"/>
                <a:gd name="T10" fmla="*/ 11 w 16"/>
                <a:gd name="T11" fmla="*/ 27 h 24"/>
                <a:gd name="T12" fmla="*/ 11 w 16"/>
                <a:gd name="T13" fmla="*/ 21 h 24"/>
                <a:gd name="T14" fmla="*/ 5 w 16"/>
                <a:gd name="T15" fmla="*/ 14 h 24"/>
                <a:gd name="T16" fmla="*/ 0 w 16"/>
                <a:gd name="T17" fmla="*/ 7 h 24"/>
                <a:gd name="T18" fmla="*/ 0 w 16"/>
                <a:gd name="T19" fmla="*/ 0 h 24"/>
                <a:gd name="T20" fmla="*/ 5 w 16"/>
                <a:gd name="T21" fmla="*/ 0 h 24"/>
                <a:gd name="T22" fmla="*/ 5 w 16"/>
                <a:gd name="T23" fmla="*/ 7 h 24"/>
                <a:gd name="T24" fmla="*/ 11 w 16"/>
                <a:gd name="T25" fmla="*/ 7 h 24"/>
                <a:gd name="T26" fmla="*/ 11 w 16"/>
                <a:gd name="T27" fmla="*/ 14 h 24"/>
                <a:gd name="T28" fmla="*/ 5 w 16"/>
                <a:gd name="T29" fmla="*/ 14 h 24"/>
                <a:gd name="T30" fmla="*/ 11 w 16"/>
                <a:gd name="T31" fmla="*/ 14 h 24"/>
                <a:gd name="T32" fmla="*/ 16 w 16"/>
                <a:gd name="T33" fmla="*/ 7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4"/>
                <a:gd name="T53" fmla="*/ 16 w 1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4">
                  <a:moveTo>
                    <a:pt x="15" y="6"/>
                  </a:moveTo>
                  <a:lnTo>
                    <a:pt x="15" y="6"/>
                  </a:lnTo>
                  <a:lnTo>
                    <a:pt x="15" y="0"/>
                  </a:lnTo>
                  <a:lnTo>
                    <a:pt x="15" y="6"/>
                  </a:lnTo>
                  <a:lnTo>
                    <a:pt x="15" y="18"/>
                  </a:lnTo>
                  <a:lnTo>
                    <a:pt x="10" y="23"/>
                  </a:lnTo>
                  <a:lnTo>
                    <a:pt x="10" y="18"/>
                  </a:lnTo>
                  <a:lnTo>
                    <a:pt x="5" y="12"/>
                  </a:ln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5" y="12"/>
                  </a:lnTo>
                  <a:lnTo>
                    <a:pt x="10" y="12"/>
                  </a:lnTo>
                  <a:lnTo>
                    <a:pt x="15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58" name="Freeform 346"/>
            <p:cNvSpPr>
              <a:spLocks/>
            </p:cNvSpPr>
            <p:nvPr/>
          </p:nvSpPr>
          <p:spPr bwMode="auto">
            <a:xfrm>
              <a:off x="585" y="1573"/>
              <a:ext cx="25" cy="37"/>
            </a:xfrm>
            <a:custGeom>
              <a:avLst/>
              <a:gdLst>
                <a:gd name="T0" fmla="*/ 24 w 24"/>
                <a:gd name="T1" fmla="*/ 9 h 32"/>
                <a:gd name="T2" fmla="*/ 24 w 24"/>
                <a:gd name="T3" fmla="*/ 9 h 32"/>
                <a:gd name="T4" fmla="*/ 24 w 24"/>
                <a:gd name="T5" fmla="*/ 28 h 32"/>
                <a:gd name="T6" fmla="*/ 17 w 24"/>
                <a:gd name="T7" fmla="*/ 36 h 32"/>
                <a:gd name="T8" fmla="*/ 17 w 24"/>
                <a:gd name="T9" fmla="*/ 28 h 32"/>
                <a:gd name="T10" fmla="*/ 8 w 24"/>
                <a:gd name="T11" fmla="*/ 19 h 32"/>
                <a:gd name="T12" fmla="*/ 0 w 24"/>
                <a:gd name="T13" fmla="*/ 9 h 32"/>
                <a:gd name="T14" fmla="*/ 8 w 24"/>
                <a:gd name="T15" fmla="*/ 9 h 32"/>
                <a:gd name="T16" fmla="*/ 17 w 24"/>
                <a:gd name="T17" fmla="*/ 9 h 32"/>
                <a:gd name="T18" fmla="*/ 17 w 24"/>
                <a:gd name="T19" fmla="*/ 19 h 32"/>
                <a:gd name="T20" fmla="*/ 8 w 24"/>
                <a:gd name="T21" fmla="*/ 19 h 32"/>
                <a:gd name="T22" fmla="*/ 17 w 24"/>
                <a:gd name="T23" fmla="*/ 19 h 32"/>
                <a:gd name="T24" fmla="*/ 24 w 24"/>
                <a:gd name="T25" fmla="*/ 9 h 32"/>
                <a:gd name="T26" fmla="*/ 24 w 24"/>
                <a:gd name="T27" fmla="*/ 0 h 32"/>
                <a:gd name="T28" fmla="*/ 24 w 24"/>
                <a:gd name="T29" fmla="*/ 9 h 32"/>
                <a:gd name="T30" fmla="*/ 24 w 24"/>
                <a:gd name="T31" fmla="*/ 28 h 32"/>
                <a:gd name="T32" fmla="*/ 17 w 24"/>
                <a:gd name="T33" fmla="*/ 36 h 32"/>
                <a:gd name="T34" fmla="*/ 17 w 24"/>
                <a:gd name="T35" fmla="*/ 28 h 32"/>
                <a:gd name="T36" fmla="*/ 8 w 24"/>
                <a:gd name="T37" fmla="*/ 19 h 32"/>
                <a:gd name="T38" fmla="*/ 0 w 24"/>
                <a:gd name="T39" fmla="*/ 9 h 32"/>
                <a:gd name="T40" fmla="*/ 0 w 24"/>
                <a:gd name="T41" fmla="*/ 0 h 32"/>
                <a:gd name="T42" fmla="*/ 8 w 24"/>
                <a:gd name="T43" fmla="*/ 0 h 32"/>
                <a:gd name="T44" fmla="*/ 8 w 24"/>
                <a:gd name="T45" fmla="*/ 9 h 32"/>
                <a:gd name="T46" fmla="*/ 17 w 24"/>
                <a:gd name="T47" fmla="*/ 9 h 32"/>
                <a:gd name="T48" fmla="*/ 17 w 24"/>
                <a:gd name="T49" fmla="*/ 19 h 32"/>
                <a:gd name="T50" fmla="*/ 8 w 24"/>
                <a:gd name="T51" fmla="*/ 19 h 32"/>
                <a:gd name="T52" fmla="*/ 17 w 24"/>
                <a:gd name="T53" fmla="*/ 19 h 32"/>
                <a:gd name="T54" fmla="*/ 24 w 24"/>
                <a:gd name="T55" fmla="*/ 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24"/>
                <a:gd name="T85" fmla="*/ 0 h 32"/>
                <a:gd name="T86" fmla="*/ 24 w 24"/>
                <a:gd name="T87" fmla="*/ 32 h 3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24" h="32">
                  <a:moveTo>
                    <a:pt x="23" y="8"/>
                  </a:moveTo>
                  <a:lnTo>
                    <a:pt x="23" y="8"/>
                  </a:lnTo>
                  <a:lnTo>
                    <a:pt x="23" y="24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3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23" y="24"/>
                  </a:lnTo>
                  <a:lnTo>
                    <a:pt x="16" y="31"/>
                  </a:lnTo>
                  <a:lnTo>
                    <a:pt x="16" y="24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16" y="16"/>
                  </a:lnTo>
                  <a:lnTo>
                    <a:pt x="23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59" name="Group 347"/>
            <p:cNvGrpSpPr>
              <a:grpSpLocks/>
            </p:cNvGrpSpPr>
            <p:nvPr/>
          </p:nvGrpSpPr>
          <p:grpSpPr bwMode="auto">
            <a:xfrm>
              <a:off x="544" y="436"/>
              <a:ext cx="1214" cy="1377"/>
              <a:chOff x="512" y="0"/>
              <a:chExt cx="1165" cy="1212"/>
            </a:xfrm>
          </p:grpSpPr>
          <p:sp>
            <p:nvSpPr>
              <p:cNvPr id="67796" name="Freeform 348"/>
              <p:cNvSpPr>
                <a:spLocks/>
              </p:cNvSpPr>
              <p:nvPr/>
            </p:nvSpPr>
            <p:spPr bwMode="auto">
              <a:xfrm>
                <a:off x="792" y="101"/>
                <a:ext cx="179" cy="141"/>
              </a:xfrm>
              <a:custGeom>
                <a:avLst/>
                <a:gdLst>
                  <a:gd name="T0" fmla="*/ 111 w 179"/>
                  <a:gd name="T1" fmla="*/ 23 h 141"/>
                  <a:gd name="T2" fmla="*/ 126 w 179"/>
                  <a:gd name="T3" fmla="*/ 0 h 141"/>
                  <a:gd name="T4" fmla="*/ 133 w 179"/>
                  <a:gd name="T5" fmla="*/ 15 h 141"/>
                  <a:gd name="T6" fmla="*/ 141 w 179"/>
                  <a:gd name="T7" fmla="*/ 37 h 141"/>
                  <a:gd name="T8" fmla="*/ 148 w 179"/>
                  <a:gd name="T9" fmla="*/ 52 h 141"/>
                  <a:gd name="T10" fmla="*/ 156 w 179"/>
                  <a:gd name="T11" fmla="*/ 59 h 141"/>
                  <a:gd name="T12" fmla="*/ 163 w 179"/>
                  <a:gd name="T13" fmla="*/ 52 h 141"/>
                  <a:gd name="T14" fmla="*/ 178 w 179"/>
                  <a:gd name="T15" fmla="*/ 74 h 141"/>
                  <a:gd name="T16" fmla="*/ 133 w 179"/>
                  <a:gd name="T17" fmla="*/ 111 h 141"/>
                  <a:gd name="T18" fmla="*/ 133 w 179"/>
                  <a:gd name="T19" fmla="*/ 111 h 141"/>
                  <a:gd name="T20" fmla="*/ 74 w 179"/>
                  <a:gd name="T21" fmla="*/ 140 h 141"/>
                  <a:gd name="T22" fmla="*/ 44 w 179"/>
                  <a:gd name="T23" fmla="*/ 125 h 141"/>
                  <a:gd name="T24" fmla="*/ 89 w 179"/>
                  <a:gd name="T25" fmla="*/ 111 h 141"/>
                  <a:gd name="T26" fmla="*/ 74 w 179"/>
                  <a:gd name="T27" fmla="*/ 103 h 141"/>
                  <a:gd name="T28" fmla="*/ 66 w 179"/>
                  <a:gd name="T29" fmla="*/ 103 h 141"/>
                  <a:gd name="T30" fmla="*/ 52 w 179"/>
                  <a:gd name="T31" fmla="*/ 103 h 141"/>
                  <a:gd name="T32" fmla="*/ 52 w 179"/>
                  <a:gd name="T33" fmla="*/ 88 h 141"/>
                  <a:gd name="T34" fmla="*/ 52 w 179"/>
                  <a:gd name="T35" fmla="*/ 88 h 141"/>
                  <a:gd name="T36" fmla="*/ 44 w 179"/>
                  <a:gd name="T37" fmla="*/ 88 h 141"/>
                  <a:gd name="T38" fmla="*/ 36 w 179"/>
                  <a:gd name="T39" fmla="*/ 111 h 141"/>
                  <a:gd name="T40" fmla="*/ 30 w 179"/>
                  <a:gd name="T41" fmla="*/ 111 h 141"/>
                  <a:gd name="T42" fmla="*/ 22 w 179"/>
                  <a:gd name="T43" fmla="*/ 96 h 141"/>
                  <a:gd name="T44" fmla="*/ 7 w 179"/>
                  <a:gd name="T45" fmla="*/ 81 h 141"/>
                  <a:gd name="T46" fmla="*/ 36 w 179"/>
                  <a:gd name="T47" fmla="*/ 66 h 141"/>
                  <a:gd name="T48" fmla="*/ 7 w 179"/>
                  <a:gd name="T49" fmla="*/ 74 h 141"/>
                  <a:gd name="T50" fmla="*/ 14 w 179"/>
                  <a:gd name="T51" fmla="*/ 59 h 141"/>
                  <a:gd name="T52" fmla="*/ 44 w 179"/>
                  <a:gd name="T53" fmla="*/ 44 h 141"/>
                  <a:gd name="T54" fmla="*/ 36 w 179"/>
                  <a:gd name="T55" fmla="*/ 23 h 141"/>
                  <a:gd name="T56" fmla="*/ 52 w 179"/>
                  <a:gd name="T57" fmla="*/ 37 h 141"/>
                  <a:gd name="T58" fmla="*/ 81 w 179"/>
                  <a:gd name="T59" fmla="*/ 59 h 141"/>
                  <a:gd name="T60" fmla="*/ 89 w 179"/>
                  <a:gd name="T61" fmla="*/ 81 h 141"/>
                  <a:gd name="T62" fmla="*/ 126 w 179"/>
                  <a:gd name="T63" fmla="*/ 66 h 141"/>
                  <a:gd name="T64" fmla="*/ 119 w 179"/>
                  <a:gd name="T65" fmla="*/ 52 h 141"/>
                  <a:gd name="T66" fmla="*/ 103 w 179"/>
                  <a:gd name="T67" fmla="*/ 23 h 14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79"/>
                  <a:gd name="T103" fmla="*/ 0 h 141"/>
                  <a:gd name="T104" fmla="*/ 179 w 179"/>
                  <a:gd name="T105" fmla="*/ 141 h 14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79" h="141">
                    <a:moveTo>
                      <a:pt x="111" y="23"/>
                    </a:moveTo>
                    <a:lnTo>
                      <a:pt x="111" y="23"/>
                    </a:lnTo>
                    <a:lnTo>
                      <a:pt x="119" y="0"/>
                    </a:lnTo>
                    <a:lnTo>
                      <a:pt x="126" y="0"/>
                    </a:lnTo>
                    <a:lnTo>
                      <a:pt x="133" y="8"/>
                    </a:lnTo>
                    <a:lnTo>
                      <a:pt x="133" y="15"/>
                    </a:lnTo>
                    <a:lnTo>
                      <a:pt x="133" y="23"/>
                    </a:lnTo>
                    <a:lnTo>
                      <a:pt x="141" y="37"/>
                    </a:lnTo>
                    <a:lnTo>
                      <a:pt x="133" y="44"/>
                    </a:lnTo>
                    <a:lnTo>
                      <a:pt x="148" y="52"/>
                    </a:lnTo>
                    <a:lnTo>
                      <a:pt x="141" y="66"/>
                    </a:lnTo>
                    <a:lnTo>
                      <a:pt x="156" y="59"/>
                    </a:lnTo>
                    <a:lnTo>
                      <a:pt x="156" y="74"/>
                    </a:lnTo>
                    <a:lnTo>
                      <a:pt x="163" y="52"/>
                    </a:lnTo>
                    <a:lnTo>
                      <a:pt x="178" y="59"/>
                    </a:lnTo>
                    <a:lnTo>
                      <a:pt x="178" y="74"/>
                    </a:lnTo>
                    <a:lnTo>
                      <a:pt x="170" y="111"/>
                    </a:lnTo>
                    <a:lnTo>
                      <a:pt x="133" y="111"/>
                    </a:lnTo>
                    <a:lnTo>
                      <a:pt x="126" y="111"/>
                    </a:lnTo>
                    <a:lnTo>
                      <a:pt x="133" y="111"/>
                    </a:lnTo>
                    <a:lnTo>
                      <a:pt x="133" y="103"/>
                    </a:lnTo>
                    <a:lnTo>
                      <a:pt x="74" y="140"/>
                    </a:lnTo>
                    <a:lnTo>
                      <a:pt x="52" y="132"/>
                    </a:lnTo>
                    <a:lnTo>
                      <a:pt x="44" y="125"/>
                    </a:lnTo>
                    <a:lnTo>
                      <a:pt x="66" y="111"/>
                    </a:lnTo>
                    <a:lnTo>
                      <a:pt x="89" y="111"/>
                    </a:lnTo>
                    <a:lnTo>
                      <a:pt x="97" y="96"/>
                    </a:lnTo>
                    <a:lnTo>
                      <a:pt x="74" y="103"/>
                    </a:lnTo>
                    <a:lnTo>
                      <a:pt x="74" y="96"/>
                    </a:lnTo>
                    <a:lnTo>
                      <a:pt x="66" y="103"/>
                    </a:lnTo>
                    <a:lnTo>
                      <a:pt x="52" y="111"/>
                    </a:lnTo>
                    <a:lnTo>
                      <a:pt x="52" y="103"/>
                    </a:lnTo>
                    <a:lnTo>
                      <a:pt x="59" y="96"/>
                    </a:lnTo>
                    <a:lnTo>
                      <a:pt x="52" y="88"/>
                    </a:lnTo>
                    <a:lnTo>
                      <a:pt x="59" y="81"/>
                    </a:lnTo>
                    <a:lnTo>
                      <a:pt x="52" y="88"/>
                    </a:lnTo>
                    <a:lnTo>
                      <a:pt x="52" y="96"/>
                    </a:lnTo>
                    <a:lnTo>
                      <a:pt x="44" y="88"/>
                    </a:lnTo>
                    <a:lnTo>
                      <a:pt x="44" y="103"/>
                    </a:lnTo>
                    <a:lnTo>
                      <a:pt x="36" y="111"/>
                    </a:lnTo>
                    <a:lnTo>
                      <a:pt x="30" y="103"/>
                    </a:lnTo>
                    <a:lnTo>
                      <a:pt x="30" y="111"/>
                    </a:lnTo>
                    <a:lnTo>
                      <a:pt x="22" y="103"/>
                    </a:lnTo>
                    <a:lnTo>
                      <a:pt x="22" y="96"/>
                    </a:lnTo>
                    <a:lnTo>
                      <a:pt x="0" y="96"/>
                    </a:lnTo>
                    <a:lnTo>
                      <a:pt x="7" y="81"/>
                    </a:lnTo>
                    <a:lnTo>
                      <a:pt x="22" y="81"/>
                    </a:lnTo>
                    <a:lnTo>
                      <a:pt x="36" y="66"/>
                    </a:lnTo>
                    <a:lnTo>
                      <a:pt x="14" y="81"/>
                    </a:lnTo>
                    <a:lnTo>
                      <a:pt x="7" y="74"/>
                    </a:lnTo>
                    <a:lnTo>
                      <a:pt x="44" y="59"/>
                    </a:lnTo>
                    <a:lnTo>
                      <a:pt x="14" y="59"/>
                    </a:lnTo>
                    <a:lnTo>
                      <a:pt x="14" y="44"/>
                    </a:lnTo>
                    <a:lnTo>
                      <a:pt x="44" y="44"/>
                    </a:lnTo>
                    <a:lnTo>
                      <a:pt x="22" y="37"/>
                    </a:lnTo>
                    <a:lnTo>
                      <a:pt x="36" y="23"/>
                    </a:lnTo>
                    <a:lnTo>
                      <a:pt x="52" y="23"/>
                    </a:lnTo>
                    <a:lnTo>
                      <a:pt x="52" y="37"/>
                    </a:lnTo>
                    <a:lnTo>
                      <a:pt x="74" y="37"/>
                    </a:lnTo>
                    <a:lnTo>
                      <a:pt x="81" y="59"/>
                    </a:lnTo>
                    <a:lnTo>
                      <a:pt x="89" y="59"/>
                    </a:lnTo>
                    <a:lnTo>
                      <a:pt x="89" y="81"/>
                    </a:lnTo>
                    <a:lnTo>
                      <a:pt x="126" y="81"/>
                    </a:lnTo>
                    <a:lnTo>
                      <a:pt x="126" y="66"/>
                    </a:lnTo>
                    <a:lnTo>
                      <a:pt x="111" y="59"/>
                    </a:lnTo>
                    <a:lnTo>
                      <a:pt x="119" y="52"/>
                    </a:lnTo>
                    <a:lnTo>
                      <a:pt x="103" y="29"/>
                    </a:lnTo>
                    <a:lnTo>
                      <a:pt x="103" y="23"/>
                    </a:lnTo>
                    <a:lnTo>
                      <a:pt x="111" y="2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7" name="Freeform 349"/>
              <p:cNvSpPr>
                <a:spLocks/>
              </p:cNvSpPr>
              <p:nvPr/>
            </p:nvSpPr>
            <p:spPr bwMode="auto">
              <a:xfrm>
                <a:off x="792" y="101"/>
                <a:ext cx="187" cy="149"/>
              </a:xfrm>
              <a:custGeom>
                <a:avLst/>
                <a:gdLst>
                  <a:gd name="T0" fmla="*/ 124 w 187"/>
                  <a:gd name="T1" fmla="*/ 0 h 149"/>
                  <a:gd name="T2" fmla="*/ 124 w 187"/>
                  <a:gd name="T3" fmla="*/ 0 h 149"/>
                  <a:gd name="T4" fmla="*/ 132 w 187"/>
                  <a:gd name="T5" fmla="*/ 0 h 149"/>
                  <a:gd name="T6" fmla="*/ 139 w 187"/>
                  <a:gd name="T7" fmla="*/ 8 h 149"/>
                  <a:gd name="T8" fmla="*/ 139 w 187"/>
                  <a:gd name="T9" fmla="*/ 16 h 149"/>
                  <a:gd name="T10" fmla="*/ 139 w 187"/>
                  <a:gd name="T11" fmla="*/ 24 h 149"/>
                  <a:gd name="T12" fmla="*/ 147 w 187"/>
                  <a:gd name="T13" fmla="*/ 39 h 149"/>
                  <a:gd name="T14" fmla="*/ 139 w 187"/>
                  <a:gd name="T15" fmla="*/ 55 h 149"/>
                  <a:gd name="T16" fmla="*/ 155 w 187"/>
                  <a:gd name="T17" fmla="*/ 55 h 149"/>
                  <a:gd name="T18" fmla="*/ 147 w 187"/>
                  <a:gd name="T19" fmla="*/ 70 h 149"/>
                  <a:gd name="T20" fmla="*/ 163 w 187"/>
                  <a:gd name="T21" fmla="*/ 62 h 149"/>
                  <a:gd name="T22" fmla="*/ 163 w 187"/>
                  <a:gd name="T23" fmla="*/ 78 h 149"/>
                  <a:gd name="T24" fmla="*/ 170 w 187"/>
                  <a:gd name="T25" fmla="*/ 55 h 149"/>
                  <a:gd name="T26" fmla="*/ 186 w 187"/>
                  <a:gd name="T27" fmla="*/ 62 h 149"/>
                  <a:gd name="T28" fmla="*/ 186 w 187"/>
                  <a:gd name="T29" fmla="*/ 78 h 149"/>
                  <a:gd name="T30" fmla="*/ 178 w 187"/>
                  <a:gd name="T31" fmla="*/ 117 h 149"/>
                  <a:gd name="T32" fmla="*/ 139 w 187"/>
                  <a:gd name="T33" fmla="*/ 117 h 149"/>
                  <a:gd name="T34" fmla="*/ 132 w 187"/>
                  <a:gd name="T35" fmla="*/ 117 h 149"/>
                  <a:gd name="T36" fmla="*/ 139 w 187"/>
                  <a:gd name="T37" fmla="*/ 117 h 149"/>
                  <a:gd name="T38" fmla="*/ 139 w 187"/>
                  <a:gd name="T39" fmla="*/ 109 h 149"/>
                  <a:gd name="T40" fmla="*/ 77 w 187"/>
                  <a:gd name="T41" fmla="*/ 148 h 149"/>
                  <a:gd name="T42" fmla="*/ 54 w 187"/>
                  <a:gd name="T43" fmla="*/ 148 h 149"/>
                  <a:gd name="T44" fmla="*/ 46 w 187"/>
                  <a:gd name="T45" fmla="*/ 132 h 149"/>
                  <a:gd name="T46" fmla="*/ 69 w 187"/>
                  <a:gd name="T47" fmla="*/ 117 h 149"/>
                  <a:gd name="T48" fmla="*/ 93 w 187"/>
                  <a:gd name="T49" fmla="*/ 117 h 149"/>
                  <a:gd name="T50" fmla="*/ 101 w 187"/>
                  <a:gd name="T51" fmla="*/ 101 h 149"/>
                  <a:gd name="T52" fmla="*/ 77 w 187"/>
                  <a:gd name="T53" fmla="*/ 109 h 149"/>
                  <a:gd name="T54" fmla="*/ 77 w 187"/>
                  <a:gd name="T55" fmla="*/ 101 h 149"/>
                  <a:gd name="T56" fmla="*/ 69 w 187"/>
                  <a:gd name="T57" fmla="*/ 109 h 149"/>
                  <a:gd name="T58" fmla="*/ 54 w 187"/>
                  <a:gd name="T59" fmla="*/ 117 h 149"/>
                  <a:gd name="T60" fmla="*/ 54 w 187"/>
                  <a:gd name="T61" fmla="*/ 109 h 149"/>
                  <a:gd name="T62" fmla="*/ 62 w 187"/>
                  <a:gd name="T63" fmla="*/ 109 h 149"/>
                  <a:gd name="T64" fmla="*/ 54 w 187"/>
                  <a:gd name="T65" fmla="*/ 93 h 149"/>
                  <a:gd name="T66" fmla="*/ 62 w 187"/>
                  <a:gd name="T67" fmla="*/ 93 h 149"/>
                  <a:gd name="T68" fmla="*/ 54 w 187"/>
                  <a:gd name="T69" fmla="*/ 93 h 149"/>
                  <a:gd name="T70" fmla="*/ 54 w 187"/>
                  <a:gd name="T71" fmla="*/ 101 h 149"/>
                  <a:gd name="T72" fmla="*/ 46 w 187"/>
                  <a:gd name="T73" fmla="*/ 101 h 149"/>
                  <a:gd name="T74" fmla="*/ 46 w 187"/>
                  <a:gd name="T75" fmla="*/ 109 h 149"/>
                  <a:gd name="T76" fmla="*/ 38 w 187"/>
                  <a:gd name="T77" fmla="*/ 117 h 149"/>
                  <a:gd name="T78" fmla="*/ 31 w 187"/>
                  <a:gd name="T79" fmla="*/ 109 h 149"/>
                  <a:gd name="T80" fmla="*/ 31 w 187"/>
                  <a:gd name="T81" fmla="*/ 117 h 149"/>
                  <a:gd name="T82" fmla="*/ 23 w 187"/>
                  <a:gd name="T83" fmla="*/ 109 h 149"/>
                  <a:gd name="T84" fmla="*/ 23 w 187"/>
                  <a:gd name="T85" fmla="*/ 101 h 149"/>
                  <a:gd name="T86" fmla="*/ 0 w 187"/>
                  <a:gd name="T87" fmla="*/ 101 h 149"/>
                  <a:gd name="T88" fmla="*/ 7 w 187"/>
                  <a:gd name="T89" fmla="*/ 86 h 149"/>
                  <a:gd name="T90" fmla="*/ 23 w 187"/>
                  <a:gd name="T91" fmla="*/ 86 h 149"/>
                  <a:gd name="T92" fmla="*/ 38 w 187"/>
                  <a:gd name="T93" fmla="*/ 70 h 149"/>
                  <a:gd name="T94" fmla="*/ 15 w 187"/>
                  <a:gd name="T95" fmla="*/ 86 h 149"/>
                  <a:gd name="T96" fmla="*/ 7 w 187"/>
                  <a:gd name="T97" fmla="*/ 78 h 149"/>
                  <a:gd name="T98" fmla="*/ 46 w 187"/>
                  <a:gd name="T99" fmla="*/ 62 h 149"/>
                  <a:gd name="T100" fmla="*/ 15 w 187"/>
                  <a:gd name="T101" fmla="*/ 62 h 1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7"/>
                  <a:gd name="T154" fmla="*/ 0 h 149"/>
                  <a:gd name="T155" fmla="*/ 187 w 187"/>
                  <a:gd name="T156" fmla="*/ 149 h 1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7" h="149">
                    <a:moveTo>
                      <a:pt x="124" y="0"/>
                    </a:moveTo>
                    <a:lnTo>
                      <a:pt x="124" y="0"/>
                    </a:lnTo>
                    <a:lnTo>
                      <a:pt x="132" y="0"/>
                    </a:lnTo>
                    <a:lnTo>
                      <a:pt x="139" y="8"/>
                    </a:lnTo>
                    <a:lnTo>
                      <a:pt x="139" y="16"/>
                    </a:lnTo>
                    <a:lnTo>
                      <a:pt x="139" y="24"/>
                    </a:lnTo>
                    <a:lnTo>
                      <a:pt x="147" y="39"/>
                    </a:lnTo>
                    <a:lnTo>
                      <a:pt x="139" y="55"/>
                    </a:lnTo>
                    <a:lnTo>
                      <a:pt x="155" y="55"/>
                    </a:lnTo>
                    <a:lnTo>
                      <a:pt x="147" y="70"/>
                    </a:lnTo>
                    <a:lnTo>
                      <a:pt x="163" y="62"/>
                    </a:lnTo>
                    <a:lnTo>
                      <a:pt x="163" y="78"/>
                    </a:lnTo>
                    <a:lnTo>
                      <a:pt x="170" y="55"/>
                    </a:lnTo>
                    <a:lnTo>
                      <a:pt x="186" y="62"/>
                    </a:lnTo>
                    <a:lnTo>
                      <a:pt x="186" y="78"/>
                    </a:lnTo>
                    <a:lnTo>
                      <a:pt x="178" y="117"/>
                    </a:lnTo>
                    <a:lnTo>
                      <a:pt x="139" y="117"/>
                    </a:lnTo>
                    <a:lnTo>
                      <a:pt x="132" y="117"/>
                    </a:lnTo>
                    <a:lnTo>
                      <a:pt x="139" y="117"/>
                    </a:lnTo>
                    <a:lnTo>
                      <a:pt x="139" y="109"/>
                    </a:lnTo>
                    <a:lnTo>
                      <a:pt x="77" y="148"/>
                    </a:lnTo>
                    <a:lnTo>
                      <a:pt x="54" y="148"/>
                    </a:lnTo>
                    <a:lnTo>
                      <a:pt x="46" y="132"/>
                    </a:lnTo>
                    <a:lnTo>
                      <a:pt x="69" y="117"/>
                    </a:lnTo>
                    <a:lnTo>
                      <a:pt x="93" y="117"/>
                    </a:lnTo>
                    <a:lnTo>
                      <a:pt x="101" y="101"/>
                    </a:lnTo>
                    <a:lnTo>
                      <a:pt x="77" y="109"/>
                    </a:lnTo>
                    <a:lnTo>
                      <a:pt x="77" y="101"/>
                    </a:lnTo>
                    <a:lnTo>
                      <a:pt x="69" y="109"/>
                    </a:lnTo>
                    <a:lnTo>
                      <a:pt x="54" y="117"/>
                    </a:lnTo>
                    <a:lnTo>
                      <a:pt x="54" y="109"/>
                    </a:lnTo>
                    <a:lnTo>
                      <a:pt x="62" y="109"/>
                    </a:lnTo>
                    <a:lnTo>
                      <a:pt x="54" y="93"/>
                    </a:lnTo>
                    <a:lnTo>
                      <a:pt x="62" y="93"/>
                    </a:lnTo>
                    <a:lnTo>
                      <a:pt x="54" y="93"/>
                    </a:lnTo>
                    <a:lnTo>
                      <a:pt x="54" y="101"/>
                    </a:lnTo>
                    <a:lnTo>
                      <a:pt x="46" y="101"/>
                    </a:lnTo>
                    <a:lnTo>
                      <a:pt x="46" y="109"/>
                    </a:lnTo>
                    <a:lnTo>
                      <a:pt x="38" y="117"/>
                    </a:lnTo>
                    <a:lnTo>
                      <a:pt x="31" y="109"/>
                    </a:lnTo>
                    <a:lnTo>
                      <a:pt x="31" y="117"/>
                    </a:lnTo>
                    <a:lnTo>
                      <a:pt x="23" y="109"/>
                    </a:lnTo>
                    <a:lnTo>
                      <a:pt x="23" y="101"/>
                    </a:lnTo>
                    <a:lnTo>
                      <a:pt x="0" y="101"/>
                    </a:lnTo>
                    <a:lnTo>
                      <a:pt x="7" y="86"/>
                    </a:lnTo>
                    <a:lnTo>
                      <a:pt x="23" y="86"/>
                    </a:lnTo>
                    <a:lnTo>
                      <a:pt x="38" y="70"/>
                    </a:lnTo>
                    <a:lnTo>
                      <a:pt x="15" y="86"/>
                    </a:lnTo>
                    <a:lnTo>
                      <a:pt x="7" y="78"/>
                    </a:lnTo>
                    <a:lnTo>
                      <a:pt x="46" y="62"/>
                    </a:lnTo>
                    <a:lnTo>
                      <a:pt x="15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8" name="Freeform 350"/>
              <p:cNvSpPr>
                <a:spLocks/>
              </p:cNvSpPr>
              <p:nvPr/>
            </p:nvSpPr>
            <p:spPr bwMode="auto">
              <a:xfrm>
                <a:off x="792" y="101"/>
                <a:ext cx="187" cy="149"/>
              </a:xfrm>
              <a:custGeom>
                <a:avLst/>
                <a:gdLst>
                  <a:gd name="T0" fmla="*/ 15 w 187"/>
                  <a:gd name="T1" fmla="*/ 62 h 149"/>
                  <a:gd name="T2" fmla="*/ 46 w 187"/>
                  <a:gd name="T3" fmla="*/ 47 h 149"/>
                  <a:gd name="T4" fmla="*/ 38 w 187"/>
                  <a:gd name="T5" fmla="*/ 24 h 149"/>
                  <a:gd name="T6" fmla="*/ 54 w 187"/>
                  <a:gd name="T7" fmla="*/ 39 h 149"/>
                  <a:gd name="T8" fmla="*/ 85 w 187"/>
                  <a:gd name="T9" fmla="*/ 62 h 149"/>
                  <a:gd name="T10" fmla="*/ 93 w 187"/>
                  <a:gd name="T11" fmla="*/ 62 h 149"/>
                  <a:gd name="T12" fmla="*/ 132 w 187"/>
                  <a:gd name="T13" fmla="*/ 86 h 149"/>
                  <a:gd name="T14" fmla="*/ 116 w 187"/>
                  <a:gd name="T15" fmla="*/ 62 h 149"/>
                  <a:gd name="T16" fmla="*/ 108 w 187"/>
                  <a:gd name="T17" fmla="*/ 31 h 149"/>
                  <a:gd name="T18" fmla="*/ 116 w 187"/>
                  <a:gd name="T19" fmla="*/ 24 h 149"/>
                  <a:gd name="T20" fmla="*/ 132 w 187"/>
                  <a:gd name="T21" fmla="*/ 0 h 149"/>
                  <a:gd name="T22" fmla="*/ 139 w 187"/>
                  <a:gd name="T23" fmla="*/ 16 h 149"/>
                  <a:gd name="T24" fmla="*/ 147 w 187"/>
                  <a:gd name="T25" fmla="*/ 39 h 149"/>
                  <a:gd name="T26" fmla="*/ 155 w 187"/>
                  <a:gd name="T27" fmla="*/ 55 h 149"/>
                  <a:gd name="T28" fmla="*/ 163 w 187"/>
                  <a:gd name="T29" fmla="*/ 62 h 149"/>
                  <a:gd name="T30" fmla="*/ 170 w 187"/>
                  <a:gd name="T31" fmla="*/ 55 h 149"/>
                  <a:gd name="T32" fmla="*/ 186 w 187"/>
                  <a:gd name="T33" fmla="*/ 78 h 149"/>
                  <a:gd name="T34" fmla="*/ 139 w 187"/>
                  <a:gd name="T35" fmla="*/ 117 h 149"/>
                  <a:gd name="T36" fmla="*/ 139 w 187"/>
                  <a:gd name="T37" fmla="*/ 117 h 149"/>
                  <a:gd name="T38" fmla="*/ 77 w 187"/>
                  <a:gd name="T39" fmla="*/ 148 h 149"/>
                  <a:gd name="T40" fmla="*/ 46 w 187"/>
                  <a:gd name="T41" fmla="*/ 132 h 149"/>
                  <a:gd name="T42" fmla="*/ 93 w 187"/>
                  <a:gd name="T43" fmla="*/ 117 h 149"/>
                  <a:gd name="T44" fmla="*/ 77 w 187"/>
                  <a:gd name="T45" fmla="*/ 109 h 149"/>
                  <a:gd name="T46" fmla="*/ 69 w 187"/>
                  <a:gd name="T47" fmla="*/ 109 h 149"/>
                  <a:gd name="T48" fmla="*/ 54 w 187"/>
                  <a:gd name="T49" fmla="*/ 109 h 149"/>
                  <a:gd name="T50" fmla="*/ 54 w 187"/>
                  <a:gd name="T51" fmla="*/ 93 h 149"/>
                  <a:gd name="T52" fmla="*/ 54 w 187"/>
                  <a:gd name="T53" fmla="*/ 93 h 149"/>
                  <a:gd name="T54" fmla="*/ 46 w 187"/>
                  <a:gd name="T55" fmla="*/ 93 h 149"/>
                  <a:gd name="T56" fmla="*/ 38 w 187"/>
                  <a:gd name="T57" fmla="*/ 117 h 149"/>
                  <a:gd name="T58" fmla="*/ 31 w 187"/>
                  <a:gd name="T59" fmla="*/ 117 h 149"/>
                  <a:gd name="T60" fmla="*/ 23 w 187"/>
                  <a:gd name="T61" fmla="*/ 101 h 149"/>
                  <a:gd name="T62" fmla="*/ 7 w 187"/>
                  <a:gd name="T63" fmla="*/ 86 h 149"/>
                  <a:gd name="T64" fmla="*/ 38 w 187"/>
                  <a:gd name="T65" fmla="*/ 70 h 149"/>
                  <a:gd name="T66" fmla="*/ 7 w 187"/>
                  <a:gd name="T67" fmla="*/ 78 h 149"/>
                  <a:gd name="T68" fmla="*/ 15 w 187"/>
                  <a:gd name="T69" fmla="*/ 62 h 149"/>
                  <a:gd name="T70" fmla="*/ 46 w 187"/>
                  <a:gd name="T71" fmla="*/ 47 h 149"/>
                  <a:gd name="T72" fmla="*/ 38 w 187"/>
                  <a:gd name="T73" fmla="*/ 24 h 149"/>
                  <a:gd name="T74" fmla="*/ 54 w 187"/>
                  <a:gd name="T75" fmla="*/ 39 h 149"/>
                  <a:gd name="T76" fmla="*/ 85 w 187"/>
                  <a:gd name="T77" fmla="*/ 62 h 149"/>
                  <a:gd name="T78" fmla="*/ 93 w 187"/>
                  <a:gd name="T79" fmla="*/ 86 h 149"/>
                  <a:gd name="T80" fmla="*/ 132 w 187"/>
                  <a:gd name="T81" fmla="*/ 70 h 149"/>
                  <a:gd name="T82" fmla="*/ 124 w 187"/>
                  <a:gd name="T83" fmla="*/ 55 h 149"/>
                  <a:gd name="T84" fmla="*/ 108 w 187"/>
                  <a:gd name="T85" fmla="*/ 24 h 14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7"/>
                  <a:gd name="T130" fmla="*/ 0 h 149"/>
                  <a:gd name="T131" fmla="*/ 187 w 187"/>
                  <a:gd name="T132" fmla="*/ 149 h 14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7" h="149">
                    <a:moveTo>
                      <a:pt x="15" y="62"/>
                    </a:moveTo>
                    <a:lnTo>
                      <a:pt x="15" y="62"/>
                    </a:lnTo>
                    <a:lnTo>
                      <a:pt x="15" y="47"/>
                    </a:lnTo>
                    <a:lnTo>
                      <a:pt x="46" y="47"/>
                    </a:lnTo>
                    <a:lnTo>
                      <a:pt x="23" y="39"/>
                    </a:lnTo>
                    <a:lnTo>
                      <a:pt x="38" y="24"/>
                    </a:lnTo>
                    <a:lnTo>
                      <a:pt x="54" y="31"/>
                    </a:lnTo>
                    <a:lnTo>
                      <a:pt x="54" y="39"/>
                    </a:lnTo>
                    <a:lnTo>
                      <a:pt x="77" y="47"/>
                    </a:lnTo>
                    <a:lnTo>
                      <a:pt x="85" y="62"/>
                    </a:lnTo>
                    <a:lnTo>
                      <a:pt x="85" y="70"/>
                    </a:lnTo>
                    <a:lnTo>
                      <a:pt x="93" y="62"/>
                    </a:lnTo>
                    <a:lnTo>
                      <a:pt x="93" y="86"/>
                    </a:lnTo>
                    <a:lnTo>
                      <a:pt x="132" y="86"/>
                    </a:lnTo>
                    <a:lnTo>
                      <a:pt x="132" y="78"/>
                    </a:lnTo>
                    <a:lnTo>
                      <a:pt x="116" y="62"/>
                    </a:lnTo>
                    <a:lnTo>
                      <a:pt x="124" y="55"/>
                    </a:lnTo>
                    <a:lnTo>
                      <a:pt x="108" y="31"/>
                    </a:lnTo>
                    <a:lnTo>
                      <a:pt x="108" y="24"/>
                    </a:lnTo>
                    <a:lnTo>
                      <a:pt x="116" y="24"/>
                    </a:lnTo>
                    <a:lnTo>
                      <a:pt x="124" y="0"/>
                    </a:lnTo>
                    <a:lnTo>
                      <a:pt x="132" y="0"/>
                    </a:lnTo>
                    <a:lnTo>
                      <a:pt x="139" y="8"/>
                    </a:lnTo>
                    <a:lnTo>
                      <a:pt x="139" y="16"/>
                    </a:lnTo>
                    <a:lnTo>
                      <a:pt x="139" y="24"/>
                    </a:lnTo>
                    <a:lnTo>
                      <a:pt x="147" y="39"/>
                    </a:lnTo>
                    <a:lnTo>
                      <a:pt x="139" y="47"/>
                    </a:lnTo>
                    <a:lnTo>
                      <a:pt x="155" y="55"/>
                    </a:lnTo>
                    <a:lnTo>
                      <a:pt x="147" y="70"/>
                    </a:lnTo>
                    <a:lnTo>
                      <a:pt x="163" y="62"/>
                    </a:lnTo>
                    <a:lnTo>
                      <a:pt x="163" y="78"/>
                    </a:lnTo>
                    <a:lnTo>
                      <a:pt x="170" y="55"/>
                    </a:lnTo>
                    <a:lnTo>
                      <a:pt x="186" y="62"/>
                    </a:lnTo>
                    <a:lnTo>
                      <a:pt x="186" y="78"/>
                    </a:lnTo>
                    <a:lnTo>
                      <a:pt x="178" y="117"/>
                    </a:lnTo>
                    <a:lnTo>
                      <a:pt x="139" y="117"/>
                    </a:lnTo>
                    <a:lnTo>
                      <a:pt x="132" y="117"/>
                    </a:lnTo>
                    <a:lnTo>
                      <a:pt x="139" y="117"/>
                    </a:lnTo>
                    <a:lnTo>
                      <a:pt x="139" y="109"/>
                    </a:lnTo>
                    <a:lnTo>
                      <a:pt x="77" y="148"/>
                    </a:lnTo>
                    <a:lnTo>
                      <a:pt x="54" y="140"/>
                    </a:lnTo>
                    <a:lnTo>
                      <a:pt x="46" y="132"/>
                    </a:lnTo>
                    <a:lnTo>
                      <a:pt x="69" y="117"/>
                    </a:lnTo>
                    <a:lnTo>
                      <a:pt x="93" y="117"/>
                    </a:lnTo>
                    <a:lnTo>
                      <a:pt x="101" y="101"/>
                    </a:lnTo>
                    <a:lnTo>
                      <a:pt x="77" y="109"/>
                    </a:lnTo>
                    <a:lnTo>
                      <a:pt x="77" y="101"/>
                    </a:lnTo>
                    <a:lnTo>
                      <a:pt x="69" y="109"/>
                    </a:lnTo>
                    <a:lnTo>
                      <a:pt x="54" y="117"/>
                    </a:lnTo>
                    <a:lnTo>
                      <a:pt x="54" y="109"/>
                    </a:lnTo>
                    <a:lnTo>
                      <a:pt x="62" y="101"/>
                    </a:lnTo>
                    <a:lnTo>
                      <a:pt x="54" y="93"/>
                    </a:lnTo>
                    <a:lnTo>
                      <a:pt x="62" y="86"/>
                    </a:lnTo>
                    <a:lnTo>
                      <a:pt x="54" y="93"/>
                    </a:lnTo>
                    <a:lnTo>
                      <a:pt x="54" y="101"/>
                    </a:lnTo>
                    <a:lnTo>
                      <a:pt x="46" y="93"/>
                    </a:lnTo>
                    <a:lnTo>
                      <a:pt x="46" y="109"/>
                    </a:lnTo>
                    <a:lnTo>
                      <a:pt x="38" y="117"/>
                    </a:lnTo>
                    <a:lnTo>
                      <a:pt x="31" y="109"/>
                    </a:lnTo>
                    <a:lnTo>
                      <a:pt x="31" y="117"/>
                    </a:lnTo>
                    <a:lnTo>
                      <a:pt x="23" y="109"/>
                    </a:lnTo>
                    <a:lnTo>
                      <a:pt x="23" y="101"/>
                    </a:lnTo>
                    <a:lnTo>
                      <a:pt x="0" y="101"/>
                    </a:lnTo>
                    <a:lnTo>
                      <a:pt x="7" y="86"/>
                    </a:lnTo>
                    <a:lnTo>
                      <a:pt x="23" y="86"/>
                    </a:lnTo>
                    <a:lnTo>
                      <a:pt x="38" y="70"/>
                    </a:lnTo>
                    <a:lnTo>
                      <a:pt x="15" y="86"/>
                    </a:lnTo>
                    <a:lnTo>
                      <a:pt x="7" y="78"/>
                    </a:lnTo>
                    <a:lnTo>
                      <a:pt x="46" y="62"/>
                    </a:lnTo>
                    <a:lnTo>
                      <a:pt x="15" y="62"/>
                    </a:lnTo>
                    <a:lnTo>
                      <a:pt x="15" y="47"/>
                    </a:lnTo>
                    <a:lnTo>
                      <a:pt x="46" y="47"/>
                    </a:lnTo>
                    <a:lnTo>
                      <a:pt x="23" y="39"/>
                    </a:lnTo>
                    <a:lnTo>
                      <a:pt x="38" y="24"/>
                    </a:lnTo>
                    <a:lnTo>
                      <a:pt x="54" y="24"/>
                    </a:lnTo>
                    <a:lnTo>
                      <a:pt x="54" y="39"/>
                    </a:lnTo>
                    <a:lnTo>
                      <a:pt x="77" y="39"/>
                    </a:lnTo>
                    <a:lnTo>
                      <a:pt x="85" y="62"/>
                    </a:lnTo>
                    <a:lnTo>
                      <a:pt x="93" y="62"/>
                    </a:lnTo>
                    <a:lnTo>
                      <a:pt x="93" y="86"/>
                    </a:lnTo>
                    <a:lnTo>
                      <a:pt x="132" y="86"/>
                    </a:lnTo>
                    <a:lnTo>
                      <a:pt x="132" y="70"/>
                    </a:lnTo>
                    <a:lnTo>
                      <a:pt x="116" y="62"/>
                    </a:lnTo>
                    <a:lnTo>
                      <a:pt x="124" y="55"/>
                    </a:lnTo>
                    <a:lnTo>
                      <a:pt x="108" y="31"/>
                    </a:lnTo>
                    <a:lnTo>
                      <a:pt x="108" y="24"/>
                    </a:lnTo>
                    <a:lnTo>
                      <a:pt x="116" y="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9" name="Freeform 351"/>
              <p:cNvSpPr>
                <a:spLocks/>
              </p:cNvSpPr>
              <p:nvPr/>
            </p:nvSpPr>
            <p:spPr bwMode="auto">
              <a:xfrm>
                <a:off x="1110" y="86"/>
                <a:ext cx="257" cy="156"/>
              </a:xfrm>
              <a:custGeom>
                <a:avLst/>
                <a:gdLst>
                  <a:gd name="T0" fmla="*/ 30 w 257"/>
                  <a:gd name="T1" fmla="*/ 0 h 156"/>
                  <a:gd name="T2" fmla="*/ 0 w 257"/>
                  <a:gd name="T3" fmla="*/ 8 h 156"/>
                  <a:gd name="T4" fmla="*/ 0 w 257"/>
                  <a:gd name="T5" fmla="*/ 22 h 156"/>
                  <a:gd name="T6" fmla="*/ 52 w 257"/>
                  <a:gd name="T7" fmla="*/ 44 h 156"/>
                  <a:gd name="T8" fmla="*/ 60 w 257"/>
                  <a:gd name="T9" fmla="*/ 103 h 156"/>
                  <a:gd name="T10" fmla="*/ 75 w 257"/>
                  <a:gd name="T11" fmla="*/ 118 h 156"/>
                  <a:gd name="T12" fmla="*/ 68 w 257"/>
                  <a:gd name="T13" fmla="*/ 140 h 156"/>
                  <a:gd name="T14" fmla="*/ 90 w 257"/>
                  <a:gd name="T15" fmla="*/ 132 h 156"/>
                  <a:gd name="T16" fmla="*/ 90 w 257"/>
                  <a:gd name="T17" fmla="*/ 147 h 156"/>
                  <a:gd name="T18" fmla="*/ 105 w 257"/>
                  <a:gd name="T19" fmla="*/ 155 h 156"/>
                  <a:gd name="T20" fmla="*/ 105 w 257"/>
                  <a:gd name="T21" fmla="*/ 140 h 156"/>
                  <a:gd name="T22" fmla="*/ 120 w 257"/>
                  <a:gd name="T23" fmla="*/ 132 h 156"/>
                  <a:gd name="T24" fmla="*/ 120 w 257"/>
                  <a:gd name="T25" fmla="*/ 155 h 156"/>
                  <a:gd name="T26" fmla="*/ 166 w 257"/>
                  <a:gd name="T27" fmla="*/ 147 h 156"/>
                  <a:gd name="T28" fmla="*/ 173 w 257"/>
                  <a:gd name="T29" fmla="*/ 140 h 156"/>
                  <a:gd name="T30" fmla="*/ 196 w 257"/>
                  <a:gd name="T31" fmla="*/ 147 h 156"/>
                  <a:gd name="T32" fmla="*/ 196 w 257"/>
                  <a:gd name="T33" fmla="*/ 132 h 156"/>
                  <a:gd name="T34" fmla="*/ 203 w 257"/>
                  <a:gd name="T35" fmla="*/ 147 h 156"/>
                  <a:gd name="T36" fmla="*/ 218 w 257"/>
                  <a:gd name="T37" fmla="*/ 155 h 156"/>
                  <a:gd name="T38" fmla="*/ 240 w 257"/>
                  <a:gd name="T39" fmla="*/ 126 h 156"/>
                  <a:gd name="T40" fmla="*/ 248 w 257"/>
                  <a:gd name="T41" fmla="*/ 96 h 156"/>
                  <a:gd name="T42" fmla="*/ 158 w 257"/>
                  <a:gd name="T43" fmla="*/ 96 h 156"/>
                  <a:gd name="T44" fmla="*/ 150 w 257"/>
                  <a:gd name="T45" fmla="*/ 110 h 156"/>
                  <a:gd name="T46" fmla="*/ 136 w 257"/>
                  <a:gd name="T47" fmla="*/ 96 h 156"/>
                  <a:gd name="T48" fmla="*/ 128 w 257"/>
                  <a:gd name="T49" fmla="*/ 96 h 156"/>
                  <a:gd name="T50" fmla="*/ 120 w 257"/>
                  <a:gd name="T51" fmla="*/ 88 h 156"/>
                  <a:gd name="T52" fmla="*/ 105 w 257"/>
                  <a:gd name="T53" fmla="*/ 96 h 156"/>
                  <a:gd name="T54" fmla="*/ 112 w 257"/>
                  <a:gd name="T55" fmla="*/ 81 h 156"/>
                  <a:gd name="T56" fmla="*/ 90 w 257"/>
                  <a:gd name="T57" fmla="*/ 73 h 156"/>
                  <a:gd name="T58" fmla="*/ 82 w 257"/>
                  <a:gd name="T59" fmla="*/ 73 h 156"/>
                  <a:gd name="T60" fmla="*/ 75 w 257"/>
                  <a:gd name="T61" fmla="*/ 59 h 156"/>
                  <a:gd name="T62" fmla="*/ 112 w 257"/>
                  <a:gd name="T63" fmla="*/ 51 h 156"/>
                  <a:gd name="T64" fmla="*/ 90 w 257"/>
                  <a:gd name="T65" fmla="*/ 37 h 156"/>
                  <a:gd name="T66" fmla="*/ 45 w 257"/>
                  <a:gd name="T67" fmla="*/ 44 h 156"/>
                  <a:gd name="T68" fmla="*/ 30 w 257"/>
                  <a:gd name="T69" fmla="*/ 0 h 15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57"/>
                  <a:gd name="T106" fmla="*/ 0 h 156"/>
                  <a:gd name="T107" fmla="*/ 257 w 257"/>
                  <a:gd name="T108" fmla="*/ 156 h 15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57" h="156">
                    <a:moveTo>
                      <a:pt x="30" y="0"/>
                    </a:moveTo>
                    <a:lnTo>
                      <a:pt x="30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0" y="22"/>
                    </a:lnTo>
                    <a:lnTo>
                      <a:pt x="30" y="51"/>
                    </a:lnTo>
                    <a:lnTo>
                      <a:pt x="52" y="44"/>
                    </a:lnTo>
                    <a:lnTo>
                      <a:pt x="68" y="96"/>
                    </a:lnTo>
                    <a:lnTo>
                      <a:pt x="60" y="103"/>
                    </a:lnTo>
                    <a:lnTo>
                      <a:pt x="60" y="118"/>
                    </a:lnTo>
                    <a:lnTo>
                      <a:pt x="75" y="118"/>
                    </a:lnTo>
                    <a:lnTo>
                      <a:pt x="68" y="126"/>
                    </a:lnTo>
                    <a:lnTo>
                      <a:pt x="68" y="140"/>
                    </a:lnTo>
                    <a:lnTo>
                      <a:pt x="75" y="147"/>
                    </a:lnTo>
                    <a:lnTo>
                      <a:pt x="90" y="132"/>
                    </a:lnTo>
                    <a:lnTo>
                      <a:pt x="82" y="140"/>
                    </a:lnTo>
                    <a:lnTo>
                      <a:pt x="90" y="147"/>
                    </a:lnTo>
                    <a:lnTo>
                      <a:pt x="90" y="140"/>
                    </a:lnTo>
                    <a:lnTo>
                      <a:pt x="105" y="155"/>
                    </a:lnTo>
                    <a:lnTo>
                      <a:pt x="112" y="147"/>
                    </a:lnTo>
                    <a:lnTo>
                      <a:pt x="105" y="140"/>
                    </a:lnTo>
                    <a:lnTo>
                      <a:pt x="112" y="147"/>
                    </a:lnTo>
                    <a:lnTo>
                      <a:pt x="120" y="132"/>
                    </a:lnTo>
                    <a:lnTo>
                      <a:pt x="120" y="140"/>
                    </a:lnTo>
                    <a:lnTo>
                      <a:pt x="120" y="155"/>
                    </a:lnTo>
                    <a:lnTo>
                      <a:pt x="166" y="155"/>
                    </a:lnTo>
                    <a:lnTo>
                      <a:pt x="166" y="147"/>
                    </a:lnTo>
                    <a:lnTo>
                      <a:pt x="173" y="155"/>
                    </a:lnTo>
                    <a:lnTo>
                      <a:pt x="173" y="140"/>
                    </a:lnTo>
                    <a:lnTo>
                      <a:pt x="173" y="155"/>
                    </a:lnTo>
                    <a:lnTo>
                      <a:pt x="196" y="147"/>
                    </a:lnTo>
                    <a:lnTo>
                      <a:pt x="203" y="140"/>
                    </a:lnTo>
                    <a:lnTo>
                      <a:pt x="196" y="132"/>
                    </a:lnTo>
                    <a:lnTo>
                      <a:pt x="203" y="140"/>
                    </a:lnTo>
                    <a:lnTo>
                      <a:pt x="203" y="147"/>
                    </a:lnTo>
                    <a:lnTo>
                      <a:pt x="210" y="155"/>
                    </a:lnTo>
                    <a:lnTo>
                      <a:pt x="218" y="155"/>
                    </a:lnTo>
                    <a:lnTo>
                      <a:pt x="248" y="147"/>
                    </a:lnTo>
                    <a:lnTo>
                      <a:pt x="240" y="126"/>
                    </a:lnTo>
                    <a:lnTo>
                      <a:pt x="256" y="110"/>
                    </a:lnTo>
                    <a:lnTo>
                      <a:pt x="248" y="96"/>
                    </a:lnTo>
                    <a:lnTo>
                      <a:pt x="210" y="73"/>
                    </a:lnTo>
                    <a:lnTo>
                      <a:pt x="158" y="96"/>
                    </a:lnTo>
                    <a:lnTo>
                      <a:pt x="166" y="103"/>
                    </a:lnTo>
                    <a:lnTo>
                      <a:pt x="150" y="110"/>
                    </a:lnTo>
                    <a:lnTo>
                      <a:pt x="150" y="103"/>
                    </a:lnTo>
                    <a:lnTo>
                      <a:pt x="136" y="96"/>
                    </a:lnTo>
                    <a:lnTo>
                      <a:pt x="136" y="103"/>
                    </a:lnTo>
                    <a:lnTo>
                      <a:pt x="128" y="96"/>
                    </a:lnTo>
                    <a:lnTo>
                      <a:pt x="120" y="103"/>
                    </a:lnTo>
                    <a:lnTo>
                      <a:pt x="120" y="88"/>
                    </a:lnTo>
                    <a:lnTo>
                      <a:pt x="112" y="103"/>
                    </a:lnTo>
                    <a:lnTo>
                      <a:pt x="105" y="96"/>
                    </a:lnTo>
                    <a:lnTo>
                      <a:pt x="105" y="88"/>
                    </a:lnTo>
                    <a:lnTo>
                      <a:pt x="112" y="81"/>
                    </a:lnTo>
                    <a:lnTo>
                      <a:pt x="105" y="81"/>
                    </a:lnTo>
                    <a:lnTo>
                      <a:pt x="90" y="73"/>
                    </a:lnTo>
                    <a:lnTo>
                      <a:pt x="82" y="81"/>
                    </a:lnTo>
                    <a:lnTo>
                      <a:pt x="82" y="73"/>
                    </a:lnTo>
                    <a:lnTo>
                      <a:pt x="90" y="67"/>
                    </a:lnTo>
                    <a:lnTo>
                      <a:pt x="75" y="59"/>
                    </a:lnTo>
                    <a:lnTo>
                      <a:pt x="105" y="59"/>
                    </a:lnTo>
                    <a:lnTo>
                      <a:pt x="112" y="51"/>
                    </a:lnTo>
                    <a:lnTo>
                      <a:pt x="75" y="44"/>
                    </a:lnTo>
                    <a:lnTo>
                      <a:pt x="90" y="37"/>
                    </a:lnTo>
                    <a:lnTo>
                      <a:pt x="75" y="22"/>
                    </a:lnTo>
                    <a:lnTo>
                      <a:pt x="45" y="44"/>
                    </a:lnTo>
                    <a:lnTo>
                      <a:pt x="52" y="14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0" name="Freeform 352"/>
              <p:cNvSpPr>
                <a:spLocks/>
              </p:cNvSpPr>
              <p:nvPr/>
            </p:nvSpPr>
            <p:spPr bwMode="auto">
              <a:xfrm>
                <a:off x="1110" y="86"/>
                <a:ext cx="265" cy="164"/>
              </a:xfrm>
              <a:custGeom>
                <a:avLst/>
                <a:gdLst>
                  <a:gd name="T0" fmla="*/ 8 w 265"/>
                  <a:gd name="T1" fmla="*/ 0 h 164"/>
                  <a:gd name="T2" fmla="*/ 8 w 265"/>
                  <a:gd name="T3" fmla="*/ 23 h 164"/>
                  <a:gd name="T4" fmla="*/ 31 w 265"/>
                  <a:gd name="T5" fmla="*/ 62 h 164"/>
                  <a:gd name="T6" fmla="*/ 70 w 265"/>
                  <a:gd name="T7" fmla="*/ 101 h 164"/>
                  <a:gd name="T8" fmla="*/ 62 w 265"/>
                  <a:gd name="T9" fmla="*/ 124 h 164"/>
                  <a:gd name="T10" fmla="*/ 70 w 265"/>
                  <a:gd name="T11" fmla="*/ 132 h 164"/>
                  <a:gd name="T12" fmla="*/ 77 w 265"/>
                  <a:gd name="T13" fmla="*/ 155 h 164"/>
                  <a:gd name="T14" fmla="*/ 85 w 265"/>
                  <a:gd name="T15" fmla="*/ 147 h 164"/>
                  <a:gd name="T16" fmla="*/ 93 w 265"/>
                  <a:gd name="T17" fmla="*/ 147 h 164"/>
                  <a:gd name="T18" fmla="*/ 116 w 265"/>
                  <a:gd name="T19" fmla="*/ 155 h 164"/>
                  <a:gd name="T20" fmla="*/ 116 w 265"/>
                  <a:gd name="T21" fmla="*/ 155 h 164"/>
                  <a:gd name="T22" fmla="*/ 124 w 265"/>
                  <a:gd name="T23" fmla="*/ 163 h 164"/>
                  <a:gd name="T24" fmla="*/ 171 w 265"/>
                  <a:gd name="T25" fmla="*/ 155 h 164"/>
                  <a:gd name="T26" fmla="*/ 178 w 265"/>
                  <a:gd name="T27" fmla="*/ 155 h 164"/>
                  <a:gd name="T28" fmla="*/ 202 w 265"/>
                  <a:gd name="T29" fmla="*/ 155 h 164"/>
                  <a:gd name="T30" fmla="*/ 202 w 265"/>
                  <a:gd name="T31" fmla="*/ 139 h 164"/>
                  <a:gd name="T32" fmla="*/ 209 w 265"/>
                  <a:gd name="T33" fmla="*/ 155 h 164"/>
                  <a:gd name="T34" fmla="*/ 225 w 265"/>
                  <a:gd name="T35" fmla="*/ 163 h 164"/>
                  <a:gd name="T36" fmla="*/ 248 w 265"/>
                  <a:gd name="T37" fmla="*/ 132 h 164"/>
                  <a:gd name="T38" fmla="*/ 256 w 265"/>
                  <a:gd name="T39" fmla="*/ 101 h 164"/>
                  <a:gd name="T40" fmla="*/ 163 w 265"/>
                  <a:gd name="T41" fmla="*/ 101 h 164"/>
                  <a:gd name="T42" fmla="*/ 155 w 265"/>
                  <a:gd name="T43" fmla="*/ 116 h 164"/>
                  <a:gd name="T44" fmla="*/ 140 w 265"/>
                  <a:gd name="T45" fmla="*/ 101 h 164"/>
                  <a:gd name="T46" fmla="*/ 132 w 265"/>
                  <a:gd name="T47" fmla="*/ 101 h 164"/>
                  <a:gd name="T48" fmla="*/ 124 w 265"/>
                  <a:gd name="T49" fmla="*/ 93 h 164"/>
                  <a:gd name="T50" fmla="*/ 108 w 265"/>
                  <a:gd name="T51" fmla="*/ 101 h 164"/>
                  <a:gd name="T52" fmla="*/ 108 w 265"/>
                  <a:gd name="T53" fmla="*/ 85 h 164"/>
                  <a:gd name="T54" fmla="*/ 85 w 265"/>
                  <a:gd name="T55" fmla="*/ 85 h 164"/>
                  <a:gd name="T56" fmla="*/ 93 w 265"/>
                  <a:gd name="T57" fmla="*/ 70 h 164"/>
                  <a:gd name="T58" fmla="*/ 108 w 265"/>
                  <a:gd name="T59" fmla="*/ 70 h 164"/>
                  <a:gd name="T60" fmla="*/ 77 w 265"/>
                  <a:gd name="T61" fmla="*/ 46 h 164"/>
                  <a:gd name="T62" fmla="*/ 77 w 265"/>
                  <a:gd name="T63" fmla="*/ 23 h 164"/>
                  <a:gd name="T64" fmla="*/ 54 w 265"/>
                  <a:gd name="T65" fmla="*/ 23 h 16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65"/>
                  <a:gd name="T100" fmla="*/ 0 h 164"/>
                  <a:gd name="T101" fmla="*/ 265 w 265"/>
                  <a:gd name="T102" fmla="*/ 164 h 16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65" h="164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31" y="62"/>
                    </a:lnTo>
                    <a:lnTo>
                      <a:pt x="54" y="54"/>
                    </a:lnTo>
                    <a:lnTo>
                      <a:pt x="70" y="101"/>
                    </a:lnTo>
                    <a:lnTo>
                      <a:pt x="62" y="108"/>
                    </a:lnTo>
                    <a:lnTo>
                      <a:pt x="62" y="124"/>
                    </a:lnTo>
                    <a:lnTo>
                      <a:pt x="77" y="132"/>
                    </a:lnTo>
                    <a:lnTo>
                      <a:pt x="70" y="132"/>
                    </a:lnTo>
                    <a:lnTo>
                      <a:pt x="70" y="147"/>
                    </a:lnTo>
                    <a:lnTo>
                      <a:pt x="77" y="155"/>
                    </a:lnTo>
                    <a:lnTo>
                      <a:pt x="93" y="147"/>
                    </a:lnTo>
                    <a:lnTo>
                      <a:pt x="85" y="147"/>
                    </a:lnTo>
                    <a:lnTo>
                      <a:pt x="93" y="155"/>
                    </a:lnTo>
                    <a:lnTo>
                      <a:pt x="93" y="147"/>
                    </a:lnTo>
                    <a:lnTo>
                      <a:pt x="108" y="163"/>
                    </a:lnTo>
                    <a:lnTo>
                      <a:pt x="116" y="155"/>
                    </a:lnTo>
                    <a:lnTo>
                      <a:pt x="108" y="147"/>
                    </a:lnTo>
                    <a:lnTo>
                      <a:pt x="116" y="155"/>
                    </a:lnTo>
                    <a:lnTo>
                      <a:pt x="124" y="147"/>
                    </a:lnTo>
                    <a:lnTo>
                      <a:pt x="124" y="163"/>
                    </a:lnTo>
                    <a:lnTo>
                      <a:pt x="171" y="163"/>
                    </a:lnTo>
                    <a:lnTo>
                      <a:pt x="171" y="155"/>
                    </a:lnTo>
                    <a:lnTo>
                      <a:pt x="178" y="163"/>
                    </a:lnTo>
                    <a:lnTo>
                      <a:pt x="178" y="155"/>
                    </a:lnTo>
                    <a:lnTo>
                      <a:pt x="178" y="163"/>
                    </a:lnTo>
                    <a:lnTo>
                      <a:pt x="202" y="155"/>
                    </a:lnTo>
                    <a:lnTo>
                      <a:pt x="209" y="147"/>
                    </a:lnTo>
                    <a:lnTo>
                      <a:pt x="202" y="139"/>
                    </a:lnTo>
                    <a:lnTo>
                      <a:pt x="209" y="147"/>
                    </a:lnTo>
                    <a:lnTo>
                      <a:pt x="209" y="155"/>
                    </a:lnTo>
                    <a:lnTo>
                      <a:pt x="217" y="163"/>
                    </a:lnTo>
                    <a:lnTo>
                      <a:pt x="225" y="163"/>
                    </a:lnTo>
                    <a:lnTo>
                      <a:pt x="256" y="155"/>
                    </a:lnTo>
                    <a:lnTo>
                      <a:pt x="248" y="132"/>
                    </a:lnTo>
                    <a:lnTo>
                      <a:pt x="264" y="116"/>
                    </a:lnTo>
                    <a:lnTo>
                      <a:pt x="256" y="101"/>
                    </a:lnTo>
                    <a:lnTo>
                      <a:pt x="217" y="77"/>
                    </a:lnTo>
                    <a:lnTo>
                      <a:pt x="163" y="101"/>
                    </a:lnTo>
                    <a:lnTo>
                      <a:pt x="171" y="108"/>
                    </a:lnTo>
                    <a:lnTo>
                      <a:pt x="155" y="116"/>
                    </a:lnTo>
                    <a:lnTo>
                      <a:pt x="155" y="108"/>
                    </a:lnTo>
                    <a:lnTo>
                      <a:pt x="140" y="101"/>
                    </a:lnTo>
                    <a:lnTo>
                      <a:pt x="140" y="108"/>
                    </a:lnTo>
                    <a:lnTo>
                      <a:pt x="132" y="101"/>
                    </a:lnTo>
                    <a:lnTo>
                      <a:pt x="124" y="108"/>
                    </a:lnTo>
                    <a:lnTo>
                      <a:pt x="124" y="93"/>
                    </a:lnTo>
                    <a:lnTo>
                      <a:pt x="116" y="108"/>
                    </a:lnTo>
                    <a:lnTo>
                      <a:pt x="108" y="101"/>
                    </a:lnTo>
                    <a:lnTo>
                      <a:pt x="116" y="85"/>
                    </a:lnTo>
                    <a:lnTo>
                      <a:pt x="108" y="85"/>
                    </a:lnTo>
                    <a:lnTo>
                      <a:pt x="93" y="77"/>
                    </a:lnTo>
                    <a:lnTo>
                      <a:pt x="85" y="85"/>
                    </a:lnTo>
                    <a:lnTo>
                      <a:pt x="85" y="77"/>
                    </a:lnTo>
                    <a:lnTo>
                      <a:pt x="93" y="70"/>
                    </a:lnTo>
                    <a:lnTo>
                      <a:pt x="77" y="62"/>
                    </a:lnTo>
                    <a:lnTo>
                      <a:pt x="108" y="70"/>
                    </a:lnTo>
                    <a:lnTo>
                      <a:pt x="116" y="54"/>
                    </a:lnTo>
                    <a:lnTo>
                      <a:pt x="77" y="46"/>
                    </a:lnTo>
                    <a:lnTo>
                      <a:pt x="93" y="46"/>
                    </a:lnTo>
                    <a:lnTo>
                      <a:pt x="77" y="23"/>
                    </a:lnTo>
                    <a:lnTo>
                      <a:pt x="46" y="46"/>
                    </a:lnTo>
                    <a:lnTo>
                      <a:pt x="54" y="23"/>
                    </a:lnTo>
                    <a:lnTo>
                      <a:pt x="31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1" name="Freeform 353"/>
              <p:cNvSpPr>
                <a:spLocks/>
              </p:cNvSpPr>
              <p:nvPr/>
            </p:nvSpPr>
            <p:spPr bwMode="auto">
              <a:xfrm>
                <a:off x="1110" y="86"/>
                <a:ext cx="265" cy="164"/>
              </a:xfrm>
              <a:custGeom>
                <a:avLst/>
                <a:gdLst>
                  <a:gd name="T0" fmla="*/ 31 w 265"/>
                  <a:gd name="T1" fmla="*/ 0 h 164"/>
                  <a:gd name="T2" fmla="*/ 0 w 265"/>
                  <a:gd name="T3" fmla="*/ 8 h 164"/>
                  <a:gd name="T4" fmla="*/ 0 w 265"/>
                  <a:gd name="T5" fmla="*/ 23 h 164"/>
                  <a:gd name="T6" fmla="*/ 54 w 265"/>
                  <a:gd name="T7" fmla="*/ 46 h 164"/>
                  <a:gd name="T8" fmla="*/ 62 w 265"/>
                  <a:gd name="T9" fmla="*/ 108 h 164"/>
                  <a:gd name="T10" fmla="*/ 77 w 265"/>
                  <a:gd name="T11" fmla="*/ 124 h 164"/>
                  <a:gd name="T12" fmla="*/ 70 w 265"/>
                  <a:gd name="T13" fmla="*/ 147 h 164"/>
                  <a:gd name="T14" fmla="*/ 93 w 265"/>
                  <a:gd name="T15" fmla="*/ 139 h 164"/>
                  <a:gd name="T16" fmla="*/ 93 w 265"/>
                  <a:gd name="T17" fmla="*/ 155 h 164"/>
                  <a:gd name="T18" fmla="*/ 108 w 265"/>
                  <a:gd name="T19" fmla="*/ 163 h 164"/>
                  <a:gd name="T20" fmla="*/ 108 w 265"/>
                  <a:gd name="T21" fmla="*/ 147 h 164"/>
                  <a:gd name="T22" fmla="*/ 124 w 265"/>
                  <a:gd name="T23" fmla="*/ 139 h 164"/>
                  <a:gd name="T24" fmla="*/ 124 w 265"/>
                  <a:gd name="T25" fmla="*/ 163 h 164"/>
                  <a:gd name="T26" fmla="*/ 171 w 265"/>
                  <a:gd name="T27" fmla="*/ 155 h 164"/>
                  <a:gd name="T28" fmla="*/ 178 w 265"/>
                  <a:gd name="T29" fmla="*/ 147 h 164"/>
                  <a:gd name="T30" fmla="*/ 202 w 265"/>
                  <a:gd name="T31" fmla="*/ 155 h 164"/>
                  <a:gd name="T32" fmla="*/ 202 w 265"/>
                  <a:gd name="T33" fmla="*/ 139 h 164"/>
                  <a:gd name="T34" fmla="*/ 209 w 265"/>
                  <a:gd name="T35" fmla="*/ 155 h 164"/>
                  <a:gd name="T36" fmla="*/ 225 w 265"/>
                  <a:gd name="T37" fmla="*/ 163 h 164"/>
                  <a:gd name="T38" fmla="*/ 248 w 265"/>
                  <a:gd name="T39" fmla="*/ 132 h 164"/>
                  <a:gd name="T40" fmla="*/ 256 w 265"/>
                  <a:gd name="T41" fmla="*/ 101 h 164"/>
                  <a:gd name="T42" fmla="*/ 163 w 265"/>
                  <a:gd name="T43" fmla="*/ 101 h 164"/>
                  <a:gd name="T44" fmla="*/ 155 w 265"/>
                  <a:gd name="T45" fmla="*/ 116 h 164"/>
                  <a:gd name="T46" fmla="*/ 140 w 265"/>
                  <a:gd name="T47" fmla="*/ 101 h 164"/>
                  <a:gd name="T48" fmla="*/ 132 w 265"/>
                  <a:gd name="T49" fmla="*/ 101 h 164"/>
                  <a:gd name="T50" fmla="*/ 124 w 265"/>
                  <a:gd name="T51" fmla="*/ 93 h 164"/>
                  <a:gd name="T52" fmla="*/ 108 w 265"/>
                  <a:gd name="T53" fmla="*/ 101 h 164"/>
                  <a:gd name="T54" fmla="*/ 116 w 265"/>
                  <a:gd name="T55" fmla="*/ 85 h 164"/>
                  <a:gd name="T56" fmla="*/ 93 w 265"/>
                  <a:gd name="T57" fmla="*/ 77 h 164"/>
                  <a:gd name="T58" fmla="*/ 85 w 265"/>
                  <a:gd name="T59" fmla="*/ 77 h 164"/>
                  <a:gd name="T60" fmla="*/ 77 w 265"/>
                  <a:gd name="T61" fmla="*/ 62 h 164"/>
                  <a:gd name="T62" fmla="*/ 116 w 265"/>
                  <a:gd name="T63" fmla="*/ 54 h 164"/>
                  <a:gd name="T64" fmla="*/ 93 w 265"/>
                  <a:gd name="T65" fmla="*/ 39 h 164"/>
                  <a:gd name="T66" fmla="*/ 46 w 265"/>
                  <a:gd name="T67" fmla="*/ 46 h 164"/>
                  <a:gd name="T68" fmla="*/ 31 w 265"/>
                  <a:gd name="T69" fmla="*/ 0 h 1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5"/>
                  <a:gd name="T106" fmla="*/ 0 h 164"/>
                  <a:gd name="T107" fmla="*/ 265 w 265"/>
                  <a:gd name="T108" fmla="*/ 164 h 16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5" h="164">
                    <a:moveTo>
                      <a:pt x="31" y="0"/>
                    </a:moveTo>
                    <a:lnTo>
                      <a:pt x="31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31" y="54"/>
                    </a:lnTo>
                    <a:lnTo>
                      <a:pt x="54" y="46"/>
                    </a:lnTo>
                    <a:lnTo>
                      <a:pt x="70" y="101"/>
                    </a:lnTo>
                    <a:lnTo>
                      <a:pt x="62" y="108"/>
                    </a:lnTo>
                    <a:lnTo>
                      <a:pt x="62" y="124"/>
                    </a:lnTo>
                    <a:lnTo>
                      <a:pt x="77" y="124"/>
                    </a:lnTo>
                    <a:lnTo>
                      <a:pt x="70" y="132"/>
                    </a:lnTo>
                    <a:lnTo>
                      <a:pt x="70" y="147"/>
                    </a:lnTo>
                    <a:lnTo>
                      <a:pt x="77" y="155"/>
                    </a:lnTo>
                    <a:lnTo>
                      <a:pt x="93" y="139"/>
                    </a:lnTo>
                    <a:lnTo>
                      <a:pt x="85" y="147"/>
                    </a:lnTo>
                    <a:lnTo>
                      <a:pt x="93" y="155"/>
                    </a:lnTo>
                    <a:lnTo>
                      <a:pt x="93" y="147"/>
                    </a:lnTo>
                    <a:lnTo>
                      <a:pt x="108" y="163"/>
                    </a:lnTo>
                    <a:lnTo>
                      <a:pt x="116" y="155"/>
                    </a:lnTo>
                    <a:lnTo>
                      <a:pt x="108" y="147"/>
                    </a:lnTo>
                    <a:lnTo>
                      <a:pt x="116" y="155"/>
                    </a:lnTo>
                    <a:lnTo>
                      <a:pt x="124" y="139"/>
                    </a:lnTo>
                    <a:lnTo>
                      <a:pt x="124" y="147"/>
                    </a:lnTo>
                    <a:lnTo>
                      <a:pt x="124" y="163"/>
                    </a:lnTo>
                    <a:lnTo>
                      <a:pt x="171" y="163"/>
                    </a:lnTo>
                    <a:lnTo>
                      <a:pt x="171" y="155"/>
                    </a:lnTo>
                    <a:lnTo>
                      <a:pt x="178" y="163"/>
                    </a:lnTo>
                    <a:lnTo>
                      <a:pt x="178" y="147"/>
                    </a:lnTo>
                    <a:lnTo>
                      <a:pt x="178" y="163"/>
                    </a:lnTo>
                    <a:lnTo>
                      <a:pt x="202" y="155"/>
                    </a:lnTo>
                    <a:lnTo>
                      <a:pt x="209" y="147"/>
                    </a:lnTo>
                    <a:lnTo>
                      <a:pt x="202" y="139"/>
                    </a:lnTo>
                    <a:lnTo>
                      <a:pt x="209" y="147"/>
                    </a:lnTo>
                    <a:lnTo>
                      <a:pt x="209" y="155"/>
                    </a:lnTo>
                    <a:lnTo>
                      <a:pt x="217" y="163"/>
                    </a:lnTo>
                    <a:lnTo>
                      <a:pt x="225" y="163"/>
                    </a:lnTo>
                    <a:lnTo>
                      <a:pt x="256" y="155"/>
                    </a:lnTo>
                    <a:lnTo>
                      <a:pt x="248" y="132"/>
                    </a:lnTo>
                    <a:lnTo>
                      <a:pt x="264" y="116"/>
                    </a:lnTo>
                    <a:lnTo>
                      <a:pt x="256" y="101"/>
                    </a:lnTo>
                    <a:lnTo>
                      <a:pt x="217" y="77"/>
                    </a:lnTo>
                    <a:lnTo>
                      <a:pt x="163" y="101"/>
                    </a:lnTo>
                    <a:lnTo>
                      <a:pt x="171" y="108"/>
                    </a:lnTo>
                    <a:lnTo>
                      <a:pt x="155" y="116"/>
                    </a:lnTo>
                    <a:lnTo>
                      <a:pt x="155" y="108"/>
                    </a:lnTo>
                    <a:lnTo>
                      <a:pt x="140" y="101"/>
                    </a:lnTo>
                    <a:lnTo>
                      <a:pt x="140" y="108"/>
                    </a:lnTo>
                    <a:lnTo>
                      <a:pt x="132" y="101"/>
                    </a:lnTo>
                    <a:lnTo>
                      <a:pt x="124" y="108"/>
                    </a:lnTo>
                    <a:lnTo>
                      <a:pt x="124" y="93"/>
                    </a:lnTo>
                    <a:lnTo>
                      <a:pt x="116" y="108"/>
                    </a:lnTo>
                    <a:lnTo>
                      <a:pt x="108" y="101"/>
                    </a:lnTo>
                    <a:lnTo>
                      <a:pt x="108" y="93"/>
                    </a:lnTo>
                    <a:lnTo>
                      <a:pt x="116" y="85"/>
                    </a:lnTo>
                    <a:lnTo>
                      <a:pt x="108" y="85"/>
                    </a:lnTo>
                    <a:lnTo>
                      <a:pt x="93" y="77"/>
                    </a:lnTo>
                    <a:lnTo>
                      <a:pt x="85" y="85"/>
                    </a:lnTo>
                    <a:lnTo>
                      <a:pt x="85" y="77"/>
                    </a:lnTo>
                    <a:lnTo>
                      <a:pt x="93" y="70"/>
                    </a:lnTo>
                    <a:lnTo>
                      <a:pt x="77" y="62"/>
                    </a:lnTo>
                    <a:lnTo>
                      <a:pt x="108" y="62"/>
                    </a:lnTo>
                    <a:lnTo>
                      <a:pt x="116" y="54"/>
                    </a:lnTo>
                    <a:lnTo>
                      <a:pt x="77" y="46"/>
                    </a:lnTo>
                    <a:lnTo>
                      <a:pt x="93" y="39"/>
                    </a:lnTo>
                    <a:lnTo>
                      <a:pt x="77" y="23"/>
                    </a:lnTo>
                    <a:lnTo>
                      <a:pt x="46" y="46"/>
                    </a:lnTo>
                    <a:lnTo>
                      <a:pt x="54" y="15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2" name="Freeform 354"/>
              <p:cNvSpPr>
                <a:spLocks/>
              </p:cNvSpPr>
              <p:nvPr/>
            </p:nvSpPr>
            <p:spPr bwMode="auto">
              <a:xfrm>
                <a:off x="714" y="55"/>
                <a:ext cx="102" cy="109"/>
              </a:xfrm>
              <a:custGeom>
                <a:avLst/>
                <a:gdLst>
                  <a:gd name="T0" fmla="*/ 36 w 102"/>
                  <a:gd name="T1" fmla="*/ 36 h 109"/>
                  <a:gd name="T2" fmla="*/ 36 w 102"/>
                  <a:gd name="T3" fmla="*/ 36 h 109"/>
                  <a:gd name="T4" fmla="*/ 57 w 102"/>
                  <a:gd name="T5" fmla="*/ 7 h 109"/>
                  <a:gd name="T6" fmla="*/ 79 w 102"/>
                  <a:gd name="T7" fmla="*/ 14 h 109"/>
                  <a:gd name="T8" fmla="*/ 79 w 102"/>
                  <a:gd name="T9" fmla="*/ 7 h 109"/>
                  <a:gd name="T10" fmla="*/ 86 w 102"/>
                  <a:gd name="T11" fmla="*/ 0 h 109"/>
                  <a:gd name="T12" fmla="*/ 101 w 102"/>
                  <a:gd name="T13" fmla="*/ 14 h 109"/>
                  <a:gd name="T14" fmla="*/ 86 w 102"/>
                  <a:gd name="T15" fmla="*/ 21 h 109"/>
                  <a:gd name="T16" fmla="*/ 94 w 102"/>
                  <a:gd name="T17" fmla="*/ 36 h 109"/>
                  <a:gd name="T18" fmla="*/ 86 w 102"/>
                  <a:gd name="T19" fmla="*/ 43 h 109"/>
                  <a:gd name="T20" fmla="*/ 94 w 102"/>
                  <a:gd name="T21" fmla="*/ 50 h 109"/>
                  <a:gd name="T22" fmla="*/ 79 w 102"/>
                  <a:gd name="T23" fmla="*/ 65 h 109"/>
                  <a:gd name="T24" fmla="*/ 79 w 102"/>
                  <a:gd name="T25" fmla="*/ 79 h 109"/>
                  <a:gd name="T26" fmla="*/ 65 w 102"/>
                  <a:gd name="T27" fmla="*/ 65 h 109"/>
                  <a:gd name="T28" fmla="*/ 72 w 102"/>
                  <a:gd name="T29" fmla="*/ 43 h 109"/>
                  <a:gd name="T30" fmla="*/ 57 w 102"/>
                  <a:gd name="T31" fmla="*/ 50 h 109"/>
                  <a:gd name="T32" fmla="*/ 57 w 102"/>
                  <a:gd name="T33" fmla="*/ 65 h 109"/>
                  <a:gd name="T34" fmla="*/ 50 w 102"/>
                  <a:gd name="T35" fmla="*/ 65 h 109"/>
                  <a:gd name="T36" fmla="*/ 57 w 102"/>
                  <a:gd name="T37" fmla="*/ 72 h 109"/>
                  <a:gd name="T38" fmla="*/ 50 w 102"/>
                  <a:gd name="T39" fmla="*/ 87 h 109"/>
                  <a:gd name="T40" fmla="*/ 44 w 102"/>
                  <a:gd name="T41" fmla="*/ 72 h 109"/>
                  <a:gd name="T42" fmla="*/ 44 w 102"/>
                  <a:gd name="T43" fmla="*/ 87 h 109"/>
                  <a:gd name="T44" fmla="*/ 36 w 102"/>
                  <a:gd name="T45" fmla="*/ 87 h 109"/>
                  <a:gd name="T46" fmla="*/ 44 w 102"/>
                  <a:gd name="T47" fmla="*/ 94 h 109"/>
                  <a:gd name="T48" fmla="*/ 36 w 102"/>
                  <a:gd name="T49" fmla="*/ 108 h 109"/>
                  <a:gd name="T50" fmla="*/ 29 w 102"/>
                  <a:gd name="T51" fmla="*/ 79 h 109"/>
                  <a:gd name="T52" fmla="*/ 21 w 102"/>
                  <a:gd name="T53" fmla="*/ 101 h 109"/>
                  <a:gd name="T54" fmla="*/ 15 w 102"/>
                  <a:gd name="T55" fmla="*/ 87 h 109"/>
                  <a:gd name="T56" fmla="*/ 0 w 102"/>
                  <a:gd name="T57" fmla="*/ 101 h 109"/>
                  <a:gd name="T58" fmla="*/ 0 w 102"/>
                  <a:gd name="T59" fmla="*/ 94 h 109"/>
                  <a:gd name="T60" fmla="*/ 0 w 102"/>
                  <a:gd name="T61" fmla="*/ 87 h 109"/>
                  <a:gd name="T62" fmla="*/ 7 w 102"/>
                  <a:gd name="T63" fmla="*/ 72 h 109"/>
                  <a:gd name="T64" fmla="*/ 15 w 102"/>
                  <a:gd name="T65" fmla="*/ 72 h 109"/>
                  <a:gd name="T66" fmla="*/ 21 w 102"/>
                  <a:gd name="T67" fmla="*/ 50 h 109"/>
                  <a:gd name="T68" fmla="*/ 36 w 102"/>
                  <a:gd name="T69" fmla="*/ 43 h 109"/>
                  <a:gd name="T70" fmla="*/ 36 w 102"/>
                  <a:gd name="T71" fmla="*/ 36 h 10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2"/>
                  <a:gd name="T109" fmla="*/ 0 h 109"/>
                  <a:gd name="T110" fmla="*/ 102 w 102"/>
                  <a:gd name="T111" fmla="*/ 109 h 10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2" h="109">
                    <a:moveTo>
                      <a:pt x="36" y="36"/>
                    </a:moveTo>
                    <a:lnTo>
                      <a:pt x="36" y="36"/>
                    </a:lnTo>
                    <a:lnTo>
                      <a:pt x="57" y="7"/>
                    </a:lnTo>
                    <a:lnTo>
                      <a:pt x="79" y="14"/>
                    </a:lnTo>
                    <a:lnTo>
                      <a:pt x="79" y="7"/>
                    </a:lnTo>
                    <a:lnTo>
                      <a:pt x="86" y="0"/>
                    </a:lnTo>
                    <a:lnTo>
                      <a:pt x="101" y="14"/>
                    </a:lnTo>
                    <a:lnTo>
                      <a:pt x="86" y="21"/>
                    </a:lnTo>
                    <a:lnTo>
                      <a:pt x="94" y="36"/>
                    </a:lnTo>
                    <a:lnTo>
                      <a:pt x="86" y="43"/>
                    </a:lnTo>
                    <a:lnTo>
                      <a:pt x="94" y="50"/>
                    </a:lnTo>
                    <a:lnTo>
                      <a:pt x="79" y="65"/>
                    </a:lnTo>
                    <a:lnTo>
                      <a:pt x="79" y="79"/>
                    </a:lnTo>
                    <a:lnTo>
                      <a:pt x="65" y="65"/>
                    </a:lnTo>
                    <a:lnTo>
                      <a:pt x="72" y="43"/>
                    </a:lnTo>
                    <a:lnTo>
                      <a:pt x="57" y="50"/>
                    </a:lnTo>
                    <a:lnTo>
                      <a:pt x="57" y="65"/>
                    </a:lnTo>
                    <a:lnTo>
                      <a:pt x="50" y="65"/>
                    </a:lnTo>
                    <a:lnTo>
                      <a:pt x="57" y="72"/>
                    </a:lnTo>
                    <a:lnTo>
                      <a:pt x="50" y="87"/>
                    </a:lnTo>
                    <a:lnTo>
                      <a:pt x="44" y="72"/>
                    </a:lnTo>
                    <a:lnTo>
                      <a:pt x="44" y="87"/>
                    </a:lnTo>
                    <a:lnTo>
                      <a:pt x="36" y="87"/>
                    </a:lnTo>
                    <a:lnTo>
                      <a:pt x="44" y="94"/>
                    </a:lnTo>
                    <a:lnTo>
                      <a:pt x="36" y="108"/>
                    </a:lnTo>
                    <a:lnTo>
                      <a:pt x="29" y="79"/>
                    </a:lnTo>
                    <a:lnTo>
                      <a:pt x="21" y="101"/>
                    </a:lnTo>
                    <a:lnTo>
                      <a:pt x="15" y="87"/>
                    </a:lnTo>
                    <a:lnTo>
                      <a:pt x="0" y="101"/>
                    </a:lnTo>
                    <a:lnTo>
                      <a:pt x="0" y="94"/>
                    </a:lnTo>
                    <a:lnTo>
                      <a:pt x="0" y="87"/>
                    </a:lnTo>
                    <a:lnTo>
                      <a:pt x="7" y="72"/>
                    </a:lnTo>
                    <a:lnTo>
                      <a:pt x="15" y="72"/>
                    </a:lnTo>
                    <a:lnTo>
                      <a:pt x="21" y="50"/>
                    </a:lnTo>
                    <a:lnTo>
                      <a:pt x="36" y="43"/>
                    </a:lnTo>
                    <a:lnTo>
                      <a:pt x="36" y="3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3" name="Freeform 355"/>
              <p:cNvSpPr>
                <a:spLocks/>
              </p:cNvSpPr>
              <p:nvPr/>
            </p:nvSpPr>
            <p:spPr bwMode="auto">
              <a:xfrm>
                <a:off x="714" y="55"/>
                <a:ext cx="110" cy="117"/>
              </a:xfrm>
              <a:custGeom>
                <a:avLst/>
                <a:gdLst>
                  <a:gd name="T0" fmla="*/ 62 w 110"/>
                  <a:gd name="T1" fmla="*/ 15 h 117"/>
                  <a:gd name="T2" fmla="*/ 85 w 110"/>
                  <a:gd name="T3" fmla="*/ 8 h 117"/>
                  <a:gd name="T4" fmla="*/ 109 w 110"/>
                  <a:gd name="T5" fmla="*/ 15 h 117"/>
                  <a:gd name="T6" fmla="*/ 101 w 110"/>
                  <a:gd name="T7" fmla="*/ 39 h 117"/>
                  <a:gd name="T8" fmla="*/ 101 w 110"/>
                  <a:gd name="T9" fmla="*/ 54 h 117"/>
                  <a:gd name="T10" fmla="*/ 85 w 110"/>
                  <a:gd name="T11" fmla="*/ 85 h 117"/>
                  <a:gd name="T12" fmla="*/ 78 w 110"/>
                  <a:gd name="T13" fmla="*/ 46 h 117"/>
                  <a:gd name="T14" fmla="*/ 62 w 110"/>
                  <a:gd name="T15" fmla="*/ 62 h 117"/>
                  <a:gd name="T16" fmla="*/ 54 w 110"/>
                  <a:gd name="T17" fmla="*/ 70 h 117"/>
                  <a:gd name="T18" fmla="*/ 54 w 110"/>
                  <a:gd name="T19" fmla="*/ 93 h 117"/>
                  <a:gd name="T20" fmla="*/ 47 w 110"/>
                  <a:gd name="T21" fmla="*/ 93 h 117"/>
                  <a:gd name="T22" fmla="*/ 47 w 110"/>
                  <a:gd name="T23" fmla="*/ 101 h 117"/>
                  <a:gd name="T24" fmla="*/ 31 w 110"/>
                  <a:gd name="T25" fmla="*/ 85 h 117"/>
                  <a:gd name="T26" fmla="*/ 16 w 110"/>
                  <a:gd name="T27" fmla="*/ 93 h 117"/>
                  <a:gd name="T28" fmla="*/ 0 w 110"/>
                  <a:gd name="T29" fmla="*/ 101 h 117"/>
                  <a:gd name="T30" fmla="*/ 8 w 110"/>
                  <a:gd name="T31" fmla="*/ 77 h 117"/>
                  <a:gd name="T32" fmla="*/ 23 w 110"/>
                  <a:gd name="T33" fmla="*/ 54 h 117"/>
                  <a:gd name="T34" fmla="*/ 39 w 110"/>
                  <a:gd name="T35" fmla="*/ 39 h 117"/>
                  <a:gd name="T36" fmla="*/ 85 w 110"/>
                  <a:gd name="T37" fmla="*/ 15 h 117"/>
                  <a:gd name="T38" fmla="*/ 93 w 110"/>
                  <a:gd name="T39" fmla="*/ 0 h 117"/>
                  <a:gd name="T40" fmla="*/ 93 w 110"/>
                  <a:gd name="T41" fmla="*/ 23 h 117"/>
                  <a:gd name="T42" fmla="*/ 93 w 110"/>
                  <a:gd name="T43" fmla="*/ 46 h 117"/>
                  <a:gd name="T44" fmla="*/ 85 w 110"/>
                  <a:gd name="T45" fmla="*/ 70 h 117"/>
                  <a:gd name="T46" fmla="*/ 70 w 110"/>
                  <a:gd name="T47" fmla="*/ 70 h 117"/>
                  <a:gd name="T48" fmla="*/ 62 w 110"/>
                  <a:gd name="T49" fmla="*/ 54 h 117"/>
                  <a:gd name="T50" fmla="*/ 54 w 110"/>
                  <a:gd name="T51" fmla="*/ 70 h 117"/>
                  <a:gd name="T52" fmla="*/ 54 w 110"/>
                  <a:gd name="T53" fmla="*/ 93 h 117"/>
                  <a:gd name="T54" fmla="*/ 47 w 110"/>
                  <a:gd name="T55" fmla="*/ 93 h 117"/>
                  <a:gd name="T56" fmla="*/ 47 w 110"/>
                  <a:gd name="T57" fmla="*/ 101 h 117"/>
                  <a:gd name="T58" fmla="*/ 31 w 110"/>
                  <a:gd name="T59" fmla="*/ 85 h 117"/>
                  <a:gd name="T60" fmla="*/ 16 w 110"/>
                  <a:gd name="T61" fmla="*/ 93 h 117"/>
                  <a:gd name="T62" fmla="*/ 0 w 110"/>
                  <a:gd name="T63" fmla="*/ 101 h 117"/>
                  <a:gd name="T64" fmla="*/ 8 w 110"/>
                  <a:gd name="T65" fmla="*/ 77 h 117"/>
                  <a:gd name="T66" fmla="*/ 23 w 110"/>
                  <a:gd name="T67" fmla="*/ 54 h 117"/>
                  <a:gd name="T68" fmla="*/ 39 w 110"/>
                  <a:gd name="T69" fmla="*/ 39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0"/>
                  <a:gd name="T106" fmla="*/ 0 h 117"/>
                  <a:gd name="T107" fmla="*/ 110 w 110"/>
                  <a:gd name="T108" fmla="*/ 117 h 1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0" h="117">
                    <a:moveTo>
                      <a:pt x="62" y="15"/>
                    </a:moveTo>
                    <a:lnTo>
                      <a:pt x="62" y="15"/>
                    </a:lnTo>
                    <a:lnTo>
                      <a:pt x="85" y="15"/>
                    </a:lnTo>
                    <a:lnTo>
                      <a:pt x="85" y="8"/>
                    </a:lnTo>
                    <a:lnTo>
                      <a:pt x="93" y="0"/>
                    </a:lnTo>
                    <a:lnTo>
                      <a:pt x="109" y="15"/>
                    </a:lnTo>
                    <a:lnTo>
                      <a:pt x="93" y="23"/>
                    </a:lnTo>
                    <a:lnTo>
                      <a:pt x="101" y="39"/>
                    </a:lnTo>
                    <a:lnTo>
                      <a:pt x="93" y="46"/>
                    </a:lnTo>
                    <a:lnTo>
                      <a:pt x="101" y="54"/>
                    </a:lnTo>
                    <a:lnTo>
                      <a:pt x="85" y="70"/>
                    </a:lnTo>
                    <a:lnTo>
                      <a:pt x="85" y="85"/>
                    </a:lnTo>
                    <a:lnTo>
                      <a:pt x="70" y="77"/>
                    </a:lnTo>
                    <a:lnTo>
                      <a:pt x="78" y="46"/>
                    </a:lnTo>
                    <a:lnTo>
                      <a:pt x="62" y="54"/>
                    </a:lnTo>
                    <a:lnTo>
                      <a:pt x="62" y="62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62" y="77"/>
                    </a:lnTo>
                    <a:lnTo>
                      <a:pt x="54" y="93"/>
                    </a:lnTo>
                    <a:lnTo>
                      <a:pt x="47" y="77"/>
                    </a:lnTo>
                    <a:lnTo>
                      <a:pt x="47" y="93"/>
                    </a:lnTo>
                    <a:lnTo>
                      <a:pt x="39" y="93"/>
                    </a:lnTo>
                    <a:lnTo>
                      <a:pt x="47" y="101"/>
                    </a:lnTo>
                    <a:lnTo>
                      <a:pt x="39" y="116"/>
                    </a:lnTo>
                    <a:lnTo>
                      <a:pt x="31" y="85"/>
                    </a:lnTo>
                    <a:lnTo>
                      <a:pt x="23" y="108"/>
                    </a:lnTo>
                    <a:lnTo>
                      <a:pt x="16" y="93"/>
                    </a:lnTo>
                    <a:lnTo>
                      <a:pt x="0" y="108"/>
                    </a:lnTo>
                    <a:lnTo>
                      <a:pt x="0" y="101"/>
                    </a:lnTo>
                    <a:lnTo>
                      <a:pt x="0" y="93"/>
                    </a:lnTo>
                    <a:lnTo>
                      <a:pt x="8" y="77"/>
                    </a:lnTo>
                    <a:lnTo>
                      <a:pt x="16" y="77"/>
                    </a:lnTo>
                    <a:lnTo>
                      <a:pt x="23" y="54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62" y="8"/>
                    </a:lnTo>
                    <a:lnTo>
                      <a:pt x="85" y="15"/>
                    </a:lnTo>
                    <a:lnTo>
                      <a:pt x="85" y="8"/>
                    </a:lnTo>
                    <a:lnTo>
                      <a:pt x="93" y="0"/>
                    </a:lnTo>
                    <a:lnTo>
                      <a:pt x="109" y="15"/>
                    </a:lnTo>
                    <a:lnTo>
                      <a:pt x="93" y="23"/>
                    </a:lnTo>
                    <a:lnTo>
                      <a:pt x="101" y="39"/>
                    </a:lnTo>
                    <a:lnTo>
                      <a:pt x="93" y="46"/>
                    </a:lnTo>
                    <a:lnTo>
                      <a:pt x="101" y="54"/>
                    </a:lnTo>
                    <a:lnTo>
                      <a:pt x="85" y="70"/>
                    </a:lnTo>
                    <a:lnTo>
                      <a:pt x="85" y="85"/>
                    </a:lnTo>
                    <a:lnTo>
                      <a:pt x="70" y="70"/>
                    </a:lnTo>
                    <a:lnTo>
                      <a:pt x="78" y="46"/>
                    </a:lnTo>
                    <a:lnTo>
                      <a:pt x="62" y="54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62" y="77"/>
                    </a:lnTo>
                    <a:lnTo>
                      <a:pt x="54" y="93"/>
                    </a:lnTo>
                    <a:lnTo>
                      <a:pt x="47" y="77"/>
                    </a:lnTo>
                    <a:lnTo>
                      <a:pt x="47" y="93"/>
                    </a:lnTo>
                    <a:lnTo>
                      <a:pt x="39" y="93"/>
                    </a:lnTo>
                    <a:lnTo>
                      <a:pt x="47" y="101"/>
                    </a:lnTo>
                    <a:lnTo>
                      <a:pt x="39" y="116"/>
                    </a:lnTo>
                    <a:lnTo>
                      <a:pt x="31" y="85"/>
                    </a:lnTo>
                    <a:lnTo>
                      <a:pt x="23" y="108"/>
                    </a:lnTo>
                    <a:lnTo>
                      <a:pt x="16" y="93"/>
                    </a:lnTo>
                    <a:lnTo>
                      <a:pt x="0" y="108"/>
                    </a:lnTo>
                    <a:lnTo>
                      <a:pt x="0" y="101"/>
                    </a:lnTo>
                    <a:lnTo>
                      <a:pt x="0" y="93"/>
                    </a:lnTo>
                    <a:lnTo>
                      <a:pt x="8" y="77"/>
                    </a:lnTo>
                    <a:lnTo>
                      <a:pt x="16" y="77"/>
                    </a:lnTo>
                    <a:lnTo>
                      <a:pt x="23" y="54"/>
                    </a:lnTo>
                    <a:lnTo>
                      <a:pt x="39" y="46"/>
                    </a:lnTo>
                    <a:lnTo>
                      <a:pt x="39" y="3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4" name="Freeform 356"/>
              <p:cNvSpPr>
                <a:spLocks/>
              </p:cNvSpPr>
              <p:nvPr/>
            </p:nvSpPr>
            <p:spPr bwMode="auto">
              <a:xfrm>
                <a:off x="1024" y="109"/>
                <a:ext cx="71" cy="102"/>
              </a:xfrm>
              <a:custGeom>
                <a:avLst/>
                <a:gdLst>
                  <a:gd name="T0" fmla="*/ 63 w 71"/>
                  <a:gd name="T1" fmla="*/ 44 h 102"/>
                  <a:gd name="T2" fmla="*/ 63 w 71"/>
                  <a:gd name="T3" fmla="*/ 44 h 102"/>
                  <a:gd name="T4" fmla="*/ 63 w 71"/>
                  <a:gd name="T5" fmla="*/ 15 h 102"/>
                  <a:gd name="T6" fmla="*/ 57 w 71"/>
                  <a:gd name="T7" fmla="*/ 0 h 102"/>
                  <a:gd name="T8" fmla="*/ 42 w 71"/>
                  <a:gd name="T9" fmla="*/ 15 h 102"/>
                  <a:gd name="T10" fmla="*/ 28 w 71"/>
                  <a:gd name="T11" fmla="*/ 7 h 102"/>
                  <a:gd name="T12" fmla="*/ 22 w 71"/>
                  <a:gd name="T13" fmla="*/ 15 h 102"/>
                  <a:gd name="T14" fmla="*/ 35 w 71"/>
                  <a:gd name="T15" fmla="*/ 21 h 102"/>
                  <a:gd name="T16" fmla="*/ 28 w 71"/>
                  <a:gd name="T17" fmla="*/ 29 h 102"/>
                  <a:gd name="T18" fmla="*/ 35 w 71"/>
                  <a:gd name="T19" fmla="*/ 29 h 102"/>
                  <a:gd name="T20" fmla="*/ 28 w 71"/>
                  <a:gd name="T21" fmla="*/ 36 h 102"/>
                  <a:gd name="T22" fmla="*/ 35 w 71"/>
                  <a:gd name="T23" fmla="*/ 44 h 102"/>
                  <a:gd name="T24" fmla="*/ 7 w 71"/>
                  <a:gd name="T25" fmla="*/ 15 h 102"/>
                  <a:gd name="T26" fmla="*/ 0 w 71"/>
                  <a:gd name="T27" fmla="*/ 29 h 102"/>
                  <a:gd name="T28" fmla="*/ 7 w 71"/>
                  <a:gd name="T29" fmla="*/ 29 h 102"/>
                  <a:gd name="T30" fmla="*/ 7 w 71"/>
                  <a:gd name="T31" fmla="*/ 44 h 102"/>
                  <a:gd name="T32" fmla="*/ 14 w 71"/>
                  <a:gd name="T33" fmla="*/ 44 h 102"/>
                  <a:gd name="T34" fmla="*/ 14 w 71"/>
                  <a:gd name="T35" fmla="*/ 50 h 102"/>
                  <a:gd name="T36" fmla="*/ 14 w 71"/>
                  <a:gd name="T37" fmla="*/ 57 h 102"/>
                  <a:gd name="T38" fmla="*/ 7 w 71"/>
                  <a:gd name="T39" fmla="*/ 50 h 102"/>
                  <a:gd name="T40" fmla="*/ 0 w 71"/>
                  <a:gd name="T41" fmla="*/ 57 h 102"/>
                  <a:gd name="T42" fmla="*/ 7 w 71"/>
                  <a:gd name="T43" fmla="*/ 65 h 102"/>
                  <a:gd name="T44" fmla="*/ 0 w 71"/>
                  <a:gd name="T45" fmla="*/ 65 h 102"/>
                  <a:gd name="T46" fmla="*/ 49 w 71"/>
                  <a:gd name="T47" fmla="*/ 57 h 102"/>
                  <a:gd name="T48" fmla="*/ 22 w 71"/>
                  <a:gd name="T49" fmla="*/ 72 h 102"/>
                  <a:gd name="T50" fmla="*/ 28 w 71"/>
                  <a:gd name="T51" fmla="*/ 86 h 102"/>
                  <a:gd name="T52" fmla="*/ 22 w 71"/>
                  <a:gd name="T53" fmla="*/ 86 h 102"/>
                  <a:gd name="T54" fmla="*/ 28 w 71"/>
                  <a:gd name="T55" fmla="*/ 94 h 102"/>
                  <a:gd name="T56" fmla="*/ 57 w 71"/>
                  <a:gd name="T57" fmla="*/ 101 h 102"/>
                  <a:gd name="T58" fmla="*/ 57 w 71"/>
                  <a:gd name="T59" fmla="*/ 86 h 102"/>
                  <a:gd name="T60" fmla="*/ 63 w 71"/>
                  <a:gd name="T61" fmla="*/ 94 h 102"/>
                  <a:gd name="T62" fmla="*/ 57 w 71"/>
                  <a:gd name="T63" fmla="*/ 79 h 102"/>
                  <a:gd name="T64" fmla="*/ 63 w 71"/>
                  <a:gd name="T65" fmla="*/ 72 h 102"/>
                  <a:gd name="T66" fmla="*/ 63 w 71"/>
                  <a:gd name="T67" fmla="*/ 65 h 102"/>
                  <a:gd name="T68" fmla="*/ 70 w 71"/>
                  <a:gd name="T69" fmla="*/ 79 h 102"/>
                  <a:gd name="T70" fmla="*/ 70 w 71"/>
                  <a:gd name="T71" fmla="*/ 57 h 102"/>
                  <a:gd name="T72" fmla="*/ 63 w 71"/>
                  <a:gd name="T73" fmla="*/ 57 h 102"/>
                  <a:gd name="T74" fmla="*/ 63 w 71"/>
                  <a:gd name="T75" fmla="*/ 44 h 10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1"/>
                  <a:gd name="T115" fmla="*/ 0 h 102"/>
                  <a:gd name="T116" fmla="*/ 71 w 71"/>
                  <a:gd name="T117" fmla="*/ 102 h 10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1" h="102">
                    <a:moveTo>
                      <a:pt x="63" y="44"/>
                    </a:moveTo>
                    <a:lnTo>
                      <a:pt x="63" y="44"/>
                    </a:lnTo>
                    <a:lnTo>
                      <a:pt x="63" y="15"/>
                    </a:lnTo>
                    <a:lnTo>
                      <a:pt x="57" y="0"/>
                    </a:lnTo>
                    <a:lnTo>
                      <a:pt x="42" y="15"/>
                    </a:lnTo>
                    <a:lnTo>
                      <a:pt x="28" y="7"/>
                    </a:lnTo>
                    <a:lnTo>
                      <a:pt x="22" y="15"/>
                    </a:lnTo>
                    <a:lnTo>
                      <a:pt x="35" y="21"/>
                    </a:lnTo>
                    <a:lnTo>
                      <a:pt x="28" y="29"/>
                    </a:lnTo>
                    <a:lnTo>
                      <a:pt x="35" y="29"/>
                    </a:lnTo>
                    <a:lnTo>
                      <a:pt x="28" y="36"/>
                    </a:lnTo>
                    <a:lnTo>
                      <a:pt x="35" y="44"/>
                    </a:lnTo>
                    <a:lnTo>
                      <a:pt x="7" y="15"/>
                    </a:lnTo>
                    <a:lnTo>
                      <a:pt x="0" y="29"/>
                    </a:lnTo>
                    <a:lnTo>
                      <a:pt x="7" y="29"/>
                    </a:lnTo>
                    <a:lnTo>
                      <a:pt x="7" y="44"/>
                    </a:lnTo>
                    <a:lnTo>
                      <a:pt x="14" y="44"/>
                    </a:lnTo>
                    <a:lnTo>
                      <a:pt x="14" y="50"/>
                    </a:lnTo>
                    <a:lnTo>
                      <a:pt x="14" y="57"/>
                    </a:lnTo>
                    <a:lnTo>
                      <a:pt x="7" y="50"/>
                    </a:lnTo>
                    <a:lnTo>
                      <a:pt x="0" y="57"/>
                    </a:lnTo>
                    <a:lnTo>
                      <a:pt x="7" y="65"/>
                    </a:lnTo>
                    <a:lnTo>
                      <a:pt x="0" y="65"/>
                    </a:lnTo>
                    <a:lnTo>
                      <a:pt x="49" y="57"/>
                    </a:lnTo>
                    <a:lnTo>
                      <a:pt x="22" y="72"/>
                    </a:lnTo>
                    <a:lnTo>
                      <a:pt x="28" y="86"/>
                    </a:lnTo>
                    <a:lnTo>
                      <a:pt x="22" y="86"/>
                    </a:lnTo>
                    <a:lnTo>
                      <a:pt x="28" y="94"/>
                    </a:lnTo>
                    <a:lnTo>
                      <a:pt x="57" y="101"/>
                    </a:lnTo>
                    <a:lnTo>
                      <a:pt x="57" y="86"/>
                    </a:lnTo>
                    <a:lnTo>
                      <a:pt x="63" y="94"/>
                    </a:lnTo>
                    <a:lnTo>
                      <a:pt x="57" y="79"/>
                    </a:lnTo>
                    <a:lnTo>
                      <a:pt x="63" y="72"/>
                    </a:lnTo>
                    <a:lnTo>
                      <a:pt x="63" y="65"/>
                    </a:lnTo>
                    <a:lnTo>
                      <a:pt x="70" y="79"/>
                    </a:lnTo>
                    <a:lnTo>
                      <a:pt x="70" y="57"/>
                    </a:lnTo>
                    <a:lnTo>
                      <a:pt x="63" y="57"/>
                    </a:lnTo>
                    <a:lnTo>
                      <a:pt x="63" y="4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5" name="Freeform 357"/>
              <p:cNvSpPr>
                <a:spLocks/>
              </p:cNvSpPr>
              <p:nvPr/>
            </p:nvSpPr>
            <p:spPr bwMode="auto">
              <a:xfrm>
                <a:off x="1024" y="109"/>
                <a:ext cx="79" cy="110"/>
              </a:xfrm>
              <a:custGeom>
                <a:avLst/>
                <a:gdLst>
                  <a:gd name="T0" fmla="*/ 70 w 79"/>
                  <a:gd name="T1" fmla="*/ 16 h 110"/>
                  <a:gd name="T2" fmla="*/ 47 w 79"/>
                  <a:gd name="T3" fmla="*/ 16 h 110"/>
                  <a:gd name="T4" fmla="*/ 24 w 79"/>
                  <a:gd name="T5" fmla="*/ 16 h 110"/>
                  <a:gd name="T6" fmla="*/ 31 w 79"/>
                  <a:gd name="T7" fmla="*/ 31 h 110"/>
                  <a:gd name="T8" fmla="*/ 31 w 79"/>
                  <a:gd name="T9" fmla="*/ 39 h 110"/>
                  <a:gd name="T10" fmla="*/ 8 w 79"/>
                  <a:gd name="T11" fmla="*/ 16 h 110"/>
                  <a:gd name="T12" fmla="*/ 8 w 79"/>
                  <a:gd name="T13" fmla="*/ 31 h 110"/>
                  <a:gd name="T14" fmla="*/ 16 w 79"/>
                  <a:gd name="T15" fmla="*/ 47 h 110"/>
                  <a:gd name="T16" fmla="*/ 16 w 79"/>
                  <a:gd name="T17" fmla="*/ 62 h 110"/>
                  <a:gd name="T18" fmla="*/ 0 w 79"/>
                  <a:gd name="T19" fmla="*/ 62 h 110"/>
                  <a:gd name="T20" fmla="*/ 0 w 79"/>
                  <a:gd name="T21" fmla="*/ 70 h 110"/>
                  <a:gd name="T22" fmla="*/ 24 w 79"/>
                  <a:gd name="T23" fmla="*/ 85 h 110"/>
                  <a:gd name="T24" fmla="*/ 24 w 79"/>
                  <a:gd name="T25" fmla="*/ 93 h 110"/>
                  <a:gd name="T26" fmla="*/ 63 w 79"/>
                  <a:gd name="T27" fmla="*/ 109 h 110"/>
                  <a:gd name="T28" fmla="*/ 70 w 79"/>
                  <a:gd name="T29" fmla="*/ 101 h 110"/>
                  <a:gd name="T30" fmla="*/ 70 w 79"/>
                  <a:gd name="T31" fmla="*/ 78 h 110"/>
                  <a:gd name="T32" fmla="*/ 78 w 79"/>
                  <a:gd name="T33" fmla="*/ 85 h 110"/>
                  <a:gd name="T34" fmla="*/ 70 w 79"/>
                  <a:gd name="T35" fmla="*/ 62 h 110"/>
                  <a:gd name="T36" fmla="*/ 70 w 79"/>
                  <a:gd name="T37" fmla="*/ 16 h 110"/>
                  <a:gd name="T38" fmla="*/ 47 w 79"/>
                  <a:gd name="T39" fmla="*/ 16 h 110"/>
                  <a:gd name="T40" fmla="*/ 24 w 79"/>
                  <a:gd name="T41" fmla="*/ 16 h 110"/>
                  <a:gd name="T42" fmla="*/ 31 w 79"/>
                  <a:gd name="T43" fmla="*/ 31 h 110"/>
                  <a:gd name="T44" fmla="*/ 31 w 79"/>
                  <a:gd name="T45" fmla="*/ 39 h 110"/>
                  <a:gd name="T46" fmla="*/ 8 w 79"/>
                  <a:gd name="T47" fmla="*/ 16 h 110"/>
                  <a:gd name="T48" fmla="*/ 8 w 79"/>
                  <a:gd name="T49" fmla="*/ 31 h 110"/>
                  <a:gd name="T50" fmla="*/ 16 w 79"/>
                  <a:gd name="T51" fmla="*/ 47 h 110"/>
                  <a:gd name="T52" fmla="*/ 16 w 79"/>
                  <a:gd name="T53" fmla="*/ 62 h 110"/>
                  <a:gd name="T54" fmla="*/ 0 w 79"/>
                  <a:gd name="T55" fmla="*/ 62 h 110"/>
                  <a:gd name="T56" fmla="*/ 0 w 79"/>
                  <a:gd name="T57" fmla="*/ 70 h 110"/>
                  <a:gd name="T58" fmla="*/ 24 w 79"/>
                  <a:gd name="T59" fmla="*/ 78 h 110"/>
                  <a:gd name="T60" fmla="*/ 24 w 79"/>
                  <a:gd name="T61" fmla="*/ 93 h 110"/>
                  <a:gd name="T62" fmla="*/ 63 w 79"/>
                  <a:gd name="T63" fmla="*/ 109 h 110"/>
                  <a:gd name="T64" fmla="*/ 70 w 79"/>
                  <a:gd name="T65" fmla="*/ 101 h 110"/>
                  <a:gd name="T66" fmla="*/ 70 w 79"/>
                  <a:gd name="T67" fmla="*/ 78 h 110"/>
                  <a:gd name="T68" fmla="*/ 78 w 79"/>
                  <a:gd name="T69" fmla="*/ 85 h 110"/>
                  <a:gd name="T70" fmla="*/ 70 w 79"/>
                  <a:gd name="T71" fmla="*/ 62 h 1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79"/>
                  <a:gd name="T109" fmla="*/ 0 h 110"/>
                  <a:gd name="T110" fmla="*/ 79 w 79"/>
                  <a:gd name="T111" fmla="*/ 110 h 1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79" h="110">
                    <a:moveTo>
                      <a:pt x="70" y="16"/>
                    </a:moveTo>
                    <a:lnTo>
                      <a:pt x="70" y="16"/>
                    </a:lnTo>
                    <a:lnTo>
                      <a:pt x="63" y="8"/>
                    </a:lnTo>
                    <a:lnTo>
                      <a:pt x="47" y="16"/>
                    </a:lnTo>
                    <a:lnTo>
                      <a:pt x="31" y="8"/>
                    </a:lnTo>
                    <a:lnTo>
                      <a:pt x="24" y="16"/>
                    </a:lnTo>
                    <a:lnTo>
                      <a:pt x="39" y="31"/>
                    </a:lnTo>
                    <a:lnTo>
                      <a:pt x="31" y="31"/>
                    </a:lnTo>
                    <a:lnTo>
                      <a:pt x="39" y="31"/>
                    </a:lnTo>
                    <a:lnTo>
                      <a:pt x="31" y="39"/>
                    </a:lnTo>
                    <a:lnTo>
                      <a:pt x="39" y="47"/>
                    </a:lnTo>
                    <a:lnTo>
                      <a:pt x="8" y="16"/>
                    </a:lnTo>
                    <a:lnTo>
                      <a:pt x="0" y="31"/>
                    </a:lnTo>
                    <a:lnTo>
                      <a:pt x="8" y="31"/>
                    </a:lnTo>
                    <a:lnTo>
                      <a:pt x="8" y="47"/>
                    </a:lnTo>
                    <a:lnTo>
                      <a:pt x="16" y="47"/>
                    </a:lnTo>
                    <a:lnTo>
                      <a:pt x="16" y="54"/>
                    </a:lnTo>
                    <a:lnTo>
                      <a:pt x="16" y="62"/>
                    </a:lnTo>
                    <a:lnTo>
                      <a:pt x="8" y="54"/>
                    </a:lnTo>
                    <a:lnTo>
                      <a:pt x="0" y="62"/>
                    </a:lnTo>
                    <a:lnTo>
                      <a:pt x="8" y="70"/>
                    </a:lnTo>
                    <a:lnTo>
                      <a:pt x="0" y="70"/>
                    </a:lnTo>
                    <a:lnTo>
                      <a:pt x="55" y="62"/>
                    </a:lnTo>
                    <a:lnTo>
                      <a:pt x="24" y="85"/>
                    </a:lnTo>
                    <a:lnTo>
                      <a:pt x="31" y="93"/>
                    </a:lnTo>
                    <a:lnTo>
                      <a:pt x="24" y="93"/>
                    </a:lnTo>
                    <a:lnTo>
                      <a:pt x="31" y="109"/>
                    </a:lnTo>
                    <a:lnTo>
                      <a:pt x="63" y="109"/>
                    </a:lnTo>
                    <a:lnTo>
                      <a:pt x="63" y="93"/>
                    </a:lnTo>
                    <a:lnTo>
                      <a:pt x="70" y="101"/>
                    </a:lnTo>
                    <a:lnTo>
                      <a:pt x="63" y="85"/>
                    </a:lnTo>
                    <a:lnTo>
                      <a:pt x="70" y="78"/>
                    </a:lnTo>
                    <a:lnTo>
                      <a:pt x="70" y="70"/>
                    </a:lnTo>
                    <a:lnTo>
                      <a:pt x="78" y="85"/>
                    </a:lnTo>
                    <a:lnTo>
                      <a:pt x="78" y="62"/>
                    </a:lnTo>
                    <a:lnTo>
                      <a:pt x="70" y="62"/>
                    </a:lnTo>
                    <a:lnTo>
                      <a:pt x="70" y="47"/>
                    </a:lnTo>
                    <a:lnTo>
                      <a:pt x="70" y="16"/>
                    </a:lnTo>
                    <a:lnTo>
                      <a:pt x="63" y="0"/>
                    </a:lnTo>
                    <a:lnTo>
                      <a:pt x="47" y="16"/>
                    </a:lnTo>
                    <a:lnTo>
                      <a:pt x="31" y="8"/>
                    </a:lnTo>
                    <a:lnTo>
                      <a:pt x="24" y="16"/>
                    </a:lnTo>
                    <a:lnTo>
                      <a:pt x="39" y="23"/>
                    </a:lnTo>
                    <a:lnTo>
                      <a:pt x="31" y="31"/>
                    </a:lnTo>
                    <a:lnTo>
                      <a:pt x="39" y="31"/>
                    </a:lnTo>
                    <a:lnTo>
                      <a:pt x="31" y="39"/>
                    </a:lnTo>
                    <a:lnTo>
                      <a:pt x="39" y="47"/>
                    </a:lnTo>
                    <a:lnTo>
                      <a:pt x="8" y="16"/>
                    </a:lnTo>
                    <a:lnTo>
                      <a:pt x="0" y="31"/>
                    </a:lnTo>
                    <a:lnTo>
                      <a:pt x="8" y="31"/>
                    </a:lnTo>
                    <a:lnTo>
                      <a:pt x="8" y="47"/>
                    </a:lnTo>
                    <a:lnTo>
                      <a:pt x="16" y="47"/>
                    </a:lnTo>
                    <a:lnTo>
                      <a:pt x="16" y="54"/>
                    </a:lnTo>
                    <a:lnTo>
                      <a:pt x="16" y="62"/>
                    </a:lnTo>
                    <a:lnTo>
                      <a:pt x="8" y="54"/>
                    </a:lnTo>
                    <a:lnTo>
                      <a:pt x="0" y="62"/>
                    </a:lnTo>
                    <a:lnTo>
                      <a:pt x="8" y="70"/>
                    </a:lnTo>
                    <a:lnTo>
                      <a:pt x="0" y="70"/>
                    </a:lnTo>
                    <a:lnTo>
                      <a:pt x="55" y="62"/>
                    </a:lnTo>
                    <a:lnTo>
                      <a:pt x="24" y="78"/>
                    </a:lnTo>
                    <a:lnTo>
                      <a:pt x="31" y="93"/>
                    </a:lnTo>
                    <a:lnTo>
                      <a:pt x="24" y="93"/>
                    </a:lnTo>
                    <a:lnTo>
                      <a:pt x="31" y="101"/>
                    </a:lnTo>
                    <a:lnTo>
                      <a:pt x="63" y="109"/>
                    </a:lnTo>
                    <a:lnTo>
                      <a:pt x="63" y="93"/>
                    </a:lnTo>
                    <a:lnTo>
                      <a:pt x="70" y="101"/>
                    </a:lnTo>
                    <a:lnTo>
                      <a:pt x="63" y="85"/>
                    </a:lnTo>
                    <a:lnTo>
                      <a:pt x="70" y="78"/>
                    </a:lnTo>
                    <a:lnTo>
                      <a:pt x="70" y="70"/>
                    </a:lnTo>
                    <a:lnTo>
                      <a:pt x="78" y="85"/>
                    </a:lnTo>
                    <a:lnTo>
                      <a:pt x="78" y="62"/>
                    </a:lnTo>
                    <a:lnTo>
                      <a:pt x="70" y="62"/>
                    </a:lnTo>
                    <a:lnTo>
                      <a:pt x="70" y="4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6" name="Freeform 358"/>
              <p:cNvSpPr>
                <a:spLocks/>
              </p:cNvSpPr>
              <p:nvPr/>
            </p:nvSpPr>
            <p:spPr bwMode="auto">
              <a:xfrm>
                <a:off x="1024" y="280"/>
                <a:ext cx="87" cy="132"/>
              </a:xfrm>
              <a:custGeom>
                <a:avLst/>
                <a:gdLst>
                  <a:gd name="T0" fmla="*/ 36 w 87"/>
                  <a:gd name="T1" fmla="*/ 102 h 132"/>
                  <a:gd name="T2" fmla="*/ 36 w 87"/>
                  <a:gd name="T3" fmla="*/ 102 h 132"/>
                  <a:gd name="T4" fmla="*/ 28 w 87"/>
                  <a:gd name="T5" fmla="*/ 88 h 132"/>
                  <a:gd name="T6" fmla="*/ 15 w 87"/>
                  <a:gd name="T7" fmla="*/ 88 h 132"/>
                  <a:gd name="T8" fmla="*/ 0 w 87"/>
                  <a:gd name="T9" fmla="*/ 58 h 132"/>
                  <a:gd name="T10" fmla="*/ 0 w 87"/>
                  <a:gd name="T11" fmla="*/ 51 h 132"/>
                  <a:gd name="T12" fmla="*/ 7 w 87"/>
                  <a:gd name="T13" fmla="*/ 51 h 132"/>
                  <a:gd name="T14" fmla="*/ 22 w 87"/>
                  <a:gd name="T15" fmla="*/ 66 h 132"/>
                  <a:gd name="T16" fmla="*/ 28 w 87"/>
                  <a:gd name="T17" fmla="*/ 58 h 132"/>
                  <a:gd name="T18" fmla="*/ 28 w 87"/>
                  <a:gd name="T19" fmla="*/ 51 h 132"/>
                  <a:gd name="T20" fmla="*/ 36 w 87"/>
                  <a:gd name="T21" fmla="*/ 51 h 132"/>
                  <a:gd name="T22" fmla="*/ 28 w 87"/>
                  <a:gd name="T23" fmla="*/ 37 h 132"/>
                  <a:gd name="T24" fmla="*/ 36 w 87"/>
                  <a:gd name="T25" fmla="*/ 37 h 132"/>
                  <a:gd name="T26" fmla="*/ 15 w 87"/>
                  <a:gd name="T27" fmla="*/ 22 h 132"/>
                  <a:gd name="T28" fmla="*/ 28 w 87"/>
                  <a:gd name="T29" fmla="*/ 29 h 132"/>
                  <a:gd name="T30" fmla="*/ 22 w 87"/>
                  <a:gd name="T31" fmla="*/ 22 h 132"/>
                  <a:gd name="T32" fmla="*/ 15 w 87"/>
                  <a:gd name="T33" fmla="*/ 14 h 132"/>
                  <a:gd name="T34" fmla="*/ 28 w 87"/>
                  <a:gd name="T35" fmla="*/ 14 h 132"/>
                  <a:gd name="T36" fmla="*/ 28 w 87"/>
                  <a:gd name="T37" fmla="*/ 8 h 132"/>
                  <a:gd name="T38" fmla="*/ 28 w 87"/>
                  <a:gd name="T39" fmla="*/ 0 h 132"/>
                  <a:gd name="T40" fmla="*/ 50 w 87"/>
                  <a:gd name="T41" fmla="*/ 14 h 132"/>
                  <a:gd name="T42" fmla="*/ 71 w 87"/>
                  <a:gd name="T43" fmla="*/ 0 h 132"/>
                  <a:gd name="T44" fmla="*/ 79 w 87"/>
                  <a:gd name="T45" fmla="*/ 8 h 132"/>
                  <a:gd name="T46" fmla="*/ 64 w 87"/>
                  <a:gd name="T47" fmla="*/ 22 h 132"/>
                  <a:gd name="T48" fmla="*/ 71 w 87"/>
                  <a:gd name="T49" fmla="*/ 29 h 132"/>
                  <a:gd name="T50" fmla="*/ 64 w 87"/>
                  <a:gd name="T51" fmla="*/ 37 h 132"/>
                  <a:gd name="T52" fmla="*/ 58 w 87"/>
                  <a:gd name="T53" fmla="*/ 51 h 132"/>
                  <a:gd name="T54" fmla="*/ 64 w 87"/>
                  <a:gd name="T55" fmla="*/ 43 h 132"/>
                  <a:gd name="T56" fmla="*/ 71 w 87"/>
                  <a:gd name="T57" fmla="*/ 58 h 132"/>
                  <a:gd name="T58" fmla="*/ 71 w 87"/>
                  <a:gd name="T59" fmla="*/ 66 h 132"/>
                  <a:gd name="T60" fmla="*/ 79 w 87"/>
                  <a:gd name="T61" fmla="*/ 58 h 132"/>
                  <a:gd name="T62" fmla="*/ 86 w 87"/>
                  <a:gd name="T63" fmla="*/ 73 h 132"/>
                  <a:gd name="T64" fmla="*/ 79 w 87"/>
                  <a:gd name="T65" fmla="*/ 80 h 132"/>
                  <a:gd name="T66" fmla="*/ 86 w 87"/>
                  <a:gd name="T67" fmla="*/ 102 h 132"/>
                  <a:gd name="T68" fmla="*/ 71 w 87"/>
                  <a:gd name="T69" fmla="*/ 117 h 132"/>
                  <a:gd name="T70" fmla="*/ 64 w 87"/>
                  <a:gd name="T71" fmla="*/ 109 h 132"/>
                  <a:gd name="T72" fmla="*/ 64 w 87"/>
                  <a:gd name="T73" fmla="*/ 124 h 132"/>
                  <a:gd name="T74" fmla="*/ 58 w 87"/>
                  <a:gd name="T75" fmla="*/ 131 h 132"/>
                  <a:gd name="T76" fmla="*/ 50 w 87"/>
                  <a:gd name="T77" fmla="*/ 124 h 132"/>
                  <a:gd name="T78" fmla="*/ 43 w 87"/>
                  <a:gd name="T79" fmla="*/ 109 h 132"/>
                  <a:gd name="T80" fmla="*/ 36 w 87"/>
                  <a:gd name="T81" fmla="*/ 102 h 13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87"/>
                  <a:gd name="T124" fmla="*/ 0 h 132"/>
                  <a:gd name="T125" fmla="*/ 87 w 87"/>
                  <a:gd name="T126" fmla="*/ 132 h 13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87" h="132">
                    <a:moveTo>
                      <a:pt x="36" y="102"/>
                    </a:moveTo>
                    <a:lnTo>
                      <a:pt x="36" y="102"/>
                    </a:lnTo>
                    <a:lnTo>
                      <a:pt x="28" y="88"/>
                    </a:lnTo>
                    <a:lnTo>
                      <a:pt x="15" y="88"/>
                    </a:lnTo>
                    <a:lnTo>
                      <a:pt x="0" y="58"/>
                    </a:lnTo>
                    <a:lnTo>
                      <a:pt x="0" y="51"/>
                    </a:lnTo>
                    <a:lnTo>
                      <a:pt x="7" y="51"/>
                    </a:lnTo>
                    <a:lnTo>
                      <a:pt x="22" y="66"/>
                    </a:lnTo>
                    <a:lnTo>
                      <a:pt x="28" y="58"/>
                    </a:lnTo>
                    <a:lnTo>
                      <a:pt x="28" y="51"/>
                    </a:lnTo>
                    <a:lnTo>
                      <a:pt x="36" y="51"/>
                    </a:lnTo>
                    <a:lnTo>
                      <a:pt x="28" y="37"/>
                    </a:lnTo>
                    <a:lnTo>
                      <a:pt x="36" y="37"/>
                    </a:lnTo>
                    <a:lnTo>
                      <a:pt x="15" y="22"/>
                    </a:lnTo>
                    <a:lnTo>
                      <a:pt x="28" y="29"/>
                    </a:lnTo>
                    <a:lnTo>
                      <a:pt x="22" y="22"/>
                    </a:lnTo>
                    <a:lnTo>
                      <a:pt x="15" y="14"/>
                    </a:lnTo>
                    <a:lnTo>
                      <a:pt x="28" y="14"/>
                    </a:lnTo>
                    <a:lnTo>
                      <a:pt x="28" y="8"/>
                    </a:lnTo>
                    <a:lnTo>
                      <a:pt x="28" y="0"/>
                    </a:lnTo>
                    <a:lnTo>
                      <a:pt x="50" y="14"/>
                    </a:lnTo>
                    <a:lnTo>
                      <a:pt x="71" y="0"/>
                    </a:lnTo>
                    <a:lnTo>
                      <a:pt x="79" y="8"/>
                    </a:lnTo>
                    <a:lnTo>
                      <a:pt x="64" y="22"/>
                    </a:lnTo>
                    <a:lnTo>
                      <a:pt x="71" y="29"/>
                    </a:lnTo>
                    <a:lnTo>
                      <a:pt x="64" y="37"/>
                    </a:lnTo>
                    <a:lnTo>
                      <a:pt x="58" y="51"/>
                    </a:lnTo>
                    <a:lnTo>
                      <a:pt x="64" y="43"/>
                    </a:lnTo>
                    <a:lnTo>
                      <a:pt x="71" y="58"/>
                    </a:lnTo>
                    <a:lnTo>
                      <a:pt x="71" y="66"/>
                    </a:lnTo>
                    <a:lnTo>
                      <a:pt x="79" y="58"/>
                    </a:lnTo>
                    <a:lnTo>
                      <a:pt x="86" y="73"/>
                    </a:lnTo>
                    <a:lnTo>
                      <a:pt x="79" y="80"/>
                    </a:lnTo>
                    <a:lnTo>
                      <a:pt x="86" y="102"/>
                    </a:lnTo>
                    <a:lnTo>
                      <a:pt x="71" y="117"/>
                    </a:lnTo>
                    <a:lnTo>
                      <a:pt x="64" y="109"/>
                    </a:lnTo>
                    <a:lnTo>
                      <a:pt x="64" y="124"/>
                    </a:lnTo>
                    <a:lnTo>
                      <a:pt x="58" y="131"/>
                    </a:lnTo>
                    <a:lnTo>
                      <a:pt x="50" y="124"/>
                    </a:lnTo>
                    <a:lnTo>
                      <a:pt x="43" y="109"/>
                    </a:lnTo>
                    <a:lnTo>
                      <a:pt x="36" y="102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7" name="Freeform 359"/>
              <p:cNvSpPr>
                <a:spLocks/>
              </p:cNvSpPr>
              <p:nvPr/>
            </p:nvSpPr>
            <p:spPr bwMode="auto">
              <a:xfrm>
                <a:off x="1024" y="280"/>
                <a:ext cx="95" cy="140"/>
              </a:xfrm>
              <a:custGeom>
                <a:avLst/>
                <a:gdLst>
                  <a:gd name="T0" fmla="*/ 31 w 95"/>
                  <a:gd name="T1" fmla="*/ 93 h 140"/>
                  <a:gd name="T2" fmla="*/ 0 w 95"/>
                  <a:gd name="T3" fmla="*/ 62 h 140"/>
                  <a:gd name="T4" fmla="*/ 8 w 95"/>
                  <a:gd name="T5" fmla="*/ 54 h 140"/>
                  <a:gd name="T6" fmla="*/ 31 w 95"/>
                  <a:gd name="T7" fmla="*/ 62 h 140"/>
                  <a:gd name="T8" fmla="*/ 39 w 95"/>
                  <a:gd name="T9" fmla="*/ 54 h 140"/>
                  <a:gd name="T10" fmla="*/ 39 w 95"/>
                  <a:gd name="T11" fmla="*/ 46 h 140"/>
                  <a:gd name="T12" fmla="*/ 31 w 95"/>
                  <a:gd name="T13" fmla="*/ 31 h 140"/>
                  <a:gd name="T14" fmla="*/ 16 w 95"/>
                  <a:gd name="T15" fmla="*/ 15 h 140"/>
                  <a:gd name="T16" fmla="*/ 31 w 95"/>
                  <a:gd name="T17" fmla="*/ 8 h 140"/>
                  <a:gd name="T18" fmla="*/ 55 w 95"/>
                  <a:gd name="T19" fmla="*/ 15 h 140"/>
                  <a:gd name="T20" fmla="*/ 86 w 95"/>
                  <a:gd name="T21" fmla="*/ 8 h 140"/>
                  <a:gd name="T22" fmla="*/ 78 w 95"/>
                  <a:gd name="T23" fmla="*/ 31 h 140"/>
                  <a:gd name="T24" fmla="*/ 63 w 95"/>
                  <a:gd name="T25" fmla="*/ 54 h 140"/>
                  <a:gd name="T26" fmla="*/ 78 w 95"/>
                  <a:gd name="T27" fmla="*/ 62 h 140"/>
                  <a:gd name="T28" fmla="*/ 86 w 95"/>
                  <a:gd name="T29" fmla="*/ 62 h 140"/>
                  <a:gd name="T30" fmla="*/ 86 w 95"/>
                  <a:gd name="T31" fmla="*/ 85 h 140"/>
                  <a:gd name="T32" fmla="*/ 78 w 95"/>
                  <a:gd name="T33" fmla="*/ 124 h 140"/>
                  <a:gd name="T34" fmla="*/ 70 w 95"/>
                  <a:gd name="T35" fmla="*/ 132 h 140"/>
                  <a:gd name="T36" fmla="*/ 55 w 95"/>
                  <a:gd name="T37" fmla="*/ 132 h 140"/>
                  <a:gd name="T38" fmla="*/ 39 w 95"/>
                  <a:gd name="T39" fmla="*/ 108 h 140"/>
                  <a:gd name="T40" fmla="*/ 16 w 95"/>
                  <a:gd name="T41" fmla="*/ 93 h 140"/>
                  <a:gd name="T42" fmla="*/ 0 w 95"/>
                  <a:gd name="T43" fmla="*/ 54 h 140"/>
                  <a:gd name="T44" fmla="*/ 24 w 95"/>
                  <a:gd name="T45" fmla="*/ 70 h 140"/>
                  <a:gd name="T46" fmla="*/ 31 w 95"/>
                  <a:gd name="T47" fmla="*/ 54 h 140"/>
                  <a:gd name="T48" fmla="*/ 31 w 95"/>
                  <a:gd name="T49" fmla="*/ 39 h 140"/>
                  <a:gd name="T50" fmla="*/ 16 w 95"/>
                  <a:gd name="T51" fmla="*/ 23 h 140"/>
                  <a:gd name="T52" fmla="*/ 24 w 95"/>
                  <a:gd name="T53" fmla="*/ 23 h 140"/>
                  <a:gd name="T54" fmla="*/ 31 w 95"/>
                  <a:gd name="T55" fmla="*/ 15 h 140"/>
                  <a:gd name="T56" fmla="*/ 31 w 95"/>
                  <a:gd name="T57" fmla="*/ 0 h 140"/>
                  <a:gd name="T58" fmla="*/ 78 w 95"/>
                  <a:gd name="T59" fmla="*/ 0 h 140"/>
                  <a:gd name="T60" fmla="*/ 70 w 95"/>
                  <a:gd name="T61" fmla="*/ 23 h 140"/>
                  <a:gd name="T62" fmla="*/ 70 w 95"/>
                  <a:gd name="T63" fmla="*/ 39 h 140"/>
                  <a:gd name="T64" fmla="*/ 70 w 95"/>
                  <a:gd name="T65" fmla="*/ 46 h 140"/>
                  <a:gd name="T66" fmla="*/ 78 w 95"/>
                  <a:gd name="T67" fmla="*/ 70 h 140"/>
                  <a:gd name="T68" fmla="*/ 94 w 95"/>
                  <a:gd name="T69" fmla="*/ 77 h 140"/>
                  <a:gd name="T70" fmla="*/ 94 w 95"/>
                  <a:gd name="T71" fmla="*/ 108 h 140"/>
                  <a:gd name="T72" fmla="*/ 70 w 95"/>
                  <a:gd name="T73" fmla="*/ 116 h 140"/>
                  <a:gd name="T74" fmla="*/ 63 w 95"/>
                  <a:gd name="T75" fmla="*/ 139 h 140"/>
                  <a:gd name="T76" fmla="*/ 47 w 95"/>
                  <a:gd name="T77" fmla="*/ 116 h 14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5"/>
                  <a:gd name="T118" fmla="*/ 0 h 140"/>
                  <a:gd name="T119" fmla="*/ 95 w 95"/>
                  <a:gd name="T120" fmla="*/ 140 h 14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5" h="140">
                    <a:moveTo>
                      <a:pt x="31" y="93"/>
                    </a:moveTo>
                    <a:lnTo>
                      <a:pt x="31" y="93"/>
                    </a:lnTo>
                    <a:lnTo>
                      <a:pt x="16" y="93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8" y="54"/>
                    </a:lnTo>
                    <a:lnTo>
                      <a:pt x="24" y="70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39" y="54"/>
                    </a:lnTo>
                    <a:lnTo>
                      <a:pt x="31" y="39"/>
                    </a:lnTo>
                    <a:lnTo>
                      <a:pt x="39" y="46"/>
                    </a:lnTo>
                    <a:lnTo>
                      <a:pt x="16" y="31"/>
                    </a:lnTo>
                    <a:lnTo>
                      <a:pt x="31" y="31"/>
                    </a:lnTo>
                    <a:lnTo>
                      <a:pt x="24" y="23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55" y="15"/>
                    </a:lnTo>
                    <a:lnTo>
                      <a:pt x="78" y="0"/>
                    </a:lnTo>
                    <a:lnTo>
                      <a:pt x="86" y="8"/>
                    </a:lnTo>
                    <a:lnTo>
                      <a:pt x="70" y="23"/>
                    </a:lnTo>
                    <a:lnTo>
                      <a:pt x="78" y="31"/>
                    </a:lnTo>
                    <a:lnTo>
                      <a:pt x="70" y="39"/>
                    </a:lnTo>
                    <a:lnTo>
                      <a:pt x="63" y="54"/>
                    </a:lnTo>
                    <a:lnTo>
                      <a:pt x="70" y="54"/>
                    </a:lnTo>
                    <a:lnTo>
                      <a:pt x="78" y="62"/>
                    </a:lnTo>
                    <a:lnTo>
                      <a:pt x="78" y="70"/>
                    </a:lnTo>
                    <a:lnTo>
                      <a:pt x="86" y="62"/>
                    </a:lnTo>
                    <a:lnTo>
                      <a:pt x="94" y="77"/>
                    </a:lnTo>
                    <a:lnTo>
                      <a:pt x="86" y="85"/>
                    </a:lnTo>
                    <a:lnTo>
                      <a:pt x="94" y="108"/>
                    </a:lnTo>
                    <a:lnTo>
                      <a:pt x="78" y="124"/>
                    </a:lnTo>
                    <a:lnTo>
                      <a:pt x="70" y="124"/>
                    </a:lnTo>
                    <a:lnTo>
                      <a:pt x="70" y="132"/>
                    </a:lnTo>
                    <a:lnTo>
                      <a:pt x="63" y="139"/>
                    </a:lnTo>
                    <a:lnTo>
                      <a:pt x="55" y="132"/>
                    </a:lnTo>
                    <a:lnTo>
                      <a:pt x="47" y="116"/>
                    </a:lnTo>
                    <a:lnTo>
                      <a:pt x="39" y="108"/>
                    </a:lnTo>
                    <a:lnTo>
                      <a:pt x="31" y="93"/>
                    </a:lnTo>
                    <a:lnTo>
                      <a:pt x="16" y="93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8" y="54"/>
                    </a:lnTo>
                    <a:lnTo>
                      <a:pt x="24" y="70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39" y="54"/>
                    </a:lnTo>
                    <a:lnTo>
                      <a:pt x="31" y="39"/>
                    </a:lnTo>
                    <a:lnTo>
                      <a:pt x="39" y="39"/>
                    </a:lnTo>
                    <a:lnTo>
                      <a:pt x="16" y="23"/>
                    </a:lnTo>
                    <a:lnTo>
                      <a:pt x="31" y="31"/>
                    </a:lnTo>
                    <a:lnTo>
                      <a:pt x="24" y="23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31" y="8"/>
                    </a:lnTo>
                    <a:lnTo>
                      <a:pt x="31" y="0"/>
                    </a:lnTo>
                    <a:lnTo>
                      <a:pt x="55" y="15"/>
                    </a:lnTo>
                    <a:lnTo>
                      <a:pt x="78" y="0"/>
                    </a:lnTo>
                    <a:lnTo>
                      <a:pt x="86" y="8"/>
                    </a:lnTo>
                    <a:lnTo>
                      <a:pt x="70" y="23"/>
                    </a:lnTo>
                    <a:lnTo>
                      <a:pt x="78" y="31"/>
                    </a:lnTo>
                    <a:lnTo>
                      <a:pt x="70" y="39"/>
                    </a:lnTo>
                    <a:lnTo>
                      <a:pt x="63" y="54"/>
                    </a:lnTo>
                    <a:lnTo>
                      <a:pt x="70" y="46"/>
                    </a:lnTo>
                    <a:lnTo>
                      <a:pt x="78" y="62"/>
                    </a:lnTo>
                    <a:lnTo>
                      <a:pt x="78" y="70"/>
                    </a:lnTo>
                    <a:lnTo>
                      <a:pt x="86" y="62"/>
                    </a:lnTo>
                    <a:lnTo>
                      <a:pt x="94" y="77"/>
                    </a:lnTo>
                    <a:lnTo>
                      <a:pt x="86" y="85"/>
                    </a:lnTo>
                    <a:lnTo>
                      <a:pt x="94" y="108"/>
                    </a:lnTo>
                    <a:lnTo>
                      <a:pt x="78" y="124"/>
                    </a:lnTo>
                    <a:lnTo>
                      <a:pt x="70" y="116"/>
                    </a:lnTo>
                    <a:lnTo>
                      <a:pt x="70" y="132"/>
                    </a:lnTo>
                    <a:lnTo>
                      <a:pt x="63" y="139"/>
                    </a:lnTo>
                    <a:lnTo>
                      <a:pt x="55" y="132"/>
                    </a:lnTo>
                    <a:lnTo>
                      <a:pt x="47" y="116"/>
                    </a:lnTo>
                    <a:lnTo>
                      <a:pt x="39" y="10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8" name="Freeform 360"/>
              <p:cNvSpPr>
                <a:spLocks/>
              </p:cNvSpPr>
              <p:nvPr/>
            </p:nvSpPr>
            <p:spPr bwMode="auto">
              <a:xfrm>
                <a:off x="1544" y="8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09" name="Freeform 361"/>
              <p:cNvSpPr>
                <a:spLocks/>
              </p:cNvSpPr>
              <p:nvPr/>
            </p:nvSpPr>
            <p:spPr bwMode="auto">
              <a:xfrm>
                <a:off x="1544" y="823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8 h 9"/>
                  <a:gd name="T4" fmla="*/ 8 w 9"/>
                  <a:gd name="T5" fmla="*/ 8 h 9"/>
                  <a:gd name="T6" fmla="*/ 8 w 9"/>
                  <a:gd name="T7" fmla="*/ 0 h 9"/>
                  <a:gd name="T8" fmla="*/ 0 w 9"/>
                  <a:gd name="T9" fmla="*/ 0 h 9"/>
                  <a:gd name="T10" fmla="*/ 0 w 9"/>
                  <a:gd name="T11" fmla="*/ 8 h 9"/>
                  <a:gd name="T12" fmla="*/ 8 w 9"/>
                  <a:gd name="T13" fmla="*/ 0 h 9"/>
                  <a:gd name="T14" fmla="*/ 0 w 9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9"/>
                  <a:gd name="T26" fmla="*/ 9 w 9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9">
                    <a:moveTo>
                      <a:pt x="0" y="8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0" name="Freeform 362"/>
              <p:cNvSpPr>
                <a:spLocks/>
              </p:cNvSpPr>
              <p:nvPr/>
            </p:nvSpPr>
            <p:spPr bwMode="auto">
              <a:xfrm>
                <a:off x="1319" y="1203"/>
                <a:ext cx="17" cy="1"/>
              </a:xfrm>
              <a:custGeom>
                <a:avLst/>
                <a:gdLst>
                  <a:gd name="T0" fmla="*/ 11 w 17"/>
                  <a:gd name="T1" fmla="*/ 0 h 1"/>
                  <a:gd name="T2" fmla="*/ 11 w 17"/>
                  <a:gd name="T3" fmla="*/ 0 h 1"/>
                  <a:gd name="T4" fmla="*/ 16 w 17"/>
                  <a:gd name="T5" fmla="*/ 0 h 1"/>
                  <a:gd name="T6" fmla="*/ 11 w 17"/>
                  <a:gd name="T7" fmla="*/ 0 h 1"/>
                  <a:gd name="T8" fmla="*/ 0 w 17"/>
                  <a:gd name="T9" fmla="*/ 0 h 1"/>
                  <a:gd name="T10" fmla="*/ 11 w 1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"/>
                  <a:gd name="T20" fmla="*/ 17 w 1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">
                    <a:moveTo>
                      <a:pt x="11" y="0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1" name="Freeform 363"/>
              <p:cNvSpPr>
                <a:spLocks/>
              </p:cNvSpPr>
              <p:nvPr/>
            </p:nvSpPr>
            <p:spPr bwMode="auto">
              <a:xfrm>
                <a:off x="1319" y="1203"/>
                <a:ext cx="25" cy="9"/>
              </a:xfrm>
              <a:custGeom>
                <a:avLst/>
                <a:gdLst>
                  <a:gd name="T0" fmla="*/ 16 w 25"/>
                  <a:gd name="T1" fmla="*/ 0 h 9"/>
                  <a:gd name="T2" fmla="*/ 16 w 25"/>
                  <a:gd name="T3" fmla="*/ 0 h 9"/>
                  <a:gd name="T4" fmla="*/ 24 w 25"/>
                  <a:gd name="T5" fmla="*/ 8 h 9"/>
                  <a:gd name="T6" fmla="*/ 16 w 25"/>
                  <a:gd name="T7" fmla="*/ 8 h 9"/>
                  <a:gd name="T8" fmla="*/ 0 w 25"/>
                  <a:gd name="T9" fmla="*/ 0 h 9"/>
                  <a:gd name="T10" fmla="*/ 16 w 25"/>
                  <a:gd name="T11" fmla="*/ 0 h 9"/>
                  <a:gd name="T12" fmla="*/ 24 w 25"/>
                  <a:gd name="T13" fmla="*/ 8 h 9"/>
                  <a:gd name="T14" fmla="*/ 16 w 25"/>
                  <a:gd name="T15" fmla="*/ 8 h 9"/>
                  <a:gd name="T16" fmla="*/ 0 w 25"/>
                  <a:gd name="T17" fmla="*/ 0 h 9"/>
                  <a:gd name="T18" fmla="*/ 16 w 25"/>
                  <a:gd name="T19" fmla="*/ 0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9"/>
                  <a:gd name="T32" fmla="*/ 25 w 25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9">
                    <a:moveTo>
                      <a:pt x="16" y="0"/>
                    </a:moveTo>
                    <a:lnTo>
                      <a:pt x="16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2" name="Freeform 364"/>
              <p:cNvSpPr>
                <a:spLocks/>
              </p:cNvSpPr>
              <p:nvPr/>
            </p:nvSpPr>
            <p:spPr bwMode="auto">
              <a:xfrm>
                <a:off x="1335" y="1032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10 w 16"/>
                  <a:gd name="T5" fmla="*/ 0 h 1"/>
                  <a:gd name="T6" fmla="*/ 15 w 16"/>
                  <a:gd name="T7" fmla="*/ 0 h 1"/>
                  <a:gd name="T8" fmla="*/ 0 w 16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"/>
                  <a:gd name="T17" fmla="*/ 16 w 16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3" name="Freeform 365"/>
              <p:cNvSpPr>
                <a:spLocks/>
              </p:cNvSpPr>
              <p:nvPr/>
            </p:nvSpPr>
            <p:spPr bwMode="auto">
              <a:xfrm>
                <a:off x="1335" y="1032"/>
                <a:ext cx="24" cy="9"/>
              </a:xfrm>
              <a:custGeom>
                <a:avLst/>
                <a:gdLst>
                  <a:gd name="T0" fmla="*/ 15 w 24"/>
                  <a:gd name="T1" fmla="*/ 0 h 9"/>
                  <a:gd name="T2" fmla="*/ 15 w 24"/>
                  <a:gd name="T3" fmla="*/ 0 h 9"/>
                  <a:gd name="T4" fmla="*/ 23 w 24"/>
                  <a:gd name="T5" fmla="*/ 8 h 9"/>
                  <a:gd name="T6" fmla="*/ 0 w 24"/>
                  <a:gd name="T7" fmla="*/ 0 h 9"/>
                  <a:gd name="T8" fmla="*/ 15 w 24"/>
                  <a:gd name="T9" fmla="*/ 0 h 9"/>
                  <a:gd name="T10" fmla="*/ 23 w 24"/>
                  <a:gd name="T11" fmla="*/ 8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9"/>
                  <a:gd name="T20" fmla="*/ 24 w 2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9">
                    <a:moveTo>
                      <a:pt x="15" y="0"/>
                    </a:moveTo>
                    <a:lnTo>
                      <a:pt x="15" y="0"/>
                    </a:lnTo>
                    <a:lnTo>
                      <a:pt x="23" y="8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23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4" name="Line 366"/>
              <p:cNvSpPr>
                <a:spLocks noChangeShapeType="1"/>
              </p:cNvSpPr>
              <p:nvPr/>
            </p:nvSpPr>
            <p:spPr bwMode="auto">
              <a:xfrm flipH="1" flipV="1">
                <a:off x="1335" y="1032"/>
                <a:ext cx="31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5" name="Freeform 367"/>
              <p:cNvSpPr>
                <a:spLocks/>
              </p:cNvSpPr>
              <p:nvPr/>
            </p:nvSpPr>
            <p:spPr bwMode="auto">
              <a:xfrm>
                <a:off x="1366" y="769"/>
                <a:ext cx="1" cy="16"/>
              </a:xfrm>
              <a:custGeom>
                <a:avLst/>
                <a:gdLst>
                  <a:gd name="T0" fmla="*/ 0 w 1"/>
                  <a:gd name="T1" fmla="*/ 0 h 16"/>
                  <a:gd name="T2" fmla="*/ 0 w 1"/>
                  <a:gd name="T3" fmla="*/ 0 h 16"/>
                  <a:gd name="T4" fmla="*/ 0 w 1"/>
                  <a:gd name="T5" fmla="*/ 10 h 16"/>
                  <a:gd name="T6" fmla="*/ 0 w 1"/>
                  <a:gd name="T7" fmla="*/ 15 h 16"/>
                  <a:gd name="T8" fmla="*/ 0 w 1"/>
                  <a:gd name="T9" fmla="*/ 0 h 16"/>
                  <a:gd name="T10" fmla="*/ 0 w 1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6" name="Freeform 368"/>
              <p:cNvSpPr>
                <a:spLocks/>
              </p:cNvSpPr>
              <p:nvPr/>
            </p:nvSpPr>
            <p:spPr bwMode="auto">
              <a:xfrm>
                <a:off x="1366" y="769"/>
                <a:ext cx="9" cy="24"/>
              </a:xfrm>
              <a:custGeom>
                <a:avLst/>
                <a:gdLst>
                  <a:gd name="T0" fmla="*/ 0 w 9"/>
                  <a:gd name="T1" fmla="*/ 0 h 24"/>
                  <a:gd name="T2" fmla="*/ 0 w 9"/>
                  <a:gd name="T3" fmla="*/ 15 h 24"/>
                  <a:gd name="T4" fmla="*/ 0 w 9"/>
                  <a:gd name="T5" fmla="*/ 23 h 24"/>
                  <a:gd name="T6" fmla="*/ 8 w 9"/>
                  <a:gd name="T7" fmla="*/ 0 h 24"/>
                  <a:gd name="T8" fmla="*/ 0 w 9"/>
                  <a:gd name="T9" fmla="*/ 0 h 24"/>
                  <a:gd name="T10" fmla="*/ 0 w 9"/>
                  <a:gd name="T11" fmla="*/ 15 h 24"/>
                  <a:gd name="T12" fmla="*/ 0 w 9"/>
                  <a:gd name="T13" fmla="*/ 23 h 24"/>
                  <a:gd name="T14" fmla="*/ 8 w 9"/>
                  <a:gd name="T15" fmla="*/ 0 h 24"/>
                  <a:gd name="T16" fmla="*/ 0 w 9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4"/>
                  <a:gd name="T29" fmla="*/ 9 w 9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4">
                    <a:moveTo>
                      <a:pt x="0" y="0"/>
                    </a:moveTo>
                    <a:lnTo>
                      <a:pt x="0" y="15"/>
                    </a:lnTo>
                    <a:lnTo>
                      <a:pt x="0" y="23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7" name="Freeform 369"/>
              <p:cNvSpPr>
                <a:spLocks/>
              </p:cNvSpPr>
              <p:nvPr/>
            </p:nvSpPr>
            <p:spPr bwMode="auto">
              <a:xfrm>
                <a:off x="1312" y="745"/>
                <a:ext cx="16" cy="24"/>
              </a:xfrm>
              <a:custGeom>
                <a:avLst/>
                <a:gdLst>
                  <a:gd name="T0" fmla="*/ 10 w 16"/>
                  <a:gd name="T1" fmla="*/ 0 h 24"/>
                  <a:gd name="T2" fmla="*/ 10 w 16"/>
                  <a:gd name="T3" fmla="*/ 0 h 24"/>
                  <a:gd name="T4" fmla="*/ 5 w 16"/>
                  <a:gd name="T5" fmla="*/ 6 h 24"/>
                  <a:gd name="T6" fmla="*/ 0 w 16"/>
                  <a:gd name="T7" fmla="*/ 23 h 24"/>
                  <a:gd name="T8" fmla="*/ 5 w 16"/>
                  <a:gd name="T9" fmla="*/ 18 h 24"/>
                  <a:gd name="T10" fmla="*/ 15 w 16"/>
                  <a:gd name="T11" fmla="*/ 6 h 24"/>
                  <a:gd name="T12" fmla="*/ 15 w 16"/>
                  <a:gd name="T13" fmla="*/ 0 h 24"/>
                  <a:gd name="T14" fmla="*/ 10 w 16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24"/>
                  <a:gd name="T26" fmla="*/ 16 w 16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24">
                    <a:moveTo>
                      <a:pt x="10" y="0"/>
                    </a:moveTo>
                    <a:lnTo>
                      <a:pt x="10" y="0"/>
                    </a:lnTo>
                    <a:lnTo>
                      <a:pt x="5" y="6"/>
                    </a:lnTo>
                    <a:lnTo>
                      <a:pt x="0" y="23"/>
                    </a:lnTo>
                    <a:lnTo>
                      <a:pt x="5" y="18"/>
                    </a:lnTo>
                    <a:lnTo>
                      <a:pt x="15" y="6"/>
                    </a:lnTo>
                    <a:lnTo>
                      <a:pt x="15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8" name="Freeform 370"/>
              <p:cNvSpPr>
                <a:spLocks/>
              </p:cNvSpPr>
              <p:nvPr/>
            </p:nvSpPr>
            <p:spPr bwMode="auto">
              <a:xfrm>
                <a:off x="1312" y="745"/>
                <a:ext cx="24" cy="32"/>
              </a:xfrm>
              <a:custGeom>
                <a:avLst/>
                <a:gdLst>
                  <a:gd name="T0" fmla="*/ 7 w 24"/>
                  <a:gd name="T1" fmla="*/ 8 h 32"/>
                  <a:gd name="T2" fmla="*/ 7 w 24"/>
                  <a:gd name="T3" fmla="*/ 8 h 32"/>
                  <a:gd name="T4" fmla="*/ 0 w 24"/>
                  <a:gd name="T5" fmla="*/ 31 h 32"/>
                  <a:gd name="T6" fmla="*/ 7 w 24"/>
                  <a:gd name="T7" fmla="*/ 24 h 32"/>
                  <a:gd name="T8" fmla="*/ 23 w 24"/>
                  <a:gd name="T9" fmla="*/ 8 h 32"/>
                  <a:gd name="T10" fmla="*/ 23 w 24"/>
                  <a:gd name="T11" fmla="*/ 0 h 32"/>
                  <a:gd name="T12" fmla="*/ 15 w 24"/>
                  <a:gd name="T13" fmla="*/ 0 h 32"/>
                  <a:gd name="T14" fmla="*/ 7 w 24"/>
                  <a:gd name="T15" fmla="*/ 8 h 32"/>
                  <a:gd name="T16" fmla="*/ 0 w 24"/>
                  <a:gd name="T17" fmla="*/ 31 h 32"/>
                  <a:gd name="T18" fmla="*/ 7 w 24"/>
                  <a:gd name="T19" fmla="*/ 24 h 32"/>
                  <a:gd name="T20" fmla="*/ 23 w 24"/>
                  <a:gd name="T21" fmla="*/ 8 h 32"/>
                  <a:gd name="T22" fmla="*/ 23 w 24"/>
                  <a:gd name="T23" fmla="*/ 0 h 32"/>
                  <a:gd name="T24" fmla="*/ 15 w 24"/>
                  <a:gd name="T25" fmla="*/ 0 h 3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32"/>
                  <a:gd name="T41" fmla="*/ 24 w 24"/>
                  <a:gd name="T42" fmla="*/ 32 h 3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32">
                    <a:moveTo>
                      <a:pt x="7" y="8"/>
                    </a:moveTo>
                    <a:lnTo>
                      <a:pt x="7" y="8"/>
                    </a:lnTo>
                    <a:lnTo>
                      <a:pt x="0" y="31"/>
                    </a:lnTo>
                    <a:lnTo>
                      <a:pt x="7" y="24"/>
                    </a:lnTo>
                    <a:lnTo>
                      <a:pt x="23" y="8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7" y="8"/>
                    </a:lnTo>
                    <a:lnTo>
                      <a:pt x="0" y="31"/>
                    </a:lnTo>
                    <a:lnTo>
                      <a:pt x="7" y="24"/>
                    </a:lnTo>
                    <a:lnTo>
                      <a:pt x="23" y="8"/>
                    </a:lnTo>
                    <a:lnTo>
                      <a:pt x="23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19" name="Freeform 371"/>
              <p:cNvSpPr>
                <a:spLocks/>
              </p:cNvSpPr>
              <p:nvPr/>
            </p:nvSpPr>
            <p:spPr bwMode="auto">
              <a:xfrm>
                <a:off x="1653" y="1180"/>
                <a:ext cx="16" cy="24"/>
              </a:xfrm>
              <a:custGeom>
                <a:avLst/>
                <a:gdLst>
                  <a:gd name="T0" fmla="*/ 10 w 16"/>
                  <a:gd name="T1" fmla="*/ 0 h 24"/>
                  <a:gd name="T2" fmla="*/ 10 w 16"/>
                  <a:gd name="T3" fmla="*/ 0 h 24"/>
                  <a:gd name="T4" fmla="*/ 0 w 16"/>
                  <a:gd name="T5" fmla="*/ 11 h 24"/>
                  <a:gd name="T6" fmla="*/ 0 w 16"/>
                  <a:gd name="T7" fmla="*/ 17 h 24"/>
                  <a:gd name="T8" fmla="*/ 0 w 16"/>
                  <a:gd name="T9" fmla="*/ 23 h 24"/>
                  <a:gd name="T10" fmla="*/ 10 w 16"/>
                  <a:gd name="T11" fmla="*/ 17 h 24"/>
                  <a:gd name="T12" fmla="*/ 15 w 16"/>
                  <a:gd name="T13" fmla="*/ 17 h 24"/>
                  <a:gd name="T14" fmla="*/ 15 w 16"/>
                  <a:gd name="T15" fmla="*/ 11 h 24"/>
                  <a:gd name="T16" fmla="*/ 10 w 16"/>
                  <a:gd name="T17" fmla="*/ 11 h 24"/>
                  <a:gd name="T18" fmla="*/ 5 w 16"/>
                  <a:gd name="T19" fmla="*/ 11 h 24"/>
                  <a:gd name="T20" fmla="*/ 10 w 16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24"/>
                  <a:gd name="T35" fmla="*/ 16 w 16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24">
                    <a:moveTo>
                      <a:pt x="10" y="0"/>
                    </a:moveTo>
                    <a:lnTo>
                      <a:pt x="10" y="0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10" y="17"/>
                    </a:lnTo>
                    <a:lnTo>
                      <a:pt x="15" y="17"/>
                    </a:lnTo>
                    <a:lnTo>
                      <a:pt x="15" y="11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0" name="Freeform 372"/>
              <p:cNvSpPr>
                <a:spLocks/>
              </p:cNvSpPr>
              <p:nvPr/>
            </p:nvSpPr>
            <p:spPr bwMode="auto">
              <a:xfrm>
                <a:off x="1653" y="1180"/>
                <a:ext cx="24" cy="32"/>
              </a:xfrm>
              <a:custGeom>
                <a:avLst/>
                <a:gdLst>
                  <a:gd name="T0" fmla="*/ 0 w 24"/>
                  <a:gd name="T1" fmla="*/ 15 h 32"/>
                  <a:gd name="T2" fmla="*/ 0 w 24"/>
                  <a:gd name="T3" fmla="*/ 23 h 32"/>
                  <a:gd name="T4" fmla="*/ 0 w 24"/>
                  <a:gd name="T5" fmla="*/ 31 h 32"/>
                  <a:gd name="T6" fmla="*/ 16 w 24"/>
                  <a:gd name="T7" fmla="*/ 31 h 32"/>
                  <a:gd name="T8" fmla="*/ 23 w 24"/>
                  <a:gd name="T9" fmla="*/ 23 h 32"/>
                  <a:gd name="T10" fmla="*/ 23 w 24"/>
                  <a:gd name="T11" fmla="*/ 15 h 32"/>
                  <a:gd name="T12" fmla="*/ 16 w 24"/>
                  <a:gd name="T13" fmla="*/ 15 h 32"/>
                  <a:gd name="T14" fmla="*/ 8 w 24"/>
                  <a:gd name="T15" fmla="*/ 15 h 32"/>
                  <a:gd name="T16" fmla="*/ 16 w 24"/>
                  <a:gd name="T17" fmla="*/ 0 h 32"/>
                  <a:gd name="T18" fmla="*/ 0 w 24"/>
                  <a:gd name="T19" fmla="*/ 15 h 32"/>
                  <a:gd name="T20" fmla="*/ 0 w 24"/>
                  <a:gd name="T21" fmla="*/ 23 h 32"/>
                  <a:gd name="T22" fmla="*/ 0 w 24"/>
                  <a:gd name="T23" fmla="*/ 31 h 32"/>
                  <a:gd name="T24" fmla="*/ 16 w 24"/>
                  <a:gd name="T25" fmla="*/ 23 h 32"/>
                  <a:gd name="T26" fmla="*/ 23 w 24"/>
                  <a:gd name="T27" fmla="*/ 23 h 32"/>
                  <a:gd name="T28" fmla="*/ 23 w 24"/>
                  <a:gd name="T29" fmla="*/ 15 h 32"/>
                  <a:gd name="T30" fmla="*/ 16 w 24"/>
                  <a:gd name="T31" fmla="*/ 15 h 32"/>
                  <a:gd name="T32" fmla="*/ 8 w 24"/>
                  <a:gd name="T33" fmla="*/ 15 h 32"/>
                  <a:gd name="T34" fmla="*/ 16 w 24"/>
                  <a:gd name="T35" fmla="*/ 0 h 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2"/>
                  <a:gd name="T56" fmla="*/ 24 w 24"/>
                  <a:gd name="T57" fmla="*/ 32 h 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2">
                    <a:moveTo>
                      <a:pt x="0" y="15"/>
                    </a:moveTo>
                    <a:lnTo>
                      <a:pt x="0" y="23"/>
                    </a:lnTo>
                    <a:lnTo>
                      <a:pt x="0" y="31"/>
                    </a:lnTo>
                    <a:lnTo>
                      <a:pt x="16" y="31"/>
                    </a:lnTo>
                    <a:lnTo>
                      <a:pt x="23" y="23"/>
                    </a:lnTo>
                    <a:lnTo>
                      <a:pt x="23" y="15"/>
                    </a:lnTo>
                    <a:lnTo>
                      <a:pt x="16" y="15"/>
                    </a:lnTo>
                    <a:lnTo>
                      <a:pt x="8" y="15"/>
                    </a:lnTo>
                    <a:lnTo>
                      <a:pt x="16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16" y="23"/>
                    </a:lnTo>
                    <a:lnTo>
                      <a:pt x="23" y="23"/>
                    </a:lnTo>
                    <a:lnTo>
                      <a:pt x="23" y="15"/>
                    </a:lnTo>
                    <a:lnTo>
                      <a:pt x="16" y="15"/>
                    </a:lnTo>
                    <a:lnTo>
                      <a:pt x="8" y="15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1" name="Freeform 373"/>
              <p:cNvSpPr>
                <a:spLocks/>
              </p:cNvSpPr>
              <p:nvPr/>
            </p:nvSpPr>
            <p:spPr bwMode="auto">
              <a:xfrm>
                <a:off x="1591" y="784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4 h 9"/>
                  <a:gd name="T6" fmla="*/ 0 w 1"/>
                  <a:gd name="T7" fmla="*/ 8 h 9"/>
                  <a:gd name="T8" fmla="*/ 0 w 1"/>
                  <a:gd name="T9" fmla="*/ 4 h 9"/>
                  <a:gd name="T10" fmla="*/ 0 w 1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2" name="Freeform 374"/>
              <p:cNvSpPr>
                <a:spLocks/>
              </p:cNvSpPr>
              <p:nvPr/>
            </p:nvSpPr>
            <p:spPr bwMode="auto">
              <a:xfrm>
                <a:off x="1591" y="784"/>
                <a:ext cx="9" cy="17"/>
              </a:xfrm>
              <a:custGeom>
                <a:avLst/>
                <a:gdLst>
                  <a:gd name="T0" fmla="*/ 8 w 9"/>
                  <a:gd name="T1" fmla="*/ 8 h 17"/>
                  <a:gd name="T2" fmla="*/ 8 w 9"/>
                  <a:gd name="T3" fmla="*/ 8 h 17"/>
                  <a:gd name="T4" fmla="*/ 8 w 9"/>
                  <a:gd name="T5" fmla="*/ 16 h 17"/>
                  <a:gd name="T6" fmla="*/ 0 w 9"/>
                  <a:gd name="T7" fmla="*/ 8 h 17"/>
                  <a:gd name="T8" fmla="*/ 8 w 9"/>
                  <a:gd name="T9" fmla="*/ 0 h 17"/>
                  <a:gd name="T10" fmla="*/ 8 w 9"/>
                  <a:gd name="T11" fmla="*/ 8 h 17"/>
                  <a:gd name="T12" fmla="*/ 8 w 9"/>
                  <a:gd name="T13" fmla="*/ 16 h 17"/>
                  <a:gd name="T14" fmla="*/ 0 w 9"/>
                  <a:gd name="T15" fmla="*/ 8 h 17"/>
                  <a:gd name="T16" fmla="*/ 8 w 9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8" y="8"/>
                    </a:moveTo>
                    <a:lnTo>
                      <a:pt x="8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3" name="Freeform 375"/>
              <p:cNvSpPr>
                <a:spLocks/>
              </p:cNvSpPr>
              <p:nvPr/>
            </p:nvSpPr>
            <p:spPr bwMode="auto">
              <a:xfrm>
                <a:off x="1606" y="1110"/>
                <a:ext cx="32" cy="9"/>
              </a:xfrm>
              <a:custGeom>
                <a:avLst/>
                <a:gdLst>
                  <a:gd name="T0" fmla="*/ 6 w 32"/>
                  <a:gd name="T1" fmla="*/ 0 h 9"/>
                  <a:gd name="T2" fmla="*/ 6 w 32"/>
                  <a:gd name="T3" fmla="*/ 0 h 9"/>
                  <a:gd name="T4" fmla="*/ 25 w 32"/>
                  <a:gd name="T5" fmla="*/ 4 h 9"/>
                  <a:gd name="T6" fmla="*/ 31 w 32"/>
                  <a:gd name="T7" fmla="*/ 8 h 9"/>
                  <a:gd name="T8" fmla="*/ 25 w 32"/>
                  <a:gd name="T9" fmla="*/ 8 h 9"/>
                  <a:gd name="T10" fmla="*/ 13 w 32"/>
                  <a:gd name="T11" fmla="*/ 8 h 9"/>
                  <a:gd name="T12" fmla="*/ 13 w 32"/>
                  <a:gd name="T13" fmla="*/ 4 h 9"/>
                  <a:gd name="T14" fmla="*/ 0 w 32"/>
                  <a:gd name="T15" fmla="*/ 0 h 9"/>
                  <a:gd name="T16" fmla="*/ 6 w 32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9"/>
                  <a:gd name="T29" fmla="*/ 32 w 32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9">
                    <a:moveTo>
                      <a:pt x="6" y="0"/>
                    </a:moveTo>
                    <a:lnTo>
                      <a:pt x="6" y="0"/>
                    </a:lnTo>
                    <a:lnTo>
                      <a:pt x="25" y="4"/>
                    </a:lnTo>
                    <a:lnTo>
                      <a:pt x="31" y="8"/>
                    </a:lnTo>
                    <a:lnTo>
                      <a:pt x="25" y="8"/>
                    </a:lnTo>
                    <a:lnTo>
                      <a:pt x="13" y="8"/>
                    </a:lnTo>
                    <a:lnTo>
                      <a:pt x="13" y="4"/>
                    </a:lnTo>
                    <a:lnTo>
                      <a:pt x="0" y="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4" name="Freeform 376"/>
              <p:cNvSpPr>
                <a:spLocks/>
              </p:cNvSpPr>
              <p:nvPr/>
            </p:nvSpPr>
            <p:spPr bwMode="auto">
              <a:xfrm>
                <a:off x="1606" y="1110"/>
                <a:ext cx="40" cy="24"/>
              </a:xfrm>
              <a:custGeom>
                <a:avLst/>
                <a:gdLst>
                  <a:gd name="T0" fmla="*/ 32 w 40"/>
                  <a:gd name="T1" fmla="*/ 8 h 24"/>
                  <a:gd name="T2" fmla="*/ 39 w 40"/>
                  <a:gd name="T3" fmla="*/ 16 h 24"/>
                  <a:gd name="T4" fmla="*/ 32 w 40"/>
                  <a:gd name="T5" fmla="*/ 23 h 24"/>
                  <a:gd name="T6" fmla="*/ 16 w 40"/>
                  <a:gd name="T7" fmla="*/ 16 h 24"/>
                  <a:gd name="T8" fmla="*/ 16 w 40"/>
                  <a:gd name="T9" fmla="*/ 8 h 24"/>
                  <a:gd name="T10" fmla="*/ 0 w 40"/>
                  <a:gd name="T11" fmla="*/ 0 h 24"/>
                  <a:gd name="T12" fmla="*/ 8 w 40"/>
                  <a:gd name="T13" fmla="*/ 0 h 24"/>
                  <a:gd name="T14" fmla="*/ 32 w 40"/>
                  <a:gd name="T15" fmla="*/ 8 h 24"/>
                  <a:gd name="T16" fmla="*/ 39 w 40"/>
                  <a:gd name="T17" fmla="*/ 16 h 24"/>
                  <a:gd name="T18" fmla="*/ 32 w 40"/>
                  <a:gd name="T19" fmla="*/ 16 h 24"/>
                  <a:gd name="T20" fmla="*/ 16 w 40"/>
                  <a:gd name="T21" fmla="*/ 16 h 24"/>
                  <a:gd name="T22" fmla="*/ 16 w 40"/>
                  <a:gd name="T23" fmla="*/ 8 h 24"/>
                  <a:gd name="T24" fmla="*/ 0 w 40"/>
                  <a:gd name="T25" fmla="*/ 0 h 24"/>
                  <a:gd name="T26" fmla="*/ 8 w 40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"/>
                  <a:gd name="T43" fmla="*/ 0 h 24"/>
                  <a:gd name="T44" fmla="*/ 40 w 40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" h="24">
                    <a:moveTo>
                      <a:pt x="32" y="8"/>
                    </a:moveTo>
                    <a:lnTo>
                      <a:pt x="39" y="16"/>
                    </a:lnTo>
                    <a:lnTo>
                      <a:pt x="32" y="23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32" y="8"/>
                    </a:lnTo>
                    <a:lnTo>
                      <a:pt x="39" y="16"/>
                    </a:lnTo>
                    <a:lnTo>
                      <a:pt x="32" y="16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5" name="Freeform 377"/>
              <p:cNvSpPr>
                <a:spLocks/>
              </p:cNvSpPr>
              <p:nvPr/>
            </p:nvSpPr>
            <p:spPr bwMode="auto">
              <a:xfrm>
                <a:off x="1350" y="295"/>
                <a:ext cx="71" cy="40"/>
              </a:xfrm>
              <a:custGeom>
                <a:avLst/>
                <a:gdLst>
                  <a:gd name="T0" fmla="*/ 28 w 71"/>
                  <a:gd name="T1" fmla="*/ 0 h 40"/>
                  <a:gd name="T2" fmla="*/ 28 w 71"/>
                  <a:gd name="T3" fmla="*/ 0 h 40"/>
                  <a:gd name="T4" fmla="*/ 49 w 71"/>
                  <a:gd name="T5" fmla="*/ 7 h 40"/>
                  <a:gd name="T6" fmla="*/ 70 w 71"/>
                  <a:gd name="T7" fmla="*/ 32 h 40"/>
                  <a:gd name="T8" fmla="*/ 22 w 71"/>
                  <a:gd name="T9" fmla="*/ 39 h 40"/>
                  <a:gd name="T10" fmla="*/ 14 w 71"/>
                  <a:gd name="T11" fmla="*/ 32 h 40"/>
                  <a:gd name="T12" fmla="*/ 14 w 71"/>
                  <a:gd name="T13" fmla="*/ 20 h 40"/>
                  <a:gd name="T14" fmla="*/ 0 w 71"/>
                  <a:gd name="T15" fmla="*/ 13 h 40"/>
                  <a:gd name="T16" fmla="*/ 7 w 71"/>
                  <a:gd name="T17" fmla="*/ 0 h 40"/>
                  <a:gd name="T18" fmla="*/ 28 w 71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1"/>
                  <a:gd name="T31" fmla="*/ 0 h 40"/>
                  <a:gd name="T32" fmla="*/ 71 w 7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1" h="40">
                    <a:moveTo>
                      <a:pt x="28" y="0"/>
                    </a:moveTo>
                    <a:lnTo>
                      <a:pt x="28" y="0"/>
                    </a:lnTo>
                    <a:lnTo>
                      <a:pt x="49" y="7"/>
                    </a:lnTo>
                    <a:lnTo>
                      <a:pt x="70" y="32"/>
                    </a:lnTo>
                    <a:lnTo>
                      <a:pt x="22" y="39"/>
                    </a:lnTo>
                    <a:lnTo>
                      <a:pt x="14" y="32"/>
                    </a:lnTo>
                    <a:lnTo>
                      <a:pt x="14" y="20"/>
                    </a:lnTo>
                    <a:lnTo>
                      <a:pt x="0" y="13"/>
                    </a:lnTo>
                    <a:lnTo>
                      <a:pt x="7" y="0"/>
                    </a:lnTo>
                    <a:lnTo>
                      <a:pt x="2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6" name="Freeform 378"/>
              <p:cNvSpPr>
                <a:spLocks/>
              </p:cNvSpPr>
              <p:nvPr/>
            </p:nvSpPr>
            <p:spPr bwMode="auto">
              <a:xfrm>
                <a:off x="1350" y="295"/>
                <a:ext cx="79" cy="48"/>
              </a:xfrm>
              <a:custGeom>
                <a:avLst/>
                <a:gdLst>
                  <a:gd name="T0" fmla="*/ 55 w 79"/>
                  <a:gd name="T1" fmla="*/ 8 h 48"/>
                  <a:gd name="T2" fmla="*/ 55 w 79"/>
                  <a:gd name="T3" fmla="*/ 8 h 48"/>
                  <a:gd name="T4" fmla="*/ 78 w 79"/>
                  <a:gd name="T5" fmla="*/ 39 h 48"/>
                  <a:gd name="T6" fmla="*/ 24 w 79"/>
                  <a:gd name="T7" fmla="*/ 47 h 48"/>
                  <a:gd name="T8" fmla="*/ 16 w 79"/>
                  <a:gd name="T9" fmla="*/ 47 h 48"/>
                  <a:gd name="T10" fmla="*/ 16 w 79"/>
                  <a:gd name="T11" fmla="*/ 24 h 48"/>
                  <a:gd name="T12" fmla="*/ 0 w 79"/>
                  <a:gd name="T13" fmla="*/ 16 h 48"/>
                  <a:gd name="T14" fmla="*/ 8 w 79"/>
                  <a:gd name="T15" fmla="*/ 0 h 48"/>
                  <a:gd name="T16" fmla="*/ 31 w 79"/>
                  <a:gd name="T17" fmla="*/ 0 h 48"/>
                  <a:gd name="T18" fmla="*/ 55 w 79"/>
                  <a:gd name="T19" fmla="*/ 8 h 48"/>
                  <a:gd name="T20" fmla="*/ 78 w 79"/>
                  <a:gd name="T21" fmla="*/ 39 h 48"/>
                  <a:gd name="T22" fmla="*/ 24 w 79"/>
                  <a:gd name="T23" fmla="*/ 47 h 48"/>
                  <a:gd name="T24" fmla="*/ 16 w 79"/>
                  <a:gd name="T25" fmla="*/ 39 h 48"/>
                  <a:gd name="T26" fmla="*/ 16 w 79"/>
                  <a:gd name="T27" fmla="*/ 24 h 48"/>
                  <a:gd name="T28" fmla="*/ 0 w 79"/>
                  <a:gd name="T29" fmla="*/ 16 h 48"/>
                  <a:gd name="T30" fmla="*/ 8 w 79"/>
                  <a:gd name="T31" fmla="*/ 0 h 48"/>
                  <a:gd name="T32" fmla="*/ 31 w 7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9"/>
                  <a:gd name="T52" fmla="*/ 0 h 48"/>
                  <a:gd name="T53" fmla="*/ 79 w 7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9" h="48">
                    <a:moveTo>
                      <a:pt x="55" y="8"/>
                    </a:moveTo>
                    <a:lnTo>
                      <a:pt x="55" y="8"/>
                    </a:lnTo>
                    <a:lnTo>
                      <a:pt x="78" y="39"/>
                    </a:lnTo>
                    <a:lnTo>
                      <a:pt x="24" y="47"/>
                    </a:lnTo>
                    <a:lnTo>
                      <a:pt x="16" y="47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1" y="0"/>
                    </a:lnTo>
                    <a:lnTo>
                      <a:pt x="55" y="8"/>
                    </a:lnTo>
                    <a:lnTo>
                      <a:pt x="78" y="39"/>
                    </a:lnTo>
                    <a:lnTo>
                      <a:pt x="24" y="47"/>
                    </a:lnTo>
                    <a:lnTo>
                      <a:pt x="16" y="39"/>
                    </a:lnTo>
                    <a:lnTo>
                      <a:pt x="16" y="24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7" name="Freeform 379"/>
              <p:cNvSpPr>
                <a:spLocks/>
              </p:cNvSpPr>
              <p:nvPr/>
            </p:nvSpPr>
            <p:spPr bwMode="auto">
              <a:xfrm>
                <a:off x="1273" y="0"/>
                <a:ext cx="8" cy="9"/>
              </a:xfrm>
              <a:custGeom>
                <a:avLst/>
                <a:gdLst>
                  <a:gd name="T0" fmla="*/ 7 w 8"/>
                  <a:gd name="T1" fmla="*/ 0 h 9"/>
                  <a:gd name="T2" fmla="*/ 7 w 8"/>
                  <a:gd name="T3" fmla="*/ 0 h 9"/>
                  <a:gd name="T4" fmla="*/ 4 w 8"/>
                  <a:gd name="T5" fmla="*/ 8 h 9"/>
                  <a:gd name="T6" fmla="*/ 0 w 8"/>
                  <a:gd name="T7" fmla="*/ 8 h 9"/>
                  <a:gd name="T8" fmla="*/ 0 w 8"/>
                  <a:gd name="T9" fmla="*/ 0 h 9"/>
                  <a:gd name="T10" fmla="*/ 7 w 8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7" y="0"/>
                    </a:moveTo>
                    <a:lnTo>
                      <a:pt x="7" y="0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8" name="Freeform 380"/>
              <p:cNvSpPr>
                <a:spLocks/>
              </p:cNvSpPr>
              <p:nvPr/>
            </p:nvSpPr>
            <p:spPr bwMode="auto">
              <a:xfrm>
                <a:off x="1273" y="0"/>
                <a:ext cx="16" cy="17"/>
              </a:xfrm>
              <a:custGeom>
                <a:avLst/>
                <a:gdLst>
                  <a:gd name="T0" fmla="*/ 8 w 16"/>
                  <a:gd name="T1" fmla="*/ 16 h 17"/>
                  <a:gd name="T2" fmla="*/ 8 w 16"/>
                  <a:gd name="T3" fmla="*/ 16 h 17"/>
                  <a:gd name="T4" fmla="*/ 0 w 16"/>
                  <a:gd name="T5" fmla="*/ 16 h 17"/>
                  <a:gd name="T6" fmla="*/ 0 w 16"/>
                  <a:gd name="T7" fmla="*/ 0 h 17"/>
                  <a:gd name="T8" fmla="*/ 15 w 16"/>
                  <a:gd name="T9" fmla="*/ 0 h 17"/>
                  <a:gd name="T10" fmla="*/ 8 w 16"/>
                  <a:gd name="T11" fmla="*/ 16 h 17"/>
                  <a:gd name="T12" fmla="*/ 0 w 16"/>
                  <a:gd name="T13" fmla="*/ 16 h 17"/>
                  <a:gd name="T14" fmla="*/ 0 w 16"/>
                  <a:gd name="T15" fmla="*/ 0 h 17"/>
                  <a:gd name="T16" fmla="*/ 15 w 16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7"/>
                  <a:gd name="T29" fmla="*/ 16 w 16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7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29" name="Freeform 381"/>
              <p:cNvSpPr>
                <a:spLocks/>
              </p:cNvSpPr>
              <p:nvPr/>
            </p:nvSpPr>
            <p:spPr bwMode="auto">
              <a:xfrm>
                <a:off x="1250" y="0"/>
                <a:ext cx="16" cy="9"/>
              </a:xfrm>
              <a:custGeom>
                <a:avLst/>
                <a:gdLst>
                  <a:gd name="T0" fmla="*/ 15 w 16"/>
                  <a:gd name="T1" fmla="*/ 0 h 9"/>
                  <a:gd name="T2" fmla="*/ 15 w 16"/>
                  <a:gd name="T3" fmla="*/ 0 h 9"/>
                  <a:gd name="T4" fmla="*/ 10 w 16"/>
                  <a:gd name="T5" fmla="*/ 4 h 9"/>
                  <a:gd name="T6" fmla="*/ 0 w 16"/>
                  <a:gd name="T7" fmla="*/ 8 h 9"/>
                  <a:gd name="T8" fmla="*/ 5 w 16"/>
                  <a:gd name="T9" fmla="*/ 4 h 9"/>
                  <a:gd name="T10" fmla="*/ 0 w 16"/>
                  <a:gd name="T11" fmla="*/ 4 h 9"/>
                  <a:gd name="T12" fmla="*/ 0 w 16"/>
                  <a:gd name="T13" fmla="*/ 0 h 9"/>
                  <a:gd name="T14" fmla="*/ 15 w 16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9"/>
                  <a:gd name="T26" fmla="*/ 16 w 16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9">
                    <a:moveTo>
                      <a:pt x="15" y="0"/>
                    </a:moveTo>
                    <a:lnTo>
                      <a:pt x="15" y="0"/>
                    </a:lnTo>
                    <a:lnTo>
                      <a:pt x="10" y="4"/>
                    </a:lnTo>
                    <a:lnTo>
                      <a:pt x="0" y="8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0" name="Freeform 382"/>
              <p:cNvSpPr>
                <a:spLocks/>
              </p:cNvSpPr>
              <p:nvPr/>
            </p:nvSpPr>
            <p:spPr bwMode="auto">
              <a:xfrm>
                <a:off x="1250" y="0"/>
                <a:ext cx="24" cy="17"/>
              </a:xfrm>
              <a:custGeom>
                <a:avLst/>
                <a:gdLst>
                  <a:gd name="T0" fmla="*/ 15 w 24"/>
                  <a:gd name="T1" fmla="*/ 16 h 17"/>
                  <a:gd name="T2" fmla="*/ 15 w 24"/>
                  <a:gd name="T3" fmla="*/ 16 h 17"/>
                  <a:gd name="T4" fmla="*/ 0 w 24"/>
                  <a:gd name="T5" fmla="*/ 16 h 17"/>
                  <a:gd name="T6" fmla="*/ 7 w 24"/>
                  <a:gd name="T7" fmla="*/ 8 h 17"/>
                  <a:gd name="T8" fmla="*/ 0 w 24"/>
                  <a:gd name="T9" fmla="*/ 8 h 17"/>
                  <a:gd name="T10" fmla="*/ 0 w 24"/>
                  <a:gd name="T11" fmla="*/ 0 h 17"/>
                  <a:gd name="T12" fmla="*/ 23 w 24"/>
                  <a:gd name="T13" fmla="*/ 0 h 17"/>
                  <a:gd name="T14" fmla="*/ 15 w 24"/>
                  <a:gd name="T15" fmla="*/ 8 h 17"/>
                  <a:gd name="T16" fmla="*/ 0 w 24"/>
                  <a:gd name="T17" fmla="*/ 16 h 17"/>
                  <a:gd name="T18" fmla="*/ 7 w 24"/>
                  <a:gd name="T19" fmla="*/ 8 h 17"/>
                  <a:gd name="T20" fmla="*/ 0 w 24"/>
                  <a:gd name="T21" fmla="*/ 8 h 17"/>
                  <a:gd name="T22" fmla="*/ 0 w 24"/>
                  <a:gd name="T23" fmla="*/ 0 h 17"/>
                  <a:gd name="T24" fmla="*/ 23 w 2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7"/>
                  <a:gd name="T41" fmla="*/ 24 w 2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7">
                    <a:moveTo>
                      <a:pt x="15" y="16"/>
                    </a:moveTo>
                    <a:lnTo>
                      <a:pt x="15" y="16"/>
                    </a:lnTo>
                    <a:lnTo>
                      <a:pt x="0" y="16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15" y="8"/>
                    </a:lnTo>
                    <a:lnTo>
                      <a:pt x="0" y="16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1" name="Freeform 383"/>
              <p:cNvSpPr>
                <a:spLocks/>
              </p:cNvSpPr>
              <p:nvPr/>
            </p:nvSpPr>
            <p:spPr bwMode="auto">
              <a:xfrm>
                <a:off x="1218" y="0"/>
                <a:ext cx="211" cy="141"/>
              </a:xfrm>
              <a:custGeom>
                <a:avLst/>
                <a:gdLst>
                  <a:gd name="T0" fmla="*/ 45 w 211"/>
                  <a:gd name="T1" fmla="*/ 125 h 141"/>
                  <a:gd name="T2" fmla="*/ 38 w 211"/>
                  <a:gd name="T3" fmla="*/ 125 h 141"/>
                  <a:gd name="T4" fmla="*/ 31 w 211"/>
                  <a:gd name="T5" fmla="*/ 125 h 141"/>
                  <a:gd name="T6" fmla="*/ 15 w 211"/>
                  <a:gd name="T7" fmla="*/ 125 h 141"/>
                  <a:gd name="T8" fmla="*/ 15 w 211"/>
                  <a:gd name="T9" fmla="*/ 125 h 141"/>
                  <a:gd name="T10" fmla="*/ 8 w 211"/>
                  <a:gd name="T11" fmla="*/ 125 h 141"/>
                  <a:gd name="T12" fmla="*/ 0 w 211"/>
                  <a:gd name="T13" fmla="*/ 103 h 141"/>
                  <a:gd name="T14" fmla="*/ 45 w 211"/>
                  <a:gd name="T15" fmla="*/ 74 h 141"/>
                  <a:gd name="T16" fmla="*/ 38 w 211"/>
                  <a:gd name="T17" fmla="*/ 66 h 141"/>
                  <a:gd name="T18" fmla="*/ 23 w 211"/>
                  <a:gd name="T19" fmla="*/ 44 h 141"/>
                  <a:gd name="T20" fmla="*/ 45 w 211"/>
                  <a:gd name="T21" fmla="*/ 29 h 141"/>
                  <a:gd name="T22" fmla="*/ 75 w 211"/>
                  <a:gd name="T23" fmla="*/ 66 h 141"/>
                  <a:gd name="T24" fmla="*/ 91 w 211"/>
                  <a:gd name="T25" fmla="*/ 52 h 141"/>
                  <a:gd name="T26" fmla="*/ 75 w 211"/>
                  <a:gd name="T27" fmla="*/ 37 h 141"/>
                  <a:gd name="T28" fmla="*/ 67 w 211"/>
                  <a:gd name="T29" fmla="*/ 37 h 141"/>
                  <a:gd name="T30" fmla="*/ 61 w 211"/>
                  <a:gd name="T31" fmla="*/ 29 h 141"/>
                  <a:gd name="T32" fmla="*/ 61 w 211"/>
                  <a:gd name="T33" fmla="*/ 29 h 141"/>
                  <a:gd name="T34" fmla="*/ 67 w 211"/>
                  <a:gd name="T35" fmla="*/ 8 h 141"/>
                  <a:gd name="T36" fmla="*/ 210 w 211"/>
                  <a:gd name="T37" fmla="*/ 0 h 141"/>
                  <a:gd name="T38" fmla="*/ 187 w 211"/>
                  <a:gd name="T39" fmla="*/ 8 h 141"/>
                  <a:gd name="T40" fmla="*/ 202 w 211"/>
                  <a:gd name="T41" fmla="*/ 23 h 141"/>
                  <a:gd name="T42" fmla="*/ 172 w 211"/>
                  <a:gd name="T43" fmla="*/ 44 h 141"/>
                  <a:gd name="T44" fmla="*/ 165 w 211"/>
                  <a:gd name="T45" fmla="*/ 66 h 141"/>
                  <a:gd name="T46" fmla="*/ 120 w 211"/>
                  <a:gd name="T47" fmla="*/ 60 h 141"/>
                  <a:gd name="T48" fmla="*/ 113 w 211"/>
                  <a:gd name="T49" fmla="*/ 74 h 141"/>
                  <a:gd name="T50" fmla="*/ 150 w 211"/>
                  <a:gd name="T51" fmla="*/ 74 h 141"/>
                  <a:gd name="T52" fmla="*/ 150 w 211"/>
                  <a:gd name="T53" fmla="*/ 89 h 141"/>
                  <a:gd name="T54" fmla="*/ 172 w 211"/>
                  <a:gd name="T55" fmla="*/ 89 h 141"/>
                  <a:gd name="T56" fmla="*/ 172 w 211"/>
                  <a:gd name="T57" fmla="*/ 111 h 141"/>
                  <a:gd name="T58" fmla="*/ 127 w 211"/>
                  <a:gd name="T59" fmla="*/ 125 h 141"/>
                  <a:gd name="T60" fmla="*/ 113 w 211"/>
                  <a:gd name="T61" fmla="*/ 118 h 141"/>
                  <a:gd name="T62" fmla="*/ 113 w 211"/>
                  <a:gd name="T63" fmla="*/ 118 h 141"/>
                  <a:gd name="T64" fmla="*/ 91 w 211"/>
                  <a:gd name="T65" fmla="*/ 103 h 141"/>
                  <a:gd name="T66" fmla="*/ 91 w 211"/>
                  <a:gd name="T67" fmla="*/ 125 h 141"/>
                  <a:gd name="T68" fmla="*/ 75 w 211"/>
                  <a:gd name="T69" fmla="*/ 125 h 141"/>
                  <a:gd name="T70" fmla="*/ 75 w 211"/>
                  <a:gd name="T71" fmla="*/ 132 h 14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1"/>
                  <a:gd name="T109" fmla="*/ 0 h 141"/>
                  <a:gd name="T110" fmla="*/ 211 w 211"/>
                  <a:gd name="T111" fmla="*/ 141 h 14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1" h="141">
                    <a:moveTo>
                      <a:pt x="45" y="125"/>
                    </a:moveTo>
                    <a:lnTo>
                      <a:pt x="45" y="125"/>
                    </a:lnTo>
                    <a:lnTo>
                      <a:pt x="45" y="111"/>
                    </a:lnTo>
                    <a:lnTo>
                      <a:pt x="38" y="125"/>
                    </a:lnTo>
                    <a:lnTo>
                      <a:pt x="31" y="118"/>
                    </a:lnTo>
                    <a:lnTo>
                      <a:pt x="31" y="125"/>
                    </a:lnTo>
                    <a:lnTo>
                      <a:pt x="23" y="125"/>
                    </a:lnTo>
                    <a:lnTo>
                      <a:pt x="15" y="125"/>
                    </a:lnTo>
                    <a:lnTo>
                      <a:pt x="15" y="111"/>
                    </a:lnTo>
                    <a:lnTo>
                      <a:pt x="15" y="125"/>
                    </a:lnTo>
                    <a:lnTo>
                      <a:pt x="15" y="118"/>
                    </a:lnTo>
                    <a:lnTo>
                      <a:pt x="8" y="125"/>
                    </a:lnTo>
                    <a:lnTo>
                      <a:pt x="0" y="118"/>
                    </a:lnTo>
                    <a:lnTo>
                      <a:pt x="0" y="103"/>
                    </a:lnTo>
                    <a:lnTo>
                      <a:pt x="15" y="89"/>
                    </a:lnTo>
                    <a:lnTo>
                      <a:pt x="45" y="74"/>
                    </a:lnTo>
                    <a:lnTo>
                      <a:pt x="38" y="74"/>
                    </a:lnTo>
                    <a:lnTo>
                      <a:pt x="38" y="66"/>
                    </a:lnTo>
                    <a:lnTo>
                      <a:pt x="31" y="66"/>
                    </a:lnTo>
                    <a:lnTo>
                      <a:pt x="23" y="44"/>
                    </a:lnTo>
                    <a:lnTo>
                      <a:pt x="23" y="37"/>
                    </a:lnTo>
                    <a:lnTo>
                      <a:pt x="45" y="29"/>
                    </a:lnTo>
                    <a:lnTo>
                      <a:pt x="61" y="60"/>
                    </a:lnTo>
                    <a:lnTo>
                      <a:pt x="75" y="66"/>
                    </a:lnTo>
                    <a:lnTo>
                      <a:pt x="91" y="60"/>
                    </a:lnTo>
                    <a:lnTo>
                      <a:pt x="91" y="52"/>
                    </a:lnTo>
                    <a:lnTo>
                      <a:pt x="75" y="52"/>
                    </a:lnTo>
                    <a:lnTo>
                      <a:pt x="75" y="37"/>
                    </a:lnTo>
                    <a:lnTo>
                      <a:pt x="67" y="44"/>
                    </a:lnTo>
                    <a:lnTo>
                      <a:pt x="67" y="37"/>
                    </a:lnTo>
                    <a:lnTo>
                      <a:pt x="67" y="29"/>
                    </a:lnTo>
                    <a:lnTo>
                      <a:pt x="61" y="29"/>
                    </a:lnTo>
                    <a:lnTo>
                      <a:pt x="75" y="29"/>
                    </a:lnTo>
                    <a:lnTo>
                      <a:pt x="61" y="29"/>
                    </a:lnTo>
                    <a:lnTo>
                      <a:pt x="83" y="8"/>
                    </a:lnTo>
                    <a:lnTo>
                      <a:pt x="67" y="8"/>
                    </a:lnTo>
                    <a:lnTo>
                      <a:pt x="75" y="0"/>
                    </a:lnTo>
                    <a:lnTo>
                      <a:pt x="210" y="0"/>
                    </a:lnTo>
                    <a:lnTo>
                      <a:pt x="210" y="8"/>
                    </a:lnTo>
                    <a:lnTo>
                      <a:pt x="187" y="8"/>
                    </a:lnTo>
                    <a:lnTo>
                      <a:pt x="210" y="15"/>
                    </a:lnTo>
                    <a:lnTo>
                      <a:pt x="202" y="23"/>
                    </a:lnTo>
                    <a:lnTo>
                      <a:pt x="165" y="23"/>
                    </a:lnTo>
                    <a:lnTo>
                      <a:pt x="172" y="44"/>
                    </a:lnTo>
                    <a:lnTo>
                      <a:pt x="180" y="52"/>
                    </a:lnTo>
                    <a:lnTo>
                      <a:pt x="165" y="66"/>
                    </a:lnTo>
                    <a:lnTo>
                      <a:pt x="135" y="74"/>
                    </a:lnTo>
                    <a:lnTo>
                      <a:pt x="120" y="60"/>
                    </a:lnTo>
                    <a:lnTo>
                      <a:pt x="127" y="66"/>
                    </a:lnTo>
                    <a:lnTo>
                      <a:pt x="113" y="74"/>
                    </a:lnTo>
                    <a:lnTo>
                      <a:pt x="113" y="81"/>
                    </a:lnTo>
                    <a:lnTo>
                      <a:pt x="150" y="74"/>
                    </a:lnTo>
                    <a:lnTo>
                      <a:pt x="157" y="81"/>
                    </a:lnTo>
                    <a:lnTo>
                      <a:pt x="150" y="89"/>
                    </a:lnTo>
                    <a:lnTo>
                      <a:pt x="157" y="96"/>
                    </a:lnTo>
                    <a:lnTo>
                      <a:pt x="172" y="89"/>
                    </a:lnTo>
                    <a:lnTo>
                      <a:pt x="172" y="103"/>
                    </a:lnTo>
                    <a:lnTo>
                      <a:pt x="172" y="111"/>
                    </a:lnTo>
                    <a:lnTo>
                      <a:pt x="127" y="140"/>
                    </a:lnTo>
                    <a:lnTo>
                      <a:pt x="127" y="125"/>
                    </a:lnTo>
                    <a:lnTo>
                      <a:pt x="127" y="118"/>
                    </a:lnTo>
                    <a:lnTo>
                      <a:pt x="113" y="118"/>
                    </a:lnTo>
                    <a:lnTo>
                      <a:pt x="105" y="111"/>
                    </a:lnTo>
                    <a:lnTo>
                      <a:pt x="113" y="118"/>
                    </a:lnTo>
                    <a:lnTo>
                      <a:pt x="105" y="125"/>
                    </a:lnTo>
                    <a:lnTo>
                      <a:pt x="91" y="103"/>
                    </a:lnTo>
                    <a:lnTo>
                      <a:pt x="97" y="118"/>
                    </a:lnTo>
                    <a:lnTo>
                      <a:pt x="91" y="125"/>
                    </a:lnTo>
                    <a:lnTo>
                      <a:pt x="75" y="111"/>
                    </a:lnTo>
                    <a:lnTo>
                      <a:pt x="75" y="125"/>
                    </a:lnTo>
                    <a:lnTo>
                      <a:pt x="67" y="118"/>
                    </a:lnTo>
                    <a:lnTo>
                      <a:pt x="75" y="132"/>
                    </a:lnTo>
                    <a:lnTo>
                      <a:pt x="45" y="12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2" name="Freeform 384"/>
              <p:cNvSpPr>
                <a:spLocks/>
              </p:cNvSpPr>
              <p:nvPr/>
            </p:nvSpPr>
            <p:spPr bwMode="auto">
              <a:xfrm>
                <a:off x="1218" y="0"/>
                <a:ext cx="95" cy="141"/>
              </a:xfrm>
              <a:custGeom>
                <a:avLst/>
                <a:gdLst>
                  <a:gd name="T0" fmla="*/ 47 w 95"/>
                  <a:gd name="T1" fmla="*/ 125 h 141"/>
                  <a:gd name="T2" fmla="*/ 47 w 95"/>
                  <a:gd name="T3" fmla="*/ 125 h 141"/>
                  <a:gd name="T4" fmla="*/ 39 w 95"/>
                  <a:gd name="T5" fmla="*/ 140 h 141"/>
                  <a:gd name="T6" fmla="*/ 32 w 95"/>
                  <a:gd name="T7" fmla="*/ 125 h 141"/>
                  <a:gd name="T8" fmla="*/ 32 w 95"/>
                  <a:gd name="T9" fmla="*/ 132 h 141"/>
                  <a:gd name="T10" fmla="*/ 24 w 95"/>
                  <a:gd name="T11" fmla="*/ 140 h 141"/>
                  <a:gd name="T12" fmla="*/ 16 w 95"/>
                  <a:gd name="T13" fmla="*/ 132 h 141"/>
                  <a:gd name="T14" fmla="*/ 16 w 95"/>
                  <a:gd name="T15" fmla="*/ 117 h 141"/>
                  <a:gd name="T16" fmla="*/ 16 w 95"/>
                  <a:gd name="T17" fmla="*/ 132 h 141"/>
                  <a:gd name="T18" fmla="*/ 16 w 95"/>
                  <a:gd name="T19" fmla="*/ 125 h 141"/>
                  <a:gd name="T20" fmla="*/ 8 w 95"/>
                  <a:gd name="T21" fmla="*/ 132 h 141"/>
                  <a:gd name="T22" fmla="*/ 0 w 95"/>
                  <a:gd name="T23" fmla="*/ 125 h 141"/>
                  <a:gd name="T24" fmla="*/ 0 w 95"/>
                  <a:gd name="T25" fmla="*/ 109 h 141"/>
                  <a:gd name="T26" fmla="*/ 16 w 95"/>
                  <a:gd name="T27" fmla="*/ 94 h 141"/>
                  <a:gd name="T28" fmla="*/ 47 w 95"/>
                  <a:gd name="T29" fmla="*/ 86 h 141"/>
                  <a:gd name="T30" fmla="*/ 39 w 95"/>
                  <a:gd name="T31" fmla="*/ 78 h 141"/>
                  <a:gd name="T32" fmla="*/ 39 w 95"/>
                  <a:gd name="T33" fmla="*/ 70 h 141"/>
                  <a:gd name="T34" fmla="*/ 32 w 95"/>
                  <a:gd name="T35" fmla="*/ 70 h 141"/>
                  <a:gd name="T36" fmla="*/ 24 w 95"/>
                  <a:gd name="T37" fmla="*/ 47 h 141"/>
                  <a:gd name="T38" fmla="*/ 24 w 95"/>
                  <a:gd name="T39" fmla="*/ 39 h 141"/>
                  <a:gd name="T40" fmla="*/ 47 w 95"/>
                  <a:gd name="T41" fmla="*/ 31 h 141"/>
                  <a:gd name="T42" fmla="*/ 63 w 95"/>
                  <a:gd name="T43" fmla="*/ 63 h 141"/>
                  <a:gd name="T44" fmla="*/ 78 w 95"/>
                  <a:gd name="T45" fmla="*/ 70 h 141"/>
                  <a:gd name="T46" fmla="*/ 94 w 95"/>
                  <a:gd name="T47" fmla="*/ 70 h 141"/>
                  <a:gd name="T48" fmla="*/ 94 w 95"/>
                  <a:gd name="T49" fmla="*/ 63 h 141"/>
                  <a:gd name="T50" fmla="*/ 94 w 95"/>
                  <a:gd name="T51" fmla="*/ 55 h 141"/>
                  <a:gd name="T52" fmla="*/ 78 w 95"/>
                  <a:gd name="T53" fmla="*/ 55 h 141"/>
                  <a:gd name="T54" fmla="*/ 78 w 95"/>
                  <a:gd name="T55" fmla="*/ 39 h 141"/>
                  <a:gd name="T56" fmla="*/ 70 w 95"/>
                  <a:gd name="T57" fmla="*/ 47 h 141"/>
                  <a:gd name="T58" fmla="*/ 70 w 95"/>
                  <a:gd name="T59" fmla="*/ 39 h 141"/>
                  <a:gd name="T60" fmla="*/ 63 w 95"/>
                  <a:gd name="T61" fmla="*/ 39 h 141"/>
                  <a:gd name="T62" fmla="*/ 78 w 95"/>
                  <a:gd name="T63" fmla="*/ 31 h 141"/>
                  <a:gd name="T64" fmla="*/ 63 w 95"/>
                  <a:gd name="T65" fmla="*/ 31 h 141"/>
                  <a:gd name="T66" fmla="*/ 86 w 95"/>
                  <a:gd name="T67" fmla="*/ 16 h 141"/>
                  <a:gd name="T68" fmla="*/ 70 w 95"/>
                  <a:gd name="T69" fmla="*/ 8 h 141"/>
                  <a:gd name="T70" fmla="*/ 78 w 95"/>
                  <a:gd name="T71" fmla="*/ 0 h 14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5"/>
                  <a:gd name="T109" fmla="*/ 0 h 141"/>
                  <a:gd name="T110" fmla="*/ 95 w 95"/>
                  <a:gd name="T111" fmla="*/ 141 h 14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5" h="141">
                    <a:moveTo>
                      <a:pt x="47" y="125"/>
                    </a:moveTo>
                    <a:lnTo>
                      <a:pt x="47" y="125"/>
                    </a:lnTo>
                    <a:lnTo>
                      <a:pt x="39" y="140"/>
                    </a:lnTo>
                    <a:lnTo>
                      <a:pt x="32" y="125"/>
                    </a:lnTo>
                    <a:lnTo>
                      <a:pt x="32" y="132"/>
                    </a:lnTo>
                    <a:lnTo>
                      <a:pt x="24" y="140"/>
                    </a:lnTo>
                    <a:lnTo>
                      <a:pt x="16" y="132"/>
                    </a:lnTo>
                    <a:lnTo>
                      <a:pt x="16" y="117"/>
                    </a:lnTo>
                    <a:lnTo>
                      <a:pt x="16" y="132"/>
                    </a:lnTo>
                    <a:lnTo>
                      <a:pt x="16" y="125"/>
                    </a:lnTo>
                    <a:lnTo>
                      <a:pt x="8" y="132"/>
                    </a:lnTo>
                    <a:lnTo>
                      <a:pt x="0" y="125"/>
                    </a:lnTo>
                    <a:lnTo>
                      <a:pt x="0" y="109"/>
                    </a:lnTo>
                    <a:lnTo>
                      <a:pt x="16" y="94"/>
                    </a:lnTo>
                    <a:lnTo>
                      <a:pt x="47" y="86"/>
                    </a:lnTo>
                    <a:lnTo>
                      <a:pt x="39" y="78"/>
                    </a:lnTo>
                    <a:lnTo>
                      <a:pt x="39" y="70"/>
                    </a:lnTo>
                    <a:lnTo>
                      <a:pt x="32" y="70"/>
                    </a:lnTo>
                    <a:lnTo>
                      <a:pt x="24" y="47"/>
                    </a:lnTo>
                    <a:lnTo>
                      <a:pt x="24" y="39"/>
                    </a:lnTo>
                    <a:lnTo>
                      <a:pt x="47" y="31"/>
                    </a:lnTo>
                    <a:lnTo>
                      <a:pt x="63" y="63"/>
                    </a:lnTo>
                    <a:lnTo>
                      <a:pt x="78" y="70"/>
                    </a:lnTo>
                    <a:lnTo>
                      <a:pt x="94" y="70"/>
                    </a:lnTo>
                    <a:lnTo>
                      <a:pt x="94" y="63"/>
                    </a:lnTo>
                    <a:lnTo>
                      <a:pt x="94" y="55"/>
                    </a:lnTo>
                    <a:lnTo>
                      <a:pt x="78" y="55"/>
                    </a:lnTo>
                    <a:lnTo>
                      <a:pt x="78" y="39"/>
                    </a:lnTo>
                    <a:lnTo>
                      <a:pt x="70" y="47"/>
                    </a:lnTo>
                    <a:lnTo>
                      <a:pt x="70" y="39"/>
                    </a:lnTo>
                    <a:lnTo>
                      <a:pt x="63" y="39"/>
                    </a:lnTo>
                    <a:lnTo>
                      <a:pt x="78" y="31"/>
                    </a:lnTo>
                    <a:lnTo>
                      <a:pt x="63" y="31"/>
                    </a:lnTo>
                    <a:lnTo>
                      <a:pt x="86" y="16"/>
                    </a:lnTo>
                    <a:lnTo>
                      <a:pt x="70" y="8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3" name="Freeform 385"/>
              <p:cNvSpPr>
                <a:spLocks/>
              </p:cNvSpPr>
              <p:nvPr/>
            </p:nvSpPr>
            <p:spPr bwMode="auto">
              <a:xfrm>
                <a:off x="1218" y="0"/>
                <a:ext cx="219" cy="149"/>
              </a:xfrm>
              <a:custGeom>
                <a:avLst/>
                <a:gdLst>
                  <a:gd name="T0" fmla="*/ 78 w 219"/>
                  <a:gd name="T1" fmla="*/ 0 h 149"/>
                  <a:gd name="T2" fmla="*/ 218 w 219"/>
                  <a:gd name="T3" fmla="*/ 8 h 149"/>
                  <a:gd name="T4" fmla="*/ 218 w 219"/>
                  <a:gd name="T5" fmla="*/ 16 h 149"/>
                  <a:gd name="T6" fmla="*/ 171 w 219"/>
                  <a:gd name="T7" fmla="*/ 24 h 149"/>
                  <a:gd name="T8" fmla="*/ 187 w 219"/>
                  <a:gd name="T9" fmla="*/ 55 h 149"/>
                  <a:gd name="T10" fmla="*/ 140 w 219"/>
                  <a:gd name="T11" fmla="*/ 78 h 149"/>
                  <a:gd name="T12" fmla="*/ 132 w 219"/>
                  <a:gd name="T13" fmla="*/ 78 h 149"/>
                  <a:gd name="T14" fmla="*/ 117 w 219"/>
                  <a:gd name="T15" fmla="*/ 86 h 149"/>
                  <a:gd name="T16" fmla="*/ 163 w 219"/>
                  <a:gd name="T17" fmla="*/ 86 h 149"/>
                  <a:gd name="T18" fmla="*/ 163 w 219"/>
                  <a:gd name="T19" fmla="*/ 109 h 149"/>
                  <a:gd name="T20" fmla="*/ 179 w 219"/>
                  <a:gd name="T21" fmla="*/ 109 h 149"/>
                  <a:gd name="T22" fmla="*/ 132 w 219"/>
                  <a:gd name="T23" fmla="*/ 148 h 149"/>
                  <a:gd name="T24" fmla="*/ 132 w 219"/>
                  <a:gd name="T25" fmla="*/ 132 h 149"/>
                  <a:gd name="T26" fmla="*/ 109 w 219"/>
                  <a:gd name="T27" fmla="*/ 117 h 149"/>
                  <a:gd name="T28" fmla="*/ 109 w 219"/>
                  <a:gd name="T29" fmla="*/ 132 h 149"/>
                  <a:gd name="T30" fmla="*/ 101 w 219"/>
                  <a:gd name="T31" fmla="*/ 125 h 149"/>
                  <a:gd name="T32" fmla="*/ 78 w 219"/>
                  <a:gd name="T33" fmla="*/ 117 h 149"/>
                  <a:gd name="T34" fmla="*/ 70 w 219"/>
                  <a:gd name="T35" fmla="*/ 125 h 149"/>
                  <a:gd name="T36" fmla="*/ 47 w 219"/>
                  <a:gd name="T37" fmla="*/ 132 h 149"/>
                  <a:gd name="T38" fmla="*/ 39 w 219"/>
                  <a:gd name="T39" fmla="*/ 132 h 149"/>
                  <a:gd name="T40" fmla="*/ 32 w 219"/>
                  <a:gd name="T41" fmla="*/ 132 h 149"/>
                  <a:gd name="T42" fmla="*/ 16 w 219"/>
                  <a:gd name="T43" fmla="*/ 132 h 149"/>
                  <a:gd name="T44" fmla="*/ 16 w 219"/>
                  <a:gd name="T45" fmla="*/ 132 h 149"/>
                  <a:gd name="T46" fmla="*/ 8 w 219"/>
                  <a:gd name="T47" fmla="*/ 132 h 149"/>
                  <a:gd name="T48" fmla="*/ 0 w 219"/>
                  <a:gd name="T49" fmla="*/ 109 h 149"/>
                  <a:gd name="T50" fmla="*/ 47 w 219"/>
                  <a:gd name="T51" fmla="*/ 78 h 149"/>
                  <a:gd name="T52" fmla="*/ 39 w 219"/>
                  <a:gd name="T53" fmla="*/ 70 h 149"/>
                  <a:gd name="T54" fmla="*/ 24 w 219"/>
                  <a:gd name="T55" fmla="*/ 47 h 149"/>
                  <a:gd name="T56" fmla="*/ 47 w 219"/>
                  <a:gd name="T57" fmla="*/ 31 h 149"/>
                  <a:gd name="T58" fmla="*/ 78 w 219"/>
                  <a:gd name="T59" fmla="*/ 70 h 149"/>
                  <a:gd name="T60" fmla="*/ 94 w 219"/>
                  <a:gd name="T61" fmla="*/ 55 h 149"/>
                  <a:gd name="T62" fmla="*/ 78 w 219"/>
                  <a:gd name="T63" fmla="*/ 39 h 149"/>
                  <a:gd name="T64" fmla="*/ 70 w 219"/>
                  <a:gd name="T65" fmla="*/ 39 h 149"/>
                  <a:gd name="T66" fmla="*/ 63 w 219"/>
                  <a:gd name="T67" fmla="*/ 31 h 149"/>
                  <a:gd name="T68" fmla="*/ 63 w 219"/>
                  <a:gd name="T69" fmla="*/ 31 h 149"/>
                  <a:gd name="T70" fmla="*/ 70 w 219"/>
                  <a:gd name="T71" fmla="*/ 8 h 149"/>
                  <a:gd name="T72" fmla="*/ 218 w 219"/>
                  <a:gd name="T73" fmla="*/ 0 h 149"/>
                  <a:gd name="T74" fmla="*/ 194 w 219"/>
                  <a:gd name="T75" fmla="*/ 8 h 149"/>
                  <a:gd name="T76" fmla="*/ 210 w 219"/>
                  <a:gd name="T77" fmla="*/ 24 h 149"/>
                  <a:gd name="T78" fmla="*/ 179 w 219"/>
                  <a:gd name="T79" fmla="*/ 47 h 149"/>
                  <a:gd name="T80" fmla="*/ 171 w 219"/>
                  <a:gd name="T81" fmla="*/ 70 h 149"/>
                  <a:gd name="T82" fmla="*/ 125 w 219"/>
                  <a:gd name="T83" fmla="*/ 63 h 149"/>
                  <a:gd name="T84" fmla="*/ 117 w 219"/>
                  <a:gd name="T85" fmla="*/ 78 h 149"/>
                  <a:gd name="T86" fmla="*/ 156 w 219"/>
                  <a:gd name="T87" fmla="*/ 78 h 149"/>
                  <a:gd name="T88" fmla="*/ 156 w 219"/>
                  <a:gd name="T89" fmla="*/ 94 h 149"/>
                  <a:gd name="T90" fmla="*/ 179 w 219"/>
                  <a:gd name="T91" fmla="*/ 94 h 149"/>
                  <a:gd name="T92" fmla="*/ 179 w 219"/>
                  <a:gd name="T93" fmla="*/ 117 h 149"/>
                  <a:gd name="T94" fmla="*/ 132 w 219"/>
                  <a:gd name="T95" fmla="*/ 132 h 149"/>
                  <a:gd name="T96" fmla="*/ 117 w 219"/>
                  <a:gd name="T97" fmla="*/ 125 h 149"/>
                  <a:gd name="T98" fmla="*/ 117 w 219"/>
                  <a:gd name="T99" fmla="*/ 125 h 149"/>
                  <a:gd name="T100" fmla="*/ 94 w 219"/>
                  <a:gd name="T101" fmla="*/ 109 h 149"/>
                  <a:gd name="T102" fmla="*/ 94 w 219"/>
                  <a:gd name="T103" fmla="*/ 132 h 149"/>
                  <a:gd name="T104" fmla="*/ 78 w 219"/>
                  <a:gd name="T105" fmla="*/ 132 h 149"/>
                  <a:gd name="T106" fmla="*/ 78 w 219"/>
                  <a:gd name="T107" fmla="*/ 140 h 149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9"/>
                  <a:gd name="T163" fmla="*/ 0 h 149"/>
                  <a:gd name="T164" fmla="*/ 219 w 219"/>
                  <a:gd name="T165" fmla="*/ 149 h 149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9" h="149">
                    <a:moveTo>
                      <a:pt x="78" y="0"/>
                    </a:moveTo>
                    <a:lnTo>
                      <a:pt x="78" y="0"/>
                    </a:lnTo>
                    <a:lnTo>
                      <a:pt x="218" y="0"/>
                    </a:lnTo>
                    <a:lnTo>
                      <a:pt x="218" y="8"/>
                    </a:lnTo>
                    <a:lnTo>
                      <a:pt x="194" y="8"/>
                    </a:lnTo>
                    <a:lnTo>
                      <a:pt x="218" y="16"/>
                    </a:lnTo>
                    <a:lnTo>
                      <a:pt x="210" y="31"/>
                    </a:lnTo>
                    <a:lnTo>
                      <a:pt x="171" y="24"/>
                    </a:lnTo>
                    <a:lnTo>
                      <a:pt x="179" y="47"/>
                    </a:lnTo>
                    <a:lnTo>
                      <a:pt x="187" y="55"/>
                    </a:lnTo>
                    <a:lnTo>
                      <a:pt x="171" y="70"/>
                    </a:lnTo>
                    <a:lnTo>
                      <a:pt x="140" y="78"/>
                    </a:lnTo>
                    <a:lnTo>
                      <a:pt x="125" y="63"/>
                    </a:lnTo>
                    <a:lnTo>
                      <a:pt x="132" y="78"/>
                    </a:lnTo>
                    <a:lnTo>
                      <a:pt x="117" y="78"/>
                    </a:lnTo>
                    <a:lnTo>
                      <a:pt x="117" y="86"/>
                    </a:lnTo>
                    <a:lnTo>
                      <a:pt x="156" y="78"/>
                    </a:lnTo>
                    <a:lnTo>
                      <a:pt x="163" y="86"/>
                    </a:lnTo>
                    <a:lnTo>
                      <a:pt x="156" y="94"/>
                    </a:lnTo>
                    <a:lnTo>
                      <a:pt x="163" y="109"/>
                    </a:lnTo>
                    <a:lnTo>
                      <a:pt x="179" y="94"/>
                    </a:lnTo>
                    <a:lnTo>
                      <a:pt x="179" y="109"/>
                    </a:lnTo>
                    <a:lnTo>
                      <a:pt x="179" y="125"/>
                    </a:lnTo>
                    <a:lnTo>
                      <a:pt x="132" y="148"/>
                    </a:lnTo>
                    <a:lnTo>
                      <a:pt x="132" y="140"/>
                    </a:lnTo>
                    <a:lnTo>
                      <a:pt x="132" y="132"/>
                    </a:lnTo>
                    <a:lnTo>
                      <a:pt x="117" y="132"/>
                    </a:lnTo>
                    <a:lnTo>
                      <a:pt x="109" y="117"/>
                    </a:lnTo>
                    <a:lnTo>
                      <a:pt x="117" y="125"/>
                    </a:lnTo>
                    <a:lnTo>
                      <a:pt x="109" y="132"/>
                    </a:lnTo>
                    <a:lnTo>
                      <a:pt x="94" y="109"/>
                    </a:lnTo>
                    <a:lnTo>
                      <a:pt x="101" y="125"/>
                    </a:lnTo>
                    <a:lnTo>
                      <a:pt x="94" y="132"/>
                    </a:lnTo>
                    <a:lnTo>
                      <a:pt x="78" y="117"/>
                    </a:lnTo>
                    <a:lnTo>
                      <a:pt x="78" y="132"/>
                    </a:lnTo>
                    <a:lnTo>
                      <a:pt x="70" y="125"/>
                    </a:lnTo>
                    <a:lnTo>
                      <a:pt x="78" y="140"/>
                    </a:lnTo>
                    <a:lnTo>
                      <a:pt x="47" y="132"/>
                    </a:lnTo>
                    <a:lnTo>
                      <a:pt x="47" y="117"/>
                    </a:lnTo>
                    <a:lnTo>
                      <a:pt x="39" y="132"/>
                    </a:lnTo>
                    <a:lnTo>
                      <a:pt x="32" y="125"/>
                    </a:lnTo>
                    <a:lnTo>
                      <a:pt x="32" y="132"/>
                    </a:lnTo>
                    <a:lnTo>
                      <a:pt x="24" y="132"/>
                    </a:lnTo>
                    <a:lnTo>
                      <a:pt x="16" y="132"/>
                    </a:lnTo>
                    <a:lnTo>
                      <a:pt x="16" y="117"/>
                    </a:lnTo>
                    <a:lnTo>
                      <a:pt x="16" y="132"/>
                    </a:lnTo>
                    <a:lnTo>
                      <a:pt x="16" y="125"/>
                    </a:lnTo>
                    <a:lnTo>
                      <a:pt x="8" y="132"/>
                    </a:lnTo>
                    <a:lnTo>
                      <a:pt x="0" y="125"/>
                    </a:lnTo>
                    <a:lnTo>
                      <a:pt x="0" y="109"/>
                    </a:lnTo>
                    <a:lnTo>
                      <a:pt x="16" y="94"/>
                    </a:lnTo>
                    <a:lnTo>
                      <a:pt x="47" y="78"/>
                    </a:lnTo>
                    <a:lnTo>
                      <a:pt x="39" y="78"/>
                    </a:lnTo>
                    <a:lnTo>
                      <a:pt x="39" y="70"/>
                    </a:lnTo>
                    <a:lnTo>
                      <a:pt x="32" y="70"/>
                    </a:lnTo>
                    <a:lnTo>
                      <a:pt x="24" y="47"/>
                    </a:lnTo>
                    <a:lnTo>
                      <a:pt x="24" y="39"/>
                    </a:lnTo>
                    <a:lnTo>
                      <a:pt x="47" y="31"/>
                    </a:lnTo>
                    <a:lnTo>
                      <a:pt x="63" y="63"/>
                    </a:lnTo>
                    <a:lnTo>
                      <a:pt x="78" y="70"/>
                    </a:lnTo>
                    <a:lnTo>
                      <a:pt x="94" y="63"/>
                    </a:lnTo>
                    <a:lnTo>
                      <a:pt x="94" y="55"/>
                    </a:lnTo>
                    <a:lnTo>
                      <a:pt x="78" y="55"/>
                    </a:lnTo>
                    <a:lnTo>
                      <a:pt x="78" y="39"/>
                    </a:lnTo>
                    <a:lnTo>
                      <a:pt x="70" y="47"/>
                    </a:lnTo>
                    <a:lnTo>
                      <a:pt x="70" y="39"/>
                    </a:lnTo>
                    <a:lnTo>
                      <a:pt x="70" y="31"/>
                    </a:lnTo>
                    <a:lnTo>
                      <a:pt x="63" y="31"/>
                    </a:lnTo>
                    <a:lnTo>
                      <a:pt x="78" y="31"/>
                    </a:lnTo>
                    <a:lnTo>
                      <a:pt x="63" y="31"/>
                    </a:lnTo>
                    <a:lnTo>
                      <a:pt x="86" y="8"/>
                    </a:lnTo>
                    <a:lnTo>
                      <a:pt x="70" y="8"/>
                    </a:lnTo>
                    <a:lnTo>
                      <a:pt x="78" y="0"/>
                    </a:lnTo>
                    <a:lnTo>
                      <a:pt x="218" y="0"/>
                    </a:lnTo>
                    <a:lnTo>
                      <a:pt x="218" y="8"/>
                    </a:lnTo>
                    <a:lnTo>
                      <a:pt x="194" y="8"/>
                    </a:lnTo>
                    <a:lnTo>
                      <a:pt x="218" y="16"/>
                    </a:lnTo>
                    <a:lnTo>
                      <a:pt x="210" y="24"/>
                    </a:lnTo>
                    <a:lnTo>
                      <a:pt x="171" y="24"/>
                    </a:lnTo>
                    <a:lnTo>
                      <a:pt x="179" y="47"/>
                    </a:lnTo>
                    <a:lnTo>
                      <a:pt x="187" y="55"/>
                    </a:lnTo>
                    <a:lnTo>
                      <a:pt x="171" y="70"/>
                    </a:lnTo>
                    <a:lnTo>
                      <a:pt x="140" y="78"/>
                    </a:lnTo>
                    <a:lnTo>
                      <a:pt x="125" y="63"/>
                    </a:lnTo>
                    <a:lnTo>
                      <a:pt x="132" y="70"/>
                    </a:lnTo>
                    <a:lnTo>
                      <a:pt x="117" y="78"/>
                    </a:lnTo>
                    <a:lnTo>
                      <a:pt x="117" y="86"/>
                    </a:lnTo>
                    <a:lnTo>
                      <a:pt x="156" y="78"/>
                    </a:lnTo>
                    <a:lnTo>
                      <a:pt x="163" y="86"/>
                    </a:lnTo>
                    <a:lnTo>
                      <a:pt x="156" y="94"/>
                    </a:lnTo>
                    <a:lnTo>
                      <a:pt x="163" y="101"/>
                    </a:lnTo>
                    <a:lnTo>
                      <a:pt x="179" y="94"/>
                    </a:lnTo>
                    <a:lnTo>
                      <a:pt x="179" y="109"/>
                    </a:lnTo>
                    <a:lnTo>
                      <a:pt x="179" y="117"/>
                    </a:lnTo>
                    <a:lnTo>
                      <a:pt x="132" y="148"/>
                    </a:lnTo>
                    <a:lnTo>
                      <a:pt x="132" y="132"/>
                    </a:lnTo>
                    <a:lnTo>
                      <a:pt x="132" y="125"/>
                    </a:lnTo>
                    <a:lnTo>
                      <a:pt x="117" y="125"/>
                    </a:lnTo>
                    <a:lnTo>
                      <a:pt x="109" y="117"/>
                    </a:lnTo>
                    <a:lnTo>
                      <a:pt x="117" y="125"/>
                    </a:lnTo>
                    <a:lnTo>
                      <a:pt x="109" y="132"/>
                    </a:lnTo>
                    <a:lnTo>
                      <a:pt x="94" y="109"/>
                    </a:lnTo>
                    <a:lnTo>
                      <a:pt x="101" y="125"/>
                    </a:lnTo>
                    <a:lnTo>
                      <a:pt x="94" y="132"/>
                    </a:lnTo>
                    <a:lnTo>
                      <a:pt x="78" y="117"/>
                    </a:lnTo>
                    <a:lnTo>
                      <a:pt x="78" y="132"/>
                    </a:lnTo>
                    <a:lnTo>
                      <a:pt x="70" y="125"/>
                    </a:lnTo>
                    <a:lnTo>
                      <a:pt x="78" y="140"/>
                    </a:lnTo>
                    <a:lnTo>
                      <a:pt x="47" y="13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4" name="Freeform 386"/>
              <p:cNvSpPr>
                <a:spLocks/>
              </p:cNvSpPr>
              <p:nvPr/>
            </p:nvSpPr>
            <p:spPr bwMode="auto">
              <a:xfrm>
                <a:off x="1444" y="551"/>
                <a:ext cx="16" cy="9"/>
              </a:xfrm>
              <a:custGeom>
                <a:avLst/>
                <a:gdLst>
                  <a:gd name="T0" fmla="*/ 0 w 16"/>
                  <a:gd name="T1" fmla="*/ 4 h 9"/>
                  <a:gd name="T2" fmla="*/ 0 w 16"/>
                  <a:gd name="T3" fmla="*/ 4 h 9"/>
                  <a:gd name="T4" fmla="*/ 5 w 16"/>
                  <a:gd name="T5" fmla="*/ 0 h 9"/>
                  <a:gd name="T6" fmla="*/ 15 w 16"/>
                  <a:gd name="T7" fmla="*/ 8 h 9"/>
                  <a:gd name="T8" fmla="*/ 5 w 16"/>
                  <a:gd name="T9" fmla="*/ 8 h 9"/>
                  <a:gd name="T10" fmla="*/ 0 w 16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9"/>
                  <a:gd name="T20" fmla="*/ 16 w 1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9">
                    <a:moveTo>
                      <a:pt x="0" y="4"/>
                    </a:moveTo>
                    <a:lnTo>
                      <a:pt x="0" y="4"/>
                    </a:lnTo>
                    <a:lnTo>
                      <a:pt x="5" y="0"/>
                    </a:lnTo>
                    <a:lnTo>
                      <a:pt x="15" y="8"/>
                    </a:lnTo>
                    <a:lnTo>
                      <a:pt x="5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5" name="Freeform 387"/>
              <p:cNvSpPr>
                <a:spLocks/>
              </p:cNvSpPr>
              <p:nvPr/>
            </p:nvSpPr>
            <p:spPr bwMode="auto">
              <a:xfrm>
                <a:off x="1444" y="551"/>
                <a:ext cx="24" cy="17"/>
              </a:xfrm>
              <a:custGeom>
                <a:avLst/>
                <a:gdLst>
                  <a:gd name="T0" fmla="*/ 7 w 24"/>
                  <a:gd name="T1" fmla="*/ 0 h 17"/>
                  <a:gd name="T2" fmla="*/ 7 w 24"/>
                  <a:gd name="T3" fmla="*/ 0 h 17"/>
                  <a:gd name="T4" fmla="*/ 23 w 24"/>
                  <a:gd name="T5" fmla="*/ 16 h 17"/>
                  <a:gd name="T6" fmla="*/ 7 w 24"/>
                  <a:gd name="T7" fmla="*/ 16 h 17"/>
                  <a:gd name="T8" fmla="*/ 0 w 24"/>
                  <a:gd name="T9" fmla="*/ 8 h 17"/>
                  <a:gd name="T10" fmla="*/ 7 w 24"/>
                  <a:gd name="T11" fmla="*/ 0 h 17"/>
                  <a:gd name="T12" fmla="*/ 23 w 24"/>
                  <a:gd name="T13" fmla="*/ 16 h 17"/>
                  <a:gd name="T14" fmla="*/ 7 w 24"/>
                  <a:gd name="T15" fmla="*/ 16 h 17"/>
                  <a:gd name="T16" fmla="*/ 0 w 24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7"/>
                  <a:gd name="T29" fmla="*/ 24 w 24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7">
                    <a:moveTo>
                      <a:pt x="7" y="0"/>
                    </a:moveTo>
                    <a:lnTo>
                      <a:pt x="7" y="0"/>
                    </a:lnTo>
                    <a:lnTo>
                      <a:pt x="23" y="16"/>
                    </a:lnTo>
                    <a:lnTo>
                      <a:pt x="7" y="16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23" y="16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6" name="Freeform 388"/>
              <p:cNvSpPr>
                <a:spLocks/>
              </p:cNvSpPr>
              <p:nvPr/>
            </p:nvSpPr>
            <p:spPr bwMode="auto">
              <a:xfrm>
                <a:off x="1405" y="544"/>
                <a:ext cx="32" cy="39"/>
              </a:xfrm>
              <a:custGeom>
                <a:avLst/>
                <a:gdLst>
                  <a:gd name="T0" fmla="*/ 12 w 32"/>
                  <a:gd name="T1" fmla="*/ 0 h 39"/>
                  <a:gd name="T2" fmla="*/ 12 w 32"/>
                  <a:gd name="T3" fmla="*/ 0 h 39"/>
                  <a:gd name="T4" fmla="*/ 25 w 32"/>
                  <a:gd name="T5" fmla="*/ 6 h 39"/>
                  <a:gd name="T6" fmla="*/ 31 w 32"/>
                  <a:gd name="T7" fmla="*/ 12 h 39"/>
                  <a:gd name="T8" fmla="*/ 31 w 32"/>
                  <a:gd name="T9" fmla="*/ 31 h 39"/>
                  <a:gd name="T10" fmla="*/ 25 w 32"/>
                  <a:gd name="T11" fmla="*/ 38 h 39"/>
                  <a:gd name="T12" fmla="*/ 6 w 32"/>
                  <a:gd name="T13" fmla="*/ 38 h 39"/>
                  <a:gd name="T14" fmla="*/ 0 w 32"/>
                  <a:gd name="T15" fmla="*/ 26 h 39"/>
                  <a:gd name="T16" fmla="*/ 6 w 32"/>
                  <a:gd name="T17" fmla="*/ 19 h 39"/>
                  <a:gd name="T18" fmla="*/ 12 w 32"/>
                  <a:gd name="T19" fmla="*/ 0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39"/>
                  <a:gd name="T32" fmla="*/ 32 w 32"/>
                  <a:gd name="T33" fmla="*/ 39 h 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39">
                    <a:moveTo>
                      <a:pt x="12" y="0"/>
                    </a:moveTo>
                    <a:lnTo>
                      <a:pt x="12" y="0"/>
                    </a:lnTo>
                    <a:lnTo>
                      <a:pt x="25" y="6"/>
                    </a:lnTo>
                    <a:lnTo>
                      <a:pt x="31" y="12"/>
                    </a:lnTo>
                    <a:lnTo>
                      <a:pt x="31" y="31"/>
                    </a:lnTo>
                    <a:lnTo>
                      <a:pt x="25" y="38"/>
                    </a:lnTo>
                    <a:lnTo>
                      <a:pt x="6" y="38"/>
                    </a:lnTo>
                    <a:lnTo>
                      <a:pt x="0" y="26"/>
                    </a:lnTo>
                    <a:lnTo>
                      <a:pt x="6" y="19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7" name="Freeform 389"/>
              <p:cNvSpPr>
                <a:spLocks/>
              </p:cNvSpPr>
              <p:nvPr/>
            </p:nvSpPr>
            <p:spPr bwMode="auto">
              <a:xfrm>
                <a:off x="1405" y="551"/>
                <a:ext cx="40" cy="40"/>
              </a:xfrm>
              <a:custGeom>
                <a:avLst/>
                <a:gdLst>
                  <a:gd name="T0" fmla="*/ 31 w 40"/>
                  <a:gd name="T1" fmla="*/ 0 h 40"/>
                  <a:gd name="T2" fmla="*/ 31 w 40"/>
                  <a:gd name="T3" fmla="*/ 0 h 40"/>
                  <a:gd name="T4" fmla="*/ 39 w 40"/>
                  <a:gd name="T5" fmla="*/ 8 h 40"/>
                  <a:gd name="T6" fmla="*/ 39 w 40"/>
                  <a:gd name="T7" fmla="*/ 31 h 40"/>
                  <a:gd name="T8" fmla="*/ 31 w 40"/>
                  <a:gd name="T9" fmla="*/ 39 h 40"/>
                  <a:gd name="T10" fmla="*/ 7 w 40"/>
                  <a:gd name="T11" fmla="*/ 39 h 40"/>
                  <a:gd name="T12" fmla="*/ 0 w 40"/>
                  <a:gd name="T13" fmla="*/ 24 h 40"/>
                  <a:gd name="T14" fmla="*/ 7 w 40"/>
                  <a:gd name="T15" fmla="*/ 16 h 40"/>
                  <a:gd name="T16" fmla="*/ 15 w 40"/>
                  <a:gd name="T17" fmla="*/ 0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40"/>
                  <a:gd name="T29" fmla="*/ 40 w 40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40">
                    <a:moveTo>
                      <a:pt x="31" y="0"/>
                    </a:moveTo>
                    <a:lnTo>
                      <a:pt x="31" y="0"/>
                    </a:lnTo>
                    <a:lnTo>
                      <a:pt x="39" y="8"/>
                    </a:lnTo>
                    <a:lnTo>
                      <a:pt x="39" y="31"/>
                    </a:lnTo>
                    <a:lnTo>
                      <a:pt x="31" y="39"/>
                    </a:lnTo>
                    <a:lnTo>
                      <a:pt x="7" y="39"/>
                    </a:lnTo>
                    <a:lnTo>
                      <a:pt x="0" y="24"/>
                    </a:lnTo>
                    <a:lnTo>
                      <a:pt x="7" y="16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8" name="Freeform 390"/>
              <p:cNvSpPr>
                <a:spLocks/>
              </p:cNvSpPr>
              <p:nvPr/>
            </p:nvSpPr>
            <p:spPr bwMode="auto">
              <a:xfrm>
                <a:off x="1405" y="544"/>
                <a:ext cx="40" cy="47"/>
              </a:xfrm>
              <a:custGeom>
                <a:avLst/>
                <a:gdLst>
                  <a:gd name="T0" fmla="*/ 15 w 40"/>
                  <a:gd name="T1" fmla="*/ 0 h 47"/>
                  <a:gd name="T2" fmla="*/ 15 w 40"/>
                  <a:gd name="T3" fmla="*/ 0 h 47"/>
                  <a:gd name="T4" fmla="*/ 31 w 40"/>
                  <a:gd name="T5" fmla="*/ 7 h 47"/>
                  <a:gd name="T6" fmla="*/ 39 w 40"/>
                  <a:gd name="T7" fmla="*/ 15 h 47"/>
                  <a:gd name="T8" fmla="*/ 39 w 40"/>
                  <a:gd name="T9" fmla="*/ 38 h 47"/>
                  <a:gd name="T10" fmla="*/ 31 w 40"/>
                  <a:gd name="T11" fmla="*/ 46 h 47"/>
                  <a:gd name="T12" fmla="*/ 7 w 40"/>
                  <a:gd name="T13" fmla="*/ 46 h 47"/>
                  <a:gd name="T14" fmla="*/ 0 w 40"/>
                  <a:gd name="T15" fmla="*/ 31 h 47"/>
                  <a:gd name="T16" fmla="*/ 7 w 40"/>
                  <a:gd name="T17" fmla="*/ 23 h 47"/>
                  <a:gd name="T18" fmla="*/ 15 w 40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0"/>
                  <a:gd name="T31" fmla="*/ 0 h 47"/>
                  <a:gd name="T32" fmla="*/ 40 w 40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0" h="47">
                    <a:moveTo>
                      <a:pt x="15" y="0"/>
                    </a:moveTo>
                    <a:lnTo>
                      <a:pt x="15" y="0"/>
                    </a:lnTo>
                    <a:lnTo>
                      <a:pt x="31" y="7"/>
                    </a:lnTo>
                    <a:lnTo>
                      <a:pt x="39" y="15"/>
                    </a:lnTo>
                    <a:lnTo>
                      <a:pt x="39" y="38"/>
                    </a:lnTo>
                    <a:lnTo>
                      <a:pt x="31" y="46"/>
                    </a:lnTo>
                    <a:lnTo>
                      <a:pt x="7" y="46"/>
                    </a:lnTo>
                    <a:lnTo>
                      <a:pt x="0" y="31"/>
                    </a:lnTo>
                    <a:lnTo>
                      <a:pt x="7" y="2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39" name="Freeform 391"/>
              <p:cNvSpPr>
                <a:spLocks/>
              </p:cNvSpPr>
              <p:nvPr/>
            </p:nvSpPr>
            <p:spPr bwMode="auto">
              <a:xfrm>
                <a:off x="1296" y="637"/>
                <a:ext cx="16" cy="8"/>
              </a:xfrm>
              <a:custGeom>
                <a:avLst/>
                <a:gdLst>
                  <a:gd name="T0" fmla="*/ 10 w 16"/>
                  <a:gd name="T1" fmla="*/ 0 h 8"/>
                  <a:gd name="T2" fmla="*/ 10 w 16"/>
                  <a:gd name="T3" fmla="*/ 0 h 8"/>
                  <a:gd name="T4" fmla="*/ 15 w 16"/>
                  <a:gd name="T5" fmla="*/ 7 h 8"/>
                  <a:gd name="T6" fmla="*/ 5 w 16"/>
                  <a:gd name="T7" fmla="*/ 3 h 8"/>
                  <a:gd name="T8" fmla="*/ 0 w 16"/>
                  <a:gd name="T9" fmla="*/ 0 h 8"/>
                  <a:gd name="T10" fmla="*/ 10 w 1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8"/>
                  <a:gd name="T20" fmla="*/ 16 w 1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8">
                    <a:moveTo>
                      <a:pt x="10" y="0"/>
                    </a:moveTo>
                    <a:lnTo>
                      <a:pt x="10" y="0"/>
                    </a:lnTo>
                    <a:lnTo>
                      <a:pt x="15" y="7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0" name="Freeform 392"/>
              <p:cNvSpPr>
                <a:spLocks/>
              </p:cNvSpPr>
              <p:nvPr/>
            </p:nvSpPr>
            <p:spPr bwMode="auto">
              <a:xfrm>
                <a:off x="1296" y="637"/>
                <a:ext cx="24" cy="16"/>
              </a:xfrm>
              <a:custGeom>
                <a:avLst/>
                <a:gdLst>
                  <a:gd name="T0" fmla="*/ 23 w 24"/>
                  <a:gd name="T1" fmla="*/ 15 h 16"/>
                  <a:gd name="T2" fmla="*/ 23 w 24"/>
                  <a:gd name="T3" fmla="*/ 15 h 16"/>
                  <a:gd name="T4" fmla="*/ 8 w 24"/>
                  <a:gd name="T5" fmla="*/ 7 h 16"/>
                  <a:gd name="T6" fmla="*/ 0 w 24"/>
                  <a:gd name="T7" fmla="*/ 0 h 16"/>
                  <a:gd name="T8" fmla="*/ 16 w 24"/>
                  <a:gd name="T9" fmla="*/ 0 h 16"/>
                  <a:gd name="T10" fmla="*/ 23 w 24"/>
                  <a:gd name="T11" fmla="*/ 15 h 16"/>
                  <a:gd name="T12" fmla="*/ 8 w 24"/>
                  <a:gd name="T13" fmla="*/ 7 h 16"/>
                  <a:gd name="T14" fmla="*/ 0 w 24"/>
                  <a:gd name="T15" fmla="*/ 0 h 16"/>
                  <a:gd name="T16" fmla="*/ 16 w 24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23" y="15"/>
                    </a:moveTo>
                    <a:lnTo>
                      <a:pt x="23" y="15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3" y="15"/>
                    </a:lnTo>
                    <a:lnTo>
                      <a:pt x="8" y="7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1" name="Freeform 393"/>
              <p:cNvSpPr>
                <a:spLocks/>
              </p:cNvSpPr>
              <p:nvPr/>
            </p:nvSpPr>
            <p:spPr bwMode="auto">
              <a:xfrm>
                <a:off x="1257" y="644"/>
                <a:ext cx="102" cy="87"/>
              </a:xfrm>
              <a:custGeom>
                <a:avLst/>
                <a:gdLst>
                  <a:gd name="T0" fmla="*/ 22 w 102"/>
                  <a:gd name="T1" fmla="*/ 0 h 87"/>
                  <a:gd name="T2" fmla="*/ 22 w 102"/>
                  <a:gd name="T3" fmla="*/ 0 h 87"/>
                  <a:gd name="T4" fmla="*/ 29 w 102"/>
                  <a:gd name="T5" fmla="*/ 0 h 87"/>
                  <a:gd name="T6" fmla="*/ 29 w 102"/>
                  <a:gd name="T7" fmla="*/ 7 h 87"/>
                  <a:gd name="T8" fmla="*/ 29 w 102"/>
                  <a:gd name="T9" fmla="*/ 22 h 87"/>
                  <a:gd name="T10" fmla="*/ 36 w 102"/>
                  <a:gd name="T11" fmla="*/ 15 h 87"/>
                  <a:gd name="T12" fmla="*/ 44 w 102"/>
                  <a:gd name="T13" fmla="*/ 15 h 87"/>
                  <a:gd name="T14" fmla="*/ 44 w 102"/>
                  <a:gd name="T15" fmla="*/ 22 h 87"/>
                  <a:gd name="T16" fmla="*/ 72 w 102"/>
                  <a:gd name="T17" fmla="*/ 36 h 87"/>
                  <a:gd name="T18" fmla="*/ 80 w 102"/>
                  <a:gd name="T19" fmla="*/ 58 h 87"/>
                  <a:gd name="T20" fmla="*/ 86 w 102"/>
                  <a:gd name="T21" fmla="*/ 58 h 87"/>
                  <a:gd name="T22" fmla="*/ 101 w 102"/>
                  <a:gd name="T23" fmla="*/ 64 h 87"/>
                  <a:gd name="T24" fmla="*/ 86 w 102"/>
                  <a:gd name="T25" fmla="*/ 79 h 87"/>
                  <a:gd name="T26" fmla="*/ 65 w 102"/>
                  <a:gd name="T27" fmla="*/ 71 h 87"/>
                  <a:gd name="T28" fmla="*/ 65 w 102"/>
                  <a:gd name="T29" fmla="*/ 64 h 87"/>
                  <a:gd name="T30" fmla="*/ 57 w 102"/>
                  <a:gd name="T31" fmla="*/ 58 h 87"/>
                  <a:gd name="T32" fmla="*/ 51 w 102"/>
                  <a:gd name="T33" fmla="*/ 58 h 87"/>
                  <a:gd name="T34" fmla="*/ 51 w 102"/>
                  <a:gd name="T35" fmla="*/ 64 h 87"/>
                  <a:gd name="T36" fmla="*/ 29 w 102"/>
                  <a:gd name="T37" fmla="*/ 86 h 87"/>
                  <a:gd name="T38" fmla="*/ 22 w 102"/>
                  <a:gd name="T39" fmla="*/ 86 h 87"/>
                  <a:gd name="T40" fmla="*/ 22 w 102"/>
                  <a:gd name="T41" fmla="*/ 64 h 87"/>
                  <a:gd name="T42" fmla="*/ 22 w 102"/>
                  <a:gd name="T43" fmla="*/ 71 h 87"/>
                  <a:gd name="T44" fmla="*/ 0 w 102"/>
                  <a:gd name="T45" fmla="*/ 71 h 87"/>
                  <a:gd name="T46" fmla="*/ 0 w 102"/>
                  <a:gd name="T47" fmla="*/ 64 h 87"/>
                  <a:gd name="T48" fmla="*/ 15 w 102"/>
                  <a:gd name="T49" fmla="*/ 58 h 87"/>
                  <a:gd name="T50" fmla="*/ 15 w 102"/>
                  <a:gd name="T51" fmla="*/ 43 h 87"/>
                  <a:gd name="T52" fmla="*/ 15 w 102"/>
                  <a:gd name="T53" fmla="*/ 15 h 87"/>
                  <a:gd name="T54" fmla="*/ 22 w 102"/>
                  <a:gd name="T55" fmla="*/ 0 h 8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2"/>
                  <a:gd name="T85" fmla="*/ 0 h 87"/>
                  <a:gd name="T86" fmla="*/ 102 w 102"/>
                  <a:gd name="T87" fmla="*/ 87 h 8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2" h="87">
                    <a:moveTo>
                      <a:pt x="22" y="0"/>
                    </a:moveTo>
                    <a:lnTo>
                      <a:pt x="22" y="0"/>
                    </a:lnTo>
                    <a:lnTo>
                      <a:pt x="29" y="0"/>
                    </a:lnTo>
                    <a:lnTo>
                      <a:pt x="29" y="7"/>
                    </a:lnTo>
                    <a:lnTo>
                      <a:pt x="29" y="22"/>
                    </a:lnTo>
                    <a:lnTo>
                      <a:pt x="36" y="15"/>
                    </a:lnTo>
                    <a:lnTo>
                      <a:pt x="44" y="15"/>
                    </a:lnTo>
                    <a:lnTo>
                      <a:pt x="44" y="22"/>
                    </a:lnTo>
                    <a:lnTo>
                      <a:pt x="72" y="36"/>
                    </a:lnTo>
                    <a:lnTo>
                      <a:pt x="80" y="58"/>
                    </a:lnTo>
                    <a:lnTo>
                      <a:pt x="86" y="58"/>
                    </a:lnTo>
                    <a:lnTo>
                      <a:pt x="101" y="64"/>
                    </a:lnTo>
                    <a:lnTo>
                      <a:pt x="86" y="79"/>
                    </a:lnTo>
                    <a:lnTo>
                      <a:pt x="65" y="71"/>
                    </a:lnTo>
                    <a:lnTo>
                      <a:pt x="65" y="64"/>
                    </a:lnTo>
                    <a:lnTo>
                      <a:pt x="57" y="58"/>
                    </a:lnTo>
                    <a:lnTo>
                      <a:pt x="51" y="58"/>
                    </a:lnTo>
                    <a:lnTo>
                      <a:pt x="51" y="64"/>
                    </a:lnTo>
                    <a:lnTo>
                      <a:pt x="29" y="86"/>
                    </a:lnTo>
                    <a:lnTo>
                      <a:pt x="22" y="86"/>
                    </a:lnTo>
                    <a:lnTo>
                      <a:pt x="22" y="64"/>
                    </a:lnTo>
                    <a:lnTo>
                      <a:pt x="22" y="71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15" y="58"/>
                    </a:lnTo>
                    <a:lnTo>
                      <a:pt x="15" y="43"/>
                    </a:lnTo>
                    <a:lnTo>
                      <a:pt x="15" y="15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2" name="Freeform 394"/>
              <p:cNvSpPr>
                <a:spLocks/>
              </p:cNvSpPr>
              <p:nvPr/>
            </p:nvSpPr>
            <p:spPr bwMode="auto">
              <a:xfrm>
                <a:off x="1257" y="644"/>
                <a:ext cx="110" cy="95"/>
              </a:xfrm>
              <a:custGeom>
                <a:avLst/>
                <a:gdLst>
                  <a:gd name="T0" fmla="*/ 31 w 110"/>
                  <a:gd name="T1" fmla="*/ 0 h 95"/>
                  <a:gd name="T2" fmla="*/ 31 w 110"/>
                  <a:gd name="T3" fmla="*/ 0 h 95"/>
                  <a:gd name="T4" fmla="*/ 31 w 110"/>
                  <a:gd name="T5" fmla="*/ 8 h 95"/>
                  <a:gd name="T6" fmla="*/ 31 w 110"/>
                  <a:gd name="T7" fmla="*/ 24 h 95"/>
                  <a:gd name="T8" fmla="*/ 39 w 110"/>
                  <a:gd name="T9" fmla="*/ 16 h 95"/>
                  <a:gd name="T10" fmla="*/ 47 w 110"/>
                  <a:gd name="T11" fmla="*/ 16 h 95"/>
                  <a:gd name="T12" fmla="*/ 47 w 110"/>
                  <a:gd name="T13" fmla="*/ 24 h 95"/>
                  <a:gd name="T14" fmla="*/ 78 w 110"/>
                  <a:gd name="T15" fmla="*/ 47 h 95"/>
                  <a:gd name="T16" fmla="*/ 86 w 110"/>
                  <a:gd name="T17" fmla="*/ 63 h 95"/>
                  <a:gd name="T18" fmla="*/ 93 w 110"/>
                  <a:gd name="T19" fmla="*/ 63 h 95"/>
                  <a:gd name="T20" fmla="*/ 109 w 110"/>
                  <a:gd name="T21" fmla="*/ 78 h 95"/>
                  <a:gd name="T22" fmla="*/ 93 w 110"/>
                  <a:gd name="T23" fmla="*/ 86 h 95"/>
                  <a:gd name="T24" fmla="*/ 70 w 110"/>
                  <a:gd name="T25" fmla="*/ 78 h 95"/>
                  <a:gd name="T26" fmla="*/ 70 w 110"/>
                  <a:gd name="T27" fmla="*/ 70 h 95"/>
                  <a:gd name="T28" fmla="*/ 62 w 110"/>
                  <a:gd name="T29" fmla="*/ 70 h 95"/>
                  <a:gd name="T30" fmla="*/ 62 w 110"/>
                  <a:gd name="T31" fmla="*/ 63 h 95"/>
                  <a:gd name="T32" fmla="*/ 55 w 110"/>
                  <a:gd name="T33" fmla="*/ 63 h 95"/>
                  <a:gd name="T34" fmla="*/ 55 w 110"/>
                  <a:gd name="T35" fmla="*/ 78 h 95"/>
                  <a:gd name="T36" fmla="*/ 31 w 110"/>
                  <a:gd name="T37" fmla="*/ 94 h 95"/>
                  <a:gd name="T38" fmla="*/ 24 w 110"/>
                  <a:gd name="T39" fmla="*/ 94 h 95"/>
                  <a:gd name="T40" fmla="*/ 24 w 110"/>
                  <a:gd name="T41" fmla="*/ 70 h 95"/>
                  <a:gd name="T42" fmla="*/ 24 w 110"/>
                  <a:gd name="T43" fmla="*/ 78 h 95"/>
                  <a:gd name="T44" fmla="*/ 0 w 110"/>
                  <a:gd name="T45" fmla="*/ 86 h 95"/>
                  <a:gd name="T46" fmla="*/ 0 w 110"/>
                  <a:gd name="T47" fmla="*/ 78 h 95"/>
                  <a:gd name="T48" fmla="*/ 0 w 110"/>
                  <a:gd name="T49" fmla="*/ 70 h 95"/>
                  <a:gd name="T50" fmla="*/ 16 w 110"/>
                  <a:gd name="T51" fmla="*/ 63 h 95"/>
                  <a:gd name="T52" fmla="*/ 16 w 110"/>
                  <a:gd name="T53" fmla="*/ 47 h 95"/>
                  <a:gd name="T54" fmla="*/ 16 w 110"/>
                  <a:gd name="T55" fmla="*/ 16 h 95"/>
                  <a:gd name="T56" fmla="*/ 24 w 110"/>
                  <a:gd name="T57" fmla="*/ 0 h 95"/>
                  <a:gd name="T58" fmla="*/ 31 w 110"/>
                  <a:gd name="T59" fmla="*/ 0 h 95"/>
                  <a:gd name="T60" fmla="*/ 31 w 110"/>
                  <a:gd name="T61" fmla="*/ 8 h 95"/>
                  <a:gd name="T62" fmla="*/ 31 w 110"/>
                  <a:gd name="T63" fmla="*/ 24 h 95"/>
                  <a:gd name="T64" fmla="*/ 39 w 110"/>
                  <a:gd name="T65" fmla="*/ 16 h 95"/>
                  <a:gd name="T66" fmla="*/ 47 w 110"/>
                  <a:gd name="T67" fmla="*/ 16 h 95"/>
                  <a:gd name="T68" fmla="*/ 47 w 110"/>
                  <a:gd name="T69" fmla="*/ 24 h 95"/>
                  <a:gd name="T70" fmla="*/ 78 w 110"/>
                  <a:gd name="T71" fmla="*/ 39 h 95"/>
                  <a:gd name="T72" fmla="*/ 86 w 110"/>
                  <a:gd name="T73" fmla="*/ 63 h 95"/>
                  <a:gd name="T74" fmla="*/ 93 w 110"/>
                  <a:gd name="T75" fmla="*/ 63 h 95"/>
                  <a:gd name="T76" fmla="*/ 109 w 110"/>
                  <a:gd name="T77" fmla="*/ 70 h 95"/>
                  <a:gd name="T78" fmla="*/ 93 w 110"/>
                  <a:gd name="T79" fmla="*/ 86 h 95"/>
                  <a:gd name="T80" fmla="*/ 70 w 110"/>
                  <a:gd name="T81" fmla="*/ 78 h 95"/>
                  <a:gd name="T82" fmla="*/ 70 w 110"/>
                  <a:gd name="T83" fmla="*/ 70 h 95"/>
                  <a:gd name="T84" fmla="*/ 62 w 110"/>
                  <a:gd name="T85" fmla="*/ 63 h 95"/>
                  <a:gd name="T86" fmla="*/ 55 w 110"/>
                  <a:gd name="T87" fmla="*/ 63 h 95"/>
                  <a:gd name="T88" fmla="*/ 55 w 110"/>
                  <a:gd name="T89" fmla="*/ 70 h 95"/>
                  <a:gd name="T90" fmla="*/ 31 w 110"/>
                  <a:gd name="T91" fmla="*/ 94 h 95"/>
                  <a:gd name="T92" fmla="*/ 24 w 110"/>
                  <a:gd name="T93" fmla="*/ 94 h 95"/>
                  <a:gd name="T94" fmla="*/ 24 w 110"/>
                  <a:gd name="T95" fmla="*/ 70 h 95"/>
                  <a:gd name="T96" fmla="*/ 24 w 110"/>
                  <a:gd name="T97" fmla="*/ 78 h 95"/>
                  <a:gd name="T98" fmla="*/ 0 w 110"/>
                  <a:gd name="T99" fmla="*/ 78 h 95"/>
                  <a:gd name="T100" fmla="*/ 0 w 110"/>
                  <a:gd name="T101" fmla="*/ 70 h 95"/>
                  <a:gd name="T102" fmla="*/ 16 w 110"/>
                  <a:gd name="T103" fmla="*/ 63 h 95"/>
                  <a:gd name="T104" fmla="*/ 16 w 110"/>
                  <a:gd name="T105" fmla="*/ 47 h 95"/>
                  <a:gd name="T106" fmla="*/ 16 w 110"/>
                  <a:gd name="T107" fmla="*/ 16 h 95"/>
                  <a:gd name="T108" fmla="*/ 24 w 110"/>
                  <a:gd name="T109" fmla="*/ 0 h 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10"/>
                  <a:gd name="T166" fmla="*/ 0 h 95"/>
                  <a:gd name="T167" fmla="*/ 110 w 110"/>
                  <a:gd name="T168" fmla="*/ 95 h 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10" h="95">
                    <a:moveTo>
                      <a:pt x="31" y="0"/>
                    </a:moveTo>
                    <a:lnTo>
                      <a:pt x="31" y="0"/>
                    </a:lnTo>
                    <a:lnTo>
                      <a:pt x="31" y="8"/>
                    </a:lnTo>
                    <a:lnTo>
                      <a:pt x="31" y="24"/>
                    </a:lnTo>
                    <a:lnTo>
                      <a:pt x="39" y="16"/>
                    </a:lnTo>
                    <a:lnTo>
                      <a:pt x="47" y="16"/>
                    </a:lnTo>
                    <a:lnTo>
                      <a:pt x="47" y="24"/>
                    </a:lnTo>
                    <a:lnTo>
                      <a:pt x="78" y="47"/>
                    </a:lnTo>
                    <a:lnTo>
                      <a:pt x="86" y="63"/>
                    </a:lnTo>
                    <a:lnTo>
                      <a:pt x="93" y="63"/>
                    </a:lnTo>
                    <a:lnTo>
                      <a:pt x="109" y="78"/>
                    </a:lnTo>
                    <a:lnTo>
                      <a:pt x="93" y="86"/>
                    </a:lnTo>
                    <a:lnTo>
                      <a:pt x="70" y="78"/>
                    </a:lnTo>
                    <a:lnTo>
                      <a:pt x="70" y="70"/>
                    </a:lnTo>
                    <a:lnTo>
                      <a:pt x="62" y="70"/>
                    </a:lnTo>
                    <a:lnTo>
                      <a:pt x="62" y="63"/>
                    </a:lnTo>
                    <a:lnTo>
                      <a:pt x="55" y="63"/>
                    </a:lnTo>
                    <a:lnTo>
                      <a:pt x="55" y="78"/>
                    </a:lnTo>
                    <a:lnTo>
                      <a:pt x="31" y="94"/>
                    </a:lnTo>
                    <a:lnTo>
                      <a:pt x="24" y="94"/>
                    </a:lnTo>
                    <a:lnTo>
                      <a:pt x="24" y="70"/>
                    </a:lnTo>
                    <a:lnTo>
                      <a:pt x="24" y="78"/>
                    </a:lnTo>
                    <a:lnTo>
                      <a:pt x="0" y="86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16" y="63"/>
                    </a:lnTo>
                    <a:lnTo>
                      <a:pt x="16" y="47"/>
                    </a:lnTo>
                    <a:lnTo>
                      <a:pt x="16" y="16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1" y="8"/>
                    </a:lnTo>
                    <a:lnTo>
                      <a:pt x="31" y="24"/>
                    </a:lnTo>
                    <a:lnTo>
                      <a:pt x="39" y="16"/>
                    </a:lnTo>
                    <a:lnTo>
                      <a:pt x="47" y="16"/>
                    </a:lnTo>
                    <a:lnTo>
                      <a:pt x="47" y="24"/>
                    </a:lnTo>
                    <a:lnTo>
                      <a:pt x="78" y="39"/>
                    </a:lnTo>
                    <a:lnTo>
                      <a:pt x="86" y="63"/>
                    </a:lnTo>
                    <a:lnTo>
                      <a:pt x="93" y="63"/>
                    </a:lnTo>
                    <a:lnTo>
                      <a:pt x="109" y="70"/>
                    </a:lnTo>
                    <a:lnTo>
                      <a:pt x="93" y="86"/>
                    </a:lnTo>
                    <a:lnTo>
                      <a:pt x="70" y="78"/>
                    </a:lnTo>
                    <a:lnTo>
                      <a:pt x="70" y="70"/>
                    </a:lnTo>
                    <a:lnTo>
                      <a:pt x="62" y="63"/>
                    </a:lnTo>
                    <a:lnTo>
                      <a:pt x="55" y="63"/>
                    </a:lnTo>
                    <a:lnTo>
                      <a:pt x="55" y="70"/>
                    </a:lnTo>
                    <a:lnTo>
                      <a:pt x="31" y="94"/>
                    </a:lnTo>
                    <a:lnTo>
                      <a:pt x="24" y="94"/>
                    </a:lnTo>
                    <a:lnTo>
                      <a:pt x="24" y="70"/>
                    </a:lnTo>
                    <a:lnTo>
                      <a:pt x="24" y="78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16" y="63"/>
                    </a:lnTo>
                    <a:lnTo>
                      <a:pt x="16" y="47"/>
                    </a:lnTo>
                    <a:lnTo>
                      <a:pt x="16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3" name="Freeform 395"/>
              <p:cNvSpPr>
                <a:spLocks/>
              </p:cNvSpPr>
              <p:nvPr/>
            </p:nvSpPr>
            <p:spPr bwMode="auto">
              <a:xfrm>
                <a:off x="1257" y="551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8 h 9"/>
                  <a:gd name="T6" fmla="*/ 0 w 1"/>
                  <a:gd name="T7" fmla="*/ 8 h 9"/>
                  <a:gd name="T8" fmla="*/ 0 w 1"/>
                  <a:gd name="T9" fmla="*/ 0 h 9"/>
                  <a:gd name="T10" fmla="*/ 0 w 1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4" name="Freeform 396"/>
              <p:cNvSpPr>
                <a:spLocks/>
              </p:cNvSpPr>
              <p:nvPr/>
            </p:nvSpPr>
            <p:spPr bwMode="auto">
              <a:xfrm>
                <a:off x="1257" y="551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0 w 9"/>
                  <a:gd name="T5" fmla="*/ 16 h 17"/>
                  <a:gd name="T6" fmla="*/ 0 w 9"/>
                  <a:gd name="T7" fmla="*/ 0 h 17"/>
                  <a:gd name="T8" fmla="*/ 8 w 9"/>
                  <a:gd name="T9" fmla="*/ 0 h 17"/>
                  <a:gd name="T10" fmla="*/ 8 w 9"/>
                  <a:gd name="T11" fmla="*/ 16 h 17"/>
                  <a:gd name="T12" fmla="*/ 0 w 9"/>
                  <a:gd name="T13" fmla="*/ 16 h 17"/>
                  <a:gd name="T14" fmla="*/ 0 w 9"/>
                  <a:gd name="T15" fmla="*/ 0 h 17"/>
                  <a:gd name="T16" fmla="*/ 8 w 9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5" name="Freeform 397"/>
              <p:cNvSpPr>
                <a:spLocks/>
              </p:cNvSpPr>
              <p:nvPr/>
            </p:nvSpPr>
            <p:spPr bwMode="auto">
              <a:xfrm>
                <a:off x="1125" y="264"/>
                <a:ext cx="79" cy="110"/>
              </a:xfrm>
              <a:custGeom>
                <a:avLst/>
                <a:gdLst>
                  <a:gd name="T0" fmla="*/ 7 w 79"/>
                  <a:gd name="T1" fmla="*/ 7 h 110"/>
                  <a:gd name="T2" fmla="*/ 7 w 79"/>
                  <a:gd name="T3" fmla="*/ 7 h 110"/>
                  <a:gd name="T4" fmla="*/ 35 w 79"/>
                  <a:gd name="T5" fmla="*/ 0 h 110"/>
                  <a:gd name="T6" fmla="*/ 78 w 79"/>
                  <a:gd name="T7" fmla="*/ 15 h 110"/>
                  <a:gd name="T8" fmla="*/ 71 w 79"/>
                  <a:gd name="T9" fmla="*/ 29 h 110"/>
                  <a:gd name="T10" fmla="*/ 63 w 79"/>
                  <a:gd name="T11" fmla="*/ 29 h 110"/>
                  <a:gd name="T12" fmla="*/ 63 w 79"/>
                  <a:gd name="T13" fmla="*/ 44 h 110"/>
                  <a:gd name="T14" fmla="*/ 56 w 79"/>
                  <a:gd name="T15" fmla="*/ 51 h 110"/>
                  <a:gd name="T16" fmla="*/ 63 w 79"/>
                  <a:gd name="T17" fmla="*/ 51 h 110"/>
                  <a:gd name="T18" fmla="*/ 56 w 79"/>
                  <a:gd name="T19" fmla="*/ 58 h 110"/>
                  <a:gd name="T20" fmla="*/ 50 w 79"/>
                  <a:gd name="T21" fmla="*/ 73 h 110"/>
                  <a:gd name="T22" fmla="*/ 22 w 79"/>
                  <a:gd name="T23" fmla="*/ 73 h 110"/>
                  <a:gd name="T24" fmla="*/ 35 w 79"/>
                  <a:gd name="T25" fmla="*/ 87 h 110"/>
                  <a:gd name="T26" fmla="*/ 22 w 79"/>
                  <a:gd name="T27" fmla="*/ 102 h 110"/>
                  <a:gd name="T28" fmla="*/ 15 w 79"/>
                  <a:gd name="T29" fmla="*/ 109 h 110"/>
                  <a:gd name="T30" fmla="*/ 7 w 79"/>
                  <a:gd name="T31" fmla="*/ 109 h 110"/>
                  <a:gd name="T32" fmla="*/ 15 w 79"/>
                  <a:gd name="T33" fmla="*/ 102 h 110"/>
                  <a:gd name="T34" fmla="*/ 7 w 79"/>
                  <a:gd name="T35" fmla="*/ 102 h 110"/>
                  <a:gd name="T36" fmla="*/ 7 w 79"/>
                  <a:gd name="T37" fmla="*/ 87 h 110"/>
                  <a:gd name="T38" fmla="*/ 15 w 79"/>
                  <a:gd name="T39" fmla="*/ 80 h 110"/>
                  <a:gd name="T40" fmla="*/ 0 w 79"/>
                  <a:gd name="T41" fmla="*/ 73 h 110"/>
                  <a:gd name="T42" fmla="*/ 0 w 79"/>
                  <a:gd name="T43" fmla="*/ 65 h 110"/>
                  <a:gd name="T44" fmla="*/ 0 w 79"/>
                  <a:gd name="T45" fmla="*/ 22 h 110"/>
                  <a:gd name="T46" fmla="*/ 15 w 79"/>
                  <a:gd name="T47" fmla="*/ 29 h 110"/>
                  <a:gd name="T48" fmla="*/ 7 w 79"/>
                  <a:gd name="T49" fmla="*/ 15 h 110"/>
                  <a:gd name="T50" fmla="*/ 7 w 79"/>
                  <a:gd name="T51" fmla="*/ 7 h 1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9"/>
                  <a:gd name="T79" fmla="*/ 0 h 110"/>
                  <a:gd name="T80" fmla="*/ 79 w 79"/>
                  <a:gd name="T81" fmla="*/ 110 h 1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9" h="110">
                    <a:moveTo>
                      <a:pt x="7" y="7"/>
                    </a:moveTo>
                    <a:lnTo>
                      <a:pt x="7" y="7"/>
                    </a:lnTo>
                    <a:lnTo>
                      <a:pt x="35" y="0"/>
                    </a:lnTo>
                    <a:lnTo>
                      <a:pt x="78" y="15"/>
                    </a:lnTo>
                    <a:lnTo>
                      <a:pt x="71" y="29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56" y="51"/>
                    </a:lnTo>
                    <a:lnTo>
                      <a:pt x="63" y="51"/>
                    </a:lnTo>
                    <a:lnTo>
                      <a:pt x="56" y="58"/>
                    </a:lnTo>
                    <a:lnTo>
                      <a:pt x="50" y="73"/>
                    </a:lnTo>
                    <a:lnTo>
                      <a:pt x="22" y="73"/>
                    </a:lnTo>
                    <a:lnTo>
                      <a:pt x="35" y="87"/>
                    </a:lnTo>
                    <a:lnTo>
                      <a:pt x="22" y="102"/>
                    </a:lnTo>
                    <a:lnTo>
                      <a:pt x="15" y="109"/>
                    </a:lnTo>
                    <a:lnTo>
                      <a:pt x="7" y="109"/>
                    </a:lnTo>
                    <a:lnTo>
                      <a:pt x="15" y="102"/>
                    </a:lnTo>
                    <a:lnTo>
                      <a:pt x="7" y="102"/>
                    </a:lnTo>
                    <a:lnTo>
                      <a:pt x="7" y="87"/>
                    </a:lnTo>
                    <a:lnTo>
                      <a:pt x="15" y="80"/>
                    </a:lnTo>
                    <a:lnTo>
                      <a:pt x="0" y="73"/>
                    </a:lnTo>
                    <a:lnTo>
                      <a:pt x="0" y="65"/>
                    </a:lnTo>
                    <a:lnTo>
                      <a:pt x="0" y="22"/>
                    </a:lnTo>
                    <a:lnTo>
                      <a:pt x="15" y="29"/>
                    </a:lnTo>
                    <a:lnTo>
                      <a:pt x="7" y="15"/>
                    </a:lnTo>
                    <a:lnTo>
                      <a:pt x="7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6" name="Freeform 398"/>
              <p:cNvSpPr>
                <a:spLocks/>
              </p:cNvSpPr>
              <p:nvPr/>
            </p:nvSpPr>
            <p:spPr bwMode="auto">
              <a:xfrm>
                <a:off x="1125" y="264"/>
                <a:ext cx="87" cy="118"/>
              </a:xfrm>
              <a:custGeom>
                <a:avLst/>
                <a:gdLst>
                  <a:gd name="T0" fmla="*/ 39 w 87"/>
                  <a:gd name="T1" fmla="*/ 0 h 118"/>
                  <a:gd name="T2" fmla="*/ 39 w 87"/>
                  <a:gd name="T3" fmla="*/ 0 h 118"/>
                  <a:gd name="T4" fmla="*/ 86 w 87"/>
                  <a:gd name="T5" fmla="*/ 16 h 118"/>
                  <a:gd name="T6" fmla="*/ 78 w 87"/>
                  <a:gd name="T7" fmla="*/ 31 h 118"/>
                  <a:gd name="T8" fmla="*/ 70 w 87"/>
                  <a:gd name="T9" fmla="*/ 31 h 118"/>
                  <a:gd name="T10" fmla="*/ 70 w 87"/>
                  <a:gd name="T11" fmla="*/ 55 h 118"/>
                  <a:gd name="T12" fmla="*/ 62 w 87"/>
                  <a:gd name="T13" fmla="*/ 55 h 118"/>
                  <a:gd name="T14" fmla="*/ 70 w 87"/>
                  <a:gd name="T15" fmla="*/ 55 h 118"/>
                  <a:gd name="T16" fmla="*/ 62 w 87"/>
                  <a:gd name="T17" fmla="*/ 62 h 118"/>
                  <a:gd name="T18" fmla="*/ 55 w 87"/>
                  <a:gd name="T19" fmla="*/ 78 h 118"/>
                  <a:gd name="T20" fmla="*/ 24 w 87"/>
                  <a:gd name="T21" fmla="*/ 78 h 118"/>
                  <a:gd name="T22" fmla="*/ 39 w 87"/>
                  <a:gd name="T23" fmla="*/ 93 h 118"/>
                  <a:gd name="T24" fmla="*/ 24 w 87"/>
                  <a:gd name="T25" fmla="*/ 117 h 118"/>
                  <a:gd name="T26" fmla="*/ 16 w 87"/>
                  <a:gd name="T27" fmla="*/ 117 h 118"/>
                  <a:gd name="T28" fmla="*/ 8 w 87"/>
                  <a:gd name="T29" fmla="*/ 117 h 118"/>
                  <a:gd name="T30" fmla="*/ 16 w 87"/>
                  <a:gd name="T31" fmla="*/ 109 h 118"/>
                  <a:gd name="T32" fmla="*/ 8 w 87"/>
                  <a:gd name="T33" fmla="*/ 109 h 118"/>
                  <a:gd name="T34" fmla="*/ 8 w 87"/>
                  <a:gd name="T35" fmla="*/ 93 h 118"/>
                  <a:gd name="T36" fmla="*/ 16 w 87"/>
                  <a:gd name="T37" fmla="*/ 86 h 118"/>
                  <a:gd name="T38" fmla="*/ 0 w 87"/>
                  <a:gd name="T39" fmla="*/ 86 h 118"/>
                  <a:gd name="T40" fmla="*/ 0 w 87"/>
                  <a:gd name="T41" fmla="*/ 70 h 118"/>
                  <a:gd name="T42" fmla="*/ 0 w 87"/>
                  <a:gd name="T43" fmla="*/ 24 h 118"/>
                  <a:gd name="T44" fmla="*/ 16 w 87"/>
                  <a:gd name="T45" fmla="*/ 31 h 118"/>
                  <a:gd name="T46" fmla="*/ 8 w 87"/>
                  <a:gd name="T47" fmla="*/ 16 h 118"/>
                  <a:gd name="T48" fmla="*/ 8 w 87"/>
                  <a:gd name="T49" fmla="*/ 8 h 118"/>
                  <a:gd name="T50" fmla="*/ 39 w 87"/>
                  <a:gd name="T51" fmla="*/ 0 h 118"/>
                  <a:gd name="T52" fmla="*/ 86 w 87"/>
                  <a:gd name="T53" fmla="*/ 16 h 118"/>
                  <a:gd name="T54" fmla="*/ 78 w 87"/>
                  <a:gd name="T55" fmla="*/ 31 h 118"/>
                  <a:gd name="T56" fmla="*/ 70 w 87"/>
                  <a:gd name="T57" fmla="*/ 31 h 118"/>
                  <a:gd name="T58" fmla="*/ 70 w 87"/>
                  <a:gd name="T59" fmla="*/ 47 h 118"/>
                  <a:gd name="T60" fmla="*/ 62 w 87"/>
                  <a:gd name="T61" fmla="*/ 55 h 118"/>
                  <a:gd name="T62" fmla="*/ 70 w 87"/>
                  <a:gd name="T63" fmla="*/ 55 h 118"/>
                  <a:gd name="T64" fmla="*/ 62 w 87"/>
                  <a:gd name="T65" fmla="*/ 62 h 118"/>
                  <a:gd name="T66" fmla="*/ 55 w 87"/>
                  <a:gd name="T67" fmla="*/ 78 h 118"/>
                  <a:gd name="T68" fmla="*/ 24 w 87"/>
                  <a:gd name="T69" fmla="*/ 78 h 118"/>
                  <a:gd name="T70" fmla="*/ 39 w 87"/>
                  <a:gd name="T71" fmla="*/ 93 h 118"/>
                  <a:gd name="T72" fmla="*/ 24 w 87"/>
                  <a:gd name="T73" fmla="*/ 109 h 118"/>
                  <a:gd name="T74" fmla="*/ 16 w 87"/>
                  <a:gd name="T75" fmla="*/ 117 h 118"/>
                  <a:gd name="T76" fmla="*/ 8 w 87"/>
                  <a:gd name="T77" fmla="*/ 117 h 118"/>
                  <a:gd name="T78" fmla="*/ 16 w 87"/>
                  <a:gd name="T79" fmla="*/ 109 h 118"/>
                  <a:gd name="T80" fmla="*/ 8 w 87"/>
                  <a:gd name="T81" fmla="*/ 109 h 118"/>
                  <a:gd name="T82" fmla="*/ 8 w 87"/>
                  <a:gd name="T83" fmla="*/ 93 h 118"/>
                  <a:gd name="T84" fmla="*/ 16 w 87"/>
                  <a:gd name="T85" fmla="*/ 86 h 118"/>
                  <a:gd name="T86" fmla="*/ 0 w 87"/>
                  <a:gd name="T87" fmla="*/ 78 h 118"/>
                  <a:gd name="T88" fmla="*/ 0 w 87"/>
                  <a:gd name="T89" fmla="*/ 70 h 118"/>
                  <a:gd name="T90" fmla="*/ 0 w 87"/>
                  <a:gd name="T91" fmla="*/ 24 h 118"/>
                  <a:gd name="T92" fmla="*/ 16 w 87"/>
                  <a:gd name="T93" fmla="*/ 31 h 118"/>
                  <a:gd name="T94" fmla="*/ 8 w 87"/>
                  <a:gd name="T95" fmla="*/ 16 h 118"/>
                  <a:gd name="T96" fmla="*/ 8 w 87"/>
                  <a:gd name="T97" fmla="*/ 8 h 11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"/>
                  <a:gd name="T148" fmla="*/ 0 h 118"/>
                  <a:gd name="T149" fmla="*/ 87 w 87"/>
                  <a:gd name="T150" fmla="*/ 118 h 118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" h="118">
                    <a:moveTo>
                      <a:pt x="39" y="0"/>
                    </a:moveTo>
                    <a:lnTo>
                      <a:pt x="39" y="0"/>
                    </a:lnTo>
                    <a:lnTo>
                      <a:pt x="86" y="16"/>
                    </a:lnTo>
                    <a:lnTo>
                      <a:pt x="78" y="31"/>
                    </a:lnTo>
                    <a:lnTo>
                      <a:pt x="70" y="31"/>
                    </a:lnTo>
                    <a:lnTo>
                      <a:pt x="70" y="55"/>
                    </a:lnTo>
                    <a:lnTo>
                      <a:pt x="62" y="55"/>
                    </a:lnTo>
                    <a:lnTo>
                      <a:pt x="70" y="55"/>
                    </a:lnTo>
                    <a:lnTo>
                      <a:pt x="62" y="62"/>
                    </a:lnTo>
                    <a:lnTo>
                      <a:pt x="55" y="78"/>
                    </a:lnTo>
                    <a:lnTo>
                      <a:pt x="24" y="78"/>
                    </a:lnTo>
                    <a:lnTo>
                      <a:pt x="39" y="93"/>
                    </a:lnTo>
                    <a:lnTo>
                      <a:pt x="24" y="117"/>
                    </a:lnTo>
                    <a:lnTo>
                      <a:pt x="16" y="117"/>
                    </a:lnTo>
                    <a:lnTo>
                      <a:pt x="8" y="117"/>
                    </a:lnTo>
                    <a:lnTo>
                      <a:pt x="16" y="109"/>
                    </a:lnTo>
                    <a:lnTo>
                      <a:pt x="8" y="109"/>
                    </a:lnTo>
                    <a:lnTo>
                      <a:pt x="8" y="93"/>
                    </a:lnTo>
                    <a:lnTo>
                      <a:pt x="16" y="86"/>
                    </a:lnTo>
                    <a:lnTo>
                      <a:pt x="0" y="86"/>
                    </a:lnTo>
                    <a:lnTo>
                      <a:pt x="0" y="70"/>
                    </a:lnTo>
                    <a:lnTo>
                      <a:pt x="0" y="24"/>
                    </a:lnTo>
                    <a:lnTo>
                      <a:pt x="16" y="31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39" y="0"/>
                    </a:lnTo>
                    <a:lnTo>
                      <a:pt x="86" y="16"/>
                    </a:lnTo>
                    <a:lnTo>
                      <a:pt x="78" y="31"/>
                    </a:lnTo>
                    <a:lnTo>
                      <a:pt x="70" y="31"/>
                    </a:lnTo>
                    <a:lnTo>
                      <a:pt x="70" y="47"/>
                    </a:lnTo>
                    <a:lnTo>
                      <a:pt x="62" y="55"/>
                    </a:lnTo>
                    <a:lnTo>
                      <a:pt x="70" y="55"/>
                    </a:lnTo>
                    <a:lnTo>
                      <a:pt x="62" y="62"/>
                    </a:lnTo>
                    <a:lnTo>
                      <a:pt x="55" y="78"/>
                    </a:lnTo>
                    <a:lnTo>
                      <a:pt x="24" y="78"/>
                    </a:lnTo>
                    <a:lnTo>
                      <a:pt x="39" y="93"/>
                    </a:lnTo>
                    <a:lnTo>
                      <a:pt x="24" y="109"/>
                    </a:lnTo>
                    <a:lnTo>
                      <a:pt x="16" y="117"/>
                    </a:lnTo>
                    <a:lnTo>
                      <a:pt x="8" y="117"/>
                    </a:lnTo>
                    <a:lnTo>
                      <a:pt x="16" y="109"/>
                    </a:lnTo>
                    <a:lnTo>
                      <a:pt x="8" y="109"/>
                    </a:lnTo>
                    <a:lnTo>
                      <a:pt x="8" y="93"/>
                    </a:lnTo>
                    <a:lnTo>
                      <a:pt x="16" y="86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0" y="24"/>
                    </a:lnTo>
                    <a:lnTo>
                      <a:pt x="16" y="31"/>
                    </a:lnTo>
                    <a:lnTo>
                      <a:pt x="8" y="16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7" name="Freeform 399"/>
              <p:cNvSpPr>
                <a:spLocks/>
              </p:cNvSpPr>
              <p:nvPr/>
            </p:nvSpPr>
            <p:spPr bwMode="auto">
              <a:xfrm>
                <a:off x="1118" y="179"/>
                <a:ext cx="31" cy="55"/>
              </a:xfrm>
              <a:custGeom>
                <a:avLst/>
                <a:gdLst>
                  <a:gd name="T0" fmla="*/ 18 w 31"/>
                  <a:gd name="T1" fmla="*/ 0 h 55"/>
                  <a:gd name="T2" fmla="*/ 18 w 31"/>
                  <a:gd name="T3" fmla="*/ 0 h 55"/>
                  <a:gd name="T4" fmla="*/ 30 w 31"/>
                  <a:gd name="T5" fmla="*/ 20 h 55"/>
                  <a:gd name="T6" fmla="*/ 30 w 31"/>
                  <a:gd name="T7" fmla="*/ 47 h 55"/>
                  <a:gd name="T8" fmla="*/ 18 w 31"/>
                  <a:gd name="T9" fmla="*/ 54 h 55"/>
                  <a:gd name="T10" fmla="*/ 0 w 31"/>
                  <a:gd name="T11" fmla="*/ 34 h 55"/>
                  <a:gd name="T12" fmla="*/ 0 w 31"/>
                  <a:gd name="T13" fmla="*/ 20 h 55"/>
                  <a:gd name="T14" fmla="*/ 6 w 31"/>
                  <a:gd name="T15" fmla="*/ 13 h 55"/>
                  <a:gd name="T16" fmla="*/ 0 w 31"/>
                  <a:gd name="T17" fmla="*/ 7 h 55"/>
                  <a:gd name="T18" fmla="*/ 18 w 31"/>
                  <a:gd name="T19" fmla="*/ 0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55"/>
                  <a:gd name="T32" fmla="*/ 31 w 31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55">
                    <a:moveTo>
                      <a:pt x="18" y="0"/>
                    </a:moveTo>
                    <a:lnTo>
                      <a:pt x="18" y="0"/>
                    </a:lnTo>
                    <a:lnTo>
                      <a:pt x="30" y="20"/>
                    </a:lnTo>
                    <a:lnTo>
                      <a:pt x="30" y="47"/>
                    </a:lnTo>
                    <a:lnTo>
                      <a:pt x="18" y="54"/>
                    </a:lnTo>
                    <a:lnTo>
                      <a:pt x="0" y="34"/>
                    </a:lnTo>
                    <a:lnTo>
                      <a:pt x="0" y="20"/>
                    </a:lnTo>
                    <a:lnTo>
                      <a:pt x="6" y="13"/>
                    </a:lnTo>
                    <a:lnTo>
                      <a:pt x="0" y="7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8" name="Freeform 400"/>
              <p:cNvSpPr>
                <a:spLocks/>
              </p:cNvSpPr>
              <p:nvPr/>
            </p:nvSpPr>
            <p:spPr bwMode="auto">
              <a:xfrm>
                <a:off x="1118" y="179"/>
                <a:ext cx="39" cy="63"/>
              </a:xfrm>
              <a:custGeom>
                <a:avLst/>
                <a:gdLst>
                  <a:gd name="T0" fmla="*/ 38 w 39"/>
                  <a:gd name="T1" fmla="*/ 23 h 63"/>
                  <a:gd name="T2" fmla="*/ 38 w 39"/>
                  <a:gd name="T3" fmla="*/ 23 h 63"/>
                  <a:gd name="T4" fmla="*/ 38 w 39"/>
                  <a:gd name="T5" fmla="*/ 54 h 63"/>
                  <a:gd name="T6" fmla="*/ 23 w 39"/>
                  <a:gd name="T7" fmla="*/ 62 h 63"/>
                  <a:gd name="T8" fmla="*/ 0 w 39"/>
                  <a:gd name="T9" fmla="*/ 39 h 63"/>
                  <a:gd name="T10" fmla="*/ 0 w 39"/>
                  <a:gd name="T11" fmla="*/ 23 h 63"/>
                  <a:gd name="T12" fmla="*/ 7 w 39"/>
                  <a:gd name="T13" fmla="*/ 15 h 63"/>
                  <a:gd name="T14" fmla="*/ 0 w 39"/>
                  <a:gd name="T15" fmla="*/ 15 h 63"/>
                  <a:gd name="T16" fmla="*/ 23 w 39"/>
                  <a:gd name="T17" fmla="*/ 0 h 63"/>
                  <a:gd name="T18" fmla="*/ 38 w 39"/>
                  <a:gd name="T19" fmla="*/ 23 h 63"/>
                  <a:gd name="T20" fmla="*/ 38 w 39"/>
                  <a:gd name="T21" fmla="*/ 54 h 63"/>
                  <a:gd name="T22" fmla="*/ 23 w 39"/>
                  <a:gd name="T23" fmla="*/ 62 h 63"/>
                  <a:gd name="T24" fmla="*/ 0 w 39"/>
                  <a:gd name="T25" fmla="*/ 39 h 63"/>
                  <a:gd name="T26" fmla="*/ 0 w 39"/>
                  <a:gd name="T27" fmla="*/ 23 h 63"/>
                  <a:gd name="T28" fmla="*/ 7 w 39"/>
                  <a:gd name="T29" fmla="*/ 15 h 63"/>
                  <a:gd name="T30" fmla="*/ 0 w 39"/>
                  <a:gd name="T31" fmla="*/ 8 h 63"/>
                  <a:gd name="T32" fmla="*/ 23 w 39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63"/>
                  <a:gd name="T53" fmla="*/ 39 w 3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63">
                    <a:moveTo>
                      <a:pt x="38" y="23"/>
                    </a:moveTo>
                    <a:lnTo>
                      <a:pt x="38" y="23"/>
                    </a:lnTo>
                    <a:lnTo>
                      <a:pt x="38" y="54"/>
                    </a:lnTo>
                    <a:lnTo>
                      <a:pt x="23" y="62"/>
                    </a:lnTo>
                    <a:lnTo>
                      <a:pt x="0" y="39"/>
                    </a:lnTo>
                    <a:lnTo>
                      <a:pt x="0" y="23"/>
                    </a:lnTo>
                    <a:lnTo>
                      <a:pt x="7" y="15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38" y="23"/>
                    </a:lnTo>
                    <a:lnTo>
                      <a:pt x="38" y="54"/>
                    </a:lnTo>
                    <a:lnTo>
                      <a:pt x="23" y="62"/>
                    </a:lnTo>
                    <a:lnTo>
                      <a:pt x="0" y="39"/>
                    </a:lnTo>
                    <a:lnTo>
                      <a:pt x="0" y="23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49" name="Freeform 401"/>
              <p:cNvSpPr>
                <a:spLocks/>
              </p:cNvSpPr>
              <p:nvPr/>
            </p:nvSpPr>
            <p:spPr bwMode="auto">
              <a:xfrm>
                <a:off x="1358" y="217"/>
                <a:ext cx="9" cy="2"/>
              </a:xfrm>
              <a:custGeom>
                <a:avLst/>
                <a:gdLst>
                  <a:gd name="T0" fmla="*/ 8 w 9"/>
                  <a:gd name="T1" fmla="*/ 0 h 2"/>
                  <a:gd name="T2" fmla="*/ 8 w 9"/>
                  <a:gd name="T3" fmla="*/ 0 h 2"/>
                  <a:gd name="T4" fmla="*/ 8 w 9"/>
                  <a:gd name="T5" fmla="*/ 1 h 2"/>
                  <a:gd name="T6" fmla="*/ 0 w 9"/>
                  <a:gd name="T7" fmla="*/ 0 h 2"/>
                  <a:gd name="T8" fmla="*/ 8 w 9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"/>
                  <a:gd name="T17" fmla="*/ 9 w 9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">
                    <a:moveTo>
                      <a:pt x="8" y="0"/>
                    </a:moveTo>
                    <a:lnTo>
                      <a:pt x="8" y="0"/>
                    </a:lnTo>
                    <a:lnTo>
                      <a:pt x="8" y="1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0" name="Freeform 402"/>
              <p:cNvSpPr>
                <a:spLocks/>
              </p:cNvSpPr>
              <p:nvPr/>
            </p:nvSpPr>
            <p:spPr bwMode="auto">
              <a:xfrm>
                <a:off x="1358" y="218"/>
                <a:ext cx="17" cy="8"/>
              </a:xfrm>
              <a:custGeom>
                <a:avLst/>
                <a:gdLst>
                  <a:gd name="T0" fmla="*/ 16 w 17"/>
                  <a:gd name="T1" fmla="*/ 7 h 8"/>
                  <a:gd name="T2" fmla="*/ 16 w 17"/>
                  <a:gd name="T3" fmla="*/ 7 h 8"/>
                  <a:gd name="T4" fmla="*/ 16 w 17"/>
                  <a:gd name="T5" fmla="*/ 0 h 8"/>
                  <a:gd name="T6" fmla="*/ 0 w 17"/>
                  <a:gd name="T7" fmla="*/ 7 h 8"/>
                  <a:gd name="T8" fmla="*/ 16 w 17"/>
                  <a:gd name="T9" fmla="*/ 7 h 8"/>
                  <a:gd name="T10" fmla="*/ 16 w 17"/>
                  <a:gd name="T11" fmla="*/ 0 h 8"/>
                  <a:gd name="T12" fmla="*/ 0 w 17"/>
                  <a:gd name="T13" fmla="*/ 7 h 8"/>
                  <a:gd name="T14" fmla="*/ 16 w 17"/>
                  <a:gd name="T15" fmla="*/ 7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8"/>
                  <a:gd name="T26" fmla="*/ 17 w 17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8">
                    <a:moveTo>
                      <a:pt x="16" y="7"/>
                    </a:moveTo>
                    <a:lnTo>
                      <a:pt x="16" y="7"/>
                    </a:lnTo>
                    <a:lnTo>
                      <a:pt x="16" y="0"/>
                    </a:lnTo>
                    <a:lnTo>
                      <a:pt x="0" y="7"/>
                    </a:lnTo>
                    <a:lnTo>
                      <a:pt x="16" y="7"/>
                    </a:lnTo>
                    <a:lnTo>
                      <a:pt x="16" y="0"/>
                    </a:lnTo>
                    <a:lnTo>
                      <a:pt x="0" y="7"/>
                    </a:lnTo>
                    <a:lnTo>
                      <a:pt x="16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1" name="Freeform 403"/>
              <p:cNvSpPr>
                <a:spLocks/>
              </p:cNvSpPr>
              <p:nvPr/>
            </p:nvSpPr>
            <p:spPr bwMode="auto">
              <a:xfrm>
                <a:off x="1366" y="148"/>
                <a:ext cx="8" cy="16"/>
              </a:xfrm>
              <a:custGeom>
                <a:avLst/>
                <a:gdLst>
                  <a:gd name="T0" fmla="*/ 7 w 8"/>
                  <a:gd name="T1" fmla="*/ 5 h 16"/>
                  <a:gd name="T2" fmla="*/ 7 w 8"/>
                  <a:gd name="T3" fmla="*/ 5 h 16"/>
                  <a:gd name="T4" fmla="*/ 4 w 8"/>
                  <a:gd name="T5" fmla="*/ 10 h 16"/>
                  <a:gd name="T6" fmla="*/ 7 w 8"/>
                  <a:gd name="T7" fmla="*/ 15 h 16"/>
                  <a:gd name="T8" fmla="*/ 0 w 8"/>
                  <a:gd name="T9" fmla="*/ 15 h 16"/>
                  <a:gd name="T10" fmla="*/ 4 w 8"/>
                  <a:gd name="T11" fmla="*/ 0 h 16"/>
                  <a:gd name="T12" fmla="*/ 7 w 8"/>
                  <a:gd name="T13" fmla="*/ 5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7" y="5"/>
                    </a:moveTo>
                    <a:lnTo>
                      <a:pt x="7" y="5"/>
                    </a:lnTo>
                    <a:lnTo>
                      <a:pt x="4" y="10"/>
                    </a:lnTo>
                    <a:lnTo>
                      <a:pt x="7" y="15"/>
                    </a:lnTo>
                    <a:lnTo>
                      <a:pt x="0" y="15"/>
                    </a:lnTo>
                    <a:lnTo>
                      <a:pt x="4" y="0"/>
                    </a:lnTo>
                    <a:lnTo>
                      <a:pt x="7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2" name="Freeform 404"/>
              <p:cNvSpPr>
                <a:spLocks/>
              </p:cNvSpPr>
              <p:nvPr/>
            </p:nvSpPr>
            <p:spPr bwMode="auto">
              <a:xfrm>
                <a:off x="1366" y="148"/>
                <a:ext cx="16" cy="24"/>
              </a:xfrm>
              <a:custGeom>
                <a:avLst/>
                <a:gdLst>
                  <a:gd name="T0" fmla="*/ 8 w 16"/>
                  <a:gd name="T1" fmla="*/ 15 h 24"/>
                  <a:gd name="T2" fmla="*/ 8 w 16"/>
                  <a:gd name="T3" fmla="*/ 15 h 24"/>
                  <a:gd name="T4" fmla="*/ 15 w 16"/>
                  <a:gd name="T5" fmla="*/ 23 h 24"/>
                  <a:gd name="T6" fmla="*/ 0 w 16"/>
                  <a:gd name="T7" fmla="*/ 23 h 24"/>
                  <a:gd name="T8" fmla="*/ 8 w 16"/>
                  <a:gd name="T9" fmla="*/ 8 h 24"/>
                  <a:gd name="T10" fmla="*/ 15 w 16"/>
                  <a:gd name="T11" fmla="*/ 8 h 24"/>
                  <a:gd name="T12" fmla="*/ 8 w 16"/>
                  <a:gd name="T13" fmla="*/ 15 h 24"/>
                  <a:gd name="T14" fmla="*/ 15 w 16"/>
                  <a:gd name="T15" fmla="*/ 23 h 24"/>
                  <a:gd name="T16" fmla="*/ 0 w 16"/>
                  <a:gd name="T17" fmla="*/ 23 h 24"/>
                  <a:gd name="T18" fmla="*/ 8 w 16"/>
                  <a:gd name="T19" fmla="*/ 0 h 24"/>
                  <a:gd name="T20" fmla="*/ 15 w 16"/>
                  <a:gd name="T21" fmla="*/ 8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24"/>
                  <a:gd name="T35" fmla="*/ 16 w 16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24">
                    <a:moveTo>
                      <a:pt x="8" y="15"/>
                    </a:moveTo>
                    <a:lnTo>
                      <a:pt x="8" y="15"/>
                    </a:lnTo>
                    <a:lnTo>
                      <a:pt x="15" y="23"/>
                    </a:lnTo>
                    <a:lnTo>
                      <a:pt x="0" y="23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8" y="15"/>
                    </a:lnTo>
                    <a:lnTo>
                      <a:pt x="15" y="23"/>
                    </a:lnTo>
                    <a:lnTo>
                      <a:pt x="0" y="23"/>
                    </a:lnTo>
                    <a:lnTo>
                      <a:pt x="8" y="0"/>
                    </a:lnTo>
                    <a:lnTo>
                      <a:pt x="15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3" name="Freeform 405"/>
              <p:cNvSpPr>
                <a:spLocks/>
              </p:cNvSpPr>
              <p:nvPr/>
            </p:nvSpPr>
            <p:spPr bwMode="auto">
              <a:xfrm>
                <a:off x="1606" y="1180"/>
                <a:ext cx="32" cy="16"/>
              </a:xfrm>
              <a:custGeom>
                <a:avLst/>
                <a:gdLst>
                  <a:gd name="T0" fmla="*/ 6 w 32"/>
                  <a:gd name="T1" fmla="*/ 0 h 16"/>
                  <a:gd name="T2" fmla="*/ 6 w 32"/>
                  <a:gd name="T3" fmla="*/ 0 h 16"/>
                  <a:gd name="T4" fmla="*/ 6 w 32"/>
                  <a:gd name="T5" fmla="*/ 5 h 16"/>
                  <a:gd name="T6" fmla="*/ 31 w 32"/>
                  <a:gd name="T7" fmla="*/ 5 h 16"/>
                  <a:gd name="T8" fmla="*/ 25 w 32"/>
                  <a:gd name="T9" fmla="*/ 15 h 16"/>
                  <a:gd name="T10" fmla="*/ 19 w 32"/>
                  <a:gd name="T11" fmla="*/ 10 h 16"/>
                  <a:gd name="T12" fmla="*/ 13 w 32"/>
                  <a:gd name="T13" fmla="*/ 10 h 16"/>
                  <a:gd name="T14" fmla="*/ 0 w 32"/>
                  <a:gd name="T15" fmla="*/ 5 h 16"/>
                  <a:gd name="T16" fmla="*/ 6 w 32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6"/>
                  <a:gd name="T29" fmla="*/ 32 w 32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6">
                    <a:moveTo>
                      <a:pt x="6" y="0"/>
                    </a:moveTo>
                    <a:lnTo>
                      <a:pt x="6" y="0"/>
                    </a:lnTo>
                    <a:lnTo>
                      <a:pt x="6" y="5"/>
                    </a:lnTo>
                    <a:lnTo>
                      <a:pt x="31" y="5"/>
                    </a:lnTo>
                    <a:lnTo>
                      <a:pt x="25" y="15"/>
                    </a:lnTo>
                    <a:lnTo>
                      <a:pt x="19" y="10"/>
                    </a:lnTo>
                    <a:lnTo>
                      <a:pt x="13" y="10"/>
                    </a:lnTo>
                    <a:lnTo>
                      <a:pt x="0" y="5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4" name="Freeform 406"/>
              <p:cNvSpPr>
                <a:spLocks/>
              </p:cNvSpPr>
              <p:nvPr/>
            </p:nvSpPr>
            <p:spPr bwMode="auto">
              <a:xfrm>
                <a:off x="1606" y="1180"/>
                <a:ext cx="40" cy="24"/>
              </a:xfrm>
              <a:custGeom>
                <a:avLst/>
                <a:gdLst>
                  <a:gd name="T0" fmla="*/ 8 w 40"/>
                  <a:gd name="T1" fmla="*/ 0 h 24"/>
                  <a:gd name="T2" fmla="*/ 8 w 40"/>
                  <a:gd name="T3" fmla="*/ 0 h 24"/>
                  <a:gd name="T4" fmla="*/ 8 w 40"/>
                  <a:gd name="T5" fmla="*/ 8 h 24"/>
                  <a:gd name="T6" fmla="*/ 39 w 40"/>
                  <a:gd name="T7" fmla="*/ 8 h 24"/>
                  <a:gd name="T8" fmla="*/ 32 w 40"/>
                  <a:gd name="T9" fmla="*/ 23 h 24"/>
                  <a:gd name="T10" fmla="*/ 24 w 40"/>
                  <a:gd name="T11" fmla="*/ 15 h 24"/>
                  <a:gd name="T12" fmla="*/ 16 w 40"/>
                  <a:gd name="T13" fmla="*/ 15 h 24"/>
                  <a:gd name="T14" fmla="*/ 0 w 40"/>
                  <a:gd name="T15" fmla="*/ 8 h 24"/>
                  <a:gd name="T16" fmla="*/ 8 w 40"/>
                  <a:gd name="T17" fmla="*/ 0 h 24"/>
                  <a:gd name="T18" fmla="*/ 8 w 40"/>
                  <a:gd name="T19" fmla="*/ 8 h 24"/>
                  <a:gd name="T20" fmla="*/ 39 w 40"/>
                  <a:gd name="T21" fmla="*/ 8 h 24"/>
                  <a:gd name="T22" fmla="*/ 32 w 40"/>
                  <a:gd name="T23" fmla="*/ 23 h 24"/>
                  <a:gd name="T24" fmla="*/ 24 w 40"/>
                  <a:gd name="T25" fmla="*/ 15 h 24"/>
                  <a:gd name="T26" fmla="*/ 16 w 40"/>
                  <a:gd name="T27" fmla="*/ 15 h 24"/>
                  <a:gd name="T28" fmla="*/ 0 w 40"/>
                  <a:gd name="T29" fmla="*/ 8 h 24"/>
                  <a:gd name="T30" fmla="*/ 8 w 40"/>
                  <a:gd name="T31" fmla="*/ 0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0"/>
                  <a:gd name="T49" fmla="*/ 0 h 24"/>
                  <a:gd name="T50" fmla="*/ 40 w 40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0" h="24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39" y="8"/>
                    </a:lnTo>
                    <a:lnTo>
                      <a:pt x="32" y="23"/>
                    </a:lnTo>
                    <a:lnTo>
                      <a:pt x="24" y="15"/>
                    </a:lnTo>
                    <a:lnTo>
                      <a:pt x="16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39" y="8"/>
                    </a:lnTo>
                    <a:lnTo>
                      <a:pt x="32" y="23"/>
                    </a:lnTo>
                    <a:lnTo>
                      <a:pt x="24" y="15"/>
                    </a:lnTo>
                    <a:lnTo>
                      <a:pt x="16" y="15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5" name="Freeform 407"/>
              <p:cNvSpPr>
                <a:spLocks/>
              </p:cNvSpPr>
              <p:nvPr/>
            </p:nvSpPr>
            <p:spPr bwMode="auto">
              <a:xfrm>
                <a:off x="1389" y="730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8 w 9"/>
                  <a:gd name="T7" fmla="*/ 0 h 1"/>
                  <a:gd name="T8" fmla="*/ 4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6" name="Freeform 408"/>
              <p:cNvSpPr>
                <a:spLocks/>
              </p:cNvSpPr>
              <p:nvPr/>
            </p:nvSpPr>
            <p:spPr bwMode="auto">
              <a:xfrm>
                <a:off x="1389" y="730"/>
                <a:ext cx="17" cy="16"/>
              </a:xfrm>
              <a:custGeom>
                <a:avLst/>
                <a:gdLst>
                  <a:gd name="T0" fmla="*/ 16 w 17"/>
                  <a:gd name="T1" fmla="*/ 0 h 16"/>
                  <a:gd name="T2" fmla="*/ 16 w 17"/>
                  <a:gd name="T3" fmla="*/ 0 h 16"/>
                  <a:gd name="T4" fmla="*/ 16 w 17"/>
                  <a:gd name="T5" fmla="*/ 8 h 16"/>
                  <a:gd name="T6" fmla="*/ 8 w 17"/>
                  <a:gd name="T7" fmla="*/ 15 h 16"/>
                  <a:gd name="T8" fmla="*/ 0 w 17"/>
                  <a:gd name="T9" fmla="*/ 0 h 16"/>
                  <a:gd name="T10" fmla="*/ 16 w 17"/>
                  <a:gd name="T11" fmla="*/ 0 h 16"/>
                  <a:gd name="T12" fmla="*/ 16 w 17"/>
                  <a:gd name="T13" fmla="*/ 8 h 16"/>
                  <a:gd name="T14" fmla="*/ 8 w 17"/>
                  <a:gd name="T15" fmla="*/ 8 h 16"/>
                  <a:gd name="T16" fmla="*/ 0 w 17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6"/>
                  <a:gd name="T29" fmla="*/ 17 w 17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6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7" name="Freeform 409"/>
              <p:cNvSpPr>
                <a:spLocks/>
              </p:cNvSpPr>
              <p:nvPr/>
            </p:nvSpPr>
            <p:spPr bwMode="auto">
              <a:xfrm>
                <a:off x="1358" y="482"/>
                <a:ext cx="9" cy="8"/>
              </a:xfrm>
              <a:custGeom>
                <a:avLst/>
                <a:gdLst>
                  <a:gd name="T0" fmla="*/ 4 w 9"/>
                  <a:gd name="T1" fmla="*/ 0 h 8"/>
                  <a:gd name="T2" fmla="*/ 4 w 9"/>
                  <a:gd name="T3" fmla="*/ 0 h 8"/>
                  <a:gd name="T4" fmla="*/ 8 w 9"/>
                  <a:gd name="T5" fmla="*/ 3 h 8"/>
                  <a:gd name="T6" fmla="*/ 4 w 9"/>
                  <a:gd name="T7" fmla="*/ 3 h 8"/>
                  <a:gd name="T8" fmla="*/ 4 w 9"/>
                  <a:gd name="T9" fmla="*/ 7 h 8"/>
                  <a:gd name="T10" fmla="*/ 0 w 9"/>
                  <a:gd name="T11" fmla="*/ 0 h 8"/>
                  <a:gd name="T12" fmla="*/ 4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4" y="0"/>
                    </a:moveTo>
                    <a:lnTo>
                      <a:pt x="4" y="0"/>
                    </a:lnTo>
                    <a:lnTo>
                      <a:pt x="8" y="3"/>
                    </a:lnTo>
                    <a:lnTo>
                      <a:pt x="4" y="3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8" name="Freeform 410"/>
              <p:cNvSpPr>
                <a:spLocks/>
              </p:cNvSpPr>
              <p:nvPr/>
            </p:nvSpPr>
            <p:spPr bwMode="auto">
              <a:xfrm>
                <a:off x="1358" y="482"/>
                <a:ext cx="17" cy="16"/>
              </a:xfrm>
              <a:custGeom>
                <a:avLst/>
                <a:gdLst>
                  <a:gd name="T0" fmla="*/ 16 w 17"/>
                  <a:gd name="T1" fmla="*/ 7 h 16"/>
                  <a:gd name="T2" fmla="*/ 16 w 17"/>
                  <a:gd name="T3" fmla="*/ 7 h 16"/>
                  <a:gd name="T4" fmla="*/ 8 w 17"/>
                  <a:gd name="T5" fmla="*/ 7 h 16"/>
                  <a:gd name="T6" fmla="*/ 8 w 17"/>
                  <a:gd name="T7" fmla="*/ 15 h 16"/>
                  <a:gd name="T8" fmla="*/ 0 w 17"/>
                  <a:gd name="T9" fmla="*/ 0 h 16"/>
                  <a:gd name="T10" fmla="*/ 8 w 17"/>
                  <a:gd name="T11" fmla="*/ 0 h 16"/>
                  <a:gd name="T12" fmla="*/ 16 w 17"/>
                  <a:gd name="T13" fmla="*/ 7 h 16"/>
                  <a:gd name="T14" fmla="*/ 8 w 17"/>
                  <a:gd name="T15" fmla="*/ 7 h 16"/>
                  <a:gd name="T16" fmla="*/ 8 w 17"/>
                  <a:gd name="T17" fmla="*/ 15 h 16"/>
                  <a:gd name="T18" fmla="*/ 0 w 17"/>
                  <a:gd name="T19" fmla="*/ 0 h 16"/>
                  <a:gd name="T20" fmla="*/ 8 w 17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6"/>
                  <a:gd name="T35" fmla="*/ 17 w 17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6">
                    <a:moveTo>
                      <a:pt x="16" y="7"/>
                    </a:moveTo>
                    <a:lnTo>
                      <a:pt x="16" y="7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7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59" name="Freeform 411"/>
              <p:cNvSpPr>
                <a:spLocks/>
              </p:cNvSpPr>
              <p:nvPr/>
            </p:nvSpPr>
            <p:spPr bwMode="auto">
              <a:xfrm>
                <a:off x="1118" y="39"/>
                <a:ext cx="39" cy="17"/>
              </a:xfrm>
              <a:custGeom>
                <a:avLst/>
                <a:gdLst>
                  <a:gd name="T0" fmla="*/ 12 w 39"/>
                  <a:gd name="T1" fmla="*/ 0 h 17"/>
                  <a:gd name="T2" fmla="*/ 12 w 39"/>
                  <a:gd name="T3" fmla="*/ 0 h 17"/>
                  <a:gd name="T4" fmla="*/ 38 w 39"/>
                  <a:gd name="T5" fmla="*/ 5 h 17"/>
                  <a:gd name="T6" fmla="*/ 38 w 39"/>
                  <a:gd name="T7" fmla="*/ 11 h 17"/>
                  <a:gd name="T8" fmla="*/ 38 w 39"/>
                  <a:gd name="T9" fmla="*/ 16 h 17"/>
                  <a:gd name="T10" fmla="*/ 19 w 39"/>
                  <a:gd name="T11" fmla="*/ 16 h 17"/>
                  <a:gd name="T12" fmla="*/ 0 w 39"/>
                  <a:gd name="T13" fmla="*/ 5 h 17"/>
                  <a:gd name="T14" fmla="*/ 12 w 39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17"/>
                  <a:gd name="T26" fmla="*/ 39 w 3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17">
                    <a:moveTo>
                      <a:pt x="12" y="0"/>
                    </a:moveTo>
                    <a:lnTo>
                      <a:pt x="12" y="0"/>
                    </a:lnTo>
                    <a:lnTo>
                      <a:pt x="38" y="5"/>
                    </a:lnTo>
                    <a:lnTo>
                      <a:pt x="38" y="11"/>
                    </a:lnTo>
                    <a:lnTo>
                      <a:pt x="38" y="16"/>
                    </a:lnTo>
                    <a:lnTo>
                      <a:pt x="19" y="16"/>
                    </a:lnTo>
                    <a:lnTo>
                      <a:pt x="0" y="5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0" name="Freeform 412"/>
              <p:cNvSpPr>
                <a:spLocks/>
              </p:cNvSpPr>
              <p:nvPr/>
            </p:nvSpPr>
            <p:spPr bwMode="auto">
              <a:xfrm>
                <a:off x="1118" y="39"/>
                <a:ext cx="47" cy="25"/>
              </a:xfrm>
              <a:custGeom>
                <a:avLst/>
                <a:gdLst>
                  <a:gd name="T0" fmla="*/ 46 w 47"/>
                  <a:gd name="T1" fmla="*/ 8 h 25"/>
                  <a:gd name="T2" fmla="*/ 46 w 47"/>
                  <a:gd name="T3" fmla="*/ 8 h 25"/>
                  <a:gd name="T4" fmla="*/ 46 w 47"/>
                  <a:gd name="T5" fmla="*/ 16 h 25"/>
                  <a:gd name="T6" fmla="*/ 46 w 47"/>
                  <a:gd name="T7" fmla="*/ 24 h 25"/>
                  <a:gd name="T8" fmla="*/ 23 w 47"/>
                  <a:gd name="T9" fmla="*/ 24 h 25"/>
                  <a:gd name="T10" fmla="*/ 0 w 47"/>
                  <a:gd name="T11" fmla="*/ 8 h 25"/>
                  <a:gd name="T12" fmla="*/ 15 w 47"/>
                  <a:gd name="T13" fmla="*/ 0 h 25"/>
                  <a:gd name="T14" fmla="*/ 46 w 47"/>
                  <a:gd name="T15" fmla="*/ 8 h 25"/>
                  <a:gd name="T16" fmla="*/ 46 w 47"/>
                  <a:gd name="T17" fmla="*/ 16 h 25"/>
                  <a:gd name="T18" fmla="*/ 46 w 47"/>
                  <a:gd name="T19" fmla="*/ 24 h 25"/>
                  <a:gd name="T20" fmla="*/ 23 w 47"/>
                  <a:gd name="T21" fmla="*/ 24 h 25"/>
                  <a:gd name="T22" fmla="*/ 0 w 47"/>
                  <a:gd name="T23" fmla="*/ 8 h 25"/>
                  <a:gd name="T24" fmla="*/ 15 w 47"/>
                  <a:gd name="T25" fmla="*/ 0 h 2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7"/>
                  <a:gd name="T40" fmla="*/ 0 h 25"/>
                  <a:gd name="T41" fmla="*/ 47 w 47"/>
                  <a:gd name="T42" fmla="*/ 25 h 2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7" h="25">
                    <a:moveTo>
                      <a:pt x="46" y="8"/>
                    </a:moveTo>
                    <a:lnTo>
                      <a:pt x="46" y="8"/>
                    </a:lnTo>
                    <a:lnTo>
                      <a:pt x="46" y="16"/>
                    </a:lnTo>
                    <a:lnTo>
                      <a:pt x="46" y="24"/>
                    </a:lnTo>
                    <a:lnTo>
                      <a:pt x="23" y="24"/>
                    </a:lnTo>
                    <a:lnTo>
                      <a:pt x="0" y="8"/>
                    </a:lnTo>
                    <a:lnTo>
                      <a:pt x="15" y="0"/>
                    </a:lnTo>
                    <a:lnTo>
                      <a:pt x="46" y="8"/>
                    </a:lnTo>
                    <a:lnTo>
                      <a:pt x="46" y="16"/>
                    </a:lnTo>
                    <a:lnTo>
                      <a:pt x="46" y="24"/>
                    </a:lnTo>
                    <a:lnTo>
                      <a:pt x="23" y="24"/>
                    </a:lnTo>
                    <a:lnTo>
                      <a:pt x="0" y="8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1" name="Freeform 413"/>
              <p:cNvSpPr>
                <a:spLocks/>
              </p:cNvSpPr>
              <p:nvPr/>
            </p:nvSpPr>
            <p:spPr bwMode="auto">
              <a:xfrm>
                <a:off x="1226" y="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2" name="Freeform 414"/>
              <p:cNvSpPr>
                <a:spLocks/>
              </p:cNvSpPr>
              <p:nvPr/>
            </p:nvSpPr>
            <p:spPr bwMode="auto">
              <a:xfrm>
                <a:off x="1226" y="0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0 w 9"/>
                  <a:gd name="T5" fmla="*/ 0 h 17"/>
                  <a:gd name="T6" fmla="*/ 8 w 9"/>
                  <a:gd name="T7" fmla="*/ 0 h 17"/>
                  <a:gd name="T8" fmla="*/ 8 w 9"/>
                  <a:gd name="T9" fmla="*/ 8 h 17"/>
                  <a:gd name="T10" fmla="*/ 0 w 9"/>
                  <a:gd name="T11" fmla="*/ 0 h 17"/>
                  <a:gd name="T12" fmla="*/ 8 w 9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7"/>
                  <a:gd name="T23" fmla="*/ 9 w 9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3" name="Freeform 415"/>
              <p:cNvSpPr>
                <a:spLocks/>
              </p:cNvSpPr>
              <p:nvPr/>
            </p:nvSpPr>
            <p:spPr bwMode="auto">
              <a:xfrm>
                <a:off x="1180" y="0"/>
                <a:ext cx="39" cy="9"/>
              </a:xfrm>
              <a:custGeom>
                <a:avLst/>
                <a:gdLst>
                  <a:gd name="T0" fmla="*/ 31 w 39"/>
                  <a:gd name="T1" fmla="*/ 0 h 9"/>
                  <a:gd name="T2" fmla="*/ 31 w 39"/>
                  <a:gd name="T3" fmla="*/ 0 h 9"/>
                  <a:gd name="T4" fmla="*/ 38 w 39"/>
                  <a:gd name="T5" fmla="*/ 8 h 9"/>
                  <a:gd name="T6" fmla="*/ 26 w 39"/>
                  <a:gd name="T7" fmla="*/ 0 h 9"/>
                  <a:gd name="T8" fmla="*/ 19 w 39"/>
                  <a:gd name="T9" fmla="*/ 0 h 9"/>
                  <a:gd name="T10" fmla="*/ 26 w 39"/>
                  <a:gd name="T11" fmla="*/ 8 h 9"/>
                  <a:gd name="T12" fmla="*/ 6 w 39"/>
                  <a:gd name="T13" fmla="*/ 4 h 9"/>
                  <a:gd name="T14" fmla="*/ 0 w 39"/>
                  <a:gd name="T15" fmla="*/ 0 h 9"/>
                  <a:gd name="T16" fmla="*/ 31 w 39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9"/>
                  <a:gd name="T29" fmla="*/ 39 w 39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9">
                    <a:moveTo>
                      <a:pt x="31" y="0"/>
                    </a:moveTo>
                    <a:lnTo>
                      <a:pt x="31" y="0"/>
                    </a:lnTo>
                    <a:lnTo>
                      <a:pt x="38" y="8"/>
                    </a:lnTo>
                    <a:lnTo>
                      <a:pt x="26" y="0"/>
                    </a:lnTo>
                    <a:lnTo>
                      <a:pt x="19" y="0"/>
                    </a:lnTo>
                    <a:lnTo>
                      <a:pt x="26" y="8"/>
                    </a:lnTo>
                    <a:lnTo>
                      <a:pt x="6" y="4"/>
                    </a:lnTo>
                    <a:lnTo>
                      <a:pt x="0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4" name="Freeform 416"/>
              <p:cNvSpPr>
                <a:spLocks/>
              </p:cNvSpPr>
              <p:nvPr/>
            </p:nvSpPr>
            <p:spPr bwMode="auto">
              <a:xfrm>
                <a:off x="1180" y="0"/>
                <a:ext cx="47" cy="17"/>
              </a:xfrm>
              <a:custGeom>
                <a:avLst/>
                <a:gdLst>
                  <a:gd name="T0" fmla="*/ 46 w 47"/>
                  <a:gd name="T1" fmla="*/ 16 h 17"/>
                  <a:gd name="T2" fmla="*/ 46 w 47"/>
                  <a:gd name="T3" fmla="*/ 16 h 17"/>
                  <a:gd name="T4" fmla="*/ 31 w 47"/>
                  <a:gd name="T5" fmla="*/ 0 h 17"/>
                  <a:gd name="T6" fmla="*/ 23 w 47"/>
                  <a:gd name="T7" fmla="*/ 0 h 17"/>
                  <a:gd name="T8" fmla="*/ 31 w 47"/>
                  <a:gd name="T9" fmla="*/ 16 h 17"/>
                  <a:gd name="T10" fmla="*/ 7 w 47"/>
                  <a:gd name="T11" fmla="*/ 8 h 17"/>
                  <a:gd name="T12" fmla="*/ 0 w 47"/>
                  <a:gd name="T13" fmla="*/ 0 h 17"/>
                  <a:gd name="T14" fmla="*/ 38 w 47"/>
                  <a:gd name="T15" fmla="*/ 0 h 17"/>
                  <a:gd name="T16" fmla="*/ 46 w 47"/>
                  <a:gd name="T17" fmla="*/ 16 h 17"/>
                  <a:gd name="T18" fmla="*/ 31 w 47"/>
                  <a:gd name="T19" fmla="*/ 0 h 17"/>
                  <a:gd name="T20" fmla="*/ 23 w 47"/>
                  <a:gd name="T21" fmla="*/ 0 h 17"/>
                  <a:gd name="T22" fmla="*/ 31 w 47"/>
                  <a:gd name="T23" fmla="*/ 16 h 17"/>
                  <a:gd name="T24" fmla="*/ 7 w 47"/>
                  <a:gd name="T25" fmla="*/ 8 h 17"/>
                  <a:gd name="T26" fmla="*/ 0 w 47"/>
                  <a:gd name="T27" fmla="*/ 0 h 17"/>
                  <a:gd name="T28" fmla="*/ 38 w 47"/>
                  <a:gd name="T29" fmla="*/ 0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7"/>
                  <a:gd name="T46" fmla="*/ 0 h 17"/>
                  <a:gd name="T47" fmla="*/ 47 w 47"/>
                  <a:gd name="T48" fmla="*/ 17 h 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7" h="17">
                    <a:moveTo>
                      <a:pt x="46" y="16"/>
                    </a:moveTo>
                    <a:lnTo>
                      <a:pt x="46" y="1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31" y="16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46" y="1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31" y="16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5" name="Freeform 417"/>
              <p:cNvSpPr>
                <a:spLocks/>
              </p:cNvSpPr>
              <p:nvPr/>
            </p:nvSpPr>
            <p:spPr bwMode="auto">
              <a:xfrm>
                <a:off x="830" y="16"/>
                <a:ext cx="17" cy="16"/>
              </a:xfrm>
              <a:custGeom>
                <a:avLst/>
                <a:gdLst>
                  <a:gd name="T0" fmla="*/ 0 w 17"/>
                  <a:gd name="T1" fmla="*/ 5 h 16"/>
                  <a:gd name="T2" fmla="*/ 0 w 17"/>
                  <a:gd name="T3" fmla="*/ 5 h 16"/>
                  <a:gd name="T4" fmla="*/ 5 w 17"/>
                  <a:gd name="T5" fmla="*/ 0 h 16"/>
                  <a:gd name="T6" fmla="*/ 16 w 17"/>
                  <a:gd name="T7" fmla="*/ 15 h 16"/>
                  <a:gd name="T8" fmla="*/ 5 w 17"/>
                  <a:gd name="T9" fmla="*/ 15 h 16"/>
                  <a:gd name="T10" fmla="*/ 0 w 17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6"/>
                  <a:gd name="T20" fmla="*/ 17 w 17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6">
                    <a:moveTo>
                      <a:pt x="0" y="5"/>
                    </a:moveTo>
                    <a:lnTo>
                      <a:pt x="0" y="5"/>
                    </a:lnTo>
                    <a:lnTo>
                      <a:pt x="5" y="0"/>
                    </a:lnTo>
                    <a:lnTo>
                      <a:pt x="16" y="15"/>
                    </a:lnTo>
                    <a:lnTo>
                      <a:pt x="5" y="15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6" name="Freeform 418"/>
              <p:cNvSpPr>
                <a:spLocks/>
              </p:cNvSpPr>
              <p:nvPr/>
            </p:nvSpPr>
            <p:spPr bwMode="auto">
              <a:xfrm>
                <a:off x="830" y="16"/>
                <a:ext cx="25" cy="32"/>
              </a:xfrm>
              <a:custGeom>
                <a:avLst/>
                <a:gdLst>
                  <a:gd name="T0" fmla="*/ 8 w 25"/>
                  <a:gd name="T1" fmla="*/ 0 h 32"/>
                  <a:gd name="T2" fmla="*/ 8 w 25"/>
                  <a:gd name="T3" fmla="*/ 0 h 32"/>
                  <a:gd name="T4" fmla="*/ 24 w 25"/>
                  <a:gd name="T5" fmla="*/ 23 h 32"/>
                  <a:gd name="T6" fmla="*/ 8 w 25"/>
                  <a:gd name="T7" fmla="*/ 31 h 32"/>
                  <a:gd name="T8" fmla="*/ 0 w 25"/>
                  <a:gd name="T9" fmla="*/ 8 h 32"/>
                  <a:gd name="T10" fmla="*/ 8 w 25"/>
                  <a:gd name="T11" fmla="*/ 0 h 32"/>
                  <a:gd name="T12" fmla="*/ 24 w 25"/>
                  <a:gd name="T13" fmla="*/ 23 h 32"/>
                  <a:gd name="T14" fmla="*/ 8 w 25"/>
                  <a:gd name="T15" fmla="*/ 23 h 32"/>
                  <a:gd name="T16" fmla="*/ 0 w 25"/>
                  <a:gd name="T17" fmla="*/ 8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8" y="0"/>
                    </a:moveTo>
                    <a:lnTo>
                      <a:pt x="8" y="0"/>
                    </a:lnTo>
                    <a:lnTo>
                      <a:pt x="24" y="23"/>
                    </a:lnTo>
                    <a:lnTo>
                      <a:pt x="8" y="31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23"/>
                    </a:lnTo>
                    <a:lnTo>
                      <a:pt x="8" y="23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7" name="Freeform 419"/>
              <p:cNvSpPr>
                <a:spLocks/>
              </p:cNvSpPr>
              <p:nvPr/>
            </p:nvSpPr>
            <p:spPr bwMode="auto">
              <a:xfrm>
                <a:off x="854" y="16"/>
                <a:ext cx="47" cy="47"/>
              </a:xfrm>
              <a:custGeom>
                <a:avLst/>
                <a:gdLst>
                  <a:gd name="T0" fmla="*/ 20 w 47"/>
                  <a:gd name="T1" fmla="*/ 0 h 47"/>
                  <a:gd name="T2" fmla="*/ 20 w 47"/>
                  <a:gd name="T3" fmla="*/ 0 h 47"/>
                  <a:gd name="T4" fmla="*/ 46 w 47"/>
                  <a:gd name="T5" fmla="*/ 0 h 47"/>
                  <a:gd name="T6" fmla="*/ 26 w 47"/>
                  <a:gd name="T7" fmla="*/ 13 h 47"/>
                  <a:gd name="T8" fmla="*/ 39 w 47"/>
                  <a:gd name="T9" fmla="*/ 20 h 47"/>
                  <a:gd name="T10" fmla="*/ 39 w 47"/>
                  <a:gd name="T11" fmla="*/ 33 h 47"/>
                  <a:gd name="T12" fmla="*/ 13 w 47"/>
                  <a:gd name="T13" fmla="*/ 46 h 47"/>
                  <a:gd name="T14" fmla="*/ 0 w 47"/>
                  <a:gd name="T15" fmla="*/ 33 h 47"/>
                  <a:gd name="T16" fmla="*/ 0 w 47"/>
                  <a:gd name="T17" fmla="*/ 20 h 47"/>
                  <a:gd name="T18" fmla="*/ 20 w 47"/>
                  <a:gd name="T19" fmla="*/ 0 h 4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47"/>
                  <a:gd name="T32" fmla="*/ 47 w 47"/>
                  <a:gd name="T33" fmla="*/ 47 h 4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47">
                    <a:moveTo>
                      <a:pt x="20" y="0"/>
                    </a:moveTo>
                    <a:lnTo>
                      <a:pt x="20" y="0"/>
                    </a:lnTo>
                    <a:lnTo>
                      <a:pt x="46" y="0"/>
                    </a:lnTo>
                    <a:lnTo>
                      <a:pt x="26" y="13"/>
                    </a:lnTo>
                    <a:lnTo>
                      <a:pt x="39" y="20"/>
                    </a:lnTo>
                    <a:lnTo>
                      <a:pt x="39" y="33"/>
                    </a:lnTo>
                    <a:lnTo>
                      <a:pt x="13" y="46"/>
                    </a:lnTo>
                    <a:lnTo>
                      <a:pt x="0" y="33"/>
                    </a:lnTo>
                    <a:lnTo>
                      <a:pt x="0" y="20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8" name="Freeform 420"/>
              <p:cNvSpPr>
                <a:spLocks/>
              </p:cNvSpPr>
              <p:nvPr/>
            </p:nvSpPr>
            <p:spPr bwMode="auto">
              <a:xfrm>
                <a:off x="854" y="16"/>
                <a:ext cx="55" cy="55"/>
              </a:xfrm>
              <a:custGeom>
                <a:avLst/>
                <a:gdLst>
                  <a:gd name="T0" fmla="*/ 54 w 55"/>
                  <a:gd name="T1" fmla="*/ 0 h 55"/>
                  <a:gd name="T2" fmla="*/ 54 w 55"/>
                  <a:gd name="T3" fmla="*/ 0 h 55"/>
                  <a:gd name="T4" fmla="*/ 31 w 55"/>
                  <a:gd name="T5" fmla="*/ 23 h 55"/>
                  <a:gd name="T6" fmla="*/ 46 w 55"/>
                  <a:gd name="T7" fmla="*/ 23 h 55"/>
                  <a:gd name="T8" fmla="*/ 46 w 55"/>
                  <a:gd name="T9" fmla="*/ 39 h 55"/>
                  <a:gd name="T10" fmla="*/ 15 w 55"/>
                  <a:gd name="T11" fmla="*/ 54 h 55"/>
                  <a:gd name="T12" fmla="*/ 0 w 55"/>
                  <a:gd name="T13" fmla="*/ 39 h 55"/>
                  <a:gd name="T14" fmla="*/ 0 w 55"/>
                  <a:gd name="T15" fmla="*/ 23 h 55"/>
                  <a:gd name="T16" fmla="*/ 23 w 55"/>
                  <a:gd name="T17" fmla="*/ 0 h 55"/>
                  <a:gd name="T18" fmla="*/ 54 w 55"/>
                  <a:gd name="T19" fmla="*/ 0 h 55"/>
                  <a:gd name="T20" fmla="*/ 31 w 55"/>
                  <a:gd name="T21" fmla="*/ 15 h 55"/>
                  <a:gd name="T22" fmla="*/ 46 w 55"/>
                  <a:gd name="T23" fmla="*/ 23 h 55"/>
                  <a:gd name="T24" fmla="*/ 46 w 55"/>
                  <a:gd name="T25" fmla="*/ 39 h 55"/>
                  <a:gd name="T26" fmla="*/ 15 w 55"/>
                  <a:gd name="T27" fmla="*/ 54 h 55"/>
                  <a:gd name="T28" fmla="*/ 0 w 55"/>
                  <a:gd name="T29" fmla="*/ 39 h 55"/>
                  <a:gd name="T30" fmla="*/ 0 w 55"/>
                  <a:gd name="T31" fmla="*/ 23 h 55"/>
                  <a:gd name="T32" fmla="*/ 23 w 55"/>
                  <a:gd name="T33" fmla="*/ 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54" y="0"/>
                    </a:moveTo>
                    <a:lnTo>
                      <a:pt x="54" y="0"/>
                    </a:lnTo>
                    <a:lnTo>
                      <a:pt x="31" y="23"/>
                    </a:lnTo>
                    <a:lnTo>
                      <a:pt x="46" y="23"/>
                    </a:lnTo>
                    <a:lnTo>
                      <a:pt x="46" y="39"/>
                    </a:lnTo>
                    <a:lnTo>
                      <a:pt x="15" y="54"/>
                    </a:lnTo>
                    <a:lnTo>
                      <a:pt x="0" y="39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54" y="0"/>
                    </a:lnTo>
                    <a:lnTo>
                      <a:pt x="31" y="15"/>
                    </a:lnTo>
                    <a:lnTo>
                      <a:pt x="46" y="23"/>
                    </a:lnTo>
                    <a:lnTo>
                      <a:pt x="46" y="39"/>
                    </a:lnTo>
                    <a:lnTo>
                      <a:pt x="15" y="54"/>
                    </a:lnTo>
                    <a:lnTo>
                      <a:pt x="0" y="39"/>
                    </a:lnTo>
                    <a:lnTo>
                      <a:pt x="0" y="23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69" name="Freeform 421"/>
              <p:cNvSpPr>
                <a:spLocks/>
              </p:cNvSpPr>
              <p:nvPr/>
            </p:nvSpPr>
            <p:spPr bwMode="auto">
              <a:xfrm>
                <a:off x="830" y="101"/>
                <a:ext cx="17" cy="1"/>
              </a:xfrm>
              <a:custGeom>
                <a:avLst/>
                <a:gdLst>
                  <a:gd name="T0" fmla="*/ 11 w 17"/>
                  <a:gd name="T1" fmla="*/ 0 h 1"/>
                  <a:gd name="T2" fmla="*/ 11 w 17"/>
                  <a:gd name="T3" fmla="*/ 0 h 1"/>
                  <a:gd name="T4" fmla="*/ 16 w 17"/>
                  <a:gd name="T5" fmla="*/ 0 h 1"/>
                  <a:gd name="T6" fmla="*/ 0 w 17"/>
                  <a:gd name="T7" fmla="*/ 0 h 1"/>
                  <a:gd name="T8" fmla="*/ 11 w 17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11" y="0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0" name="Freeform 422"/>
              <p:cNvSpPr>
                <a:spLocks/>
              </p:cNvSpPr>
              <p:nvPr/>
            </p:nvSpPr>
            <p:spPr bwMode="auto">
              <a:xfrm>
                <a:off x="830" y="101"/>
                <a:ext cx="25" cy="9"/>
              </a:xfrm>
              <a:custGeom>
                <a:avLst/>
                <a:gdLst>
                  <a:gd name="T0" fmla="*/ 24 w 25"/>
                  <a:gd name="T1" fmla="*/ 8 h 9"/>
                  <a:gd name="T2" fmla="*/ 24 w 25"/>
                  <a:gd name="T3" fmla="*/ 8 h 9"/>
                  <a:gd name="T4" fmla="*/ 0 w 25"/>
                  <a:gd name="T5" fmla="*/ 0 h 9"/>
                  <a:gd name="T6" fmla="*/ 16 w 25"/>
                  <a:gd name="T7" fmla="*/ 0 h 9"/>
                  <a:gd name="T8" fmla="*/ 24 w 25"/>
                  <a:gd name="T9" fmla="*/ 8 h 9"/>
                  <a:gd name="T10" fmla="*/ 0 w 25"/>
                  <a:gd name="T11" fmla="*/ 0 h 9"/>
                  <a:gd name="T12" fmla="*/ 16 w 25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9"/>
                  <a:gd name="T23" fmla="*/ 25 w 25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9">
                    <a:moveTo>
                      <a:pt x="24" y="8"/>
                    </a:moveTo>
                    <a:lnTo>
                      <a:pt x="24" y="8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4" y="8"/>
                    </a:lnTo>
                    <a:lnTo>
                      <a:pt x="0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1" name="Freeform 423"/>
              <p:cNvSpPr>
                <a:spLocks/>
              </p:cNvSpPr>
              <p:nvPr/>
            </p:nvSpPr>
            <p:spPr bwMode="auto">
              <a:xfrm>
                <a:off x="768" y="156"/>
                <a:ext cx="17" cy="24"/>
              </a:xfrm>
              <a:custGeom>
                <a:avLst/>
                <a:gdLst>
                  <a:gd name="T0" fmla="*/ 11 w 17"/>
                  <a:gd name="T1" fmla="*/ 0 h 24"/>
                  <a:gd name="T2" fmla="*/ 11 w 17"/>
                  <a:gd name="T3" fmla="*/ 0 h 24"/>
                  <a:gd name="T4" fmla="*/ 16 w 17"/>
                  <a:gd name="T5" fmla="*/ 0 h 24"/>
                  <a:gd name="T6" fmla="*/ 5 w 17"/>
                  <a:gd name="T7" fmla="*/ 23 h 24"/>
                  <a:gd name="T8" fmla="*/ 0 w 17"/>
                  <a:gd name="T9" fmla="*/ 17 h 24"/>
                  <a:gd name="T10" fmla="*/ 11 w 17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4"/>
                  <a:gd name="T20" fmla="*/ 17 w 17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4">
                    <a:moveTo>
                      <a:pt x="11" y="0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5" y="23"/>
                    </a:lnTo>
                    <a:lnTo>
                      <a:pt x="0" y="17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2" name="Freeform 424"/>
              <p:cNvSpPr>
                <a:spLocks/>
              </p:cNvSpPr>
              <p:nvPr/>
            </p:nvSpPr>
            <p:spPr bwMode="auto">
              <a:xfrm>
                <a:off x="768" y="156"/>
                <a:ext cx="25" cy="32"/>
              </a:xfrm>
              <a:custGeom>
                <a:avLst/>
                <a:gdLst>
                  <a:gd name="T0" fmla="*/ 24 w 25"/>
                  <a:gd name="T1" fmla="*/ 0 h 32"/>
                  <a:gd name="T2" fmla="*/ 24 w 25"/>
                  <a:gd name="T3" fmla="*/ 0 h 32"/>
                  <a:gd name="T4" fmla="*/ 8 w 25"/>
                  <a:gd name="T5" fmla="*/ 31 h 32"/>
                  <a:gd name="T6" fmla="*/ 0 w 25"/>
                  <a:gd name="T7" fmla="*/ 23 h 32"/>
                  <a:gd name="T8" fmla="*/ 16 w 25"/>
                  <a:gd name="T9" fmla="*/ 0 h 32"/>
                  <a:gd name="T10" fmla="*/ 24 w 25"/>
                  <a:gd name="T11" fmla="*/ 0 h 32"/>
                  <a:gd name="T12" fmla="*/ 8 w 25"/>
                  <a:gd name="T13" fmla="*/ 31 h 32"/>
                  <a:gd name="T14" fmla="*/ 0 w 25"/>
                  <a:gd name="T15" fmla="*/ 23 h 32"/>
                  <a:gd name="T16" fmla="*/ 16 w 25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32"/>
                  <a:gd name="T29" fmla="*/ 25 w 25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32">
                    <a:moveTo>
                      <a:pt x="24" y="0"/>
                    </a:moveTo>
                    <a:lnTo>
                      <a:pt x="24" y="0"/>
                    </a:lnTo>
                    <a:lnTo>
                      <a:pt x="8" y="31"/>
                    </a:lnTo>
                    <a:lnTo>
                      <a:pt x="0" y="23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8" y="31"/>
                    </a:lnTo>
                    <a:lnTo>
                      <a:pt x="0" y="23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3" name="Freeform 425"/>
              <p:cNvSpPr>
                <a:spLocks/>
              </p:cNvSpPr>
              <p:nvPr/>
            </p:nvSpPr>
            <p:spPr bwMode="auto">
              <a:xfrm>
                <a:off x="986" y="194"/>
                <a:ext cx="16" cy="9"/>
              </a:xfrm>
              <a:custGeom>
                <a:avLst/>
                <a:gdLst>
                  <a:gd name="T0" fmla="*/ 10 w 16"/>
                  <a:gd name="T1" fmla="*/ 0 h 9"/>
                  <a:gd name="T2" fmla="*/ 10 w 16"/>
                  <a:gd name="T3" fmla="*/ 0 h 9"/>
                  <a:gd name="T4" fmla="*/ 15 w 16"/>
                  <a:gd name="T5" fmla="*/ 8 h 9"/>
                  <a:gd name="T6" fmla="*/ 10 w 16"/>
                  <a:gd name="T7" fmla="*/ 8 h 9"/>
                  <a:gd name="T8" fmla="*/ 0 w 16"/>
                  <a:gd name="T9" fmla="*/ 8 h 9"/>
                  <a:gd name="T10" fmla="*/ 5 w 16"/>
                  <a:gd name="T11" fmla="*/ 0 h 9"/>
                  <a:gd name="T12" fmla="*/ 10 w 16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10" y="0"/>
                    </a:moveTo>
                    <a:lnTo>
                      <a:pt x="10" y="0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0" y="8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4" name="Freeform 426"/>
              <p:cNvSpPr>
                <a:spLocks/>
              </p:cNvSpPr>
              <p:nvPr/>
            </p:nvSpPr>
            <p:spPr bwMode="auto">
              <a:xfrm>
                <a:off x="986" y="194"/>
                <a:ext cx="24" cy="17"/>
              </a:xfrm>
              <a:custGeom>
                <a:avLst/>
                <a:gdLst>
                  <a:gd name="T0" fmla="*/ 23 w 24"/>
                  <a:gd name="T1" fmla="*/ 16 h 17"/>
                  <a:gd name="T2" fmla="*/ 23 w 24"/>
                  <a:gd name="T3" fmla="*/ 16 h 17"/>
                  <a:gd name="T4" fmla="*/ 15 w 24"/>
                  <a:gd name="T5" fmla="*/ 16 h 17"/>
                  <a:gd name="T6" fmla="*/ 0 w 24"/>
                  <a:gd name="T7" fmla="*/ 16 h 17"/>
                  <a:gd name="T8" fmla="*/ 7 w 24"/>
                  <a:gd name="T9" fmla="*/ 0 h 17"/>
                  <a:gd name="T10" fmla="*/ 15 w 24"/>
                  <a:gd name="T11" fmla="*/ 0 h 17"/>
                  <a:gd name="T12" fmla="*/ 23 w 24"/>
                  <a:gd name="T13" fmla="*/ 16 h 17"/>
                  <a:gd name="T14" fmla="*/ 15 w 24"/>
                  <a:gd name="T15" fmla="*/ 16 h 17"/>
                  <a:gd name="T16" fmla="*/ 0 w 24"/>
                  <a:gd name="T17" fmla="*/ 16 h 17"/>
                  <a:gd name="T18" fmla="*/ 7 w 24"/>
                  <a:gd name="T19" fmla="*/ 0 h 17"/>
                  <a:gd name="T20" fmla="*/ 15 w 24"/>
                  <a:gd name="T21" fmla="*/ 0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17"/>
                  <a:gd name="T35" fmla="*/ 24 w 24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17">
                    <a:moveTo>
                      <a:pt x="23" y="16"/>
                    </a:moveTo>
                    <a:lnTo>
                      <a:pt x="23" y="16"/>
                    </a:lnTo>
                    <a:lnTo>
                      <a:pt x="15" y="16"/>
                    </a:lnTo>
                    <a:lnTo>
                      <a:pt x="0" y="16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3" y="16"/>
                    </a:lnTo>
                    <a:lnTo>
                      <a:pt x="15" y="16"/>
                    </a:lnTo>
                    <a:lnTo>
                      <a:pt x="0" y="16"/>
                    </a:lnTo>
                    <a:lnTo>
                      <a:pt x="7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5" name="Freeform 427"/>
              <p:cNvSpPr>
                <a:spLocks/>
              </p:cNvSpPr>
              <p:nvPr/>
            </p:nvSpPr>
            <p:spPr bwMode="auto">
              <a:xfrm>
                <a:off x="1009" y="163"/>
                <a:ext cx="16" cy="1"/>
              </a:xfrm>
              <a:custGeom>
                <a:avLst/>
                <a:gdLst>
                  <a:gd name="T0" fmla="*/ 5 w 16"/>
                  <a:gd name="T1" fmla="*/ 0 h 1"/>
                  <a:gd name="T2" fmla="*/ 5 w 16"/>
                  <a:gd name="T3" fmla="*/ 0 h 1"/>
                  <a:gd name="T4" fmla="*/ 15 w 16"/>
                  <a:gd name="T5" fmla="*/ 0 h 1"/>
                  <a:gd name="T6" fmla="*/ 5 w 16"/>
                  <a:gd name="T7" fmla="*/ 0 h 1"/>
                  <a:gd name="T8" fmla="*/ 0 w 16"/>
                  <a:gd name="T9" fmla="*/ 0 h 1"/>
                  <a:gd name="T10" fmla="*/ 5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5" y="0"/>
                    </a:moveTo>
                    <a:lnTo>
                      <a:pt x="5" y="0"/>
                    </a:lnTo>
                    <a:lnTo>
                      <a:pt x="15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6" name="Freeform 428"/>
              <p:cNvSpPr>
                <a:spLocks/>
              </p:cNvSpPr>
              <p:nvPr/>
            </p:nvSpPr>
            <p:spPr bwMode="auto">
              <a:xfrm>
                <a:off x="1009" y="163"/>
                <a:ext cx="24" cy="9"/>
              </a:xfrm>
              <a:custGeom>
                <a:avLst/>
                <a:gdLst>
                  <a:gd name="T0" fmla="*/ 23 w 24"/>
                  <a:gd name="T1" fmla="*/ 0 h 9"/>
                  <a:gd name="T2" fmla="*/ 23 w 24"/>
                  <a:gd name="T3" fmla="*/ 0 h 9"/>
                  <a:gd name="T4" fmla="*/ 8 w 24"/>
                  <a:gd name="T5" fmla="*/ 8 h 9"/>
                  <a:gd name="T6" fmla="*/ 0 w 24"/>
                  <a:gd name="T7" fmla="*/ 8 h 9"/>
                  <a:gd name="T8" fmla="*/ 8 w 24"/>
                  <a:gd name="T9" fmla="*/ 0 h 9"/>
                  <a:gd name="T10" fmla="*/ 23 w 24"/>
                  <a:gd name="T11" fmla="*/ 0 h 9"/>
                  <a:gd name="T12" fmla="*/ 8 w 24"/>
                  <a:gd name="T13" fmla="*/ 8 h 9"/>
                  <a:gd name="T14" fmla="*/ 0 w 24"/>
                  <a:gd name="T15" fmla="*/ 8 h 9"/>
                  <a:gd name="T16" fmla="*/ 8 w 24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9"/>
                  <a:gd name="T29" fmla="*/ 24 w 24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9">
                    <a:moveTo>
                      <a:pt x="23" y="0"/>
                    </a:moveTo>
                    <a:lnTo>
                      <a:pt x="23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7" name="Freeform 429"/>
              <p:cNvSpPr>
                <a:spLocks/>
              </p:cNvSpPr>
              <p:nvPr/>
            </p:nvSpPr>
            <p:spPr bwMode="auto">
              <a:xfrm>
                <a:off x="1001" y="155"/>
                <a:ext cx="16" cy="2"/>
              </a:xfrm>
              <a:custGeom>
                <a:avLst/>
                <a:gdLst>
                  <a:gd name="T0" fmla="*/ 10 w 16"/>
                  <a:gd name="T1" fmla="*/ 1 h 2"/>
                  <a:gd name="T2" fmla="*/ 10 w 16"/>
                  <a:gd name="T3" fmla="*/ 1 h 2"/>
                  <a:gd name="T4" fmla="*/ 15 w 16"/>
                  <a:gd name="T5" fmla="*/ 1 h 2"/>
                  <a:gd name="T6" fmla="*/ 0 w 16"/>
                  <a:gd name="T7" fmla="*/ 0 h 2"/>
                  <a:gd name="T8" fmla="*/ 10 w 16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10" y="1"/>
                    </a:moveTo>
                    <a:lnTo>
                      <a:pt x="10" y="1"/>
                    </a:lnTo>
                    <a:lnTo>
                      <a:pt x="15" y="1"/>
                    </a:lnTo>
                    <a:lnTo>
                      <a:pt x="0" y="0"/>
                    </a:lnTo>
                    <a:lnTo>
                      <a:pt x="1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8" name="Freeform 430"/>
              <p:cNvSpPr>
                <a:spLocks/>
              </p:cNvSpPr>
              <p:nvPr/>
            </p:nvSpPr>
            <p:spPr bwMode="auto">
              <a:xfrm>
                <a:off x="1001" y="156"/>
                <a:ext cx="24" cy="8"/>
              </a:xfrm>
              <a:custGeom>
                <a:avLst/>
                <a:gdLst>
                  <a:gd name="T0" fmla="*/ 23 w 24"/>
                  <a:gd name="T1" fmla="*/ 0 h 8"/>
                  <a:gd name="T2" fmla="*/ 23 w 24"/>
                  <a:gd name="T3" fmla="*/ 0 h 8"/>
                  <a:gd name="T4" fmla="*/ 0 w 24"/>
                  <a:gd name="T5" fmla="*/ 7 h 8"/>
                  <a:gd name="T6" fmla="*/ 16 w 24"/>
                  <a:gd name="T7" fmla="*/ 0 h 8"/>
                  <a:gd name="T8" fmla="*/ 23 w 24"/>
                  <a:gd name="T9" fmla="*/ 0 h 8"/>
                  <a:gd name="T10" fmla="*/ 0 w 24"/>
                  <a:gd name="T11" fmla="*/ 7 h 8"/>
                  <a:gd name="T12" fmla="*/ 16 w 24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8"/>
                  <a:gd name="T23" fmla="*/ 24 w 24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8">
                    <a:moveTo>
                      <a:pt x="23" y="0"/>
                    </a:moveTo>
                    <a:lnTo>
                      <a:pt x="23" y="0"/>
                    </a:lnTo>
                    <a:lnTo>
                      <a:pt x="0" y="7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0" y="7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79" name="Freeform 431"/>
              <p:cNvSpPr>
                <a:spLocks/>
              </p:cNvSpPr>
              <p:nvPr/>
            </p:nvSpPr>
            <p:spPr bwMode="auto">
              <a:xfrm>
                <a:off x="993" y="132"/>
                <a:ext cx="24" cy="9"/>
              </a:xfrm>
              <a:custGeom>
                <a:avLst/>
                <a:gdLst>
                  <a:gd name="T0" fmla="*/ 18 w 24"/>
                  <a:gd name="T1" fmla="*/ 0 h 9"/>
                  <a:gd name="T2" fmla="*/ 18 w 24"/>
                  <a:gd name="T3" fmla="*/ 0 h 9"/>
                  <a:gd name="T4" fmla="*/ 23 w 24"/>
                  <a:gd name="T5" fmla="*/ 4 h 9"/>
                  <a:gd name="T6" fmla="*/ 18 w 24"/>
                  <a:gd name="T7" fmla="*/ 8 h 9"/>
                  <a:gd name="T8" fmla="*/ 0 w 24"/>
                  <a:gd name="T9" fmla="*/ 8 h 9"/>
                  <a:gd name="T10" fmla="*/ 18 w 24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9"/>
                  <a:gd name="T20" fmla="*/ 24 w 2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9">
                    <a:moveTo>
                      <a:pt x="18" y="0"/>
                    </a:moveTo>
                    <a:lnTo>
                      <a:pt x="18" y="0"/>
                    </a:lnTo>
                    <a:lnTo>
                      <a:pt x="23" y="4"/>
                    </a:lnTo>
                    <a:lnTo>
                      <a:pt x="18" y="8"/>
                    </a:lnTo>
                    <a:lnTo>
                      <a:pt x="0" y="8"/>
                    </a:lnTo>
                    <a:lnTo>
                      <a:pt x="1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0" name="Freeform 432"/>
              <p:cNvSpPr>
                <a:spLocks/>
              </p:cNvSpPr>
              <p:nvPr/>
            </p:nvSpPr>
            <p:spPr bwMode="auto">
              <a:xfrm>
                <a:off x="993" y="140"/>
                <a:ext cx="32" cy="17"/>
              </a:xfrm>
              <a:custGeom>
                <a:avLst/>
                <a:gdLst>
                  <a:gd name="T0" fmla="*/ 31 w 32"/>
                  <a:gd name="T1" fmla="*/ 0 h 17"/>
                  <a:gd name="T2" fmla="*/ 31 w 32"/>
                  <a:gd name="T3" fmla="*/ 0 h 17"/>
                  <a:gd name="T4" fmla="*/ 24 w 32"/>
                  <a:gd name="T5" fmla="*/ 16 h 17"/>
                  <a:gd name="T6" fmla="*/ 0 w 32"/>
                  <a:gd name="T7" fmla="*/ 8 h 17"/>
                  <a:gd name="T8" fmla="*/ 24 w 32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7"/>
                  <a:gd name="T17" fmla="*/ 32 w 32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7">
                    <a:moveTo>
                      <a:pt x="31" y="0"/>
                    </a:moveTo>
                    <a:lnTo>
                      <a:pt x="31" y="0"/>
                    </a:lnTo>
                    <a:lnTo>
                      <a:pt x="24" y="16"/>
                    </a:lnTo>
                    <a:lnTo>
                      <a:pt x="0" y="8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1" name="Freeform 433"/>
              <p:cNvSpPr>
                <a:spLocks/>
              </p:cNvSpPr>
              <p:nvPr/>
            </p:nvSpPr>
            <p:spPr bwMode="auto">
              <a:xfrm>
                <a:off x="1017" y="132"/>
                <a:ext cx="8" cy="17"/>
              </a:xfrm>
              <a:custGeom>
                <a:avLst/>
                <a:gdLst>
                  <a:gd name="T0" fmla="*/ 0 w 8"/>
                  <a:gd name="T1" fmla="*/ 0 h 17"/>
                  <a:gd name="T2" fmla="*/ 0 w 8"/>
                  <a:gd name="T3" fmla="*/ 0 h 17"/>
                  <a:gd name="T4" fmla="*/ 7 w 8"/>
                  <a:gd name="T5" fmla="*/ 8 h 17"/>
                  <a:gd name="T6" fmla="*/ 0 w 8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7"/>
                  <a:gd name="T14" fmla="*/ 8 w 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7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2" name="Freeform 434"/>
              <p:cNvSpPr>
                <a:spLocks/>
              </p:cNvSpPr>
              <p:nvPr/>
            </p:nvSpPr>
            <p:spPr bwMode="auto">
              <a:xfrm>
                <a:off x="993" y="132"/>
                <a:ext cx="25" cy="17"/>
              </a:xfrm>
              <a:custGeom>
                <a:avLst/>
                <a:gdLst>
                  <a:gd name="T0" fmla="*/ 24 w 25"/>
                  <a:gd name="T1" fmla="*/ 16 h 17"/>
                  <a:gd name="T2" fmla="*/ 0 w 25"/>
                  <a:gd name="T3" fmla="*/ 16 h 17"/>
                  <a:gd name="T4" fmla="*/ 24 w 25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25"/>
                  <a:gd name="T10" fmla="*/ 0 h 17"/>
                  <a:gd name="T11" fmla="*/ 25 w 25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" h="17">
                    <a:moveTo>
                      <a:pt x="24" y="16"/>
                    </a:moveTo>
                    <a:lnTo>
                      <a:pt x="0" y="16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3" name="Freeform 435"/>
              <p:cNvSpPr>
                <a:spLocks/>
              </p:cNvSpPr>
              <p:nvPr/>
            </p:nvSpPr>
            <p:spPr bwMode="auto">
              <a:xfrm>
                <a:off x="1032" y="109"/>
                <a:ext cx="16" cy="1"/>
              </a:xfrm>
              <a:custGeom>
                <a:avLst/>
                <a:gdLst>
                  <a:gd name="T0" fmla="*/ 10 w 16"/>
                  <a:gd name="T1" fmla="*/ 0 h 1"/>
                  <a:gd name="T2" fmla="*/ 10 w 16"/>
                  <a:gd name="T3" fmla="*/ 0 h 1"/>
                  <a:gd name="T4" fmla="*/ 15 w 16"/>
                  <a:gd name="T5" fmla="*/ 0 h 1"/>
                  <a:gd name="T6" fmla="*/ 10 w 16"/>
                  <a:gd name="T7" fmla="*/ 0 h 1"/>
                  <a:gd name="T8" fmla="*/ 0 w 16"/>
                  <a:gd name="T9" fmla="*/ 0 h 1"/>
                  <a:gd name="T10" fmla="*/ 10 w 16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"/>
                  <a:gd name="T20" fmla="*/ 16 w 16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">
                    <a:moveTo>
                      <a:pt x="10" y="0"/>
                    </a:moveTo>
                    <a:lnTo>
                      <a:pt x="1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4" name="Freeform 436"/>
              <p:cNvSpPr>
                <a:spLocks/>
              </p:cNvSpPr>
              <p:nvPr/>
            </p:nvSpPr>
            <p:spPr bwMode="auto">
              <a:xfrm>
                <a:off x="1032" y="109"/>
                <a:ext cx="24" cy="9"/>
              </a:xfrm>
              <a:custGeom>
                <a:avLst/>
                <a:gdLst>
                  <a:gd name="T0" fmla="*/ 23 w 24"/>
                  <a:gd name="T1" fmla="*/ 0 h 9"/>
                  <a:gd name="T2" fmla="*/ 23 w 24"/>
                  <a:gd name="T3" fmla="*/ 0 h 9"/>
                  <a:gd name="T4" fmla="*/ 16 w 24"/>
                  <a:gd name="T5" fmla="*/ 8 h 9"/>
                  <a:gd name="T6" fmla="*/ 0 w 24"/>
                  <a:gd name="T7" fmla="*/ 8 h 9"/>
                  <a:gd name="T8" fmla="*/ 16 w 24"/>
                  <a:gd name="T9" fmla="*/ 0 h 9"/>
                  <a:gd name="T10" fmla="*/ 23 w 24"/>
                  <a:gd name="T11" fmla="*/ 0 h 9"/>
                  <a:gd name="T12" fmla="*/ 16 w 24"/>
                  <a:gd name="T13" fmla="*/ 8 h 9"/>
                  <a:gd name="T14" fmla="*/ 0 w 24"/>
                  <a:gd name="T15" fmla="*/ 8 h 9"/>
                  <a:gd name="T16" fmla="*/ 16 w 24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9"/>
                  <a:gd name="T29" fmla="*/ 24 w 24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9">
                    <a:moveTo>
                      <a:pt x="23" y="0"/>
                    </a:moveTo>
                    <a:lnTo>
                      <a:pt x="23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5" name="Freeform 437"/>
              <p:cNvSpPr>
                <a:spLocks/>
              </p:cNvSpPr>
              <p:nvPr/>
            </p:nvSpPr>
            <p:spPr bwMode="auto">
              <a:xfrm>
                <a:off x="993" y="117"/>
                <a:ext cx="17" cy="8"/>
              </a:xfrm>
              <a:custGeom>
                <a:avLst/>
                <a:gdLst>
                  <a:gd name="T0" fmla="*/ 5 w 17"/>
                  <a:gd name="T1" fmla="*/ 0 h 8"/>
                  <a:gd name="T2" fmla="*/ 5 w 17"/>
                  <a:gd name="T3" fmla="*/ 0 h 8"/>
                  <a:gd name="T4" fmla="*/ 0 w 17"/>
                  <a:gd name="T5" fmla="*/ 0 h 8"/>
                  <a:gd name="T6" fmla="*/ 5 w 17"/>
                  <a:gd name="T7" fmla="*/ 7 h 8"/>
                  <a:gd name="T8" fmla="*/ 16 w 17"/>
                  <a:gd name="T9" fmla="*/ 7 h 8"/>
                  <a:gd name="T10" fmla="*/ 5 w 1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8"/>
                  <a:gd name="T20" fmla="*/ 17 w 1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8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7"/>
                    </a:lnTo>
                    <a:lnTo>
                      <a:pt x="16" y="7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6" name="Freeform 438"/>
              <p:cNvSpPr>
                <a:spLocks/>
              </p:cNvSpPr>
              <p:nvPr/>
            </p:nvSpPr>
            <p:spPr bwMode="auto">
              <a:xfrm>
                <a:off x="993" y="117"/>
                <a:ext cx="25" cy="16"/>
              </a:xfrm>
              <a:custGeom>
                <a:avLst/>
                <a:gdLst>
                  <a:gd name="T0" fmla="*/ 0 w 25"/>
                  <a:gd name="T1" fmla="*/ 0 h 16"/>
                  <a:gd name="T2" fmla="*/ 0 w 25"/>
                  <a:gd name="T3" fmla="*/ 0 h 16"/>
                  <a:gd name="T4" fmla="*/ 8 w 25"/>
                  <a:gd name="T5" fmla="*/ 15 h 16"/>
                  <a:gd name="T6" fmla="*/ 24 w 25"/>
                  <a:gd name="T7" fmla="*/ 15 h 16"/>
                  <a:gd name="T8" fmla="*/ 8 w 25"/>
                  <a:gd name="T9" fmla="*/ 0 h 16"/>
                  <a:gd name="T10" fmla="*/ 0 w 25"/>
                  <a:gd name="T11" fmla="*/ 0 h 16"/>
                  <a:gd name="T12" fmla="*/ 8 w 25"/>
                  <a:gd name="T13" fmla="*/ 15 h 16"/>
                  <a:gd name="T14" fmla="*/ 24 w 25"/>
                  <a:gd name="T15" fmla="*/ 15 h 16"/>
                  <a:gd name="T16" fmla="*/ 8 w 25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16"/>
                  <a:gd name="T29" fmla="*/ 25 w 25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16">
                    <a:moveTo>
                      <a:pt x="0" y="0"/>
                    </a:moveTo>
                    <a:lnTo>
                      <a:pt x="0" y="0"/>
                    </a:lnTo>
                    <a:lnTo>
                      <a:pt x="8" y="15"/>
                    </a:lnTo>
                    <a:lnTo>
                      <a:pt x="24" y="15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24" y="15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7" name="Freeform 439"/>
              <p:cNvSpPr>
                <a:spLocks/>
              </p:cNvSpPr>
              <p:nvPr/>
            </p:nvSpPr>
            <p:spPr bwMode="auto">
              <a:xfrm>
                <a:off x="970" y="39"/>
                <a:ext cx="16" cy="32"/>
              </a:xfrm>
              <a:custGeom>
                <a:avLst/>
                <a:gdLst>
                  <a:gd name="T0" fmla="*/ 10 w 16"/>
                  <a:gd name="T1" fmla="*/ 13 h 32"/>
                  <a:gd name="T2" fmla="*/ 10 w 16"/>
                  <a:gd name="T3" fmla="*/ 13 h 32"/>
                  <a:gd name="T4" fmla="*/ 15 w 16"/>
                  <a:gd name="T5" fmla="*/ 31 h 32"/>
                  <a:gd name="T6" fmla="*/ 10 w 16"/>
                  <a:gd name="T7" fmla="*/ 31 h 32"/>
                  <a:gd name="T8" fmla="*/ 0 w 16"/>
                  <a:gd name="T9" fmla="*/ 0 h 32"/>
                  <a:gd name="T10" fmla="*/ 10 w 16"/>
                  <a:gd name="T11" fmla="*/ 13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32"/>
                  <a:gd name="T20" fmla="*/ 16 w 16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32">
                    <a:moveTo>
                      <a:pt x="10" y="13"/>
                    </a:moveTo>
                    <a:lnTo>
                      <a:pt x="10" y="13"/>
                    </a:lnTo>
                    <a:lnTo>
                      <a:pt x="15" y="31"/>
                    </a:lnTo>
                    <a:lnTo>
                      <a:pt x="10" y="31"/>
                    </a:lnTo>
                    <a:lnTo>
                      <a:pt x="0" y="0"/>
                    </a:lnTo>
                    <a:lnTo>
                      <a:pt x="10" y="1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8" name="Freeform 440"/>
              <p:cNvSpPr>
                <a:spLocks/>
              </p:cNvSpPr>
              <p:nvPr/>
            </p:nvSpPr>
            <p:spPr bwMode="auto">
              <a:xfrm>
                <a:off x="970" y="39"/>
                <a:ext cx="24" cy="40"/>
              </a:xfrm>
              <a:custGeom>
                <a:avLst/>
                <a:gdLst>
                  <a:gd name="T0" fmla="*/ 23 w 24"/>
                  <a:gd name="T1" fmla="*/ 39 h 40"/>
                  <a:gd name="T2" fmla="*/ 23 w 24"/>
                  <a:gd name="T3" fmla="*/ 39 h 40"/>
                  <a:gd name="T4" fmla="*/ 16 w 24"/>
                  <a:gd name="T5" fmla="*/ 39 h 40"/>
                  <a:gd name="T6" fmla="*/ 0 w 24"/>
                  <a:gd name="T7" fmla="*/ 0 h 40"/>
                  <a:gd name="T8" fmla="*/ 16 w 24"/>
                  <a:gd name="T9" fmla="*/ 16 h 40"/>
                  <a:gd name="T10" fmla="*/ 23 w 24"/>
                  <a:gd name="T11" fmla="*/ 39 h 40"/>
                  <a:gd name="T12" fmla="*/ 16 w 24"/>
                  <a:gd name="T13" fmla="*/ 39 h 40"/>
                  <a:gd name="T14" fmla="*/ 0 w 24"/>
                  <a:gd name="T15" fmla="*/ 0 h 40"/>
                  <a:gd name="T16" fmla="*/ 16 w 24"/>
                  <a:gd name="T17" fmla="*/ 16 h 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40"/>
                  <a:gd name="T29" fmla="*/ 24 w 24"/>
                  <a:gd name="T30" fmla="*/ 40 h 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40">
                    <a:moveTo>
                      <a:pt x="23" y="39"/>
                    </a:moveTo>
                    <a:lnTo>
                      <a:pt x="23" y="39"/>
                    </a:lnTo>
                    <a:lnTo>
                      <a:pt x="16" y="39"/>
                    </a:lnTo>
                    <a:lnTo>
                      <a:pt x="0" y="0"/>
                    </a:lnTo>
                    <a:lnTo>
                      <a:pt x="16" y="16"/>
                    </a:lnTo>
                    <a:lnTo>
                      <a:pt x="23" y="39"/>
                    </a:lnTo>
                    <a:lnTo>
                      <a:pt x="16" y="39"/>
                    </a:lnTo>
                    <a:lnTo>
                      <a:pt x="0" y="0"/>
                    </a:lnTo>
                    <a:lnTo>
                      <a:pt x="16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89" name="Freeform 441"/>
              <p:cNvSpPr>
                <a:spLocks/>
              </p:cNvSpPr>
              <p:nvPr/>
            </p:nvSpPr>
            <p:spPr bwMode="auto">
              <a:xfrm>
                <a:off x="1024" y="24"/>
                <a:ext cx="17" cy="8"/>
              </a:xfrm>
              <a:custGeom>
                <a:avLst/>
                <a:gdLst>
                  <a:gd name="T0" fmla="*/ 5 w 17"/>
                  <a:gd name="T1" fmla="*/ 0 h 8"/>
                  <a:gd name="T2" fmla="*/ 5 w 17"/>
                  <a:gd name="T3" fmla="*/ 0 h 8"/>
                  <a:gd name="T4" fmla="*/ 16 w 17"/>
                  <a:gd name="T5" fmla="*/ 7 h 8"/>
                  <a:gd name="T6" fmla="*/ 5 w 17"/>
                  <a:gd name="T7" fmla="*/ 7 h 8"/>
                  <a:gd name="T8" fmla="*/ 0 w 17"/>
                  <a:gd name="T9" fmla="*/ 0 h 8"/>
                  <a:gd name="T10" fmla="*/ 5 w 17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8"/>
                  <a:gd name="T20" fmla="*/ 17 w 1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8">
                    <a:moveTo>
                      <a:pt x="5" y="0"/>
                    </a:moveTo>
                    <a:lnTo>
                      <a:pt x="5" y="0"/>
                    </a:lnTo>
                    <a:lnTo>
                      <a:pt x="16" y="7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0" name="Freeform 442"/>
              <p:cNvSpPr>
                <a:spLocks/>
              </p:cNvSpPr>
              <p:nvPr/>
            </p:nvSpPr>
            <p:spPr bwMode="auto">
              <a:xfrm>
                <a:off x="1024" y="24"/>
                <a:ext cx="25" cy="16"/>
              </a:xfrm>
              <a:custGeom>
                <a:avLst/>
                <a:gdLst>
                  <a:gd name="T0" fmla="*/ 24 w 25"/>
                  <a:gd name="T1" fmla="*/ 15 h 16"/>
                  <a:gd name="T2" fmla="*/ 24 w 25"/>
                  <a:gd name="T3" fmla="*/ 15 h 16"/>
                  <a:gd name="T4" fmla="*/ 8 w 25"/>
                  <a:gd name="T5" fmla="*/ 15 h 16"/>
                  <a:gd name="T6" fmla="*/ 0 w 25"/>
                  <a:gd name="T7" fmla="*/ 7 h 16"/>
                  <a:gd name="T8" fmla="*/ 8 w 25"/>
                  <a:gd name="T9" fmla="*/ 0 h 16"/>
                  <a:gd name="T10" fmla="*/ 24 w 25"/>
                  <a:gd name="T11" fmla="*/ 15 h 16"/>
                  <a:gd name="T12" fmla="*/ 8 w 25"/>
                  <a:gd name="T13" fmla="*/ 15 h 16"/>
                  <a:gd name="T14" fmla="*/ 0 w 25"/>
                  <a:gd name="T15" fmla="*/ 0 h 16"/>
                  <a:gd name="T16" fmla="*/ 8 w 25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16"/>
                  <a:gd name="T29" fmla="*/ 25 w 25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16">
                    <a:moveTo>
                      <a:pt x="24" y="15"/>
                    </a:moveTo>
                    <a:lnTo>
                      <a:pt x="24" y="15"/>
                    </a:lnTo>
                    <a:lnTo>
                      <a:pt x="8" y="15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24" y="15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1" name="Freeform 443"/>
              <p:cNvSpPr>
                <a:spLocks/>
              </p:cNvSpPr>
              <p:nvPr/>
            </p:nvSpPr>
            <p:spPr bwMode="auto">
              <a:xfrm>
                <a:off x="1040" y="0"/>
                <a:ext cx="32" cy="24"/>
              </a:xfrm>
              <a:custGeom>
                <a:avLst/>
                <a:gdLst>
                  <a:gd name="T0" fmla="*/ 25 w 32"/>
                  <a:gd name="T1" fmla="*/ 0 h 24"/>
                  <a:gd name="T2" fmla="*/ 25 w 32"/>
                  <a:gd name="T3" fmla="*/ 0 h 24"/>
                  <a:gd name="T4" fmla="*/ 31 w 32"/>
                  <a:gd name="T5" fmla="*/ 12 h 24"/>
                  <a:gd name="T6" fmla="*/ 25 w 32"/>
                  <a:gd name="T7" fmla="*/ 23 h 24"/>
                  <a:gd name="T8" fmla="*/ 18 w 32"/>
                  <a:gd name="T9" fmla="*/ 23 h 24"/>
                  <a:gd name="T10" fmla="*/ 6 w 32"/>
                  <a:gd name="T11" fmla="*/ 18 h 24"/>
                  <a:gd name="T12" fmla="*/ 6 w 32"/>
                  <a:gd name="T13" fmla="*/ 0 h 24"/>
                  <a:gd name="T14" fmla="*/ 0 w 32"/>
                  <a:gd name="T15" fmla="*/ 0 h 24"/>
                  <a:gd name="T16" fmla="*/ 25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25" y="0"/>
                    </a:moveTo>
                    <a:lnTo>
                      <a:pt x="25" y="0"/>
                    </a:lnTo>
                    <a:lnTo>
                      <a:pt x="31" y="12"/>
                    </a:lnTo>
                    <a:lnTo>
                      <a:pt x="25" y="23"/>
                    </a:lnTo>
                    <a:lnTo>
                      <a:pt x="18" y="23"/>
                    </a:lnTo>
                    <a:lnTo>
                      <a:pt x="6" y="18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2" name="Freeform 444"/>
              <p:cNvSpPr>
                <a:spLocks/>
              </p:cNvSpPr>
              <p:nvPr/>
            </p:nvSpPr>
            <p:spPr bwMode="auto">
              <a:xfrm>
                <a:off x="1040" y="0"/>
                <a:ext cx="40" cy="40"/>
              </a:xfrm>
              <a:custGeom>
                <a:avLst/>
                <a:gdLst>
                  <a:gd name="T0" fmla="*/ 39 w 40"/>
                  <a:gd name="T1" fmla="*/ 16 h 40"/>
                  <a:gd name="T2" fmla="*/ 39 w 40"/>
                  <a:gd name="T3" fmla="*/ 16 h 40"/>
                  <a:gd name="T4" fmla="*/ 31 w 40"/>
                  <a:gd name="T5" fmla="*/ 31 h 40"/>
                  <a:gd name="T6" fmla="*/ 23 w 40"/>
                  <a:gd name="T7" fmla="*/ 39 h 40"/>
                  <a:gd name="T8" fmla="*/ 8 w 40"/>
                  <a:gd name="T9" fmla="*/ 31 h 40"/>
                  <a:gd name="T10" fmla="*/ 8 w 40"/>
                  <a:gd name="T11" fmla="*/ 0 h 40"/>
                  <a:gd name="T12" fmla="*/ 0 w 40"/>
                  <a:gd name="T13" fmla="*/ 0 h 40"/>
                  <a:gd name="T14" fmla="*/ 31 w 40"/>
                  <a:gd name="T15" fmla="*/ 0 h 40"/>
                  <a:gd name="T16" fmla="*/ 39 w 40"/>
                  <a:gd name="T17" fmla="*/ 16 h 40"/>
                  <a:gd name="T18" fmla="*/ 31 w 40"/>
                  <a:gd name="T19" fmla="*/ 31 h 40"/>
                  <a:gd name="T20" fmla="*/ 23 w 40"/>
                  <a:gd name="T21" fmla="*/ 31 h 40"/>
                  <a:gd name="T22" fmla="*/ 8 w 40"/>
                  <a:gd name="T23" fmla="*/ 24 h 40"/>
                  <a:gd name="T24" fmla="*/ 8 w 40"/>
                  <a:gd name="T25" fmla="*/ 0 h 40"/>
                  <a:gd name="T26" fmla="*/ 0 w 40"/>
                  <a:gd name="T27" fmla="*/ 0 h 40"/>
                  <a:gd name="T28" fmla="*/ 31 w 40"/>
                  <a:gd name="T29" fmla="*/ 0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0"/>
                  <a:gd name="T46" fmla="*/ 0 h 40"/>
                  <a:gd name="T47" fmla="*/ 40 w 40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0" h="40">
                    <a:moveTo>
                      <a:pt x="39" y="16"/>
                    </a:moveTo>
                    <a:lnTo>
                      <a:pt x="39" y="16"/>
                    </a:lnTo>
                    <a:lnTo>
                      <a:pt x="31" y="31"/>
                    </a:lnTo>
                    <a:lnTo>
                      <a:pt x="23" y="39"/>
                    </a:lnTo>
                    <a:lnTo>
                      <a:pt x="8" y="31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9" y="16"/>
                    </a:lnTo>
                    <a:lnTo>
                      <a:pt x="31" y="31"/>
                    </a:lnTo>
                    <a:lnTo>
                      <a:pt x="23" y="31"/>
                    </a:lnTo>
                    <a:lnTo>
                      <a:pt x="8" y="2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3" name="Freeform 445"/>
              <p:cNvSpPr>
                <a:spLocks/>
              </p:cNvSpPr>
              <p:nvPr/>
            </p:nvSpPr>
            <p:spPr bwMode="auto">
              <a:xfrm>
                <a:off x="1094" y="0"/>
                <a:ext cx="40" cy="32"/>
              </a:xfrm>
              <a:custGeom>
                <a:avLst/>
                <a:gdLst>
                  <a:gd name="T0" fmla="*/ 39 w 40"/>
                  <a:gd name="T1" fmla="*/ 0 h 32"/>
                  <a:gd name="T2" fmla="*/ 39 w 40"/>
                  <a:gd name="T3" fmla="*/ 0 h 32"/>
                  <a:gd name="T4" fmla="*/ 39 w 40"/>
                  <a:gd name="T5" fmla="*/ 6 h 32"/>
                  <a:gd name="T6" fmla="*/ 39 w 40"/>
                  <a:gd name="T7" fmla="*/ 13 h 32"/>
                  <a:gd name="T8" fmla="*/ 32 w 40"/>
                  <a:gd name="T9" fmla="*/ 19 h 32"/>
                  <a:gd name="T10" fmla="*/ 7 w 40"/>
                  <a:gd name="T11" fmla="*/ 31 h 32"/>
                  <a:gd name="T12" fmla="*/ 13 w 40"/>
                  <a:gd name="T13" fmla="*/ 25 h 32"/>
                  <a:gd name="T14" fmla="*/ 0 w 40"/>
                  <a:gd name="T15" fmla="*/ 13 h 32"/>
                  <a:gd name="T16" fmla="*/ 13 w 40"/>
                  <a:gd name="T17" fmla="*/ 6 h 32"/>
                  <a:gd name="T18" fmla="*/ 0 w 40"/>
                  <a:gd name="T19" fmla="*/ 0 h 32"/>
                  <a:gd name="T20" fmla="*/ 39 w 40"/>
                  <a:gd name="T21" fmla="*/ 0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2"/>
                  <a:gd name="T35" fmla="*/ 40 w 40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2">
                    <a:moveTo>
                      <a:pt x="39" y="0"/>
                    </a:moveTo>
                    <a:lnTo>
                      <a:pt x="39" y="0"/>
                    </a:lnTo>
                    <a:lnTo>
                      <a:pt x="39" y="6"/>
                    </a:lnTo>
                    <a:lnTo>
                      <a:pt x="39" y="13"/>
                    </a:lnTo>
                    <a:lnTo>
                      <a:pt x="32" y="19"/>
                    </a:lnTo>
                    <a:lnTo>
                      <a:pt x="7" y="31"/>
                    </a:lnTo>
                    <a:lnTo>
                      <a:pt x="13" y="25"/>
                    </a:lnTo>
                    <a:lnTo>
                      <a:pt x="0" y="13"/>
                    </a:lnTo>
                    <a:lnTo>
                      <a:pt x="13" y="6"/>
                    </a:lnTo>
                    <a:lnTo>
                      <a:pt x="0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4" name="Freeform 446"/>
              <p:cNvSpPr>
                <a:spLocks/>
              </p:cNvSpPr>
              <p:nvPr/>
            </p:nvSpPr>
            <p:spPr bwMode="auto">
              <a:xfrm>
                <a:off x="1094" y="0"/>
                <a:ext cx="48" cy="40"/>
              </a:xfrm>
              <a:custGeom>
                <a:avLst/>
                <a:gdLst>
                  <a:gd name="T0" fmla="*/ 47 w 48"/>
                  <a:gd name="T1" fmla="*/ 8 h 40"/>
                  <a:gd name="T2" fmla="*/ 47 w 48"/>
                  <a:gd name="T3" fmla="*/ 8 h 40"/>
                  <a:gd name="T4" fmla="*/ 47 w 48"/>
                  <a:gd name="T5" fmla="*/ 24 h 40"/>
                  <a:gd name="T6" fmla="*/ 39 w 48"/>
                  <a:gd name="T7" fmla="*/ 24 h 40"/>
                  <a:gd name="T8" fmla="*/ 8 w 48"/>
                  <a:gd name="T9" fmla="*/ 39 h 40"/>
                  <a:gd name="T10" fmla="*/ 16 w 48"/>
                  <a:gd name="T11" fmla="*/ 31 h 40"/>
                  <a:gd name="T12" fmla="*/ 0 w 48"/>
                  <a:gd name="T13" fmla="*/ 16 h 40"/>
                  <a:gd name="T14" fmla="*/ 16 w 48"/>
                  <a:gd name="T15" fmla="*/ 8 h 40"/>
                  <a:gd name="T16" fmla="*/ 0 w 48"/>
                  <a:gd name="T17" fmla="*/ 0 h 40"/>
                  <a:gd name="T18" fmla="*/ 47 w 48"/>
                  <a:gd name="T19" fmla="*/ 0 h 40"/>
                  <a:gd name="T20" fmla="*/ 47 w 48"/>
                  <a:gd name="T21" fmla="*/ 8 h 40"/>
                  <a:gd name="T22" fmla="*/ 47 w 48"/>
                  <a:gd name="T23" fmla="*/ 16 h 40"/>
                  <a:gd name="T24" fmla="*/ 39 w 48"/>
                  <a:gd name="T25" fmla="*/ 24 h 40"/>
                  <a:gd name="T26" fmla="*/ 8 w 48"/>
                  <a:gd name="T27" fmla="*/ 39 h 40"/>
                  <a:gd name="T28" fmla="*/ 16 w 48"/>
                  <a:gd name="T29" fmla="*/ 31 h 40"/>
                  <a:gd name="T30" fmla="*/ 0 w 48"/>
                  <a:gd name="T31" fmla="*/ 16 h 40"/>
                  <a:gd name="T32" fmla="*/ 16 w 48"/>
                  <a:gd name="T33" fmla="*/ 8 h 40"/>
                  <a:gd name="T34" fmla="*/ 0 w 48"/>
                  <a:gd name="T35" fmla="*/ 0 h 40"/>
                  <a:gd name="T36" fmla="*/ 47 w 48"/>
                  <a:gd name="T37" fmla="*/ 0 h 4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40"/>
                  <a:gd name="T59" fmla="*/ 48 w 48"/>
                  <a:gd name="T60" fmla="*/ 40 h 4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40">
                    <a:moveTo>
                      <a:pt x="47" y="8"/>
                    </a:moveTo>
                    <a:lnTo>
                      <a:pt x="47" y="8"/>
                    </a:lnTo>
                    <a:lnTo>
                      <a:pt x="47" y="24"/>
                    </a:lnTo>
                    <a:lnTo>
                      <a:pt x="39" y="24"/>
                    </a:lnTo>
                    <a:lnTo>
                      <a:pt x="8" y="39"/>
                    </a:lnTo>
                    <a:lnTo>
                      <a:pt x="16" y="31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47" y="16"/>
                    </a:lnTo>
                    <a:lnTo>
                      <a:pt x="39" y="24"/>
                    </a:lnTo>
                    <a:lnTo>
                      <a:pt x="8" y="39"/>
                    </a:lnTo>
                    <a:lnTo>
                      <a:pt x="16" y="31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0" y="0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5" name="Freeform 447"/>
              <p:cNvSpPr>
                <a:spLocks/>
              </p:cNvSpPr>
              <p:nvPr/>
            </p:nvSpPr>
            <p:spPr bwMode="auto">
              <a:xfrm>
                <a:off x="1102" y="171"/>
                <a:ext cx="9" cy="16"/>
              </a:xfrm>
              <a:custGeom>
                <a:avLst/>
                <a:gdLst>
                  <a:gd name="T0" fmla="*/ 8 w 9"/>
                  <a:gd name="T1" fmla="*/ 5 h 16"/>
                  <a:gd name="T2" fmla="*/ 8 w 9"/>
                  <a:gd name="T3" fmla="*/ 5 h 16"/>
                  <a:gd name="T4" fmla="*/ 4 w 9"/>
                  <a:gd name="T5" fmla="*/ 15 h 16"/>
                  <a:gd name="T6" fmla="*/ 0 w 9"/>
                  <a:gd name="T7" fmla="*/ 10 h 16"/>
                  <a:gd name="T8" fmla="*/ 8 w 9"/>
                  <a:gd name="T9" fmla="*/ 0 h 16"/>
                  <a:gd name="T10" fmla="*/ 8 w 9"/>
                  <a:gd name="T11" fmla="*/ 5 h 16"/>
                  <a:gd name="T12" fmla="*/ 8 w 9"/>
                  <a:gd name="T13" fmla="*/ 10 h 16"/>
                  <a:gd name="T14" fmla="*/ 8 w 9"/>
                  <a:gd name="T15" fmla="*/ 5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6"/>
                  <a:gd name="T26" fmla="*/ 9 w 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6">
                    <a:moveTo>
                      <a:pt x="8" y="5"/>
                    </a:moveTo>
                    <a:lnTo>
                      <a:pt x="8" y="5"/>
                    </a:lnTo>
                    <a:lnTo>
                      <a:pt x="4" y="15"/>
                    </a:lnTo>
                    <a:lnTo>
                      <a:pt x="0" y="10"/>
                    </a:lnTo>
                    <a:lnTo>
                      <a:pt x="8" y="0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8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6" name="Freeform 448"/>
              <p:cNvSpPr>
                <a:spLocks/>
              </p:cNvSpPr>
              <p:nvPr/>
            </p:nvSpPr>
            <p:spPr bwMode="auto">
              <a:xfrm>
                <a:off x="1102" y="171"/>
                <a:ext cx="17" cy="24"/>
              </a:xfrm>
              <a:custGeom>
                <a:avLst/>
                <a:gdLst>
                  <a:gd name="T0" fmla="*/ 8 w 17"/>
                  <a:gd name="T1" fmla="*/ 23 h 24"/>
                  <a:gd name="T2" fmla="*/ 8 w 17"/>
                  <a:gd name="T3" fmla="*/ 23 h 24"/>
                  <a:gd name="T4" fmla="*/ 0 w 17"/>
                  <a:gd name="T5" fmla="*/ 16 h 24"/>
                  <a:gd name="T6" fmla="*/ 16 w 17"/>
                  <a:gd name="T7" fmla="*/ 8 h 24"/>
                  <a:gd name="T8" fmla="*/ 16 w 17"/>
                  <a:gd name="T9" fmla="*/ 16 h 24"/>
                  <a:gd name="T10" fmla="*/ 16 w 17"/>
                  <a:gd name="T11" fmla="*/ 8 h 24"/>
                  <a:gd name="T12" fmla="*/ 8 w 17"/>
                  <a:gd name="T13" fmla="*/ 23 h 24"/>
                  <a:gd name="T14" fmla="*/ 0 w 17"/>
                  <a:gd name="T15" fmla="*/ 16 h 24"/>
                  <a:gd name="T16" fmla="*/ 16 w 17"/>
                  <a:gd name="T17" fmla="*/ 0 h 24"/>
                  <a:gd name="T18" fmla="*/ 16 w 17"/>
                  <a:gd name="T19" fmla="*/ 8 h 24"/>
                  <a:gd name="T20" fmla="*/ 16 w 17"/>
                  <a:gd name="T21" fmla="*/ 16 h 24"/>
                  <a:gd name="T22" fmla="*/ 16 w 17"/>
                  <a:gd name="T23" fmla="*/ 8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24"/>
                  <a:gd name="T38" fmla="*/ 17 w 17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24">
                    <a:moveTo>
                      <a:pt x="8" y="23"/>
                    </a:moveTo>
                    <a:lnTo>
                      <a:pt x="8" y="23"/>
                    </a:lnTo>
                    <a:lnTo>
                      <a:pt x="0" y="16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8"/>
                    </a:lnTo>
                    <a:lnTo>
                      <a:pt x="8" y="23"/>
                    </a:lnTo>
                    <a:lnTo>
                      <a:pt x="0" y="16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16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7" name="Freeform 449"/>
              <p:cNvSpPr>
                <a:spLocks/>
              </p:cNvSpPr>
              <p:nvPr/>
            </p:nvSpPr>
            <p:spPr bwMode="auto">
              <a:xfrm>
                <a:off x="1505" y="753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8" name="Freeform 450"/>
              <p:cNvSpPr>
                <a:spLocks/>
              </p:cNvSpPr>
              <p:nvPr/>
            </p:nvSpPr>
            <p:spPr bwMode="auto">
              <a:xfrm>
                <a:off x="1506" y="753"/>
                <a:ext cx="8" cy="9"/>
              </a:xfrm>
              <a:custGeom>
                <a:avLst/>
                <a:gdLst>
                  <a:gd name="T0" fmla="*/ 7 w 8"/>
                  <a:gd name="T1" fmla="*/ 0 h 9"/>
                  <a:gd name="T2" fmla="*/ 7 w 8"/>
                  <a:gd name="T3" fmla="*/ 0 h 9"/>
                  <a:gd name="T4" fmla="*/ 7 w 8"/>
                  <a:gd name="T5" fmla="*/ 8 h 9"/>
                  <a:gd name="T6" fmla="*/ 0 w 8"/>
                  <a:gd name="T7" fmla="*/ 0 h 9"/>
                  <a:gd name="T8" fmla="*/ 7 w 8"/>
                  <a:gd name="T9" fmla="*/ 0 h 9"/>
                  <a:gd name="T10" fmla="*/ 7 w 8"/>
                  <a:gd name="T11" fmla="*/ 8 h 9"/>
                  <a:gd name="T12" fmla="*/ 0 w 8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9"/>
                  <a:gd name="T23" fmla="*/ 8 w 8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9">
                    <a:moveTo>
                      <a:pt x="7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899" name="Freeform 451"/>
              <p:cNvSpPr>
                <a:spLocks/>
              </p:cNvSpPr>
              <p:nvPr/>
            </p:nvSpPr>
            <p:spPr bwMode="auto">
              <a:xfrm>
                <a:off x="1071" y="482"/>
                <a:ext cx="55" cy="47"/>
              </a:xfrm>
              <a:custGeom>
                <a:avLst/>
                <a:gdLst>
                  <a:gd name="T0" fmla="*/ 34 w 55"/>
                  <a:gd name="T1" fmla="*/ 13 h 47"/>
                  <a:gd name="T2" fmla="*/ 34 w 55"/>
                  <a:gd name="T3" fmla="*/ 13 h 47"/>
                  <a:gd name="T4" fmla="*/ 20 w 55"/>
                  <a:gd name="T5" fmla="*/ 0 h 47"/>
                  <a:gd name="T6" fmla="*/ 14 w 55"/>
                  <a:gd name="T7" fmla="*/ 6 h 47"/>
                  <a:gd name="T8" fmla="*/ 14 w 55"/>
                  <a:gd name="T9" fmla="*/ 13 h 47"/>
                  <a:gd name="T10" fmla="*/ 14 w 55"/>
                  <a:gd name="T11" fmla="*/ 20 h 47"/>
                  <a:gd name="T12" fmla="*/ 0 w 55"/>
                  <a:gd name="T13" fmla="*/ 26 h 47"/>
                  <a:gd name="T14" fmla="*/ 0 w 55"/>
                  <a:gd name="T15" fmla="*/ 32 h 47"/>
                  <a:gd name="T16" fmla="*/ 41 w 55"/>
                  <a:gd name="T17" fmla="*/ 46 h 47"/>
                  <a:gd name="T18" fmla="*/ 54 w 55"/>
                  <a:gd name="T19" fmla="*/ 39 h 47"/>
                  <a:gd name="T20" fmla="*/ 34 w 55"/>
                  <a:gd name="T21" fmla="*/ 13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47"/>
                  <a:gd name="T35" fmla="*/ 55 w 55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47">
                    <a:moveTo>
                      <a:pt x="34" y="13"/>
                    </a:moveTo>
                    <a:lnTo>
                      <a:pt x="34" y="13"/>
                    </a:lnTo>
                    <a:lnTo>
                      <a:pt x="20" y="0"/>
                    </a:lnTo>
                    <a:lnTo>
                      <a:pt x="14" y="6"/>
                    </a:lnTo>
                    <a:lnTo>
                      <a:pt x="14" y="13"/>
                    </a:lnTo>
                    <a:lnTo>
                      <a:pt x="14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41" y="46"/>
                    </a:lnTo>
                    <a:lnTo>
                      <a:pt x="54" y="39"/>
                    </a:lnTo>
                    <a:lnTo>
                      <a:pt x="34" y="1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0" name="Freeform 452"/>
              <p:cNvSpPr>
                <a:spLocks/>
              </p:cNvSpPr>
              <p:nvPr/>
            </p:nvSpPr>
            <p:spPr bwMode="auto">
              <a:xfrm>
                <a:off x="1071" y="482"/>
                <a:ext cx="63" cy="63"/>
              </a:xfrm>
              <a:custGeom>
                <a:avLst/>
                <a:gdLst>
                  <a:gd name="T0" fmla="*/ 23 w 63"/>
                  <a:gd name="T1" fmla="*/ 0 h 63"/>
                  <a:gd name="T2" fmla="*/ 23 w 63"/>
                  <a:gd name="T3" fmla="*/ 0 h 63"/>
                  <a:gd name="T4" fmla="*/ 16 w 63"/>
                  <a:gd name="T5" fmla="*/ 7 h 63"/>
                  <a:gd name="T6" fmla="*/ 16 w 63"/>
                  <a:gd name="T7" fmla="*/ 15 h 63"/>
                  <a:gd name="T8" fmla="*/ 16 w 63"/>
                  <a:gd name="T9" fmla="*/ 23 h 63"/>
                  <a:gd name="T10" fmla="*/ 0 w 63"/>
                  <a:gd name="T11" fmla="*/ 31 h 63"/>
                  <a:gd name="T12" fmla="*/ 0 w 63"/>
                  <a:gd name="T13" fmla="*/ 38 h 63"/>
                  <a:gd name="T14" fmla="*/ 47 w 63"/>
                  <a:gd name="T15" fmla="*/ 62 h 63"/>
                  <a:gd name="T16" fmla="*/ 62 w 63"/>
                  <a:gd name="T17" fmla="*/ 46 h 63"/>
                  <a:gd name="T18" fmla="*/ 39 w 63"/>
                  <a:gd name="T19" fmla="*/ 15 h 63"/>
                  <a:gd name="T20" fmla="*/ 23 w 63"/>
                  <a:gd name="T21" fmla="*/ 0 h 63"/>
                  <a:gd name="T22" fmla="*/ 16 w 63"/>
                  <a:gd name="T23" fmla="*/ 7 h 63"/>
                  <a:gd name="T24" fmla="*/ 16 w 63"/>
                  <a:gd name="T25" fmla="*/ 15 h 63"/>
                  <a:gd name="T26" fmla="*/ 16 w 63"/>
                  <a:gd name="T27" fmla="*/ 23 h 63"/>
                  <a:gd name="T28" fmla="*/ 0 w 63"/>
                  <a:gd name="T29" fmla="*/ 31 h 63"/>
                  <a:gd name="T30" fmla="*/ 0 w 63"/>
                  <a:gd name="T31" fmla="*/ 38 h 63"/>
                  <a:gd name="T32" fmla="*/ 47 w 63"/>
                  <a:gd name="T33" fmla="*/ 54 h 63"/>
                  <a:gd name="T34" fmla="*/ 62 w 63"/>
                  <a:gd name="T35" fmla="*/ 46 h 63"/>
                  <a:gd name="T36" fmla="*/ 39 w 63"/>
                  <a:gd name="T37" fmla="*/ 15 h 6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3"/>
                  <a:gd name="T58" fmla="*/ 0 h 63"/>
                  <a:gd name="T59" fmla="*/ 63 w 63"/>
                  <a:gd name="T60" fmla="*/ 63 h 6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3" h="63">
                    <a:moveTo>
                      <a:pt x="23" y="0"/>
                    </a:moveTo>
                    <a:lnTo>
                      <a:pt x="23" y="0"/>
                    </a:lnTo>
                    <a:lnTo>
                      <a:pt x="16" y="7"/>
                    </a:lnTo>
                    <a:lnTo>
                      <a:pt x="16" y="15"/>
                    </a:lnTo>
                    <a:lnTo>
                      <a:pt x="16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47" y="62"/>
                    </a:lnTo>
                    <a:lnTo>
                      <a:pt x="62" y="46"/>
                    </a:lnTo>
                    <a:lnTo>
                      <a:pt x="39" y="15"/>
                    </a:lnTo>
                    <a:lnTo>
                      <a:pt x="23" y="0"/>
                    </a:lnTo>
                    <a:lnTo>
                      <a:pt x="16" y="7"/>
                    </a:lnTo>
                    <a:lnTo>
                      <a:pt x="16" y="15"/>
                    </a:lnTo>
                    <a:lnTo>
                      <a:pt x="16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47" y="54"/>
                    </a:lnTo>
                    <a:lnTo>
                      <a:pt x="62" y="46"/>
                    </a:lnTo>
                    <a:lnTo>
                      <a:pt x="39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1" name="Freeform 453"/>
              <p:cNvSpPr>
                <a:spLocks/>
              </p:cNvSpPr>
              <p:nvPr/>
            </p:nvSpPr>
            <p:spPr bwMode="auto">
              <a:xfrm>
                <a:off x="1071" y="272"/>
                <a:ext cx="16" cy="9"/>
              </a:xfrm>
              <a:custGeom>
                <a:avLst/>
                <a:gdLst>
                  <a:gd name="T0" fmla="*/ 5 w 16"/>
                  <a:gd name="T1" fmla="*/ 8 h 9"/>
                  <a:gd name="T2" fmla="*/ 5 w 16"/>
                  <a:gd name="T3" fmla="*/ 8 h 9"/>
                  <a:gd name="T4" fmla="*/ 15 w 16"/>
                  <a:gd name="T5" fmla="*/ 0 h 9"/>
                  <a:gd name="T6" fmla="*/ 0 w 16"/>
                  <a:gd name="T7" fmla="*/ 4 h 9"/>
                  <a:gd name="T8" fmla="*/ 5 w 16"/>
                  <a:gd name="T9" fmla="*/ 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5" y="8"/>
                    </a:moveTo>
                    <a:lnTo>
                      <a:pt x="5" y="8"/>
                    </a:lnTo>
                    <a:lnTo>
                      <a:pt x="15" y="0"/>
                    </a:lnTo>
                    <a:lnTo>
                      <a:pt x="0" y="4"/>
                    </a:lnTo>
                    <a:lnTo>
                      <a:pt x="5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2" name="Freeform 454"/>
              <p:cNvSpPr>
                <a:spLocks/>
              </p:cNvSpPr>
              <p:nvPr/>
            </p:nvSpPr>
            <p:spPr bwMode="auto">
              <a:xfrm>
                <a:off x="1071" y="272"/>
                <a:ext cx="24" cy="17"/>
              </a:xfrm>
              <a:custGeom>
                <a:avLst/>
                <a:gdLst>
                  <a:gd name="T0" fmla="*/ 23 w 24"/>
                  <a:gd name="T1" fmla="*/ 0 h 17"/>
                  <a:gd name="T2" fmla="*/ 23 w 24"/>
                  <a:gd name="T3" fmla="*/ 0 h 17"/>
                  <a:gd name="T4" fmla="*/ 0 w 24"/>
                  <a:gd name="T5" fmla="*/ 16 h 17"/>
                  <a:gd name="T6" fmla="*/ 8 w 24"/>
                  <a:gd name="T7" fmla="*/ 16 h 17"/>
                  <a:gd name="T8" fmla="*/ 23 w 24"/>
                  <a:gd name="T9" fmla="*/ 0 h 17"/>
                  <a:gd name="T10" fmla="*/ 0 w 24"/>
                  <a:gd name="T11" fmla="*/ 8 h 17"/>
                  <a:gd name="T12" fmla="*/ 8 w 24"/>
                  <a:gd name="T13" fmla="*/ 16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"/>
                  <a:gd name="T23" fmla="*/ 24 w 24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">
                    <a:moveTo>
                      <a:pt x="23" y="0"/>
                    </a:moveTo>
                    <a:lnTo>
                      <a:pt x="23" y="0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23" y="0"/>
                    </a:lnTo>
                    <a:lnTo>
                      <a:pt x="0" y="8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3" name="Freeform 455"/>
              <p:cNvSpPr>
                <a:spLocks/>
              </p:cNvSpPr>
              <p:nvPr/>
            </p:nvSpPr>
            <p:spPr bwMode="auto">
              <a:xfrm>
                <a:off x="1102" y="319"/>
                <a:ext cx="1" cy="8"/>
              </a:xfrm>
              <a:custGeom>
                <a:avLst/>
                <a:gdLst>
                  <a:gd name="T0" fmla="*/ 0 w 1"/>
                  <a:gd name="T1" fmla="*/ 7 h 8"/>
                  <a:gd name="T2" fmla="*/ 0 w 1"/>
                  <a:gd name="T3" fmla="*/ 7 h 8"/>
                  <a:gd name="T4" fmla="*/ 0 w 1"/>
                  <a:gd name="T5" fmla="*/ 0 h 8"/>
                  <a:gd name="T6" fmla="*/ 0 w 1"/>
                  <a:gd name="T7" fmla="*/ 3 h 8"/>
                  <a:gd name="T8" fmla="*/ 0 w 1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"/>
                  <a:gd name="T17" fmla="*/ 1 w 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4" name="Freeform 456"/>
              <p:cNvSpPr>
                <a:spLocks/>
              </p:cNvSpPr>
              <p:nvPr/>
            </p:nvSpPr>
            <p:spPr bwMode="auto">
              <a:xfrm>
                <a:off x="1102" y="319"/>
                <a:ext cx="9" cy="16"/>
              </a:xfrm>
              <a:custGeom>
                <a:avLst/>
                <a:gdLst>
                  <a:gd name="T0" fmla="*/ 8 w 9"/>
                  <a:gd name="T1" fmla="*/ 0 h 16"/>
                  <a:gd name="T2" fmla="*/ 8 w 9"/>
                  <a:gd name="T3" fmla="*/ 0 h 16"/>
                  <a:gd name="T4" fmla="*/ 0 w 9"/>
                  <a:gd name="T5" fmla="*/ 7 h 16"/>
                  <a:gd name="T6" fmla="*/ 8 w 9"/>
                  <a:gd name="T7" fmla="*/ 15 h 16"/>
                  <a:gd name="T8" fmla="*/ 8 w 9"/>
                  <a:gd name="T9" fmla="*/ 0 h 16"/>
                  <a:gd name="T10" fmla="*/ 0 w 9"/>
                  <a:gd name="T11" fmla="*/ 7 h 16"/>
                  <a:gd name="T12" fmla="*/ 8 w 9"/>
                  <a:gd name="T13" fmla="*/ 15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16"/>
                  <a:gd name="T23" fmla="*/ 9 w 9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16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8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5" name="Freeform 457"/>
              <p:cNvSpPr>
                <a:spLocks/>
              </p:cNvSpPr>
              <p:nvPr/>
            </p:nvSpPr>
            <p:spPr bwMode="auto">
              <a:xfrm>
                <a:off x="955" y="288"/>
                <a:ext cx="31" cy="39"/>
              </a:xfrm>
              <a:custGeom>
                <a:avLst/>
                <a:gdLst>
                  <a:gd name="T0" fmla="*/ 24 w 31"/>
                  <a:gd name="T1" fmla="*/ 31 h 39"/>
                  <a:gd name="T2" fmla="*/ 24 w 31"/>
                  <a:gd name="T3" fmla="*/ 31 h 39"/>
                  <a:gd name="T4" fmla="*/ 30 w 31"/>
                  <a:gd name="T5" fmla="*/ 12 h 39"/>
                  <a:gd name="T6" fmla="*/ 24 w 31"/>
                  <a:gd name="T7" fmla="*/ 6 h 39"/>
                  <a:gd name="T8" fmla="*/ 6 w 31"/>
                  <a:gd name="T9" fmla="*/ 0 h 39"/>
                  <a:gd name="T10" fmla="*/ 0 w 31"/>
                  <a:gd name="T11" fmla="*/ 12 h 39"/>
                  <a:gd name="T12" fmla="*/ 18 w 31"/>
                  <a:gd name="T13" fmla="*/ 38 h 39"/>
                  <a:gd name="T14" fmla="*/ 24 w 31"/>
                  <a:gd name="T15" fmla="*/ 31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1"/>
                  <a:gd name="T25" fmla="*/ 0 h 39"/>
                  <a:gd name="T26" fmla="*/ 31 w 31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1" h="39">
                    <a:moveTo>
                      <a:pt x="24" y="31"/>
                    </a:moveTo>
                    <a:lnTo>
                      <a:pt x="24" y="31"/>
                    </a:lnTo>
                    <a:lnTo>
                      <a:pt x="30" y="12"/>
                    </a:lnTo>
                    <a:lnTo>
                      <a:pt x="24" y="6"/>
                    </a:lnTo>
                    <a:lnTo>
                      <a:pt x="6" y="0"/>
                    </a:lnTo>
                    <a:lnTo>
                      <a:pt x="0" y="12"/>
                    </a:lnTo>
                    <a:lnTo>
                      <a:pt x="18" y="38"/>
                    </a:lnTo>
                    <a:lnTo>
                      <a:pt x="24" y="3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6" name="Freeform 458"/>
              <p:cNvSpPr>
                <a:spLocks/>
              </p:cNvSpPr>
              <p:nvPr/>
            </p:nvSpPr>
            <p:spPr bwMode="auto">
              <a:xfrm>
                <a:off x="955" y="288"/>
                <a:ext cx="39" cy="47"/>
              </a:xfrm>
              <a:custGeom>
                <a:avLst/>
                <a:gdLst>
                  <a:gd name="T0" fmla="*/ 38 w 39"/>
                  <a:gd name="T1" fmla="*/ 15 h 47"/>
                  <a:gd name="T2" fmla="*/ 38 w 39"/>
                  <a:gd name="T3" fmla="*/ 15 h 47"/>
                  <a:gd name="T4" fmla="*/ 31 w 39"/>
                  <a:gd name="T5" fmla="*/ 7 h 47"/>
                  <a:gd name="T6" fmla="*/ 7 w 39"/>
                  <a:gd name="T7" fmla="*/ 0 h 47"/>
                  <a:gd name="T8" fmla="*/ 0 w 39"/>
                  <a:gd name="T9" fmla="*/ 15 h 47"/>
                  <a:gd name="T10" fmla="*/ 23 w 39"/>
                  <a:gd name="T11" fmla="*/ 46 h 47"/>
                  <a:gd name="T12" fmla="*/ 31 w 39"/>
                  <a:gd name="T13" fmla="*/ 38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"/>
                  <a:gd name="T22" fmla="*/ 0 h 47"/>
                  <a:gd name="T23" fmla="*/ 39 w 39"/>
                  <a:gd name="T24" fmla="*/ 47 h 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" h="47">
                    <a:moveTo>
                      <a:pt x="38" y="15"/>
                    </a:moveTo>
                    <a:lnTo>
                      <a:pt x="38" y="15"/>
                    </a:lnTo>
                    <a:lnTo>
                      <a:pt x="31" y="7"/>
                    </a:lnTo>
                    <a:lnTo>
                      <a:pt x="7" y="0"/>
                    </a:lnTo>
                    <a:lnTo>
                      <a:pt x="0" y="15"/>
                    </a:lnTo>
                    <a:lnTo>
                      <a:pt x="23" y="46"/>
                    </a:lnTo>
                    <a:lnTo>
                      <a:pt x="31" y="3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7" name="Freeform 459"/>
              <p:cNvSpPr>
                <a:spLocks/>
              </p:cNvSpPr>
              <p:nvPr/>
            </p:nvSpPr>
            <p:spPr bwMode="auto">
              <a:xfrm>
                <a:off x="955" y="288"/>
                <a:ext cx="39" cy="47"/>
              </a:xfrm>
              <a:custGeom>
                <a:avLst/>
                <a:gdLst>
                  <a:gd name="T0" fmla="*/ 31 w 39"/>
                  <a:gd name="T1" fmla="*/ 38 h 47"/>
                  <a:gd name="T2" fmla="*/ 31 w 39"/>
                  <a:gd name="T3" fmla="*/ 38 h 47"/>
                  <a:gd name="T4" fmla="*/ 38 w 39"/>
                  <a:gd name="T5" fmla="*/ 15 h 47"/>
                  <a:gd name="T6" fmla="*/ 31 w 39"/>
                  <a:gd name="T7" fmla="*/ 7 h 47"/>
                  <a:gd name="T8" fmla="*/ 7 w 39"/>
                  <a:gd name="T9" fmla="*/ 0 h 47"/>
                  <a:gd name="T10" fmla="*/ 0 w 39"/>
                  <a:gd name="T11" fmla="*/ 15 h 47"/>
                  <a:gd name="T12" fmla="*/ 23 w 39"/>
                  <a:gd name="T13" fmla="*/ 46 h 47"/>
                  <a:gd name="T14" fmla="*/ 31 w 39"/>
                  <a:gd name="T15" fmla="*/ 38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9"/>
                  <a:gd name="T25" fmla="*/ 0 h 47"/>
                  <a:gd name="T26" fmla="*/ 39 w 39"/>
                  <a:gd name="T27" fmla="*/ 47 h 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9" h="47">
                    <a:moveTo>
                      <a:pt x="31" y="38"/>
                    </a:moveTo>
                    <a:lnTo>
                      <a:pt x="31" y="38"/>
                    </a:lnTo>
                    <a:lnTo>
                      <a:pt x="38" y="15"/>
                    </a:lnTo>
                    <a:lnTo>
                      <a:pt x="31" y="7"/>
                    </a:lnTo>
                    <a:lnTo>
                      <a:pt x="7" y="0"/>
                    </a:lnTo>
                    <a:lnTo>
                      <a:pt x="0" y="15"/>
                    </a:lnTo>
                    <a:lnTo>
                      <a:pt x="23" y="46"/>
                    </a:lnTo>
                    <a:lnTo>
                      <a:pt x="31" y="3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8" name="Freeform 460"/>
              <p:cNvSpPr>
                <a:spLocks/>
              </p:cNvSpPr>
              <p:nvPr/>
            </p:nvSpPr>
            <p:spPr bwMode="auto">
              <a:xfrm>
                <a:off x="768" y="311"/>
                <a:ext cx="273" cy="218"/>
              </a:xfrm>
              <a:custGeom>
                <a:avLst/>
                <a:gdLst>
                  <a:gd name="T0" fmla="*/ 60 w 273"/>
                  <a:gd name="T1" fmla="*/ 187 h 218"/>
                  <a:gd name="T2" fmla="*/ 23 w 273"/>
                  <a:gd name="T3" fmla="*/ 157 h 218"/>
                  <a:gd name="T4" fmla="*/ 98 w 273"/>
                  <a:gd name="T5" fmla="*/ 149 h 218"/>
                  <a:gd name="T6" fmla="*/ 76 w 273"/>
                  <a:gd name="T7" fmla="*/ 127 h 218"/>
                  <a:gd name="T8" fmla="*/ 23 w 273"/>
                  <a:gd name="T9" fmla="*/ 127 h 218"/>
                  <a:gd name="T10" fmla="*/ 53 w 273"/>
                  <a:gd name="T11" fmla="*/ 97 h 218"/>
                  <a:gd name="T12" fmla="*/ 53 w 273"/>
                  <a:gd name="T13" fmla="*/ 90 h 218"/>
                  <a:gd name="T14" fmla="*/ 16 w 273"/>
                  <a:gd name="T15" fmla="*/ 90 h 218"/>
                  <a:gd name="T16" fmla="*/ 23 w 273"/>
                  <a:gd name="T17" fmla="*/ 82 h 218"/>
                  <a:gd name="T18" fmla="*/ 0 w 273"/>
                  <a:gd name="T19" fmla="*/ 74 h 218"/>
                  <a:gd name="T20" fmla="*/ 8 w 273"/>
                  <a:gd name="T21" fmla="*/ 52 h 218"/>
                  <a:gd name="T22" fmla="*/ 68 w 273"/>
                  <a:gd name="T23" fmla="*/ 0 h 218"/>
                  <a:gd name="T24" fmla="*/ 76 w 273"/>
                  <a:gd name="T25" fmla="*/ 22 h 218"/>
                  <a:gd name="T26" fmla="*/ 84 w 273"/>
                  <a:gd name="T27" fmla="*/ 38 h 218"/>
                  <a:gd name="T28" fmla="*/ 90 w 273"/>
                  <a:gd name="T29" fmla="*/ 14 h 218"/>
                  <a:gd name="T30" fmla="*/ 106 w 273"/>
                  <a:gd name="T31" fmla="*/ 52 h 218"/>
                  <a:gd name="T32" fmla="*/ 136 w 273"/>
                  <a:gd name="T33" fmla="*/ 30 h 218"/>
                  <a:gd name="T34" fmla="*/ 144 w 273"/>
                  <a:gd name="T35" fmla="*/ 22 h 218"/>
                  <a:gd name="T36" fmla="*/ 158 w 273"/>
                  <a:gd name="T37" fmla="*/ 68 h 218"/>
                  <a:gd name="T38" fmla="*/ 166 w 273"/>
                  <a:gd name="T39" fmla="*/ 82 h 218"/>
                  <a:gd name="T40" fmla="*/ 166 w 273"/>
                  <a:gd name="T41" fmla="*/ 52 h 218"/>
                  <a:gd name="T42" fmla="*/ 166 w 273"/>
                  <a:gd name="T43" fmla="*/ 8 h 218"/>
                  <a:gd name="T44" fmla="*/ 182 w 273"/>
                  <a:gd name="T45" fmla="*/ 8 h 218"/>
                  <a:gd name="T46" fmla="*/ 204 w 273"/>
                  <a:gd name="T47" fmla="*/ 38 h 218"/>
                  <a:gd name="T48" fmla="*/ 219 w 273"/>
                  <a:gd name="T49" fmla="*/ 90 h 218"/>
                  <a:gd name="T50" fmla="*/ 234 w 273"/>
                  <a:gd name="T51" fmla="*/ 127 h 218"/>
                  <a:gd name="T52" fmla="*/ 264 w 273"/>
                  <a:gd name="T53" fmla="*/ 149 h 218"/>
                  <a:gd name="T54" fmla="*/ 272 w 273"/>
                  <a:gd name="T55" fmla="*/ 157 h 218"/>
                  <a:gd name="T56" fmla="*/ 264 w 273"/>
                  <a:gd name="T57" fmla="*/ 172 h 218"/>
                  <a:gd name="T58" fmla="*/ 264 w 273"/>
                  <a:gd name="T59" fmla="*/ 172 h 218"/>
                  <a:gd name="T60" fmla="*/ 256 w 273"/>
                  <a:gd name="T61" fmla="*/ 157 h 218"/>
                  <a:gd name="T62" fmla="*/ 249 w 273"/>
                  <a:gd name="T63" fmla="*/ 179 h 218"/>
                  <a:gd name="T64" fmla="*/ 242 w 273"/>
                  <a:gd name="T65" fmla="*/ 187 h 218"/>
                  <a:gd name="T66" fmla="*/ 249 w 273"/>
                  <a:gd name="T67" fmla="*/ 187 h 218"/>
                  <a:gd name="T68" fmla="*/ 242 w 273"/>
                  <a:gd name="T69" fmla="*/ 209 h 218"/>
                  <a:gd name="T70" fmla="*/ 212 w 273"/>
                  <a:gd name="T71" fmla="*/ 195 h 218"/>
                  <a:gd name="T72" fmla="*/ 188 w 273"/>
                  <a:gd name="T73" fmla="*/ 179 h 218"/>
                  <a:gd name="T74" fmla="*/ 158 w 273"/>
                  <a:gd name="T75" fmla="*/ 202 h 218"/>
                  <a:gd name="T76" fmla="*/ 90 w 273"/>
                  <a:gd name="T77" fmla="*/ 217 h 218"/>
                  <a:gd name="T78" fmla="*/ 84 w 273"/>
                  <a:gd name="T79" fmla="*/ 202 h 218"/>
                  <a:gd name="T80" fmla="*/ 60 w 273"/>
                  <a:gd name="T81" fmla="*/ 187 h 21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73"/>
                  <a:gd name="T124" fmla="*/ 0 h 218"/>
                  <a:gd name="T125" fmla="*/ 273 w 273"/>
                  <a:gd name="T126" fmla="*/ 218 h 21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73" h="218">
                    <a:moveTo>
                      <a:pt x="60" y="187"/>
                    </a:moveTo>
                    <a:lnTo>
                      <a:pt x="60" y="187"/>
                    </a:lnTo>
                    <a:lnTo>
                      <a:pt x="38" y="179"/>
                    </a:lnTo>
                    <a:lnTo>
                      <a:pt x="23" y="157"/>
                    </a:lnTo>
                    <a:lnTo>
                      <a:pt x="68" y="142"/>
                    </a:lnTo>
                    <a:lnTo>
                      <a:pt x="98" y="149"/>
                    </a:lnTo>
                    <a:lnTo>
                      <a:pt x="106" y="142"/>
                    </a:lnTo>
                    <a:lnTo>
                      <a:pt x="76" y="127"/>
                    </a:lnTo>
                    <a:lnTo>
                      <a:pt x="53" y="134"/>
                    </a:lnTo>
                    <a:lnTo>
                      <a:pt x="23" y="127"/>
                    </a:lnTo>
                    <a:lnTo>
                      <a:pt x="16" y="112"/>
                    </a:lnTo>
                    <a:lnTo>
                      <a:pt x="53" y="97"/>
                    </a:lnTo>
                    <a:lnTo>
                      <a:pt x="46" y="97"/>
                    </a:lnTo>
                    <a:lnTo>
                      <a:pt x="53" y="90"/>
                    </a:lnTo>
                    <a:lnTo>
                      <a:pt x="16" y="97"/>
                    </a:lnTo>
                    <a:lnTo>
                      <a:pt x="16" y="90"/>
                    </a:lnTo>
                    <a:lnTo>
                      <a:pt x="23" y="90"/>
                    </a:lnTo>
                    <a:lnTo>
                      <a:pt x="23" y="82"/>
                    </a:lnTo>
                    <a:lnTo>
                      <a:pt x="0" y="82"/>
                    </a:lnTo>
                    <a:lnTo>
                      <a:pt x="0" y="74"/>
                    </a:lnTo>
                    <a:lnTo>
                      <a:pt x="16" y="52"/>
                    </a:lnTo>
                    <a:lnTo>
                      <a:pt x="8" y="52"/>
                    </a:lnTo>
                    <a:lnTo>
                      <a:pt x="16" y="38"/>
                    </a:lnTo>
                    <a:lnTo>
                      <a:pt x="68" y="0"/>
                    </a:lnTo>
                    <a:lnTo>
                      <a:pt x="76" y="0"/>
                    </a:lnTo>
                    <a:lnTo>
                      <a:pt x="76" y="22"/>
                    </a:lnTo>
                    <a:lnTo>
                      <a:pt x="68" y="38"/>
                    </a:lnTo>
                    <a:lnTo>
                      <a:pt x="84" y="38"/>
                    </a:lnTo>
                    <a:lnTo>
                      <a:pt x="84" y="22"/>
                    </a:lnTo>
                    <a:lnTo>
                      <a:pt x="90" y="14"/>
                    </a:lnTo>
                    <a:lnTo>
                      <a:pt x="114" y="38"/>
                    </a:lnTo>
                    <a:lnTo>
                      <a:pt x="106" y="52"/>
                    </a:lnTo>
                    <a:lnTo>
                      <a:pt x="136" y="38"/>
                    </a:lnTo>
                    <a:lnTo>
                      <a:pt x="136" y="30"/>
                    </a:lnTo>
                    <a:lnTo>
                      <a:pt x="128" y="14"/>
                    </a:lnTo>
                    <a:lnTo>
                      <a:pt x="144" y="22"/>
                    </a:lnTo>
                    <a:lnTo>
                      <a:pt x="158" y="44"/>
                    </a:lnTo>
                    <a:lnTo>
                      <a:pt x="158" y="68"/>
                    </a:lnTo>
                    <a:lnTo>
                      <a:pt x="158" y="82"/>
                    </a:lnTo>
                    <a:lnTo>
                      <a:pt x="166" y="82"/>
                    </a:lnTo>
                    <a:lnTo>
                      <a:pt x="174" y="68"/>
                    </a:lnTo>
                    <a:lnTo>
                      <a:pt x="166" y="52"/>
                    </a:lnTo>
                    <a:lnTo>
                      <a:pt x="158" y="8"/>
                    </a:lnTo>
                    <a:lnTo>
                      <a:pt x="166" y="8"/>
                    </a:lnTo>
                    <a:lnTo>
                      <a:pt x="166" y="0"/>
                    </a:lnTo>
                    <a:lnTo>
                      <a:pt x="182" y="8"/>
                    </a:lnTo>
                    <a:lnTo>
                      <a:pt x="204" y="30"/>
                    </a:lnTo>
                    <a:lnTo>
                      <a:pt x="204" y="38"/>
                    </a:lnTo>
                    <a:lnTo>
                      <a:pt x="212" y="68"/>
                    </a:lnTo>
                    <a:lnTo>
                      <a:pt x="219" y="90"/>
                    </a:lnTo>
                    <a:lnTo>
                      <a:pt x="219" y="112"/>
                    </a:lnTo>
                    <a:lnTo>
                      <a:pt x="234" y="127"/>
                    </a:lnTo>
                    <a:lnTo>
                      <a:pt x="242" y="127"/>
                    </a:lnTo>
                    <a:lnTo>
                      <a:pt x="264" y="149"/>
                    </a:lnTo>
                    <a:lnTo>
                      <a:pt x="272" y="149"/>
                    </a:lnTo>
                    <a:lnTo>
                      <a:pt x="272" y="157"/>
                    </a:lnTo>
                    <a:lnTo>
                      <a:pt x="272" y="172"/>
                    </a:lnTo>
                    <a:lnTo>
                      <a:pt x="264" y="172"/>
                    </a:lnTo>
                    <a:lnTo>
                      <a:pt x="264" y="157"/>
                    </a:lnTo>
                    <a:lnTo>
                      <a:pt x="264" y="172"/>
                    </a:lnTo>
                    <a:lnTo>
                      <a:pt x="256" y="172"/>
                    </a:lnTo>
                    <a:lnTo>
                      <a:pt x="256" y="157"/>
                    </a:lnTo>
                    <a:lnTo>
                      <a:pt x="249" y="165"/>
                    </a:lnTo>
                    <a:lnTo>
                      <a:pt x="249" y="179"/>
                    </a:lnTo>
                    <a:lnTo>
                      <a:pt x="242" y="172"/>
                    </a:lnTo>
                    <a:lnTo>
                      <a:pt x="242" y="187"/>
                    </a:lnTo>
                    <a:lnTo>
                      <a:pt x="256" y="179"/>
                    </a:lnTo>
                    <a:lnTo>
                      <a:pt x="249" y="187"/>
                    </a:lnTo>
                    <a:lnTo>
                      <a:pt x="264" y="195"/>
                    </a:lnTo>
                    <a:lnTo>
                      <a:pt x="242" y="209"/>
                    </a:lnTo>
                    <a:lnTo>
                      <a:pt x="204" y="202"/>
                    </a:lnTo>
                    <a:lnTo>
                      <a:pt x="212" y="195"/>
                    </a:lnTo>
                    <a:lnTo>
                      <a:pt x="188" y="187"/>
                    </a:lnTo>
                    <a:lnTo>
                      <a:pt x="188" y="179"/>
                    </a:lnTo>
                    <a:lnTo>
                      <a:pt x="174" y="202"/>
                    </a:lnTo>
                    <a:lnTo>
                      <a:pt x="158" y="202"/>
                    </a:lnTo>
                    <a:lnTo>
                      <a:pt x="144" y="217"/>
                    </a:lnTo>
                    <a:lnTo>
                      <a:pt x="90" y="217"/>
                    </a:lnTo>
                    <a:lnTo>
                      <a:pt x="84" y="209"/>
                    </a:lnTo>
                    <a:lnTo>
                      <a:pt x="84" y="202"/>
                    </a:lnTo>
                    <a:lnTo>
                      <a:pt x="84" y="195"/>
                    </a:lnTo>
                    <a:lnTo>
                      <a:pt x="60" y="18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09" name="Freeform 461"/>
              <p:cNvSpPr>
                <a:spLocks/>
              </p:cNvSpPr>
              <p:nvPr/>
            </p:nvSpPr>
            <p:spPr bwMode="auto">
              <a:xfrm>
                <a:off x="768" y="311"/>
                <a:ext cx="281" cy="234"/>
              </a:xfrm>
              <a:custGeom>
                <a:avLst/>
                <a:gdLst>
                  <a:gd name="T0" fmla="*/ 24 w 281"/>
                  <a:gd name="T1" fmla="*/ 163 h 234"/>
                  <a:gd name="T2" fmla="*/ 109 w 281"/>
                  <a:gd name="T3" fmla="*/ 147 h 234"/>
                  <a:gd name="T4" fmla="*/ 24 w 281"/>
                  <a:gd name="T5" fmla="*/ 132 h 234"/>
                  <a:gd name="T6" fmla="*/ 47 w 281"/>
                  <a:gd name="T7" fmla="*/ 101 h 234"/>
                  <a:gd name="T8" fmla="*/ 24 w 281"/>
                  <a:gd name="T9" fmla="*/ 93 h 234"/>
                  <a:gd name="T10" fmla="*/ 0 w 281"/>
                  <a:gd name="T11" fmla="*/ 77 h 234"/>
                  <a:gd name="T12" fmla="*/ 16 w 281"/>
                  <a:gd name="T13" fmla="*/ 39 h 234"/>
                  <a:gd name="T14" fmla="*/ 78 w 281"/>
                  <a:gd name="T15" fmla="*/ 23 h 234"/>
                  <a:gd name="T16" fmla="*/ 86 w 281"/>
                  <a:gd name="T17" fmla="*/ 23 h 234"/>
                  <a:gd name="T18" fmla="*/ 109 w 281"/>
                  <a:gd name="T19" fmla="*/ 54 h 234"/>
                  <a:gd name="T20" fmla="*/ 148 w 281"/>
                  <a:gd name="T21" fmla="*/ 23 h 234"/>
                  <a:gd name="T22" fmla="*/ 163 w 281"/>
                  <a:gd name="T23" fmla="*/ 85 h 234"/>
                  <a:gd name="T24" fmla="*/ 171 w 281"/>
                  <a:gd name="T25" fmla="*/ 54 h 234"/>
                  <a:gd name="T26" fmla="*/ 171 w 281"/>
                  <a:gd name="T27" fmla="*/ 0 h 234"/>
                  <a:gd name="T28" fmla="*/ 210 w 281"/>
                  <a:gd name="T29" fmla="*/ 39 h 234"/>
                  <a:gd name="T30" fmla="*/ 225 w 281"/>
                  <a:gd name="T31" fmla="*/ 116 h 234"/>
                  <a:gd name="T32" fmla="*/ 272 w 281"/>
                  <a:gd name="T33" fmla="*/ 155 h 234"/>
                  <a:gd name="T34" fmla="*/ 280 w 281"/>
                  <a:gd name="T35" fmla="*/ 178 h 234"/>
                  <a:gd name="T36" fmla="*/ 272 w 281"/>
                  <a:gd name="T37" fmla="*/ 178 h 234"/>
                  <a:gd name="T38" fmla="*/ 256 w 281"/>
                  <a:gd name="T39" fmla="*/ 178 h 234"/>
                  <a:gd name="T40" fmla="*/ 249 w 281"/>
                  <a:gd name="T41" fmla="*/ 194 h 234"/>
                  <a:gd name="T42" fmla="*/ 272 w 281"/>
                  <a:gd name="T43" fmla="*/ 202 h 234"/>
                  <a:gd name="T44" fmla="*/ 218 w 281"/>
                  <a:gd name="T45" fmla="*/ 202 h 234"/>
                  <a:gd name="T46" fmla="*/ 179 w 281"/>
                  <a:gd name="T47" fmla="*/ 209 h 234"/>
                  <a:gd name="T48" fmla="*/ 93 w 281"/>
                  <a:gd name="T49" fmla="*/ 233 h 234"/>
                  <a:gd name="T50" fmla="*/ 86 w 281"/>
                  <a:gd name="T51" fmla="*/ 209 h 234"/>
                  <a:gd name="T52" fmla="*/ 39 w 281"/>
                  <a:gd name="T53" fmla="*/ 186 h 234"/>
                  <a:gd name="T54" fmla="*/ 101 w 281"/>
                  <a:gd name="T55" fmla="*/ 155 h 234"/>
                  <a:gd name="T56" fmla="*/ 55 w 281"/>
                  <a:gd name="T57" fmla="*/ 139 h 234"/>
                  <a:gd name="T58" fmla="*/ 55 w 281"/>
                  <a:gd name="T59" fmla="*/ 101 h 234"/>
                  <a:gd name="T60" fmla="*/ 16 w 281"/>
                  <a:gd name="T61" fmla="*/ 101 h 234"/>
                  <a:gd name="T62" fmla="*/ 24 w 281"/>
                  <a:gd name="T63" fmla="*/ 85 h 234"/>
                  <a:gd name="T64" fmla="*/ 16 w 281"/>
                  <a:gd name="T65" fmla="*/ 54 h 234"/>
                  <a:gd name="T66" fmla="*/ 70 w 281"/>
                  <a:gd name="T67" fmla="*/ 0 h 234"/>
                  <a:gd name="T68" fmla="*/ 70 w 281"/>
                  <a:gd name="T69" fmla="*/ 39 h 234"/>
                  <a:gd name="T70" fmla="*/ 93 w 281"/>
                  <a:gd name="T71" fmla="*/ 15 h 234"/>
                  <a:gd name="T72" fmla="*/ 140 w 281"/>
                  <a:gd name="T73" fmla="*/ 39 h 234"/>
                  <a:gd name="T74" fmla="*/ 148 w 281"/>
                  <a:gd name="T75" fmla="*/ 23 h 234"/>
                  <a:gd name="T76" fmla="*/ 163 w 281"/>
                  <a:gd name="T77" fmla="*/ 85 h 234"/>
                  <a:gd name="T78" fmla="*/ 171 w 281"/>
                  <a:gd name="T79" fmla="*/ 54 h 234"/>
                  <a:gd name="T80" fmla="*/ 171 w 281"/>
                  <a:gd name="T81" fmla="*/ 0 h 234"/>
                  <a:gd name="T82" fmla="*/ 210 w 281"/>
                  <a:gd name="T83" fmla="*/ 39 h 234"/>
                  <a:gd name="T84" fmla="*/ 225 w 281"/>
                  <a:gd name="T85" fmla="*/ 116 h 234"/>
                  <a:gd name="T86" fmla="*/ 272 w 281"/>
                  <a:gd name="T87" fmla="*/ 155 h 234"/>
                  <a:gd name="T88" fmla="*/ 280 w 281"/>
                  <a:gd name="T89" fmla="*/ 178 h 234"/>
                  <a:gd name="T90" fmla="*/ 272 w 281"/>
                  <a:gd name="T91" fmla="*/ 178 h 234"/>
                  <a:gd name="T92" fmla="*/ 256 w 281"/>
                  <a:gd name="T93" fmla="*/ 171 h 234"/>
                  <a:gd name="T94" fmla="*/ 249 w 281"/>
                  <a:gd name="T95" fmla="*/ 194 h 234"/>
                  <a:gd name="T96" fmla="*/ 272 w 281"/>
                  <a:gd name="T97" fmla="*/ 202 h 234"/>
                  <a:gd name="T98" fmla="*/ 218 w 281"/>
                  <a:gd name="T99" fmla="*/ 202 h 234"/>
                  <a:gd name="T100" fmla="*/ 179 w 281"/>
                  <a:gd name="T101" fmla="*/ 209 h 234"/>
                  <a:gd name="T102" fmla="*/ 93 w 281"/>
                  <a:gd name="T103" fmla="*/ 225 h 234"/>
                  <a:gd name="T104" fmla="*/ 86 w 281"/>
                  <a:gd name="T105" fmla="*/ 202 h 23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81"/>
                  <a:gd name="T160" fmla="*/ 0 h 234"/>
                  <a:gd name="T161" fmla="*/ 281 w 281"/>
                  <a:gd name="T162" fmla="*/ 234 h 23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81" h="234">
                    <a:moveTo>
                      <a:pt x="39" y="186"/>
                    </a:moveTo>
                    <a:lnTo>
                      <a:pt x="39" y="186"/>
                    </a:lnTo>
                    <a:lnTo>
                      <a:pt x="24" y="163"/>
                    </a:lnTo>
                    <a:lnTo>
                      <a:pt x="70" y="147"/>
                    </a:lnTo>
                    <a:lnTo>
                      <a:pt x="101" y="155"/>
                    </a:lnTo>
                    <a:lnTo>
                      <a:pt x="109" y="147"/>
                    </a:lnTo>
                    <a:lnTo>
                      <a:pt x="78" y="132"/>
                    </a:lnTo>
                    <a:lnTo>
                      <a:pt x="55" y="139"/>
                    </a:lnTo>
                    <a:lnTo>
                      <a:pt x="24" y="132"/>
                    </a:lnTo>
                    <a:lnTo>
                      <a:pt x="16" y="116"/>
                    </a:lnTo>
                    <a:lnTo>
                      <a:pt x="55" y="101"/>
                    </a:lnTo>
                    <a:lnTo>
                      <a:pt x="47" y="101"/>
                    </a:lnTo>
                    <a:lnTo>
                      <a:pt x="55" y="93"/>
                    </a:lnTo>
                    <a:lnTo>
                      <a:pt x="16" y="101"/>
                    </a:lnTo>
                    <a:lnTo>
                      <a:pt x="24" y="93"/>
                    </a:lnTo>
                    <a:lnTo>
                      <a:pt x="24" y="85"/>
                    </a:lnTo>
                    <a:lnTo>
                      <a:pt x="0" y="85"/>
                    </a:lnTo>
                    <a:lnTo>
                      <a:pt x="0" y="77"/>
                    </a:lnTo>
                    <a:lnTo>
                      <a:pt x="16" y="62"/>
                    </a:lnTo>
                    <a:lnTo>
                      <a:pt x="8" y="54"/>
                    </a:lnTo>
                    <a:lnTo>
                      <a:pt x="16" y="39"/>
                    </a:lnTo>
                    <a:lnTo>
                      <a:pt x="70" y="0"/>
                    </a:lnTo>
                    <a:lnTo>
                      <a:pt x="78" y="8"/>
                    </a:lnTo>
                    <a:lnTo>
                      <a:pt x="78" y="23"/>
                    </a:lnTo>
                    <a:lnTo>
                      <a:pt x="70" y="39"/>
                    </a:lnTo>
                    <a:lnTo>
                      <a:pt x="86" y="39"/>
                    </a:lnTo>
                    <a:lnTo>
                      <a:pt x="86" y="23"/>
                    </a:lnTo>
                    <a:lnTo>
                      <a:pt x="93" y="15"/>
                    </a:lnTo>
                    <a:lnTo>
                      <a:pt x="117" y="39"/>
                    </a:lnTo>
                    <a:lnTo>
                      <a:pt x="109" y="54"/>
                    </a:lnTo>
                    <a:lnTo>
                      <a:pt x="140" y="39"/>
                    </a:lnTo>
                    <a:lnTo>
                      <a:pt x="132" y="23"/>
                    </a:lnTo>
                    <a:lnTo>
                      <a:pt x="148" y="23"/>
                    </a:lnTo>
                    <a:lnTo>
                      <a:pt x="163" y="46"/>
                    </a:lnTo>
                    <a:lnTo>
                      <a:pt x="163" y="70"/>
                    </a:lnTo>
                    <a:lnTo>
                      <a:pt x="163" y="85"/>
                    </a:lnTo>
                    <a:lnTo>
                      <a:pt x="171" y="85"/>
                    </a:lnTo>
                    <a:lnTo>
                      <a:pt x="179" y="77"/>
                    </a:lnTo>
                    <a:lnTo>
                      <a:pt x="171" y="54"/>
                    </a:lnTo>
                    <a:lnTo>
                      <a:pt x="163" y="8"/>
                    </a:lnTo>
                    <a:lnTo>
                      <a:pt x="171" y="8"/>
                    </a:lnTo>
                    <a:lnTo>
                      <a:pt x="171" y="0"/>
                    </a:lnTo>
                    <a:lnTo>
                      <a:pt x="187" y="8"/>
                    </a:lnTo>
                    <a:lnTo>
                      <a:pt x="210" y="31"/>
                    </a:lnTo>
                    <a:lnTo>
                      <a:pt x="210" y="39"/>
                    </a:lnTo>
                    <a:lnTo>
                      <a:pt x="218" y="70"/>
                    </a:lnTo>
                    <a:lnTo>
                      <a:pt x="225" y="93"/>
                    </a:lnTo>
                    <a:lnTo>
                      <a:pt x="225" y="116"/>
                    </a:lnTo>
                    <a:lnTo>
                      <a:pt x="241" y="132"/>
                    </a:lnTo>
                    <a:lnTo>
                      <a:pt x="249" y="132"/>
                    </a:lnTo>
                    <a:lnTo>
                      <a:pt x="272" y="155"/>
                    </a:lnTo>
                    <a:lnTo>
                      <a:pt x="280" y="155"/>
                    </a:lnTo>
                    <a:lnTo>
                      <a:pt x="280" y="163"/>
                    </a:lnTo>
                    <a:lnTo>
                      <a:pt x="280" y="178"/>
                    </a:lnTo>
                    <a:lnTo>
                      <a:pt x="272" y="178"/>
                    </a:lnTo>
                    <a:lnTo>
                      <a:pt x="272" y="163"/>
                    </a:lnTo>
                    <a:lnTo>
                      <a:pt x="272" y="178"/>
                    </a:lnTo>
                    <a:lnTo>
                      <a:pt x="264" y="178"/>
                    </a:lnTo>
                    <a:lnTo>
                      <a:pt x="264" y="171"/>
                    </a:lnTo>
                    <a:lnTo>
                      <a:pt x="256" y="178"/>
                    </a:lnTo>
                    <a:lnTo>
                      <a:pt x="256" y="186"/>
                    </a:lnTo>
                    <a:lnTo>
                      <a:pt x="249" y="186"/>
                    </a:lnTo>
                    <a:lnTo>
                      <a:pt x="249" y="194"/>
                    </a:lnTo>
                    <a:lnTo>
                      <a:pt x="264" y="186"/>
                    </a:lnTo>
                    <a:lnTo>
                      <a:pt x="256" y="202"/>
                    </a:lnTo>
                    <a:lnTo>
                      <a:pt x="272" y="202"/>
                    </a:lnTo>
                    <a:lnTo>
                      <a:pt x="249" y="217"/>
                    </a:lnTo>
                    <a:lnTo>
                      <a:pt x="210" y="209"/>
                    </a:lnTo>
                    <a:lnTo>
                      <a:pt x="218" y="202"/>
                    </a:lnTo>
                    <a:lnTo>
                      <a:pt x="194" y="202"/>
                    </a:lnTo>
                    <a:lnTo>
                      <a:pt x="194" y="186"/>
                    </a:lnTo>
                    <a:lnTo>
                      <a:pt x="179" y="209"/>
                    </a:lnTo>
                    <a:lnTo>
                      <a:pt x="163" y="209"/>
                    </a:lnTo>
                    <a:lnTo>
                      <a:pt x="148" y="225"/>
                    </a:lnTo>
                    <a:lnTo>
                      <a:pt x="93" y="233"/>
                    </a:lnTo>
                    <a:lnTo>
                      <a:pt x="93" y="225"/>
                    </a:lnTo>
                    <a:lnTo>
                      <a:pt x="86" y="217"/>
                    </a:lnTo>
                    <a:lnTo>
                      <a:pt x="86" y="209"/>
                    </a:lnTo>
                    <a:lnTo>
                      <a:pt x="86" y="202"/>
                    </a:lnTo>
                    <a:lnTo>
                      <a:pt x="62" y="194"/>
                    </a:lnTo>
                    <a:lnTo>
                      <a:pt x="39" y="186"/>
                    </a:lnTo>
                    <a:lnTo>
                      <a:pt x="24" y="163"/>
                    </a:lnTo>
                    <a:lnTo>
                      <a:pt x="70" y="147"/>
                    </a:lnTo>
                    <a:lnTo>
                      <a:pt x="101" y="155"/>
                    </a:lnTo>
                    <a:lnTo>
                      <a:pt x="109" y="147"/>
                    </a:lnTo>
                    <a:lnTo>
                      <a:pt x="78" y="132"/>
                    </a:lnTo>
                    <a:lnTo>
                      <a:pt x="55" y="139"/>
                    </a:lnTo>
                    <a:lnTo>
                      <a:pt x="24" y="132"/>
                    </a:lnTo>
                    <a:lnTo>
                      <a:pt x="16" y="116"/>
                    </a:lnTo>
                    <a:lnTo>
                      <a:pt x="55" y="101"/>
                    </a:lnTo>
                    <a:lnTo>
                      <a:pt x="47" y="101"/>
                    </a:lnTo>
                    <a:lnTo>
                      <a:pt x="55" y="93"/>
                    </a:lnTo>
                    <a:lnTo>
                      <a:pt x="16" y="101"/>
                    </a:lnTo>
                    <a:lnTo>
                      <a:pt x="16" y="93"/>
                    </a:lnTo>
                    <a:lnTo>
                      <a:pt x="24" y="93"/>
                    </a:lnTo>
                    <a:lnTo>
                      <a:pt x="24" y="85"/>
                    </a:lnTo>
                    <a:lnTo>
                      <a:pt x="0" y="85"/>
                    </a:lnTo>
                    <a:lnTo>
                      <a:pt x="0" y="77"/>
                    </a:lnTo>
                    <a:lnTo>
                      <a:pt x="16" y="54"/>
                    </a:lnTo>
                    <a:lnTo>
                      <a:pt x="8" y="54"/>
                    </a:lnTo>
                    <a:lnTo>
                      <a:pt x="16" y="39"/>
                    </a:lnTo>
                    <a:lnTo>
                      <a:pt x="70" y="0"/>
                    </a:lnTo>
                    <a:lnTo>
                      <a:pt x="78" y="0"/>
                    </a:lnTo>
                    <a:lnTo>
                      <a:pt x="78" y="23"/>
                    </a:lnTo>
                    <a:lnTo>
                      <a:pt x="70" y="39"/>
                    </a:lnTo>
                    <a:lnTo>
                      <a:pt x="86" y="39"/>
                    </a:lnTo>
                    <a:lnTo>
                      <a:pt x="86" y="23"/>
                    </a:lnTo>
                    <a:lnTo>
                      <a:pt x="93" y="15"/>
                    </a:lnTo>
                    <a:lnTo>
                      <a:pt x="117" y="39"/>
                    </a:lnTo>
                    <a:lnTo>
                      <a:pt x="109" y="54"/>
                    </a:lnTo>
                    <a:lnTo>
                      <a:pt x="140" y="39"/>
                    </a:lnTo>
                    <a:lnTo>
                      <a:pt x="140" y="31"/>
                    </a:lnTo>
                    <a:lnTo>
                      <a:pt x="132" y="15"/>
                    </a:lnTo>
                    <a:lnTo>
                      <a:pt x="148" y="23"/>
                    </a:lnTo>
                    <a:lnTo>
                      <a:pt x="163" y="46"/>
                    </a:lnTo>
                    <a:lnTo>
                      <a:pt x="163" y="70"/>
                    </a:lnTo>
                    <a:lnTo>
                      <a:pt x="163" y="85"/>
                    </a:lnTo>
                    <a:lnTo>
                      <a:pt x="171" y="85"/>
                    </a:lnTo>
                    <a:lnTo>
                      <a:pt x="179" y="70"/>
                    </a:lnTo>
                    <a:lnTo>
                      <a:pt x="171" y="54"/>
                    </a:lnTo>
                    <a:lnTo>
                      <a:pt x="163" y="8"/>
                    </a:lnTo>
                    <a:lnTo>
                      <a:pt x="171" y="8"/>
                    </a:lnTo>
                    <a:lnTo>
                      <a:pt x="171" y="0"/>
                    </a:lnTo>
                    <a:lnTo>
                      <a:pt x="187" y="8"/>
                    </a:lnTo>
                    <a:lnTo>
                      <a:pt x="210" y="31"/>
                    </a:lnTo>
                    <a:lnTo>
                      <a:pt x="210" y="39"/>
                    </a:lnTo>
                    <a:lnTo>
                      <a:pt x="218" y="70"/>
                    </a:lnTo>
                    <a:lnTo>
                      <a:pt x="225" y="93"/>
                    </a:lnTo>
                    <a:lnTo>
                      <a:pt x="225" y="116"/>
                    </a:lnTo>
                    <a:lnTo>
                      <a:pt x="241" y="132"/>
                    </a:lnTo>
                    <a:lnTo>
                      <a:pt x="249" y="132"/>
                    </a:lnTo>
                    <a:lnTo>
                      <a:pt x="272" y="155"/>
                    </a:lnTo>
                    <a:lnTo>
                      <a:pt x="280" y="155"/>
                    </a:lnTo>
                    <a:lnTo>
                      <a:pt x="280" y="163"/>
                    </a:lnTo>
                    <a:lnTo>
                      <a:pt x="280" y="178"/>
                    </a:lnTo>
                    <a:lnTo>
                      <a:pt x="272" y="178"/>
                    </a:lnTo>
                    <a:lnTo>
                      <a:pt x="272" y="163"/>
                    </a:lnTo>
                    <a:lnTo>
                      <a:pt x="272" y="178"/>
                    </a:lnTo>
                    <a:lnTo>
                      <a:pt x="264" y="178"/>
                    </a:lnTo>
                    <a:lnTo>
                      <a:pt x="264" y="163"/>
                    </a:lnTo>
                    <a:lnTo>
                      <a:pt x="256" y="171"/>
                    </a:lnTo>
                    <a:lnTo>
                      <a:pt x="256" y="186"/>
                    </a:lnTo>
                    <a:lnTo>
                      <a:pt x="249" y="178"/>
                    </a:lnTo>
                    <a:lnTo>
                      <a:pt x="249" y="194"/>
                    </a:lnTo>
                    <a:lnTo>
                      <a:pt x="264" y="186"/>
                    </a:lnTo>
                    <a:lnTo>
                      <a:pt x="256" y="194"/>
                    </a:lnTo>
                    <a:lnTo>
                      <a:pt x="272" y="202"/>
                    </a:lnTo>
                    <a:lnTo>
                      <a:pt x="249" y="217"/>
                    </a:lnTo>
                    <a:lnTo>
                      <a:pt x="210" y="209"/>
                    </a:lnTo>
                    <a:lnTo>
                      <a:pt x="218" y="202"/>
                    </a:lnTo>
                    <a:lnTo>
                      <a:pt x="194" y="194"/>
                    </a:lnTo>
                    <a:lnTo>
                      <a:pt x="194" y="186"/>
                    </a:lnTo>
                    <a:lnTo>
                      <a:pt x="179" y="209"/>
                    </a:lnTo>
                    <a:lnTo>
                      <a:pt x="163" y="209"/>
                    </a:lnTo>
                    <a:lnTo>
                      <a:pt x="148" y="225"/>
                    </a:lnTo>
                    <a:lnTo>
                      <a:pt x="93" y="225"/>
                    </a:lnTo>
                    <a:lnTo>
                      <a:pt x="86" y="217"/>
                    </a:lnTo>
                    <a:lnTo>
                      <a:pt x="86" y="209"/>
                    </a:lnTo>
                    <a:lnTo>
                      <a:pt x="86" y="202"/>
                    </a:lnTo>
                    <a:lnTo>
                      <a:pt x="62" y="19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0" name="Freeform 462"/>
              <p:cNvSpPr>
                <a:spLocks/>
              </p:cNvSpPr>
              <p:nvPr/>
            </p:nvSpPr>
            <p:spPr bwMode="auto">
              <a:xfrm>
                <a:off x="667" y="241"/>
                <a:ext cx="149" cy="179"/>
              </a:xfrm>
              <a:custGeom>
                <a:avLst/>
                <a:gdLst>
                  <a:gd name="T0" fmla="*/ 23 w 149"/>
                  <a:gd name="T1" fmla="*/ 30 h 179"/>
                  <a:gd name="T2" fmla="*/ 23 w 149"/>
                  <a:gd name="T3" fmla="*/ 30 h 179"/>
                  <a:gd name="T4" fmla="*/ 30 w 149"/>
                  <a:gd name="T5" fmla="*/ 37 h 179"/>
                  <a:gd name="T6" fmla="*/ 8 w 149"/>
                  <a:gd name="T7" fmla="*/ 75 h 179"/>
                  <a:gd name="T8" fmla="*/ 15 w 149"/>
                  <a:gd name="T9" fmla="*/ 89 h 179"/>
                  <a:gd name="T10" fmla="*/ 8 w 149"/>
                  <a:gd name="T11" fmla="*/ 89 h 179"/>
                  <a:gd name="T12" fmla="*/ 8 w 149"/>
                  <a:gd name="T13" fmla="*/ 104 h 179"/>
                  <a:gd name="T14" fmla="*/ 0 w 149"/>
                  <a:gd name="T15" fmla="*/ 134 h 179"/>
                  <a:gd name="T16" fmla="*/ 23 w 149"/>
                  <a:gd name="T17" fmla="*/ 148 h 179"/>
                  <a:gd name="T18" fmla="*/ 37 w 149"/>
                  <a:gd name="T19" fmla="*/ 178 h 179"/>
                  <a:gd name="T20" fmla="*/ 60 w 149"/>
                  <a:gd name="T21" fmla="*/ 156 h 179"/>
                  <a:gd name="T22" fmla="*/ 60 w 149"/>
                  <a:gd name="T23" fmla="*/ 164 h 179"/>
                  <a:gd name="T24" fmla="*/ 74 w 149"/>
                  <a:gd name="T25" fmla="*/ 156 h 179"/>
                  <a:gd name="T26" fmla="*/ 74 w 149"/>
                  <a:gd name="T27" fmla="*/ 148 h 179"/>
                  <a:gd name="T28" fmla="*/ 74 w 149"/>
                  <a:gd name="T29" fmla="*/ 134 h 179"/>
                  <a:gd name="T30" fmla="*/ 82 w 149"/>
                  <a:gd name="T31" fmla="*/ 119 h 179"/>
                  <a:gd name="T32" fmla="*/ 96 w 149"/>
                  <a:gd name="T33" fmla="*/ 119 h 179"/>
                  <a:gd name="T34" fmla="*/ 96 w 149"/>
                  <a:gd name="T35" fmla="*/ 97 h 179"/>
                  <a:gd name="T36" fmla="*/ 148 w 149"/>
                  <a:gd name="T37" fmla="*/ 59 h 179"/>
                  <a:gd name="T38" fmla="*/ 119 w 149"/>
                  <a:gd name="T39" fmla="*/ 22 h 179"/>
                  <a:gd name="T40" fmla="*/ 103 w 149"/>
                  <a:gd name="T41" fmla="*/ 22 h 179"/>
                  <a:gd name="T42" fmla="*/ 96 w 149"/>
                  <a:gd name="T43" fmla="*/ 30 h 179"/>
                  <a:gd name="T44" fmla="*/ 96 w 149"/>
                  <a:gd name="T45" fmla="*/ 22 h 179"/>
                  <a:gd name="T46" fmla="*/ 89 w 149"/>
                  <a:gd name="T47" fmla="*/ 30 h 179"/>
                  <a:gd name="T48" fmla="*/ 89 w 149"/>
                  <a:gd name="T49" fmla="*/ 22 h 179"/>
                  <a:gd name="T50" fmla="*/ 60 w 149"/>
                  <a:gd name="T51" fmla="*/ 0 h 179"/>
                  <a:gd name="T52" fmla="*/ 37 w 149"/>
                  <a:gd name="T53" fmla="*/ 8 h 179"/>
                  <a:gd name="T54" fmla="*/ 37 w 149"/>
                  <a:gd name="T55" fmla="*/ 15 h 179"/>
                  <a:gd name="T56" fmla="*/ 37 w 149"/>
                  <a:gd name="T57" fmla="*/ 8 h 179"/>
                  <a:gd name="T58" fmla="*/ 15 w 149"/>
                  <a:gd name="T59" fmla="*/ 8 h 179"/>
                  <a:gd name="T60" fmla="*/ 23 w 149"/>
                  <a:gd name="T61" fmla="*/ 22 h 179"/>
                  <a:gd name="T62" fmla="*/ 23 w 149"/>
                  <a:gd name="T63" fmla="*/ 30 h 17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9"/>
                  <a:gd name="T97" fmla="*/ 0 h 179"/>
                  <a:gd name="T98" fmla="*/ 149 w 149"/>
                  <a:gd name="T99" fmla="*/ 179 h 17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9" h="179">
                    <a:moveTo>
                      <a:pt x="23" y="30"/>
                    </a:moveTo>
                    <a:lnTo>
                      <a:pt x="23" y="30"/>
                    </a:lnTo>
                    <a:lnTo>
                      <a:pt x="30" y="37"/>
                    </a:lnTo>
                    <a:lnTo>
                      <a:pt x="8" y="75"/>
                    </a:lnTo>
                    <a:lnTo>
                      <a:pt x="15" y="89"/>
                    </a:lnTo>
                    <a:lnTo>
                      <a:pt x="8" y="89"/>
                    </a:lnTo>
                    <a:lnTo>
                      <a:pt x="8" y="104"/>
                    </a:lnTo>
                    <a:lnTo>
                      <a:pt x="0" y="134"/>
                    </a:lnTo>
                    <a:lnTo>
                      <a:pt x="23" y="148"/>
                    </a:lnTo>
                    <a:lnTo>
                      <a:pt x="37" y="178"/>
                    </a:lnTo>
                    <a:lnTo>
                      <a:pt x="60" y="156"/>
                    </a:lnTo>
                    <a:lnTo>
                      <a:pt x="60" y="164"/>
                    </a:lnTo>
                    <a:lnTo>
                      <a:pt x="74" y="156"/>
                    </a:lnTo>
                    <a:lnTo>
                      <a:pt x="74" y="148"/>
                    </a:lnTo>
                    <a:lnTo>
                      <a:pt x="74" y="134"/>
                    </a:lnTo>
                    <a:lnTo>
                      <a:pt x="82" y="119"/>
                    </a:lnTo>
                    <a:lnTo>
                      <a:pt x="96" y="119"/>
                    </a:lnTo>
                    <a:lnTo>
                      <a:pt x="96" y="97"/>
                    </a:lnTo>
                    <a:lnTo>
                      <a:pt x="148" y="59"/>
                    </a:lnTo>
                    <a:lnTo>
                      <a:pt x="119" y="22"/>
                    </a:lnTo>
                    <a:lnTo>
                      <a:pt x="103" y="22"/>
                    </a:lnTo>
                    <a:lnTo>
                      <a:pt x="96" y="30"/>
                    </a:lnTo>
                    <a:lnTo>
                      <a:pt x="96" y="22"/>
                    </a:lnTo>
                    <a:lnTo>
                      <a:pt x="89" y="30"/>
                    </a:lnTo>
                    <a:lnTo>
                      <a:pt x="89" y="22"/>
                    </a:lnTo>
                    <a:lnTo>
                      <a:pt x="60" y="0"/>
                    </a:lnTo>
                    <a:lnTo>
                      <a:pt x="37" y="8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15" y="8"/>
                    </a:lnTo>
                    <a:lnTo>
                      <a:pt x="23" y="22"/>
                    </a:lnTo>
                    <a:lnTo>
                      <a:pt x="23" y="3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1" name="Freeform 463"/>
              <p:cNvSpPr>
                <a:spLocks/>
              </p:cNvSpPr>
              <p:nvPr/>
            </p:nvSpPr>
            <p:spPr bwMode="auto">
              <a:xfrm>
                <a:off x="667" y="241"/>
                <a:ext cx="157" cy="187"/>
              </a:xfrm>
              <a:custGeom>
                <a:avLst/>
                <a:gdLst>
                  <a:gd name="T0" fmla="*/ 32 w 157"/>
                  <a:gd name="T1" fmla="*/ 39 h 187"/>
                  <a:gd name="T2" fmla="*/ 32 w 157"/>
                  <a:gd name="T3" fmla="*/ 39 h 187"/>
                  <a:gd name="T4" fmla="*/ 8 w 157"/>
                  <a:gd name="T5" fmla="*/ 85 h 187"/>
                  <a:gd name="T6" fmla="*/ 16 w 157"/>
                  <a:gd name="T7" fmla="*/ 93 h 187"/>
                  <a:gd name="T8" fmla="*/ 8 w 157"/>
                  <a:gd name="T9" fmla="*/ 93 h 187"/>
                  <a:gd name="T10" fmla="*/ 8 w 157"/>
                  <a:gd name="T11" fmla="*/ 109 h 187"/>
                  <a:gd name="T12" fmla="*/ 0 w 157"/>
                  <a:gd name="T13" fmla="*/ 140 h 187"/>
                  <a:gd name="T14" fmla="*/ 24 w 157"/>
                  <a:gd name="T15" fmla="*/ 155 h 187"/>
                  <a:gd name="T16" fmla="*/ 39 w 157"/>
                  <a:gd name="T17" fmla="*/ 186 h 187"/>
                  <a:gd name="T18" fmla="*/ 63 w 157"/>
                  <a:gd name="T19" fmla="*/ 163 h 187"/>
                  <a:gd name="T20" fmla="*/ 63 w 157"/>
                  <a:gd name="T21" fmla="*/ 171 h 187"/>
                  <a:gd name="T22" fmla="*/ 78 w 157"/>
                  <a:gd name="T23" fmla="*/ 163 h 187"/>
                  <a:gd name="T24" fmla="*/ 78 w 157"/>
                  <a:gd name="T25" fmla="*/ 155 h 187"/>
                  <a:gd name="T26" fmla="*/ 78 w 157"/>
                  <a:gd name="T27" fmla="*/ 140 h 187"/>
                  <a:gd name="T28" fmla="*/ 86 w 157"/>
                  <a:gd name="T29" fmla="*/ 124 h 187"/>
                  <a:gd name="T30" fmla="*/ 101 w 157"/>
                  <a:gd name="T31" fmla="*/ 124 h 187"/>
                  <a:gd name="T32" fmla="*/ 101 w 157"/>
                  <a:gd name="T33" fmla="*/ 109 h 187"/>
                  <a:gd name="T34" fmla="*/ 156 w 157"/>
                  <a:gd name="T35" fmla="*/ 62 h 187"/>
                  <a:gd name="T36" fmla="*/ 125 w 157"/>
                  <a:gd name="T37" fmla="*/ 23 h 187"/>
                  <a:gd name="T38" fmla="*/ 109 w 157"/>
                  <a:gd name="T39" fmla="*/ 23 h 187"/>
                  <a:gd name="T40" fmla="*/ 101 w 157"/>
                  <a:gd name="T41" fmla="*/ 39 h 187"/>
                  <a:gd name="T42" fmla="*/ 101 w 157"/>
                  <a:gd name="T43" fmla="*/ 23 h 187"/>
                  <a:gd name="T44" fmla="*/ 94 w 157"/>
                  <a:gd name="T45" fmla="*/ 31 h 187"/>
                  <a:gd name="T46" fmla="*/ 94 w 157"/>
                  <a:gd name="T47" fmla="*/ 23 h 187"/>
                  <a:gd name="T48" fmla="*/ 63 w 157"/>
                  <a:gd name="T49" fmla="*/ 0 h 187"/>
                  <a:gd name="T50" fmla="*/ 39 w 157"/>
                  <a:gd name="T51" fmla="*/ 8 h 187"/>
                  <a:gd name="T52" fmla="*/ 39 w 157"/>
                  <a:gd name="T53" fmla="*/ 16 h 187"/>
                  <a:gd name="T54" fmla="*/ 39 w 157"/>
                  <a:gd name="T55" fmla="*/ 8 h 187"/>
                  <a:gd name="T56" fmla="*/ 16 w 157"/>
                  <a:gd name="T57" fmla="*/ 16 h 187"/>
                  <a:gd name="T58" fmla="*/ 24 w 157"/>
                  <a:gd name="T59" fmla="*/ 23 h 187"/>
                  <a:gd name="T60" fmla="*/ 24 w 157"/>
                  <a:gd name="T61" fmla="*/ 31 h 187"/>
                  <a:gd name="T62" fmla="*/ 32 w 157"/>
                  <a:gd name="T63" fmla="*/ 39 h 187"/>
                  <a:gd name="T64" fmla="*/ 8 w 157"/>
                  <a:gd name="T65" fmla="*/ 78 h 187"/>
                  <a:gd name="T66" fmla="*/ 16 w 157"/>
                  <a:gd name="T67" fmla="*/ 93 h 187"/>
                  <a:gd name="T68" fmla="*/ 8 w 157"/>
                  <a:gd name="T69" fmla="*/ 93 h 187"/>
                  <a:gd name="T70" fmla="*/ 8 w 157"/>
                  <a:gd name="T71" fmla="*/ 109 h 187"/>
                  <a:gd name="T72" fmla="*/ 0 w 157"/>
                  <a:gd name="T73" fmla="*/ 140 h 187"/>
                  <a:gd name="T74" fmla="*/ 24 w 157"/>
                  <a:gd name="T75" fmla="*/ 155 h 187"/>
                  <a:gd name="T76" fmla="*/ 39 w 157"/>
                  <a:gd name="T77" fmla="*/ 186 h 187"/>
                  <a:gd name="T78" fmla="*/ 63 w 157"/>
                  <a:gd name="T79" fmla="*/ 163 h 187"/>
                  <a:gd name="T80" fmla="*/ 63 w 157"/>
                  <a:gd name="T81" fmla="*/ 171 h 187"/>
                  <a:gd name="T82" fmla="*/ 78 w 157"/>
                  <a:gd name="T83" fmla="*/ 163 h 187"/>
                  <a:gd name="T84" fmla="*/ 78 w 157"/>
                  <a:gd name="T85" fmla="*/ 155 h 187"/>
                  <a:gd name="T86" fmla="*/ 78 w 157"/>
                  <a:gd name="T87" fmla="*/ 140 h 187"/>
                  <a:gd name="T88" fmla="*/ 86 w 157"/>
                  <a:gd name="T89" fmla="*/ 124 h 187"/>
                  <a:gd name="T90" fmla="*/ 101 w 157"/>
                  <a:gd name="T91" fmla="*/ 124 h 187"/>
                  <a:gd name="T92" fmla="*/ 101 w 157"/>
                  <a:gd name="T93" fmla="*/ 101 h 187"/>
                  <a:gd name="T94" fmla="*/ 156 w 157"/>
                  <a:gd name="T95" fmla="*/ 62 h 187"/>
                  <a:gd name="T96" fmla="*/ 125 w 157"/>
                  <a:gd name="T97" fmla="*/ 23 h 187"/>
                  <a:gd name="T98" fmla="*/ 109 w 157"/>
                  <a:gd name="T99" fmla="*/ 23 h 187"/>
                  <a:gd name="T100" fmla="*/ 101 w 157"/>
                  <a:gd name="T101" fmla="*/ 31 h 187"/>
                  <a:gd name="T102" fmla="*/ 101 w 157"/>
                  <a:gd name="T103" fmla="*/ 23 h 187"/>
                  <a:gd name="T104" fmla="*/ 94 w 157"/>
                  <a:gd name="T105" fmla="*/ 31 h 187"/>
                  <a:gd name="T106" fmla="*/ 94 w 157"/>
                  <a:gd name="T107" fmla="*/ 23 h 187"/>
                  <a:gd name="T108" fmla="*/ 63 w 157"/>
                  <a:gd name="T109" fmla="*/ 0 h 187"/>
                  <a:gd name="T110" fmla="*/ 39 w 157"/>
                  <a:gd name="T111" fmla="*/ 8 h 187"/>
                  <a:gd name="T112" fmla="*/ 39 w 157"/>
                  <a:gd name="T113" fmla="*/ 16 h 187"/>
                  <a:gd name="T114" fmla="*/ 39 w 157"/>
                  <a:gd name="T115" fmla="*/ 8 h 187"/>
                  <a:gd name="T116" fmla="*/ 16 w 157"/>
                  <a:gd name="T117" fmla="*/ 8 h 187"/>
                  <a:gd name="T118" fmla="*/ 24 w 157"/>
                  <a:gd name="T119" fmla="*/ 23 h 187"/>
                  <a:gd name="T120" fmla="*/ 24 w 157"/>
                  <a:gd name="T121" fmla="*/ 31 h 1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7"/>
                  <a:gd name="T184" fmla="*/ 0 h 187"/>
                  <a:gd name="T185" fmla="*/ 157 w 157"/>
                  <a:gd name="T186" fmla="*/ 187 h 1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7" h="187">
                    <a:moveTo>
                      <a:pt x="32" y="39"/>
                    </a:moveTo>
                    <a:lnTo>
                      <a:pt x="32" y="39"/>
                    </a:lnTo>
                    <a:lnTo>
                      <a:pt x="8" y="85"/>
                    </a:lnTo>
                    <a:lnTo>
                      <a:pt x="16" y="93"/>
                    </a:lnTo>
                    <a:lnTo>
                      <a:pt x="8" y="93"/>
                    </a:lnTo>
                    <a:lnTo>
                      <a:pt x="8" y="109"/>
                    </a:lnTo>
                    <a:lnTo>
                      <a:pt x="0" y="140"/>
                    </a:lnTo>
                    <a:lnTo>
                      <a:pt x="24" y="155"/>
                    </a:lnTo>
                    <a:lnTo>
                      <a:pt x="39" y="186"/>
                    </a:lnTo>
                    <a:lnTo>
                      <a:pt x="63" y="163"/>
                    </a:lnTo>
                    <a:lnTo>
                      <a:pt x="63" y="171"/>
                    </a:lnTo>
                    <a:lnTo>
                      <a:pt x="78" y="163"/>
                    </a:lnTo>
                    <a:lnTo>
                      <a:pt x="78" y="155"/>
                    </a:lnTo>
                    <a:lnTo>
                      <a:pt x="78" y="140"/>
                    </a:lnTo>
                    <a:lnTo>
                      <a:pt x="86" y="124"/>
                    </a:lnTo>
                    <a:lnTo>
                      <a:pt x="101" y="124"/>
                    </a:lnTo>
                    <a:lnTo>
                      <a:pt x="101" y="109"/>
                    </a:lnTo>
                    <a:lnTo>
                      <a:pt x="156" y="62"/>
                    </a:lnTo>
                    <a:lnTo>
                      <a:pt x="125" y="23"/>
                    </a:lnTo>
                    <a:lnTo>
                      <a:pt x="109" y="23"/>
                    </a:lnTo>
                    <a:lnTo>
                      <a:pt x="101" y="39"/>
                    </a:lnTo>
                    <a:lnTo>
                      <a:pt x="101" y="23"/>
                    </a:lnTo>
                    <a:lnTo>
                      <a:pt x="94" y="31"/>
                    </a:lnTo>
                    <a:lnTo>
                      <a:pt x="94" y="23"/>
                    </a:lnTo>
                    <a:lnTo>
                      <a:pt x="63" y="0"/>
                    </a:lnTo>
                    <a:lnTo>
                      <a:pt x="39" y="8"/>
                    </a:lnTo>
                    <a:lnTo>
                      <a:pt x="39" y="16"/>
                    </a:lnTo>
                    <a:lnTo>
                      <a:pt x="39" y="8"/>
                    </a:lnTo>
                    <a:lnTo>
                      <a:pt x="16" y="16"/>
                    </a:lnTo>
                    <a:lnTo>
                      <a:pt x="24" y="23"/>
                    </a:lnTo>
                    <a:lnTo>
                      <a:pt x="24" y="31"/>
                    </a:lnTo>
                    <a:lnTo>
                      <a:pt x="32" y="39"/>
                    </a:lnTo>
                    <a:lnTo>
                      <a:pt x="8" y="78"/>
                    </a:lnTo>
                    <a:lnTo>
                      <a:pt x="16" y="93"/>
                    </a:lnTo>
                    <a:lnTo>
                      <a:pt x="8" y="93"/>
                    </a:lnTo>
                    <a:lnTo>
                      <a:pt x="8" y="109"/>
                    </a:lnTo>
                    <a:lnTo>
                      <a:pt x="0" y="140"/>
                    </a:lnTo>
                    <a:lnTo>
                      <a:pt x="24" y="155"/>
                    </a:lnTo>
                    <a:lnTo>
                      <a:pt x="39" y="186"/>
                    </a:lnTo>
                    <a:lnTo>
                      <a:pt x="63" y="163"/>
                    </a:lnTo>
                    <a:lnTo>
                      <a:pt x="63" y="171"/>
                    </a:lnTo>
                    <a:lnTo>
                      <a:pt x="78" y="163"/>
                    </a:lnTo>
                    <a:lnTo>
                      <a:pt x="78" y="155"/>
                    </a:lnTo>
                    <a:lnTo>
                      <a:pt x="78" y="140"/>
                    </a:lnTo>
                    <a:lnTo>
                      <a:pt x="86" y="124"/>
                    </a:lnTo>
                    <a:lnTo>
                      <a:pt x="101" y="124"/>
                    </a:lnTo>
                    <a:lnTo>
                      <a:pt x="101" y="101"/>
                    </a:lnTo>
                    <a:lnTo>
                      <a:pt x="156" y="62"/>
                    </a:lnTo>
                    <a:lnTo>
                      <a:pt x="125" y="23"/>
                    </a:lnTo>
                    <a:lnTo>
                      <a:pt x="109" y="23"/>
                    </a:lnTo>
                    <a:lnTo>
                      <a:pt x="101" y="31"/>
                    </a:lnTo>
                    <a:lnTo>
                      <a:pt x="101" y="23"/>
                    </a:lnTo>
                    <a:lnTo>
                      <a:pt x="94" y="31"/>
                    </a:lnTo>
                    <a:lnTo>
                      <a:pt x="94" y="23"/>
                    </a:lnTo>
                    <a:lnTo>
                      <a:pt x="63" y="0"/>
                    </a:lnTo>
                    <a:lnTo>
                      <a:pt x="39" y="8"/>
                    </a:lnTo>
                    <a:lnTo>
                      <a:pt x="39" y="16"/>
                    </a:lnTo>
                    <a:lnTo>
                      <a:pt x="39" y="8"/>
                    </a:lnTo>
                    <a:lnTo>
                      <a:pt x="16" y="8"/>
                    </a:lnTo>
                    <a:lnTo>
                      <a:pt x="24" y="23"/>
                    </a:lnTo>
                    <a:lnTo>
                      <a:pt x="24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2" name="Freeform 464"/>
              <p:cNvSpPr>
                <a:spLocks/>
              </p:cNvSpPr>
              <p:nvPr/>
            </p:nvSpPr>
            <p:spPr bwMode="auto">
              <a:xfrm>
                <a:off x="512" y="505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0 w 9"/>
                  <a:gd name="T5" fmla="*/ 4 h 8"/>
                  <a:gd name="T6" fmla="*/ 8 w 9"/>
                  <a:gd name="T7" fmla="*/ 7 h 8"/>
                  <a:gd name="T8" fmla="*/ 0 w 9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3" name="Freeform 465"/>
              <p:cNvSpPr>
                <a:spLocks/>
              </p:cNvSpPr>
              <p:nvPr/>
            </p:nvSpPr>
            <p:spPr bwMode="auto">
              <a:xfrm>
                <a:off x="512" y="505"/>
                <a:ext cx="17" cy="16"/>
              </a:xfrm>
              <a:custGeom>
                <a:avLst/>
                <a:gdLst>
                  <a:gd name="T0" fmla="*/ 0 w 17"/>
                  <a:gd name="T1" fmla="*/ 15 h 16"/>
                  <a:gd name="T2" fmla="*/ 0 w 17"/>
                  <a:gd name="T3" fmla="*/ 15 h 16"/>
                  <a:gd name="T4" fmla="*/ 16 w 17"/>
                  <a:gd name="T5" fmla="*/ 15 h 16"/>
                  <a:gd name="T6" fmla="*/ 0 w 17"/>
                  <a:gd name="T7" fmla="*/ 0 h 16"/>
                  <a:gd name="T8" fmla="*/ 0 w 17"/>
                  <a:gd name="T9" fmla="*/ 8 h 16"/>
                  <a:gd name="T10" fmla="*/ 16 w 17"/>
                  <a:gd name="T11" fmla="*/ 15 h 16"/>
                  <a:gd name="T12" fmla="*/ 0 w 17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6"/>
                  <a:gd name="T23" fmla="*/ 17 w 17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6">
                    <a:moveTo>
                      <a:pt x="0" y="15"/>
                    </a:moveTo>
                    <a:lnTo>
                      <a:pt x="0" y="15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16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4" name="Freeform 466"/>
              <p:cNvSpPr>
                <a:spLocks/>
              </p:cNvSpPr>
              <p:nvPr/>
            </p:nvSpPr>
            <p:spPr bwMode="auto">
              <a:xfrm>
                <a:off x="520" y="482"/>
                <a:ext cx="16" cy="24"/>
              </a:xfrm>
              <a:custGeom>
                <a:avLst/>
                <a:gdLst>
                  <a:gd name="T0" fmla="*/ 5 w 16"/>
                  <a:gd name="T1" fmla="*/ 11 h 24"/>
                  <a:gd name="T2" fmla="*/ 5 w 16"/>
                  <a:gd name="T3" fmla="*/ 11 h 24"/>
                  <a:gd name="T4" fmla="*/ 10 w 16"/>
                  <a:gd name="T5" fmla="*/ 11 h 24"/>
                  <a:gd name="T6" fmla="*/ 5 w 16"/>
                  <a:gd name="T7" fmla="*/ 11 h 24"/>
                  <a:gd name="T8" fmla="*/ 10 w 16"/>
                  <a:gd name="T9" fmla="*/ 0 h 24"/>
                  <a:gd name="T10" fmla="*/ 10 w 16"/>
                  <a:gd name="T11" fmla="*/ 5 h 24"/>
                  <a:gd name="T12" fmla="*/ 15 w 16"/>
                  <a:gd name="T13" fmla="*/ 5 h 24"/>
                  <a:gd name="T14" fmla="*/ 5 w 16"/>
                  <a:gd name="T15" fmla="*/ 23 h 24"/>
                  <a:gd name="T16" fmla="*/ 5 w 16"/>
                  <a:gd name="T17" fmla="*/ 17 h 24"/>
                  <a:gd name="T18" fmla="*/ 0 w 16"/>
                  <a:gd name="T19" fmla="*/ 17 h 24"/>
                  <a:gd name="T20" fmla="*/ 0 w 16"/>
                  <a:gd name="T21" fmla="*/ 11 h 24"/>
                  <a:gd name="T22" fmla="*/ 5 w 16"/>
                  <a:gd name="T23" fmla="*/ 11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"/>
                  <a:gd name="T37" fmla="*/ 0 h 24"/>
                  <a:gd name="T38" fmla="*/ 16 w 16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" h="24">
                    <a:moveTo>
                      <a:pt x="5" y="11"/>
                    </a:moveTo>
                    <a:lnTo>
                      <a:pt x="5" y="11"/>
                    </a:lnTo>
                    <a:lnTo>
                      <a:pt x="10" y="11"/>
                    </a:lnTo>
                    <a:lnTo>
                      <a:pt x="5" y="11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5" y="23"/>
                    </a:lnTo>
                    <a:lnTo>
                      <a:pt x="5" y="17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5" y="1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5" name="Freeform 467"/>
              <p:cNvSpPr>
                <a:spLocks/>
              </p:cNvSpPr>
              <p:nvPr/>
            </p:nvSpPr>
            <p:spPr bwMode="auto">
              <a:xfrm>
                <a:off x="520" y="482"/>
                <a:ext cx="24" cy="32"/>
              </a:xfrm>
              <a:custGeom>
                <a:avLst/>
                <a:gdLst>
                  <a:gd name="T0" fmla="*/ 16 w 24"/>
                  <a:gd name="T1" fmla="*/ 15 h 32"/>
                  <a:gd name="T2" fmla="*/ 16 w 24"/>
                  <a:gd name="T3" fmla="*/ 15 h 32"/>
                  <a:gd name="T4" fmla="*/ 8 w 24"/>
                  <a:gd name="T5" fmla="*/ 15 h 32"/>
                  <a:gd name="T6" fmla="*/ 16 w 24"/>
                  <a:gd name="T7" fmla="*/ 0 h 32"/>
                  <a:gd name="T8" fmla="*/ 16 w 24"/>
                  <a:gd name="T9" fmla="*/ 15 h 32"/>
                  <a:gd name="T10" fmla="*/ 23 w 24"/>
                  <a:gd name="T11" fmla="*/ 7 h 32"/>
                  <a:gd name="T12" fmla="*/ 8 w 24"/>
                  <a:gd name="T13" fmla="*/ 31 h 32"/>
                  <a:gd name="T14" fmla="*/ 8 w 24"/>
                  <a:gd name="T15" fmla="*/ 23 h 32"/>
                  <a:gd name="T16" fmla="*/ 0 w 24"/>
                  <a:gd name="T17" fmla="*/ 31 h 32"/>
                  <a:gd name="T18" fmla="*/ 0 w 24"/>
                  <a:gd name="T19" fmla="*/ 15 h 32"/>
                  <a:gd name="T20" fmla="*/ 8 w 24"/>
                  <a:gd name="T21" fmla="*/ 15 h 32"/>
                  <a:gd name="T22" fmla="*/ 16 w 24"/>
                  <a:gd name="T23" fmla="*/ 15 h 32"/>
                  <a:gd name="T24" fmla="*/ 8 w 24"/>
                  <a:gd name="T25" fmla="*/ 15 h 32"/>
                  <a:gd name="T26" fmla="*/ 16 w 24"/>
                  <a:gd name="T27" fmla="*/ 0 h 32"/>
                  <a:gd name="T28" fmla="*/ 16 w 24"/>
                  <a:gd name="T29" fmla="*/ 7 h 32"/>
                  <a:gd name="T30" fmla="*/ 23 w 24"/>
                  <a:gd name="T31" fmla="*/ 7 h 32"/>
                  <a:gd name="T32" fmla="*/ 8 w 24"/>
                  <a:gd name="T33" fmla="*/ 31 h 32"/>
                  <a:gd name="T34" fmla="*/ 8 w 24"/>
                  <a:gd name="T35" fmla="*/ 23 h 32"/>
                  <a:gd name="T36" fmla="*/ 0 w 24"/>
                  <a:gd name="T37" fmla="*/ 23 h 32"/>
                  <a:gd name="T38" fmla="*/ 0 w 24"/>
                  <a:gd name="T39" fmla="*/ 15 h 32"/>
                  <a:gd name="T40" fmla="*/ 8 w 24"/>
                  <a:gd name="T41" fmla="*/ 15 h 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32"/>
                  <a:gd name="T65" fmla="*/ 24 w 24"/>
                  <a:gd name="T66" fmla="*/ 32 h 3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32">
                    <a:moveTo>
                      <a:pt x="16" y="15"/>
                    </a:moveTo>
                    <a:lnTo>
                      <a:pt x="16" y="15"/>
                    </a:lnTo>
                    <a:lnTo>
                      <a:pt x="8" y="15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23" y="7"/>
                    </a:lnTo>
                    <a:lnTo>
                      <a:pt x="8" y="31"/>
                    </a:lnTo>
                    <a:lnTo>
                      <a:pt x="8" y="23"/>
                    </a:lnTo>
                    <a:lnTo>
                      <a:pt x="0" y="31"/>
                    </a:lnTo>
                    <a:lnTo>
                      <a:pt x="0" y="15"/>
                    </a:lnTo>
                    <a:lnTo>
                      <a:pt x="8" y="15"/>
                    </a:lnTo>
                    <a:lnTo>
                      <a:pt x="16" y="15"/>
                    </a:lnTo>
                    <a:lnTo>
                      <a:pt x="8" y="15"/>
                    </a:lnTo>
                    <a:lnTo>
                      <a:pt x="16" y="0"/>
                    </a:lnTo>
                    <a:lnTo>
                      <a:pt x="16" y="7"/>
                    </a:lnTo>
                    <a:lnTo>
                      <a:pt x="23" y="7"/>
                    </a:lnTo>
                    <a:lnTo>
                      <a:pt x="8" y="31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8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6" name="Freeform 468"/>
              <p:cNvSpPr>
                <a:spLocks/>
              </p:cNvSpPr>
              <p:nvPr/>
            </p:nvSpPr>
            <p:spPr bwMode="auto">
              <a:xfrm>
                <a:off x="1389" y="50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7" name="Freeform 469"/>
              <p:cNvSpPr>
                <a:spLocks/>
              </p:cNvSpPr>
              <p:nvPr/>
            </p:nvSpPr>
            <p:spPr bwMode="auto">
              <a:xfrm>
                <a:off x="1389" y="505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0 h 9"/>
                  <a:gd name="T6" fmla="*/ 0 w 1"/>
                  <a:gd name="T7" fmla="*/ 8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9"/>
                  <a:gd name="T14" fmla="*/ 1 w 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8" name="Line 470"/>
              <p:cNvSpPr>
                <a:spLocks noChangeShapeType="1"/>
              </p:cNvSpPr>
              <p:nvPr/>
            </p:nvSpPr>
            <p:spPr bwMode="auto">
              <a:xfrm>
                <a:off x="1393" y="505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19" name="Freeform 471"/>
              <p:cNvSpPr>
                <a:spLocks/>
              </p:cNvSpPr>
              <p:nvPr/>
            </p:nvSpPr>
            <p:spPr bwMode="auto">
              <a:xfrm>
                <a:off x="1374" y="505"/>
                <a:ext cx="8" cy="8"/>
              </a:xfrm>
              <a:custGeom>
                <a:avLst/>
                <a:gdLst>
                  <a:gd name="T0" fmla="*/ 7 w 8"/>
                  <a:gd name="T1" fmla="*/ 4 h 8"/>
                  <a:gd name="T2" fmla="*/ 7 w 8"/>
                  <a:gd name="T3" fmla="*/ 4 h 8"/>
                  <a:gd name="T4" fmla="*/ 7 w 8"/>
                  <a:gd name="T5" fmla="*/ 0 h 8"/>
                  <a:gd name="T6" fmla="*/ 0 w 8"/>
                  <a:gd name="T7" fmla="*/ 7 h 8"/>
                  <a:gd name="T8" fmla="*/ 3 w 8"/>
                  <a:gd name="T9" fmla="*/ 7 h 8"/>
                  <a:gd name="T10" fmla="*/ 7 w 8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4"/>
                    </a:moveTo>
                    <a:lnTo>
                      <a:pt x="7" y="4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3" y="7"/>
                    </a:lnTo>
                    <a:lnTo>
                      <a:pt x="7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920" name="Freeform 472"/>
              <p:cNvSpPr>
                <a:spLocks/>
              </p:cNvSpPr>
              <p:nvPr/>
            </p:nvSpPr>
            <p:spPr bwMode="auto">
              <a:xfrm>
                <a:off x="1374" y="505"/>
                <a:ext cx="16" cy="16"/>
              </a:xfrm>
              <a:custGeom>
                <a:avLst/>
                <a:gdLst>
                  <a:gd name="T0" fmla="*/ 15 w 16"/>
                  <a:gd name="T1" fmla="*/ 0 h 16"/>
                  <a:gd name="T2" fmla="*/ 15 w 16"/>
                  <a:gd name="T3" fmla="*/ 0 h 16"/>
                  <a:gd name="T4" fmla="*/ 0 w 16"/>
                  <a:gd name="T5" fmla="*/ 15 h 16"/>
                  <a:gd name="T6" fmla="*/ 7 w 16"/>
                  <a:gd name="T7" fmla="*/ 15 h 16"/>
                  <a:gd name="T8" fmla="*/ 15 w 16"/>
                  <a:gd name="T9" fmla="*/ 8 h 16"/>
                  <a:gd name="T10" fmla="*/ 15 w 16"/>
                  <a:gd name="T11" fmla="*/ 0 h 16"/>
                  <a:gd name="T12" fmla="*/ 0 w 16"/>
                  <a:gd name="T13" fmla="*/ 15 h 16"/>
                  <a:gd name="T14" fmla="*/ 7 w 16"/>
                  <a:gd name="T15" fmla="*/ 15 h 16"/>
                  <a:gd name="T16" fmla="*/ 15 w 16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5" y="0"/>
                    </a:moveTo>
                    <a:lnTo>
                      <a:pt x="15" y="0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0" y="15"/>
                    </a:lnTo>
                    <a:lnTo>
                      <a:pt x="7" y="15"/>
                    </a:lnTo>
                    <a:lnTo>
                      <a:pt x="15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460" name="Freeform 473"/>
            <p:cNvSpPr>
              <a:spLocks/>
            </p:cNvSpPr>
            <p:nvPr/>
          </p:nvSpPr>
          <p:spPr bwMode="auto">
            <a:xfrm>
              <a:off x="2008" y="138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1" name="Freeform 474"/>
            <p:cNvSpPr>
              <a:spLocks/>
            </p:cNvSpPr>
            <p:nvPr/>
          </p:nvSpPr>
          <p:spPr bwMode="auto">
            <a:xfrm>
              <a:off x="2008" y="1388"/>
              <a:ext cx="9" cy="10"/>
            </a:xfrm>
            <a:custGeom>
              <a:avLst/>
              <a:gdLst>
                <a:gd name="T0" fmla="*/ 0 w 9"/>
                <a:gd name="T1" fmla="*/ 9 h 9"/>
                <a:gd name="T2" fmla="*/ 0 w 9"/>
                <a:gd name="T3" fmla="*/ 9 h 9"/>
                <a:gd name="T4" fmla="*/ 8 w 9"/>
                <a:gd name="T5" fmla="*/ 9 h 9"/>
                <a:gd name="T6" fmla="*/ 0 w 9"/>
                <a:gd name="T7" fmla="*/ 9 h 9"/>
                <a:gd name="T8" fmla="*/ 0 w 9"/>
                <a:gd name="T9" fmla="*/ 0 h 9"/>
                <a:gd name="T10" fmla="*/ 8 w 9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2" name="Freeform 475"/>
            <p:cNvSpPr>
              <a:spLocks/>
            </p:cNvSpPr>
            <p:nvPr/>
          </p:nvSpPr>
          <p:spPr bwMode="auto">
            <a:xfrm>
              <a:off x="1547" y="436"/>
              <a:ext cx="866" cy="944"/>
            </a:xfrm>
            <a:custGeom>
              <a:avLst/>
              <a:gdLst>
                <a:gd name="T0" fmla="*/ 480 w 831"/>
                <a:gd name="T1" fmla="*/ 900 h 831"/>
                <a:gd name="T2" fmla="*/ 456 w 831"/>
                <a:gd name="T3" fmla="*/ 935 h 831"/>
                <a:gd name="T4" fmla="*/ 432 w 831"/>
                <a:gd name="T5" fmla="*/ 908 h 831"/>
                <a:gd name="T6" fmla="*/ 376 w 831"/>
                <a:gd name="T7" fmla="*/ 900 h 831"/>
                <a:gd name="T8" fmla="*/ 376 w 831"/>
                <a:gd name="T9" fmla="*/ 866 h 831"/>
                <a:gd name="T10" fmla="*/ 336 w 831"/>
                <a:gd name="T11" fmla="*/ 812 h 831"/>
                <a:gd name="T12" fmla="*/ 352 w 831"/>
                <a:gd name="T13" fmla="*/ 768 h 831"/>
                <a:gd name="T14" fmla="*/ 328 w 831"/>
                <a:gd name="T15" fmla="*/ 761 h 831"/>
                <a:gd name="T16" fmla="*/ 312 w 831"/>
                <a:gd name="T17" fmla="*/ 734 h 831"/>
                <a:gd name="T18" fmla="*/ 312 w 831"/>
                <a:gd name="T19" fmla="*/ 708 h 831"/>
                <a:gd name="T20" fmla="*/ 303 w 831"/>
                <a:gd name="T21" fmla="*/ 673 h 831"/>
                <a:gd name="T22" fmla="*/ 320 w 831"/>
                <a:gd name="T23" fmla="*/ 629 h 831"/>
                <a:gd name="T24" fmla="*/ 320 w 831"/>
                <a:gd name="T25" fmla="*/ 620 h 831"/>
                <a:gd name="T26" fmla="*/ 344 w 831"/>
                <a:gd name="T27" fmla="*/ 577 h 831"/>
                <a:gd name="T28" fmla="*/ 344 w 831"/>
                <a:gd name="T29" fmla="*/ 559 h 831"/>
                <a:gd name="T30" fmla="*/ 328 w 831"/>
                <a:gd name="T31" fmla="*/ 533 h 831"/>
                <a:gd name="T32" fmla="*/ 344 w 831"/>
                <a:gd name="T33" fmla="*/ 507 h 831"/>
                <a:gd name="T34" fmla="*/ 344 w 831"/>
                <a:gd name="T35" fmla="*/ 471 h 831"/>
                <a:gd name="T36" fmla="*/ 336 w 831"/>
                <a:gd name="T37" fmla="*/ 445 h 831"/>
                <a:gd name="T38" fmla="*/ 296 w 831"/>
                <a:gd name="T39" fmla="*/ 445 h 831"/>
                <a:gd name="T40" fmla="*/ 288 w 831"/>
                <a:gd name="T41" fmla="*/ 428 h 831"/>
                <a:gd name="T42" fmla="*/ 279 w 831"/>
                <a:gd name="T43" fmla="*/ 350 h 831"/>
                <a:gd name="T44" fmla="*/ 265 w 831"/>
                <a:gd name="T45" fmla="*/ 296 h 831"/>
                <a:gd name="T46" fmla="*/ 256 w 831"/>
                <a:gd name="T47" fmla="*/ 253 h 831"/>
                <a:gd name="T48" fmla="*/ 120 w 831"/>
                <a:gd name="T49" fmla="*/ 176 h 831"/>
                <a:gd name="T50" fmla="*/ 103 w 831"/>
                <a:gd name="T51" fmla="*/ 183 h 831"/>
                <a:gd name="T52" fmla="*/ 48 w 831"/>
                <a:gd name="T53" fmla="*/ 106 h 831"/>
                <a:gd name="T54" fmla="*/ 112 w 831"/>
                <a:gd name="T55" fmla="*/ 61 h 831"/>
                <a:gd name="T56" fmla="*/ 32 w 831"/>
                <a:gd name="T57" fmla="*/ 44 h 831"/>
                <a:gd name="T58" fmla="*/ 816 w 831"/>
                <a:gd name="T59" fmla="*/ 18 h 831"/>
                <a:gd name="T60" fmla="*/ 848 w 831"/>
                <a:gd name="T61" fmla="*/ 61 h 831"/>
                <a:gd name="T62" fmla="*/ 824 w 831"/>
                <a:gd name="T63" fmla="*/ 70 h 831"/>
                <a:gd name="T64" fmla="*/ 824 w 831"/>
                <a:gd name="T65" fmla="*/ 114 h 831"/>
                <a:gd name="T66" fmla="*/ 840 w 831"/>
                <a:gd name="T67" fmla="*/ 167 h 831"/>
                <a:gd name="T68" fmla="*/ 809 w 831"/>
                <a:gd name="T69" fmla="*/ 218 h 831"/>
                <a:gd name="T70" fmla="*/ 816 w 831"/>
                <a:gd name="T71" fmla="*/ 271 h 831"/>
                <a:gd name="T72" fmla="*/ 793 w 831"/>
                <a:gd name="T73" fmla="*/ 290 h 831"/>
                <a:gd name="T74" fmla="*/ 769 w 831"/>
                <a:gd name="T75" fmla="*/ 324 h 831"/>
                <a:gd name="T76" fmla="*/ 736 w 831"/>
                <a:gd name="T77" fmla="*/ 359 h 831"/>
                <a:gd name="T78" fmla="*/ 761 w 831"/>
                <a:gd name="T79" fmla="*/ 402 h 831"/>
                <a:gd name="T80" fmla="*/ 793 w 831"/>
                <a:gd name="T81" fmla="*/ 436 h 831"/>
                <a:gd name="T82" fmla="*/ 809 w 831"/>
                <a:gd name="T83" fmla="*/ 481 h 831"/>
                <a:gd name="T84" fmla="*/ 793 w 831"/>
                <a:gd name="T85" fmla="*/ 490 h 831"/>
                <a:gd name="T86" fmla="*/ 712 w 831"/>
                <a:gd name="T87" fmla="*/ 436 h 831"/>
                <a:gd name="T88" fmla="*/ 744 w 831"/>
                <a:gd name="T89" fmla="*/ 463 h 831"/>
                <a:gd name="T90" fmla="*/ 697 w 831"/>
                <a:gd name="T91" fmla="*/ 507 h 831"/>
                <a:gd name="T92" fmla="*/ 801 w 831"/>
                <a:gd name="T93" fmla="*/ 525 h 831"/>
                <a:gd name="T94" fmla="*/ 776 w 831"/>
                <a:gd name="T95" fmla="*/ 559 h 831"/>
                <a:gd name="T96" fmla="*/ 736 w 831"/>
                <a:gd name="T97" fmla="*/ 594 h 831"/>
                <a:gd name="T98" fmla="*/ 665 w 831"/>
                <a:gd name="T99" fmla="*/ 620 h 831"/>
                <a:gd name="T100" fmla="*/ 640 w 831"/>
                <a:gd name="T101" fmla="*/ 603 h 831"/>
                <a:gd name="T102" fmla="*/ 624 w 831"/>
                <a:gd name="T103" fmla="*/ 654 h 831"/>
                <a:gd name="T104" fmla="*/ 593 w 831"/>
                <a:gd name="T105" fmla="*/ 708 h 831"/>
                <a:gd name="T106" fmla="*/ 569 w 831"/>
                <a:gd name="T107" fmla="*/ 717 h 831"/>
                <a:gd name="T108" fmla="*/ 552 w 831"/>
                <a:gd name="T109" fmla="*/ 699 h 831"/>
                <a:gd name="T110" fmla="*/ 544 w 831"/>
                <a:gd name="T111" fmla="*/ 734 h 831"/>
                <a:gd name="T112" fmla="*/ 503 w 831"/>
                <a:gd name="T113" fmla="*/ 761 h 831"/>
                <a:gd name="T114" fmla="*/ 512 w 831"/>
                <a:gd name="T115" fmla="*/ 812 h 831"/>
                <a:gd name="T116" fmla="*/ 488 w 831"/>
                <a:gd name="T117" fmla="*/ 830 h 8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31"/>
                <a:gd name="T178" fmla="*/ 0 h 831"/>
                <a:gd name="T179" fmla="*/ 831 w 831"/>
                <a:gd name="T180" fmla="*/ 831 h 83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31" h="831">
                  <a:moveTo>
                    <a:pt x="476" y="738"/>
                  </a:moveTo>
                  <a:lnTo>
                    <a:pt x="476" y="738"/>
                  </a:lnTo>
                  <a:lnTo>
                    <a:pt x="461" y="746"/>
                  </a:lnTo>
                  <a:lnTo>
                    <a:pt x="468" y="754"/>
                  </a:lnTo>
                  <a:lnTo>
                    <a:pt x="468" y="777"/>
                  </a:lnTo>
                  <a:lnTo>
                    <a:pt x="461" y="792"/>
                  </a:lnTo>
                  <a:lnTo>
                    <a:pt x="453" y="815"/>
                  </a:lnTo>
                  <a:lnTo>
                    <a:pt x="446" y="815"/>
                  </a:lnTo>
                  <a:lnTo>
                    <a:pt x="453" y="823"/>
                  </a:lnTo>
                  <a:lnTo>
                    <a:pt x="453" y="830"/>
                  </a:lnTo>
                  <a:lnTo>
                    <a:pt x="438" y="830"/>
                  </a:lnTo>
                  <a:lnTo>
                    <a:pt x="438" y="823"/>
                  </a:lnTo>
                  <a:lnTo>
                    <a:pt x="430" y="830"/>
                  </a:lnTo>
                  <a:lnTo>
                    <a:pt x="422" y="823"/>
                  </a:lnTo>
                  <a:lnTo>
                    <a:pt x="422" y="815"/>
                  </a:lnTo>
                  <a:lnTo>
                    <a:pt x="415" y="815"/>
                  </a:lnTo>
                  <a:lnTo>
                    <a:pt x="415" y="807"/>
                  </a:lnTo>
                  <a:lnTo>
                    <a:pt x="415" y="799"/>
                  </a:lnTo>
                  <a:lnTo>
                    <a:pt x="415" y="807"/>
                  </a:lnTo>
                  <a:lnTo>
                    <a:pt x="415" y="799"/>
                  </a:lnTo>
                  <a:lnTo>
                    <a:pt x="407" y="799"/>
                  </a:lnTo>
                  <a:lnTo>
                    <a:pt x="376" y="807"/>
                  </a:lnTo>
                  <a:lnTo>
                    <a:pt x="384" y="799"/>
                  </a:lnTo>
                  <a:lnTo>
                    <a:pt x="361" y="792"/>
                  </a:lnTo>
                  <a:lnTo>
                    <a:pt x="376" y="784"/>
                  </a:lnTo>
                  <a:lnTo>
                    <a:pt x="361" y="784"/>
                  </a:lnTo>
                  <a:lnTo>
                    <a:pt x="361" y="777"/>
                  </a:lnTo>
                  <a:lnTo>
                    <a:pt x="361" y="769"/>
                  </a:lnTo>
                  <a:lnTo>
                    <a:pt x="354" y="769"/>
                  </a:lnTo>
                  <a:lnTo>
                    <a:pt x="361" y="762"/>
                  </a:lnTo>
                  <a:lnTo>
                    <a:pt x="346" y="754"/>
                  </a:lnTo>
                  <a:lnTo>
                    <a:pt x="346" y="746"/>
                  </a:lnTo>
                  <a:lnTo>
                    <a:pt x="346" y="738"/>
                  </a:lnTo>
                  <a:lnTo>
                    <a:pt x="338" y="738"/>
                  </a:lnTo>
                  <a:lnTo>
                    <a:pt x="330" y="715"/>
                  </a:lnTo>
                  <a:lnTo>
                    <a:pt x="322" y="715"/>
                  </a:lnTo>
                  <a:lnTo>
                    <a:pt x="322" y="700"/>
                  </a:lnTo>
                  <a:lnTo>
                    <a:pt x="346" y="684"/>
                  </a:lnTo>
                  <a:lnTo>
                    <a:pt x="338" y="684"/>
                  </a:lnTo>
                  <a:lnTo>
                    <a:pt x="338" y="676"/>
                  </a:lnTo>
                  <a:lnTo>
                    <a:pt x="346" y="684"/>
                  </a:lnTo>
                  <a:lnTo>
                    <a:pt x="338" y="676"/>
                  </a:lnTo>
                  <a:lnTo>
                    <a:pt x="330" y="676"/>
                  </a:lnTo>
                  <a:lnTo>
                    <a:pt x="322" y="692"/>
                  </a:lnTo>
                  <a:lnTo>
                    <a:pt x="315" y="692"/>
                  </a:lnTo>
                  <a:lnTo>
                    <a:pt x="315" y="676"/>
                  </a:lnTo>
                  <a:lnTo>
                    <a:pt x="322" y="676"/>
                  </a:lnTo>
                  <a:lnTo>
                    <a:pt x="315" y="670"/>
                  </a:lnTo>
                  <a:lnTo>
                    <a:pt x="315" y="654"/>
                  </a:lnTo>
                  <a:lnTo>
                    <a:pt x="307" y="654"/>
                  </a:lnTo>
                  <a:lnTo>
                    <a:pt x="315" y="654"/>
                  </a:lnTo>
                  <a:lnTo>
                    <a:pt x="307" y="654"/>
                  </a:lnTo>
                  <a:lnTo>
                    <a:pt x="307" y="638"/>
                  </a:lnTo>
                  <a:lnTo>
                    <a:pt x="299" y="646"/>
                  </a:lnTo>
                  <a:lnTo>
                    <a:pt x="307" y="638"/>
                  </a:lnTo>
                  <a:lnTo>
                    <a:pt x="299" y="638"/>
                  </a:lnTo>
                  <a:lnTo>
                    <a:pt x="299" y="631"/>
                  </a:lnTo>
                  <a:lnTo>
                    <a:pt x="307" y="623"/>
                  </a:lnTo>
                  <a:lnTo>
                    <a:pt x="291" y="623"/>
                  </a:lnTo>
                  <a:lnTo>
                    <a:pt x="299" y="623"/>
                  </a:lnTo>
                  <a:lnTo>
                    <a:pt x="291" y="615"/>
                  </a:lnTo>
                  <a:lnTo>
                    <a:pt x="299" y="615"/>
                  </a:lnTo>
                  <a:lnTo>
                    <a:pt x="299" y="607"/>
                  </a:lnTo>
                  <a:lnTo>
                    <a:pt x="299" y="600"/>
                  </a:lnTo>
                  <a:lnTo>
                    <a:pt x="291" y="600"/>
                  </a:lnTo>
                  <a:lnTo>
                    <a:pt x="291" y="592"/>
                  </a:lnTo>
                  <a:lnTo>
                    <a:pt x="291" y="576"/>
                  </a:lnTo>
                  <a:lnTo>
                    <a:pt x="299" y="570"/>
                  </a:lnTo>
                  <a:lnTo>
                    <a:pt x="291" y="570"/>
                  </a:lnTo>
                  <a:lnTo>
                    <a:pt x="299" y="570"/>
                  </a:lnTo>
                  <a:lnTo>
                    <a:pt x="291" y="562"/>
                  </a:lnTo>
                  <a:lnTo>
                    <a:pt x="307" y="554"/>
                  </a:lnTo>
                  <a:lnTo>
                    <a:pt x="299" y="546"/>
                  </a:lnTo>
                  <a:lnTo>
                    <a:pt x="338" y="554"/>
                  </a:lnTo>
                  <a:lnTo>
                    <a:pt x="322" y="546"/>
                  </a:lnTo>
                  <a:lnTo>
                    <a:pt x="330" y="539"/>
                  </a:lnTo>
                  <a:lnTo>
                    <a:pt x="315" y="546"/>
                  </a:lnTo>
                  <a:lnTo>
                    <a:pt x="307" y="546"/>
                  </a:lnTo>
                  <a:lnTo>
                    <a:pt x="307" y="539"/>
                  </a:lnTo>
                  <a:lnTo>
                    <a:pt x="307" y="531"/>
                  </a:lnTo>
                  <a:lnTo>
                    <a:pt x="330" y="531"/>
                  </a:lnTo>
                  <a:lnTo>
                    <a:pt x="330" y="523"/>
                  </a:lnTo>
                  <a:lnTo>
                    <a:pt x="330" y="515"/>
                  </a:lnTo>
                  <a:lnTo>
                    <a:pt x="330" y="508"/>
                  </a:lnTo>
                  <a:lnTo>
                    <a:pt x="346" y="508"/>
                  </a:lnTo>
                  <a:lnTo>
                    <a:pt x="338" y="508"/>
                  </a:lnTo>
                  <a:lnTo>
                    <a:pt x="346" y="508"/>
                  </a:lnTo>
                  <a:lnTo>
                    <a:pt x="346" y="500"/>
                  </a:lnTo>
                  <a:lnTo>
                    <a:pt x="330" y="500"/>
                  </a:lnTo>
                  <a:lnTo>
                    <a:pt x="330" y="492"/>
                  </a:lnTo>
                  <a:lnTo>
                    <a:pt x="338" y="492"/>
                  </a:lnTo>
                  <a:lnTo>
                    <a:pt x="338" y="484"/>
                  </a:lnTo>
                  <a:lnTo>
                    <a:pt x="338" y="477"/>
                  </a:lnTo>
                  <a:lnTo>
                    <a:pt x="346" y="477"/>
                  </a:lnTo>
                  <a:lnTo>
                    <a:pt x="346" y="469"/>
                  </a:lnTo>
                  <a:lnTo>
                    <a:pt x="315" y="469"/>
                  </a:lnTo>
                  <a:lnTo>
                    <a:pt x="291" y="454"/>
                  </a:lnTo>
                  <a:lnTo>
                    <a:pt x="284" y="439"/>
                  </a:lnTo>
                  <a:lnTo>
                    <a:pt x="307" y="439"/>
                  </a:lnTo>
                  <a:lnTo>
                    <a:pt x="338" y="454"/>
                  </a:lnTo>
                  <a:lnTo>
                    <a:pt x="338" y="446"/>
                  </a:lnTo>
                  <a:lnTo>
                    <a:pt x="330" y="446"/>
                  </a:lnTo>
                  <a:lnTo>
                    <a:pt x="338" y="439"/>
                  </a:lnTo>
                  <a:lnTo>
                    <a:pt x="330" y="439"/>
                  </a:lnTo>
                  <a:lnTo>
                    <a:pt x="338" y="431"/>
                  </a:lnTo>
                  <a:lnTo>
                    <a:pt x="322" y="423"/>
                  </a:lnTo>
                  <a:lnTo>
                    <a:pt x="330" y="423"/>
                  </a:lnTo>
                  <a:lnTo>
                    <a:pt x="330" y="415"/>
                  </a:lnTo>
                  <a:lnTo>
                    <a:pt x="315" y="415"/>
                  </a:lnTo>
                  <a:lnTo>
                    <a:pt x="322" y="408"/>
                  </a:lnTo>
                  <a:lnTo>
                    <a:pt x="307" y="415"/>
                  </a:lnTo>
                  <a:lnTo>
                    <a:pt x="322" y="400"/>
                  </a:lnTo>
                  <a:lnTo>
                    <a:pt x="299" y="408"/>
                  </a:lnTo>
                  <a:lnTo>
                    <a:pt x="322" y="392"/>
                  </a:lnTo>
                  <a:lnTo>
                    <a:pt x="299" y="392"/>
                  </a:lnTo>
                  <a:lnTo>
                    <a:pt x="307" y="384"/>
                  </a:lnTo>
                  <a:lnTo>
                    <a:pt x="299" y="384"/>
                  </a:lnTo>
                  <a:lnTo>
                    <a:pt x="291" y="377"/>
                  </a:lnTo>
                  <a:lnTo>
                    <a:pt x="291" y="384"/>
                  </a:lnTo>
                  <a:lnTo>
                    <a:pt x="284" y="392"/>
                  </a:lnTo>
                  <a:lnTo>
                    <a:pt x="284" y="400"/>
                  </a:lnTo>
                  <a:lnTo>
                    <a:pt x="268" y="408"/>
                  </a:lnTo>
                  <a:lnTo>
                    <a:pt x="260" y="400"/>
                  </a:lnTo>
                  <a:lnTo>
                    <a:pt x="260" y="392"/>
                  </a:lnTo>
                  <a:lnTo>
                    <a:pt x="260" y="384"/>
                  </a:lnTo>
                  <a:lnTo>
                    <a:pt x="276" y="377"/>
                  </a:lnTo>
                  <a:lnTo>
                    <a:pt x="260" y="377"/>
                  </a:lnTo>
                  <a:lnTo>
                    <a:pt x="276" y="362"/>
                  </a:lnTo>
                  <a:lnTo>
                    <a:pt x="276" y="331"/>
                  </a:lnTo>
                  <a:lnTo>
                    <a:pt x="260" y="323"/>
                  </a:lnTo>
                  <a:lnTo>
                    <a:pt x="268" y="316"/>
                  </a:lnTo>
                  <a:lnTo>
                    <a:pt x="268" y="308"/>
                  </a:lnTo>
                  <a:lnTo>
                    <a:pt x="260" y="308"/>
                  </a:lnTo>
                  <a:lnTo>
                    <a:pt x="260" y="300"/>
                  </a:lnTo>
                  <a:lnTo>
                    <a:pt x="260" y="292"/>
                  </a:lnTo>
                  <a:lnTo>
                    <a:pt x="260" y="285"/>
                  </a:lnTo>
                  <a:lnTo>
                    <a:pt x="254" y="269"/>
                  </a:lnTo>
                  <a:lnTo>
                    <a:pt x="254" y="261"/>
                  </a:lnTo>
                  <a:lnTo>
                    <a:pt x="246" y="255"/>
                  </a:lnTo>
                  <a:lnTo>
                    <a:pt x="254" y="247"/>
                  </a:lnTo>
                  <a:lnTo>
                    <a:pt x="246" y="247"/>
                  </a:lnTo>
                  <a:lnTo>
                    <a:pt x="254" y="247"/>
                  </a:lnTo>
                  <a:lnTo>
                    <a:pt x="246" y="231"/>
                  </a:lnTo>
                  <a:lnTo>
                    <a:pt x="246" y="223"/>
                  </a:lnTo>
                  <a:lnTo>
                    <a:pt x="223" y="208"/>
                  </a:lnTo>
                  <a:lnTo>
                    <a:pt x="223" y="192"/>
                  </a:lnTo>
                  <a:lnTo>
                    <a:pt x="223" y="185"/>
                  </a:lnTo>
                  <a:lnTo>
                    <a:pt x="215" y="169"/>
                  </a:lnTo>
                  <a:lnTo>
                    <a:pt x="146" y="139"/>
                  </a:lnTo>
                  <a:lnTo>
                    <a:pt x="115" y="155"/>
                  </a:lnTo>
                  <a:lnTo>
                    <a:pt x="115" y="139"/>
                  </a:lnTo>
                  <a:lnTo>
                    <a:pt x="107" y="139"/>
                  </a:lnTo>
                  <a:lnTo>
                    <a:pt x="99" y="147"/>
                  </a:lnTo>
                  <a:lnTo>
                    <a:pt x="92" y="139"/>
                  </a:lnTo>
                  <a:lnTo>
                    <a:pt x="84" y="147"/>
                  </a:lnTo>
                  <a:lnTo>
                    <a:pt x="99" y="161"/>
                  </a:lnTo>
                  <a:lnTo>
                    <a:pt x="76" y="155"/>
                  </a:lnTo>
                  <a:lnTo>
                    <a:pt x="53" y="131"/>
                  </a:lnTo>
                  <a:lnTo>
                    <a:pt x="76" y="116"/>
                  </a:lnTo>
                  <a:lnTo>
                    <a:pt x="46" y="108"/>
                  </a:lnTo>
                  <a:lnTo>
                    <a:pt x="46" y="100"/>
                  </a:lnTo>
                  <a:lnTo>
                    <a:pt x="46" y="93"/>
                  </a:lnTo>
                  <a:lnTo>
                    <a:pt x="38" y="108"/>
                  </a:lnTo>
                  <a:lnTo>
                    <a:pt x="23" y="93"/>
                  </a:lnTo>
                  <a:lnTo>
                    <a:pt x="38" y="77"/>
                  </a:lnTo>
                  <a:lnTo>
                    <a:pt x="107" y="77"/>
                  </a:lnTo>
                  <a:lnTo>
                    <a:pt x="99" y="62"/>
                  </a:lnTo>
                  <a:lnTo>
                    <a:pt x="107" y="54"/>
                  </a:lnTo>
                  <a:lnTo>
                    <a:pt x="107" y="39"/>
                  </a:lnTo>
                  <a:lnTo>
                    <a:pt x="46" y="54"/>
                  </a:lnTo>
                  <a:lnTo>
                    <a:pt x="53" y="39"/>
                  </a:lnTo>
                  <a:lnTo>
                    <a:pt x="38" y="47"/>
                  </a:lnTo>
                  <a:lnTo>
                    <a:pt x="46" y="31"/>
                  </a:lnTo>
                  <a:lnTo>
                    <a:pt x="31" y="39"/>
                  </a:lnTo>
                  <a:lnTo>
                    <a:pt x="15" y="24"/>
                  </a:lnTo>
                  <a:lnTo>
                    <a:pt x="0" y="8"/>
                  </a:lnTo>
                  <a:lnTo>
                    <a:pt x="7" y="0"/>
                  </a:lnTo>
                  <a:lnTo>
                    <a:pt x="783" y="0"/>
                  </a:lnTo>
                  <a:lnTo>
                    <a:pt x="776" y="8"/>
                  </a:lnTo>
                  <a:lnTo>
                    <a:pt x="783" y="16"/>
                  </a:lnTo>
                  <a:lnTo>
                    <a:pt x="776" y="39"/>
                  </a:lnTo>
                  <a:lnTo>
                    <a:pt x="783" y="47"/>
                  </a:lnTo>
                  <a:lnTo>
                    <a:pt x="791" y="24"/>
                  </a:lnTo>
                  <a:lnTo>
                    <a:pt x="814" y="39"/>
                  </a:lnTo>
                  <a:lnTo>
                    <a:pt x="814" y="47"/>
                  </a:lnTo>
                  <a:lnTo>
                    <a:pt x="814" y="54"/>
                  </a:lnTo>
                  <a:lnTo>
                    <a:pt x="791" y="39"/>
                  </a:lnTo>
                  <a:lnTo>
                    <a:pt x="791" y="47"/>
                  </a:lnTo>
                  <a:lnTo>
                    <a:pt x="799" y="54"/>
                  </a:lnTo>
                  <a:lnTo>
                    <a:pt x="791" y="54"/>
                  </a:lnTo>
                  <a:lnTo>
                    <a:pt x="799" y="62"/>
                  </a:lnTo>
                  <a:lnTo>
                    <a:pt x="791" y="62"/>
                  </a:lnTo>
                  <a:lnTo>
                    <a:pt x="830" y="69"/>
                  </a:lnTo>
                  <a:lnTo>
                    <a:pt x="830" y="93"/>
                  </a:lnTo>
                  <a:lnTo>
                    <a:pt x="830" y="108"/>
                  </a:lnTo>
                  <a:lnTo>
                    <a:pt x="791" y="100"/>
                  </a:lnTo>
                  <a:lnTo>
                    <a:pt x="776" y="100"/>
                  </a:lnTo>
                  <a:lnTo>
                    <a:pt x="791" y="100"/>
                  </a:lnTo>
                  <a:lnTo>
                    <a:pt x="761" y="108"/>
                  </a:lnTo>
                  <a:lnTo>
                    <a:pt x="776" y="131"/>
                  </a:lnTo>
                  <a:lnTo>
                    <a:pt x="769" y="131"/>
                  </a:lnTo>
                  <a:lnTo>
                    <a:pt x="776" y="131"/>
                  </a:lnTo>
                  <a:lnTo>
                    <a:pt x="776" y="139"/>
                  </a:lnTo>
                  <a:lnTo>
                    <a:pt x="806" y="147"/>
                  </a:lnTo>
                  <a:lnTo>
                    <a:pt x="783" y="161"/>
                  </a:lnTo>
                  <a:lnTo>
                    <a:pt x="806" y="177"/>
                  </a:lnTo>
                  <a:lnTo>
                    <a:pt x="814" y="200"/>
                  </a:lnTo>
                  <a:lnTo>
                    <a:pt x="806" y="208"/>
                  </a:lnTo>
                  <a:lnTo>
                    <a:pt x="776" y="185"/>
                  </a:lnTo>
                  <a:lnTo>
                    <a:pt x="776" y="192"/>
                  </a:lnTo>
                  <a:lnTo>
                    <a:pt x="769" y="185"/>
                  </a:lnTo>
                  <a:lnTo>
                    <a:pt x="791" y="208"/>
                  </a:lnTo>
                  <a:lnTo>
                    <a:pt x="776" y="216"/>
                  </a:lnTo>
                  <a:lnTo>
                    <a:pt x="791" y="216"/>
                  </a:lnTo>
                  <a:lnTo>
                    <a:pt x="791" y="231"/>
                  </a:lnTo>
                  <a:lnTo>
                    <a:pt x="783" y="239"/>
                  </a:lnTo>
                  <a:lnTo>
                    <a:pt x="806" y="239"/>
                  </a:lnTo>
                  <a:lnTo>
                    <a:pt x="814" y="247"/>
                  </a:lnTo>
                  <a:lnTo>
                    <a:pt x="806" y="261"/>
                  </a:lnTo>
                  <a:lnTo>
                    <a:pt x="769" y="247"/>
                  </a:lnTo>
                  <a:lnTo>
                    <a:pt x="776" y="255"/>
                  </a:lnTo>
                  <a:lnTo>
                    <a:pt x="761" y="255"/>
                  </a:lnTo>
                  <a:lnTo>
                    <a:pt x="769" y="255"/>
                  </a:lnTo>
                  <a:lnTo>
                    <a:pt x="769" y="269"/>
                  </a:lnTo>
                  <a:lnTo>
                    <a:pt x="799" y="285"/>
                  </a:lnTo>
                  <a:lnTo>
                    <a:pt x="791" y="300"/>
                  </a:lnTo>
                  <a:lnTo>
                    <a:pt x="769" y="316"/>
                  </a:lnTo>
                  <a:lnTo>
                    <a:pt x="738" y="285"/>
                  </a:lnTo>
                  <a:lnTo>
                    <a:pt x="738" y="300"/>
                  </a:lnTo>
                  <a:lnTo>
                    <a:pt x="730" y="292"/>
                  </a:lnTo>
                  <a:lnTo>
                    <a:pt x="730" y="300"/>
                  </a:lnTo>
                  <a:lnTo>
                    <a:pt x="714" y="316"/>
                  </a:lnTo>
                  <a:lnTo>
                    <a:pt x="699" y="308"/>
                  </a:lnTo>
                  <a:lnTo>
                    <a:pt x="706" y="316"/>
                  </a:lnTo>
                  <a:lnTo>
                    <a:pt x="699" y="323"/>
                  </a:lnTo>
                  <a:lnTo>
                    <a:pt x="730" y="323"/>
                  </a:lnTo>
                  <a:lnTo>
                    <a:pt x="699" y="339"/>
                  </a:lnTo>
                  <a:lnTo>
                    <a:pt x="722" y="339"/>
                  </a:lnTo>
                  <a:lnTo>
                    <a:pt x="730" y="347"/>
                  </a:lnTo>
                  <a:lnTo>
                    <a:pt x="730" y="354"/>
                  </a:lnTo>
                  <a:lnTo>
                    <a:pt x="722" y="354"/>
                  </a:lnTo>
                  <a:lnTo>
                    <a:pt x="722" y="362"/>
                  </a:lnTo>
                  <a:lnTo>
                    <a:pt x="722" y="369"/>
                  </a:lnTo>
                  <a:lnTo>
                    <a:pt x="722" y="362"/>
                  </a:lnTo>
                  <a:lnTo>
                    <a:pt x="730" y="354"/>
                  </a:lnTo>
                  <a:lnTo>
                    <a:pt x="761" y="384"/>
                  </a:lnTo>
                  <a:lnTo>
                    <a:pt x="753" y="400"/>
                  </a:lnTo>
                  <a:lnTo>
                    <a:pt x="769" y="392"/>
                  </a:lnTo>
                  <a:lnTo>
                    <a:pt x="761" y="400"/>
                  </a:lnTo>
                  <a:lnTo>
                    <a:pt x="761" y="408"/>
                  </a:lnTo>
                  <a:lnTo>
                    <a:pt x="776" y="400"/>
                  </a:lnTo>
                  <a:lnTo>
                    <a:pt x="776" y="423"/>
                  </a:lnTo>
                  <a:lnTo>
                    <a:pt x="769" y="423"/>
                  </a:lnTo>
                  <a:lnTo>
                    <a:pt x="776" y="423"/>
                  </a:lnTo>
                  <a:lnTo>
                    <a:pt x="776" y="431"/>
                  </a:lnTo>
                  <a:lnTo>
                    <a:pt x="776" y="446"/>
                  </a:lnTo>
                  <a:lnTo>
                    <a:pt x="769" y="446"/>
                  </a:lnTo>
                  <a:lnTo>
                    <a:pt x="761" y="431"/>
                  </a:lnTo>
                  <a:lnTo>
                    <a:pt x="761" y="446"/>
                  </a:lnTo>
                  <a:lnTo>
                    <a:pt x="753" y="446"/>
                  </a:lnTo>
                  <a:lnTo>
                    <a:pt x="738" y="439"/>
                  </a:lnTo>
                  <a:lnTo>
                    <a:pt x="738" y="423"/>
                  </a:lnTo>
                  <a:lnTo>
                    <a:pt x="730" y="408"/>
                  </a:lnTo>
                  <a:lnTo>
                    <a:pt x="683" y="384"/>
                  </a:lnTo>
                  <a:lnTo>
                    <a:pt x="691" y="392"/>
                  </a:lnTo>
                  <a:lnTo>
                    <a:pt x="683" y="392"/>
                  </a:lnTo>
                  <a:lnTo>
                    <a:pt x="691" y="400"/>
                  </a:lnTo>
                  <a:lnTo>
                    <a:pt x="714" y="400"/>
                  </a:lnTo>
                  <a:lnTo>
                    <a:pt x="714" y="415"/>
                  </a:lnTo>
                  <a:lnTo>
                    <a:pt x="714" y="408"/>
                  </a:lnTo>
                  <a:lnTo>
                    <a:pt x="714" y="415"/>
                  </a:lnTo>
                  <a:lnTo>
                    <a:pt x="699" y="423"/>
                  </a:lnTo>
                  <a:lnTo>
                    <a:pt x="675" y="423"/>
                  </a:lnTo>
                  <a:lnTo>
                    <a:pt x="683" y="431"/>
                  </a:lnTo>
                  <a:lnTo>
                    <a:pt x="675" y="439"/>
                  </a:lnTo>
                  <a:lnTo>
                    <a:pt x="669" y="446"/>
                  </a:lnTo>
                  <a:lnTo>
                    <a:pt x="699" y="454"/>
                  </a:lnTo>
                  <a:lnTo>
                    <a:pt x="669" y="469"/>
                  </a:lnTo>
                  <a:lnTo>
                    <a:pt x="683" y="469"/>
                  </a:lnTo>
                  <a:lnTo>
                    <a:pt x="722" y="454"/>
                  </a:lnTo>
                  <a:lnTo>
                    <a:pt x="745" y="462"/>
                  </a:lnTo>
                  <a:lnTo>
                    <a:pt x="769" y="462"/>
                  </a:lnTo>
                  <a:lnTo>
                    <a:pt x="769" y="469"/>
                  </a:lnTo>
                  <a:lnTo>
                    <a:pt x="753" y="469"/>
                  </a:lnTo>
                  <a:lnTo>
                    <a:pt x="753" y="477"/>
                  </a:lnTo>
                  <a:lnTo>
                    <a:pt x="761" y="477"/>
                  </a:lnTo>
                  <a:lnTo>
                    <a:pt x="745" y="484"/>
                  </a:lnTo>
                  <a:lnTo>
                    <a:pt x="745" y="492"/>
                  </a:lnTo>
                  <a:lnTo>
                    <a:pt x="738" y="492"/>
                  </a:lnTo>
                  <a:lnTo>
                    <a:pt x="722" y="500"/>
                  </a:lnTo>
                  <a:lnTo>
                    <a:pt x="730" y="508"/>
                  </a:lnTo>
                  <a:lnTo>
                    <a:pt x="714" y="508"/>
                  </a:lnTo>
                  <a:lnTo>
                    <a:pt x="722" y="515"/>
                  </a:lnTo>
                  <a:lnTo>
                    <a:pt x="706" y="523"/>
                  </a:lnTo>
                  <a:lnTo>
                    <a:pt x="661" y="546"/>
                  </a:lnTo>
                  <a:lnTo>
                    <a:pt x="653" y="539"/>
                  </a:lnTo>
                  <a:lnTo>
                    <a:pt x="645" y="554"/>
                  </a:lnTo>
                  <a:lnTo>
                    <a:pt x="638" y="546"/>
                  </a:lnTo>
                  <a:lnTo>
                    <a:pt x="645" y="554"/>
                  </a:lnTo>
                  <a:lnTo>
                    <a:pt x="638" y="546"/>
                  </a:lnTo>
                  <a:lnTo>
                    <a:pt x="630" y="546"/>
                  </a:lnTo>
                  <a:lnTo>
                    <a:pt x="638" y="554"/>
                  </a:lnTo>
                  <a:lnTo>
                    <a:pt x="622" y="554"/>
                  </a:lnTo>
                  <a:lnTo>
                    <a:pt x="622" y="546"/>
                  </a:lnTo>
                  <a:lnTo>
                    <a:pt x="614" y="539"/>
                  </a:lnTo>
                  <a:lnTo>
                    <a:pt x="614" y="531"/>
                  </a:lnTo>
                  <a:lnTo>
                    <a:pt x="607" y="531"/>
                  </a:lnTo>
                  <a:lnTo>
                    <a:pt x="614" y="546"/>
                  </a:lnTo>
                  <a:lnTo>
                    <a:pt x="622" y="554"/>
                  </a:lnTo>
                  <a:lnTo>
                    <a:pt x="614" y="562"/>
                  </a:lnTo>
                  <a:lnTo>
                    <a:pt x="599" y="570"/>
                  </a:lnTo>
                  <a:lnTo>
                    <a:pt x="599" y="576"/>
                  </a:lnTo>
                  <a:lnTo>
                    <a:pt x="599" y="592"/>
                  </a:lnTo>
                  <a:lnTo>
                    <a:pt x="591" y="600"/>
                  </a:lnTo>
                  <a:lnTo>
                    <a:pt x="583" y="607"/>
                  </a:lnTo>
                  <a:lnTo>
                    <a:pt x="583" y="600"/>
                  </a:lnTo>
                  <a:lnTo>
                    <a:pt x="576" y="615"/>
                  </a:lnTo>
                  <a:lnTo>
                    <a:pt x="569" y="623"/>
                  </a:lnTo>
                  <a:lnTo>
                    <a:pt x="561" y="615"/>
                  </a:lnTo>
                  <a:lnTo>
                    <a:pt x="569" y="623"/>
                  </a:lnTo>
                  <a:lnTo>
                    <a:pt x="561" y="638"/>
                  </a:lnTo>
                  <a:lnTo>
                    <a:pt x="553" y="631"/>
                  </a:lnTo>
                  <a:lnTo>
                    <a:pt x="553" y="638"/>
                  </a:lnTo>
                  <a:lnTo>
                    <a:pt x="546" y="631"/>
                  </a:lnTo>
                  <a:lnTo>
                    <a:pt x="546" y="638"/>
                  </a:lnTo>
                  <a:lnTo>
                    <a:pt x="538" y="631"/>
                  </a:lnTo>
                  <a:lnTo>
                    <a:pt x="538" y="638"/>
                  </a:lnTo>
                  <a:lnTo>
                    <a:pt x="530" y="631"/>
                  </a:lnTo>
                  <a:lnTo>
                    <a:pt x="546" y="623"/>
                  </a:lnTo>
                  <a:lnTo>
                    <a:pt x="530" y="615"/>
                  </a:lnTo>
                  <a:lnTo>
                    <a:pt x="530" y="623"/>
                  </a:lnTo>
                  <a:lnTo>
                    <a:pt x="530" y="631"/>
                  </a:lnTo>
                  <a:lnTo>
                    <a:pt x="522" y="631"/>
                  </a:lnTo>
                  <a:lnTo>
                    <a:pt x="522" y="638"/>
                  </a:lnTo>
                  <a:lnTo>
                    <a:pt x="530" y="638"/>
                  </a:lnTo>
                  <a:lnTo>
                    <a:pt x="522" y="646"/>
                  </a:lnTo>
                  <a:lnTo>
                    <a:pt x="507" y="646"/>
                  </a:lnTo>
                  <a:lnTo>
                    <a:pt x="499" y="646"/>
                  </a:lnTo>
                  <a:lnTo>
                    <a:pt x="499" y="662"/>
                  </a:lnTo>
                  <a:lnTo>
                    <a:pt x="499" y="670"/>
                  </a:lnTo>
                  <a:lnTo>
                    <a:pt x="483" y="662"/>
                  </a:lnTo>
                  <a:lnTo>
                    <a:pt x="483" y="670"/>
                  </a:lnTo>
                  <a:lnTo>
                    <a:pt x="491" y="692"/>
                  </a:lnTo>
                  <a:lnTo>
                    <a:pt x="476" y="692"/>
                  </a:lnTo>
                  <a:lnTo>
                    <a:pt x="491" y="700"/>
                  </a:lnTo>
                  <a:lnTo>
                    <a:pt x="491" y="715"/>
                  </a:lnTo>
                  <a:lnTo>
                    <a:pt x="476" y="707"/>
                  </a:lnTo>
                  <a:lnTo>
                    <a:pt x="491" y="715"/>
                  </a:lnTo>
                  <a:lnTo>
                    <a:pt x="483" y="723"/>
                  </a:lnTo>
                  <a:lnTo>
                    <a:pt x="483" y="731"/>
                  </a:lnTo>
                  <a:lnTo>
                    <a:pt x="476" y="723"/>
                  </a:lnTo>
                  <a:lnTo>
                    <a:pt x="476" y="731"/>
                  </a:lnTo>
                  <a:lnTo>
                    <a:pt x="476" y="738"/>
                  </a:lnTo>
                  <a:lnTo>
                    <a:pt x="468" y="731"/>
                  </a:lnTo>
                  <a:lnTo>
                    <a:pt x="476" y="73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3" name="Freeform 476"/>
            <p:cNvSpPr>
              <a:spLocks/>
            </p:cNvSpPr>
            <p:nvPr/>
          </p:nvSpPr>
          <p:spPr bwMode="auto">
            <a:xfrm>
              <a:off x="1806" y="710"/>
              <a:ext cx="243" cy="679"/>
            </a:xfrm>
            <a:custGeom>
              <a:avLst/>
              <a:gdLst>
                <a:gd name="T0" fmla="*/ 242 w 234"/>
                <a:gd name="T1" fmla="*/ 581 h 598"/>
                <a:gd name="T2" fmla="*/ 234 w 234"/>
                <a:gd name="T3" fmla="*/ 617 h 598"/>
                <a:gd name="T4" fmla="*/ 210 w 234"/>
                <a:gd name="T5" fmla="*/ 661 h 598"/>
                <a:gd name="T6" fmla="*/ 201 w 234"/>
                <a:gd name="T7" fmla="*/ 678 h 598"/>
                <a:gd name="T8" fmla="*/ 185 w 234"/>
                <a:gd name="T9" fmla="*/ 678 h 598"/>
                <a:gd name="T10" fmla="*/ 185 w 234"/>
                <a:gd name="T11" fmla="*/ 661 h 598"/>
                <a:gd name="T12" fmla="*/ 178 w 234"/>
                <a:gd name="T13" fmla="*/ 643 h 598"/>
                <a:gd name="T14" fmla="*/ 137 w 234"/>
                <a:gd name="T15" fmla="*/ 652 h 598"/>
                <a:gd name="T16" fmla="*/ 137 w 234"/>
                <a:gd name="T17" fmla="*/ 626 h 598"/>
                <a:gd name="T18" fmla="*/ 120 w 234"/>
                <a:gd name="T19" fmla="*/ 607 h 598"/>
                <a:gd name="T20" fmla="*/ 105 w 234"/>
                <a:gd name="T21" fmla="*/ 590 h 598"/>
                <a:gd name="T22" fmla="*/ 97 w 234"/>
                <a:gd name="T23" fmla="*/ 572 h 598"/>
                <a:gd name="T24" fmla="*/ 80 w 234"/>
                <a:gd name="T25" fmla="*/ 529 h 598"/>
                <a:gd name="T26" fmla="*/ 97 w 234"/>
                <a:gd name="T27" fmla="*/ 502 h 598"/>
                <a:gd name="T28" fmla="*/ 88 w 234"/>
                <a:gd name="T29" fmla="*/ 502 h 598"/>
                <a:gd name="T30" fmla="*/ 73 w 234"/>
                <a:gd name="T31" fmla="*/ 511 h 598"/>
                <a:gd name="T32" fmla="*/ 73 w 234"/>
                <a:gd name="T33" fmla="*/ 485 h 598"/>
                <a:gd name="T34" fmla="*/ 64 w 234"/>
                <a:gd name="T35" fmla="*/ 476 h 598"/>
                <a:gd name="T36" fmla="*/ 64 w 234"/>
                <a:gd name="T37" fmla="*/ 458 h 598"/>
                <a:gd name="T38" fmla="*/ 64 w 234"/>
                <a:gd name="T39" fmla="*/ 441 h 598"/>
                <a:gd name="T40" fmla="*/ 48 w 234"/>
                <a:gd name="T41" fmla="*/ 441 h 598"/>
                <a:gd name="T42" fmla="*/ 56 w 234"/>
                <a:gd name="T43" fmla="*/ 422 h 598"/>
                <a:gd name="T44" fmla="*/ 48 w 234"/>
                <a:gd name="T45" fmla="*/ 405 h 598"/>
                <a:gd name="T46" fmla="*/ 48 w 234"/>
                <a:gd name="T47" fmla="*/ 379 h 598"/>
                <a:gd name="T48" fmla="*/ 64 w 234"/>
                <a:gd name="T49" fmla="*/ 361 h 598"/>
                <a:gd name="T50" fmla="*/ 80 w 234"/>
                <a:gd name="T51" fmla="*/ 352 h 598"/>
                <a:gd name="T52" fmla="*/ 64 w 234"/>
                <a:gd name="T53" fmla="*/ 352 h 598"/>
                <a:gd name="T54" fmla="*/ 88 w 234"/>
                <a:gd name="T55" fmla="*/ 335 h 598"/>
                <a:gd name="T56" fmla="*/ 105 w 234"/>
                <a:gd name="T57" fmla="*/ 309 h 598"/>
                <a:gd name="T58" fmla="*/ 105 w 234"/>
                <a:gd name="T59" fmla="*/ 300 h 598"/>
                <a:gd name="T60" fmla="*/ 97 w 234"/>
                <a:gd name="T61" fmla="*/ 291 h 598"/>
                <a:gd name="T62" fmla="*/ 105 w 234"/>
                <a:gd name="T63" fmla="*/ 274 h 598"/>
                <a:gd name="T64" fmla="*/ 48 w 234"/>
                <a:gd name="T65" fmla="*/ 246 h 598"/>
                <a:gd name="T66" fmla="*/ 97 w 234"/>
                <a:gd name="T67" fmla="*/ 246 h 598"/>
                <a:gd name="T68" fmla="*/ 97 w 234"/>
                <a:gd name="T69" fmla="*/ 229 h 598"/>
                <a:gd name="T70" fmla="*/ 80 w 234"/>
                <a:gd name="T71" fmla="*/ 211 h 598"/>
                <a:gd name="T72" fmla="*/ 73 w 234"/>
                <a:gd name="T73" fmla="*/ 211 h 598"/>
                <a:gd name="T74" fmla="*/ 80 w 234"/>
                <a:gd name="T75" fmla="*/ 194 h 598"/>
                <a:gd name="T76" fmla="*/ 56 w 234"/>
                <a:gd name="T77" fmla="*/ 176 h 598"/>
                <a:gd name="T78" fmla="*/ 48 w 234"/>
                <a:gd name="T79" fmla="*/ 159 h 598"/>
                <a:gd name="T80" fmla="*/ 41 w 234"/>
                <a:gd name="T81" fmla="*/ 185 h 598"/>
                <a:gd name="T82" fmla="*/ 16 w 234"/>
                <a:gd name="T83" fmla="*/ 176 h 598"/>
                <a:gd name="T84" fmla="*/ 32 w 234"/>
                <a:gd name="T85" fmla="*/ 141 h 598"/>
                <a:gd name="T86" fmla="*/ 24 w 234"/>
                <a:gd name="T87" fmla="*/ 89 h 598"/>
                <a:gd name="T88" fmla="*/ 16 w 234"/>
                <a:gd name="T89" fmla="*/ 70 h 598"/>
                <a:gd name="T90" fmla="*/ 8 w 234"/>
                <a:gd name="T91" fmla="*/ 35 h 598"/>
                <a:gd name="T92" fmla="*/ 8 w 234"/>
                <a:gd name="T93" fmla="*/ 18 h 598"/>
                <a:gd name="T94" fmla="*/ 0 w 234"/>
                <a:gd name="T95" fmla="*/ 0 h 59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4"/>
                <a:gd name="T145" fmla="*/ 0 h 598"/>
                <a:gd name="T146" fmla="*/ 234 w 234"/>
                <a:gd name="T147" fmla="*/ 598 h 59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4" h="598">
                  <a:moveTo>
                    <a:pt x="233" y="504"/>
                  </a:moveTo>
                  <a:lnTo>
                    <a:pt x="233" y="504"/>
                  </a:lnTo>
                  <a:lnTo>
                    <a:pt x="233" y="512"/>
                  </a:lnTo>
                  <a:lnTo>
                    <a:pt x="217" y="512"/>
                  </a:lnTo>
                  <a:lnTo>
                    <a:pt x="225" y="520"/>
                  </a:lnTo>
                  <a:lnTo>
                    <a:pt x="225" y="543"/>
                  </a:lnTo>
                  <a:lnTo>
                    <a:pt x="217" y="559"/>
                  </a:lnTo>
                  <a:lnTo>
                    <a:pt x="209" y="582"/>
                  </a:lnTo>
                  <a:lnTo>
                    <a:pt x="202" y="582"/>
                  </a:lnTo>
                  <a:lnTo>
                    <a:pt x="209" y="590"/>
                  </a:lnTo>
                  <a:lnTo>
                    <a:pt x="209" y="597"/>
                  </a:lnTo>
                  <a:lnTo>
                    <a:pt x="194" y="597"/>
                  </a:lnTo>
                  <a:lnTo>
                    <a:pt x="194" y="590"/>
                  </a:lnTo>
                  <a:lnTo>
                    <a:pt x="186" y="597"/>
                  </a:lnTo>
                  <a:lnTo>
                    <a:pt x="178" y="597"/>
                  </a:lnTo>
                  <a:lnTo>
                    <a:pt x="178" y="582"/>
                  </a:lnTo>
                  <a:lnTo>
                    <a:pt x="178" y="590"/>
                  </a:lnTo>
                  <a:lnTo>
                    <a:pt x="178" y="582"/>
                  </a:lnTo>
                  <a:lnTo>
                    <a:pt x="171" y="582"/>
                  </a:lnTo>
                  <a:lnTo>
                    <a:pt x="171" y="574"/>
                  </a:lnTo>
                  <a:lnTo>
                    <a:pt x="171" y="566"/>
                  </a:lnTo>
                  <a:lnTo>
                    <a:pt x="163" y="574"/>
                  </a:lnTo>
                  <a:lnTo>
                    <a:pt x="163" y="566"/>
                  </a:lnTo>
                  <a:lnTo>
                    <a:pt x="132" y="574"/>
                  </a:lnTo>
                  <a:lnTo>
                    <a:pt x="140" y="566"/>
                  </a:lnTo>
                  <a:lnTo>
                    <a:pt x="116" y="559"/>
                  </a:lnTo>
                  <a:lnTo>
                    <a:pt x="132" y="551"/>
                  </a:lnTo>
                  <a:lnTo>
                    <a:pt x="116" y="551"/>
                  </a:lnTo>
                  <a:lnTo>
                    <a:pt x="116" y="543"/>
                  </a:lnTo>
                  <a:lnTo>
                    <a:pt x="116" y="535"/>
                  </a:lnTo>
                  <a:lnTo>
                    <a:pt x="109" y="535"/>
                  </a:lnTo>
                  <a:lnTo>
                    <a:pt x="116" y="535"/>
                  </a:lnTo>
                  <a:lnTo>
                    <a:pt x="101" y="520"/>
                  </a:lnTo>
                  <a:lnTo>
                    <a:pt x="101" y="512"/>
                  </a:lnTo>
                  <a:lnTo>
                    <a:pt x="101" y="504"/>
                  </a:lnTo>
                  <a:lnTo>
                    <a:pt x="93" y="504"/>
                  </a:lnTo>
                  <a:lnTo>
                    <a:pt x="85" y="481"/>
                  </a:lnTo>
                  <a:lnTo>
                    <a:pt x="77" y="481"/>
                  </a:lnTo>
                  <a:lnTo>
                    <a:pt x="77" y="466"/>
                  </a:lnTo>
                  <a:lnTo>
                    <a:pt x="101" y="450"/>
                  </a:lnTo>
                  <a:lnTo>
                    <a:pt x="93" y="450"/>
                  </a:lnTo>
                  <a:lnTo>
                    <a:pt x="93" y="442"/>
                  </a:lnTo>
                  <a:lnTo>
                    <a:pt x="101" y="450"/>
                  </a:lnTo>
                  <a:lnTo>
                    <a:pt x="93" y="442"/>
                  </a:lnTo>
                  <a:lnTo>
                    <a:pt x="85" y="442"/>
                  </a:lnTo>
                  <a:lnTo>
                    <a:pt x="77" y="458"/>
                  </a:lnTo>
                  <a:lnTo>
                    <a:pt x="70" y="458"/>
                  </a:lnTo>
                  <a:lnTo>
                    <a:pt x="70" y="450"/>
                  </a:lnTo>
                  <a:lnTo>
                    <a:pt x="77" y="442"/>
                  </a:lnTo>
                  <a:lnTo>
                    <a:pt x="70" y="435"/>
                  </a:lnTo>
                  <a:lnTo>
                    <a:pt x="70" y="427"/>
                  </a:lnTo>
                  <a:lnTo>
                    <a:pt x="62" y="427"/>
                  </a:lnTo>
                  <a:lnTo>
                    <a:pt x="70" y="419"/>
                  </a:lnTo>
                  <a:lnTo>
                    <a:pt x="62" y="419"/>
                  </a:lnTo>
                  <a:lnTo>
                    <a:pt x="62" y="411"/>
                  </a:lnTo>
                  <a:lnTo>
                    <a:pt x="54" y="411"/>
                  </a:lnTo>
                  <a:lnTo>
                    <a:pt x="62" y="403"/>
                  </a:lnTo>
                  <a:lnTo>
                    <a:pt x="54" y="403"/>
                  </a:lnTo>
                  <a:lnTo>
                    <a:pt x="54" y="396"/>
                  </a:lnTo>
                  <a:lnTo>
                    <a:pt x="62" y="388"/>
                  </a:lnTo>
                  <a:lnTo>
                    <a:pt x="46" y="388"/>
                  </a:lnTo>
                  <a:lnTo>
                    <a:pt x="54" y="388"/>
                  </a:lnTo>
                  <a:lnTo>
                    <a:pt x="46" y="388"/>
                  </a:lnTo>
                  <a:lnTo>
                    <a:pt x="46" y="380"/>
                  </a:lnTo>
                  <a:lnTo>
                    <a:pt x="54" y="380"/>
                  </a:lnTo>
                  <a:lnTo>
                    <a:pt x="54" y="372"/>
                  </a:lnTo>
                  <a:lnTo>
                    <a:pt x="54" y="365"/>
                  </a:lnTo>
                  <a:lnTo>
                    <a:pt x="46" y="365"/>
                  </a:lnTo>
                  <a:lnTo>
                    <a:pt x="46" y="357"/>
                  </a:lnTo>
                  <a:lnTo>
                    <a:pt x="46" y="341"/>
                  </a:lnTo>
                  <a:lnTo>
                    <a:pt x="54" y="341"/>
                  </a:lnTo>
                  <a:lnTo>
                    <a:pt x="46" y="334"/>
                  </a:lnTo>
                  <a:lnTo>
                    <a:pt x="54" y="334"/>
                  </a:lnTo>
                  <a:lnTo>
                    <a:pt x="46" y="326"/>
                  </a:lnTo>
                  <a:lnTo>
                    <a:pt x="62" y="318"/>
                  </a:lnTo>
                  <a:lnTo>
                    <a:pt x="54" y="318"/>
                  </a:lnTo>
                  <a:lnTo>
                    <a:pt x="93" y="318"/>
                  </a:lnTo>
                  <a:lnTo>
                    <a:pt x="77" y="310"/>
                  </a:lnTo>
                  <a:lnTo>
                    <a:pt x="85" y="303"/>
                  </a:lnTo>
                  <a:lnTo>
                    <a:pt x="70" y="310"/>
                  </a:lnTo>
                  <a:lnTo>
                    <a:pt x="62" y="310"/>
                  </a:lnTo>
                  <a:lnTo>
                    <a:pt x="62" y="303"/>
                  </a:lnTo>
                  <a:lnTo>
                    <a:pt x="62" y="295"/>
                  </a:lnTo>
                  <a:lnTo>
                    <a:pt x="85" y="295"/>
                  </a:lnTo>
                  <a:lnTo>
                    <a:pt x="85" y="287"/>
                  </a:lnTo>
                  <a:lnTo>
                    <a:pt x="85" y="272"/>
                  </a:lnTo>
                  <a:lnTo>
                    <a:pt x="101" y="272"/>
                  </a:lnTo>
                  <a:lnTo>
                    <a:pt x="93" y="272"/>
                  </a:lnTo>
                  <a:lnTo>
                    <a:pt x="101" y="272"/>
                  </a:lnTo>
                  <a:lnTo>
                    <a:pt x="101" y="264"/>
                  </a:lnTo>
                  <a:lnTo>
                    <a:pt x="85" y="264"/>
                  </a:lnTo>
                  <a:lnTo>
                    <a:pt x="85" y="256"/>
                  </a:lnTo>
                  <a:lnTo>
                    <a:pt x="93" y="256"/>
                  </a:lnTo>
                  <a:lnTo>
                    <a:pt x="93" y="248"/>
                  </a:lnTo>
                  <a:lnTo>
                    <a:pt x="93" y="241"/>
                  </a:lnTo>
                  <a:lnTo>
                    <a:pt x="101" y="241"/>
                  </a:lnTo>
                  <a:lnTo>
                    <a:pt x="101" y="233"/>
                  </a:lnTo>
                  <a:lnTo>
                    <a:pt x="70" y="233"/>
                  </a:lnTo>
                  <a:lnTo>
                    <a:pt x="46" y="217"/>
                  </a:lnTo>
                  <a:lnTo>
                    <a:pt x="39" y="202"/>
                  </a:lnTo>
                  <a:lnTo>
                    <a:pt x="62" y="202"/>
                  </a:lnTo>
                  <a:lnTo>
                    <a:pt x="93" y="217"/>
                  </a:lnTo>
                  <a:lnTo>
                    <a:pt x="93" y="209"/>
                  </a:lnTo>
                  <a:lnTo>
                    <a:pt x="85" y="209"/>
                  </a:lnTo>
                  <a:lnTo>
                    <a:pt x="93" y="202"/>
                  </a:lnTo>
                  <a:lnTo>
                    <a:pt x="85" y="202"/>
                  </a:lnTo>
                  <a:lnTo>
                    <a:pt x="93" y="202"/>
                  </a:lnTo>
                  <a:lnTo>
                    <a:pt x="77" y="186"/>
                  </a:lnTo>
                  <a:lnTo>
                    <a:pt x="85" y="186"/>
                  </a:lnTo>
                  <a:lnTo>
                    <a:pt x="85" y="178"/>
                  </a:lnTo>
                  <a:lnTo>
                    <a:pt x="70" y="186"/>
                  </a:lnTo>
                  <a:lnTo>
                    <a:pt x="77" y="171"/>
                  </a:lnTo>
                  <a:lnTo>
                    <a:pt x="62" y="178"/>
                  </a:lnTo>
                  <a:lnTo>
                    <a:pt x="77" y="171"/>
                  </a:lnTo>
                  <a:lnTo>
                    <a:pt x="54" y="171"/>
                  </a:lnTo>
                  <a:lnTo>
                    <a:pt x="77" y="155"/>
                  </a:lnTo>
                  <a:lnTo>
                    <a:pt x="54" y="155"/>
                  </a:lnTo>
                  <a:lnTo>
                    <a:pt x="62" y="147"/>
                  </a:lnTo>
                  <a:lnTo>
                    <a:pt x="54" y="147"/>
                  </a:lnTo>
                  <a:lnTo>
                    <a:pt x="46" y="140"/>
                  </a:lnTo>
                  <a:lnTo>
                    <a:pt x="46" y="147"/>
                  </a:lnTo>
                  <a:lnTo>
                    <a:pt x="39" y="155"/>
                  </a:lnTo>
                  <a:lnTo>
                    <a:pt x="39" y="163"/>
                  </a:lnTo>
                  <a:lnTo>
                    <a:pt x="23" y="171"/>
                  </a:lnTo>
                  <a:lnTo>
                    <a:pt x="15" y="163"/>
                  </a:lnTo>
                  <a:lnTo>
                    <a:pt x="15" y="155"/>
                  </a:lnTo>
                  <a:lnTo>
                    <a:pt x="31" y="140"/>
                  </a:lnTo>
                  <a:lnTo>
                    <a:pt x="15" y="140"/>
                  </a:lnTo>
                  <a:lnTo>
                    <a:pt x="31" y="124"/>
                  </a:lnTo>
                  <a:lnTo>
                    <a:pt x="31" y="93"/>
                  </a:lnTo>
                  <a:lnTo>
                    <a:pt x="15" y="85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15" y="62"/>
                  </a:lnTo>
                  <a:lnTo>
                    <a:pt x="15" y="54"/>
                  </a:lnTo>
                  <a:lnTo>
                    <a:pt x="15" y="47"/>
                  </a:lnTo>
                  <a:lnTo>
                    <a:pt x="8" y="31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4" name="Freeform 477"/>
            <p:cNvSpPr>
              <a:spLocks/>
            </p:cNvSpPr>
            <p:nvPr/>
          </p:nvSpPr>
          <p:spPr bwMode="auto">
            <a:xfrm>
              <a:off x="1547" y="436"/>
              <a:ext cx="874" cy="275"/>
            </a:xfrm>
            <a:custGeom>
              <a:avLst/>
              <a:gdLst>
                <a:gd name="T0" fmla="*/ 258 w 839"/>
                <a:gd name="T1" fmla="*/ 274 h 242"/>
                <a:gd name="T2" fmla="*/ 258 w 839"/>
                <a:gd name="T3" fmla="*/ 274 h 242"/>
                <a:gd name="T4" fmla="*/ 258 w 839"/>
                <a:gd name="T5" fmla="*/ 256 h 242"/>
                <a:gd name="T6" fmla="*/ 234 w 839"/>
                <a:gd name="T7" fmla="*/ 239 h 242"/>
                <a:gd name="T8" fmla="*/ 234 w 839"/>
                <a:gd name="T9" fmla="*/ 220 h 242"/>
                <a:gd name="T10" fmla="*/ 234 w 839"/>
                <a:gd name="T11" fmla="*/ 230 h 242"/>
                <a:gd name="T12" fmla="*/ 234 w 839"/>
                <a:gd name="T13" fmla="*/ 213 h 242"/>
                <a:gd name="T14" fmla="*/ 226 w 839"/>
                <a:gd name="T15" fmla="*/ 203 h 242"/>
                <a:gd name="T16" fmla="*/ 153 w 839"/>
                <a:gd name="T17" fmla="*/ 159 h 242"/>
                <a:gd name="T18" fmla="*/ 121 w 839"/>
                <a:gd name="T19" fmla="*/ 177 h 242"/>
                <a:gd name="T20" fmla="*/ 121 w 839"/>
                <a:gd name="T21" fmla="*/ 159 h 242"/>
                <a:gd name="T22" fmla="*/ 113 w 839"/>
                <a:gd name="T23" fmla="*/ 159 h 242"/>
                <a:gd name="T24" fmla="*/ 104 w 839"/>
                <a:gd name="T25" fmla="*/ 177 h 242"/>
                <a:gd name="T26" fmla="*/ 97 w 839"/>
                <a:gd name="T27" fmla="*/ 159 h 242"/>
                <a:gd name="T28" fmla="*/ 89 w 839"/>
                <a:gd name="T29" fmla="*/ 168 h 242"/>
                <a:gd name="T30" fmla="*/ 104 w 839"/>
                <a:gd name="T31" fmla="*/ 185 h 242"/>
                <a:gd name="T32" fmla="*/ 80 w 839"/>
                <a:gd name="T33" fmla="*/ 177 h 242"/>
                <a:gd name="T34" fmla="*/ 56 w 839"/>
                <a:gd name="T35" fmla="*/ 150 h 242"/>
                <a:gd name="T36" fmla="*/ 80 w 839"/>
                <a:gd name="T37" fmla="*/ 133 h 242"/>
                <a:gd name="T38" fmla="*/ 48 w 839"/>
                <a:gd name="T39" fmla="*/ 124 h 242"/>
                <a:gd name="T40" fmla="*/ 48 w 839"/>
                <a:gd name="T41" fmla="*/ 115 h 242"/>
                <a:gd name="T42" fmla="*/ 48 w 839"/>
                <a:gd name="T43" fmla="*/ 107 h 242"/>
                <a:gd name="T44" fmla="*/ 40 w 839"/>
                <a:gd name="T45" fmla="*/ 124 h 242"/>
                <a:gd name="T46" fmla="*/ 24 w 839"/>
                <a:gd name="T47" fmla="*/ 107 h 242"/>
                <a:gd name="T48" fmla="*/ 40 w 839"/>
                <a:gd name="T49" fmla="*/ 89 h 242"/>
                <a:gd name="T50" fmla="*/ 113 w 839"/>
                <a:gd name="T51" fmla="*/ 89 h 242"/>
                <a:gd name="T52" fmla="*/ 104 w 839"/>
                <a:gd name="T53" fmla="*/ 72 h 242"/>
                <a:gd name="T54" fmla="*/ 113 w 839"/>
                <a:gd name="T55" fmla="*/ 63 h 242"/>
                <a:gd name="T56" fmla="*/ 113 w 839"/>
                <a:gd name="T57" fmla="*/ 53 h 242"/>
                <a:gd name="T58" fmla="*/ 48 w 839"/>
                <a:gd name="T59" fmla="*/ 63 h 242"/>
                <a:gd name="T60" fmla="*/ 56 w 839"/>
                <a:gd name="T61" fmla="*/ 44 h 242"/>
                <a:gd name="T62" fmla="*/ 40 w 839"/>
                <a:gd name="T63" fmla="*/ 53 h 242"/>
                <a:gd name="T64" fmla="*/ 48 w 839"/>
                <a:gd name="T65" fmla="*/ 35 h 242"/>
                <a:gd name="T66" fmla="*/ 32 w 839"/>
                <a:gd name="T67" fmla="*/ 44 h 242"/>
                <a:gd name="T68" fmla="*/ 16 w 839"/>
                <a:gd name="T69" fmla="*/ 27 h 242"/>
                <a:gd name="T70" fmla="*/ 0 w 839"/>
                <a:gd name="T71" fmla="*/ 9 h 242"/>
                <a:gd name="T72" fmla="*/ 7 w 839"/>
                <a:gd name="T73" fmla="*/ 0 h 242"/>
                <a:gd name="T74" fmla="*/ 824 w 839"/>
                <a:gd name="T75" fmla="*/ 0 h 242"/>
                <a:gd name="T76" fmla="*/ 816 w 839"/>
                <a:gd name="T77" fmla="*/ 18 h 242"/>
                <a:gd name="T78" fmla="*/ 824 w 839"/>
                <a:gd name="T79" fmla="*/ 18 h 242"/>
                <a:gd name="T80" fmla="*/ 816 w 839"/>
                <a:gd name="T81" fmla="*/ 44 h 242"/>
                <a:gd name="T82" fmla="*/ 824 w 839"/>
                <a:gd name="T83" fmla="*/ 53 h 242"/>
                <a:gd name="T84" fmla="*/ 832 w 839"/>
                <a:gd name="T85" fmla="*/ 27 h 242"/>
                <a:gd name="T86" fmla="*/ 856 w 839"/>
                <a:gd name="T87" fmla="*/ 44 h 242"/>
                <a:gd name="T88" fmla="*/ 856 w 839"/>
                <a:gd name="T89" fmla="*/ 53 h 242"/>
                <a:gd name="T90" fmla="*/ 856 w 839"/>
                <a:gd name="T91" fmla="*/ 63 h 242"/>
                <a:gd name="T92" fmla="*/ 832 w 839"/>
                <a:gd name="T93" fmla="*/ 44 h 242"/>
                <a:gd name="T94" fmla="*/ 832 w 839"/>
                <a:gd name="T95" fmla="*/ 53 h 242"/>
                <a:gd name="T96" fmla="*/ 841 w 839"/>
                <a:gd name="T97" fmla="*/ 63 h 242"/>
                <a:gd name="T98" fmla="*/ 832 w 839"/>
                <a:gd name="T99" fmla="*/ 63 h 242"/>
                <a:gd name="T100" fmla="*/ 841 w 839"/>
                <a:gd name="T101" fmla="*/ 72 h 242"/>
                <a:gd name="T102" fmla="*/ 832 w 839"/>
                <a:gd name="T103" fmla="*/ 72 h 242"/>
                <a:gd name="T104" fmla="*/ 873 w 839"/>
                <a:gd name="T105" fmla="*/ 80 h 2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39"/>
                <a:gd name="T160" fmla="*/ 0 h 242"/>
                <a:gd name="T161" fmla="*/ 839 w 839"/>
                <a:gd name="T162" fmla="*/ 242 h 24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39" h="242">
                  <a:moveTo>
                    <a:pt x="248" y="241"/>
                  </a:moveTo>
                  <a:lnTo>
                    <a:pt x="248" y="241"/>
                  </a:lnTo>
                  <a:lnTo>
                    <a:pt x="248" y="225"/>
                  </a:lnTo>
                  <a:lnTo>
                    <a:pt x="225" y="210"/>
                  </a:lnTo>
                  <a:lnTo>
                    <a:pt x="225" y="194"/>
                  </a:lnTo>
                  <a:lnTo>
                    <a:pt x="225" y="202"/>
                  </a:lnTo>
                  <a:lnTo>
                    <a:pt x="225" y="187"/>
                  </a:lnTo>
                  <a:lnTo>
                    <a:pt x="217" y="179"/>
                  </a:lnTo>
                  <a:lnTo>
                    <a:pt x="147" y="140"/>
                  </a:lnTo>
                  <a:lnTo>
                    <a:pt x="116" y="156"/>
                  </a:lnTo>
                  <a:lnTo>
                    <a:pt x="116" y="140"/>
                  </a:lnTo>
                  <a:lnTo>
                    <a:pt x="108" y="140"/>
                  </a:lnTo>
                  <a:lnTo>
                    <a:pt x="100" y="156"/>
                  </a:lnTo>
                  <a:lnTo>
                    <a:pt x="93" y="140"/>
                  </a:lnTo>
                  <a:lnTo>
                    <a:pt x="85" y="148"/>
                  </a:lnTo>
                  <a:lnTo>
                    <a:pt x="100" y="163"/>
                  </a:lnTo>
                  <a:lnTo>
                    <a:pt x="77" y="156"/>
                  </a:lnTo>
                  <a:lnTo>
                    <a:pt x="54" y="132"/>
                  </a:lnTo>
                  <a:lnTo>
                    <a:pt x="77" y="117"/>
                  </a:lnTo>
                  <a:lnTo>
                    <a:pt x="46" y="109"/>
                  </a:lnTo>
                  <a:lnTo>
                    <a:pt x="46" y="101"/>
                  </a:lnTo>
                  <a:lnTo>
                    <a:pt x="46" y="94"/>
                  </a:lnTo>
                  <a:lnTo>
                    <a:pt x="38" y="109"/>
                  </a:lnTo>
                  <a:lnTo>
                    <a:pt x="23" y="94"/>
                  </a:lnTo>
                  <a:lnTo>
                    <a:pt x="38" y="78"/>
                  </a:lnTo>
                  <a:lnTo>
                    <a:pt x="108" y="78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08" y="47"/>
                  </a:lnTo>
                  <a:lnTo>
                    <a:pt x="46" y="55"/>
                  </a:lnTo>
                  <a:lnTo>
                    <a:pt x="54" y="39"/>
                  </a:lnTo>
                  <a:lnTo>
                    <a:pt x="38" y="47"/>
                  </a:lnTo>
                  <a:lnTo>
                    <a:pt x="46" y="31"/>
                  </a:lnTo>
                  <a:lnTo>
                    <a:pt x="31" y="39"/>
                  </a:lnTo>
                  <a:lnTo>
                    <a:pt x="15" y="24"/>
                  </a:lnTo>
                  <a:lnTo>
                    <a:pt x="0" y="8"/>
                  </a:lnTo>
                  <a:lnTo>
                    <a:pt x="7" y="0"/>
                  </a:lnTo>
                  <a:lnTo>
                    <a:pt x="791" y="0"/>
                  </a:lnTo>
                  <a:lnTo>
                    <a:pt x="783" y="16"/>
                  </a:lnTo>
                  <a:lnTo>
                    <a:pt x="791" y="16"/>
                  </a:lnTo>
                  <a:lnTo>
                    <a:pt x="783" y="39"/>
                  </a:lnTo>
                  <a:lnTo>
                    <a:pt x="791" y="47"/>
                  </a:lnTo>
                  <a:lnTo>
                    <a:pt x="799" y="24"/>
                  </a:lnTo>
                  <a:lnTo>
                    <a:pt x="822" y="39"/>
                  </a:lnTo>
                  <a:lnTo>
                    <a:pt x="822" y="47"/>
                  </a:lnTo>
                  <a:lnTo>
                    <a:pt x="822" y="55"/>
                  </a:lnTo>
                  <a:lnTo>
                    <a:pt x="799" y="39"/>
                  </a:lnTo>
                  <a:lnTo>
                    <a:pt x="799" y="47"/>
                  </a:lnTo>
                  <a:lnTo>
                    <a:pt x="807" y="55"/>
                  </a:lnTo>
                  <a:lnTo>
                    <a:pt x="799" y="55"/>
                  </a:lnTo>
                  <a:lnTo>
                    <a:pt x="807" y="63"/>
                  </a:lnTo>
                  <a:lnTo>
                    <a:pt x="799" y="63"/>
                  </a:lnTo>
                  <a:lnTo>
                    <a:pt x="838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5" name="Freeform 478"/>
            <p:cNvSpPr>
              <a:spLocks/>
            </p:cNvSpPr>
            <p:nvPr/>
          </p:nvSpPr>
          <p:spPr bwMode="auto">
            <a:xfrm>
              <a:off x="2274" y="921"/>
              <a:ext cx="34" cy="18"/>
            </a:xfrm>
            <a:custGeom>
              <a:avLst/>
              <a:gdLst>
                <a:gd name="T0" fmla="*/ 33 w 32"/>
                <a:gd name="T1" fmla="*/ 6 h 16"/>
                <a:gd name="T2" fmla="*/ 33 w 32"/>
                <a:gd name="T3" fmla="*/ 6 h 16"/>
                <a:gd name="T4" fmla="*/ 33 w 32"/>
                <a:gd name="T5" fmla="*/ 11 h 16"/>
                <a:gd name="T6" fmla="*/ 27 w 32"/>
                <a:gd name="T7" fmla="*/ 11 h 16"/>
                <a:gd name="T8" fmla="*/ 0 w 32"/>
                <a:gd name="T9" fmla="*/ 17 h 16"/>
                <a:gd name="T10" fmla="*/ 0 w 32"/>
                <a:gd name="T11" fmla="*/ 11 h 16"/>
                <a:gd name="T12" fmla="*/ 6 w 32"/>
                <a:gd name="T13" fmla="*/ 6 h 16"/>
                <a:gd name="T14" fmla="*/ 27 w 32"/>
                <a:gd name="T15" fmla="*/ 0 h 16"/>
                <a:gd name="T16" fmla="*/ 33 w 32"/>
                <a:gd name="T17" fmla="*/ 6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31" y="5"/>
                  </a:moveTo>
                  <a:lnTo>
                    <a:pt x="31" y="5"/>
                  </a:lnTo>
                  <a:lnTo>
                    <a:pt x="31" y="10"/>
                  </a:lnTo>
                  <a:lnTo>
                    <a:pt x="25" y="1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6" y="5"/>
                  </a:lnTo>
                  <a:lnTo>
                    <a:pt x="25" y="0"/>
                  </a:lnTo>
                  <a:lnTo>
                    <a:pt x="31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6" name="Freeform 479"/>
            <p:cNvSpPr>
              <a:spLocks/>
            </p:cNvSpPr>
            <p:nvPr/>
          </p:nvSpPr>
          <p:spPr bwMode="auto">
            <a:xfrm>
              <a:off x="2274" y="921"/>
              <a:ext cx="42" cy="27"/>
            </a:xfrm>
            <a:custGeom>
              <a:avLst/>
              <a:gdLst>
                <a:gd name="T0" fmla="*/ 41 w 40"/>
                <a:gd name="T1" fmla="*/ 18 h 24"/>
                <a:gd name="T2" fmla="*/ 41 w 40"/>
                <a:gd name="T3" fmla="*/ 18 h 24"/>
                <a:gd name="T4" fmla="*/ 33 w 40"/>
                <a:gd name="T5" fmla="*/ 18 h 24"/>
                <a:gd name="T6" fmla="*/ 0 w 40"/>
                <a:gd name="T7" fmla="*/ 26 h 24"/>
                <a:gd name="T8" fmla="*/ 0 w 40"/>
                <a:gd name="T9" fmla="*/ 18 h 24"/>
                <a:gd name="T10" fmla="*/ 8 w 40"/>
                <a:gd name="T11" fmla="*/ 9 h 24"/>
                <a:gd name="T12" fmla="*/ 33 w 40"/>
                <a:gd name="T13" fmla="*/ 0 h 24"/>
                <a:gd name="T14" fmla="*/ 41 w 40"/>
                <a:gd name="T15" fmla="*/ 9 h 24"/>
                <a:gd name="T16" fmla="*/ 41 w 40"/>
                <a:gd name="T17" fmla="*/ 18 h 24"/>
                <a:gd name="T18" fmla="*/ 33 w 40"/>
                <a:gd name="T19" fmla="*/ 18 h 24"/>
                <a:gd name="T20" fmla="*/ 0 w 40"/>
                <a:gd name="T21" fmla="*/ 26 h 24"/>
                <a:gd name="T22" fmla="*/ 0 w 40"/>
                <a:gd name="T23" fmla="*/ 18 h 24"/>
                <a:gd name="T24" fmla="*/ 8 w 40"/>
                <a:gd name="T25" fmla="*/ 9 h 24"/>
                <a:gd name="T26" fmla="*/ 33 w 40"/>
                <a:gd name="T27" fmla="*/ 0 h 24"/>
                <a:gd name="T28" fmla="*/ 41 w 40"/>
                <a:gd name="T29" fmla="*/ 9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0"/>
                <a:gd name="T46" fmla="*/ 0 h 24"/>
                <a:gd name="T47" fmla="*/ 40 w 40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0" h="24">
                  <a:moveTo>
                    <a:pt x="39" y="16"/>
                  </a:moveTo>
                  <a:lnTo>
                    <a:pt x="39" y="16"/>
                  </a:lnTo>
                  <a:lnTo>
                    <a:pt x="31" y="16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8" y="8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8" y="8"/>
                  </a:lnTo>
                  <a:lnTo>
                    <a:pt x="31" y="0"/>
                  </a:lnTo>
                  <a:lnTo>
                    <a:pt x="39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7" name="Freeform 480"/>
            <p:cNvSpPr>
              <a:spLocks/>
            </p:cNvSpPr>
            <p:nvPr/>
          </p:nvSpPr>
          <p:spPr bwMode="auto">
            <a:xfrm>
              <a:off x="2404" y="569"/>
              <a:ext cx="1" cy="36"/>
            </a:xfrm>
            <a:custGeom>
              <a:avLst/>
              <a:gdLst>
                <a:gd name="T0" fmla="*/ 0 w 1"/>
                <a:gd name="T1" fmla="*/ 7 h 32"/>
                <a:gd name="T2" fmla="*/ 0 w 1"/>
                <a:gd name="T3" fmla="*/ 7 h 32"/>
                <a:gd name="T4" fmla="*/ 0 w 1"/>
                <a:gd name="T5" fmla="*/ 35 h 32"/>
                <a:gd name="T6" fmla="*/ 0 w 1"/>
                <a:gd name="T7" fmla="*/ 7 h 32"/>
                <a:gd name="T8" fmla="*/ 0 w 1"/>
                <a:gd name="T9" fmla="*/ 0 h 32"/>
                <a:gd name="T10" fmla="*/ 0 w 1"/>
                <a:gd name="T11" fmla="*/ 7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32"/>
                <a:gd name="T20" fmla="*/ 1 w 1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32">
                  <a:moveTo>
                    <a:pt x="0" y="6"/>
                  </a:moveTo>
                  <a:lnTo>
                    <a:pt x="0" y="6"/>
                  </a:lnTo>
                  <a:lnTo>
                    <a:pt x="0" y="31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68" name="Freeform 481"/>
            <p:cNvSpPr>
              <a:spLocks/>
            </p:cNvSpPr>
            <p:nvPr/>
          </p:nvSpPr>
          <p:spPr bwMode="auto">
            <a:xfrm>
              <a:off x="2404" y="578"/>
              <a:ext cx="9" cy="36"/>
            </a:xfrm>
            <a:custGeom>
              <a:avLst/>
              <a:gdLst>
                <a:gd name="T0" fmla="*/ 8 w 9"/>
                <a:gd name="T1" fmla="*/ 35 h 32"/>
                <a:gd name="T2" fmla="*/ 8 w 9"/>
                <a:gd name="T3" fmla="*/ 35 h 32"/>
                <a:gd name="T4" fmla="*/ 0 w 9"/>
                <a:gd name="T5" fmla="*/ 0 h 32"/>
                <a:gd name="T6" fmla="*/ 0 60000 65536"/>
                <a:gd name="T7" fmla="*/ 0 60000 65536"/>
                <a:gd name="T8" fmla="*/ 0 60000 65536"/>
                <a:gd name="T9" fmla="*/ 0 w 9"/>
                <a:gd name="T10" fmla="*/ 0 h 32"/>
                <a:gd name="T11" fmla="*/ 9 w 9"/>
                <a:gd name="T12" fmla="*/ 32 h 3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32">
                  <a:moveTo>
                    <a:pt x="8" y="31"/>
                  </a:moveTo>
                  <a:lnTo>
                    <a:pt x="8" y="3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69" name="Freeform 482"/>
            <p:cNvSpPr>
              <a:spLocks/>
            </p:cNvSpPr>
            <p:nvPr/>
          </p:nvSpPr>
          <p:spPr bwMode="auto">
            <a:xfrm>
              <a:off x="2404" y="569"/>
              <a:ext cx="9" cy="45"/>
            </a:xfrm>
            <a:custGeom>
              <a:avLst/>
              <a:gdLst>
                <a:gd name="T0" fmla="*/ 0 w 9"/>
                <a:gd name="T1" fmla="*/ 9 h 40"/>
                <a:gd name="T2" fmla="*/ 0 w 9"/>
                <a:gd name="T3" fmla="*/ 9 h 40"/>
                <a:gd name="T4" fmla="*/ 8 w 9"/>
                <a:gd name="T5" fmla="*/ 0 h 40"/>
                <a:gd name="T6" fmla="*/ 8 w 9"/>
                <a:gd name="T7" fmla="*/ 9 h 40"/>
                <a:gd name="T8" fmla="*/ 8 w 9"/>
                <a:gd name="T9" fmla="*/ 44 h 40"/>
                <a:gd name="T10" fmla="*/ 0 w 9"/>
                <a:gd name="T11" fmla="*/ 9 h 40"/>
                <a:gd name="T12" fmla="*/ 8 w 9"/>
                <a:gd name="T13" fmla="*/ 0 h 40"/>
                <a:gd name="T14" fmla="*/ 8 w 9"/>
                <a:gd name="T15" fmla="*/ 9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40"/>
                <a:gd name="T26" fmla="*/ 9 w 9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40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39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0" name="Freeform 483"/>
            <p:cNvSpPr>
              <a:spLocks/>
            </p:cNvSpPr>
            <p:nvPr/>
          </p:nvSpPr>
          <p:spPr bwMode="auto">
            <a:xfrm>
              <a:off x="1838" y="956"/>
              <a:ext cx="41" cy="46"/>
            </a:xfrm>
            <a:custGeom>
              <a:avLst/>
              <a:gdLst>
                <a:gd name="T0" fmla="*/ 7 w 39"/>
                <a:gd name="T1" fmla="*/ 0 h 40"/>
                <a:gd name="T2" fmla="*/ 7 w 39"/>
                <a:gd name="T3" fmla="*/ 0 h 40"/>
                <a:gd name="T4" fmla="*/ 20 w 39"/>
                <a:gd name="T5" fmla="*/ 8 h 40"/>
                <a:gd name="T6" fmla="*/ 40 w 39"/>
                <a:gd name="T7" fmla="*/ 30 h 40"/>
                <a:gd name="T8" fmla="*/ 20 w 39"/>
                <a:gd name="T9" fmla="*/ 45 h 40"/>
                <a:gd name="T10" fmla="*/ 7 w 39"/>
                <a:gd name="T11" fmla="*/ 45 h 40"/>
                <a:gd name="T12" fmla="*/ 20 w 39"/>
                <a:gd name="T13" fmla="*/ 37 h 40"/>
                <a:gd name="T14" fmla="*/ 0 w 39"/>
                <a:gd name="T15" fmla="*/ 30 h 40"/>
                <a:gd name="T16" fmla="*/ 7 w 39"/>
                <a:gd name="T17" fmla="*/ 30 h 40"/>
                <a:gd name="T18" fmla="*/ 0 w 39"/>
                <a:gd name="T19" fmla="*/ 23 h 40"/>
                <a:gd name="T20" fmla="*/ 7 w 39"/>
                <a:gd name="T21" fmla="*/ 23 h 40"/>
                <a:gd name="T22" fmla="*/ 0 w 39"/>
                <a:gd name="T23" fmla="*/ 8 h 40"/>
                <a:gd name="T24" fmla="*/ 7 w 39"/>
                <a:gd name="T25" fmla="*/ 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40"/>
                <a:gd name="T41" fmla="*/ 39 w 39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40">
                  <a:moveTo>
                    <a:pt x="7" y="0"/>
                  </a:moveTo>
                  <a:lnTo>
                    <a:pt x="7" y="0"/>
                  </a:lnTo>
                  <a:lnTo>
                    <a:pt x="19" y="7"/>
                  </a:lnTo>
                  <a:lnTo>
                    <a:pt x="38" y="26"/>
                  </a:lnTo>
                  <a:lnTo>
                    <a:pt x="19" y="39"/>
                  </a:lnTo>
                  <a:lnTo>
                    <a:pt x="7" y="39"/>
                  </a:lnTo>
                  <a:lnTo>
                    <a:pt x="19" y="32"/>
                  </a:lnTo>
                  <a:lnTo>
                    <a:pt x="0" y="26"/>
                  </a:lnTo>
                  <a:lnTo>
                    <a:pt x="7" y="26"/>
                  </a:lnTo>
                  <a:lnTo>
                    <a:pt x="0" y="20"/>
                  </a:lnTo>
                  <a:lnTo>
                    <a:pt x="7" y="20"/>
                  </a:lnTo>
                  <a:lnTo>
                    <a:pt x="0" y="7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1" name="Freeform 484"/>
            <p:cNvSpPr>
              <a:spLocks/>
            </p:cNvSpPr>
            <p:nvPr/>
          </p:nvSpPr>
          <p:spPr bwMode="auto">
            <a:xfrm>
              <a:off x="1838" y="956"/>
              <a:ext cx="49" cy="55"/>
            </a:xfrm>
            <a:custGeom>
              <a:avLst/>
              <a:gdLst>
                <a:gd name="T0" fmla="*/ 24 w 47"/>
                <a:gd name="T1" fmla="*/ 9 h 48"/>
                <a:gd name="T2" fmla="*/ 24 w 47"/>
                <a:gd name="T3" fmla="*/ 9 h 48"/>
                <a:gd name="T4" fmla="*/ 48 w 47"/>
                <a:gd name="T5" fmla="*/ 36 h 48"/>
                <a:gd name="T6" fmla="*/ 24 w 47"/>
                <a:gd name="T7" fmla="*/ 54 h 48"/>
                <a:gd name="T8" fmla="*/ 8 w 47"/>
                <a:gd name="T9" fmla="*/ 54 h 48"/>
                <a:gd name="T10" fmla="*/ 24 w 47"/>
                <a:gd name="T11" fmla="*/ 45 h 48"/>
                <a:gd name="T12" fmla="*/ 0 w 47"/>
                <a:gd name="T13" fmla="*/ 36 h 48"/>
                <a:gd name="T14" fmla="*/ 8 w 47"/>
                <a:gd name="T15" fmla="*/ 36 h 48"/>
                <a:gd name="T16" fmla="*/ 0 w 47"/>
                <a:gd name="T17" fmla="*/ 28 h 48"/>
                <a:gd name="T18" fmla="*/ 8 w 47"/>
                <a:gd name="T19" fmla="*/ 28 h 48"/>
                <a:gd name="T20" fmla="*/ 0 w 47"/>
                <a:gd name="T21" fmla="*/ 9 h 48"/>
                <a:gd name="T22" fmla="*/ 8 w 47"/>
                <a:gd name="T23" fmla="*/ 0 h 48"/>
                <a:gd name="T24" fmla="*/ 24 w 47"/>
                <a:gd name="T25" fmla="*/ 9 h 48"/>
                <a:gd name="T26" fmla="*/ 48 w 47"/>
                <a:gd name="T27" fmla="*/ 36 h 48"/>
                <a:gd name="T28" fmla="*/ 24 w 47"/>
                <a:gd name="T29" fmla="*/ 54 h 48"/>
                <a:gd name="T30" fmla="*/ 8 w 47"/>
                <a:gd name="T31" fmla="*/ 54 h 48"/>
                <a:gd name="T32" fmla="*/ 24 w 47"/>
                <a:gd name="T33" fmla="*/ 45 h 48"/>
                <a:gd name="T34" fmla="*/ 0 w 47"/>
                <a:gd name="T35" fmla="*/ 36 h 48"/>
                <a:gd name="T36" fmla="*/ 8 w 47"/>
                <a:gd name="T37" fmla="*/ 36 h 48"/>
                <a:gd name="T38" fmla="*/ 0 w 47"/>
                <a:gd name="T39" fmla="*/ 28 h 48"/>
                <a:gd name="T40" fmla="*/ 8 w 47"/>
                <a:gd name="T41" fmla="*/ 28 h 48"/>
                <a:gd name="T42" fmla="*/ 0 w 47"/>
                <a:gd name="T43" fmla="*/ 9 h 48"/>
                <a:gd name="T44" fmla="*/ 8 w 47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7"/>
                <a:gd name="T70" fmla="*/ 0 h 48"/>
                <a:gd name="T71" fmla="*/ 47 w 47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7" h="48">
                  <a:moveTo>
                    <a:pt x="23" y="8"/>
                  </a:moveTo>
                  <a:lnTo>
                    <a:pt x="23" y="8"/>
                  </a:lnTo>
                  <a:lnTo>
                    <a:pt x="46" y="31"/>
                  </a:lnTo>
                  <a:lnTo>
                    <a:pt x="23" y="47"/>
                  </a:lnTo>
                  <a:lnTo>
                    <a:pt x="8" y="47"/>
                  </a:lnTo>
                  <a:lnTo>
                    <a:pt x="23" y="39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8"/>
                  </a:lnTo>
                  <a:lnTo>
                    <a:pt x="46" y="31"/>
                  </a:lnTo>
                  <a:lnTo>
                    <a:pt x="23" y="47"/>
                  </a:lnTo>
                  <a:lnTo>
                    <a:pt x="8" y="47"/>
                  </a:lnTo>
                  <a:lnTo>
                    <a:pt x="23" y="39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8" y="24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2" name="Freeform 485"/>
            <p:cNvSpPr>
              <a:spLocks/>
            </p:cNvSpPr>
            <p:nvPr/>
          </p:nvSpPr>
          <p:spPr bwMode="auto">
            <a:xfrm>
              <a:off x="2323" y="816"/>
              <a:ext cx="33" cy="36"/>
            </a:xfrm>
            <a:custGeom>
              <a:avLst/>
              <a:gdLst>
                <a:gd name="T0" fmla="*/ 19 w 31"/>
                <a:gd name="T1" fmla="*/ 7 h 32"/>
                <a:gd name="T2" fmla="*/ 19 w 31"/>
                <a:gd name="T3" fmla="*/ 7 h 32"/>
                <a:gd name="T4" fmla="*/ 26 w 31"/>
                <a:gd name="T5" fmla="*/ 20 h 32"/>
                <a:gd name="T6" fmla="*/ 32 w 31"/>
                <a:gd name="T7" fmla="*/ 20 h 32"/>
                <a:gd name="T8" fmla="*/ 19 w 31"/>
                <a:gd name="T9" fmla="*/ 28 h 32"/>
                <a:gd name="T10" fmla="*/ 26 w 31"/>
                <a:gd name="T11" fmla="*/ 28 h 32"/>
                <a:gd name="T12" fmla="*/ 26 w 31"/>
                <a:gd name="T13" fmla="*/ 35 h 32"/>
                <a:gd name="T14" fmla="*/ 6 w 31"/>
                <a:gd name="T15" fmla="*/ 20 h 32"/>
                <a:gd name="T16" fmla="*/ 0 w 31"/>
                <a:gd name="T17" fmla="*/ 0 h 32"/>
                <a:gd name="T18" fmla="*/ 19 w 31"/>
                <a:gd name="T19" fmla="*/ 7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32"/>
                <a:gd name="T32" fmla="*/ 31 w 31"/>
                <a:gd name="T33" fmla="*/ 32 h 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32">
                  <a:moveTo>
                    <a:pt x="18" y="6"/>
                  </a:moveTo>
                  <a:lnTo>
                    <a:pt x="18" y="6"/>
                  </a:lnTo>
                  <a:lnTo>
                    <a:pt x="24" y="18"/>
                  </a:lnTo>
                  <a:lnTo>
                    <a:pt x="30" y="18"/>
                  </a:lnTo>
                  <a:lnTo>
                    <a:pt x="18" y="25"/>
                  </a:lnTo>
                  <a:lnTo>
                    <a:pt x="24" y="25"/>
                  </a:lnTo>
                  <a:lnTo>
                    <a:pt x="24" y="31"/>
                  </a:lnTo>
                  <a:lnTo>
                    <a:pt x="6" y="18"/>
                  </a:lnTo>
                  <a:lnTo>
                    <a:pt x="0" y="0"/>
                  </a:lnTo>
                  <a:lnTo>
                    <a:pt x="18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3" name="Freeform 486"/>
            <p:cNvSpPr>
              <a:spLocks/>
            </p:cNvSpPr>
            <p:nvPr/>
          </p:nvSpPr>
          <p:spPr bwMode="auto">
            <a:xfrm>
              <a:off x="2323" y="816"/>
              <a:ext cx="41" cy="45"/>
            </a:xfrm>
            <a:custGeom>
              <a:avLst/>
              <a:gdLst>
                <a:gd name="T0" fmla="*/ 33 w 39"/>
                <a:gd name="T1" fmla="*/ 26 h 40"/>
                <a:gd name="T2" fmla="*/ 33 w 39"/>
                <a:gd name="T3" fmla="*/ 26 h 40"/>
                <a:gd name="T4" fmla="*/ 40 w 39"/>
                <a:gd name="T5" fmla="*/ 35 h 40"/>
                <a:gd name="T6" fmla="*/ 24 w 39"/>
                <a:gd name="T7" fmla="*/ 35 h 40"/>
                <a:gd name="T8" fmla="*/ 33 w 39"/>
                <a:gd name="T9" fmla="*/ 35 h 40"/>
                <a:gd name="T10" fmla="*/ 33 w 39"/>
                <a:gd name="T11" fmla="*/ 44 h 40"/>
                <a:gd name="T12" fmla="*/ 7 w 39"/>
                <a:gd name="T13" fmla="*/ 26 h 40"/>
                <a:gd name="T14" fmla="*/ 0 w 39"/>
                <a:gd name="T15" fmla="*/ 9 h 40"/>
                <a:gd name="T16" fmla="*/ 24 w 39"/>
                <a:gd name="T17" fmla="*/ 9 h 40"/>
                <a:gd name="T18" fmla="*/ 33 w 39"/>
                <a:gd name="T19" fmla="*/ 26 h 40"/>
                <a:gd name="T20" fmla="*/ 40 w 39"/>
                <a:gd name="T21" fmla="*/ 26 h 40"/>
                <a:gd name="T22" fmla="*/ 24 w 39"/>
                <a:gd name="T23" fmla="*/ 35 h 40"/>
                <a:gd name="T24" fmla="*/ 33 w 39"/>
                <a:gd name="T25" fmla="*/ 35 h 40"/>
                <a:gd name="T26" fmla="*/ 33 w 39"/>
                <a:gd name="T27" fmla="*/ 44 h 40"/>
                <a:gd name="T28" fmla="*/ 7 w 39"/>
                <a:gd name="T29" fmla="*/ 26 h 40"/>
                <a:gd name="T30" fmla="*/ 0 w 39"/>
                <a:gd name="T31" fmla="*/ 0 h 40"/>
                <a:gd name="T32" fmla="*/ 24 w 39"/>
                <a:gd name="T33" fmla="*/ 9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40"/>
                <a:gd name="T53" fmla="*/ 39 w 39"/>
                <a:gd name="T54" fmla="*/ 40 h 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40">
                  <a:moveTo>
                    <a:pt x="31" y="23"/>
                  </a:moveTo>
                  <a:lnTo>
                    <a:pt x="31" y="23"/>
                  </a:lnTo>
                  <a:lnTo>
                    <a:pt x="38" y="31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7" y="23"/>
                  </a:lnTo>
                  <a:lnTo>
                    <a:pt x="0" y="8"/>
                  </a:lnTo>
                  <a:lnTo>
                    <a:pt x="23" y="8"/>
                  </a:lnTo>
                  <a:lnTo>
                    <a:pt x="31" y="23"/>
                  </a:lnTo>
                  <a:lnTo>
                    <a:pt x="38" y="23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7" y="23"/>
                  </a:lnTo>
                  <a:lnTo>
                    <a:pt x="0" y="0"/>
                  </a:lnTo>
                  <a:lnTo>
                    <a:pt x="23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4" name="Freeform 487"/>
            <p:cNvSpPr>
              <a:spLocks/>
            </p:cNvSpPr>
            <p:nvPr/>
          </p:nvSpPr>
          <p:spPr bwMode="auto">
            <a:xfrm>
              <a:off x="2363" y="728"/>
              <a:ext cx="18" cy="9"/>
            </a:xfrm>
            <a:custGeom>
              <a:avLst/>
              <a:gdLst>
                <a:gd name="T0" fmla="*/ 0 w 17"/>
                <a:gd name="T1" fmla="*/ 0 h 8"/>
                <a:gd name="T2" fmla="*/ 0 w 17"/>
                <a:gd name="T3" fmla="*/ 0 h 8"/>
                <a:gd name="T4" fmla="*/ 0 w 17"/>
                <a:gd name="T5" fmla="*/ 3 h 8"/>
                <a:gd name="T6" fmla="*/ 5 w 17"/>
                <a:gd name="T7" fmla="*/ 8 h 8"/>
                <a:gd name="T8" fmla="*/ 17 w 17"/>
                <a:gd name="T9" fmla="*/ 3 h 8"/>
                <a:gd name="T10" fmla="*/ 12 w 17"/>
                <a:gd name="T11" fmla="*/ 0 h 8"/>
                <a:gd name="T12" fmla="*/ 0 w 17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8"/>
                <a:gd name="T23" fmla="*/ 17 w 17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8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5" y="7"/>
                  </a:lnTo>
                  <a:lnTo>
                    <a:pt x="16" y="3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5" name="Freeform 488"/>
            <p:cNvSpPr>
              <a:spLocks/>
            </p:cNvSpPr>
            <p:nvPr/>
          </p:nvSpPr>
          <p:spPr bwMode="auto">
            <a:xfrm>
              <a:off x="2363" y="728"/>
              <a:ext cx="26" cy="18"/>
            </a:xfrm>
            <a:custGeom>
              <a:avLst/>
              <a:gdLst>
                <a:gd name="T0" fmla="*/ 0 w 25"/>
                <a:gd name="T1" fmla="*/ 8 h 16"/>
                <a:gd name="T2" fmla="*/ 0 w 25"/>
                <a:gd name="T3" fmla="*/ 8 h 16"/>
                <a:gd name="T4" fmla="*/ 8 w 25"/>
                <a:gd name="T5" fmla="*/ 17 h 16"/>
                <a:gd name="T6" fmla="*/ 25 w 25"/>
                <a:gd name="T7" fmla="*/ 8 h 16"/>
                <a:gd name="T8" fmla="*/ 17 w 25"/>
                <a:gd name="T9" fmla="*/ 0 h 16"/>
                <a:gd name="T10" fmla="*/ 0 w 25"/>
                <a:gd name="T11" fmla="*/ 0 h 16"/>
                <a:gd name="T12" fmla="*/ 0 w 25"/>
                <a:gd name="T13" fmla="*/ 8 h 16"/>
                <a:gd name="T14" fmla="*/ 8 w 25"/>
                <a:gd name="T15" fmla="*/ 17 h 16"/>
                <a:gd name="T16" fmla="*/ 25 w 25"/>
                <a:gd name="T17" fmla="*/ 8 h 16"/>
                <a:gd name="T18" fmla="*/ 17 w 25"/>
                <a:gd name="T19" fmla="*/ 0 h 16"/>
                <a:gd name="T20" fmla="*/ 0 w 25"/>
                <a:gd name="T21" fmla="*/ 0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5"/>
                <a:gd name="T34" fmla="*/ 0 h 16"/>
                <a:gd name="T35" fmla="*/ 25 w 25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5" h="16">
                  <a:moveTo>
                    <a:pt x="0" y="7"/>
                  </a:moveTo>
                  <a:lnTo>
                    <a:pt x="0" y="7"/>
                  </a:lnTo>
                  <a:lnTo>
                    <a:pt x="8" y="15"/>
                  </a:lnTo>
                  <a:lnTo>
                    <a:pt x="24" y="7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15"/>
                  </a:lnTo>
                  <a:lnTo>
                    <a:pt x="24" y="7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6" name="Freeform 489"/>
            <p:cNvSpPr>
              <a:spLocks/>
            </p:cNvSpPr>
            <p:nvPr/>
          </p:nvSpPr>
          <p:spPr bwMode="auto">
            <a:xfrm>
              <a:off x="2412" y="666"/>
              <a:ext cx="8" cy="18"/>
            </a:xfrm>
            <a:custGeom>
              <a:avLst/>
              <a:gdLst>
                <a:gd name="T0" fmla="*/ 7 w 8"/>
                <a:gd name="T1" fmla="*/ 0 h 16"/>
                <a:gd name="T2" fmla="*/ 7 w 8"/>
                <a:gd name="T3" fmla="*/ 0 h 16"/>
                <a:gd name="T4" fmla="*/ 4 w 8"/>
                <a:gd name="T5" fmla="*/ 6 h 16"/>
                <a:gd name="T6" fmla="*/ 7 w 8"/>
                <a:gd name="T7" fmla="*/ 6 h 16"/>
                <a:gd name="T8" fmla="*/ 7 w 8"/>
                <a:gd name="T9" fmla="*/ 17 h 16"/>
                <a:gd name="T10" fmla="*/ 0 w 8"/>
                <a:gd name="T11" fmla="*/ 6 h 16"/>
                <a:gd name="T12" fmla="*/ 0 w 8"/>
                <a:gd name="T13" fmla="*/ 0 h 16"/>
                <a:gd name="T14" fmla="*/ 7 w 8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16"/>
                <a:gd name="T26" fmla="*/ 8 w 8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16">
                  <a:moveTo>
                    <a:pt x="7" y="0"/>
                  </a:moveTo>
                  <a:lnTo>
                    <a:pt x="7" y="0"/>
                  </a:lnTo>
                  <a:lnTo>
                    <a:pt x="4" y="5"/>
                  </a:lnTo>
                  <a:lnTo>
                    <a:pt x="7" y="5"/>
                  </a:lnTo>
                  <a:lnTo>
                    <a:pt x="7" y="15"/>
                  </a:lnTo>
                  <a:lnTo>
                    <a:pt x="0" y="5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7" name="Freeform 490"/>
            <p:cNvSpPr>
              <a:spLocks/>
            </p:cNvSpPr>
            <p:nvPr/>
          </p:nvSpPr>
          <p:spPr bwMode="auto">
            <a:xfrm>
              <a:off x="2412" y="666"/>
              <a:ext cx="17" cy="27"/>
            </a:xfrm>
            <a:custGeom>
              <a:avLst/>
              <a:gdLst>
                <a:gd name="T0" fmla="*/ 9 w 16"/>
                <a:gd name="T1" fmla="*/ 9 h 24"/>
                <a:gd name="T2" fmla="*/ 9 w 16"/>
                <a:gd name="T3" fmla="*/ 9 h 24"/>
                <a:gd name="T4" fmla="*/ 16 w 16"/>
                <a:gd name="T5" fmla="*/ 18 h 24"/>
                <a:gd name="T6" fmla="*/ 16 w 16"/>
                <a:gd name="T7" fmla="*/ 9 h 24"/>
                <a:gd name="T8" fmla="*/ 16 w 16"/>
                <a:gd name="T9" fmla="*/ 26 h 24"/>
                <a:gd name="T10" fmla="*/ 0 w 16"/>
                <a:gd name="T11" fmla="*/ 18 h 24"/>
                <a:gd name="T12" fmla="*/ 0 w 16"/>
                <a:gd name="T13" fmla="*/ 0 h 24"/>
                <a:gd name="T14" fmla="*/ 16 w 16"/>
                <a:gd name="T15" fmla="*/ 0 h 24"/>
                <a:gd name="T16" fmla="*/ 9 w 16"/>
                <a:gd name="T17" fmla="*/ 9 h 24"/>
                <a:gd name="T18" fmla="*/ 16 w 16"/>
                <a:gd name="T19" fmla="*/ 9 h 24"/>
                <a:gd name="T20" fmla="*/ 16 w 16"/>
                <a:gd name="T21" fmla="*/ 26 h 24"/>
                <a:gd name="T22" fmla="*/ 0 w 16"/>
                <a:gd name="T23" fmla="*/ 9 h 24"/>
                <a:gd name="T24" fmla="*/ 0 w 16"/>
                <a:gd name="T25" fmla="*/ 0 h 24"/>
                <a:gd name="T26" fmla="*/ 16 w 16"/>
                <a:gd name="T27" fmla="*/ 0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24"/>
                <a:gd name="T44" fmla="*/ 16 w 16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24">
                  <a:moveTo>
                    <a:pt x="8" y="8"/>
                  </a:moveTo>
                  <a:lnTo>
                    <a:pt x="8" y="8"/>
                  </a:lnTo>
                  <a:lnTo>
                    <a:pt x="15" y="16"/>
                  </a:lnTo>
                  <a:lnTo>
                    <a:pt x="15" y="8"/>
                  </a:lnTo>
                  <a:lnTo>
                    <a:pt x="15" y="23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8" y="8"/>
                  </a:lnTo>
                  <a:lnTo>
                    <a:pt x="15" y="8"/>
                  </a:lnTo>
                  <a:lnTo>
                    <a:pt x="15" y="23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78" name="Freeform 491"/>
            <p:cNvSpPr>
              <a:spLocks/>
            </p:cNvSpPr>
            <p:nvPr/>
          </p:nvSpPr>
          <p:spPr bwMode="auto">
            <a:xfrm>
              <a:off x="2419" y="471"/>
              <a:ext cx="2" cy="10"/>
            </a:xfrm>
            <a:custGeom>
              <a:avLst/>
              <a:gdLst>
                <a:gd name="T0" fmla="*/ 0 w 2"/>
                <a:gd name="T1" fmla="*/ 0 h 9"/>
                <a:gd name="T2" fmla="*/ 0 w 2"/>
                <a:gd name="T3" fmla="*/ 0 h 9"/>
                <a:gd name="T4" fmla="*/ 0 w 2"/>
                <a:gd name="T5" fmla="*/ 4 h 9"/>
                <a:gd name="T6" fmla="*/ 1 w 2"/>
                <a:gd name="T7" fmla="*/ 9 h 9"/>
                <a:gd name="T8" fmla="*/ 0 w 2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9"/>
                <a:gd name="T17" fmla="*/ 2 w 2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9">
                  <a:moveTo>
                    <a:pt x="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79" name="Freeform 492"/>
            <p:cNvSpPr>
              <a:spLocks/>
            </p:cNvSpPr>
            <p:nvPr/>
          </p:nvSpPr>
          <p:spPr bwMode="auto">
            <a:xfrm>
              <a:off x="2420" y="471"/>
              <a:ext cx="9" cy="20"/>
            </a:xfrm>
            <a:custGeom>
              <a:avLst/>
              <a:gdLst>
                <a:gd name="T0" fmla="*/ 8 w 8"/>
                <a:gd name="T1" fmla="*/ 0 h 17"/>
                <a:gd name="T2" fmla="*/ 8 w 8"/>
                <a:gd name="T3" fmla="*/ 9 h 17"/>
                <a:gd name="T4" fmla="*/ 0 w 8"/>
                <a:gd name="T5" fmla="*/ 19 h 17"/>
                <a:gd name="T6" fmla="*/ 8 w 8"/>
                <a:gd name="T7" fmla="*/ 0 h 17"/>
                <a:gd name="T8" fmla="*/ 8 w 8"/>
                <a:gd name="T9" fmla="*/ 9 h 17"/>
                <a:gd name="T10" fmla="*/ 0 w 8"/>
                <a:gd name="T11" fmla="*/ 19 h 17"/>
                <a:gd name="T12" fmla="*/ 8 w 8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17"/>
                <a:gd name="T23" fmla="*/ 8 w 8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17">
                  <a:moveTo>
                    <a:pt x="7" y="0"/>
                  </a:moveTo>
                  <a:lnTo>
                    <a:pt x="7" y="8"/>
                  </a:lnTo>
                  <a:lnTo>
                    <a:pt x="0" y="16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16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0" name="Freeform 493"/>
            <p:cNvSpPr>
              <a:spLocks/>
            </p:cNvSpPr>
            <p:nvPr/>
          </p:nvSpPr>
          <p:spPr bwMode="auto">
            <a:xfrm>
              <a:off x="2307" y="780"/>
              <a:ext cx="33" cy="18"/>
            </a:xfrm>
            <a:custGeom>
              <a:avLst/>
              <a:gdLst>
                <a:gd name="T0" fmla="*/ 0 w 32"/>
                <a:gd name="T1" fmla="*/ 11 h 16"/>
                <a:gd name="T2" fmla="*/ 0 w 32"/>
                <a:gd name="T3" fmla="*/ 11 h 16"/>
                <a:gd name="T4" fmla="*/ 13 w 32"/>
                <a:gd name="T5" fmla="*/ 17 h 16"/>
                <a:gd name="T6" fmla="*/ 32 w 32"/>
                <a:gd name="T7" fmla="*/ 11 h 16"/>
                <a:gd name="T8" fmla="*/ 6 w 32"/>
                <a:gd name="T9" fmla="*/ 0 h 16"/>
                <a:gd name="T10" fmla="*/ 0 w 32"/>
                <a:gd name="T11" fmla="*/ 11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"/>
                <a:gd name="T19" fmla="*/ 0 h 16"/>
                <a:gd name="T20" fmla="*/ 32 w 32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" h="16">
                  <a:moveTo>
                    <a:pt x="0" y="10"/>
                  </a:moveTo>
                  <a:lnTo>
                    <a:pt x="0" y="10"/>
                  </a:lnTo>
                  <a:lnTo>
                    <a:pt x="13" y="15"/>
                  </a:lnTo>
                  <a:lnTo>
                    <a:pt x="31" y="10"/>
                  </a:lnTo>
                  <a:lnTo>
                    <a:pt x="6" y="0"/>
                  </a:lnTo>
                  <a:lnTo>
                    <a:pt x="0" y="1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1" name="Freeform 494"/>
            <p:cNvSpPr>
              <a:spLocks/>
            </p:cNvSpPr>
            <p:nvPr/>
          </p:nvSpPr>
          <p:spPr bwMode="auto">
            <a:xfrm>
              <a:off x="2307" y="780"/>
              <a:ext cx="41" cy="28"/>
            </a:xfrm>
            <a:custGeom>
              <a:avLst/>
              <a:gdLst>
                <a:gd name="T0" fmla="*/ 16 w 40"/>
                <a:gd name="T1" fmla="*/ 27 h 24"/>
                <a:gd name="T2" fmla="*/ 16 w 40"/>
                <a:gd name="T3" fmla="*/ 27 h 24"/>
                <a:gd name="T4" fmla="*/ 40 w 40"/>
                <a:gd name="T5" fmla="*/ 19 h 24"/>
                <a:gd name="T6" fmla="*/ 8 w 40"/>
                <a:gd name="T7" fmla="*/ 9 h 24"/>
                <a:gd name="T8" fmla="*/ 0 w 40"/>
                <a:gd name="T9" fmla="*/ 19 h 24"/>
                <a:gd name="T10" fmla="*/ 16 w 40"/>
                <a:gd name="T11" fmla="*/ 27 h 24"/>
                <a:gd name="T12" fmla="*/ 40 w 40"/>
                <a:gd name="T13" fmla="*/ 19 h 24"/>
                <a:gd name="T14" fmla="*/ 8 w 40"/>
                <a:gd name="T15" fmla="*/ 0 h 24"/>
                <a:gd name="T16" fmla="*/ 0 w 40"/>
                <a:gd name="T17" fmla="*/ 19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0"/>
                <a:gd name="T28" fmla="*/ 0 h 24"/>
                <a:gd name="T29" fmla="*/ 40 w 40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0" h="24">
                  <a:moveTo>
                    <a:pt x="16" y="23"/>
                  </a:moveTo>
                  <a:lnTo>
                    <a:pt x="16" y="23"/>
                  </a:lnTo>
                  <a:lnTo>
                    <a:pt x="39" y="16"/>
                  </a:lnTo>
                  <a:lnTo>
                    <a:pt x="8" y="8"/>
                  </a:lnTo>
                  <a:lnTo>
                    <a:pt x="0" y="16"/>
                  </a:lnTo>
                  <a:lnTo>
                    <a:pt x="16" y="23"/>
                  </a:lnTo>
                  <a:lnTo>
                    <a:pt x="39" y="16"/>
                  </a:lnTo>
                  <a:lnTo>
                    <a:pt x="8" y="0"/>
                  </a:lnTo>
                  <a:lnTo>
                    <a:pt x="0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2" name="Freeform 495"/>
            <p:cNvSpPr>
              <a:spLocks/>
            </p:cNvSpPr>
            <p:nvPr/>
          </p:nvSpPr>
          <p:spPr bwMode="auto">
            <a:xfrm>
              <a:off x="2315" y="806"/>
              <a:ext cx="41" cy="11"/>
            </a:xfrm>
            <a:custGeom>
              <a:avLst/>
              <a:gdLst>
                <a:gd name="T0" fmla="*/ 40 w 39"/>
                <a:gd name="T1" fmla="*/ 5 h 9"/>
                <a:gd name="T2" fmla="*/ 40 w 39"/>
                <a:gd name="T3" fmla="*/ 5 h 9"/>
                <a:gd name="T4" fmla="*/ 34 w 39"/>
                <a:gd name="T5" fmla="*/ 10 h 9"/>
                <a:gd name="T6" fmla="*/ 40 w 39"/>
                <a:gd name="T7" fmla="*/ 10 h 9"/>
                <a:gd name="T8" fmla="*/ 34 w 39"/>
                <a:gd name="T9" fmla="*/ 10 h 9"/>
                <a:gd name="T10" fmla="*/ 0 w 39"/>
                <a:gd name="T11" fmla="*/ 5 h 9"/>
                <a:gd name="T12" fmla="*/ 20 w 39"/>
                <a:gd name="T13" fmla="*/ 0 h 9"/>
                <a:gd name="T14" fmla="*/ 40 w 39"/>
                <a:gd name="T15" fmla="*/ 5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9"/>
                <a:gd name="T25" fmla="*/ 0 h 9"/>
                <a:gd name="T26" fmla="*/ 39 w 3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9" h="9">
                  <a:moveTo>
                    <a:pt x="38" y="4"/>
                  </a:moveTo>
                  <a:lnTo>
                    <a:pt x="38" y="4"/>
                  </a:lnTo>
                  <a:lnTo>
                    <a:pt x="32" y="8"/>
                  </a:lnTo>
                  <a:lnTo>
                    <a:pt x="38" y="8"/>
                  </a:lnTo>
                  <a:lnTo>
                    <a:pt x="32" y="8"/>
                  </a:lnTo>
                  <a:lnTo>
                    <a:pt x="0" y="4"/>
                  </a:lnTo>
                  <a:lnTo>
                    <a:pt x="19" y="0"/>
                  </a:lnTo>
                  <a:lnTo>
                    <a:pt x="38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3" name="Freeform 496"/>
            <p:cNvSpPr>
              <a:spLocks/>
            </p:cNvSpPr>
            <p:nvPr/>
          </p:nvSpPr>
          <p:spPr bwMode="auto">
            <a:xfrm>
              <a:off x="2315" y="806"/>
              <a:ext cx="49" cy="29"/>
            </a:xfrm>
            <a:custGeom>
              <a:avLst/>
              <a:gdLst>
                <a:gd name="T0" fmla="*/ 41 w 47"/>
                <a:gd name="T1" fmla="*/ 19 h 25"/>
                <a:gd name="T2" fmla="*/ 41 w 47"/>
                <a:gd name="T3" fmla="*/ 19 h 25"/>
                <a:gd name="T4" fmla="*/ 48 w 47"/>
                <a:gd name="T5" fmla="*/ 19 h 25"/>
                <a:gd name="T6" fmla="*/ 41 w 47"/>
                <a:gd name="T7" fmla="*/ 28 h 25"/>
                <a:gd name="T8" fmla="*/ 0 w 47"/>
                <a:gd name="T9" fmla="*/ 9 h 25"/>
                <a:gd name="T10" fmla="*/ 24 w 47"/>
                <a:gd name="T11" fmla="*/ 0 h 25"/>
                <a:gd name="T12" fmla="*/ 48 w 47"/>
                <a:gd name="T13" fmla="*/ 9 h 25"/>
                <a:gd name="T14" fmla="*/ 41 w 47"/>
                <a:gd name="T15" fmla="*/ 19 h 25"/>
                <a:gd name="T16" fmla="*/ 48 w 47"/>
                <a:gd name="T17" fmla="*/ 19 h 25"/>
                <a:gd name="T18" fmla="*/ 41 w 47"/>
                <a:gd name="T19" fmla="*/ 19 h 25"/>
                <a:gd name="T20" fmla="*/ 0 w 47"/>
                <a:gd name="T21" fmla="*/ 9 h 25"/>
                <a:gd name="T22" fmla="*/ 24 w 47"/>
                <a:gd name="T23" fmla="*/ 0 h 25"/>
                <a:gd name="T24" fmla="*/ 48 w 47"/>
                <a:gd name="T25" fmla="*/ 9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25"/>
                <a:gd name="T41" fmla="*/ 47 w 47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25">
                  <a:moveTo>
                    <a:pt x="39" y="16"/>
                  </a:moveTo>
                  <a:lnTo>
                    <a:pt x="39" y="16"/>
                  </a:lnTo>
                  <a:lnTo>
                    <a:pt x="46" y="16"/>
                  </a:lnTo>
                  <a:lnTo>
                    <a:pt x="39" y="24"/>
                  </a:lnTo>
                  <a:lnTo>
                    <a:pt x="0" y="8"/>
                  </a:lnTo>
                  <a:lnTo>
                    <a:pt x="23" y="0"/>
                  </a:lnTo>
                  <a:lnTo>
                    <a:pt x="46" y="8"/>
                  </a:lnTo>
                  <a:lnTo>
                    <a:pt x="39" y="16"/>
                  </a:lnTo>
                  <a:lnTo>
                    <a:pt x="46" y="16"/>
                  </a:lnTo>
                  <a:lnTo>
                    <a:pt x="39" y="16"/>
                  </a:lnTo>
                  <a:lnTo>
                    <a:pt x="0" y="8"/>
                  </a:lnTo>
                  <a:lnTo>
                    <a:pt x="23" y="0"/>
                  </a:lnTo>
                  <a:lnTo>
                    <a:pt x="46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84" name="Freeform 497"/>
            <p:cNvSpPr>
              <a:spLocks/>
            </p:cNvSpPr>
            <p:nvPr/>
          </p:nvSpPr>
          <p:spPr bwMode="auto">
            <a:xfrm>
              <a:off x="1612" y="506"/>
              <a:ext cx="41" cy="3"/>
            </a:xfrm>
            <a:custGeom>
              <a:avLst/>
              <a:gdLst>
                <a:gd name="T0" fmla="*/ 0 w 39"/>
                <a:gd name="T1" fmla="*/ 0 h 2"/>
                <a:gd name="T2" fmla="*/ 0 w 39"/>
                <a:gd name="T3" fmla="*/ 0 h 2"/>
                <a:gd name="T4" fmla="*/ 20 w 39"/>
                <a:gd name="T5" fmla="*/ 2 h 2"/>
                <a:gd name="T6" fmla="*/ 40 w 39"/>
                <a:gd name="T7" fmla="*/ 0 h 2"/>
                <a:gd name="T8" fmla="*/ 0 w 39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"/>
                <a:gd name="T16" fmla="*/ 0 h 2"/>
                <a:gd name="T17" fmla="*/ 39 w 39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" h="2">
                  <a:moveTo>
                    <a:pt x="0" y="0"/>
                  </a:moveTo>
                  <a:lnTo>
                    <a:pt x="0" y="0"/>
                  </a:lnTo>
                  <a:lnTo>
                    <a:pt x="19" y="1"/>
                  </a:lnTo>
                  <a:lnTo>
                    <a:pt x="3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5" name="Line 498"/>
            <p:cNvSpPr>
              <a:spLocks noChangeShapeType="1"/>
            </p:cNvSpPr>
            <p:nvPr/>
          </p:nvSpPr>
          <p:spPr bwMode="auto">
            <a:xfrm>
              <a:off x="1640" y="508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86" name="Freeform 499"/>
            <p:cNvSpPr>
              <a:spLocks/>
            </p:cNvSpPr>
            <p:nvPr/>
          </p:nvSpPr>
          <p:spPr bwMode="auto">
            <a:xfrm>
              <a:off x="1612" y="508"/>
              <a:ext cx="49" cy="18"/>
            </a:xfrm>
            <a:custGeom>
              <a:avLst/>
              <a:gdLst>
                <a:gd name="T0" fmla="*/ 24 w 47"/>
                <a:gd name="T1" fmla="*/ 0 h 16"/>
                <a:gd name="T2" fmla="*/ 48 w 47"/>
                <a:gd name="T3" fmla="*/ 17 h 16"/>
                <a:gd name="T4" fmla="*/ 0 w 47"/>
                <a:gd name="T5" fmla="*/ 8 h 16"/>
                <a:gd name="T6" fmla="*/ 24 w 47"/>
                <a:gd name="T7" fmla="*/ 0 h 16"/>
                <a:gd name="T8" fmla="*/ 48 w 47"/>
                <a:gd name="T9" fmla="*/ 8 h 16"/>
                <a:gd name="T10" fmla="*/ 0 w 47"/>
                <a:gd name="T11" fmla="*/ 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6"/>
                <a:gd name="T20" fmla="*/ 47 w 4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6">
                  <a:moveTo>
                    <a:pt x="23" y="0"/>
                  </a:moveTo>
                  <a:lnTo>
                    <a:pt x="46" y="15"/>
                  </a:lnTo>
                  <a:lnTo>
                    <a:pt x="0" y="7"/>
                  </a:lnTo>
                  <a:lnTo>
                    <a:pt x="23" y="0"/>
                  </a:lnTo>
                  <a:lnTo>
                    <a:pt x="46" y="7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487" name="Group 500"/>
            <p:cNvGrpSpPr>
              <a:grpSpLocks/>
            </p:cNvGrpSpPr>
            <p:nvPr/>
          </p:nvGrpSpPr>
          <p:grpSpPr bwMode="auto">
            <a:xfrm>
              <a:off x="2573" y="2006"/>
              <a:ext cx="324" cy="363"/>
              <a:chOff x="2460" y="1382"/>
              <a:chExt cx="311" cy="319"/>
            </a:xfrm>
          </p:grpSpPr>
          <p:sp>
            <p:nvSpPr>
              <p:cNvPr id="67794" name="Freeform 501"/>
              <p:cNvSpPr>
                <a:spLocks/>
              </p:cNvSpPr>
              <p:nvPr/>
            </p:nvSpPr>
            <p:spPr bwMode="auto">
              <a:xfrm>
                <a:off x="2460" y="1382"/>
                <a:ext cx="303" cy="303"/>
              </a:xfrm>
              <a:custGeom>
                <a:avLst/>
                <a:gdLst>
                  <a:gd name="T0" fmla="*/ 98 w 303"/>
                  <a:gd name="T1" fmla="*/ 37 h 303"/>
                  <a:gd name="T2" fmla="*/ 98 w 303"/>
                  <a:gd name="T3" fmla="*/ 37 h 303"/>
                  <a:gd name="T4" fmla="*/ 113 w 303"/>
                  <a:gd name="T5" fmla="*/ 30 h 303"/>
                  <a:gd name="T6" fmla="*/ 121 w 303"/>
                  <a:gd name="T7" fmla="*/ 22 h 303"/>
                  <a:gd name="T8" fmla="*/ 129 w 303"/>
                  <a:gd name="T9" fmla="*/ 22 h 303"/>
                  <a:gd name="T10" fmla="*/ 136 w 303"/>
                  <a:gd name="T11" fmla="*/ 15 h 303"/>
                  <a:gd name="T12" fmla="*/ 151 w 303"/>
                  <a:gd name="T13" fmla="*/ 7 h 303"/>
                  <a:gd name="T14" fmla="*/ 189 w 303"/>
                  <a:gd name="T15" fmla="*/ 0 h 303"/>
                  <a:gd name="T16" fmla="*/ 205 w 303"/>
                  <a:gd name="T17" fmla="*/ 7 h 303"/>
                  <a:gd name="T18" fmla="*/ 211 w 303"/>
                  <a:gd name="T19" fmla="*/ 7 h 303"/>
                  <a:gd name="T20" fmla="*/ 227 w 303"/>
                  <a:gd name="T21" fmla="*/ 0 h 303"/>
                  <a:gd name="T22" fmla="*/ 235 w 303"/>
                  <a:gd name="T23" fmla="*/ 0 h 303"/>
                  <a:gd name="T24" fmla="*/ 249 w 303"/>
                  <a:gd name="T25" fmla="*/ 7 h 303"/>
                  <a:gd name="T26" fmla="*/ 257 w 303"/>
                  <a:gd name="T27" fmla="*/ 0 h 303"/>
                  <a:gd name="T28" fmla="*/ 249 w 303"/>
                  <a:gd name="T29" fmla="*/ 7 h 303"/>
                  <a:gd name="T30" fmla="*/ 257 w 303"/>
                  <a:gd name="T31" fmla="*/ 15 h 303"/>
                  <a:gd name="T32" fmla="*/ 249 w 303"/>
                  <a:gd name="T33" fmla="*/ 22 h 303"/>
                  <a:gd name="T34" fmla="*/ 257 w 303"/>
                  <a:gd name="T35" fmla="*/ 37 h 303"/>
                  <a:gd name="T36" fmla="*/ 249 w 303"/>
                  <a:gd name="T37" fmla="*/ 45 h 303"/>
                  <a:gd name="T38" fmla="*/ 242 w 303"/>
                  <a:gd name="T39" fmla="*/ 60 h 303"/>
                  <a:gd name="T40" fmla="*/ 242 w 303"/>
                  <a:gd name="T41" fmla="*/ 68 h 303"/>
                  <a:gd name="T42" fmla="*/ 249 w 303"/>
                  <a:gd name="T43" fmla="*/ 75 h 303"/>
                  <a:gd name="T44" fmla="*/ 249 w 303"/>
                  <a:gd name="T45" fmla="*/ 83 h 303"/>
                  <a:gd name="T46" fmla="*/ 265 w 303"/>
                  <a:gd name="T47" fmla="*/ 91 h 303"/>
                  <a:gd name="T48" fmla="*/ 272 w 303"/>
                  <a:gd name="T49" fmla="*/ 121 h 303"/>
                  <a:gd name="T50" fmla="*/ 265 w 303"/>
                  <a:gd name="T51" fmla="*/ 129 h 303"/>
                  <a:gd name="T52" fmla="*/ 272 w 303"/>
                  <a:gd name="T53" fmla="*/ 135 h 303"/>
                  <a:gd name="T54" fmla="*/ 272 w 303"/>
                  <a:gd name="T55" fmla="*/ 166 h 303"/>
                  <a:gd name="T56" fmla="*/ 272 w 303"/>
                  <a:gd name="T57" fmla="*/ 189 h 303"/>
                  <a:gd name="T58" fmla="*/ 265 w 303"/>
                  <a:gd name="T59" fmla="*/ 189 h 303"/>
                  <a:gd name="T60" fmla="*/ 272 w 303"/>
                  <a:gd name="T61" fmla="*/ 204 h 303"/>
                  <a:gd name="T62" fmla="*/ 280 w 303"/>
                  <a:gd name="T63" fmla="*/ 211 h 303"/>
                  <a:gd name="T64" fmla="*/ 280 w 303"/>
                  <a:gd name="T65" fmla="*/ 219 h 303"/>
                  <a:gd name="T66" fmla="*/ 295 w 303"/>
                  <a:gd name="T67" fmla="*/ 219 h 303"/>
                  <a:gd name="T68" fmla="*/ 302 w 303"/>
                  <a:gd name="T69" fmla="*/ 234 h 303"/>
                  <a:gd name="T70" fmla="*/ 249 w 303"/>
                  <a:gd name="T71" fmla="*/ 272 h 303"/>
                  <a:gd name="T72" fmla="*/ 211 w 303"/>
                  <a:gd name="T73" fmla="*/ 294 h 303"/>
                  <a:gd name="T74" fmla="*/ 189 w 303"/>
                  <a:gd name="T75" fmla="*/ 302 h 303"/>
                  <a:gd name="T76" fmla="*/ 181 w 303"/>
                  <a:gd name="T77" fmla="*/ 302 h 303"/>
                  <a:gd name="T78" fmla="*/ 174 w 303"/>
                  <a:gd name="T79" fmla="*/ 302 h 303"/>
                  <a:gd name="T80" fmla="*/ 174 w 303"/>
                  <a:gd name="T81" fmla="*/ 294 h 303"/>
                  <a:gd name="T82" fmla="*/ 159 w 303"/>
                  <a:gd name="T83" fmla="*/ 287 h 303"/>
                  <a:gd name="T84" fmla="*/ 151 w 303"/>
                  <a:gd name="T85" fmla="*/ 280 h 303"/>
                  <a:gd name="T86" fmla="*/ 144 w 303"/>
                  <a:gd name="T87" fmla="*/ 280 h 303"/>
                  <a:gd name="T88" fmla="*/ 144 w 303"/>
                  <a:gd name="T89" fmla="*/ 272 h 303"/>
                  <a:gd name="T90" fmla="*/ 53 w 303"/>
                  <a:gd name="T91" fmla="*/ 211 h 303"/>
                  <a:gd name="T92" fmla="*/ 0 w 303"/>
                  <a:gd name="T93" fmla="*/ 173 h 303"/>
                  <a:gd name="T94" fmla="*/ 0 w 303"/>
                  <a:gd name="T95" fmla="*/ 166 h 303"/>
                  <a:gd name="T96" fmla="*/ 0 w 303"/>
                  <a:gd name="T97" fmla="*/ 143 h 303"/>
                  <a:gd name="T98" fmla="*/ 8 w 303"/>
                  <a:gd name="T99" fmla="*/ 143 h 303"/>
                  <a:gd name="T100" fmla="*/ 22 w 303"/>
                  <a:gd name="T101" fmla="*/ 129 h 303"/>
                  <a:gd name="T102" fmla="*/ 30 w 303"/>
                  <a:gd name="T103" fmla="*/ 135 h 303"/>
                  <a:gd name="T104" fmla="*/ 30 w 303"/>
                  <a:gd name="T105" fmla="*/ 129 h 303"/>
                  <a:gd name="T106" fmla="*/ 46 w 303"/>
                  <a:gd name="T107" fmla="*/ 129 h 303"/>
                  <a:gd name="T108" fmla="*/ 60 w 303"/>
                  <a:gd name="T109" fmla="*/ 113 h 303"/>
                  <a:gd name="T110" fmla="*/ 76 w 303"/>
                  <a:gd name="T111" fmla="*/ 105 h 303"/>
                  <a:gd name="T112" fmla="*/ 76 w 303"/>
                  <a:gd name="T113" fmla="*/ 98 h 303"/>
                  <a:gd name="T114" fmla="*/ 83 w 303"/>
                  <a:gd name="T115" fmla="*/ 91 h 303"/>
                  <a:gd name="T116" fmla="*/ 113 w 303"/>
                  <a:gd name="T117" fmla="*/ 91 h 303"/>
                  <a:gd name="T118" fmla="*/ 113 w 303"/>
                  <a:gd name="T119" fmla="*/ 83 h 303"/>
                  <a:gd name="T120" fmla="*/ 106 w 303"/>
                  <a:gd name="T121" fmla="*/ 75 h 303"/>
                  <a:gd name="T122" fmla="*/ 106 w 303"/>
                  <a:gd name="T123" fmla="*/ 45 h 303"/>
                  <a:gd name="T124" fmla="*/ 98 w 303"/>
                  <a:gd name="T125" fmla="*/ 37 h 30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3"/>
                  <a:gd name="T190" fmla="*/ 0 h 303"/>
                  <a:gd name="T191" fmla="*/ 303 w 303"/>
                  <a:gd name="T192" fmla="*/ 303 h 30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3" h="303">
                    <a:moveTo>
                      <a:pt x="98" y="37"/>
                    </a:moveTo>
                    <a:lnTo>
                      <a:pt x="98" y="37"/>
                    </a:lnTo>
                    <a:lnTo>
                      <a:pt x="113" y="30"/>
                    </a:lnTo>
                    <a:lnTo>
                      <a:pt x="121" y="22"/>
                    </a:lnTo>
                    <a:lnTo>
                      <a:pt x="129" y="22"/>
                    </a:lnTo>
                    <a:lnTo>
                      <a:pt x="136" y="15"/>
                    </a:lnTo>
                    <a:lnTo>
                      <a:pt x="151" y="7"/>
                    </a:lnTo>
                    <a:lnTo>
                      <a:pt x="189" y="0"/>
                    </a:lnTo>
                    <a:lnTo>
                      <a:pt x="205" y="7"/>
                    </a:lnTo>
                    <a:lnTo>
                      <a:pt x="211" y="7"/>
                    </a:lnTo>
                    <a:lnTo>
                      <a:pt x="227" y="0"/>
                    </a:lnTo>
                    <a:lnTo>
                      <a:pt x="235" y="0"/>
                    </a:lnTo>
                    <a:lnTo>
                      <a:pt x="249" y="7"/>
                    </a:lnTo>
                    <a:lnTo>
                      <a:pt x="257" y="0"/>
                    </a:lnTo>
                    <a:lnTo>
                      <a:pt x="249" y="7"/>
                    </a:lnTo>
                    <a:lnTo>
                      <a:pt x="257" y="15"/>
                    </a:lnTo>
                    <a:lnTo>
                      <a:pt x="249" y="22"/>
                    </a:lnTo>
                    <a:lnTo>
                      <a:pt x="257" y="37"/>
                    </a:lnTo>
                    <a:lnTo>
                      <a:pt x="249" y="45"/>
                    </a:lnTo>
                    <a:lnTo>
                      <a:pt x="242" y="60"/>
                    </a:lnTo>
                    <a:lnTo>
                      <a:pt x="242" y="68"/>
                    </a:lnTo>
                    <a:lnTo>
                      <a:pt x="249" y="75"/>
                    </a:lnTo>
                    <a:lnTo>
                      <a:pt x="249" y="83"/>
                    </a:lnTo>
                    <a:lnTo>
                      <a:pt x="265" y="91"/>
                    </a:lnTo>
                    <a:lnTo>
                      <a:pt x="272" y="121"/>
                    </a:lnTo>
                    <a:lnTo>
                      <a:pt x="265" y="129"/>
                    </a:lnTo>
                    <a:lnTo>
                      <a:pt x="272" y="135"/>
                    </a:lnTo>
                    <a:lnTo>
                      <a:pt x="272" y="166"/>
                    </a:lnTo>
                    <a:lnTo>
                      <a:pt x="272" y="189"/>
                    </a:lnTo>
                    <a:lnTo>
                      <a:pt x="265" y="189"/>
                    </a:lnTo>
                    <a:lnTo>
                      <a:pt x="272" y="204"/>
                    </a:lnTo>
                    <a:lnTo>
                      <a:pt x="280" y="211"/>
                    </a:lnTo>
                    <a:lnTo>
                      <a:pt x="280" y="219"/>
                    </a:lnTo>
                    <a:lnTo>
                      <a:pt x="295" y="219"/>
                    </a:lnTo>
                    <a:lnTo>
                      <a:pt x="302" y="234"/>
                    </a:lnTo>
                    <a:lnTo>
                      <a:pt x="249" y="272"/>
                    </a:lnTo>
                    <a:lnTo>
                      <a:pt x="211" y="294"/>
                    </a:lnTo>
                    <a:lnTo>
                      <a:pt x="189" y="302"/>
                    </a:lnTo>
                    <a:lnTo>
                      <a:pt x="181" y="302"/>
                    </a:lnTo>
                    <a:lnTo>
                      <a:pt x="174" y="302"/>
                    </a:lnTo>
                    <a:lnTo>
                      <a:pt x="174" y="294"/>
                    </a:lnTo>
                    <a:lnTo>
                      <a:pt x="159" y="287"/>
                    </a:lnTo>
                    <a:lnTo>
                      <a:pt x="151" y="280"/>
                    </a:lnTo>
                    <a:lnTo>
                      <a:pt x="144" y="280"/>
                    </a:lnTo>
                    <a:lnTo>
                      <a:pt x="144" y="272"/>
                    </a:lnTo>
                    <a:lnTo>
                      <a:pt x="53" y="211"/>
                    </a:lnTo>
                    <a:lnTo>
                      <a:pt x="0" y="173"/>
                    </a:lnTo>
                    <a:lnTo>
                      <a:pt x="0" y="166"/>
                    </a:lnTo>
                    <a:lnTo>
                      <a:pt x="0" y="143"/>
                    </a:lnTo>
                    <a:lnTo>
                      <a:pt x="8" y="143"/>
                    </a:lnTo>
                    <a:lnTo>
                      <a:pt x="22" y="129"/>
                    </a:lnTo>
                    <a:lnTo>
                      <a:pt x="30" y="135"/>
                    </a:lnTo>
                    <a:lnTo>
                      <a:pt x="30" y="129"/>
                    </a:lnTo>
                    <a:lnTo>
                      <a:pt x="46" y="129"/>
                    </a:lnTo>
                    <a:lnTo>
                      <a:pt x="60" y="113"/>
                    </a:lnTo>
                    <a:lnTo>
                      <a:pt x="76" y="105"/>
                    </a:lnTo>
                    <a:lnTo>
                      <a:pt x="76" y="98"/>
                    </a:lnTo>
                    <a:lnTo>
                      <a:pt x="83" y="91"/>
                    </a:lnTo>
                    <a:lnTo>
                      <a:pt x="113" y="91"/>
                    </a:lnTo>
                    <a:lnTo>
                      <a:pt x="113" y="83"/>
                    </a:lnTo>
                    <a:lnTo>
                      <a:pt x="106" y="75"/>
                    </a:lnTo>
                    <a:lnTo>
                      <a:pt x="106" y="45"/>
                    </a:lnTo>
                    <a:lnTo>
                      <a:pt x="98" y="3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5" name="Freeform 502"/>
              <p:cNvSpPr>
                <a:spLocks/>
              </p:cNvSpPr>
              <p:nvPr/>
            </p:nvSpPr>
            <p:spPr bwMode="auto">
              <a:xfrm>
                <a:off x="2460" y="1382"/>
                <a:ext cx="311" cy="319"/>
              </a:xfrm>
              <a:custGeom>
                <a:avLst/>
                <a:gdLst>
                  <a:gd name="T0" fmla="*/ 116 w 311"/>
                  <a:gd name="T1" fmla="*/ 31 h 319"/>
                  <a:gd name="T2" fmla="*/ 132 w 311"/>
                  <a:gd name="T3" fmla="*/ 23 h 319"/>
                  <a:gd name="T4" fmla="*/ 155 w 311"/>
                  <a:gd name="T5" fmla="*/ 15 h 319"/>
                  <a:gd name="T6" fmla="*/ 210 w 311"/>
                  <a:gd name="T7" fmla="*/ 7 h 319"/>
                  <a:gd name="T8" fmla="*/ 233 w 311"/>
                  <a:gd name="T9" fmla="*/ 0 h 319"/>
                  <a:gd name="T10" fmla="*/ 241 w 311"/>
                  <a:gd name="T11" fmla="*/ 0 h 319"/>
                  <a:gd name="T12" fmla="*/ 264 w 311"/>
                  <a:gd name="T13" fmla="*/ 0 h 319"/>
                  <a:gd name="T14" fmla="*/ 264 w 311"/>
                  <a:gd name="T15" fmla="*/ 15 h 319"/>
                  <a:gd name="T16" fmla="*/ 264 w 311"/>
                  <a:gd name="T17" fmla="*/ 38 h 319"/>
                  <a:gd name="T18" fmla="*/ 248 w 311"/>
                  <a:gd name="T19" fmla="*/ 62 h 319"/>
                  <a:gd name="T20" fmla="*/ 256 w 311"/>
                  <a:gd name="T21" fmla="*/ 77 h 319"/>
                  <a:gd name="T22" fmla="*/ 272 w 311"/>
                  <a:gd name="T23" fmla="*/ 93 h 319"/>
                  <a:gd name="T24" fmla="*/ 272 w 311"/>
                  <a:gd name="T25" fmla="*/ 132 h 319"/>
                  <a:gd name="T26" fmla="*/ 279 w 311"/>
                  <a:gd name="T27" fmla="*/ 170 h 319"/>
                  <a:gd name="T28" fmla="*/ 272 w 311"/>
                  <a:gd name="T29" fmla="*/ 194 h 319"/>
                  <a:gd name="T30" fmla="*/ 287 w 311"/>
                  <a:gd name="T31" fmla="*/ 217 h 319"/>
                  <a:gd name="T32" fmla="*/ 303 w 311"/>
                  <a:gd name="T33" fmla="*/ 225 h 319"/>
                  <a:gd name="T34" fmla="*/ 256 w 311"/>
                  <a:gd name="T35" fmla="*/ 279 h 319"/>
                  <a:gd name="T36" fmla="*/ 194 w 311"/>
                  <a:gd name="T37" fmla="*/ 310 h 319"/>
                  <a:gd name="T38" fmla="*/ 179 w 311"/>
                  <a:gd name="T39" fmla="*/ 310 h 319"/>
                  <a:gd name="T40" fmla="*/ 163 w 311"/>
                  <a:gd name="T41" fmla="*/ 295 h 319"/>
                  <a:gd name="T42" fmla="*/ 148 w 311"/>
                  <a:gd name="T43" fmla="*/ 287 h 319"/>
                  <a:gd name="T44" fmla="*/ 54 w 311"/>
                  <a:gd name="T45" fmla="*/ 217 h 319"/>
                  <a:gd name="T46" fmla="*/ 0 w 311"/>
                  <a:gd name="T47" fmla="*/ 170 h 319"/>
                  <a:gd name="T48" fmla="*/ 8 w 311"/>
                  <a:gd name="T49" fmla="*/ 147 h 319"/>
                  <a:gd name="T50" fmla="*/ 31 w 311"/>
                  <a:gd name="T51" fmla="*/ 139 h 319"/>
                  <a:gd name="T52" fmla="*/ 47 w 311"/>
                  <a:gd name="T53" fmla="*/ 132 h 319"/>
                  <a:gd name="T54" fmla="*/ 78 w 311"/>
                  <a:gd name="T55" fmla="*/ 116 h 319"/>
                  <a:gd name="T56" fmla="*/ 78 w 311"/>
                  <a:gd name="T57" fmla="*/ 101 h 319"/>
                  <a:gd name="T58" fmla="*/ 85 w 311"/>
                  <a:gd name="T59" fmla="*/ 93 h 319"/>
                  <a:gd name="T60" fmla="*/ 116 w 311"/>
                  <a:gd name="T61" fmla="*/ 85 h 319"/>
                  <a:gd name="T62" fmla="*/ 109 w 311"/>
                  <a:gd name="T63" fmla="*/ 46 h 319"/>
                  <a:gd name="T64" fmla="*/ 116 w 311"/>
                  <a:gd name="T65" fmla="*/ 31 h 319"/>
                  <a:gd name="T66" fmla="*/ 132 w 311"/>
                  <a:gd name="T67" fmla="*/ 23 h 319"/>
                  <a:gd name="T68" fmla="*/ 155 w 311"/>
                  <a:gd name="T69" fmla="*/ 7 h 319"/>
                  <a:gd name="T70" fmla="*/ 210 w 311"/>
                  <a:gd name="T71" fmla="*/ 7 h 319"/>
                  <a:gd name="T72" fmla="*/ 233 w 311"/>
                  <a:gd name="T73" fmla="*/ 0 h 319"/>
                  <a:gd name="T74" fmla="*/ 256 w 311"/>
                  <a:gd name="T75" fmla="*/ 7 h 319"/>
                  <a:gd name="T76" fmla="*/ 256 w 311"/>
                  <a:gd name="T77" fmla="*/ 7 h 319"/>
                  <a:gd name="T78" fmla="*/ 256 w 311"/>
                  <a:gd name="T79" fmla="*/ 23 h 319"/>
                  <a:gd name="T80" fmla="*/ 256 w 311"/>
                  <a:gd name="T81" fmla="*/ 46 h 319"/>
                  <a:gd name="T82" fmla="*/ 248 w 311"/>
                  <a:gd name="T83" fmla="*/ 70 h 319"/>
                  <a:gd name="T84" fmla="*/ 256 w 311"/>
                  <a:gd name="T85" fmla="*/ 85 h 319"/>
                  <a:gd name="T86" fmla="*/ 279 w 311"/>
                  <a:gd name="T87" fmla="*/ 124 h 319"/>
                  <a:gd name="T88" fmla="*/ 279 w 311"/>
                  <a:gd name="T89" fmla="*/ 139 h 319"/>
                  <a:gd name="T90" fmla="*/ 279 w 311"/>
                  <a:gd name="T91" fmla="*/ 194 h 319"/>
                  <a:gd name="T92" fmla="*/ 279 w 311"/>
                  <a:gd name="T93" fmla="*/ 209 h 319"/>
                  <a:gd name="T94" fmla="*/ 287 w 311"/>
                  <a:gd name="T95" fmla="*/ 225 h 319"/>
                  <a:gd name="T96" fmla="*/ 310 w 311"/>
                  <a:gd name="T97" fmla="*/ 240 h 319"/>
                  <a:gd name="T98" fmla="*/ 217 w 311"/>
                  <a:gd name="T99" fmla="*/ 302 h 319"/>
                  <a:gd name="T100" fmla="*/ 186 w 311"/>
                  <a:gd name="T101" fmla="*/ 310 h 319"/>
                  <a:gd name="T102" fmla="*/ 179 w 311"/>
                  <a:gd name="T103" fmla="*/ 302 h 319"/>
                  <a:gd name="T104" fmla="*/ 155 w 311"/>
                  <a:gd name="T105" fmla="*/ 287 h 319"/>
                  <a:gd name="T106" fmla="*/ 148 w 311"/>
                  <a:gd name="T107" fmla="*/ 279 h 319"/>
                  <a:gd name="T108" fmla="*/ 0 w 311"/>
                  <a:gd name="T109" fmla="*/ 178 h 319"/>
                  <a:gd name="T110" fmla="*/ 0 w 311"/>
                  <a:gd name="T111" fmla="*/ 147 h 319"/>
                  <a:gd name="T112" fmla="*/ 23 w 311"/>
                  <a:gd name="T113" fmla="*/ 132 h 319"/>
                  <a:gd name="T114" fmla="*/ 31 w 311"/>
                  <a:gd name="T115" fmla="*/ 132 h 319"/>
                  <a:gd name="T116" fmla="*/ 62 w 311"/>
                  <a:gd name="T117" fmla="*/ 116 h 319"/>
                  <a:gd name="T118" fmla="*/ 78 w 311"/>
                  <a:gd name="T119" fmla="*/ 101 h 319"/>
                  <a:gd name="T120" fmla="*/ 116 w 311"/>
                  <a:gd name="T121" fmla="*/ 93 h 319"/>
                  <a:gd name="T122" fmla="*/ 109 w 311"/>
                  <a:gd name="T123" fmla="*/ 77 h 319"/>
                  <a:gd name="T124" fmla="*/ 101 w 311"/>
                  <a:gd name="T125" fmla="*/ 38 h 31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11"/>
                  <a:gd name="T190" fmla="*/ 0 h 319"/>
                  <a:gd name="T191" fmla="*/ 311 w 311"/>
                  <a:gd name="T192" fmla="*/ 319 h 31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11" h="319">
                    <a:moveTo>
                      <a:pt x="116" y="31"/>
                    </a:moveTo>
                    <a:lnTo>
                      <a:pt x="116" y="31"/>
                    </a:lnTo>
                    <a:lnTo>
                      <a:pt x="124" y="23"/>
                    </a:lnTo>
                    <a:lnTo>
                      <a:pt x="132" y="23"/>
                    </a:lnTo>
                    <a:lnTo>
                      <a:pt x="140" y="15"/>
                    </a:lnTo>
                    <a:lnTo>
                      <a:pt x="155" y="15"/>
                    </a:lnTo>
                    <a:lnTo>
                      <a:pt x="194" y="7"/>
                    </a:lnTo>
                    <a:lnTo>
                      <a:pt x="210" y="7"/>
                    </a:lnTo>
                    <a:lnTo>
                      <a:pt x="217" y="7"/>
                    </a:lnTo>
                    <a:lnTo>
                      <a:pt x="233" y="0"/>
                    </a:lnTo>
                    <a:lnTo>
                      <a:pt x="241" y="7"/>
                    </a:lnTo>
                    <a:lnTo>
                      <a:pt x="241" y="0"/>
                    </a:lnTo>
                    <a:lnTo>
                      <a:pt x="256" y="7"/>
                    </a:lnTo>
                    <a:lnTo>
                      <a:pt x="264" y="0"/>
                    </a:lnTo>
                    <a:lnTo>
                      <a:pt x="256" y="7"/>
                    </a:lnTo>
                    <a:lnTo>
                      <a:pt x="264" y="15"/>
                    </a:lnTo>
                    <a:lnTo>
                      <a:pt x="256" y="23"/>
                    </a:lnTo>
                    <a:lnTo>
                      <a:pt x="264" y="38"/>
                    </a:lnTo>
                    <a:lnTo>
                      <a:pt x="256" y="46"/>
                    </a:lnTo>
                    <a:lnTo>
                      <a:pt x="248" y="62"/>
                    </a:lnTo>
                    <a:lnTo>
                      <a:pt x="248" y="70"/>
                    </a:lnTo>
                    <a:lnTo>
                      <a:pt x="256" y="77"/>
                    </a:lnTo>
                    <a:lnTo>
                      <a:pt x="256" y="85"/>
                    </a:lnTo>
                    <a:lnTo>
                      <a:pt x="272" y="93"/>
                    </a:lnTo>
                    <a:lnTo>
                      <a:pt x="279" y="124"/>
                    </a:lnTo>
                    <a:lnTo>
                      <a:pt x="272" y="132"/>
                    </a:lnTo>
                    <a:lnTo>
                      <a:pt x="279" y="139"/>
                    </a:lnTo>
                    <a:lnTo>
                      <a:pt x="279" y="170"/>
                    </a:lnTo>
                    <a:lnTo>
                      <a:pt x="279" y="194"/>
                    </a:lnTo>
                    <a:lnTo>
                      <a:pt x="272" y="194"/>
                    </a:lnTo>
                    <a:lnTo>
                      <a:pt x="279" y="209"/>
                    </a:lnTo>
                    <a:lnTo>
                      <a:pt x="287" y="217"/>
                    </a:lnTo>
                    <a:lnTo>
                      <a:pt x="287" y="225"/>
                    </a:lnTo>
                    <a:lnTo>
                      <a:pt x="303" y="225"/>
                    </a:lnTo>
                    <a:lnTo>
                      <a:pt x="310" y="240"/>
                    </a:lnTo>
                    <a:lnTo>
                      <a:pt x="256" y="279"/>
                    </a:lnTo>
                    <a:lnTo>
                      <a:pt x="217" y="302"/>
                    </a:lnTo>
                    <a:lnTo>
                      <a:pt x="194" y="310"/>
                    </a:lnTo>
                    <a:lnTo>
                      <a:pt x="186" y="318"/>
                    </a:lnTo>
                    <a:lnTo>
                      <a:pt x="179" y="310"/>
                    </a:lnTo>
                    <a:lnTo>
                      <a:pt x="179" y="302"/>
                    </a:lnTo>
                    <a:lnTo>
                      <a:pt x="163" y="295"/>
                    </a:lnTo>
                    <a:lnTo>
                      <a:pt x="155" y="287"/>
                    </a:lnTo>
                    <a:lnTo>
                      <a:pt x="148" y="287"/>
                    </a:lnTo>
                    <a:lnTo>
                      <a:pt x="148" y="279"/>
                    </a:lnTo>
                    <a:lnTo>
                      <a:pt x="54" y="217"/>
                    </a:lnTo>
                    <a:lnTo>
                      <a:pt x="0" y="178"/>
                    </a:lnTo>
                    <a:lnTo>
                      <a:pt x="0" y="170"/>
                    </a:lnTo>
                    <a:lnTo>
                      <a:pt x="0" y="147"/>
                    </a:lnTo>
                    <a:lnTo>
                      <a:pt x="8" y="147"/>
                    </a:lnTo>
                    <a:lnTo>
                      <a:pt x="23" y="139"/>
                    </a:lnTo>
                    <a:lnTo>
                      <a:pt x="31" y="139"/>
                    </a:lnTo>
                    <a:lnTo>
                      <a:pt x="31" y="132"/>
                    </a:lnTo>
                    <a:lnTo>
                      <a:pt x="47" y="132"/>
                    </a:lnTo>
                    <a:lnTo>
                      <a:pt x="62" y="124"/>
                    </a:lnTo>
                    <a:lnTo>
                      <a:pt x="78" y="116"/>
                    </a:lnTo>
                    <a:lnTo>
                      <a:pt x="78" y="108"/>
                    </a:lnTo>
                    <a:lnTo>
                      <a:pt x="78" y="101"/>
                    </a:lnTo>
                    <a:lnTo>
                      <a:pt x="85" y="101"/>
                    </a:lnTo>
                    <a:lnTo>
                      <a:pt x="85" y="93"/>
                    </a:lnTo>
                    <a:lnTo>
                      <a:pt x="116" y="93"/>
                    </a:lnTo>
                    <a:lnTo>
                      <a:pt x="116" y="85"/>
                    </a:lnTo>
                    <a:lnTo>
                      <a:pt x="109" y="77"/>
                    </a:lnTo>
                    <a:lnTo>
                      <a:pt x="109" y="46"/>
                    </a:lnTo>
                    <a:lnTo>
                      <a:pt x="101" y="38"/>
                    </a:lnTo>
                    <a:lnTo>
                      <a:pt x="116" y="31"/>
                    </a:lnTo>
                    <a:lnTo>
                      <a:pt x="124" y="23"/>
                    </a:lnTo>
                    <a:lnTo>
                      <a:pt x="132" y="23"/>
                    </a:lnTo>
                    <a:lnTo>
                      <a:pt x="140" y="15"/>
                    </a:lnTo>
                    <a:lnTo>
                      <a:pt x="155" y="7"/>
                    </a:lnTo>
                    <a:lnTo>
                      <a:pt x="194" y="0"/>
                    </a:lnTo>
                    <a:lnTo>
                      <a:pt x="210" y="7"/>
                    </a:lnTo>
                    <a:lnTo>
                      <a:pt x="217" y="7"/>
                    </a:lnTo>
                    <a:lnTo>
                      <a:pt x="233" y="0"/>
                    </a:lnTo>
                    <a:lnTo>
                      <a:pt x="241" y="0"/>
                    </a:lnTo>
                    <a:lnTo>
                      <a:pt x="256" y="7"/>
                    </a:lnTo>
                    <a:lnTo>
                      <a:pt x="264" y="0"/>
                    </a:lnTo>
                    <a:lnTo>
                      <a:pt x="256" y="7"/>
                    </a:lnTo>
                    <a:lnTo>
                      <a:pt x="264" y="15"/>
                    </a:lnTo>
                    <a:lnTo>
                      <a:pt x="256" y="23"/>
                    </a:lnTo>
                    <a:lnTo>
                      <a:pt x="264" y="38"/>
                    </a:lnTo>
                    <a:lnTo>
                      <a:pt x="256" y="46"/>
                    </a:lnTo>
                    <a:lnTo>
                      <a:pt x="248" y="62"/>
                    </a:lnTo>
                    <a:lnTo>
                      <a:pt x="248" y="70"/>
                    </a:lnTo>
                    <a:lnTo>
                      <a:pt x="256" y="77"/>
                    </a:lnTo>
                    <a:lnTo>
                      <a:pt x="256" y="85"/>
                    </a:lnTo>
                    <a:lnTo>
                      <a:pt x="272" y="93"/>
                    </a:lnTo>
                    <a:lnTo>
                      <a:pt x="279" y="124"/>
                    </a:lnTo>
                    <a:lnTo>
                      <a:pt x="272" y="132"/>
                    </a:lnTo>
                    <a:lnTo>
                      <a:pt x="279" y="139"/>
                    </a:lnTo>
                    <a:lnTo>
                      <a:pt x="279" y="170"/>
                    </a:lnTo>
                    <a:lnTo>
                      <a:pt x="279" y="194"/>
                    </a:lnTo>
                    <a:lnTo>
                      <a:pt x="272" y="194"/>
                    </a:lnTo>
                    <a:lnTo>
                      <a:pt x="279" y="209"/>
                    </a:lnTo>
                    <a:lnTo>
                      <a:pt x="287" y="217"/>
                    </a:lnTo>
                    <a:lnTo>
                      <a:pt x="287" y="225"/>
                    </a:lnTo>
                    <a:lnTo>
                      <a:pt x="303" y="225"/>
                    </a:lnTo>
                    <a:lnTo>
                      <a:pt x="310" y="240"/>
                    </a:lnTo>
                    <a:lnTo>
                      <a:pt x="256" y="279"/>
                    </a:lnTo>
                    <a:lnTo>
                      <a:pt x="217" y="302"/>
                    </a:lnTo>
                    <a:lnTo>
                      <a:pt x="194" y="310"/>
                    </a:lnTo>
                    <a:lnTo>
                      <a:pt x="186" y="310"/>
                    </a:lnTo>
                    <a:lnTo>
                      <a:pt x="179" y="310"/>
                    </a:lnTo>
                    <a:lnTo>
                      <a:pt x="179" y="302"/>
                    </a:lnTo>
                    <a:lnTo>
                      <a:pt x="163" y="295"/>
                    </a:lnTo>
                    <a:lnTo>
                      <a:pt x="155" y="287"/>
                    </a:lnTo>
                    <a:lnTo>
                      <a:pt x="148" y="287"/>
                    </a:lnTo>
                    <a:lnTo>
                      <a:pt x="148" y="279"/>
                    </a:lnTo>
                    <a:lnTo>
                      <a:pt x="54" y="217"/>
                    </a:lnTo>
                    <a:lnTo>
                      <a:pt x="0" y="178"/>
                    </a:lnTo>
                    <a:lnTo>
                      <a:pt x="0" y="170"/>
                    </a:lnTo>
                    <a:lnTo>
                      <a:pt x="0" y="147"/>
                    </a:lnTo>
                    <a:lnTo>
                      <a:pt x="8" y="147"/>
                    </a:lnTo>
                    <a:lnTo>
                      <a:pt x="23" y="132"/>
                    </a:lnTo>
                    <a:lnTo>
                      <a:pt x="31" y="139"/>
                    </a:lnTo>
                    <a:lnTo>
                      <a:pt x="31" y="132"/>
                    </a:lnTo>
                    <a:lnTo>
                      <a:pt x="47" y="132"/>
                    </a:lnTo>
                    <a:lnTo>
                      <a:pt x="62" y="116"/>
                    </a:lnTo>
                    <a:lnTo>
                      <a:pt x="78" y="108"/>
                    </a:lnTo>
                    <a:lnTo>
                      <a:pt x="78" y="101"/>
                    </a:lnTo>
                    <a:lnTo>
                      <a:pt x="85" y="93"/>
                    </a:lnTo>
                    <a:lnTo>
                      <a:pt x="116" y="93"/>
                    </a:lnTo>
                    <a:lnTo>
                      <a:pt x="116" y="85"/>
                    </a:lnTo>
                    <a:lnTo>
                      <a:pt x="109" y="77"/>
                    </a:lnTo>
                    <a:lnTo>
                      <a:pt x="109" y="46"/>
                    </a:lnTo>
                    <a:lnTo>
                      <a:pt x="101" y="3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88" name="Group 503"/>
            <p:cNvGrpSpPr>
              <a:grpSpLocks/>
            </p:cNvGrpSpPr>
            <p:nvPr/>
          </p:nvGrpSpPr>
          <p:grpSpPr bwMode="auto">
            <a:xfrm>
              <a:off x="2896" y="2773"/>
              <a:ext cx="203" cy="239"/>
              <a:chOff x="2770" y="2057"/>
              <a:chExt cx="195" cy="210"/>
            </a:xfrm>
          </p:grpSpPr>
          <p:sp>
            <p:nvSpPr>
              <p:cNvPr id="67790" name="Freeform 504"/>
              <p:cNvSpPr>
                <a:spLocks/>
              </p:cNvSpPr>
              <p:nvPr/>
            </p:nvSpPr>
            <p:spPr bwMode="auto">
              <a:xfrm>
                <a:off x="2770" y="2080"/>
                <a:ext cx="187" cy="179"/>
              </a:xfrm>
              <a:custGeom>
                <a:avLst/>
                <a:gdLst>
                  <a:gd name="T0" fmla="*/ 0 w 187"/>
                  <a:gd name="T1" fmla="*/ 171 h 179"/>
                  <a:gd name="T2" fmla="*/ 0 w 187"/>
                  <a:gd name="T3" fmla="*/ 171 h 179"/>
                  <a:gd name="T4" fmla="*/ 0 w 187"/>
                  <a:gd name="T5" fmla="*/ 148 h 179"/>
                  <a:gd name="T6" fmla="*/ 8 w 187"/>
                  <a:gd name="T7" fmla="*/ 119 h 179"/>
                  <a:gd name="T8" fmla="*/ 15 w 187"/>
                  <a:gd name="T9" fmla="*/ 104 h 179"/>
                  <a:gd name="T10" fmla="*/ 31 w 187"/>
                  <a:gd name="T11" fmla="*/ 97 h 179"/>
                  <a:gd name="T12" fmla="*/ 31 w 187"/>
                  <a:gd name="T13" fmla="*/ 75 h 179"/>
                  <a:gd name="T14" fmla="*/ 31 w 187"/>
                  <a:gd name="T15" fmla="*/ 67 h 179"/>
                  <a:gd name="T16" fmla="*/ 23 w 187"/>
                  <a:gd name="T17" fmla="*/ 59 h 179"/>
                  <a:gd name="T18" fmla="*/ 23 w 187"/>
                  <a:gd name="T19" fmla="*/ 52 h 179"/>
                  <a:gd name="T20" fmla="*/ 23 w 187"/>
                  <a:gd name="T21" fmla="*/ 45 h 179"/>
                  <a:gd name="T22" fmla="*/ 23 w 187"/>
                  <a:gd name="T23" fmla="*/ 37 h 179"/>
                  <a:gd name="T24" fmla="*/ 8 w 187"/>
                  <a:gd name="T25" fmla="*/ 8 h 179"/>
                  <a:gd name="T26" fmla="*/ 23 w 187"/>
                  <a:gd name="T27" fmla="*/ 0 h 179"/>
                  <a:gd name="T28" fmla="*/ 67 w 187"/>
                  <a:gd name="T29" fmla="*/ 0 h 179"/>
                  <a:gd name="T30" fmla="*/ 75 w 187"/>
                  <a:gd name="T31" fmla="*/ 0 h 179"/>
                  <a:gd name="T32" fmla="*/ 75 w 187"/>
                  <a:gd name="T33" fmla="*/ 22 h 179"/>
                  <a:gd name="T34" fmla="*/ 90 w 187"/>
                  <a:gd name="T35" fmla="*/ 30 h 179"/>
                  <a:gd name="T36" fmla="*/ 112 w 187"/>
                  <a:gd name="T37" fmla="*/ 30 h 179"/>
                  <a:gd name="T38" fmla="*/ 120 w 187"/>
                  <a:gd name="T39" fmla="*/ 15 h 179"/>
                  <a:gd name="T40" fmla="*/ 134 w 187"/>
                  <a:gd name="T41" fmla="*/ 15 h 179"/>
                  <a:gd name="T42" fmla="*/ 134 w 187"/>
                  <a:gd name="T43" fmla="*/ 22 h 179"/>
                  <a:gd name="T44" fmla="*/ 150 w 187"/>
                  <a:gd name="T45" fmla="*/ 22 h 179"/>
                  <a:gd name="T46" fmla="*/ 150 w 187"/>
                  <a:gd name="T47" fmla="*/ 52 h 179"/>
                  <a:gd name="T48" fmla="*/ 156 w 187"/>
                  <a:gd name="T49" fmla="*/ 67 h 179"/>
                  <a:gd name="T50" fmla="*/ 150 w 187"/>
                  <a:gd name="T51" fmla="*/ 75 h 179"/>
                  <a:gd name="T52" fmla="*/ 156 w 187"/>
                  <a:gd name="T53" fmla="*/ 81 h 179"/>
                  <a:gd name="T54" fmla="*/ 156 w 187"/>
                  <a:gd name="T55" fmla="*/ 75 h 179"/>
                  <a:gd name="T56" fmla="*/ 179 w 187"/>
                  <a:gd name="T57" fmla="*/ 75 h 179"/>
                  <a:gd name="T58" fmla="*/ 179 w 187"/>
                  <a:gd name="T59" fmla="*/ 104 h 179"/>
                  <a:gd name="T60" fmla="*/ 186 w 187"/>
                  <a:gd name="T61" fmla="*/ 104 h 179"/>
                  <a:gd name="T62" fmla="*/ 150 w 187"/>
                  <a:gd name="T63" fmla="*/ 104 h 179"/>
                  <a:gd name="T64" fmla="*/ 150 w 187"/>
                  <a:gd name="T65" fmla="*/ 156 h 179"/>
                  <a:gd name="T66" fmla="*/ 172 w 187"/>
                  <a:gd name="T67" fmla="*/ 171 h 179"/>
                  <a:gd name="T68" fmla="*/ 142 w 187"/>
                  <a:gd name="T69" fmla="*/ 178 h 179"/>
                  <a:gd name="T70" fmla="*/ 127 w 187"/>
                  <a:gd name="T71" fmla="*/ 178 h 179"/>
                  <a:gd name="T72" fmla="*/ 112 w 187"/>
                  <a:gd name="T73" fmla="*/ 178 h 179"/>
                  <a:gd name="T74" fmla="*/ 97 w 187"/>
                  <a:gd name="T75" fmla="*/ 171 h 179"/>
                  <a:gd name="T76" fmla="*/ 31 w 187"/>
                  <a:gd name="T77" fmla="*/ 171 h 179"/>
                  <a:gd name="T78" fmla="*/ 23 w 187"/>
                  <a:gd name="T79" fmla="*/ 164 h 179"/>
                  <a:gd name="T80" fmla="*/ 15 w 187"/>
                  <a:gd name="T81" fmla="*/ 164 h 179"/>
                  <a:gd name="T82" fmla="*/ 8 w 187"/>
                  <a:gd name="T83" fmla="*/ 171 h 179"/>
                  <a:gd name="T84" fmla="*/ 8 w 187"/>
                  <a:gd name="T85" fmla="*/ 164 h 179"/>
                  <a:gd name="T86" fmla="*/ 0 w 187"/>
                  <a:gd name="T87" fmla="*/ 171 h 1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7"/>
                  <a:gd name="T133" fmla="*/ 0 h 179"/>
                  <a:gd name="T134" fmla="*/ 187 w 187"/>
                  <a:gd name="T135" fmla="*/ 179 h 1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7" h="179">
                    <a:moveTo>
                      <a:pt x="0" y="171"/>
                    </a:moveTo>
                    <a:lnTo>
                      <a:pt x="0" y="171"/>
                    </a:lnTo>
                    <a:lnTo>
                      <a:pt x="0" y="148"/>
                    </a:lnTo>
                    <a:lnTo>
                      <a:pt x="8" y="119"/>
                    </a:lnTo>
                    <a:lnTo>
                      <a:pt x="15" y="104"/>
                    </a:lnTo>
                    <a:lnTo>
                      <a:pt x="31" y="97"/>
                    </a:lnTo>
                    <a:lnTo>
                      <a:pt x="31" y="75"/>
                    </a:lnTo>
                    <a:lnTo>
                      <a:pt x="31" y="67"/>
                    </a:lnTo>
                    <a:lnTo>
                      <a:pt x="23" y="59"/>
                    </a:lnTo>
                    <a:lnTo>
                      <a:pt x="23" y="52"/>
                    </a:lnTo>
                    <a:lnTo>
                      <a:pt x="23" y="45"/>
                    </a:lnTo>
                    <a:lnTo>
                      <a:pt x="23" y="37"/>
                    </a:lnTo>
                    <a:lnTo>
                      <a:pt x="8" y="8"/>
                    </a:lnTo>
                    <a:lnTo>
                      <a:pt x="23" y="0"/>
                    </a:lnTo>
                    <a:lnTo>
                      <a:pt x="67" y="0"/>
                    </a:lnTo>
                    <a:lnTo>
                      <a:pt x="75" y="0"/>
                    </a:lnTo>
                    <a:lnTo>
                      <a:pt x="75" y="22"/>
                    </a:lnTo>
                    <a:lnTo>
                      <a:pt x="90" y="30"/>
                    </a:lnTo>
                    <a:lnTo>
                      <a:pt x="112" y="30"/>
                    </a:lnTo>
                    <a:lnTo>
                      <a:pt x="120" y="15"/>
                    </a:lnTo>
                    <a:lnTo>
                      <a:pt x="134" y="15"/>
                    </a:lnTo>
                    <a:lnTo>
                      <a:pt x="134" y="22"/>
                    </a:lnTo>
                    <a:lnTo>
                      <a:pt x="150" y="22"/>
                    </a:lnTo>
                    <a:lnTo>
                      <a:pt x="150" y="52"/>
                    </a:lnTo>
                    <a:lnTo>
                      <a:pt x="156" y="67"/>
                    </a:lnTo>
                    <a:lnTo>
                      <a:pt x="150" y="75"/>
                    </a:lnTo>
                    <a:lnTo>
                      <a:pt x="156" y="81"/>
                    </a:lnTo>
                    <a:lnTo>
                      <a:pt x="156" y="75"/>
                    </a:lnTo>
                    <a:lnTo>
                      <a:pt x="179" y="75"/>
                    </a:lnTo>
                    <a:lnTo>
                      <a:pt x="179" y="104"/>
                    </a:lnTo>
                    <a:lnTo>
                      <a:pt x="186" y="104"/>
                    </a:lnTo>
                    <a:lnTo>
                      <a:pt x="150" y="104"/>
                    </a:lnTo>
                    <a:lnTo>
                      <a:pt x="150" y="156"/>
                    </a:lnTo>
                    <a:lnTo>
                      <a:pt x="172" y="171"/>
                    </a:lnTo>
                    <a:lnTo>
                      <a:pt x="142" y="178"/>
                    </a:lnTo>
                    <a:lnTo>
                      <a:pt x="127" y="178"/>
                    </a:lnTo>
                    <a:lnTo>
                      <a:pt x="112" y="178"/>
                    </a:lnTo>
                    <a:lnTo>
                      <a:pt x="97" y="171"/>
                    </a:lnTo>
                    <a:lnTo>
                      <a:pt x="31" y="171"/>
                    </a:lnTo>
                    <a:lnTo>
                      <a:pt x="23" y="164"/>
                    </a:lnTo>
                    <a:lnTo>
                      <a:pt x="15" y="164"/>
                    </a:lnTo>
                    <a:lnTo>
                      <a:pt x="8" y="171"/>
                    </a:lnTo>
                    <a:lnTo>
                      <a:pt x="8" y="164"/>
                    </a:lnTo>
                    <a:lnTo>
                      <a:pt x="0" y="17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1" name="Freeform 505"/>
              <p:cNvSpPr>
                <a:spLocks/>
              </p:cNvSpPr>
              <p:nvPr/>
            </p:nvSpPr>
            <p:spPr bwMode="auto">
              <a:xfrm>
                <a:off x="2770" y="2080"/>
                <a:ext cx="195" cy="187"/>
              </a:xfrm>
              <a:custGeom>
                <a:avLst/>
                <a:gdLst>
                  <a:gd name="T0" fmla="*/ 0 w 195"/>
                  <a:gd name="T1" fmla="*/ 155 h 187"/>
                  <a:gd name="T2" fmla="*/ 16 w 195"/>
                  <a:gd name="T3" fmla="*/ 109 h 187"/>
                  <a:gd name="T4" fmla="*/ 32 w 195"/>
                  <a:gd name="T5" fmla="*/ 78 h 187"/>
                  <a:gd name="T6" fmla="*/ 24 w 195"/>
                  <a:gd name="T7" fmla="*/ 62 h 187"/>
                  <a:gd name="T8" fmla="*/ 24 w 195"/>
                  <a:gd name="T9" fmla="*/ 47 h 187"/>
                  <a:gd name="T10" fmla="*/ 8 w 195"/>
                  <a:gd name="T11" fmla="*/ 8 h 187"/>
                  <a:gd name="T12" fmla="*/ 70 w 195"/>
                  <a:gd name="T13" fmla="*/ 0 h 187"/>
                  <a:gd name="T14" fmla="*/ 78 w 195"/>
                  <a:gd name="T15" fmla="*/ 23 h 187"/>
                  <a:gd name="T16" fmla="*/ 117 w 195"/>
                  <a:gd name="T17" fmla="*/ 31 h 187"/>
                  <a:gd name="T18" fmla="*/ 140 w 195"/>
                  <a:gd name="T19" fmla="*/ 16 h 187"/>
                  <a:gd name="T20" fmla="*/ 156 w 195"/>
                  <a:gd name="T21" fmla="*/ 23 h 187"/>
                  <a:gd name="T22" fmla="*/ 163 w 195"/>
                  <a:gd name="T23" fmla="*/ 70 h 187"/>
                  <a:gd name="T24" fmla="*/ 163 w 195"/>
                  <a:gd name="T25" fmla="*/ 85 h 187"/>
                  <a:gd name="T26" fmla="*/ 187 w 195"/>
                  <a:gd name="T27" fmla="*/ 78 h 187"/>
                  <a:gd name="T28" fmla="*/ 194 w 195"/>
                  <a:gd name="T29" fmla="*/ 109 h 187"/>
                  <a:gd name="T30" fmla="*/ 156 w 195"/>
                  <a:gd name="T31" fmla="*/ 163 h 187"/>
                  <a:gd name="T32" fmla="*/ 148 w 195"/>
                  <a:gd name="T33" fmla="*/ 186 h 187"/>
                  <a:gd name="T34" fmla="*/ 117 w 195"/>
                  <a:gd name="T35" fmla="*/ 186 h 187"/>
                  <a:gd name="T36" fmla="*/ 32 w 195"/>
                  <a:gd name="T37" fmla="*/ 179 h 187"/>
                  <a:gd name="T38" fmla="*/ 16 w 195"/>
                  <a:gd name="T39" fmla="*/ 171 h 187"/>
                  <a:gd name="T40" fmla="*/ 8 w 195"/>
                  <a:gd name="T41" fmla="*/ 171 h 187"/>
                  <a:gd name="T42" fmla="*/ 0 w 195"/>
                  <a:gd name="T43" fmla="*/ 155 h 187"/>
                  <a:gd name="T44" fmla="*/ 16 w 195"/>
                  <a:gd name="T45" fmla="*/ 109 h 187"/>
                  <a:gd name="T46" fmla="*/ 32 w 195"/>
                  <a:gd name="T47" fmla="*/ 78 h 187"/>
                  <a:gd name="T48" fmla="*/ 24 w 195"/>
                  <a:gd name="T49" fmla="*/ 62 h 187"/>
                  <a:gd name="T50" fmla="*/ 24 w 195"/>
                  <a:gd name="T51" fmla="*/ 47 h 187"/>
                  <a:gd name="T52" fmla="*/ 8 w 195"/>
                  <a:gd name="T53" fmla="*/ 8 h 187"/>
                  <a:gd name="T54" fmla="*/ 70 w 195"/>
                  <a:gd name="T55" fmla="*/ 0 h 187"/>
                  <a:gd name="T56" fmla="*/ 78 w 195"/>
                  <a:gd name="T57" fmla="*/ 23 h 187"/>
                  <a:gd name="T58" fmla="*/ 117 w 195"/>
                  <a:gd name="T59" fmla="*/ 31 h 187"/>
                  <a:gd name="T60" fmla="*/ 140 w 195"/>
                  <a:gd name="T61" fmla="*/ 16 h 187"/>
                  <a:gd name="T62" fmla="*/ 156 w 195"/>
                  <a:gd name="T63" fmla="*/ 23 h 187"/>
                  <a:gd name="T64" fmla="*/ 163 w 195"/>
                  <a:gd name="T65" fmla="*/ 70 h 187"/>
                  <a:gd name="T66" fmla="*/ 163 w 195"/>
                  <a:gd name="T67" fmla="*/ 85 h 187"/>
                  <a:gd name="T68" fmla="*/ 187 w 195"/>
                  <a:gd name="T69" fmla="*/ 78 h 187"/>
                  <a:gd name="T70" fmla="*/ 194 w 195"/>
                  <a:gd name="T71" fmla="*/ 109 h 187"/>
                  <a:gd name="T72" fmla="*/ 156 w 195"/>
                  <a:gd name="T73" fmla="*/ 163 h 187"/>
                  <a:gd name="T74" fmla="*/ 148 w 195"/>
                  <a:gd name="T75" fmla="*/ 186 h 187"/>
                  <a:gd name="T76" fmla="*/ 117 w 195"/>
                  <a:gd name="T77" fmla="*/ 186 h 187"/>
                  <a:gd name="T78" fmla="*/ 32 w 195"/>
                  <a:gd name="T79" fmla="*/ 179 h 187"/>
                  <a:gd name="T80" fmla="*/ 16 w 195"/>
                  <a:gd name="T81" fmla="*/ 171 h 187"/>
                  <a:gd name="T82" fmla="*/ 8 w 195"/>
                  <a:gd name="T83" fmla="*/ 171 h 18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95"/>
                  <a:gd name="T127" fmla="*/ 0 h 187"/>
                  <a:gd name="T128" fmla="*/ 195 w 195"/>
                  <a:gd name="T129" fmla="*/ 187 h 18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95" h="187">
                    <a:moveTo>
                      <a:pt x="0" y="155"/>
                    </a:moveTo>
                    <a:lnTo>
                      <a:pt x="0" y="155"/>
                    </a:lnTo>
                    <a:lnTo>
                      <a:pt x="8" y="124"/>
                    </a:lnTo>
                    <a:lnTo>
                      <a:pt x="16" y="109"/>
                    </a:lnTo>
                    <a:lnTo>
                      <a:pt x="32" y="101"/>
                    </a:lnTo>
                    <a:lnTo>
                      <a:pt x="32" y="78"/>
                    </a:lnTo>
                    <a:lnTo>
                      <a:pt x="32" y="70"/>
                    </a:lnTo>
                    <a:lnTo>
                      <a:pt x="24" y="62"/>
                    </a:lnTo>
                    <a:lnTo>
                      <a:pt x="24" y="54"/>
                    </a:lnTo>
                    <a:lnTo>
                      <a:pt x="24" y="47"/>
                    </a:lnTo>
                    <a:lnTo>
                      <a:pt x="24" y="39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70" y="0"/>
                    </a:lnTo>
                    <a:lnTo>
                      <a:pt x="78" y="8"/>
                    </a:lnTo>
                    <a:lnTo>
                      <a:pt x="78" y="23"/>
                    </a:lnTo>
                    <a:lnTo>
                      <a:pt x="94" y="39"/>
                    </a:lnTo>
                    <a:lnTo>
                      <a:pt x="117" y="31"/>
                    </a:lnTo>
                    <a:lnTo>
                      <a:pt x="125" y="16"/>
                    </a:lnTo>
                    <a:lnTo>
                      <a:pt x="140" y="16"/>
                    </a:lnTo>
                    <a:lnTo>
                      <a:pt x="140" y="23"/>
                    </a:lnTo>
                    <a:lnTo>
                      <a:pt x="156" y="23"/>
                    </a:lnTo>
                    <a:lnTo>
                      <a:pt x="156" y="54"/>
                    </a:lnTo>
                    <a:lnTo>
                      <a:pt x="163" y="70"/>
                    </a:lnTo>
                    <a:lnTo>
                      <a:pt x="156" y="78"/>
                    </a:lnTo>
                    <a:lnTo>
                      <a:pt x="163" y="85"/>
                    </a:lnTo>
                    <a:lnTo>
                      <a:pt x="163" y="78"/>
                    </a:lnTo>
                    <a:lnTo>
                      <a:pt x="187" y="78"/>
                    </a:lnTo>
                    <a:lnTo>
                      <a:pt x="187" y="109"/>
                    </a:lnTo>
                    <a:lnTo>
                      <a:pt x="194" y="109"/>
                    </a:lnTo>
                    <a:lnTo>
                      <a:pt x="156" y="109"/>
                    </a:lnTo>
                    <a:lnTo>
                      <a:pt x="156" y="163"/>
                    </a:lnTo>
                    <a:lnTo>
                      <a:pt x="179" y="186"/>
                    </a:lnTo>
                    <a:lnTo>
                      <a:pt x="148" y="186"/>
                    </a:lnTo>
                    <a:lnTo>
                      <a:pt x="132" y="186"/>
                    </a:lnTo>
                    <a:lnTo>
                      <a:pt x="117" y="186"/>
                    </a:lnTo>
                    <a:lnTo>
                      <a:pt x="101" y="179"/>
                    </a:lnTo>
                    <a:lnTo>
                      <a:pt x="32" y="179"/>
                    </a:lnTo>
                    <a:lnTo>
                      <a:pt x="24" y="171"/>
                    </a:lnTo>
                    <a:lnTo>
                      <a:pt x="16" y="171"/>
                    </a:lnTo>
                    <a:lnTo>
                      <a:pt x="8" y="179"/>
                    </a:lnTo>
                    <a:lnTo>
                      <a:pt x="8" y="171"/>
                    </a:lnTo>
                    <a:lnTo>
                      <a:pt x="0" y="179"/>
                    </a:lnTo>
                    <a:lnTo>
                      <a:pt x="0" y="155"/>
                    </a:lnTo>
                    <a:lnTo>
                      <a:pt x="8" y="124"/>
                    </a:lnTo>
                    <a:lnTo>
                      <a:pt x="16" y="109"/>
                    </a:lnTo>
                    <a:lnTo>
                      <a:pt x="32" y="101"/>
                    </a:lnTo>
                    <a:lnTo>
                      <a:pt x="32" y="78"/>
                    </a:lnTo>
                    <a:lnTo>
                      <a:pt x="32" y="70"/>
                    </a:lnTo>
                    <a:lnTo>
                      <a:pt x="24" y="62"/>
                    </a:lnTo>
                    <a:lnTo>
                      <a:pt x="24" y="54"/>
                    </a:lnTo>
                    <a:lnTo>
                      <a:pt x="24" y="47"/>
                    </a:lnTo>
                    <a:lnTo>
                      <a:pt x="24" y="39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70" y="0"/>
                    </a:lnTo>
                    <a:lnTo>
                      <a:pt x="78" y="0"/>
                    </a:lnTo>
                    <a:lnTo>
                      <a:pt x="78" y="23"/>
                    </a:lnTo>
                    <a:lnTo>
                      <a:pt x="94" y="31"/>
                    </a:lnTo>
                    <a:lnTo>
                      <a:pt x="117" y="31"/>
                    </a:lnTo>
                    <a:lnTo>
                      <a:pt x="125" y="16"/>
                    </a:lnTo>
                    <a:lnTo>
                      <a:pt x="140" y="16"/>
                    </a:lnTo>
                    <a:lnTo>
                      <a:pt x="140" y="23"/>
                    </a:lnTo>
                    <a:lnTo>
                      <a:pt x="156" y="23"/>
                    </a:lnTo>
                    <a:lnTo>
                      <a:pt x="156" y="54"/>
                    </a:lnTo>
                    <a:lnTo>
                      <a:pt x="163" y="70"/>
                    </a:lnTo>
                    <a:lnTo>
                      <a:pt x="156" y="78"/>
                    </a:lnTo>
                    <a:lnTo>
                      <a:pt x="163" y="85"/>
                    </a:lnTo>
                    <a:lnTo>
                      <a:pt x="163" y="78"/>
                    </a:lnTo>
                    <a:lnTo>
                      <a:pt x="187" y="78"/>
                    </a:lnTo>
                    <a:lnTo>
                      <a:pt x="187" y="109"/>
                    </a:lnTo>
                    <a:lnTo>
                      <a:pt x="194" y="109"/>
                    </a:lnTo>
                    <a:lnTo>
                      <a:pt x="156" y="109"/>
                    </a:lnTo>
                    <a:lnTo>
                      <a:pt x="156" y="163"/>
                    </a:lnTo>
                    <a:lnTo>
                      <a:pt x="179" y="179"/>
                    </a:lnTo>
                    <a:lnTo>
                      <a:pt x="148" y="186"/>
                    </a:lnTo>
                    <a:lnTo>
                      <a:pt x="132" y="186"/>
                    </a:lnTo>
                    <a:lnTo>
                      <a:pt x="117" y="186"/>
                    </a:lnTo>
                    <a:lnTo>
                      <a:pt x="101" y="179"/>
                    </a:lnTo>
                    <a:lnTo>
                      <a:pt x="32" y="179"/>
                    </a:lnTo>
                    <a:lnTo>
                      <a:pt x="24" y="171"/>
                    </a:lnTo>
                    <a:lnTo>
                      <a:pt x="16" y="171"/>
                    </a:lnTo>
                    <a:lnTo>
                      <a:pt x="8" y="179"/>
                    </a:lnTo>
                    <a:lnTo>
                      <a:pt x="8" y="171"/>
                    </a:lnTo>
                    <a:lnTo>
                      <a:pt x="0" y="17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2" name="Freeform 506"/>
              <p:cNvSpPr>
                <a:spLocks/>
              </p:cNvSpPr>
              <p:nvPr/>
            </p:nvSpPr>
            <p:spPr bwMode="auto">
              <a:xfrm>
                <a:off x="2778" y="2057"/>
                <a:ext cx="9" cy="16"/>
              </a:xfrm>
              <a:custGeom>
                <a:avLst/>
                <a:gdLst>
                  <a:gd name="T0" fmla="*/ 0 w 9"/>
                  <a:gd name="T1" fmla="*/ 15 h 16"/>
                  <a:gd name="T2" fmla="*/ 0 w 9"/>
                  <a:gd name="T3" fmla="*/ 15 h 16"/>
                  <a:gd name="T4" fmla="*/ 0 w 9"/>
                  <a:gd name="T5" fmla="*/ 5 h 16"/>
                  <a:gd name="T6" fmla="*/ 4 w 9"/>
                  <a:gd name="T7" fmla="*/ 0 h 16"/>
                  <a:gd name="T8" fmla="*/ 8 w 9"/>
                  <a:gd name="T9" fmla="*/ 5 h 16"/>
                  <a:gd name="T10" fmla="*/ 4 w 9"/>
                  <a:gd name="T11" fmla="*/ 5 h 16"/>
                  <a:gd name="T12" fmla="*/ 4 w 9"/>
                  <a:gd name="T13" fmla="*/ 15 h 16"/>
                  <a:gd name="T14" fmla="*/ 0 w 9"/>
                  <a:gd name="T15" fmla="*/ 15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6"/>
                  <a:gd name="T26" fmla="*/ 9 w 9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6">
                    <a:moveTo>
                      <a:pt x="0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4" y="5"/>
                    </a:lnTo>
                    <a:lnTo>
                      <a:pt x="4" y="15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93" name="Freeform 507"/>
              <p:cNvSpPr>
                <a:spLocks/>
              </p:cNvSpPr>
              <p:nvPr/>
            </p:nvSpPr>
            <p:spPr bwMode="auto">
              <a:xfrm>
                <a:off x="2778" y="2057"/>
                <a:ext cx="17" cy="24"/>
              </a:xfrm>
              <a:custGeom>
                <a:avLst/>
                <a:gdLst>
                  <a:gd name="T0" fmla="*/ 0 w 17"/>
                  <a:gd name="T1" fmla="*/ 8 h 24"/>
                  <a:gd name="T2" fmla="*/ 0 w 17"/>
                  <a:gd name="T3" fmla="*/ 8 h 24"/>
                  <a:gd name="T4" fmla="*/ 8 w 17"/>
                  <a:gd name="T5" fmla="*/ 0 h 24"/>
                  <a:gd name="T6" fmla="*/ 16 w 17"/>
                  <a:gd name="T7" fmla="*/ 8 h 24"/>
                  <a:gd name="T8" fmla="*/ 8 w 17"/>
                  <a:gd name="T9" fmla="*/ 8 h 24"/>
                  <a:gd name="T10" fmla="*/ 8 w 17"/>
                  <a:gd name="T11" fmla="*/ 23 h 24"/>
                  <a:gd name="T12" fmla="*/ 0 w 17"/>
                  <a:gd name="T13" fmla="*/ 23 h 24"/>
                  <a:gd name="T14" fmla="*/ 0 w 17"/>
                  <a:gd name="T15" fmla="*/ 8 h 24"/>
                  <a:gd name="T16" fmla="*/ 8 w 17"/>
                  <a:gd name="T17" fmla="*/ 0 h 24"/>
                  <a:gd name="T18" fmla="*/ 16 w 17"/>
                  <a:gd name="T19" fmla="*/ 8 h 24"/>
                  <a:gd name="T20" fmla="*/ 8 w 17"/>
                  <a:gd name="T21" fmla="*/ 8 h 24"/>
                  <a:gd name="T22" fmla="*/ 8 w 17"/>
                  <a:gd name="T23" fmla="*/ 23 h 24"/>
                  <a:gd name="T24" fmla="*/ 0 w 17"/>
                  <a:gd name="T25" fmla="*/ 23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24"/>
                  <a:gd name="T41" fmla="*/ 17 w 17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24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8" y="23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89" name="Group 508"/>
            <p:cNvGrpSpPr>
              <a:grpSpLocks/>
            </p:cNvGrpSpPr>
            <p:nvPr/>
          </p:nvGrpSpPr>
          <p:grpSpPr bwMode="auto">
            <a:xfrm>
              <a:off x="3026" y="3011"/>
              <a:ext cx="155" cy="169"/>
              <a:chOff x="2895" y="2266"/>
              <a:chExt cx="148" cy="149"/>
            </a:xfrm>
          </p:grpSpPr>
          <p:sp>
            <p:nvSpPr>
              <p:cNvPr id="67788" name="Freeform 509"/>
              <p:cNvSpPr>
                <a:spLocks/>
              </p:cNvSpPr>
              <p:nvPr/>
            </p:nvSpPr>
            <p:spPr bwMode="auto">
              <a:xfrm>
                <a:off x="2895" y="2266"/>
                <a:ext cx="140" cy="141"/>
              </a:xfrm>
              <a:custGeom>
                <a:avLst/>
                <a:gdLst>
                  <a:gd name="T0" fmla="*/ 139 w 140"/>
                  <a:gd name="T1" fmla="*/ 66 h 141"/>
                  <a:gd name="T2" fmla="*/ 139 w 140"/>
                  <a:gd name="T3" fmla="*/ 66 h 141"/>
                  <a:gd name="T4" fmla="*/ 110 w 140"/>
                  <a:gd name="T5" fmla="*/ 81 h 141"/>
                  <a:gd name="T6" fmla="*/ 88 w 140"/>
                  <a:gd name="T7" fmla="*/ 111 h 141"/>
                  <a:gd name="T8" fmla="*/ 80 w 140"/>
                  <a:gd name="T9" fmla="*/ 117 h 141"/>
                  <a:gd name="T10" fmla="*/ 73 w 140"/>
                  <a:gd name="T11" fmla="*/ 125 h 141"/>
                  <a:gd name="T12" fmla="*/ 59 w 140"/>
                  <a:gd name="T13" fmla="*/ 117 h 141"/>
                  <a:gd name="T14" fmla="*/ 51 w 140"/>
                  <a:gd name="T15" fmla="*/ 117 h 141"/>
                  <a:gd name="T16" fmla="*/ 36 w 140"/>
                  <a:gd name="T17" fmla="*/ 140 h 141"/>
                  <a:gd name="T18" fmla="*/ 22 w 140"/>
                  <a:gd name="T19" fmla="*/ 140 h 141"/>
                  <a:gd name="T20" fmla="*/ 14 w 140"/>
                  <a:gd name="T21" fmla="*/ 140 h 141"/>
                  <a:gd name="T22" fmla="*/ 14 w 140"/>
                  <a:gd name="T23" fmla="*/ 117 h 141"/>
                  <a:gd name="T24" fmla="*/ 0 w 140"/>
                  <a:gd name="T25" fmla="*/ 103 h 141"/>
                  <a:gd name="T26" fmla="*/ 0 w 140"/>
                  <a:gd name="T27" fmla="*/ 66 h 141"/>
                  <a:gd name="T28" fmla="*/ 14 w 140"/>
                  <a:gd name="T29" fmla="*/ 66 h 141"/>
                  <a:gd name="T30" fmla="*/ 14 w 140"/>
                  <a:gd name="T31" fmla="*/ 8 h 141"/>
                  <a:gd name="T32" fmla="*/ 43 w 140"/>
                  <a:gd name="T33" fmla="*/ 0 h 141"/>
                  <a:gd name="T34" fmla="*/ 51 w 140"/>
                  <a:gd name="T35" fmla="*/ 8 h 141"/>
                  <a:gd name="T36" fmla="*/ 51 w 140"/>
                  <a:gd name="T37" fmla="*/ 15 h 141"/>
                  <a:gd name="T38" fmla="*/ 65 w 140"/>
                  <a:gd name="T39" fmla="*/ 0 h 141"/>
                  <a:gd name="T40" fmla="*/ 73 w 140"/>
                  <a:gd name="T41" fmla="*/ 0 h 141"/>
                  <a:gd name="T42" fmla="*/ 80 w 140"/>
                  <a:gd name="T43" fmla="*/ 0 h 141"/>
                  <a:gd name="T44" fmla="*/ 88 w 140"/>
                  <a:gd name="T45" fmla="*/ 23 h 141"/>
                  <a:gd name="T46" fmla="*/ 117 w 140"/>
                  <a:gd name="T47" fmla="*/ 44 h 141"/>
                  <a:gd name="T48" fmla="*/ 117 w 140"/>
                  <a:gd name="T49" fmla="*/ 59 h 141"/>
                  <a:gd name="T50" fmla="*/ 139 w 140"/>
                  <a:gd name="T51" fmla="*/ 66 h 14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0"/>
                  <a:gd name="T79" fmla="*/ 0 h 141"/>
                  <a:gd name="T80" fmla="*/ 140 w 140"/>
                  <a:gd name="T81" fmla="*/ 141 h 14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0" h="141">
                    <a:moveTo>
                      <a:pt x="139" y="66"/>
                    </a:moveTo>
                    <a:lnTo>
                      <a:pt x="139" y="66"/>
                    </a:lnTo>
                    <a:lnTo>
                      <a:pt x="110" y="81"/>
                    </a:lnTo>
                    <a:lnTo>
                      <a:pt x="88" y="111"/>
                    </a:lnTo>
                    <a:lnTo>
                      <a:pt x="80" y="117"/>
                    </a:lnTo>
                    <a:lnTo>
                      <a:pt x="73" y="125"/>
                    </a:lnTo>
                    <a:lnTo>
                      <a:pt x="59" y="117"/>
                    </a:lnTo>
                    <a:lnTo>
                      <a:pt x="51" y="117"/>
                    </a:lnTo>
                    <a:lnTo>
                      <a:pt x="36" y="140"/>
                    </a:lnTo>
                    <a:lnTo>
                      <a:pt x="22" y="140"/>
                    </a:lnTo>
                    <a:lnTo>
                      <a:pt x="14" y="140"/>
                    </a:lnTo>
                    <a:lnTo>
                      <a:pt x="14" y="117"/>
                    </a:lnTo>
                    <a:lnTo>
                      <a:pt x="0" y="103"/>
                    </a:lnTo>
                    <a:lnTo>
                      <a:pt x="0" y="66"/>
                    </a:lnTo>
                    <a:lnTo>
                      <a:pt x="14" y="66"/>
                    </a:lnTo>
                    <a:lnTo>
                      <a:pt x="14" y="8"/>
                    </a:lnTo>
                    <a:lnTo>
                      <a:pt x="43" y="0"/>
                    </a:lnTo>
                    <a:lnTo>
                      <a:pt x="51" y="8"/>
                    </a:lnTo>
                    <a:lnTo>
                      <a:pt x="51" y="15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0" y="0"/>
                    </a:lnTo>
                    <a:lnTo>
                      <a:pt x="88" y="23"/>
                    </a:lnTo>
                    <a:lnTo>
                      <a:pt x="117" y="44"/>
                    </a:lnTo>
                    <a:lnTo>
                      <a:pt x="117" y="59"/>
                    </a:lnTo>
                    <a:lnTo>
                      <a:pt x="139" y="6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9" name="Freeform 510"/>
              <p:cNvSpPr>
                <a:spLocks/>
              </p:cNvSpPr>
              <p:nvPr/>
            </p:nvSpPr>
            <p:spPr bwMode="auto">
              <a:xfrm>
                <a:off x="2895" y="2266"/>
                <a:ext cx="148" cy="149"/>
              </a:xfrm>
              <a:custGeom>
                <a:avLst/>
                <a:gdLst>
                  <a:gd name="T0" fmla="*/ 116 w 148"/>
                  <a:gd name="T1" fmla="*/ 86 h 149"/>
                  <a:gd name="T2" fmla="*/ 116 w 148"/>
                  <a:gd name="T3" fmla="*/ 86 h 149"/>
                  <a:gd name="T4" fmla="*/ 93 w 148"/>
                  <a:gd name="T5" fmla="*/ 117 h 149"/>
                  <a:gd name="T6" fmla="*/ 85 w 148"/>
                  <a:gd name="T7" fmla="*/ 124 h 149"/>
                  <a:gd name="T8" fmla="*/ 77 w 148"/>
                  <a:gd name="T9" fmla="*/ 132 h 149"/>
                  <a:gd name="T10" fmla="*/ 62 w 148"/>
                  <a:gd name="T11" fmla="*/ 124 h 149"/>
                  <a:gd name="T12" fmla="*/ 54 w 148"/>
                  <a:gd name="T13" fmla="*/ 124 h 149"/>
                  <a:gd name="T14" fmla="*/ 38 w 148"/>
                  <a:gd name="T15" fmla="*/ 148 h 149"/>
                  <a:gd name="T16" fmla="*/ 23 w 148"/>
                  <a:gd name="T17" fmla="*/ 148 h 149"/>
                  <a:gd name="T18" fmla="*/ 15 w 148"/>
                  <a:gd name="T19" fmla="*/ 148 h 149"/>
                  <a:gd name="T20" fmla="*/ 15 w 148"/>
                  <a:gd name="T21" fmla="*/ 132 h 149"/>
                  <a:gd name="T22" fmla="*/ 0 w 148"/>
                  <a:gd name="T23" fmla="*/ 117 h 149"/>
                  <a:gd name="T24" fmla="*/ 0 w 148"/>
                  <a:gd name="T25" fmla="*/ 70 h 149"/>
                  <a:gd name="T26" fmla="*/ 15 w 148"/>
                  <a:gd name="T27" fmla="*/ 70 h 149"/>
                  <a:gd name="T28" fmla="*/ 15 w 148"/>
                  <a:gd name="T29" fmla="*/ 8 h 149"/>
                  <a:gd name="T30" fmla="*/ 46 w 148"/>
                  <a:gd name="T31" fmla="*/ 8 h 149"/>
                  <a:gd name="T32" fmla="*/ 54 w 148"/>
                  <a:gd name="T33" fmla="*/ 8 h 149"/>
                  <a:gd name="T34" fmla="*/ 54 w 148"/>
                  <a:gd name="T35" fmla="*/ 16 h 149"/>
                  <a:gd name="T36" fmla="*/ 69 w 148"/>
                  <a:gd name="T37" fmla="*/ 8 h 149"/>
                  <a:gd name="T38" fmla="*/ 77 w 148"/>
                  <a:gd name="T39" fmla="*/ 0 h 149"/>
                  <a:gd name="T40" fmla="*/ 85 w 148"/>
                  <a:gd name="T41" fmla="*/ 0 h 149"/>
                  <a:gd name="T42" fmla="*/ 93 w 148"/>
                  <a:gd name="T43" fmla="*/ 24 h 149"/>
                  <a:gd name="T44" fmla="*/ 124 w 148"/>
                  <a:gd name="T45" fmla="*/ 47 h 149"/>
                  <a:gd name="T46" fmla="*/ 124 w 148"/>
                  <a:gd name="T47" fmla="*/ 62 h 149"/>
                  <a:gd name="T48" fmla="*/ 147 w 148"/>
                  <a:gd name="T49" fmla="*/ 70 h 149"/>
                  <a:gd name="T50" fmla="*/ 116 w 148"/>
                  <a:gd name="T51" fmla="*/ 86 h 149"/>
                  <a:gd name="T52" fmla="*/ 93 w 148"/>
                  <a:gd name="T53" fmla="*/ 117 h 149"/>
                  <a:gd name="T54" fmla="*/ 85 w 148"/>
                  <a:gd name="T55" fmla="*/ 124 h 149"/>
                  <a:gd name="T56" fmla="*/ 77 w 148"/>
                  <a:gd name="T57" fmla="*/ 132 h 149"/>
                  <a:gd name="T58" fmla="*/ 62 w 148"/>
                  <a:gd name="T59" fmla="*/ 124 h 149"/>
                  <a:gd name="T60" fmla="*/ 54 w 148"/>
                  <a:gd name="T61" fmla="*/ 124 h 149"/>
                  <a:gd name="T62" fmla="*/ 38 w 148"/>
                  <a:gd name="T63" fmla="*/ 148 h 149"/>
                  <a:gd name="T64" fmla="*/ 23 w 148"/>
                  <a:gd name="T65" fmla="*/ 148 h 149"/>
                  <a:gd name="T66" fmla="*/ 15 w 148"/>
                  <a:gd name="T67" fmla="*/ 148 h 149"/>
                  <a:gd name="T68" fmla="*/ 15 w 148"/>
                  <a:gd name="T69" fmla="*/ 124 h 149"/>
                  <a:gd name="T70" fmla="*/ 0 w 148"/>
                  <a:gd name="T71" fmla="*/ 109 h 149"/>
                  <a:gd name="T72" fmla="*/ 0 w 148"/>
                  <a:gd name="T73" fmla="*/ 70 h 149"/>
                  <a:gd name="T74" fmla="*/ 15 w 148"/>
                  <a:gd name="T75" fmla="*/ 70 h 149"/>
                  <a:gd name="T76" fmla="*/ 15 w 148"/>
                  <a:gd name="T77" fmla="*/ 8 h 149"/>
                  <a:gd name="T78" fmla="*/ 46 w 148"/>
                  <a:gd name="T79" fmla="*/ 0 h 149"/>
                  <a:gd name="T80" fmla="*/ 54 w 148"/>
                  <a:gd name="T81" fmla="*/ 8 h 149"/>
                  <a:gd name="T82" fmla="*/ 54 w 148"/>
                  <a:gd name="T83" fmla="*/ 16 h 149"/>
                  <a:gd name="T84" fmla="*/ 69 w 148"/>
                  <a:gd name="T85" fmla="*/ 0 h 149"/>
                  <a:gd name="T86" fmla="*/ 77 w 148"/>
                  <a:gd name="T87" fmla="*/ 0 h 149"/>
                  <a:gd name="T88" fmla="*/ 85 w 148"/>
                  <a:gd name="T89" fmla="*/ 0 h 149"/>
                  <a:gd name="T90" fmla="*/ 93 w 148"/>
                  <a:gd name="T91" fmla="*/ 24 h 149"/>
                  <a:gd name="T92" fmla="*/ 124 w 148"/>
                  <a:gd name="T93" fmla="*/ 47 h 149"/>
                  <a:gd name="T94" fmla="*/ 124 w 148"/>
                  <a:gd name="T95" fmla="*/ 62 h 149"/>
                  <a:gd name="T96" fmla="*/ 147 w 148"/>
                  <a:gd name="T97" fmla="*/ 70 h 1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8"/>
                  <a:gd name="T148" fmla="*/ 0 h 149"/>
                  <a:gd name="T149" fmla="*/ 148 w 148"/>
                  <a:gd name="T150" fmla="*/ 149 h 14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8" h="149">
                    <a:moveTo>
                      <a:pt x="116" y="86"/>
                    </a:moveTo>
                    <a:lnTo>
                      <a:pt x="116" y="86"/>
                    </a:lnTo>
                    <a:lnTo>
                      <a:pt x="93" y="117"/>
                    </a:lnTo>
                    <a:lnTo>
                      <a:pt x="85" y="124"/>
                    </a:lnTo>
                    <a:lnTo>
                      <a:pt x="77" y="132"/>
                    </a:lnTo>
                    <a:lnTo>
                      <a:pt x="62" y="124"/>
                    </a:lnTo>
                    <a:lnTo>
                      <a:pt x="54" y="124"/>
                    </a:lnTo>
                    <a:lnTo>
                      <a:pt x="38" y="148"/>
                    </a:lnTo>
                    <a:lnTo>
                      <a:pt x="23" y="148"/>
                    </a:lnTo>
                    <a:lnTo>
                      <a:pt x="15" y="148"/>
                    </a:lnTo>
                    <a:lnTo>
                      <a:pt x="15" y="132"/>
                    </a:lnTo>
                    <a:lnTo>
                      <a:pt x="0" y="117"/>
                    </a:lnTo>
                    <a:lnTo>
                      <a:pt x="0" y="70"/>
                    </a:lnTo>
                    <a:lnTo>
                      <a:pt x="15" y="70"/>
                    </a:lnTo>
                    <a:lnTo>
                      <a:pt x="15" y="8"/>
                    </a:lnTo>
                    <a:lnTo>
                      <a:pt x="46" y="8"/>
                    </a:lnTo>
                    <a:lnTo>
                      <a:pt x="54" y="8"/>
                    </a:lnTo>
                    <a:lnTo>
                      <a:pt x="54" y="16"/>
                    </a:lnTo>
                    <a:lnTo>
                      <a:pt x="69" y="8"/>
                    </a:lnTo>
                    <a:lnTo>
                      <a:pt x="77" y="0"/>
                    </a:lnTo>
                    <a:lnTo>
                      <a:pt x="85" y="0"/>
                    </a:lnTo>
                    <a:lnTo>
                      <a:pt x="93" y="24"/>
                    </a:lnTo>
                    <a:lnTo>
                      <a:pt x="124" y="47"/>
                    </a:lnTo>
                    <a:lnTo>
                      <a:pt x="124" y="62"/>
                    </a:lnTo>
                    <a:lnTo>
                      <a:pt x="147" y="70"/>
                    </a:lnTo>
                    <a:lnTo>
                      <a:pt x="116" y="86"/>
                    </a:lnTo>
                    <a:lnTo>
                      <a:pt x="93" y="117"/>
                    </a:lnTo>
                    <a:lnTo>
                      <a:pt x="85" y="124"/>
                    </a:lnTo>
                    <a:lnTo>
                      <a:pt x="77" y="132"/>
                    </a:lnTo>
                    <a:lnTo>
                      <a:pt x="62" y="124"/>
                    </a:lnTo>
                    <a:lnTo>
                      <a:pt x="54" y="124"/>
                    </a:lnTo>
                    <a:lnTo>
                      <a:pt x="38" y="148"/>
                    </a:lnTo>
                    <a:lnTo>
                      <a:pt x="23" y="148"/>
                    </a:lnTo>
                    <a:lnTo>
                      <a:pt x="15" y="148"/>
                    </a:lnTo>
                    <a:lnTo>
                      <a:pt x="15" y="124"/>
                    </a:lnTo>
                    <a:lnTo>
                      <a:pt x="0" y="109"/>
                    </a:lnTo>
                    <a:lnTo>
                      <a:pt x="0" y="70"/>
                    </a:lnTo>
                    <a:lnTo>
                      <a:pt x="15" y="70"/>
                    </a:lnTo>
                    <a:lnTo>
                      <a:pt x="15" y="8"/>
                    </a:lnTo>
                    <a:lnTo>
                      <a:pt x="46" y="0"/>
                    </a:lnTo>
                    <a:lnTo>
                      <a:pt x="54" y="8"/>
                    </a:lnTo>
                    <a:lnTo>
                      <a:pt x="54" y="16"/>
                    </a:lnTo>
                    <a:lnTo>
                      <a:pt x="69" y="0"/>
                    </a:lnTo>
                    <a:lnTo>
                      <a:pt x="77" y="0"/>
                    </a:lnTo>
                    <a:lnTo>
                      <a:pt x="85" y="0"/>
                    </a:lnTo>
                    <a:lnTo>
                      <a:pt x="93" y="24"/>
                    </a:lnTo>
                    <a:lnTo>
                      <a:pt x="124" y="47"/>
                    </a:lnTo>
                    <a:lnTo>
                      <a:pt x="124" y="62"/>
                    </a:lnTo>
                    <a:lnTo>
                      <a:pt x="147" y="7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0" name="Group 511"/>
            <p:cNvGrpSpPr>
              <a:grpSpLocks/>
            </p:cNvGrpSpPr>
            <p:nvPr/>
          </p:nvGrpSpPr>
          <p:grpSpPr bwMode="auto">
            <a:xfrm>
              <a:off x="3236" y="2377"/>
              <a:ext cx="243" cy="264"/>
              <a:chOff x="3096" y="1708"/>
              <a:chExt cx="234" cy="233"/>
            </a:xfrm>
          </p:grpSpPr>
          <p:sp>
            <p:nvSpPr>
              <p:cNvPr id="67782" name="Freeform 512"/>
              <p:cNvSpPr>
                <a:spLocks/>
              </p:cNvSpPr>
              <p:nvPr/>
            </p:nvSpPr>
            <p:spPr bwMode="auto">
              <a:xfrm>
                <a:off x="3096" y="1708"/>
                <a:ext cx="226" cy="225"/>
              </a:xfrm>
              <a:custGeom>
                <a:avLst/>
                <a:gdLst>
                  <a:gd name="T0" fmla="*/ 83 w 226"/>
                  <a:gd name="T1" fmla="*/ 0 h 225"/>
                  <a:gd name="T2" fmla="*/ 83 w 226"/>
                  <a:gd name="T3" fmla="*/ 0 h 225"/>
                  <a:gd name="T4" fmla="*/ 83 w 226"/>
                  <a:gd name="T5" fmla="*/ 7 h 225"/>
                  <a:gd name="T6" fmla="*/ 60 w 226"/>
                  <a:gd name="T7" fmla="*/ 14 h 225"/>
                  <a:gd name="T8" fmla="*/ 53 w 226"/>
                  <a:gd name="T9" fmla="*/ 52 h 225"/>
                  <a:gd name="T10" fmla="*/ 53 w 226"/>
                  <a:gd name="T11" fmla="*/ 67 h 225"/>
                  <a:gd name="T12" fmla="*/ 45 w 226"/>
                  <a:gd name="T13" fmla="*/ 82 h 225"/>
                  <a:gd name="T14" fmla="*/ 30 w 226"/>
                  <a:gd name="T15" fmla="*/ 97 h 225"/>
                  <a:gd name="T16" fmla="*/ 30 w 226"/>
                  <a:gd name="T17" fmla="*/ 112 h 225"/>
                  <a:gd name="T18" fmla="*/ 23 w 226"/>
                  <a:gd name="T19" fmla="*/ 120 h 225"/>
                  <a:gd name="T20" fmla="*/ 15 w 226"/>
                  <a:gd name="T21" fmla="*/ 142 h 225"/>
                  <a:gd name="T22" fmla="*/ 15 w 226"/>
                  <a:gd name="T23" fmla="*/ 150 h 225"/>
                  <a:gd name="T24" fmla="*/ 8 w 226"/>
                  <a:gd name="T25" fmla="*/ 150 h 225"/>
                  <a:gd name="T26" fmla="*/ 0 w 226"/>
                  <a:gd name="T27" fmla="*/ 157 h 225"/>
                  <a:gd name="T28" fmla="*/ 15 w 226"/>
                  <a:gd name="T29" fmla="*/ 164 h 225"/>
                  <a:gd name="T30" fmla="*/ 15 w 226"/>
                  <a:gd name="T31" fmla="*/ 172 h 225"/>
                  <a:gd name="T32" fmla="*/ 30 w 226"/>
                  <a:gd name="T33" fmla="*/ 172 h 225"/>
                  <a:gd name="T34" fmla="*/ 30 w 226"/>
                  <a:gd name="T35" fmla="*/ 187 h 225"/>
                  <a:gd name="T36" fmla="*/ 45 w 226"/>
                  <a:gd name="T37" fmla="*/ 194 h 225"/>
                  <a:gd name="T38" fmla="*/ 45 w 226"/>
                  <a:gd name="T39" fmla="*/ 202 h 225"/>
                  <a:gd name="T40" fmla="*/ 53 w 226"/>
                  <a:gd name="T41" fmla="*/ 210 h 225"/>
                  <a:gd name="T42" fmla="*/ 75 w 226"/>
                  <a:gd name="T43" fmla="*/ 217 h 225"/>
                  <a:gd name="T44" fmla="*/ 91 w 226"/>
                  <a:gd name="T45" fmla="*/ 224 h 225"/>
                  <a:gd name="T46" fmla="*/ 98 w 226"/>
                  <a:gd name="T47" fmla="*/ 224 h 225"/>
                  <a:gd name="T48" fmla="*/ 105 w 226"/>
                  <a:gd name="T49" fmla="*/ 217 h 225"/>
                  <a:gd name="T50" fmla="*/ 121 w 226"/>
                  <a:gd name="T51" fmla="*/ 210 h 225"/>
                  <a:gd name="T52" fmla="*/ 127 w 226"/>
                  <a:gd name="T53" fmla="*/ 217 h 225"/>
                  <a:gd name="T54" fmla="*/ 135 w 226"/>
                  <a:gd name="T55" fmla="*/ 217 h 225"/>
                  <a:gd name="T56" fmla="*/ 165 w 226"/>
                  <a:gd name="T57" fmla="*/ 202 h 225"/>
                  <a:gd name="T58" fmla="*/ 181 w 226"/>
                  <a:gd name="T59" fmla="*/ 202 h 225"/>
                  <a:gd name="T60" fmla="*/ 217 w 226"/>
                  <a:gd name="T61" fmla="*/ 157 h 225"/>
                  <a:gd name="T62" fmla="*/ 225 w 226"/>
                  <a:gd name="T63" fmla="*/ 157 h 225"/>
                  <a:gd name="T64" fmla="*/ 211 w 226"/>
                  <a:gd name="T65" fmla="*/ 157 h 225"/>
                  <a:gd name="T66" fmla="*/ 165 w 226"/>
                  <a:gd name="T67" fmla="*/ 142 h 225"/>
                  <a:gd name="T68" fmla="*/ 151 w 226"/>
                  <a:gd name="T69" fmla="*/ 120 h 225"/>
                  <a:gd name="T70" fmla="*/ 151 w 226"/>
                  <a:gd name="T71" fmla="*/ 112 h 225"/>
                  <a:gd name="T72" fmla="*/ 143 w 226"/>
                  <a:gd name="T73" fmla="*/ 112 h 225"/>
                  <a:gd name="T74" fmla="*/ 135 w 226"/>
                  <a:gd name="T75" fmla="*/ 112 h 225"/>
                  <a:gd name="T76" fmla="*/ 135 w 226"/>
                  <a:gd name="T77" fmla="*/ 104 h 225"/>
                  <a:gd name="T78" fmla="*/ 135 w 226"/>
                  <a:gd name="T79" fmla="*/ 90 h 225"/>
                  <a:gd name="T80" fmla="*/ 151 w 226"/>
                  <a:gd name="T81" fmla="*/ 82 h 225"/>
                  <a:gd name="T82" fmla="*/ 143 w 226"/>
                  <a:gd name="T83" fmla="*/ 74 h 225"/>
                  <a:gd name="T84" fmla="*/ 121 w 226"/>
                  <a:gd name="T85" fmla="*/ 60 h 225"/>
                  <a:gd name="T86" fmla="*/ 113 w 226"/>
                  <a:gd name="T87" fmla="*/ 52 h 225"/>
                  <a:gd name="T88" fmla="*/ 105 w 226"/>
                  <a:gd name="T89" fmla="*/ 52 h 225"/>
                  <a:gd name="T90" fmla="*/ 105 w 226"/>
                  <a:gd name="T91" fmla="*/ 44 h 225"/>
                  <a:gd name="T92" fmla="*/ 98 w 226"/>
                  <a:gd name="T93" fmla="*/ 44 h 225"/>
                  <a:gd name="T94" fmla="*/ 91 w 226"/>
                  <a:gd name="T95" fmla="*/ 37 h 225"/>
                  <a:gd name="T96" fmla="*/ 91 w 226"/>
                  <a:gd name="T97" fmla="*/ 14 h 225"/>
                  <a:gd name="T98" fmla="*/ 83 w 226"/>
                  <a:gd name="T99" fmla="*/ 0 h 2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6"/>
                  <a:gd name="T151" fmla="*/ 0 h 225"/>
                  <a:gd name="T152" fmla="*/ 226 w 226"/>
                  <a:gd name="T153" fmla="*/ 225 h 22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6" h="225">
                    <a:moveTo>
                      <a:pt x="83" y="0"/>
                    </a:moveTo>
                    <a:lnTo>
                      <a:pt x="83" y="0"/>
                    </a:lnTo>
                    <a:lnTo>
                      <a:pt x="83" y="7"/>
                    </a:lnTo>
                    <a:lnTo>
                      <a:pt x="60" y="14"/>
                    </a:lnTo>
                    <a:lnTo>
                      <a:pt x="53" y="52"/>
                    </a:lnTo>
                    <a:lnTo>
                      <a:pt x="53" y="67"/>
                    </a:lnTo>
                    <a:lnTo>
                      <a:pt x="45" y="82"/>
                    </a:lnTo>
                    <a:lnTo>
                      <a:pt x="30" y="97"/>
                    </a:lnTo>
                    <a:lnTo>
                      <a:pt x="30" y="112"/>
                    </a:lnTo>
                    <a:lnTo>
                      <a:pt x="23" y="120"/>
                    </a:lnTo>
                    <a:lnTo>
                      <a:pt x="15" y="142"/>
                    </a:lnTo>
                    <a:lnTo>
                      <a:pt x="15" y="150"/>
                    </a:lnTo>
                    <a:lnTo>
                      <a:pt x="8" y="150"/>
                    </a:lnTo>
                    <a:lnTo>
                      <a:pt x="0" y="157"/>
                    </a:lnTo>
                    <a:lnTo>
                      <a:pt x="15" y="164"/>
                    </a:lnTo>
                    <a:lnTo>
                      <a:pt x="15" y="172"/>
                    </a:lnTo>
                    <a:lnTo>
                      <a:pt x="30" y="172"/>
                    </a:lnTo>
                    <a:lnTo>
                      <a:pt x="30" y="187"/>
                    </a:lnTo>
                    <a:lnTo>
                      <a:pt x="45" y="194"/>
                    </a:lnTo>
                    <a:lnTo>
                      <a:pt x="45" y="202"/>
                    </a:lnTo>
                    <a:lnTo>
                      <a:pt x="53" y="210"/>
                    </a:lnTo>
                    <a:lnTo>
                      <a:pt x="75" y="217"/>
                    </a:lnTo>
                    <a:lnTo>
                      <a:pt x="91" y="224"/>
                    </a:lnTo>
                    <a:lnTo>
                      <a:pt x="98" y="224"/>
                    </a:lnTo>
                    <a:lnTo>
                      <a:pt x="105" y="217"/>
                    </a:lnTo>
                    <a:lnTo>
                      <a:pt x="121" y="210"/>
                    </a:lnTo>
                    <a:lnTo>
                      <a:pt x="127" y="217"/>
                    </a:lnTo>
                    <a:lnTo>
                      <a:pt x="135" y="217"/>
                    </a:lnTo>
                    <a:lnTo>
                      <a:pt x="165" y="202"/>
                    </a:lnTo>
                    <a:lnTo>
                      <a:pt x="181" y="202"/>
                    </a:lnTo>
                    <a:lnTo>
                      <a:pt x="217" y="157"/>
                    </a:lnTo>
                    <a:lnTo>
                      <a:pt x="225" y="157"/>
                    </a:lnTo>
                    <a:lnTo>
                      <a:pt x="211" y="157"/>
                    </a:lnTo>
                    <a:lnTo>
                      <a:pt x="165" y="142"/>
                    </a:lnTo>
                    <a:lnTo>
                      <a:pt x="151" y="120"/>
                    </a:lnTo>
                    <a:lnTo>
                      <a:pt x="151" y="112"/>
                    </a:lnTo>
                    <a:lnTo>
                      <a:pt x="143" y="112"/>
                    </a:lnTo>
                    <a:lnTo>
                      <a:pt x="135" y="112"/>
                    </a:lnTo>
                    <a:lnTo>
                      <a:pt x="135" y="104"/>
                    </a:lnTo>
                    <a:lnTo>
                      <a:pt x="135" y="90"/>
                    </a:lnTo>
                    <a:lnTo>
                      <a:pt x="151" y="82"/>
                    </a:lnTo>
                    <a:lnTo>
                      <a:pt x="143" y="74"/>
                    </a:lnTo>
                    <a:lnTo>
                      <a:pt x="121" y="60"/>
                    </a:lnTo>
                    <a:lnTo>
                      <a:pt x="113" y="52"/>
                    </a:lnTo>
                    <a:lnTo>
                      <a:pt x="105" y="52"/>
                    </a:lnTo>
                    <a:lnTo>
                      <a:pt x="105" y="44"/>
                    </a:lnTo>
                    <a:lnTo>
                      <a:pt x="98" y="44"/>
                    </a:lnTo>
                    <a:lnTo>
                      <a:pt x="91" y="37"/>
                    </a:lnTo>
                    <a:lnTo>
                      <a:pt x="91" y="14"/>
                    </a:lnTo>
                    <a:lnTo>
                      <a:pt x="8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3" name="Freeform 513"/>
              <p:cNvSpPr>
                <a:spLocks/>
              </p:cNvSpPr>
              <p:nvPr/>
            </p:nvSpPr>
            <p:spPr bwMode="auto">
              <a:xfrm>
                <a:off x="3096" y="1715"/>
                <a:ext cx="234" cy="226"/>
              </a:xfrm>
              <a:custGeom>
                <a:avLst/>
                <a:gdLst>
                  <a:gd name="T0" fmla="*/ 86 w 234"/>
                  <a:gd name="T1" fmla="*/ 0 h 226"/>
                  <a:gd name="T2" fmla="*/ 86 w 234"/>
                  <a:gd name="T3" fmla="*/ 0 h 226"/>
                  <a:gd name="T4" fmla="*/ 62 w 234"/>
                  <a:gd name="T5" fmla="*/ 16 h 226"/>
                  <a:gd name="T6" fmla="*/ 55 w 234"/>
                  <a:gd name="T7" fmla="*/ 47 h 226"/>
                  <a:gd name="T8" fmla="*/ 55 w 234"/>
                  <a:gd name="T9" fmla="*/ 62 h 226"/>
                  <a:gd name="T10" fmla="*/ 47 w 234"/>
                  <a:gd name="T11" fmla="*/ 78 h 226"/>
                  <a:gd name="T12" fmla="*/ 31 w 234"/>
                  <a:gd name="T13" fmla="*/ 93 h 226"/>
                  <a:gd name="T14" fmla="*/ 31 w 234"/>
                  <a:gd name="T15" fmla="*/ 109 h 226"/>
                  <a:gd name="T16" fmla="*/ 24 w 234"/>
                  <a:gd name="T17" fmla="*/ 117 h 226"/>
                  <a:gd name="T18" fmla="*/ 16 w 234"/>
                  <a:gd name="T19" fmla="*/ 148 h 226"/>
                  <a:gd name="T20" fmla="*/ 8 w 234"/>
                  <a:gd name="T21" fmla="*/ 148 h 226"/>
                  <a:gd name="T22" fmla="*/ 0 w 234"/>
                  <a:gd name="T23" fmla="*/ 156 h 226"/>
                  <a:gd name="T24" fmla="*/ 16 w 234"/>
                  <a:gd name="T25" fmla="*/ 163 h 226"/>
                  <a:gd name="T26" fmla="*/ 16 w 234"/>
                  <a:gd name="T27" fmla="*/ 171 h 226"/>
                  <a:gd name="T28" fmla="*/ 31 w 234"/>
                  <a:gd name="T29" fmla="*/ 171 h 226"/>
                  <a:gd name="T30" fmla="*/ 31 w 234"/>
                  <a:gd name="T31" fmla="*/ 194 h 226"/>
                  <a:gd name="T32" fmla="*/ 47 w 234"/>
                  <a:gd name="T33" fmla="*/ 194 h 226"/>
                  <a:gd name="T34" fmla="*/ 47 w 234"/>
                  <a:gd name="T35" fmla="*/ 210 h 226"/>
                  <a:gd name="T36" fmla="*/ 55 w 234"/>
                  <a:gd name="T37" fmla="*/ 210 h 226"/>
                  <a:gd name="T38" fmla="*/ 78 w 234"/>
                  <a:gd name="T39" fmla="*/ 218 h 226"/>
                  <a:gd name="T40" fmla="*/ 94 w 234"/>
                  <a:gd name="T41" fmla="*/ 225 h 226"/>
                  <a:gd name="T42" fmla="*/ 101 w 234"/>
                  <a:gd name="T43" fmla="*/ 225 h 226"/>
                  <a:gd name="T44" fmla="*/ 109 w 234"/>
                  <a:gd name="T45" fmla="*/ 218 h 226"/>
                  <a:gd name="T46" fmla="*/ 125 w 234"/>
                  <a:gd name="T47" fmla="*/ 210 h 226"/>
                  <a:gd name="T48" fmla="*/ 132 w 234"/>
                  <a:gd name="T49" fmla="*/ 218 h 226"/>
                  <a:gd name="T50" fmla="*/ 140 w 234"/>
                  <a:gd name="T51" fmla="*/ 218 h 226"/>
                  <a:gd name="T52" fmla="*/ 171 w 234"/>
                  <a:gd name="T53" fmla="*/ 202 h 226"/>
                  <a:gd name="T54" fmla="*/ 187 w 234"/>
                  <a:gd name="T55" fmla="*/ 202 h 226"/>
                  <a:gd name="T56" fmla="*/ 225 w 234"/>
                  <a:gd name="T57" fmla="*/ 156 h 226"/>
                  <a:gd name="T58" fmla="*/ 233 w 234"/>
                  <a:gd name="T59" fmla="*/ 156 h 226"/>
                  <a:gd name="T60" fmla="*/ 218 w 234"/>
                  <a:gd name="T61" fmla="*/ 156 h 22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34"/>
                  <a:gd name="T94" fmla="*/ 0 h 226"/>
                  <a:gd name="T95" fmla="*/ 234 w 234"/>
                  <a:gd name="T96" fmla="*/ 226 h 22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34" h="226">
                    <a:moveTo>
                      <a:pt x="86" y="0"/>
                    </a:moveTo>
                    <a:lnTo>
                      <a:pt x="86" y="0"/>
                    </a:lnTo>
                    <a:lnTo>
                      <a:pt x="62" y="16"/>
                    </a:lnTo>
                    <a:lnTo>
                      <a:pt x="55" y="47"/>
                    </a:lnTo>
                    <a:lnTo>
                      <a:pt x="55" y="62"/>
                    </a:lnTo>
                    <a:lnTo>
                      <a:pt x="47" y="78"/>
                    </a:lnTo>
                    <a:lnTo>
                      <a:pt x="31" y="93"/>
                    </a:lnTo>
                    <a:lnTo>
                      <a:pt x="31" y="109"/>
                    </a:lnTo>
                    <a:lnTo>
                      <a:pt x="24" y="117"/>
                    </a:lnTo>
                    <a:lnTo>
                      <a:pt x="16" y="148"/>
                    </a:lnTo>
                    <a:lnTo>
                      <a:pt x="8" y="148"/>
                    </a:lnTo>
                    <a:lnTo>
                      <a:pt x="0" y="156"/>
                    </a:lnTo>
                    <a:lnTo>
                      <a:pt x="16" y="163"/>
                    </a:lnTo>
                    <a:lnTo>
                      <a:pt x="16" y="171"/>
                    </a:lnTo>
                    <a:lnTo>
                      <a:pt x="31" y="171"/>
                    </a:lnTo>
                    <a:lnTo>
                      <a:pt x="31" y="194"/>
                    </a:lnTo>
                    <a:lnTo>
                      <a:pt x="47" y="194"/>
                    </a:lnTo>
                    <a:lnTo>
                      <a:pt x="47" y="210"/>
                    </a:lnTo>
                    <a:lnTo>
                      <a:pt x="55" y="210"/>
                    </a:lnTo>
                    <a:lnTo>
                      <a:pt x="78" y="218"/>
                    </a:lnTo>
                    <a:lnTo>
                      <a:pt x="94" y="225"/>
                    </a:lnTo>
                    <a:lnTo>
                      <a:pt x="101" y="225"/>
                    </a:lnTo>
                    <a:lnTo>
                      <a:pt x="109" y="218"/>
                    </a:lnTo>
                    <a:lnTo>
                      <a:pt x="125" y="210"/>
                    </a:lnTo>
                    <a:lnTo>
                      <a:pt x="132" y="218"/>
                    </a:lnTo>
                    <a:lnTo>
                      <a:pt x="140" y="218"/>
                    </a:lnTo>
                    <a:lnTo>
                      <a:pt x="171" y="202"/>
                    </a:lnTo>
                    <a:lnTo>
                      <a:pt x="187" y="202"/>
                    </a:lnTo>
                    <a:lnTo>
                      <a:pt x="225" y="156"/>
                    </a:lnTo>
                    <a:lnTo>
                      <a:pt x="233" y="156"/>
                    </a:lnTo>
                    <a:lnTo>
                      <a:pt x="218" y="15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4" name="Freeform 514"/>
              <p:cNvSpPr>
                <a:spLocks/>
              </p:cNvSpPr>
              <p:nvPr/>
            </p:nvSpPr>
            <p:spPr bwMode="auto">
              <a:xfrm>
                <a:off x="3182" y="1715"/>
                <a:ext cx="133" cy="157"/>
              </a:xfrm>
              <a:custGeom>
                <a:avLst/>
                <a:gdLst>
                  <a:gd name="T0" fmla="*/ 132 w 133"/>
                  <a:gd name="T1" fmla="*/ 156 h 157"/>
                  <a:gd name="T2" fmla="*/ 132 w 133"/>
                  <a:gd name="T3" fmla="*/ 156 h 157"/>
                  <a:gd name="T4" fmla="*/ 85 w 133"/>
                  <a:gd name="T5" fmla="*/ 140 h 157"/>
                  <a:gd name="T6" fmla="*/ 70 w 133"/>
                  <a:gd name="T7" fmla="*/ 117 h 157"/>
                  <a:gd name="T8" fmla="*/ 70 w 133"/>
                  <a:gd name="T9" fmla="*/ 109 h 157"/>
                  <a:gd name="T10" fmla="*/ 62 w 133"/>
                  <a:gd name="T11" fmla="*/ 109 h 157"/>
                  <a:gd name="T12" fmla="*/ 54 w 133"/>
                  <a:gd name="T13" fmla="*/ 109 h 157"/>
                  <a:gd name="T14" fmla="*/ 54 w 133"/>
                  <a:gd name="T15" fmla="*/ 101 h 157"/>
                  <a:gd name="T16" fmla="*/ 54 w 133"/>
                  <a:gd name="T17" fmla="*/ 86 h 157"/>
                  <a:gd name="T18" fmla="*/ 70 w 133"/>
                  <a:gd name="T19" fmla="*/ 78 h 157"/>
                  <a:gd name="T20" fmla="*/ 62 w 133"/>
                  <a:gd name="T21" fmla="*/ 70 h 157"/>
                  <a:gd name="T22" fmla="*/ 39 w 133"/>
                  <a:gd name="T23" fmla="*/ 55 h 157"/>
                  <a:gd name="T24" fmla="*/ 31 w 133"/>
                  <a:gd name="T25" fmla="*/ 47 h 157"/>
                  <a:gd name="T26" fmla="*/ 23 w 133"/>
                  <a:gd name="T27" fmla="*/ 47 h 157"/>
                  <a:gd name="T28" fmla="*/ 23 w 133"/>
                  <a:gd name="T29" fmla="*/ 39 h 157"/>
                  <a:gd name="T30" fmla="*/ 23 w 133"/>
                  <a:gd name="T31" fmla="*/ 47 h 157"/>
                  <a:gd name="T32" fmla="*/ 15 w 133"/>
                  <a:gd name="T33" fmla="*/ 39 h 157"/>
                  <a:gd name="T34" fmla="*/ 8 w 133"/>
                  <a:gd name="T35" fmla="*/ 31 h 157"/>
                  <a:gd name="T36" fmla="*/ 8 w 133"/>
                  <a:gd name="T37" fmla="*/ 8 h 157"/>
                  <a:gd name="T38" fmla="*/ 0 w 133"/>
                  <a:gd name="T39" fmla="*/ 0 h 1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33"/>
                  <a:gd name="T61" fmla="*/ 0 h 157"/>
                  <a:gd name="T62" fmla="*/ 133 w 133"/>
                  <a:gd name="T63" fmla="*/ 157 h 1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33" h="157">
                    <a:moveTo>
                      <a:pt x="132" y="156"/>
                    </a:moveTo>
                    <a:lnTo>
                      <a:pt x="132" y="156"/>
                    </a:lnTo>
                    <a:lnTo>
                      <a:pt x="85" y="140"/>
                    </a:lnTo>
                    <a:lnTo>
                      <a:pt x="70" y="117"/>
                    </a:lnTo>
                    <a:lnTo>
                      <a:pt x="70" y="109"/>
                    </a:lnTo>
                    <a:lnTo>
                      <a:pt x="62" y="109"/>
                    </a:lnTo>
                    <a:lnTo>
                      <a:pt x="54" y="109"/>
                    </a:lnTo>
                    <a:lnTo>
                      <a:pt x="54" y="101"/>
                    </a:lnTo>
                    <a:lnTo>
                      <a:pt x="54" y="86"/>
                    </a:lnTo>
                    <a:lnTo>
                      <a:pt x="70" y="78"/>
                    </a:lnTo>
                    <a:lnTo>
                      <a:pt x="62" y="70"/>
                    </a:lnTo>
                    <a:lnTo>
                      <a:pt x="39" y="55"/>
                    </a:lnTo>
                    <a:lnTo>
                      <a:pt x="31" y="47"/>
                    </a:lnTo>
                    <a:lnTo>
                      <a:pt x="23" y="47"/>
                    </a:lnTo>
                    <a:lnTo>
                      <a:pt x="23" y="39"/>
                    </a:lnTo>
                    <a:lnTo>
                      <a:pt x="23" y="47"/>
                    </a:lnTo>
                    <a:lnTo>
                      <a:pt x="15" y="39"/>
                    </a:lnTo>
                    <a:lnTo>
                      <a:pt x="8" y="31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5" name="Freeform 515"/>
              <p:cNvSpPr>
                <a:spLocks/>
              </p:cNvSpPr>
              <p:nvPr/>
            </p:nvSpPr>
            <p:spPr bwMode="auto">
              <a:xfrm>
                <a:off x="3096" y="1708"/>
                <a:ext cx="234" cy="233"/>
              </a:xfrm>
              <a:custGeom>
                <a:avLst/>
                <a:gdLst>
                  <a:gd name="T0" fmla="*/ 86 w 234"/>
                  <a:gd name="T1" fmla="*/ 0 h 233"/>
                  <a:gd name="T2" fmla="*/ 86 w 234"/>
                  <a:gd name="T3" fmla="*/ 0 h 233"/>
                  <a:gd name="T4" fmla="*/ 86 w 234"/>
                  <a:gd name="T5" fmla="*/ 7 h 233"/>
                  <a:gd name="T6" fmla="*/ 62 w 234"/>
                  <a:gd name="T7" fmla="*/ 15 h 233"/>
                  <a:gd name="T8" fmla="*/ 55 w 234"/>
                  <a:gd name="T9" fmla="*/ 54 h 233"/>
                  <a:gd name="T10" fmla="*/ 55 w 234"/>
                  <a:gd name="T11" fmla="*/ 69 h 233"/>
                  <a:gd name="T12" fmla="*/ 47 w 234"/>
                  <a:gd name="T13" fmla="*/ 85 h 233"/>
                  <a:gd name="T14" fmla="*/ 31 w 234"/>
                  <a:gd name="T15" fmla="*/ 100 h 233"/>
                  <a:gd name="T16" fmla="*/ 31 w 234"/>
                  <a:gd name="T17" fmla="*/ 116 h 233"/>
                  <a:gd name="T18" fmla="*/ 24 w 234"/>
                  <a:gd name="T19" fmla="*/ 124 h 233"/>
                  <a:gd name="T20" fmla="*/ 16 w 234"/>
                  <a:gd name="T21" fmla="*/ 147 h 233"/>
                  <a:gd name="T22" fmla="*/ 16 w 234"/>
                  <a:gd name="T23" fmla="*/ 155 h 233"/>
                  <a:gd name="T24" fmla="*/ 8 w 234"/>
                  <a:gd name="T25" fmla="*/ 155 h 233"/>
                  <a:gd name="T26" fmla="*/ 0 w 234"/>
                  <a:gd name="T27" fmla="*/ 163 h 233"/>
                  <a:gd name="T28" fmla="*/ 16 w 234"/>
                  <a:gd name="T29" fmla="*/ 170 h 233"/>
                  <a:gd name="T30" fmla="*/ 16 w 234"/>
                  <a:gd name="T31" fmla="*/ 178 h 233"/>
                  <a:gd name="T32" fmla="*/ 31 w 234"/>
                  <a:gd name="T33" fmla="*/ 178 h 233"/>
                  <a:gd name="T34" fmla="*/ 31 w 234"/>
                  <a:gd name="T35" fmla="*/ 194 h 233"/>
                  <a:gd name="T36" fmla="*/ 47 w 234"/>
                  <a:gd name="T37" fmla="*/ 201 h 233"/>
                  <a:gd name="T38" fmla="*/ 47 w 234"/>
                  <a:gd name="T39" fmla="*/ 209 h 233"/>
                  <a:gd name="T40" fmla="*/ 55 w 234"/>
                  <a:gd name="T41" fmla="*/ 217 h 233"/>
                  <a:gd name="T42" fmla="*/ 78 w 234"/>
                  <a:gd name="T43" fmla="*/ 225 h 233"/>
                  <a:gd name="T44" fmla="*/ 94 w 234"/>
                  <a:gd name="T45" fmla="*/ 232 h 233"/>
                  <a:gd name="T46" fmla="*/ 101 w 234"/>
                  <a:gd name="T47" fmla="*/ 232 h 233"/>
                  <a:gd name="T48" fmla="*/ 109 w 234"/>
                  <a:gd name="T49" fmla="*/ 225 h 233"/>
                  <a:gd name="T50" fmla="*/ 125 w 234"/>
                  <a:gd name="T51" fmla="*/ 217 h 233"/>
                  <a:gd name="T52" fmla="*/ 132 w 234"/>
                  <a:gd name="T53" fmla="*/ 225 h 233"/>
                  <a:gd name="T54" fmla="*/ 140 w 234"/>
                  <a:gd name="T55" fmla="*/ 225 h 233"/>
                  <a:gd name="T56" fmla="*/ 171 w 234"/>
                  <a:gd name="T57" fmla="*/ 209 h 233"/>
                  <a:gd name="T58" fmla="*/ 187 w 234"/>
                  <a:gd name="T59" fmla="*/ 209 h 233"/>
                  <a:gd name="T60" fmla="*/ 225 w 234"/>
                  <a:gd name="T61" fmla="*/ 163 h 233"/>
                  <a:gd name="T62" fmla="*/ 233 w 234"/>
                  <a:gd name="T63" fmla="*/ 163 h 233"/>
                  <a:gd name="T64" fmla="*/ 218 w 234"/>
                  <a:gd name="T65" fmla="*/ 163 h 233"/>
                  <a:gd name="T66" fmla="*/ 171 w 234"/>
                  <a:gd name="T67" fmla="*/ 147 h 233"/>
                  <a:gd name="T68" fmla="*/ 156 w 234"/>
                  <a:gd name="T69" fmla="*/ 124 h 233"/>
                  <a:gd name="T70" fmla="*/ 156 w 234"/>
                  <a:gd name="T71" fmla="*/ 116 h 233"/>
                  <a:gd name="T72" fmla="*/ 148 w 234"/>
                  <a:gd name="T73" fmla="*/ 116 h 233"/>
                  <a:gd name="T74" fmla="*/ 140 w 234"/>
                  <a:gd name="T75" fmla="*/ 116 h 233"/>
                  <a:gd name="T76" fmla="*/ 140 w 234"/>
                  <a:gd name="T77" fmla="*/ 108 h 233"/>
                  <a:gd name="T78" fmla="*/ 140 w 234"/>
                  <a:gd name="T79" fmla="*/ 93 h 233"/>
                  <a:gd name="T80" fmla="*/ 156 w 234"/>
                  <a:gd name="T81" fmla="*/ 85 h 233"/>
                  <a:gd name="T82" fmla="*/ 148 w 234"/>
                  <a:gd name="T83" fmla="*/ 77 h 233"/>
                  <a:gd name="T84" fmla="*/ 125 w 234"/>
                  <a:gd name="T85" fmla="*/ 62 h 233"/>
                  <a:gd name="T86" fmla="*/ 117 w 234"/>
                  <a:gd name="T87" fmla="*/ 54 h 233"/>
                  <a:gd name="T88" fmla="*/ 109 w 234"/>
                  <a:gd name="T89" fmla="*/ 54 h 233"/>
                  <a:gd name="T90" fmla="*/ 109 w 234"/>
                  <a:gd name="T91" fmla="*/ 46 h 233"/>
                  <a:gd name="T92" fmla="*/ 101 w 234"/>
                  <a:gd name="T93" fmla="*/ 46 h 233"/>
                  <a:gd name="T94" fmla="*/ 94 w 234"/>
                  <a:gd name="T95" fmla="*/ 38 h 233"/>
                  <a:gd name="T96" fmla="*/ 94 w 234"/>
                  <a:gd name="T97" fmla="*/ 15 h 233"/>
                  <a:gd name="T98" fmla="*/ 86 w 234"/>
                  <a:gd name="T99" fmla="*/ 0 h 2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34"/>
                  <a:gd name="T151" fmla="*/ 0 h 233"/>
                  <a:gd name="T152" fmla="*/ 234 w 234"/>
                  <a:gd name="T153" fmla="*/ 233 h 2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34" h="233">
                    <a:moveTo>
                      <a:pt x="86" y="0"/>
                    </a:moveTo>
                    <a:lnTo>
                      <a:pt x="86" y="0"/>
                    </a:lnTo>
                    <a:lnTo>
                      <a:pt x="86" y="7"/>
                    </a:lnTo>
                    <a:lnTo>
                      <a:pt x="62" y="15"/>
                    </a:lnTo>
                    <a:lnTo>
                      <a:pt x="55" y="54"/>
                    </a:lnTo>
                    <a:lnTo>
                      <a:pt x="55" y="69"/>
                    </a:lnTo>
                    <a:lnTo>
                      <a:pt x="47" y="85"/>
                    </a:lnTo>
                    <a:lnTo>
                      <a:pt x="31" y="100"/>
                    </a:lnTo>
                    <a:lnTo>
                      <a:pt x="31" y="116"/>
                    </a:lnTo>
                    <a:lnTo>
                      <a:pt x="24" y="124"/>
                    </a:lnTo>
                    <a:lnTo>
                      <a:pt x="16" y="147"/>
                    </a:lnTo>
                    <a:lnTo>
                      <a:pt x="16" y="155"/>
                    </a:lnTo>
                    <a:lnTo>
                      <a:pt x="8" y="155"/>
                    </a:lnTo>
                    <a:lnTo>
                      <a:pt x="0" y="163"/>
                    </a:lnTo>
                    <a:lnTo>
                      <a:pt x="16" y="170"/>
                    </a:lnTo>
                    <a:lnTo>
                      <a:pt x="16" y="178"/>
                    </a:lnTo>
                    <a:lnTo>
                      <a:pt x="31" y="178"/>
                    </a:lnTo>
                    <a:lnTo>
                      <a:pt x="31" y="194"/>
                    </a:lnTo>
                    <a:lnTo>
                      <a:pt x="47" y="201"/>
                    </a:lnTo>
                    <a:lnTo>
                      <a:pt x="47" y="209"/>
                    </a:lnTo>
                    <a:lnTo>
                      <a:pt x="55" y="217"/>
                    </a:lnTo>
                    <a:lnTo>
                      <a:pt x="78" y="225"/>
                    </a:lnTo>
                    <a:lnTo>
                      <a:pt x="94" y="232"/>
                    </a:lnTo>
                    <a:lnTo>
                      <a:pt x="101" y="232"/>
                    </a:lnTo>
                    <a:lnTo>
                      <a:pt x="109" y="225"/>
                    </a:lnTo>
                    <a:lnTo>
                      <a:pt x="125" y="217"/>
                    </a:lnTo>
                    <a:lnTo>
                      <a:pt x="132" y="225"/>
                    </a:lnTo>
                    <a:lnTo>
                      <a:pt x="140" y="225"/>
                    </a:lnTo>
                    <a:lnTo>
                      <a:pt x="171" y="209"/>
                    </a:lnTo>
                    <a:lnTo>
                      <a:pt x="187" y="209"/>
                    </a:lnTo>
                    <a:lnTo>
                      <a:pt x="225" y="163"/>
                    </a:lnTo>
                    <a:lnTo>
                      <a:pt x="233" y="163"/>
                    </a:lnTo>
                    <a:lnTo>
                      <a:pt x="218" y="163"/>
                    </a:lnTo>
                    <a:lnTo>
                      <a:pt x="171" y="147"/>
                    </a:lnTo>
                    <a:lnTo>
                      <a:pt x="156" y="124"/>
                    </a:lnTo>
                    <a:lnTo>
                      <a:pt x="156" y="116"/>
                    </a:lnTo>
                    <a:lnTo>
                      <a:pt x="148" y="116"/>
                    </a:lnTo>
                    <a:lnTo>
                      <a:pt x="140" y="116"/>
                    </a:lnTo>
                    <a:lnTo>
                      <a:pt x="140" y="108"/>
                    </a:lnTo>
                    <a:lnTo>
                      <a:pt x="140" y="93"/>
                    </a:lnTo>
                    <a:lnTo>
                      <a:pt x="156" y="85"/>
                    </a:lnTo>
                    <a:lnTo>
                      <a:pt x="148" y="77"/>
                    </a:lnTo>
                    <a:lnTo>
                      <a:pt x="125" y="62"/>
                    </a:lnTo>
                    <a:lnTo>
                      <a:pt x="117" y="54"/>
                    </a:lnTo>
                    <a:lnTo>
                      <a:pt x="109" y="54"/>
                    </a:lnTo>
                    <a:lnTo>
                      <a:pt x="109" y="46"/>
                    </a:lnTo>
                    <a:lnTo>
                      <a:pt x="101" y="46"/>
                    </a:lnTo>
                    <a:lnTo>
                      <a:pt x="94" y="38"/>
                    </a:lnTo>
                    <a:lnTo>
                      <a:pt x="94" y="15"/>
                    </a:lnTo>
                    <a:lnTo>
                      <a:pt x="8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6" name="Freeform 516"/>
              <p:cNvSpPr>
                <a:spLocks/>
              </p:cNvSpPr>
              <p:nvPr/>
            </p:nvSpPr>
            <p:spPr bwMode="auto">
              <a:xfrm>
                <a:off x="3205" y="174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7" name="Freeform 517"/>
              <p:cNvSpPr>
                <a:spLocks/>
              </p:cNvSpPr>
              <p:nvPr/>
            </p:nvSpPr>
            <p:spPr bwMode="auto">
              <a:xfrm>
                <a:off x="3205" y="1746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8 h 9"/>
                  <a:gd name="T6" fmla="*/ 8 w 9"/>
                  <a:gd name="T7" fmla="*/ 8 h 9"/>
                  <a:gd name="T8" fmla="*/ 0 w 9"/>
                  <a:gd name="T9" fmla="*/ 0 h 9"/>
                  <a:gd name="T10" fmla="*/ 0 w 9"/>
                  <a:gd name="T11" fmla="*/ 8 h 9"/>
                  <a:gd name="T12" fmla="*/ 8 w 9"/>
                  <a:gd name="T13" fmla="*/ 8 h 9"/>
                  <a:gd name="T14" fmla="*/ 0 w 9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9"/>
                  <a:gd name="T26" fmla="*/ 9 w 9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1" name="Group 518"/>
            <p:cNvGrpSpPr>
              <a:grpSpLocks/>
            </p:cNvGrpSpPr>
            <p:nvPr/>
          </p:nvGrpSpPr>
          <p:grpSpPr bwMode="auto">
            <a:xfrm>
              <a:off x="3382" y="2473"/>
              <a:ext cx="25" cy="37"/>
              <a:chOff x="3236" y="1793"/>
              <a:chExt cx="24" cy="32"/>
            </a:xfrm>
          </p:grpSpPr>
          <p:sp>
            <p:nvSpPr>
              <p:cNvPr id="67780" name="Freeform 519"/>
              <p:cNvSpPr>
                <a:spLocks/>
              </p:cNvSpPr>
              <p:nvPr/>
            </p:nvSpPr>
            <p:spPr bwMode="auto">
              <a:xfrm>
                <a:off x="3236" y="1793"/>
                <a:ext cx="16" cy="24"/>
              </a:xfrm>
              <a:custGeom>
                <a:avLst/>
                <a:gdLst>
                  <a:gd name="T0" fmla="*/ 10 w 16"/>
                  <a:gd name="T1" fmla="*/ 17 h 24"/>
                  <a:gd name="T2" fmla="*/ 10 w 16"/>
                  <a:gd name="T3" fmla="*/ 17 h 24"/>
                  <a:gd name="T4" fmla="*/ 10 w 16"/>
                  <a:gd name="T5" fmla="*/ 23 h 24"/>
                  <a:gd name="T6" fmla="*/ 5 w 16"/>
                  <a:gd name="T7" fmla="*/ 23 h 24"/>
                  <a:gd name="T8" fmla="*/ 0 w 16"/>
                  <a:gd name="T9" fmla="*/ 23 h 24"/>
                  <a:gd name="T10" fmla="*/ 0 w 16"/>
                  <a:gd name="T11" fmla="*/ 17 h 24"/>
                  <a:gd name="T12" fmla="*/ 0 w 16"/>
                  <a:gd name="T13" fmla="*/ 6 h 24"/>
                  <a:gd name="T14" fmla="*/ 10 w 16"/>
                  <a:gd name="T15" fmla="*/ 0 h 24"/>
                  <a:gd name="T16" fmla="*/ 10 w 16"/>
                  <a:gd name="T17" fmla="*/ 6 h 24"/>
                  <a:gd name="T18" fmla="*/ 15 w 16"/>
                  <a:gd name="T19" fmla="*/ 11 h 24"/>
                  <a:gd name="T20" fmla="*/ 5 w 16"/>
                  <a:gd name="T21" fmla="*/ 17 h 24"/>
                  <a:gd name="T22" fmla="*/ 10 w 16"/>
                  <a:gd name="T23" fmla="*/ 17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"/>
                  <a:gd name="T37" fmla="*/ 0 h 24"/>
                  <a:gd name="T38" fmla="*/ 16 w 16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" h="24">
                    <a:moveTo>
                      <a:pt x="10" y="17"/>
                    </a:moveTo>
                    <a:lnTo>
                      <a:pt x="10" y="17"/>
                    </a:lnTo>
                    <a:lnTo>
                      <a:pt x="10" y="23"/>
                    </a:lnTo>
                    <a:lnTo>
                      <a:pt x="5" y="23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6"/>
                    </a:lnTo>
                    <a:lnTo>
                      <a:pt x="10" y="0"/>
                    </a:lnTo>
                    <a:lnTo>
                      <a:pt x="10" y="6"/>
                    </a:lnTo>
                    <a:lnTo>
                      <a:pt x="15" y="11"/>
                    </a:lnTo>
                    <a:lnTo>
                      <a:pt x="5" y="17"/>
                    </a:lnTo>
                    <a:lnTo>
                      <a:pt x="10" y="1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81" name="Freeform 520"/>
              <p:cNvSpPr>
                <a:spLocks/>
              </p:cNvSpPr>
              <p:nvPr/>
            </p:nvSpPr>
            <p:spPr bwMode="auto">
              <a:xfrm>
                <a:off x="3236" y="1793"/>
                <a:ext cx="24" cy="32"/>
              </a:xfrm>
              <a:custGeom>
                <a:avLst/>
                <a:gdLst>
                  <a:gd name="T0" fmla="*/ 16 w 24"/>
                  <a:gd name="T1" fmla="*/ 31 h 32"/>
                  <a:gd name="T2" fmla="*/ 16 w 24"/>
                  <a:gd name="T3" fmla="*/ 31 h 32"/>
                  <a:gd name="T4" fmla="*/ 8 w 24"/>
                  <a:gd name="T5" fmla="*/ 31 h 32"/>
                  <a:gd name="T6" fmla="*/ 0 w 24"/>
                  <a:gd name="T7" fmla="*/ 31 h 32"/>
                  <a:gd name="T8" fmla="*/ 0 w 24"/>
                  <a:gd name="T9" fmla="*/ 23 h 32"/>
                  <a:gd name="T10" fmla="*/ 0 w 24"/>
                  <a:gd name="T11" fmla="*/ 8 h 32"/>
                  <a:gd name="T12" fmla="*/ 16 w 24"/>
                  <a:gd name="T13" fmla="*/ 0 h 32"/>
                  <a:gd name="T14" fmla="*/ 16 w 24"/>
                  <a:gd name="T15" fmla="*/ 8 h 32"/>
                  <a:gd name="T16" fmla="*/ 23 w 24"/>
                  <a:gd name="T17" fmla="*/ 15 h 32"/>
                  <a:gd name="T18" fmla="*/ 8 w 24"/>
                  <a:gd name="T19" fmla="*/ 23 h 32"/>
                  <a:gd name="T20" fmla="*/ 16 w 24"/>
                  <a:gd name="T21" fmla="*/ 23 h 32"/>
                  <a:gd name="T22" fmla="*/ 16 w 24"/>
                  <a:gd name="T23" fmla="*/ 31 h 32"/>
                  <a:gd name="T24" fmla="*/ 8 w 24"/>
                  <a:gd name="T25" fmla="*/ 31 h 32"/>
                  <a:gd name="T26" fmla="*/ 0 w 24"/>
                  <a:gd name="T27" fmla="*/ 31 h 32"/>
                  <a:gd name="T28" fmla="*/ 0 w 24"/>
                  <a:gd name="T29" fmla="*/ 23 h 32"/>
                  <a:gd name="T30" fmla="*/ 0 w 24"/>
                  <a:gd name="T31" fmla="*/ 8 h 32"/>
                  <a:gd name="T32" fmla="*/ 16 w 24"/>
                  <a:gd name="T33" fmla="*/ 0 h 32"/>
                  <a:gd name="T34" fmla="*/ 16 w 24"/>
                  <a:gd name="T35" fmla="*/ 8 h 32"/>
                  <a:gd name="T36" fmla="*/ 23 w 24"/>
                  <a:gd name="T37" fmla="*/ 15 h 32"/>
                  <a:gd name="T38" fmla="*/ 8 w 24"/>
                  <a:gd name="T39" fmla="*/ 23 h 32"/>
                  <a:gd name="T40" fmla="*/ 16 w 24"/>
                  <a:gd name="T41" fmla="*/ 23 h 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32"/>
                  <a:gd name="T65" fmla="*/ 24 w 24"/>
                  <a:gd name="T66" fmla="*/ 32 h 3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32">
                    <a:moveTo>
                      <a:pt x="16" y="31"/>
                    </a:moveTo>
                    <a:lnTo>
                      <a:pt x="16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23" y="15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23" y="15"/>
                    </a:lnTo>
                    <a:lnTo>
                      <a:pt x="8" y="23"/>
                    </a:lnTo>
                    <a:lnTo>
                      <a:pt x="16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2" name="Group 521"/>
            <p:cNvGrpSpPr>
              <a:grpSpLocks/>
            </p:cNvGrpSpPr>
            <p:nvPr/>
          </p:nvGrpSpPr>
          <p:grpSpPr bwMode="auto">
            <a:xfrm>
              <a:off x="3139" y="3214"/>
              <a:ext cx="42" cy="36"/>
              <a:chOff x="3003" y="2445"/>
              <a:chExt cx="40" cy="32"/>
            </a:xfrm>
          </p:grpSpPr>
          <p:sp>
            <p:nvSpPr>
              <p:cNvPr id="67778" name="Freeform 522"/>
              <p:cNvSpPr>
                <a:spLocks/>
              </p:cNvSpPr>
              <p:nvPr/>
            </p:nvSpPr>
            <p:spPr bwMode="auto">
              <a:xfrm>
                <a:off x="3003" y="2445"/>
                <a:ext cx="32" cy="24"/>
              </a:xfrm>
              <a:custGeom>
                <a:avLst/>
                <a:gdLst>
                  <a:gd name="T0" fmla="*/ 31 w 32"/>
                  <a:gd name="T1" fmla="*/ 11 h 24"/>
                  <a:gd name="T2" fmla="*/ 31 w 32"/>
                  <a:gd name="T3" fmla="*/ 11 h 24"/>
                  <a:gd name="T4" fmla="*/ 25 w 32"/>
                  <a:gd name="T5" fmla="*/ 17 h 24"/>
                  <a:gd name="T6" fmla="*/ 13 w 32"/>
                  <a:gd name="T7" fmla="*/ 23 h 24"/>
                  <a:gd name="T8" fmla="*/ 6 w 32"/>
                  <a:gd name="T9" fmla="*/ 23 h 24"/>
                  <a:gd name="T10" fmla="*/ 0 w 32"/>
                  <a:gd name="T11" fmla="*/ 11 h 24"/>
                  <a:gd name="T12" fmla="*/ 6 w 32"/>
                  <a:gd name="T13" fmla="*/ 6 h 24"/>
                  <a:gd name="T14" fmla="*/ 19 w 32"/>
                  <a:gd name="T15" fmla="*/ 0 h 24"/>
                  <a:gd name="T16" fmla="*/ 25 w 32"/>
                  <a:gd name="T17" fmla="*/ 0 h 24"/>
                  <a:gd name="T18" fmla="*/ 31 w 32"/>
                  <a:gd name="T19" fmla="*/ 11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4"/>
                  <a:gd name="T32" fmla="*/ 32 w 32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4">
                    <a:moveTo>
                      <a:pt x="31" y="11"/>
                    </a:moveTo>
                    <a:lnTo>
                      <a:pt x="31" y="11"/>
                    </a:lnTo>
                    <a:lnTo>
                      <a:pt x="25" y="17"/>
                    </a:lnTo>
                    <a:lnTo>
                      <a:pt x="13" y="23"/>
                    </a:lnTo>
                    <a:lnTo>
                      <a:pt x="6" y="23"/>
                    </a:lnTo>
                    <a:lnTo>
                      <a:pt x="0" y="11"/>
                    </a:lnTo>
                    <a:lnTo>
                      <a:pt x="6" y="6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1" y="1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9" name="Freeform 523"/>
              <p:cNvSpPr>
                <a:spLocks/>
              </p:cNvSpPr>
              <p:nvPr/>
            </p:nvSpPr>
            <p:spPr bwMode="auto">
              <a:xfrm>
                <a:off x="3003" y="2445"/>
                <a:ext cx="40" cy="32"/>
              </a:xfrm>
              <a:custGeom>
                <a:avLst/>
                <a:gdLst>
                  <a:gd name="T0" fmla="*/ 31 w 40"/>
                  <a:gd name="T1" fmla="*/ 23 h 32"/>
                  <a:gd name="T2" fmla="*/ 31 w 40"/>
                  <a:gd name="T3" fmla="*/ 23 h 32"/>
                  <a:gd name="T4" fmla="*/ 16 w 40"/>
                  <a:gd name="T5" fmla="*/ 31 h 32"/>
                  <a:gd name="T6" fmla="*/ 8 w 40"/>
                  <a:gd name="T7" fmla="*/ 31 h 32"/>
                  <a:gd name="T8" fmla="*/ 0 w 40"/>
                  <a:gd name="T9" fmla="*/ 15 h 32"/>
                  <a:gd name="T10" fmla="*/ 8 w 40"/>
                  <a:gd name="T11" fmla="*/ 8 h 32"/>
                  <a:gd name="T12" fmla="*/ 24 w 40"/>
                  <a:gd name="T13" fmla="*/ 0 h 32"/>
                  <a:gd name="T14" fmla="*/ 31 w 40"/>
                  <a:gd name="T15" fmla="*/ 0 h 32"/>
                  <a:gd name="T16" fmla="*/ 39 w 40"/>
                  <a:gd name="T17" fmla="*/ 15 h 32"/>
                  <a:gd name="T18" fmla="*/ 31 w 40"/>
                  <a:gd name="T19" fmla="*/ 23 h 32"/>
                  <a:gd name="T20" fmla="*/ 16 w 40"/>
                  <a:gd name="T21" fmla="*/ 31 h 32"/>
                  <a:gd name="T22" fmla="*/ 8 w 40"/>
                  <a:gd name="T23" fmla="*/ 31 h 32"/>
                  <a:gd name="T24" fmla="*/ 0 w 40"/>
                  <a:gd name="T25" fmla="*/ 15 h 32"/>
                  <a:gd name="T26" fmla="*/ 8 w 40"/>
                  <a:gd name="T27" fmla="*/ 8 h 32"/>
                  <a:gd name="T28" fmla="*/ 24 w 40"/>
                  <a:gd name="T29" fmla="*/ 0 h 32"/>
                  <a:gd name="T30" fmla="*/ 31 w 40"/>
                  <a:gd name="T31" fmla="*/ 0 h 32"/>
                  <a:gd name="T32" fmla="*/ 39 w 40"/>
                  <a:gd name="T33" fmla="*/ 15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2"/>
                  <a:gd name="T53" fmla="*/ 40 w 40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2">
                    <a:moveTo>
                      <a:pt x="31" y="23"/>
                    </a:moveTo>
                    <a:lnTo>
                      <a:pt x="31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9" y="15"/>
                    </a:lnTo>
                    <a:lnTo>
                      <a:pt x="31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9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3" name="Group 524"/>
            <p:cNvGrpSpPr>
              <a:grpSpLocks/>
            </p:cNvGrpSpPr>
            <p:nvPr/>
          </p:nvGrpSpPr>
          <p:grpSpPr bwMode="auto">
            <a:xfrm>
              <a:off x="2857" y="2086"/>
              <a:ext cx="251" cy="274"/>
              <a:chOff x="2732" y="1452"/>
              <a:chExt cx="241" cy="241"/>
            </a:xfrm>
          </p:grpSpPr>
          <p:sp>
            <p:nvSpPr>
              <p:cNvPr id="67776" name="Freeform 525"/>
              <p:cNvSpPr>
                <a:spLocks/>
              </p:cNvSpPr>
              <p:nvPr/>
            </p:nvSpPr>
            <p:spPr bwMode="auto">
              <a:xfrm>
                <a:off x="2732" y="1452"/>
                <a:ext cx="233" cy="225"/>
              </a:xfrm>
              <a:custGeom>
                <a:avLst/>
                <a:gdLst>
                  <a:gd name="T0" fmla="*/ 232 w 233"/>
                  <a:gd name="T1" fmla="*/ 30 h 225"/>
                  <a:gd name="T2" fmla="*/ 232 w 233"/>
                  <a:gd name="T3" fmla="*/ 30 h 225"/>
                  <a:gd name="T4" fmla="*/ 232 w 233"/>
                  <a:gd name="T5" fmla="*/ 37 h 225"/>
                  <a:gd name="T6" fmla="*/ 232 w 233"/>
                  <a:gd name="T7" fmla="*/ 52 h 225"/>
                  <a:gd name="T8" fmla="*/ 224 w 233"/>
                  <a:gd name="T9" fmla="*/ 60 h 225"/>
                  <a:gd name="T10" fmla="*/ 232 w 233"/>
                  <a:gd name="T11" fmla="*/ 67 h 225"/>
                  <a:gd name="T12" fmla="*/ 232 w 233"/>
                  <a:gd name="T13" fmla="*/ 74 h 225"/>
                  <a:gd name="T14" fmla="*/ 232 w 233"/>
                  <a:gd name="T15" fmla="*/ 187 h 225"/>
                  <a:gd name="T16" fmla="*/ 232 w 233"/>
                  <a:gd name="T17" fmla="*/ 217 h 225"/>
                  <a:gd name="T18" fmla="*/ 218 w 233"/>
                  <a:gd name="T19" fmla="*/ 217 h 225"/>
                  <a:gd name="T20" fmla="*/ 218 w 233"/>
                  <a:gd name="T21" fmla="*/ 224 h 225"/>
                  <a:gd name="T22" fmla="*/ 104 w 233"/>
                  <a:gd name="T23" fmla="*/ 164 h 225"/>
                  <a:gd name="T24" fmla="*/ 90 w 233"/>
                  <a:gd name="T25" fmla="*/ 172 h 225"/>
                  <a:gd name="T26" fmla="*/ 82 w 233"/>
                  <a:gd name="T27" fmla="*/ 172 h 225"/>
                  <a:gd name="T28" fmla="*/ 68 w 233"/>
                  <a:gd name="T29" fmla="*/ 164 h 225"/>
                  <a:gd name="T30" fmla="*/ 37 w 233"/>
                  <a:gd name="T31" fmla="*/ 164 h 225"/>
                  <a:gd name="T32" fmla="*/ 30 w 233"/>
                  <a:gd name="T33" fmla="*/ 150 h 225"/>
                  <a:gd name="T34" fmla="*/ 15 w 233"/>
                  <a:gd name="T35" fmla="*/ 150 h 225"/>
                  <a:gd name="T36" fmla="*/ 15 w 233"/>
                  <a:gd name="T37" fmla="*/ 142 h 225"/>
                  <a:gd name="T38" fmla="*/ 7 w 233"/>
                  <a:gd name="T39" fmla="*/ 134 h 225"/>
                  <a:gd name="T40" fmla="*/ 0 w 233"/>
                  <a:gd name="T41" fmla="*/ 120 h 225"/>
                  <a:gd name="T42" fmla="*/ 7 w 233"/>
                  <a:gd name="T43" fmla="*/ 120 h 225"/>
                  <a:gd name="T44" fmla="*/ 7 w 233"/>
                  <a:gd name="T45" fmla="*/ 97 h 225"/>
                  <a:gd name="T46" fmla="*/ 7 w 233"/>
                  <a:gd name="T47" fmla="*/ 67 h 225"/>
                  <a:gd name="T48" fmla="*/ 0 w 233"/>
                  <a:gd name="T49" fmla="*/ 60 h 225"/>
                  <a:gd name="T50" fmla="*/ 7 w 233"/>
                  <a:gd name="T51" fmla="*/ 52 h 225"/>
                  <a:gd name="T52" fmla="*/ 15 w 233"/>
                  <a:gd name="T53" fmla="*/ 44 h 225"/>
                  <a:gd name="T54" fmla="*/ 15 w 233"/>
                  <a:gd name="T55" fmla="*/ 30 h 225"/>
                  <a:gd name="T56" fmla="*/ 30 w 233"/>
                  <a:gd name="T57" fmla="*/ 14 h 225"/>
                  <a:gd name="T58" fmla="*/ 30 w 233"/>
                  <a:gd name="T59" fmla="*/ 0 h 225"/>
                  <a:gd name="T60" fmla="*/ 44 w 233"/>
                  <a:gd name="T61" fmla="*/ 7 h 225"/>
                  <a:gd name="T62" fmla="*/ 68 w 233"/>
                  <a:gd name="T63" fmla="*/ 7 h 225"/>
                  <a:gd name="T64" fmla="*/ 90 w 233"/>
                  <a:gd name="T65" fmla="*/ 14 h 225"/>
                  <a:gd name="T66" fmla="*/ 98 w 233"/>
                  <a:gd name="T67" fmla="*/ 37 h 225"/>
                  <a:gd name="T68" fmla="*/ 128 w 233"/>
                  <a:gd name="T69" fmla="*/ 44 h 225"/>
                  <a:gd name="T70" fmla="*/ 142 w 233"/>
                  <a:gd name="T71" fmla="*/ 52 h 225"/>
                  <a:gd name="T72" fmla="*/ 158 w 233"/>
                  <a:gd name="T73" fmla="*/ 44 h 225"/>
                  <a:gd name="T74" fmla="*/ 158 w 233"/>
                  <a:gd name="T75" fmla="*/ 37 h 225"/>
                  <a:gd name="T76" fmla="*/ 158 w 233"/>
                  <a:gd name="T77" fmla="*/ 30 h 225"/>
                  <a:gd name="T78" fmla="*/ 158 w 233"/>
                  <a:gd name="T79" fmla="*/ 22 h 225"/>
                  <a:gd name="T80" fmla="*/ 172 w 233"/>
                  <a:gd name="T81" fmla="*/ 7 h 225"/>
                  <a:gd name="T82" fmla="*/ 188 w 233"/>
                  <a:gd name="T83" fmla="*/ 7 h 225"/>
                  <a:gd name="T84" fmla="*/ 202 w 233"/>
                  <a:gd name="T85" fmla="*/ 14 h 225"/>
                  <a:gd name="T86" fmla="*/ 210 w 233"/>
                  <a:gd name="T87" fmla="*/ 22 h 225"/>
                  <a:gd name="T88" fmla="*/ 232 w 233"/>
                  <a:gd name="T89" fmla="*/ 22 h 225"/>
                  <a:gd name="T90" fmla="*/ 232 w 233"/>
                  <a:gd name="T91" fmla="*/ 30 h 22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33"/>
                  <a:gd name="T139" fmla="*/ 0 h 225"/>
                  <a:gd name="T140" fmla="*/ 233 w 233"/>
                  <a:gd name="T141" fmla="*/ 225 h 22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33" h="225">
                    <a:moveTo>
                      <a:pt x="232" y="30"/>
                    </a:moveTo>
                    <a:lnTo>
                      <a:pt x="232" y="30"/>
                    </a:lnTo>
                    <a:lnTo>
                      <a:pt x="232" y="37"/>
                    </a:lnTo>
                    <a:lnTo>
                      <a:pt x="232" y="52"/>
                    </a:lnTo>
                    <a:lnTo>
                      <a:pt x="224" y="60"/>
                    </a:lnTo>
                    <a:lnTo>
                      <a:pt x="232" y="67"/>
                    </a:lnTo>
                    <a:lnTo>
                      <a:pt x="232" y="74"/>
                    </a:lnTo>
                    <a:lnTo>
                      <a:pt x="232" y="187"/>
                    </a:lnTo>
                    <a:lnTo>
                      <a:pt x="232" y="217"/>
                    </a:lnTo>
                    <a:lnTo>
                      <a:pt x="218" y="217"/>
                    </a:lnTo>
                    <a:lnTo>
                      <a:pt x="218" y="224"/>
                    </a:lnTo>
                    <a:lnTo>
                      <a:pt x="104" y="164"/>
                    </a:lnTo>
                    <a:lnTo>
                      <a:pt x="90" y="172"/>
                    </a:lnTo>
                    <a:lnTo>
                      <a:pt x="82" y="172"/>
                    </a:lnTo>
                    <a:lnTo>
                      <a:pt x="68" y="164"/>
                    </a:lnTo>
                    <a:lnTo>
                      <a:pt x="37" y="164"/>
                    </a:lnTo>
                    <a:lnTo>
                      <a:pt x="30" y="150"/>
                    </a:lnTo>
                    <a:lnTo>
                      <a:pt x="15" y="150"/>
                    </a:lnTo>
                    <a:lnTo>
                      <a:pt x="15" y="142"/>
                    </a:lnTo>
                    <a:lnTo>
                      <a:pt x="7" y="134"/>
                    </a:lnTo>
                    <a:lnTo>
                      <a:pt x="0" y="120"/>
                    </a:lnTo>
                    <a:lnTo>
                      <a:pt x="7" y="120"/>
                    </a:lnTo>
                    <a:lnTo>
                      <a:pt x="7" y="97"/>
                    </a:lnTo>
                    <a:lnTo>
                      <a:pt x="7" y="67"/>
                    </a:lnTo>
                    <a:lnTo>
                      <a:pt x="0" y="60"/>
                    </a:lnTo>
                    <a:lnTo>
                      <a:pt x="7" y="52"/>
                    </a:lnTo>
                    <a:lnTo>
                      <a:pt x="15" y="44"/>
                    </a:lnTo>
                    <a:lnTo>
                      <a:pt x="15" y="30"/>
                    </a:lnTo>
                    <a:lnTo>
                      <a:pt x="30" y="14"/>
                    </a:lnTo>
                    <a:lnTo>
                      <a:pt x="30" y="0"/>
                    </a:lnTo>
                    <a:lnTo>
                      <a:pt x="44" y="7"/>
                    </a:lnTo>
                    <a:lnTo>
                      <a:pt x="68" y="7"/>
                    </a:lnTo>
                    <a:lnTo>
                      <a:pt x="90" y="14"/>
                    </a:lnTo>
                    <a:lnTo>
                      <a:pt x="98" y="37"/>
                    </a:lnTo>
                    <a:lnTo>
                      <a:pt x="128" y="44"/>
                    </a:lnTo>
                    <a:lnTo>
                      <a:pt x="142" y="52"/>
                    </a:lnTo>
                    <a:lnTo>
                      <a:pt x="158" y="44"/>
                    </a:lnTo>
                    <a:lnTo>
                      <a:pt x="158" y="37"/>
                    </a:lnTo>
                    <a:lnTo>
                      <a:pt x="158" y="30"/>
                    </a:lnTo>
                    <a:lnTo>
                      <a:pt x="158" y="22"/>
                    </a:lnTo>
                    <a:lnTo>
                      <a:pt x="172" y="7"/>
                    </a:lnTo>
                    <a:lnTo>
                      <a:pt x="188" y="7"/>
                    </a:lnTo>
                    <a:lnTo>
                      <a:pt x="202" y="14"/>
                    </a:lnTo>
                    <a:lnTo>
                      <a:pt x="210" y="22"/>
                    </a:lnTo>
                    <a:lnTo>
                      <a:pt x="232" y="22"/>
                    </a:lnTo>
                    <a:lnTo>
                      <a:pt x="232" y="3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7" name="Freeform 526"/>
              <p:cNvSpPr>
                <a:spLocks/>
              </p:cNvSpPr>
              <p:nvPr/>
            </p:nvSpPr>
            <p:spPr bwMode="auto">
              <a:xfrm>
                <a:off x="2732" y="1452"/>
                <a:ext cx="241" cy="241"/>
              </a:xfrm>
              <a:custGeom>
                <a:avLst/>
                <a:gdLst>
                  <a:gd name="T0" fmla="*/ 240 w 241"/>
                  <a:gd name="T1" fmla="*/ 38 h 241"/>
                  <a:gd name="T2" fmla="*/ 232 w 241"/>
                  <a:gd name="T3" fmla="*/ 62 h 241"/>
                  <a:gd name="T4" fmla="*/ 240 w 241"/>
                  <a:gd name="T5" fmla="*/ 77 h 241"/>
                  <a:gd name="T6" fmla="*/ 240 w 241"/>
                  <a:gd name="T7" fmla="*/ 225 h 241"/>
                  <a:gd name="T8" fmla="*/ 225 w 241"/>
                  <a:gd name="T9" fmla="*/ 240 h 241"/>
                  <a:gd name="T10" fmla="*/ 93 w 241"/>
                  <a:gd name="T11" fmla="*/ 178 h 241"/>
                  <a:gd name="T12" fmla="*/ 70 w 241"/>
                  <a:gd name="T13" fmla="*/ 170 h 241"/>
                  <a:gd name="T14" fmla="*/ 31 w 241"/>
                  <a:gd name="T15" fmla="*/ 155 h 241"/>
                  <a:gd name="T16" fmla="*/ 15 w 241"/>
                  <a:gd name="T17" fmla="*/ 147 h 241"/>
                  <a:gd name="T18" fmla="*/ 0 w 241"/>
                  <a:gd name="T19" fmla="*/ 124 h 241"/>
                  <a:gd name="T20" fmla="*/ 7 w 241"/>
                  <a:gd name="T21" fmla="*/ 100 h 241"/>
                  <a:gd name="T22" fmla="*/ 0 w 241"/>
                  <a:gd name="T23" fmla="*/ 62 h 241"/>
                  <a:gd name="T24" fmla="*/ 15 w 241"/>
                  <a:gd name="T25" fmla="*/ 46 h 241"/>
                  <a:gd name="T26" fmla="*/ 31 w 241"/>
                  <a:gd name="T27" fmla="*/ 15 h 241"/>
                  <a:gd name="T28" fmla="*/ 46 w 241"/>
                  <a:gd name="T29" fmla="*/ 7 h 241"/>
                  <a:gd name="T30" fmla="*/ 93 w 241"/>
                  <a:gd name="T31" fmla="*/ 23 h 241"/>
                  <a:gd name="T32" fmla="*/ 132 w 241"/>
                  <a:gd name="T33" fmla="*/ 46 h 241"/>
                  <a:gd name="T34" fmla="*/ 163 w 241"/>
                  <a:gd name="T35" fmla="*/ 46 h 241"/>
                  <a:gd name="T36" fmla="*/ 163 w 241"/>
                  <a:gd name="T37" fmla="*/ 31 h 241"/>
                  <a:gd name="T38" fmla="*/ 178 w 241"/>
                  <a:gd name="T39" fmla="*/ 7 h 241"/>
                  <a:gd name="T40" fmla="*/ 209 w 241"/>
                  <a:gd name="T41" fmla="*/ 15 h 241"/>
                  <a:gd name="T42" fmla="*/ 240 w 241"/>
                  <a:gd name="T43" fmla="*/ 23 h 241"/>
                  <a:gd name="T44" fmla="*/ 240 w 241"/>
                  <a:gd name="T45" fmla="*/ 38 h 241"/>
                  <a:gd name="T46" fmla="*/ 232 w 241"/>
                  <a:gd name="T47" fmla="*/ 62 h 241"/>
                  <a:gd name="T48" fmla="*/ 240 w 241"/>
                  <a:gd name="T49" fmla="*/ 77 h 241"/>
                  <a:gd name="T50" fmla="*/ 240 w 241"/>
                  <a:gd name="T51" fmla="*/ 225 h 241"/>
                  <a:gd name="T52" fmla="*/ 225 w 241"/>
                  <a:gd name="T53" fmla="*/ 232 h 241"/>
                  <a:gd name="T54" fmla="*/ 93 w 241"/>
                  <a:gd name="T55" fmla="*/ 178 h 241"/>
                  <a:gd name="T56" fmla="*/ 70 w 241"/>
                  <a:gd name="T57" fmla="*/ 170 h 241"/>
                  <a:gd name="T58" fmla="*/ 31 w 241"/>
                  <a:gd name="T59" fmla="*/ 155 h 241"/>
                  <a:gd name="T60" fmla="*/ 15 w 241"/>
                  <a:gd name="T61" fmla="*/ 147 h 241"/>
                  <a:gd name="T62" fmla="*/ 0 w 241"/>
                  <a:gd name="T63" fmla="*/ 124 h 241"/>
                  <a:gd name="T64" fmla="*/ 7 w 241"/>
                  <a:gd name="T65" fmla="*/ 100 h 241"/>
                  <a:gd name="T66" fmla="*/ 0 w 241"/>
                  <a:gd name="T67" fmla="*/ 62 h 241"/>
                  <a:gd name="T68" fmla="*/ 15 w 241"/>
                  <a:gd name="T69" fmla="*/ 46 h 241"/>
                  <a:gd name="T70" fmla="*/ 31 w 241"/>
                  <a:gd name="T71" fmla="*/ 15 h 241"/>
                  <a:gd name="T72" fmla="*/ 46 w 241"/>
                  <a:gd name="T73" fmla="*/ 7 h 241"/>
                  <a:gd name="T74" fmla="*/ 93 w 241"/>
                  <a:gd name="T75" fmla="*/ 15 h 241"/>
                  <a:gd name="T76" fmla="*/ 132 w 241"/>
                  <a:gd name="T77" fmla="*/ 46 h 241"/>
                  <a:gd name="T78" fmla="*/ 163 w 241"/>
                  <a:gd name="T79" fmla="*/ 46 h 241"/>
                  <a:gd name="T80" fmla="*/ 163 w 241"/>
                  <a:gd name="T81" fmla="*/ 31 h 241"/>
                  <a:gd name="T82" fmla="*/ 178 w 241"/>
                  <a:gd name="T83" fmla="*/ 7 h 241"/>
                  <a:gd name="T84" fmla="*/ 209 w 241"/>
                  <a:gd name="T85" fmla="*/ 15 h 241"/>
                  <a:gd name="T86" fmla="*/ 240 w 241"/>
                  <a:gd name="T87" fmla="*/ 23 h 24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1"/>
                  <a:gd name="T133" fmla="*/ 0 h 241"/>
                  <a:gd name="T134" fmla="*/ 241 w 241"/>
                  <a:gd name="T135" fmla="*/ 241 h 24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1" h="241">
                    <a:moveTo>
                      <a:pt x="240" y="38"/>
                    </a:moveTo>
                    <a:lnTo>
                      <a:pt x="240" y="38"/>
                    </a:lnTo>
                    <a:lnTo>
                      <a:pt x="240" y="54"/>
                    </a:lnTo>
                    <a:lnTo>
                      <a:pt x="232" y="62"/>
                    </a:lnTo>
                    <a:lnTo>
                      <a:pt x="240" y="69"/>
                    </a:lnTo>
                    <a:lnTo>
                      <a:pt x="240" y="77"/>
                    </a:lnTo>
                    <a:lnTo>
                      <a:pt x="240" y="194"/>
                    </a:lnTo>
                    <a:lnTo>
                      <a:pt x="240" y="225"/>
                    </a:lnTo>
                    <a:lnTo>
                      <a:pt x="225" y="225"/>
                    </a:lnTo>
                    <a:lnTo>
                      <a:pt x="225" y="240"/>
                    </a:lnTo>
                    <a:lnTo>
                      <a:pt x="108" y="170"/>
                    </a:lnTo>
                    <a:lnTo>
                      <a:pt x="93" y="178"/>
                    </a:lnTo>
                    <a:lnTo>
                      <a:pt x="85" y="178"/>
                    </a:lnTo>
                    <a:lnTo>
                      <a:pt x="70" y="170"/>
                    </a:lnTo>
                    <a:lnTo>
                      <a:pt x="38" y="170"/>
                    </a:lnTo>
                    <a:lnTo>
                      <a:pt x="31" y="155"/>
                    </a:lnTo>
                    <a:lnTo>
                      <a:pt x="15" y="155"/>
                    </a:lnTo>
                    <a:lnTo>
                      <a:pt x="15" y="147"/>
                    </a:lnTo>
                    <a:lnTo>
                      <a:pt x="7" y="139"/>
                    </a:lnTo>
                    <a:lnTo>
                      <a:pt x="0" y="124"/>
                    </a:lnTo>
                    <a:lnTo>
                      <a:pt x="7" y="124"/>
                    </a:lnTo>
                    <a:lnTo>
                      <a:pt x="7" y="100"/>
                    </a:lnTo>
                    <a:lnTo>
                      <a:pt x="7" y="69"/>
                    </a:lnTo>
                    <a:lnTo>
                      <a:pt x="0" y="62"/>
                    </a:lnTo>
                    <a:lnTo>
                      <a:pt x="7" y="54"/>
                    </a:lnTo>
                    <a:lnTo>
                      <a:pt x="15" y="46"/>
                    </a:lnTo>
                    <a:lnTo>
                      <a:pt x="15" y="31"/>
                    </a:lnTo>
                    <a:lnTo>
                      <a:pt x="31" y="15"/>
                    </a:lnTo>
                    <a:lnTo>
                      <a:pt x="31" y="7"/>
                    </a:lnTo>
                    <a:lnTo>
                      <a:pt x="46" y="7"/>
                    </a:lnTo>
                    <a:lnTo>
                      <a:pt x="70" y="7"/>
                    </a:lnTo>
                    <a:lnTo>
                      <a:pt x="93" y="23"/>
                    </a:lnTo>
                    <a:lnTo>
                      <a:pt x="101" y="38"/>
                    </a:lnTo>
                    <a:lnTo>
                      <a:pt x="132" y="46"/>
                    </a:lnTo>
                    <a:lnTo>
                      <a:pt x="147" y="54"/>
                    </a:lnTo>
                    <a:lnTo>
                      <a:pt x="163" y="46"/>
                    </a:lnTo>
                    <a:lnTo>
                      <a:pt x="163" y="38"/>
                    </a:lnTo>
                    <a:lnTo>
                      <a:pt x="163" y="31"/>
                    </a:lnTo>
                    <a:lnTo>
                      <a:pt x="163" y="23"/>
                    </a:lnTo>
                    <a:lnTo>
                      <a:pt x="178" y="7"/>
                    </a:lnTo>
                    <a:lnTo>
                      <a:pt x="194" y="7"/>
                    </a:lnTo>
                    <a:lnTo>
                      <a:pt x="209" y="15"/>
                    </a:lnTo>
                    <a:lnTo>
                      <a:pt x="217" y="23"/>
                    </a:lnTo>
                    <a:lnTo>
                      <a:pt x="240" y="23"/>
                    </a:lnTo>
                    <a:lnTo>
                      <a:pt x="240" y="31"/>
                    </a:lnTo>
                    <a:lnTo>
                      <a:pt x="240" y="38"/>
                    </a:lnTo>
                    <a:lnTo>
                      <a:pt x="240" y="54"/>
                    </a:lnTo>
                    <a:lnTo>
                      <a:pt x="232" y="62"/>
                    </a:lnTo>
                    <a:lnTo>
                      <a:pt x="240" y="69"/>
                    </a:lnTo>
                    <a:lnTo>
                      <a:pt x="240" y="77"/>
                    </a:lnTo>
                    <a:lnTo>
                      <a:pt x="240" y="194"/>
                    </a:lnTo>
                    <a:lnTo>
                      <a:pt x="240" y="225"/>
                    </a:lnTo>
                    <a:lnTo>
                      <a:pt x="225" y="225"/>
                    </a:lnTo>
                    <a:lnTo>
                      <a:pt x="225" y="232"/>
                    </a:lnTo>
                    <a:lnTo>
                      <a:pt x="108" y="170"/>
                    </a:lnTo>
                    <a:lnTo>
                      <a:pt x="93" y="178"/>
                    </a:lnTo>
                    <a:lnTo>
                      <a:pt x="85" y="178"/>
                    </a:lnTo>
                    <a:lnTo>
                      <a:pt x="70" y="170"/>
                    </a:lnTo>
                    <a:lnTo>
                      <a:pt x="38" y="170"/>
                    </a:lnTo>
                    <a:lnTo>
                      <a:pt x="31" y="155"/>
                    </a:lnTo>
                    <a:lnTo>
                      <a:pt x="15" y="155"/>
                    </a:lnTo>
                    <a:lnTo>
                      <a:pt x="15" y="147"/>
                    </a:lnTo>
                    <a:lnTo>
                      <a:pt x="7" y="139"/>
                    </a:lnTo>
                    <a:lnTo>
                      <a:pt x="0" y="124"/>
                    </a:lnTo>
                    <a:lnTo>
                      <a:pt x="7" y="124"/>
                    </a:lnTo>
                    <a:lnTo>
                      <a:pt x="7" y="100"/>
                    </a:lnTo>
                    <a:lnTo>
                      <a:pt x="7" y="69"/>
                    </a:lnTo>
                    <a:lnTo>
                      <a:pt x="0" y="62"/>
                    </a:lnTo>
                    <a:lnTo>
                      <a:pt x="7" y="54"/>
                    </a:lnTo>
                    <a:lnTo>
                      <a:pt x="15" y="46"/>
                    </a:lnTo>
                    <a:lnTo>
                      <a:pt x="15" y="31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46" y="7"/>
                    </a:lnTo>
                    <a:lnTo>
                      <a:pt x="70" y="7"/>
                    </a:lnTo>
                    <a:lnTo>
                      <a:pt x="93" y="15"/>
                    </a:lnTo>
                    <a:lnTo>
                      <a:pt x="101" y="38"/>
                    </a:lnTo>
                    <a:lnTo>
                      <a:pt x="132" y="46"/>
                    </a:lnTo>
                    <a:lnTo>
                      <a:pt x="147" y="54"/>
                    </a:lnTo>
                    <a:lnTo>
                      <a:pt x="163" y="46"/>
                    </a:lnTo>
                    <a:lnTo>
                      <a:pt x="163" y="38"/>
                    </a:lnTo>
                    <a:lnTo>
                      <a:pt x="163" y="31"/>
                    </a:lnTo>
                    <a:lnTo>
                      <a:pt x="163" y="23"/>
                    </a:lnTo>
                    <a:lnTo>
                      <a:pt x="178" y="7"/>
                    </a:lnTo>
                    <a:lnTo>
                      <a:pt x="194" y="7"/>
                    </a:lnTo>
                    <a:lnTo>
                      <a:pt x="209" y="15"/>
                    </a:lnTo>
                    <a:lnTo>
                      <a:pt x="217" y="23"/>
                    </a:lnTo>
                    <a:lnTo>
                      <a:pt x="240" y="23"/>
                    </a:lnTo>
                    <a:lnTo>
                      <a:pt x="240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4" name="Group 527"/>
            <p:cNvGrpSpPr>
              <a:grpSpLocks/>
            </p:cNvGrpSpPr>
            <p:nvPr/>
          </p:nvGrpSpPr>
          <p:grpSpPr bwMode="auto">
            <a:xfrm>
              <a:off x="3398" y="2905"/>
              <a:ext cx="114" cy="257"/>
              <a:chOff x="3252" y="2173"/>
              <a:chExt cx="109" cy="226"/>
            </a:xfrm>
          </p:grpSpPr>
          <p:sp>
            <p:nvSpPr>
              <p:cNvPr id="67772" name="Freeform 528"/>
              <p:cNvSpPr>
                <a:spLocks/>
              </p:cNvSpPr>
              <p:nvPr/>
            </p:nvSpPr>
            <p:spPr bwMode="auto">
              <a:xfrm>
                <a:off x="3252" y="2173"/>
                <a:ext cx="101" cy="210"/>
              </a:xfrm>
              <a:custGeom>
                <a:avLst/>
                <a:gdLst>
                  <a:gd name="T0" fmla="*/ 14 w 101"/>
                  <a:gd name="T1" fmla="*/ 67 h 210"/>
                  <a:gd name="T2" fmla="*/ 14 w 101"/>
                  <a:gd name="T3" fmla="*/ 67 h 210"/>
                  <a:gd name="T4" fmla="*/ 29 w 101"/>
                  <a:gd name="T5" fmla="*/ 60 h 210"/>
                  <a:gd name="T6" fmla="*/ 43 w 101"/>
                  <a:gd name="T7" fmla="*/ 60 h 210"/>
                  <a:gd name="T8" fmla="*/ 50 w 101"/>
                  <a:gd name="T9" fmla="*/ 60 h 210"/>
                  <a:gd name="T10" fmla="*/ 43 w 101"/>
                  <a:gd name="T11" fmla="*/ 52 h 210"/>
                  <a:gd name="T12" fmla="*/ 50 w 101"/>
                  <a:gd name="T13" fmla="*/ 52 h 210"/>
                  <a:gd name="T14" fmla="*/ 57 w 101"/>
                  <a:gd name="T15" fmla="*/ 52 h 210"/>
                  <a:gd name="T16" fmla="*/ 57 w 101"/>
                  <a:gd name="T17" fmla="*/ 45 h 210"/>
                  <a:gd name="T18" fmla="*/ 64 w 101"/>
                  <a:gd name="T19" fmla="*/ 45 h 210"/>
                  <a:gd name="T20" fmla="*/ 64 w 101"/>
                  <a:gd name="T21" fmla="*/ 38 h 210"/>
                  <a:gd name="T22" fmla="*/ 64 w 101"/>
                  <a:gd name="T23" fmla="*/ 30 h 210"/>
                  <a:gd name="T24" fmla="*/ 64 w 101"/>
                  <a:gd name="T25" fmla="*/ 38 h 210"/>
                  <a:gd name="T26" fmla="*/ 64 w 101"/>
                  <a:gd name="T27" fmla="*/ 22 h 210"/>
                  <a:gd name="T28" fmla="*/ 71 w 101"/>
                  <a:gd name="T29" fmla="*/ 22 h 210"/>
                  <a:gd name="T30" fmla="*/ 71 w 101"/>
                  <a:gd name="T31" fmla="*/ 30 h 210"/>
                  <a:gd name="T32" fmla="*/ 71 w 101"/>
                  <a:gd name="T33" fmla="*/ 22 h 210"/>
                  <a:gd name="T34" fmla="*/ 79 w 101"/>
                  <a:gd name="T35" fmla="*/ 22 h 210"/>
                  <a:gd name="T36" fmla="*/ 79 w 101"/>
                  <a:gd name="T37" fmla="*/ 8 h 210"/>
                  <a:gd name="T38" fmla="*/ 86 w 101"/>
                  <a:gd name="T39" fmla="*/ 0 h 210"/>
                  <a:gd name="T40" fmla="*/ 93 w 101"/>
                  <a:gd name="T41" fmla="*/ 15 h 210"/>
                  <a:gd name="T42" fmla="*/ 100 w 101"/>
                  <a:gd name="T43" fmla="*/ 52 h 210"/>
                  <a:gd name="T44" fmla="*/ 100 w 101"/>
                  <a:gd name="T45" fmla="*/ 60 h 210"/>
                  <a:gd name="T46" fmla="*/ 93 w 101"/>
                  <a:gd name="T47" fmla="*/ 52 h 210"/>
                  <a:gd name="T48" fmla="*/ 93 w 101"/>
                  <a:gd name="T49" fmla="*/ 67 h 210"/>
                  <a:gd name="T50" fmla="*/ 86 w 101"/>
                  <a:gd name="T51" fmla="*/ 83 h 210"/>
                  <a:gd name="T52" fmla="*/ 86 w 101"/>
                  <a:gd name="T53" fmla="*/ 105 h 210"/>
                  <a:gd name="T54" fmla="*/ 57 w 101"/>
                  <a:gd name="T55" fmla="*/ 195 h 210"/>
                  <a:gd name="T56" fmla="*/ 50 w 101"/>
                  <a:gd name="T57" fmla="*/ 202 h 210"/>
                  <a:gd name="T58" fmla="*/ 43 w 101"/>
                  <a:gd name="T59" fmla="*/ 209 h 210"/>
                  <a:gd name="T60" fmla="*/ 29 w 101"/>
                  <a:gd name="T61" fmla="*/ 209 h 210"/>
                  <a:gd name="T62" fmla="*/ 14 w 101"/>
                  <a:gd name="T63" fmla="*/ 202 h 210"/>
                  <a:gd name="T64" fmla="*/ 6 w 101"/>
                  <a:gd name="T65" fmla="*/ 195 h 210"/>
                  <a:gd name="T66" fmla="*/ 6 w 101"/>
                  <a:gd name="T67" fmla="*/ 179 h 210"/>
                  <a:gd name="T68" fmla="*/ 0 w 101"/>
                  <a:gd name="T69" fmla="*/ 165 h 210"/>
                  <a:gd name="T70" fmla="*/ 0 w 101"/>
                  <a:gd name="T71" fmla="*/ 149 h 210"/>
                  <a:gd name="T72" fmla="*/ 21 w 101"/>
                  <a:gd name="T73" fmla="*/ 119 h 210"/>
                  <a:gd name="T74" fmla="*/ 6 w 101"/>
                  <a:gd name="T75" fmla="*/ 83 h 210"/>
                  <a:gd name="T76" fmla="*/ 14 w 101"/>
                  <a:gd name="T77" fmla="*/ 67 h 2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1"/>
                  <a:gd name="T118" fmla="*/ 0 h 210"/>
                  <a:gd name="T119" fmla="*/ 101 w 101"/>
                  <a:gd name="T120" fmla="*/ 210 h 21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1" h="210">
                    <a:moveTo>
                      <a:pt x="14" y="67"/>
                    </a:moveTo>
                    <a:lnTo>
                      <a:pt x="14" y="67"/>
                    </a:lnTo>
                    <a:lnTo>
                      <a:pt x="29" y="60"/>
                    </a:lnTo>
                    <a:lnTo>
                      <a:pt x="43" y="60"/>
                    </a:lnTo>
                    <a:lnTo>
                      <a:pt x="50" y="60"/>
                    </a:lnTo>
                    <a:lnTo>
                      <a:pt x="43" y="52"/>
                    </a:lnTo>
                    <a:lnTo>
                      <a:pt x="50" y="52"/>
                    </a:lnTo>
                    <a:lnTo>
                      <a:pt x="57" y="52"/>
                    </a:lnTo>
                    <a:lnTo>
                      <a:pt x="57" y="45"/>
                    </a:lnTo>
                    <a:lnTo>
                      <a:pt x="64" y="45"/>
                    </a:lnTo>
                    <a:lnTo>
                      <a:pt x="64" y="38"/>
                    </a:lnTo>
                    <a:lnTo>
                      <a:pt x="64" y="30"/>
                    </a:lnTo>
                    <a:lnTo>
                      <a:pt x="64" y="38"/>
                    </a:lnTo>
                    <a:lnTo>
                      <a:pt x="64" y="22"/>
                    </a:lnTo>
                    <a:lnTo>
                      <a:pt x="71" y="22"/>
                    </a:lnTo>
                    <a:lnTo>
                      <a:pt x="71" y="30"/>
                    </a:lnTo>
                    <a:lnTo>
                      <a:pt x="71" y="22"/>
                    </a:lnTo>
                    <a:lnTo>
                      <a:pt x="79" y="22"/>
                    </a:lnTo>
                    <a:lnTo>
                      <a:pt x="79" y="8"/>
                    </a:lnTo>
                    <a:lnTo>
                      <a:pt x="86" y="0"/>
                    </a:lnTo>
                    <a:lnTo>
                      <a:pt x="93" y="15"/>
                    </a:lnTo>
                    <a:lnTo>
                      <a:pt x="100" y="52"/>
                    </a:lnTo>
                    <a:lnTo>
                      <a:pt x="100" y="60"/>
                    </a:lnTo>
                    <a:lnTo>
                      <a:pt x="93" y="52"/>
                    </a:lnTo>
                    <a:lnTo>
                      <a:pt x="93" y="67"/>
                    </a:lnTo>
                    <a:lnTo>
                      <a:pt x="86" y="83"/>
                    </a:lnTo>
                    <a:lnTo>
                      <a:pt x="86" y="105"/>
                    </a:lnTo>
                    <a:lnTo>
                      <a:pt x="57" y="195"/>
                    </a:lnTo>
                    <a:lnTo>
                      <a:pt x="50" y="202"/>
                    </a:lnTo>
                    <a:lnTo>
                      <a:pt x="43" y="209"/>
                    </a:lnTo>
                    <a:lnTo>
                      <a:pt x="29" y="209"/>
                    </a:lnTo>
                    <a:lnTo>
                      <a:pt x="14" y="202"/>
                    </a:lnTo>
                    <a:lnTo>
                      <a:pt x="6" y="195"/>
                    </a:lnTo>
                    <a:lnTo>
                      <a:pt x="6" y="179"/>
                    </a:lnTo>
                    <a:lnTo>
                      <a:pt x="0" y="165"/>
                    </a:lnTo>
                    <a:lnTo>
                      <a:pt x="0" y="149"/>
                    </a:lnTo>
                    <a:lnTo>
                      <a:pt x="21" y="119"/>
                    </a:lnTo>
                    <a:lnTo>
                      <a:pt x="6" y="83"/>
                    </a:lnTo>
                    <a:lnTo>
                      <a:pt x="14" y="6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3" name="Freeform 529"/>
              <p:cNvSpPr>
                <a:spLocks/>
              </p:cNvSpPr>
              <p:nvPr/>
            </p:nvSpPr>
            <p:spPr bwMode="auto">
              <a:xfrm>
                <a:off x="3283" y="2204"/>
                <a:ext cx="47" cy="40"/>
              </a:xfrm>
              <a:custGeom>
                <a:avLst/>
                <a:gdLst>
                  <a:gd name="T0" fmla="*/ 0 w 47"/>
                  <a:gd name="T1" fmla="*/ 31 h 40"/>
                  <a:gd name="T2" fmla="*/ 0 w 47"/>
                  <a:gd name="T3" fmla="*/ 31 h 40"/>
                  <a:gd name="T4" fmla="*/ 0 w 47"/>
                  <a:gd name="T5" fmla="*/ 39 h 40"/>
                  <a:gd name="T6" fmla="*/ 15 w 47"/>
                  <a:gd name="T7" fmla="*/ 31 h 40"/>
                  <a:gd name="T8" fmla="*/ 23 w 47"/>
                  <a:gd name="T9" fmla="*/ 31 h 40"/>
                  <a:gd name="T10" fmla="*/ 15 w 47"/>
                  <a:gd name="T11" fmla="*/ 23 h 40"/>
                  <a:gd name="T12" fmla="*/ 23 w 47"/>
                  <a:gd name="T13" fmla="*/ 23 h 40"/>
                  <a:gd name="T14" fmla="*/ 31 w 47"/>
                  <a:gd name="T15" fmla="*/ 23 h 40"/>
                  <a:gd name="T16" fmla="*/ 31 w 47"/>
                  <a:gd name="T17" fmla="*/ 16 h 40"/>
                  <a:gd name="T18" fmla="*/ 38 w 47"/>
                  <a:gd name="T19" fmla="*/ 16 h 40"/>
                  <a:gd name="T20" fmla="*/ 38 w 47"/>
                  <a:gd name="T21" fmla="*/ 8 h 40"/>
                  <a:gd name="T22" fmla="*/ 38 w 47"/>
                  <a:gd name="T23" fmla="*/ 0 h 40"/>
                  <a:gd name="T24" fmla="*/ 38 w 47"/>
                  <a:gd name="T25" fmla="*/ 8 h 40"/>
                  <a:gd name="T26" fmla="*/ 38 w 47"/>
                  <a:gd name="T27" fmla="*/ 0 h 40"/>
                  <a:gd name="T28" fmla="*/ 46 w 47"/>
                  <a:gd name="T29" fmla="*/ 0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7"/>
                  <a:gd name="T46" fmla="*/ 0 h 40"/>
                  <a:gd name="T47" fmla="*/ 47 w 47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7" h="40">
                    <a:moveTo>
                      <a:pt x="0" y="31"/>
                    </a:moveTo>
                    <a:lnTo>
                      <a:pt x="0" y="31"/>
                    </a:lnTo>
                    <a:lnTo>
                      <a:pt x="0" y="39"/>
                    </a:lnTo>
                    <a:lnTo>
                      <a:pt x="15" y="31"/>
                    </a:lnTo>
                    <a:lnTo>
                      <a:pt x="23" y="31"/>
                    </a:lnTo>
                    <a:lnTo>
                      <a:pt x="15" y="23"/>
                    </a:lnTo>
                    <a:lnTo>
                      <a:pt x="23" y="23"/>
                    </a:lnTo>
                    <a:lnTo>
                      <a:pt x="31" y="23"/>
                    </a:lnTo>
                    <a:lnTo>
                      <a:pt x="31" y="16"/>
                    </a:lnTo>
                    <a:lnTo>
                      <a:pt x="38" y="16"/>
                    </a:lnTo>
                    <a:lnTo>
                      <a:pt x="38" y="8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0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4" name="Freeform 530"/>
              <p:cNvSpPr>
                <a:spLocks/>
              </p:cNvSpPr>
              <p:nvPr/>
            </p:nvSpPr>
            <p:spPr bwMode="auto">
              <a:xfrm>
                <a:off x="3252" y="2181"/>
                <a:ext cx="109" cy="218"/>
              </a:xfrm>
              <a:custGeom>
                <a:avLst/>
                <a:gdLst>
                  <a:gd name="T0" fmla="*/ 77 w 109"/>
                  <a:gd name="T1" fmla="*/ 23 h 218"/>
                  <a:gd name="T2" fmla="*/ 77 w 109"/>
                  <a:gd name="T3" fmla="*/ 15 h 218"/>
                  <a:gd name="T4" fmla="*/ 85 w 109"/>
                  <a:gd name="T5" fmla="*/ 15 h 218"/>
                  <a:gd name="T6" fmla="*/ 85 w 109"/>
                  <a:gd name="T7" fmla="*/ 0 h 218"/>
                  <a:gd name="T8" fmla="*/ 93 w 109"/>
                  <a:gd name="T9" fmla="*/ 0 h 218"/>
                  <a:gd name="T10" fmla="*/ 100 w 109"/>
                  <a:gd name="T11" fmla="*/ 8 h 218"/>
                  <a:gd name="T12" fmla="*/ 108 w 109"/>
                  <a:gd name="T13" fmla="*/ 46 h 218"/>
                  <a:gd name="T14" fmla="*/ 108 w 109"/>
                  <a:gd name="T15" fmla="*/ 54 h 218"/>
                  <a:gd name="T16" fmla="*/ 100 w 109"/>
                  <a:gd name="T17" fmla="*/ 46 h 218"/>
                  <a:gd name="T18" fmla="*/ 100 w 109"/>
                  <a:gd name="T19" fmla="*/ 70 h 218"/>
                  <a:gd name="T20" fmla="*/ 93 w 109"/>
                  <a:gd name="T21" fmla="*/ 78 h 218"/>
                  <a:gd name="T22" fmla="*/ 93 w 109"/>
                  <a:gd name="T23" fmla="*/ 101 h 218"/>
                  <a:gd name="T24" fmla="*/ 62 w 109"/>
                  <a:gd name="T25" fmla="*/ 194 h 218"/>
                  <a:gd name="T26" fmla="*/ 54 w 109"/>
                  <a:gd name="T27" fmla="*/ 209 h 218"/>
                  <a:gd name="T28" fmla="*/ 46 w 109"/>
                  <a:gd name="T29" fmla="*/ 209 h 218"/>
                  <a:gd name="T30" fmla="*/ 31 w 109"/>
                  <a:gd name="T31" fmla="*/ 217 h 218"/>
                  <a:gd name="T32" fmla="*/ 15 w 109"/>
                  <a:gd name="T33" fmla="*/ 202 h 218"/>
                  <a:gd name="T34" fmla="*/ 7 w 109"/>
                  <a:gd name="T35" fmla="*/ 194 h 218"/>
                  <a:gd name="T36" fmla="*/ 7 w 109"/>
                  <a:gd name="T37" fmla="*/ 178 h 218"/>
                  <a:gd name="T38" fmla="*/ 0 w 109"/>
                  <a:gd name="T39" fmla="*/ 163 h 218"/>
                  <a:gd name="T40" fmla="*/ 0 w 109"/>
                  <a:gd name="T41" fmla="*/ 155 h 218"/>
                  <a:gd name="T42" fmla="*/ 23 w 109"/>
                  <a:gd name="T43" fmla="*/ 116 h 21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9"/>
                  <a:gd name="T67" fmla="*/ 0 h 218"/>
                  <a:gd name="T68" fmla="*/ 109 w 109"/>
                  <a:gd name="T69" fmla="*/ 218 h 21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9" h="218">
                    <a:moveTo>
                      <a:pt x="77" y="23"/>
                    </a:moveTo>
                    <a:lnTo>
                      <a:pt x="77" y="15"/>
                    </a:lnTo>
                    <a:lnTo>
                      <a:pt x="85" y="15"/>
                    </a:lnTo>
                    <a:lnTo>
                      <a:pt x="85" y="0"/>
                    </a:lnTo>
                    <a:lnTo>
                      <a:pt x="93" y="0"/>
                    </a:lnTo>
                    <a:lnTo>
                      <a:pt x="100" y="8"/>
                    </a:lnTo>
                    <a:lnTo>
                      <a:pt x="108" y="46"/>
                    </a:lnTo>
                    <a:lnTo>
                      <a:pt x="108" y="54"/>
                    </a:lnTo>
                    <a:lnTo>
                      <a:pt x="100" y="46"/>
                    </a:lnTo>
                    <a:lnTo>
                      <a:pt x="100" y="70"/>
                    </a:lnTo>
                    <a:lnTo>
                      <a:pt x="93" y="78"/>
                    </a:lnTo>
                    <a:lnTo>
                      <a:pt x="93" y="101"/>
                    </a:lnTo>
                    <a:lnTo>
                      <a:pt x="62" y="194"/>
                    </a:lnTo>
                    <a:lnTo>
                      <a:pt x="54" y="209"/>
                    </a:lnTo>
                    <a:lnTo>
                      <a:pt x="46" y="209"/>
                    </a:lnTo>
                    <a:lnTo>
                      <a:pt x="31" y="217"/>
                    </a:lnTo>
                    <a:lnTo>
                      <a:pt x="15" y="202"/>
                    </a:lnTo>
                    <a:lnTo>
                      <a:pt x="7" y="194"/>
                    </a:lnTo>
                    <a:lnTo>
                      <a:pt x="7" y="178"/>
                    </a:lnTo>
                    <a:lnTo>
                      <a:pt x="0" y="163"/>
                    </a:lnTo>
                    <a:lnTo>
                      <a:pt x="0" y="155"/>
                    </a:lnTo>
                    <a:lnTo>
                      <a:pt x="23" y="1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5" name="Freeform 531"/>
              <p:cNvSpPr>
                <a:spLocks/>
              </p:cNvSpPr>
              <p:nvPr/>
            </p:nvSpPr>
            <p:spPr bwMode="auto">
              <a:xfrm>
                <a:off x="3252" y="2173"/>
                <a:ext cx="109" cy="218"/>
              </a:xfrm>
              <a:custGeom>
                <a:avLst/>
                <a:gdLst>
                  <a:gd name="T0" fmla="*/ 23 w 109"/>
                  <a:gd name="T1" fmla="*/ 124 h 218"/>
                  <a:gd name="T2" fmla="*/ 7 w 109"/>
                  <a:gd name="T3" fmla="*/ 86 h 218"/>
                  <a:gd name="T4" fmla="*/ 15 w 109"/>
                  <a:gd name="T5" fmla="*/ 70 h 218"/>
                  <a:gd name="T6" fmla="*/ 31 w 109"/>
                  <a:gd name="T7" fmla="*/ 62 h 218"/>
                  <a:gd name="T8" fmla="*/ 46 w 109"/>
                  <a:gd name="T9" fmla="*/ 62 h 218"/>
                  <a:gd name="T10" fmla="*/ 54 w 109"/>
                  <a:gd name="T11" fmla="*/ 62 h 218"/>
                  <a:gd name="T12" fmla="*/ 46 w 109"/>
                  <a:gd name="T13" fmla="*/ 54 h 218"/>
                  <a:gd name="T14" fmla="*/ 54 w 109"/>
                  <a:gd name="T15" fmla="*/ 54 h 218"/>
                  <a:gd name="T16" fmla="*/ 62 w 109"/>
                  <a:gd name="T17" fmla="*/ 54 h 218"/>
                  <a:gd name="T18" fmla="*/ 62 w 109"/>
                  <a:gd name="T19" fmla="*/ 47 h 218"/>
                  <a:gd name="T20" fmla="*/ 69 w 109"/>
                  <a:gd name="T21" fmla="*/ 47 h 218"/>
                  <a:gd name="T22" fmla="*/ 69 w 109"/>
                  <a:gd name="T23" fmla="*/ 39 h 218"/>
                  <a:gd name="T24" fmla="*/ 69 w 109"/>
                  <a:gd name="T25" fmla="*/ 31 h 218"/>
                  <a:gd name="T26" fmla="*/ 69 w 109"/>
                  <a:gd name="T27" fmla="*/ 39 h 218"/>
                  <a:gd name="T28" fmla="*/ 69 w 109"/>
                  <a:gd name="T29" fmla="*/ 23 h 218"/>
                  <a:gd name="T30" fmla="*/ 77 w 109"/>
                  <a:gd name="T31" fmla="*/ 23 h 218"/>
                  <a:gd name="T32" fmla="*/ 77 w 109"/>
                  <a:gd name="T33" fmla="*/ 31 h 218"/>
                  <a:gd name="T34" fmla="*/ 77 w 109"/>
                  <a:gd name="T35" fmla="*/ 23 h 218"/>
                  <a:gd name="T36" fmla="*/ 85 w 109"/>
                  <a:gd name="T37" fmla="*/ 23 h 218"/>
                  <a:gd name="T38" fmla="*/ 85 w 109"/>
                  <a:gd name="T39" fmla="*/ 8 h 218"/>
                  <a:gd name="T40" fmla="*/ 93 w 109"/>
                  <a:gd name="T41" fmla="*/ 0 h 218"/>
                  <a:gd name="T42" fmla="*/ 100 w 109"/>
                  <a:gd name="T43" fmla="*/ 16 h 218"/>
                  <a:gd name="T44" fmla="*/ 108 w 109"/>
                  <a:gd name="T45" fmla="*/ 54 h 218"/>
                  <a:gd name="T46" fmla="*/ 108 w 109"/>
                  <a:gd name="T47" fmla="*/ 62 h 218"/>
                  <a:gd name="T48" fmla="*/ 100 w 109"/>
                  <a:gd name="T49" fmla="*/ 54 h 218"/>
                  <a:gd name="T50" fmla="*/ 100 w 109"/>
                  <a:gd name="T51" fmla="*/ 70 h 218"/>
                  <a:gd name="T52" fmla="*/ 93 w 109"/>
                  <a:gd name="T53" fmla="*/ 86 h 218"/>
                  <a:gd name="T54" fmla="*/ 93 w 109"/>
                  <a:gd name="T55" fmla="*/ 109 h 218"/>
                  <a:gd name="T56" fmla="*/ 62 w 109"/>
                  <a:gd name="T57" fmla="*/ 202 h 218"/>
                  <a:gd name="T58" fmla="*/ 54 w 109"/>
                  <a:gd name="T59" fmla="*/ 210 h 218"/>
                  <a:gd name="T60" fmla="*/ 46 w 109"/>
                  <a:gd name="T61" fmla="*/ 217 h 218"/>
                  <a:gd name="T62" fmla="*/ 31 w 109"/>
                  <a:gd name="T63" fmla="*/ 217 h 218"/>
                  <a:gd name="T64" fmla="*/ 15 w 109"/>
                  <a:gd name="T65" fmla="*/ 210 h 218"/>
                  <a:gd name="T66" fmla="*/ 7 w 109"/>
                  <a:gd name="T67" fmla="*/ 202 h 218"/>
                  <a:gd name="T68" fmla="*/ 7 w 109"/>
                  <a:gd name="T69" fmla="*/ 186 h 218"/>
                  <a:gd name="T70" fmla="*/ 0 w 109"/>
                  <a:gd name="T71" fmla="*/ 171 h 218"/>
                  <a:gd name="T72" fmla="*/ 0 w 109"/>
                  <a:gd name="T73" fmla="*/ 155 h 218"/>
                  <a:gd name="T74" fmla="*/ 23 w 109"/>
                  <a:gd name="T75" fmla="*/ 124 h 218"/>
                  <a:gd name="T76" fmla="*/ 7 w 109"/>
                  <a:gd name="T77" fmla="*/ 86 h 218"/>
                  <a:gd name="T78" fmla="*/ 15 w 109"/>
                  <a:gd name="T79" fmla="*/ 70 h 21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09"/>
                  <a:gd name="T121" fmla="*/ 0 h 218"/>
                  <a:gd name="T122" fmla="*/ 109 w 109"/>
                  <a:gd name="T123" fmla="*/ 218 h 21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09" h="218">
                    <a:moveTo>
                      <a:pt x="23" y="124"/>
                    </a:moveTo>
                    <a:lnTo>
                      <a:pt x="7" y="86"/>
                    </a:lnTo>
                    <a:lnTo>
                      <a:pt x="15" y="70"/>
                    </a:lnTo>
                    <a:lnTo>
                      <a:pt x="31" y="62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46" y="54"/>
                    </a:lnTo>
                    <a:lnTo>
                      <a:pt x="54" y="54"/>
                    </a:lnTo>
                    <a:lnTo>
                      <a:pt x="62" y="54"/>
                    </a:lnTo>
                    <a:lnTo>
                      <a:pt x="62" y="47"/>
                    </a:lnTo>
                    <a:lnTo>
                      <a:pt x="69" y="47"/>
                    </a:lnTo>
                    <a:lnTo>
                      <a:pt x="69" y="39"/>
                    </a:lnTo>
                    <a:lnTo>
                      <a:pt x="69" y="31"/>
                    </a:lnTo>
                    <a:lnTo>
                      <a:pt x="69" y="39"/>
                    </a:lnTo>
                    <a:lnTo>
                      <a:pt x="69" y="23"/>
                    </a:lnTo>
                    <a:lnTo>
                      <a:pt x="77" y="23"/>
                    </a:lnTo>
                    <a:lnTo>
                      <a:pt x="77" y="31"/>
                    </a:lnTo>
                    <a:lnTo>
                      <a:pt x="77" y="23"/>
                    </a:lnTo>
                    <a:lnTo>
                      <a:pt x="85" y="23"/>
                    </a:lnTo>
                    <a:lnTo>
                      <a:pt x="85" y="8"/>
                    </a:lnTo>
                    <a:lnTo>
                      <a:pt x="93" y="0"/>
                    </a:lnTo>
                    <a:lnTo>
                      <a:pt x="100" y="16"/>
                    </a:lnTo>
                    <a:lnTo>
                      <a:pt x="108" y="54"/>
                    </a:lnTo>
                    <a:lnTo>
                      <a:pt x="108" y="62"/>
                    </a:lnTo>
                    <a:lnTo>
                      <a:pt x="100" y="54"/>
                    </a:lnTo>
                    <a:lnTo>
                      <a:pt x="100" y="70"/>
                    </a:lnTo>
                    <a:lnTo>
                      <a:pt x="93" y="86"/>
                    </a:lnTo>
                    <a:lnTo>
                      <a:pt x="93" y="109"/>
                    </a:lnTo>
                    <a:lnTo>
                      <a:pt x="62" y="202"/>
                    </a:lnTo>
                    <a:lnTo>
                      <a:pt x="54" y="210"/>
                    </a:lnTo>
                    <a:lnTo>
                      <a:pt x="46" y="217"/>
                    </a:lnTo>
                    <a:lnTo>
                      <a:pt x="31" y="217"/>
                    </a:lnTo>
                    <a:lnTo>
                      <a:pt x="15" y="210"/>
                    </a:lnTo>
                    <a:lnTo>
                      <a:pt x="7" y="202"/>
                    </a:lnTo>
                    <a:lnTo>
                      <a:pt x="7" y="186"/>
                    </a:lnTo>
                    <a:lnTo>
                      <a:pt x="0" y="171"/>
                    </a:lnTo>
                    <a:lnTo>
                      <a:pt x="0" y="155"/>
                    </a:lnTo>
                    <a:lnTo>
                      <a:pt x="23" y="124"/>
                    </a:lnTo>
                    <a:lnTo>
                      <a:pt x="7" y="86"/>
                    </a:lnTo>
                    <a:lnTo>
                      <a:pt x="15" y="7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5" name="Group 532"/>
            <p:cNvGrpSpPr>
              <a:grpSpLocks/>
            </p:cNvGrpSpPr>
            <p:nvPr/>
          </p:nvGrpSpPr>
          <p:grpSpPr bwMode="auto">
            <a:xfrm>
              <a:off x="3624" y="3046"/>
              <a:ext cx="10" cy="19"/>
              <a:chOff x="3469" y="2297"/>
              <a:chExt cx="9" cy="17"/>
            </a:xfrm>
          </p:grpSpPr>
          <p:sp>
            <p:nvSpPr>
              <p:cNvPr id="67770" name="Freeform 533"/>
              <p:cNvSpPr>
                <a:spLocks/>
              </p:cNvSpPr>
              <p:nvPr/>
            </p:nvSpPr>
            <p:spPr bwMode="auto">
              <a:xfrm>
                <a:off x="3469" y="2297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0 h 9"/>
                  <a:gd name="T6" fmla="*/ 0 w 1"/>
                  <a:gd name="T7" fmla="*/ 4 h 9"/>
                  <a:gd name="T8" fmla="*/ 0 w 1"/>
                  <a:gd name="T9" fmla="*/ 8 h 9"/>
                  <a:gd name="T10" fmla="*/ 0 w 1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71" name="Freeform 534"/>
              <p:cNvSpPr>
                <a:spLocks/>
              </p:cNvSpPr>
              <p:nvPr/>
            </p:nvSpPr>
            <p:spPr bwMode="auto">
              <a:xfrm>
                <a:off x="3469" y="2297"/>
                <a:ext cx="9" cy="17"/>
              </a:xfrm>
              <a:custGeom>
                <a:avLst/>
                <a:gdLst>
                  <a:gd name="T0" fmla="*/ 8 w 9"/>
                  <a:gd name="T1" fmla="*/ 8 h 17"/>
                  <a:gd name="T2" fmla="*/ 8 w 9"/>
                  <a:gd name="T3" fmla="*/ 8 h 17"/>
                  <a:gd name="T4" fmla="*/ 0 w 9"/>
                  <a:gd name="T5" fmla="*/ 16 h 17"/>
                  <a:gd name="T6" fmla="*/ 0 w 9"/>
                  <a:gd name="T7" fmla="*/ 8 h 17"/>
                  <a:gd name="T8" fmla="*/ 8 w 9"/>
                  <a:gd name="T9" fmla="*/ 0 h 17"/>
                  <a:gd name="T10" fmla="*/ 8 w 9"/>
                  <a:gd name="T11" fmla="*/ 8 h 17"/>
                  <a:gd name="T12" fmla="*/ 0 w 9"/>
                  <a:gd name="T13" fmla="*/ 16 h 17"/>
                  <a:gd name="T14" fmla="*/ 0 w 9"/>
                  <a:gd name="T15" fmla="*/ 8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7"/>
                  <a:gd name="T26" fmla="*/ 9 w 9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7">
                    <a:moveTo>
                      <a:pt x="8" y="8"/>
                    </a:moveTo>
                    <a:lnTo>
                      <a:pt x="8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6" name="Group 535"/>
            <p:cNvGrpSpPr>
              <a:grpSpLocks/>
            </p:cNvGrpSpPr>
            <p:nvPr/>
          </p:nvGrpSpPr>
          <p:grpSpPr bwMode="auto">
            <a:xfrm>
              <a:off x="2509" y="2032"/>
              <a:ext cx="186" cy="169"/>
              <a:chOff x="2398" y="1405"/>
              <a:chExt cx="179" cy="148"/>
            </a:xfrm>
          </p:grpSpPr>
          <p:sp>
            <p:nvSpPr>
              <p:cNvPr id="67767" name="Freeform 536"/>
              <p:cNvSpPr>
                <a:spLocks/>
              </p:cNvSpPr>
              <p:nvPr/>
            </p:nvSpPr>
            <p:spPr bwMode="auto">
              <a:xfrm>
                <a:off x="2398" y="1405"/>
                <a:ext cx="171" cy="140"/>
              </a:xfrm>
              <a:custGeom>
                <a:avLst/>
                <a:gdLst>
                  <a:gd name="T0" fmla="*/ 0 w 171"/>
                  <a:gd name="T1" fmla="*/ 139 h 140"/>
                  <a:gd name="T2" fmla="*/ 0 w 171"/>
                  <a:gd name="T3" fmla="*/ 139 h 140"/>
                  <a:gd name="T4" fmla="*/ 0 w 171"/>
                  <a:gd name="T5" fmla="*/ 132 h 140"/>
                  <a:gd name="T6" fmla="*/ 15 w 171"/>
                  <a:gd name="T7" fmla="*/ 132 h 140"/>
                  <a:gd name="T8" fmla="*/ 37 w 171"/>
                  <a:gd name="T9" fmla="*/ 117 h 140"/>
                  <a:gd name="T10" fmla="*/ 37 w 171"/>
                  <a:gd name="T11" fmla="*/ 110 h 140"/>
                  <a:gd name="T12" fmla="*/ 45 w 171"/>
                  <a:gd name="T13" fmla="*/ 103 h 140"/>
                  <a:gd name="T14" fmla="*/ 45 w 171"/>
                  <a:gd name="T15" fmla="*/ 88 h 140"/>
                  <a:gd name="T16" fmla="*/ 45 w 171"/>
                  <a:gd name="T17" fmla="*/ 80 h 140"/>
                  <a:gd name="T18" fmla="*/ 52 w 171"/>
                  <a:gd name="T19" fmla="*/ 66 h 140"/>
                  <a:gd name="T20" fmla="*/ 52 w 171"/>
                  <a:gd name="T21" fmla="*/ 59 h 140"/>
                  <a:gd name="T22" fmla="*/ 67 w 171"/>
                  <a:gd name="T23" fmla="*/ 44 h 140"/>
                  <a:gd name="T24" fmla="*/ 89 w 171"/>
                  <a:gd name="T25" fmla="*/ 29 h 140"/>
                  <a:gd name="T26" fmla="*/ 104 w 171"/>
                  <a:gd name="T27" fmla="*/ 0 h 140"/>
                  <a:gd name="T28" fmla="*/ 111 w 171"/>
                  <a:gd name="T29" fmla="*/ 0 h 140"/>
                  <a:gd name="T30" fmla="*/ 111 w 171"/>
                  <a:gd name="T31" fmla="*/ 8 h 140"/>
                  <a:gd name="T32" fmla="*/ 126 w 171"/>
                  <a:gd name="T33" fmla="*/ 14 h 140"/>
                  <a:gd name="T34" fmla="*/ 140 w 171"/>
                  <a:gd name="T35" fmla="*/ 8 h 140"/>
                  <a:gd name="T36" fmla="*/ 156 w 171"/>
                  <a:gd name="T37" fmla="*/ 14 h 140"/>
                  <a:gd name="T38" fmla="*/ 163 w 171"/>
                  <a:gd name="T39" fmla="*/ 22 h 140"/>
                  <a:gd name="T40" fmla="*/ 163 w 171"/>
                  <a:gd name="T41" fmla="*/ 51 h 140"/>
                  <a:gd name="T42" fmla="*/ 170 w 171"/>
                  <a:gd name="T43" fmla="*/ 59 h 140"/>
                  <a:gd name="T44" fmla="*/ 170 w 171"/>
                  <a:gd name="T45" fmla="*/ 66 h 140"/>
                  <a:gd name="T46" fmla="*/ 140 w 171"/>
                  <a:gd name="T47" fmla="*/ 66 h 140"/>
                  <a:gd name="T48" fmla="*/ 134 w 171"/>
                  <a:gd name="T49" fmla="*/ 74 h 140"/>
                  <a:gd name="T50" fmla="*/ 134 w 171"/>
                  <a:gd name="T51" fmla="*/ 80 h 140"/>
                  <a:gd name="T52" fmla="*/ 118 w 171"/>
                  <a:gd name="T53" fmla="*/ 88 h 140"/>
                  <a:gd name="T54" fmla="*/ 104 w 171"/>
                  <a:gd name="T55" fmla="*/ 103 h 140"/>
                  <a:gd name="T56" fmla="*/ 89 w 171"/>
                  <a:gd name="T57" fmla="*/ 103 h 140"/>
                  <a:gd name="T58" fmla="*/ 89 w 171"/>
                  <a:gd name="T59" fmla="*/ 110 h 140"/>
                  <a:gd name="T60" fmla="*/ 81 w 171"/>
                  <a:gd name="T61" fmla="*/ 103 h 140"/>
                  <a:gd name="T62" fmla="*/ 67 w 171"/>
                  <a:gd name="T63" fmla="*/ 117 h 140"/>
                  <a:gd name="T64" fmla="*/ 59 w 171"/>
                  <a:gd name="T65" fmla="*/ 117 h 140"/>
                  <a:gd name="T66" fmla="*/ 59 w 171"/>
                  <a:gd name="T67" fmla="*/ 139 h 140"/>
                  <a:gd name="T68" fmla="*/ 0 w 171"/>
                  <a:gd name="T69" fmla="*/ 139 h 14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1"/>
                  <a:gd name="T106" fmla="*/ 0 h 140"/>
                  <a:gd name="T107" fmla="*/ 171 w 171"/>
                  <a:gd name="T108" fmla="*/ 140 h 14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1" h="140">
                    <a:moveTo>
                      <a:pt x="0" y="139"/>
                    </a:moveTo>
                    <a:lnTo>
                      <a:pt x="0" y="139"/>
                    </a:lnTo>
                    <a:lnTo>
                      <a:pt x="0" y="132"/>
                    </a:lnTo>
                    <a:lnTo>
                      <a:pt x="15" y="132"/>
                    </a:lnTo>
                    <a:lnTo>
                      <a:pt x="37" y="117"/>
                    </a:lnTo>
                    <a:lnTo>
                      <a:pt x="37" y="110"/>
                    </a:lnTo>
                    <a:lnTo>
                      <a:pt x="45" y="103"/>
                    </a:lnTo>
                    <a:lnTo>
                      <a:pt x="45" y="88"/>
                    </a:lnTo>
                    <a:lnTo>
                      <a:pt x="45" y="80"/>
                    </a:lnTo>
                    <a:lnTo>
                      <a:pt x="52" y="66"/>
                    </a:lnTo>
                    <a:lnTo>
                      <a:pt x="52" y="59"/>
                    </a:lnTo>
                    <a:lnTo>
                      <a:pt x="67" y="44"/>
                    </a:lnTo>
                    <a:lnTo>
                      <a:pt x="89" y="29"/>
                    </a:lnTo>
                    <a:lnTo>
                      <a:pt x="104" y="0"/>
                    </a:lnTo>
                    <a:lnTo>
                      <a:pt x="111" y="0"/>
                    </a:lnTo>
                    <a:lnTo>
                      <a:pt x="111" y="8"/>
                    </a:lnTo>
                    <a:lnTo>
                      <a:pt x="126" y="14"/>
                    </a:lnTo>
                    <a:lnTo>
                      <a:pt x="140" y="8"/>
                    </a:lnTo>
                    <a:lnTo>
                      <a:pt x="156" y="14"/>
                    </a:lnTo>
                    <a:lnTo>
                      <a:pt x="163" y="22"/>
                    </a:lnTo>
                    <a:lnTo>
                      <a:pt x="163" y="51"/>
                    </a:lnTo>
                    <a:lnTo>
                      <a:pt x="170" y="59"/>
                    </a:lnTo>
                    <a:lnTo>
                      <a:pt x="170" y="66"/>
                    </a:lnTo>
                    <a:lnTo>
                      <a:pt x="140" y="66"/>
                    </a:lnTo>
                    <a:lnTo>
                      <a:pt x="134" y="74"/>
                    </a:lnTo>
                    <a:lnTo>
                      <a:pt x="134" y="80"/>
                    </a:lnTo>
                    <a:lnTo>
                      <a:pt x="118" y="88"/>
                    </a:lnTo>
                    <a:lnTo>
                      <a:pt x="104" y="103"/>
                    </a:lnTo>
                    <a:lnTo>
                      <a:pt x="89" y="103"/>
                    </a:lnTo>
                    <a:lnTo>
                      <a:pt x="89" y="110"/>
                    </a:lnTo>
                    <a:lnTo>
                      <a:pt x="81" y="103"/>
                    </a:lnTo>
                    <a:lnTo>
                      <a:pt x="67" y="117"/>
                    </a:lnTo>
                    <a:lnTo>
                      <a:pt x="59" y="117"/>
                    </a:lnTo>
                    <a:lnTo>
                      <a:pt x="59" y="139"/>
                    </a:lnTo>
                    <a:lnTo>
                      <a:pt x="0" y="13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8" name="Freeform 537"/>
              <p:cNvSpPr>
                <a:spLocks/>
              </p:cNvSpPr>
              <p:nvPr/>
            </p:nvSpPr>
            <p:spPr bwMode="auto">
              <a:xfrm>
                <a:off x="2398" y="1405"/>
                <a:ext cx="179" cy="148"/>
              </a:xfrm>
              <a:custGeom>
                <a:avLst/>
                <a:gdLst>
                  <a:gd name="T0" fmla="*/ 0 w 179"/>
                  <a:gd name="T1" fmla="*/ 147 h 148"/>
                  <a:gd name="T2" fmla="*/ 16 w 179"/>
                  <a:gd name="T3" fmla="*/ 140 h 148"/>
                  <a:gd name="T4" fmla="*/ 39 w 179"/>
                  <a:gd name="T5" fmla="*/ 124 h 148"/>
                  <a:gd name="T6" fmla="*/ 39 w 179"/>
                  <a:gd name="T7" fmla="*/ 116 h 148"/>
                  <a:gd name="T8" fmla="*/ 47 w 179"/>
                  <a:gd name="T9" fmla="*/ 109 h 148"/>
                  <a:gd name="T10" fmla="*/ 47 w 179"/>
                  <a:gd name="T11" fmla="*/ 93 h 148"/>
                  <a:gd name="T12" fmla="*/ 47 w 179"/>
                  <a:gd name="T13" fmla="*/ 85 h 148"/>
                  <a:gd name="T14" fmla="*/ 54 w 179"/>
                  <a:gd name="T15" fmla="*/ 70 h 148"/>
                  <a:gd name="T16" fmla="*/ 54 w 179"/>
                  <a:gd name="T17" fmla="*/ 62 h 148"/>
                  <a:gd name="T18" fmla="*/ 70 w 179"/>
                  <a:gd name="T19" fmla="*/ 47 h 148"/>
                  <a:gd name="T20" fmla="*/ 93 w 179"/>
                  <a:gd name="T21" fmla="*/ 31 h 148"/>
                  <a:gd name="T22" fmla="*/ 109 w 179"/>
                  <a:gd name="T23" fmla="*/ 0 h 148"/>
                  <a:gd name="T24" fmla="*/ 116 w 179"/>
                  <a:gd name="T25" fmla="*/ 0 h 148"/>
                  <a:gd name="T26" fmla="*/ 116 w 179"/>
                  <a:gd name="T27" fmla="*/ 8 h 148"/>
                  <a:gd name="T28" fmla="*/ 132 w 179"/>
                  <a:gd name="T29" fmla="*/ 15 h 148"/>
                  <a:gd name="T30" fmla="*/ 147 w 179"/>
                  <a:gd name="T31" fmla="*/ 8 h 148"/>
                  <a:gd name="T32" fmla="*/ 163 w 179"/>
                  <a:gd name="T33" fmla="*/ 15 h 148"/>
                  <a:gd name="T34" fmla="*/ 171 w 179"/>
                  <a:gd name="T35" fmla="*/ 23 h 148"/>
                  <a:gd name="T36" fmla="*/ 171 w 179"/>
                  <a:gd name="T37" fmla="*/ 54 h 148"/>
                  <a:gd name="T38" fmla="*/ 178 w 179"/>
                  <a:gd name="T39" fmla="*/ 62 h 148"/>
                  <a:gd name="T40" fmla="*/ 178 w 179"/>
                  <a:gd name="T41" fmla="*/ 70 h 148"/>
                  <a:gd name="T42" fmla="*/ 147 w 179"/>
                  <a:gd name="T43" fmla="*/ 70 h 148"/>
                  <a:gd name="T44" fmla="*/ 147 w 179"/>
                  <a:gd name="T45" fmla="*/ 78 h 148"/>
                  <a:gd name="T46" fmla="*/ 140 w 179"/>
                  <a:gd name="T47" fmla="*/ 78 h 148"/>
                  <a:gd name="T48" fmla="*/ 140 w 179"/>
                  <a:gd name="T49" fmla="*/ 85 h 148"/>
                  <a:gd name="T50" fmla="*/ 140 w 179"/>
                  <a:gd name="T51" fmla="*/ 93 h 148"/>
                  <a:gd name="T52" fmla="*/ 124 w 179"/>
                  <a:gd name="T53" fmla="*/ 101 h 148"/>
                  <a:gd name="T54" fmla="*/ 109 w 179"/>
                  <a:gd name="T55" fmla="*/ 109 h 148"/>
                  <a:gd name="T56" fmla="*/ 93 w 179"/>
                  <a:gd name="T57" fmla="*/ 109 h 148"/>
                  <a:gd name="T58" fmla="*/ 93 w 179"/>
                  <a:gd name="T59" fmla="*/ 116 h 148"/>
                  <a:gd name="T60" fmla="*/ 85 w 179"/>
                  <a:gd name="T61" fmla="*/ 116 h 148"/>
                  <a:gd name="T62" fmla="*/ 70 w 179"/>
                  <a:gd name="T63" fmla="*/ 124 h 148"/>
                  <a:gd name="T64" fmla="*/ 62 w 179"/>
                  <a:gd name="T65" fmla="*/ 124 h 148"/>
                  <a:gd name="T66" fmla="*/ 62 w 179"/>
                  <a:gd name="T67" fmla="*/ 147 h 148"/>
                  <a:gd name="T68" fmla="*/ 0 w 179"/>
                  <a:gd name="T69" fmla="*/ 147 h 148"/>
                  <a:gd name="T70" fmla="*/ 0 w 179"/>
                  <a:gd name="T71" fmla="*/ 140 h 148"/>
                  <a:gd name="T72" fmla="*/ 16 w 179"/>
                  <a:gd name="T73" fmla="*/ 140 h 148"/>
                  <a:gd name="T74" fmla="*/ 39 w 179"/>
                  <a:gd name="T75" fmla="*/ 124 h 148"/>
                  <a:gd name="T76" fmla="*/ 39 w 179"/>
                  <a:gd name="T77" fmla="*/ 116 h 148"/>
                  <a:gd name="T78" fmla="*/ 47 w 179"/>
                  <a:gd name="T79" fmla="*/ 109 h 148"/>
                  <a:gd name="T80" fmla="*/ 47 w 179"/>
                  <a:gd name="T81" fmla="*/ 93 h 148"/>
                  <a:gd name="T82" fmla="*/ 47 w 179"/>
                  <a:gd name="T83" fmla="*/ 85 h 148"/>
                  <a:gd name="T84" fmla="*/ 54 w 179"/>
                  <a:gd name="T85" fmla="*/ 70 h 148"/>
                  <a:gd name="T86" fmla="*/ 54 w 179"/>
                  <a:gd name="T87" fmla="*/ 62 h 148"/>
                  <a:gd name="T88" fmla="*/ 70 w 179"/>
                  <a:gd name="T89" fmla="*/ 47 h 148"/>
                  <a:gd name="T90" fmla="*/ 93 w 179"/>
                  <a:gd name="T91" fmla="*/ 31 h 148"/>
                  <a:gd name="T92" fmla="*/ 109 w 179"/>
                  <a:gd name="T93" fmla="*/ 0 h 148"/>
                  <a:gd name="T94" fmla="*/ 116 w 179"/>
                  <a:gd name="T95" fmla="*/ 0 h 14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79"/>
                  <a:gd name="T145" fmla="*/ 0 h 148"/>
                  <a:gd name="T146" fmla="*/ 179 w 179"/>
                  <a:gd name="T147" fmla="*/ 148 h 14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79" h="148">
                    <a:moveTo>
                      <a:pt x="0" y="147"/>
                    </a:moveTo>
                    <a:lnTo>
                      <a:pt x="16" y="140"/>
                    </a:lnTo>
                    <a:lnTo>
                      <a:pt x="39" y="124"/>
                    </a:lnTo>
                    <a:lnTo>
                      <a:pt x="39" y="116"/>
                    </a:lnTo>
                    <a:lnTo>
                      <a:pt x="47" y="109"/>
                    </a:lnTo>
                    <a:lnTo>
                      <a:pt x="47" y="93"/>
                    </a:lnTo>
                    <a:lnTo>
                      <a:pt x="47" y="85"/>
                    </a:lnTo>
                    <a:lnTo>
                      <a:pt x="54" y="70"/>
                    </a:lnTo>
                    <a:lnTo>
                      <a:pt x="54" y="62"/>
                    </a:lnTo>
                    <a:lnTo>
                      <a:pt x="70" y="47"/>
                    </a:lnTo>
                    <a:lnTo>
                      <a:pt x="93" y="31"/>
                    </a:lnTo>
                    <a:lnTo>
                      <a:pt x="109" y="0"/>
                    </a:lnTo>
                    <a:lnTo>
                      <a:pt x="116" y="0"/>
                    </a:lnTo>
                    <a:lnTo>
                      <a:pt x="116" y="8"/>
                    </a:lnTo>
                    <a:lnTo>
                      <a:pt x="132" y="15"/>
                    </a:lnTo>
                    <a:lnTo>
                      <a:pt x="147" y="8"/>
                    </a:lnTo>
                    <a:lnTo>
                      <a:pt x="163" y="15"/>
                    </a:lnTo>
                    <a:lnTo>
                      <a:pt x="171" y="23"/>
                    </a:lnTo>
                    <a:lnTo>
                      <a:pt x="171" y="54"/>
                    </a:lnTo>
                    <a:lnTo>
                      <a:pt x="178" y="62"/>
                    </a:lnTo>
                    <a:lnTo>
                      <a:pt x="178" y="70"/>
                    </a:lnTo>
                    <a:lnTo>
                      <a:pt x="147" y="70"/>
                    </a:lnTo>
                    <a:lnTo>
                      <a:pt x="147" y="78"/>
                    </a:lnTo>
                    <a:lnTo>
                      <a:pt x="140" y="78"/>
                    </a:lnTo>
                    <a:lnTo>
                      <a:pt x="140" y="85"/>
                    </a:lnTo>
                    <a:lnTo>
                      <a:pt x="140" y="93"/>
                    </a:lnTo>
                    <a:lnTo>
                      <a:pt x="124" y="101"/>
                    </a:lnTo>
                    <a:lnTo>
                      <a:pt x="109" y="109"/>
                    </a:lnTo>
                    <a:lnTo>
                      <a:pt x="93" y="109"/>
                    </a:lnTo>
                    <a:lnTo>
                      <a:pt x="93" y="116"/>
                    </a:lnTo>
                    <a:lnTo>
                      <a:pt x="85" y="116"/>
                    </a:lnTo>
                    <a:lnTo>
                      <a:pt x="70" y="124"/>
                    </a:lnTo>
                    <a:lnTo>
                      <a:pt x="62" y="124"/>
                    </a:lnTo>
                    <a:lnTo>
                      <a:pt x="62" y="147"/>
                    </a:lnTo>
                    <a:lnTo>
                      <a:pt x="0" y="147"/>
                    </a:lnTo>
                    <a:lnTo>
                      <a:pt x="0" y="140"/>
                    </a:lnTo>
                    <a:lnTo>
                      <a:pt x="16" y="140"/>
                    </a:lnTo>
                    <a:lnTo>
                      <a:pt x="39" y="124"/>
                    </a:lnTo>
                    <a:lnTo>
                      <a:pt x="39" y="116"/>
                    </a:lnTo>
                    <a:lnTo>
                      <a:pt x="47" y="109"/>
                    </a:lnTo>
                    <a:lnTo>
                      <a:pt x="47" y="93"/>
                    </a:lnTo>
                    <a:lnTo>
                      <a:pt x="47" y="85"/>
                    </a:lnTo>
                    <a:lnTo>
                      <a:pt x="54" y="70"/>
                    </a:lnTo>
                    <a:lnTo>
                      <a:pt x="54" y="62"/>
                    </a:lnTo>
                    <a:lnTo>
                      <a:pt x="70" y="47"/>
                    </a:lnTo>
                    <a:lnTo>
                      <a:pt x="93" y="31"/>
                    </a:lnTo>
                    <a:lnTo>
                      <a:pt x="109" y="0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9" name="Freeform 538"/>
              <p:cNvSpPr>
                <a:spLocks/>
              </p:cNvSpPr>
              <p:nvPr/>
            </p:nvSpPr>
            <p:spPr bwMode="auto">
              <a:xfrm>
                <a:off x="2398" y="1405"/>
                <a:ext cx="179" cy="148"/>
              </a:xfrm>
              <a:custGeom>
                <a:avLst/>
                <a:gdLst>
                  <a:gd name="T0" fmla="*/ 116 w 179"/>
                  <a:gd name="T1" fmla="*/ 0 h 148"/>
                  <a:gd name="T2" fmla="*/ 116 w 179"/>
                  <a:gd name="T3" fmla="*/ 8 h 148"/>
                  <a:gd name="T4" fmla="*/ 132 w 179"/>
                  <a:gd name="T5" fmla="*/ 15 h 148"/>
                  <a:gd name="T6" fmla="*/ 147 w 179"/>
                  <a:gd name="T7" fmla="*/ 8 h 148"/>
                  <a:gd name="T8" fmla="*/ 163 w 179"/>
                  <a:gd name="T9" fmla="*/ 15 h 148"/>
                  <a:gd name="T10" fmla="*/ 171 w 179"/>
                  <a:gd name="T11" fmla="*/ 23 h 148"/>
                  <a:gd name="T12" fmla="*/ 171 w 179"/>
                  <a:gd name="T13" fmla="*/ 54 h 148"/>
                  <a:gd name="T14" fmla="*/ 178 w 179"/>
                  <a:gd name="T15" fmla="*/ 62 h 148"/>
                  <a:gd name="T16" fmla="*/ 178 w 179"/>
                  <a:gd name="T17" fmla="*/ 70 h 148"/>
                  <a:gd name="T18" fmla="*/ 147 w 179"/>
                  <a:gd name="T19" fmla="*/ 70 h 148"/>
                  <a:gd name="T20" fmla="*/ 140 w 179"/>
                  <a:gd name="T21" fmla="*/ 78 h 148"/>
                  <a:gd name="T22" fmla="*/ 140 w 179"/>
                  <a:gd name="T23" fmla="*/ 85 h 148"/>
                  <a:gd name="T24" fmla="*/ 124 w 179"/>
                  <a:gd name="T25" fmla="*/ 93 h 148"/>
                  <a:gd name="T26" fmla="*/ 109 w 179"/>
                  <a:gd name="T27" fmla="*/ 109 h 148"/>
                  <a:gd name="T28" fmla="*/ 93 w 179"/>
                  <a:gd name="T29" fmla="*/ 109 h 148"/>
                  <a:gd name="T30" fmla="*/ 93 w 179"/>
                  <a:gd name="T31" fmla="*/ 116 h 148"/>
                  <a:gd name="T32" fmla="*/ 85 w 179"/>
                  <a:gd name="T33" fmla="*/ 109 h 148"/>
                  <a:gd name="T34" fmla="*/ 70 w 179"/>
                  <a:gd name="T35" fmla="*/ 124 h 148"/>
                  <a:gd name="T36" fmla="*/ 62 w 179"/>
                  <a:gd name="T37" fmla="*/ 124 h 148"/>
                  <a:gd name="T38" fmla="*/ 62 w 179"/>
                  <a:gd name="T39" fmla="*/ 147 h 148"/>
                  <a:gd name="T40" fmla="*/ 0 w 179"/>
                  <a:gd name="T41" fmla="*/ 147 h 1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9"/>
                  <a:gd name="T64" fmla="*/ 0 h 148"/>
                  <a:gd name="T65" fmla="*/ 179 w 179"/>
                  <a:gd name="T66" fmla="*/ 148 h 14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9" h="148">
                    <a:moveTo>
                      <a:pt x="116" y="0"/>
                    </a:moveTo>
                    <a:lnTo>
                      <a:pt x="116" y="8"/>
                    </a:lnTo>
                    <a:lnTo>
                      <a:pt x="132" y="15"/>
                    </a:lnTo>
                    <a:lnTo>
                      <a:pt x="147" y="8"/>
                    </a:lnTo>
                    <a:lnTo>
                      <a:pt x="163" y="15"/>
                    </a:lnTo>
                    <a:lnTo>
                      <a:pt x="171" y="23"/>
                    </a:lnTo>
                    <a:lnTo>
                      <a:pt x="171" y="54"/>
                    </a:lnTo>
                    <a:lnTo>
                      <a:pt x="178" y="62"/>
                    </a:lnTo>
                    <a:lnTo>
                      <a:pt x="178" y="70"/>
                    </a:lnTo>
                    <a:lnTo>
                      <a:pt x="147" y="70"/>
                    </a:lnTo>
                    <a:lnTo>
                      <a:pt x="140" y="78"/>
                    </a:lnTo>
                    <a:lnTo>
                      <a:pt x="140" y="85"/>
                    </a:lnTo>
                    <a:lnTo>
                      <a:pt x="124" y="93"/>
                    </a:lnTo>
                    <a:lnTo>
                      <a:pt x="109" y="109"/>
                    </a:lnTo>
                    <a:lnTo>
                      <a:pt x="93" y="109"/>
                    </a:lnTo>
                    <a:lnTo>
                      <a:pt x="93" y="116"/>
                    </a:lnTo>
                    <a:lnTo>
                      <a:pt x="85" y="109"/>
                    </a:lnTo>
                    <a:lnTo>
                      <a:pt x="70" y="124"/>
                    </a:lnTo>
                    <a:lnTo>
                      <a:pt x="62" y="124"/>
                    </a:lnTo>
                    <a:lnTo>
                      <a:pt x="62" y="147"/>
                    </a:lnTo>
                    <a:lnTo>
                      <a:pt x="0" y="14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7" name="Group 539"/>
            <p:cNvGrpSpPr>
              <a:grpSpLocks/>
            </p:cNvGrpSpPr>
            <p:nvPr/>
          </p:nvGrpSpPr>
          <p:grpSpPr bwMode="auto">
            <a:xfrm>
              <a:off x="3366" y="2490"/>
              <a:ext cx="162" cy="240"/>
              <a:chOff x="3221" y="1808"/>
              <a:chExt cx="156" cy="211"/>
            </a:xfrm>
          </p:grpSpPr>
          <p:sp>
            <p:nvSpPr>
              <p:cNvPr id="67765" name="Freeform 540"/>
              <p:cNvSpPr>
                <a:spLocks/>
              </p:cNvSpPr>
              <p:nvPr/>
            </p:nvSpPr>
            <p:spPr bwMode="auto">
              <a:xfrm>
                <a:off x="3221" y="1808"/>
                <a:ext cx="148" cy="203"/>
              </a:xfrm>
              <a:custGeom>
                <a:avLst/>
                <a:gdLst>
                  <a:gd name="T0" fmla="*/ 29 w 148"/>
                  <a:gd name="T1" fmla="*/ 8 h 203"/>
                  <a:gd name="T2" fmla="*/ 29 w 148"/>
                  <a:gd name="T3" fmla="*/ 8 h 203"/>
                  <a:gd name="T4" fmla="*/ 29 w 148"/>
                  <a:gd name="T5" fmla="*/ 15 h 203"/>
                  <a:gd name="T6" fmla="*/ 29 w 148"/>
                  <a:gd name="T7" fmla="*/ 23 h 203"/>
                  <a:gd name="T8" fmla="*/ 44 w 148"/>
                  <a:gd name="T9" fmla="*/ 45 h 203"/>
                  <a:gd name="T10" fmla="*/ 88 w 148"/>
                  <a:gd name="T11" fmla="*/ 61 h 203"/>
                  <a:gd name="T12" fmla="*/ 102 w 148"/>
                  <a:gd name="T13" fmla="*/ 61 h 203"/>
                  <a:gd name="T14" fmla="*/ 95 w 148"/>
                  <a:gd name="T15" fmla="*/ 61 h 203"/>
                  <a:gd name="T16" fmla="*/ 59 w 148"/>
                  <a:gd name="T17" fmla="*/ 105 h 203"/>
                  <a:gd name="T18" fmla="*/ 44 w 148"/>
                  <a:gd name="T19" fmla="*/ 105 h 203"/>
                  <a:gd name="T20" fmla="*/ 14 w 148"/>
                  <a:gd name="T21" fmla="*/ 120 h 203"/>
                  <a:gd name="T22" fmla="*/ 0 w 148"/>
                  <a:gd name="T23" fmla="*/ 135 h 203"/>
                  <a:gd name="T24" fmla="*/ 0 w 148"/>
                  <a:gd name="T25" fmla="*/ 187 h 203"/>
                  <a:gd name="T26" fmla="*/ 7 w 148"/>
                  <a:gd name="T27" fmla="*/ 202 h 203"/>
                  <a:gd name="T28" fmla="*/ 22 w 148"/>
                  <a:gd name="T29" fmla="*/ 187 h 203"/>
                  <a:gd name="T30" fmla="*/ 22 w 148"/>
                  <a:gd name="T31" fmla="*/ 180 h 203"/>
                  <a:gd name="T32" fmla="*/ 29 w 148"/>
                  <a:gd name="T33" fmla="*/ 180 h 203"/>
                  <a:gd name="T34" fmla="*/ 59 w 148"/>
                  <a:gd name="T35" fmla="*/ 150 h 203"/>
                  <a:gd name="T36" fmla="*/ 65 w 148"/>
                  <a:gd name="T37" fmla="*/ 142 h 203"/>
                  <a:gd name="T38" fmla="*/ 95 w 148"/>
                  <a:gd name="T39" fmla="*/ 120 h 203"/>
                  <a:gd name="T40" fmla="*/ 102 w 148"/>
                  <a:gd name="T41" fmla="*/ 105 h 203"/>
                  <a:gd name="T42" fmla="*/ 110 w 148"/>
                  <a:gd name="T43" fmla="*/ 90 h 203"/>
                  <a:gd name="T44" fmla="*/ 124 w 148"/>
                  <a:gd name="T45" fmla="*/ 61 h 203"/>
                  <a:gd name="T46" fmla="*/ 132 w 148"/>
                  <a:gd name="T47" fmla="*/ 53 h 203"/>
                  <a:gd name="T48" fmla="*/ 139 w 148"/>
                  <a:gd name="T49" fmla="*/ 45 h 203"/>
                  <a:gd name="T50" fmla="*/ 139 w 148"/>
                  <a:gd name="T51" fmla="*/ 23 h 203"/>
                  <a:gd name="T52" fmla="*/ 147 w 148"/>
                  <a:gd name="T53" fmla="*/ 23 h 203"/>
                  <a:gd name="T54" fmla="*/ 147 w 148"/>
                  <a:gd name="T55" fmla="*/ 8 h 203"/>
                  <a:gd name="T56" fmla="*/ 147 w 148"/>
                  <a:gd name="T57" fmla="*/ 0 h 203"/>
                  <a:gd name="T58" fmla="*/ 139 w 148"/>
                  <a:gd name="T59" fmla="*/ 0 h 203"/>
                  <a:gd name="T60" fmla="*/ 132 w 148"/>
                  <a:gd name="T61" fmla="*/ 8 h 203"/>
                  <a:gd name="T62" fmla="*/ 118 w 148"/>
                  <a:gd name="T63" fmla="*/ 8 h 203"/>
                  <a:gd name="T64" fmla="*/ 88 w 148"/>
                  <a:gd name="T65" fmla="*/ 15 h 203"/>
                  <a:gd name="T66" fmla="*/ 81 w 148"/>
                  <a:gd name="T67" fmla="*/ 15 h 203"/>
                  <a:gd name="T68" fmla="*/ 65 w 148"/>
                  <a:gd name="T69" fmla="*/ 15 h 203"/>
                  <a:gd name="T70" fmla="*/ 59 w 148"/>
                  <a:gd name="T71" fmla="*/ 23 h 203"/>
                  <a:gd name="T72" fmla="*/ 51 w 148"/>
                  <a:gd name="T73" fmla="*/ 23 h 203"/>
                  <a:gd name="T74" fmla="*/ 29 w 148"/>
                  <a:gd name="T75" fmla="*/ 8 h 20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48"/>
                  <a:gd name="T115" fmla="*/ 0 h 203"/>
                  <a:gd name="T116" fmla="*/ 148 w 148"/>
                  <a:gd name="T117" fmla="*/ 203 h 20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48" h="203">
                    <a:moveTo>
                      <a:pt x="29" y="8"/>
                    </a:moveTo>
                    <a:lnTo>
                      <a:pt x="29" y="8"/>
                    </a:lnTo>
                    <a:lnTo>
                      <a:pt x="29" y="15"/>
                    </a:lnTo>
                    <a:lnTo>
                      <a:pt x="29" y="23"/>
                    </a:lnTo>
                    <a:lnTo>
                      <a:pt x="44" y="45"/>
                    </a:lnTo>
                    <a:lnTo>
                      <a:pt x="88" y="61"/>
                    </a:lnTo>
                    <a:lnTo>
                      <a:pt x="102" y="61"/>
                    </a:lnTo>
                    <a:lnTo>
                      <a:pt x="95" y="61"/>
                    </a:lnTo>
                    <a:lnTo>
                      <a:pt x="59" y="105"/>
                    </a:lnTo>
                    <a:lnTo>
                      <a:pt x="44" y="105"/>
                    </a:lnTo>
                    <a:lnTo>
                      <a:pt x="14" y="120"/>
                    </a:lnTo>
                    <a:lnTo>
                      <a:pt x="0" y="135"/>
                    </a:lnTo>
                    <a:lnTo>
                      <a:pt x="0" y="187"/>
                    </a:lnTo>
                    <a:lnTo>
                      <a:pt x="7" y="202"/>
                    </a:lnTo>
                    <a:lnTo>
                      <a:pt x="22" y="187"/>
                    </a:lnTo>
                    <a:lnTo>
                      <a:pt x="22" y="180"/>
                    </a:lnTo>
                    <a:lnTo>
                      <a:pt x="29" y="180"/>
                    </a:lnTo>
                    <a:lnTo>
                      <a:pt x="59" y="150"/>
                    </a:lnTo>
                    <a:lnTo>
                      <a:pt x="65" y="142"/>
                    </a:lnTo>
                    <a:lnTo>
                      <a:pt x="95" y="120"/>
                    </a:lnTo>
                    <a:lnTo>
                      <a:pt x="102" y="105"/>
                    </a:lnTo>
                    <a:lnTo>
                      <a:pt x="110" y="90"/>
                    </a:lnTo>
                    <a:lnTo>
                      <a:pt x="124" y="61"/>
                    </a:lnTo>
                    <a:lnTo>
                      <a:pt x="132" y="53"/>
                    </a:lnTo>
                    <a:lnTo>
                      <a:pt x="139" y="45"/>
                    </a:lnTo>
                    <a:lnTo>
                      <a:pt x="139" y="23"/>
                    </a:lnTo>
                    <a:lnTo>
                      <a:pt x="147" y="23"/>
                    </a:lnTo>
                    <a:lnTo>
                      <a:pt x="147" y="8"/>
                    </a:lnTo>
                    <a:lnTo>
                      <a:pt x="147" y="0"/>
                    </a:lnTo>
                    <a:lnTo>
                      <a:pt x="139" y="0"/>
                    </a:lnTo>
                    <a:lnTo>
                      <a:pt x="132" y="8"/>
                    </a:lnTo>
                    <a:lnTo>
                      <a:pt x="118" y="8"/>
                    </a:lnTo>
                    <a:lnTo>
                      <a:pt x="88" y="15"/>
                    </a:lnTo>
                    <a:lnTo>
                      <a:pt x="81" y="15"/>
                    </a:lnTo>
                    <a:lnTo>
                      <a:pt x="65" y="15"/>
                    </a:lnTo>
                    <a:lnTo>
                      <a:pt x="59" y="23"/>
                    </a:lnTo>
                    <a:lnTo>
                      <a:pt x="51" y="23"/>
                    </a:lnTo>
                    <a:lnTo>
                      <a:pt x="29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6" name="Freeform 541"/>
              <p:cNvSpPr>
                <a:spLocks/>
              </p:cNvSpPr>
              <p:nvPr/>
            </p:nvSpPr>
            <p:spPr bwMode="auto">
              <a:xfrm>
                <a:off x="3221" y="1808"/>
                <a:ext cx="156" cy="211"/>
              </a:xfrm>
              <a:custGeom>
                <a:avLst/>
                <a:gdLst>
                  <a:gd name="T0" fmla="*/ 31 w 156"/>
                  <a:gd name="T1" fmla="*/ 16 h 211"/>
                  <a:gd name="T2" fmla="*/ 46 w 156"/>
                  <a:gd name="T3" fmla="*/ 47 h 211"/>
                  <a:gd name="T4" fmla="*/ 108 w 156"/>
                  <a:gd name="T5" fmla="*/ 63 h 211"/>
                  <a:gd name="T6" fmla="*/ 62 w 156"/>
                  <a:gd name="T7" fmla="*/ 109 h 211"/>
                  <a:gd name="T8" fmla="*/ 15 w 156"/>
                  <a:gd name="T9" fmla="*/ 125 h 211"/>
                  <a:gd name="T10" fmla="*/ 0 w 156"/>
                  <a:gd name="T11" fmla="*/ 194 h 211"/>
                  <a:gd name="T12" fmla="*/ 23 w 156"/>
                  <a:gd name="T13" fmla="*/ 194 h 211"/>
                  <a:gd name="T14" fmla="*/ 31 w 156"/>
                  <a:gd name="T15" fmla="*/ 187 h 211"/>
                  <a:gd name="T16" fmla="*/ 69 w 156"/>
                  <a:gd name="T17" fmla="*/ 148 h 211"/>
                  <a:gd name="T18" fmla="*/ 108 w 156"/>
                  <a:gd name="T19" fmla="*/ 109 h 211"/>
                  <a:gd name="T20" fmla="*/ 131 w 156"/>
                  <a:gd name="T21" fmla="*/ 63 h 211"/>
                  <a:gd name="T22" fmla="*/ 147 w 156"/>
                  <a:gd name="T23" fmla="*/ 47 h 211"/>
                  <a:gd name="T24" fmla="*/ 155 w 156"/>
                  <a:gd name="T25" fmla="*/ 24 h 211"/>
                  <a:gd name="T26" fmla="*/ 155 w 156"/>
                  <a:gd name="T27" fmla="*/ 0 h 211"/>
                  <a:gd name="T28" fmla="*/ 139 w 156"/>
                  <a:gd name="T29" fmla="*/ 8 h 211"/>
                  <a:gd name="T30" fmla="*/ 93 w 156"/>
                  <a:gd name="T31" fmla="*/ 16 h 211"/>
                  <a:gd name="T32" fmla="*/ 69 w 156"/>
                  <a:gd name="T33" fmla="*/ 16 h 211"/>
                  <a:gd name="T34" fmla="*/ 54 w 156"/>
                  <a:gd name="T35" fmla="*/ 24 h 211"/>
                  <a:gd name="T36" fmla="*/ 31 w 156"/>
                  <a:gd name="T37" fmla="*/ 16 h 211"/>
                  <a:gd name="T38" fmla="*/ 46 w 156"/>
                  <a:gd name="T39" fmla="*/ 47 h 211"/>
                  <a:gd name="T40" fmla="*/ 108 w 156"/>
                  <a:gd name="T41" fmla="*/ 63 h 211"/>
                  <a:gd name="T42" fmla="*/ 62 w 156"/>
                  <a:gd name="T43" fmla="*/ 109 h 211"/>
                  <a:gd name="T44" fmla="*/ 15 w 156"/>
                  <a:gd name="T45" fmla="*/ 125 h 211"/>
                  <a:gd name="T46" fmla="*/ 0 w 156"/>
                  <a:gd name="T47" fmla="*/ 194 h 211"/>
                  <a:gd name="T48" fmla="*/ 23 w 156"/>
                  <a:gd name="T49" fmla="*/ 194 h 211"/>
                  <a:gd name="T50" fmla="*/ 31 w 156"/>
                  <a:gd name="T51" fmla="*/ 187 h 211"/>
                  <a:gd name="T52" fmla="*/ 69 w 156"/>
                  <a:gd name="T53" fmla="*/ 148 h 211"/>
                  <a:gd name="T54" fmla="*/ 108 w 156"/>
                  <a:gd name="T55" fmla="*/ 109 h 211"/>
                  <a:gd name="T56" fmla="*/ 131 w 156"/>
                  <a:gd name="T57" fmla="*/ 63 h 211"/>
                  <a:gd name="T58" fmla="*/ 147 w 156"/>
                  <a:gd name="T59" fmla="*/ 47 h 211"/>
                  <a:gd name="T60" fmla="*/ 155 w 156"/>
                  <a:gd name="T61" fmla="*/ 24 h 211"/>
                  <a:gd name="T62" fmla="*/ 155 w 156"/>
                  <a:gd name="T63" fmla="*/ 0 h 211"/>
                  <a:gd name="T64" fmla="*/ 139 w 156"/>
                  <a:gd name="T65" fmla="*/ 8 h 211"/>
                  <a:gd name="T66" fmla="*/ 93 w 156"/>
                  <a:gd name="T67" fmla="*/ 16 h 211"/>
                  <a:gd name="T68" fmla="*/ 69 w 156"/>
                  <a:gd name="T69" fmla="*/ 16 h 211"/>
                  <a:gd name="T70" fmla="*/ 54 w 156"/>
                  <a:gd name="T71" fmla="*/ 24 h 2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56"/>
                  <a:gd name="T109" fmla="*/ 0 h 211"/>
                  <a:gd name="T110" fmla="*/ 156 w 156"/>
                  <a:gd name="T111" fmla="*/ 211 h 2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56" h="211">
                    <a:moveTo>
                      <a:pt x="31" y="16"/>
                    </a:moveTo>
                    <a:lnTo>
                      <a:pt x="31" y="16"/>
                    </a:lnTo>
                    <a:lnTo>
                      <a:pt x="31" y="24"/>
                    </a:lnTo>
                    <a:lnTo>
                      <a:pt x="46" y="47"/>
                    </a:lnTo>
                    <a:lnTo>
                      <a:pt x="93" y="63"/>
                    </a:lnTo>
                    <a:lnTo>
                      <a:pt x="108" y="63"/>
                    </a:lnTo>
                    <a:lnTo>
                      <a:pt x="100" y="63"/>
                    </a:lnTo>
                    <a:lnTo>
                      <a:pt x="62" y="109"/>
                    </a:lnTo>
                    <a:lnTo>
                      <a:pt x="46" y="109"/>
                    </a:lnTo>
                    <a:lnTo>
                      <a:pt x="15" y="125"/>
                    </a:lnTo>
                    <a:lnTo>
                      <a:pt x="0" y="140"/>
                    </a:lnTo>
                    <a:lnTo>
                      <a:pt x="0" y="194"/>
                    </a:lnTo>
                    <a:lnTo>
                      <a:pt x="7" y="210"/>
                    </a:lnTo>
                    <a:lnTo>
                      <a:pt x="23" y="194"/>
                    </a:lnTo>
                    <a:lnTo>
                      <a:pt x="23" y="187"/>
                    </a:lnTo>
                    <a:lnTo>
                      <a:pt x="31" y="187"/>
                    </a:lnTo>
                    <a:lnTo>
                      <a:pt x="62" y="156"/>
                    </a:lnTo>
                    <a:lnTo>
                      <a:pt x="69" y="148"/>
                    </a:lnTo>
                    <a:lnTo>
                      <a:pt x="100" y="125"/>
                    </a:lnTo>
                    <a:lnTo>
                      <a:pt x="108" y="109"/>
                    </a:lnTo>
                    <a:lnTo>
                      <a:pt x="116" y="94"/>
                    </a:lnTo>
                    <a:lnTo>
                      <a:pt x="131" y="63"/>
                    </a:lnTo>
                    <a:lnTo>
                      <a:pt x="139" y="55"/>
                    </a:lnTo>
                    <a:lnTo>
                      <a:pt x="147" y="47"/>
                    </a:lnTo>
                    <a:lnTo>
                      <a:pt x="147" y="24"/>
                    </a:lnTo>
                    <a:lnTo>
                      <a:pt x="155" y="24"/>
                    </a:lnTo>
                    <a:lnTo>
                      <a:pt x="155" y="8"/>
                    </a:lnTo>
                    <a:lnTo>
                      <a:pt x="155" y="0"/>
                    </a:lnTo>
                    <a:lnTo>
                      <a:pt x="147" y="0"/>
                    </a:lnTo>
                    <a:lnTo>
                      <a:pt x="139" y="8"/>
                    </a:lnTo>
                    <a:lnTo>
                      <a:pt x="124" y="8"/>
                    </a:lnTo>
                    <a:lnTo>
                      <a:pt x="93" y="16"/>
                    </a:lnTo>
                    <a:lnTo>
                      <a:pt x="85" y="24"/>
                    </a:lnTo>
                    <a:lnTo>
                      <a:pt x="69" y="16"/>
                    </a:lnTo>
                    <a:lnTo>
                      <a:pt x="62" y="24"/>
                    </a:lnTo>
                    <a:lnTo>
                      <a:pt x="54" y="24"/>
                    </a:lnTo>
                    <a:lnTo>
                      <a:pt x="31" y="8"/>
                    </a:lnTo>
                    <a:lnTo>
                      <a:pt x="31" y="16"/>
                    </a:lnTo>
                    <a:lnTo>
                      <a:pt x="31" y="24"/>
                    </a:lnTo>
                    <a:lnTo>
                      <a:pt x="46" y="47"/>
                    </a:lnTo>
                    <a:lnTo>
                      <a:pt x="93" y="63"/>
                    </a:lnTo>
                    <a:lnTo>
                      <a:pt x="108" y="63"/>
                    </a:lnTo>
                    <a:lnTo>
                      <a:pt x="100" y="63"/>
                    </a:lnTo>
                    <a:lnTo>
                      <a:pt x="62" y="109"/>
                    </a:lnTo>
                    <a:lnTo>
                      <a:pt x="46" y="109"/>
                    </a:lnTo>
                    <a:lnTo>
                      <a:pt x="15" y="125"/>
                    </a:lnTo>
                    <a:lnTo>
                      <a:pt x="0" y="140"/>
                    </a:lnTo>
                    <a:lnTo>
                      <a:pt x="0" y="194"/>
                    </a:lnTo>
                    <a:lnTo>
                      <a:pt x="7" y="210"/>
                    </a:lnTo>
                    <a:lnTo>
                      <a:pt x="23" y="194"/>
                    </a:lnTo>
                    <a:lnTo>
                      <a:pt x="23" y="187"/>
                    </a:lnTo>
                    <a:lnTo>
                      <a:pt x="31" y="187"/>
                    </a:lnTo>
                    <a:lnTo>
                      <a:pt x="62" y="156"/>
                    </a:lnTo>
                    <a:lnTo>
                      <a:pt x="69" y="148"/>
                    </a:lnTo>
                    <a:lnTo>
                      <a:pt x="100" y="125"/>
                    </a:lnTo>
                    <a:lnTo>
                      <a:pt x="108" y="109"/>
                    </a:lnTo>
                    <a:lnTo>
                      <a:pt x="116" y="94"/>
                    </a:lnTo>
                    <a:lnTo>
                      <a:pt x="131" y="63"/>
                    </a:lnTo>
                    <a:lnTo>
                      <a:pt x="139" y="55"/>
                    </a:lnTo>
                    <a:lnTo>
                      <a:pt x="147" y="47"/>
                    </a:lnTo>
                    <a:lnTo>
                      <a:pt x="147" y="24"/>
                    </a:lnTo>
                    <a:lnTo>
                      <a:pt x="155" y="24"/>
                    </a:lnTo>
                    <a:lnTo>
                      <a:pt x="155" y="8"/>
                    </a:lnTo>
                    <a:lnTo>
                      <a:pt x="155" y="0"/>
                    </a:lnTo>
                    <a:lnTo>
                      <a:pt x="147" y="0"/>
                    </a:lnTo>
                    <a:lnTo>
                      <a:pt x="139" y="8"/>
                    </a:lnTo>
                    <a:lnTo>
                      <a:pt x="124" y="8"/>
                    </a:lnTo>
                    <a:lnTo>
                      <a:pt x="93" y="16"/>
                    </a:lnTo>
                    <a:lnTo>
                      <a:pt x="85" y="16"/>
                    </a:lnTo>
                    <a:lnTo>
                      <a:pt x="69" y="16"/>
                    </a:lnTo>
                    <a:lnTo>
                      <a:pt x="62" y="24"/>
                    </a:lnTo>
                    <a:lnTo>
                      <a:pt x="54" y="24"/>
                    </a:lnTo>
                    <a:lnTo>
                      <a:pt x="31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8" name="Group 542"/>
            <p:cNvGrpSpPr>
              <a:grpSpLocks/>
            </p:cNvGrpSpPr>
            <p:nvPr/>
          </p:nvGrpSpPr>
          <p:grpSpPr bwMode="auto">
            <a:xfrm>
              <a:off x="2969" y="3090"/>
              <a:ext cx="268" cy="248"/>
              <a:chOff x="2840" y="2336"/>
              <a:chExt cx="257" cy="218"/>
            </a:xfrm>
          </p:grpSpPr>
          <p:sp>
            <p:nvSpPr>
              <p:cNvPr id="67763" name="Freeform 543"/>
              <p:cNvSpPr>
                <a:spLocks/>
              </p:cNvSpPr>
              <p:nvPr/>
            </p:nvSpPr>
            <p:spPr bwMode="auto">
              <a:xfrm>
                <a:off x="2840" y="2336"/>
                <a:ext cx="249" cy="210"/>
              </a:xfrm>
              <a:custGeom>
                <a:avLst/>
                <a:gdLst>
                  <a:gd name="T0" fmla="*/ 248 w 249"/>
                  <a:gd name="T1" fmla="*/ 75 h 210"/>
                  <a:gd name="T2" fmla="*/ 248 w 249"/>
                  <a:gd name="T3" fmla="*/ 75 h 210"/>
                  <a:gd name="T4" fmla="*/ 233 w 249"/>
                  <a:gd name="T5" fmla="*/ 75 h 210"/>
                  <a:gd name="T6" fmla="*/ 233 w 249"/>
                  <a:gd name="T7" fmla="*/ 82 h 210"/>
                  <a:gd name="T8" fmla="*/ 226 w 249"/>
                  <a:gd name="T9" fmla="*/ 82 h 210"/>
                  <a:gd name="T10" fmla="*/ 218 w 249"/>
                  <a:gd name="T11" fmla="*/ 82 h 210"/>
                  <a:gd name="T12" fmla="*/ 218 w 249"/>
                  <a:gd name="T13" fmla="*/ 75 h 210"/>
                  <a:gd name="T14" fmla="*/ 226 w 249"/>
                  <a:gd name="T15" fmla="*/ 60 h 210"/>
                  <a:gd name="T16" fmla="*/ 233 w 249"/>
                  <a:gd name="T17" fmla="*/ 60 h 210"/>
                  <a:gd name="T18" fmla="*/ 233 w 249"/>
                  <a:gd name="T19" fmla="*/ 30 h 210"/>
                  <a:gd name="T20" fmla="*/ 226 w 249"/>
                  <a:gd name="T21" fmla="*/ 8 h 210"/>
                  <a:gd name="T22" fmla="*/ 218 w 249"/>
                  <a:gd name="T23" fmla="*/ 0 h 210"/>
                  <a:gd name="T24" fmla="*/ 196 w 249"/>
                  <a:gd name="T25" fmla="*/ 0 h 210"/>
                  <a:gd name="T26" fmla="*/ 166 w 249"/>
                  <a:gd name="T27" fmla="*/ 15 h 210"/>
                  <a:gd name="T28" fmla="*/ 143 w 249"/>
                  <a:gd name="T29" fmla="*/ 45 h 210"/>
                  <a:gd name="T30" fmla="*/ 136 w 249"/>
                  <a:gd name="T31" fmla="*/ 52 h 210"/>
                  <a:gd name="T32" fmla="*/ 128 w 249"/>
                  <a:gd name="T33" fmla="*/ 60 h 210"/>
                  <a:gd name="T34" fmla="*/ 113 w 249"/>
                  <a:gd name="T35" fmla="*/ 52 h 210"/>
                  <a:gd name="T36" fmla="*/ 106 w 249"/>
                  <a:gd name="T37" fmla="*/ 52 h 210"/>
                  <a:gd name="T38" fmla="*/ 90 w 249"/>
                  <a:gd name="T39" fmla="*/ 75 h 210"/>
                  <a:gd name="T40" fmla="*/ 76 w 249"/>
                  <a:gd name="T41" fmla="*/ 75 h 210"/>
                  <a:gd name="T42" fmla="*/ 68 w 249"/>
                  <a:gd name="T43" fmla="*/ 75 h 210"/>
                  <a:gd name="T44" fmla="*/ 68 w 249"/>
                  <a:gd name="T45" fmla="*/ 52 h 210"/>
                  <a:gd name="T46" fmla="*/ 53 w 249"/>
                  <a:gd name="T47" fmla="*/ 38 h 210"/>
                  <a:gd name="T48" fmla="*/ 53 w 249"/>
                  <a:gd name="T49" fmla="*/ 105 h 210"/>
                  <a:gd name="T50" fmla="*/ 46 w 249"/>
                  <a:gd name="T51" fmla="*/ 113 h 210"/>
                  <a:gd name="T52" fmla="*/ 23 w 249"/>
                  <a:gd name="T53" fmla="*/ 113 h 210"/>
                  <a:gd name="T54" fmla="*/ 23 w 249"/>
                  <a:gd name="T55" fmla="*/ 105 h 210"/>
                  <a:gd name="T56" fmla="*/ 16 w 249"/>
                  <a:gd name="T57" fmla="*/ 97 h 210"/>
                  <a:gd name="T58" fmla="*/ 0 w 249"/>
                  <a:gd name="T59" fmla="*/ 105 h 210"/>
                  <a:gd name="T60" fmla="*/ 16 w 249"/>
                  <a:gd name="T61" fmla="*/ 143 h 210"/>
                  <a:gd name="T62" fmla="*/ 30 w 249"/>
                  <a:gd name="T63" fmla="*/ 165 h 210"/>
                  <a:gd name="T64" fmla="*/ 30 w 249"/>
                  <a:gd name="T65" fmla="*/ 172 h 210"/>
                  <a:gd name="T66" fmla="*/ 30 w 249"/>
                  <a:gd name="T67" fmla="*/ 179 h 210"/>
                  <a:gd name="T68" fmla="*/ 23 w 249"/>
                  <a:gd name="T69" fmla="*/ 172 h 210"/>
                  <a:gd name="T70" fmla="*/ 23 w 249"/>
                  <a:gd name="T71" fmla="*/ 179 h 210"/>
                  <a:gd name="T72" fmla="*/ 30 w 249"/>
                  <a:gd name="T73" fmla="*/ 195 h 210"/>
                  <a:gd name="T74" fmla="*/ 30 w 249"/>
                  <a:gd name="T75" fmla="*/ 202 h 210"/>
                  <a:gd name="T76" fmla="*/ 38 w 249"/>
                  <a:gd name="T77" fmla="*/ 202 h 210"/>
                  <a:gd name="T78" fmla="*/ 53 w 249"/>
                  <a:gd name="T79" fmla="*/ 209 h 210"/>
                  <a:gd name="T80" fmla="*/ 60 w 249"/>
                  <a:gd name="T81" fmla="*/ 209 h 210"/>
                  <a:gd name="T82" fmla="*/ 83 w 249"/>
                  <a:gd name="T83" fmla="*/ 202 h 210"/>
                  <a:gd name="T84" fmla="*/ 90 w 249"/>
                  <a:gd name="T85" fmla="*/ 202 h 210"/>
                  <a:gd name="T86" fmla="*/ 128 w 249"/>
                  <a:gd name="T87" fmla="*/ 202 h 210"/>
                  <a:gd name="T88" fmla="*/ 128 w 249"/>
                  <a:gd name="T89" fmla="*/ 195 h 210"/>
                  <a:gd name="T90" fmla="*/ 143 w 249"/>
                  <a:gd name="T91" fmla="*/ 202 h 210"/>
                  <a:gd name="T92" fmla="*/ 143 w 249"/>
                  <a:gd name="T93" fmla="*/ 195 h 210"/>
                  <a:gd name="T94" fmla="*/ 166 w 249"/>
                  <a:gd name="T95" fmla="*/ 187 h 210"/>
                  <a:gd name="T96" fmla="*/ 181 w 249"/>
                  <a:gd name="T97" fmla="*/ 172 h 210"/>
                  <a:gd name="T98" fmla="*/ 203 w 249"/>
                  <a:gd name="T99" fmla="*/ 149 h 210"/>
                  <a:gd name="T100" fmla="*/ 226 w 249"/>
                  <a:gd name="T101" fmla="*/ 113 h 210"/>
                  <a:gd name="T102" fmla="*/ 241 w 249"/>
                  <a:gd name="T103" fmla="*/ 105 h 210"/>
                  <a:gd name="T104" fmla="*/ 248 w 249"/>
                  <a:gd name="T105" fmla="*/ 75 h 21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9"/>
                  <a:gd name="T160" fmla="*/ 0 h 210"/>
                  <a:gd name="T161" fmla="*/ 249 w 249"/>
                  <a:gd name="T162" fmla="*/ 210 h 21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9" h="210">
                    <a:moveTo>
                      <a:pt x="248" y="75"/>
                    </a:moveTo>
                    <a:lnTo>
                      <a:pt x="248" y="75"/>
                    </a:lnTo>
                    <a:lnTo>
                      <a:pt x="233" y="75"/>
                    </a:lnTo>
                    <a:lnTo>
                      <a:pt x="233" y="82"/>
                    </a:lnTo>
                    <a:lnTo>
                      <a:pt x="226" y="82"/>
                    </a:lnTo>
                    <a:lnTo>
                      <a:pt x="218" y="82"/>
                    </a:lnTo>
                    <a:lnTo>
                      <a:pt x="218" y="75"/>
                    </a:lnTo>
                    <a:lnTo>
                      <a:pt x="226" y="60"/>
                    </a:lnTo>
                    <a:lnTo>
                      <a:pt x="233" y="60"/>
                    </a:lnTo>
                    <a:lnTo>
                      <a:pt x="233" y="30"/>
                    </a:lnTo>
                    <a:lnTo>
                      <a:pt x="226" y="8"/>
                    </a:lnTo>
                    <a:lnTo>
                      <a:pt x="218" y="0"/>
                    </a:lnTo>
                    <a:lnTo>
                      <a:pt x="196" y="0"/>
                    </a:lnTo>
                    <a:lnTo>
                      <a:pt x="166" y="15"/>
                    </a:lnTo>
                    <a:lnTo>
                      <a:pt x="143" y="45"/>
                    </a:lnTo>
                    <a:lnTo>
                      <a:pt x="136" y="52"/>
                    </a:lnTo>
                    <a:lnTo>
                      <a:pt x="128" y="60"/>
                    </a:lnTo>
                    <a:lnTo>
                      <a:pt x="113" y="52"/>
                    </a:lnTo>
                    <a:lnTo>
                      <a:pt x="106" y="52"/>
                    </a:lnTo>
                    <a:lnTo>
                      <a:pt x="90" y="75"/>
                    </a:lnTo>
                    <a:lnTo>
                      <a:pt x="76" y="75"/>
                    </a:lnTo>
                    <a:lnTo>
                      <a:pt x="68" y="75"/>
                    </a:lnTo>
                    <a:lnTo>
                      <a:pt x="68" y="52"/>
                    </a:lnTo>
                    <a:lnTo>
                      <a:pt x="53" y="38"/>
                    </a:lnTo>
                    <a:lnTo>
                      <a:pt x="53" y="105"/>
                    </a:lnTo>
                    <a:lnTo>
                      <a:pt x="46" y="113"/>
                    </a:lnTo>
                    <a:lnTo>
                      <a:pt x="23" y="113"/>
                    </a:lnTo>
                    <a:lnTo>
                      <a:pt x="23" y="105"/>
                    </a:lnTo>
                    <a:lnTo>
                      <a:pt x="16" y="97"/>
                    </a:lnTo>
                    <a:lnTo>
                      <a:pt x="0" y="105"/>
                    </a:lnTo>
                    <a:lnTo>
                      <a:pt x="16" y="143"/>
                    </a:lnTo>
                    <a:lnTo>
                      <a:pt x="30" y="165"/>
                    </a:lnTo>
                    <a:lnTo>
                      <a:pt x="30" y="172"/>
                    </a:lnTo>
                    <a:lnTo>
                      <a:pt x="30" y="179"/>
                    </a:lnTo>
                    <a:lnTo>
                      <a:pt x="23" y="172"/>
                    </a:lnTo>
                    <a:lnTo>
                      <a:pt x="23" y="179"/>
                    </a:lnTo>
                    <a:lnTo>
                      <a:pt x="30" y="195"/>
                    </a:lnTo>
                    <a:lnTo>
                      <a:pt x="30" y="202"/>
                    </a:lnTo>
                    <a:lnTo>
                      <a:pt x="38" y="202"/>
                    </a:lnTo>
                    <a:lnTo>
                      <a:pt x="53" y="209"/>
                    </a:lnTo>
                    <a:lnTo>
                      <a:pt x="60" y="209"/>
                    </a:lnTo>
                    <a:lnTo>
                      <a:pt x="83" y="202"/>
                    </a:lnTo>
                    <a:lnTo>
                      <a:pt x="90" y="202"/>
                    </a:lnTo>
                    <a:lnTo>
                      <a:pt x="128" y="202"/>
                    </a:lnTo>
                    <a:lnTo>
                      <a:pt x="128" y="195"/>
                    </a:lnTo>
                    <a:lnTo>
                      <a:pt x="143" y="202"/>
                    </a:lnTo>
                    <a:lnTo>
                      <a:pt x="143" y="195"/>
                    </a:lnTo>
                    <a:lnTo>
                      <a:pt x="166" y="187"/>
                    </a:lnTo>
                    <a:lnTo>
                      <a:pt x="181" y="172"/>
                    </a:lnTo>
                    <a:lnTo>
                      <a:pt x="203" y="149"/>
                    </a:lnTo>
                    <a:lnTo>
                      <a:pt x="226" y="113"/>
                    </a:lnTo>
                    <a:lnTo>
                      <a:pt x="241" y="105"/>
                    </a:lnTo>
                    <a:lnTo>
                      <a:pt x="248" y="7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4" name="Freeform 544"/>
              <p:cNvSpPr>
                <a:spLocks/>
              </p:cNvSpPr>
              <p:nvPr/>
            </p:nvSpPr>
            <p:spPr bwMode="auto">
              <a:xfrm>
                <a:off x="2840" y="2336"/>
                <a:ext cx="257" cy="218"/>
              </a:xfrm>
              <a:custGeom>
                <a:avLst/>
                <a:gdLst>
                  <a:gd name="T0" fmla="*/ 241 w 257"/>
                  <a:gd name="T1" fmla="*/ 78 h 218"/>
                  <a:gd name="T2" fmla="*/ 233 w 257"/>
                  <a:gd name="T3" fmla="*/ 85 h 218"/>
                  <a:gd name="T4" fmla="*/ 225 w 257"/>
                  <a:gd name="T5" fmla="*/ 78 h 218"/>
                  <a:gd name="T6" fmla="*/ 241 w 257"/>
                  <a:gd name="T7" fmla="*/ 62 h 218"/>
                  <a:gd name="T8" fmla="*/ 233 w 257"/>
                  <a:gd name="T9" fmla="*/ 8 h 218"/>
                  <a:gd name="T10" fmla="*/ 202 w 257"/>
                  <a:gd name="T11" fmla="*/ 0 h 218"/>
                  <a:gd name="T12" fmla="*/ 148 w 257"/>
                  <a:gd name="T13" fmla="*/ 47 h 218"/>
                  <a:gd name="T14" fmla="*/ 132 w 257"/>
                  <a:gd name="T15" fmla="*/ 62 h 218"/>
                  <a:gd name="T16" fmla="*/ 109 w 257"/>
                  <a:gd name="T17" fmla="*/ 54 h 218"/>
                  <a:gd name="T18" fmla="*/ 78 w 257"/>
                  <a:gd name="T19" fmla="*/ 78 h 218"/>
                  <a:gd name="T20" fmla="*/ 70 w 257"/>
                  <a:gd name="T21" fmla="*/ 62 h 218"/>
                  <a:gd name="T22" fmla="*/ 55 w 257"/>
                  <a:gd name="T23" fmla="*/ 109 h 218"/>
                  <a:gd name="T24" fmla="*/ 24 w 257"/>
                  <a:gd name="T25" fmla="*/ 117 h 218"/>
                  <a:gd name="T26" fmla="*/ 16 w 257"/>
                  <a:gd name="T27" fmla="*/ 101 h 218"/>
                  <a:gd name="T28" fmla="*/ 16 w 257"/>
                  <a:gd name="T29" fmla="*/ 148 h 218"/>
                  <a:gd name="T30" fmla="*/ 31 w 257"/>
                  <a:gd name="T31" fmla="*/ 179 h 218"/>
                  <a:gd name="T32" fmla="*/ 24 w 257"/>
                  <a:gd name="T33" fmla="*/ 186 h 218"/>
                  <a:gd name="T34" fmla="*/ 31 w 257"/>
                  <a:gd name="T35" fmla="*/ 210 h 218"/>
                  <a:gd name="T36" fmla="*/ 55 w 257"/>
                  <a:gd name="T37" fmla="*/ 217 h 218"/>
                  <a:gd name="T38" fmla="*/ 86 w 257"/>
                  <a:gd name="T39" fmla="*/ 210 h 218"/>
                  <a:gd name="T40" fmla="*/ 132 w 257"/>
                  <a:gd name="T41" fmla="*/ 210 h 218"/>
                  <a:gd name="T42" fmla="*/ 148 w 257"/>
                  <a:gd name="T43" fmla="*/ 202 h 218"/>
                  <a:gd name="T44" fmla="*/ 187 w 257"/>
                  <a:gd name="T45" fmla="*/ 179 h 218"/>
                  <a:gd name="T46" fmla="*/ 233 w 257"/>
                  <a:gd name="T47" fmla="*/ 124 h 218"/>
                  <a:gd name="T48" fmla="*/ 256 w 257"/>
                  <a:gd name="T49" fmla="*/ 78 h 218"/>
                  <a:gd name="T50" fmla="*/ 241 w 257"/>
                  <a:gd name="T51" fmla="*/ 85 h 218"/>
                  <a:gd name="T52" fmla="*/ 225 w 257"/>
                  <a:gd name="T53" fmla="*/ 85 h 218"/>
                  <a:gd name="T54" fmla="*/ 233 w 257"/>
                  <a:gd name="T55" fmla="*/ 62 h 218"/>
                  <a:gd name="T56" fmla="*/ 241 w 257"/>
                  <a:gd name="T57" fmla="*/ 31 h 218"/>
                  <a:gd name="T58" fmla="*/ 225 w 257"/>
                  <a:gd name="T59" fmla="*/ 0 h 218"/>
                  <a:gd name="T60" fmla="*/ 171 w 257"/>
                  <a:gd name="T61" fmla="*/ 16 h 218"/>
                  <a:gd name="T62" fmla="*/ 140 w 257"/>
                  <a:gd name="T63" fmla="*/ 54 h 218"/>
                  <a:gd name="T64" fmla="*/ 117 w 257"/>
                  <a:gd name="T65" fmla="*/ 54 h 218"/>
                  <a:gd name="T66" fmla="*/ 93 w 257"/>
                  <a:gd name="T67" fmla="*/ 78 h 218"/>
                  <a:gd name="T68" fmla="*/ 70 w 257"/>
                  <a:gd name="T69" fmla="*/ 78 h 218"/>
                  <a:gd name="T70" fmla="*/ 55 w 257"/>
                  <a:gd name="T71" fmla="*/ 39 h 218"/>
                  <a:gd name="T72" fmla="*/ 47 w 257"/>
                  <a:gd name="T73" fmla="*/ 117 h 218"/>
                  <a:gd name="T74" fmla="*/ 24 w 257"/>
                  <a:gd name="T75" fmla="*/ 109 h 218"/>
                  <a:gd name="T76" fmla="*/ 0 w 257"/>
                  <a:gd name="T77" fmla="*/ 109 h 218"/>
                  <a:gd name="T78" fmla="*/ 31 w 257"/>
                  <a:gd name="T79" fmla="*/ 171 h 218"/>
                  <a:gd name="T80" fmla="*/ 31 w 257"/>
                  <a:gd name="T81" fmla="*/ 186 h 218"/>
                  <a:gd name="T82" fmla="*/ 24 w 257"/>
                  <a:gd name="T83" fmla="*/ 186 h 218"/>
                  <a:gd name="T84" fmla="*/ 31 w 257"/>
                  <a:gd name="T85" fmla="*/ 210 h 218"/>
                  <a:gd name="T86" fmla="*/ 55 w 257"/>
                  <a:gd name="T87" fmla="*/ 217 h 218"/>
                  <a:gd name="T88" fmla="*/ 86 w 257"/>
                  <a:gd name="T89" fmla="*/ 210 h 218"/>
                  <a:gd name="T90" fmla="*/ 132 w 257"/>
                  <a:gd name="T91" fmla="*/ 210 h 218"/>
                  <a:gd name="T92" fmla="*/ 148 w 257"/>
                  <a:gd name="T93" fmla="*/ 210 h 218"/>
                  <a:gd name="T94" fmla="*/ 171 w 257"/>
                  <a:gd name="T95" fmla="*/ 194 h 218"/>
                  <a:gd name="T96" fmla="*/ 210 w 257"/>
                  <a:gd name="T97" fmla="*/ 155 h 218"/>
                  <a:gd name="T98" fmla="*/ 249 w 257"/>
                  <a:gd name="T99" fmla="*/ 109 h 2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7"/>
                  <a:gd name="T151" fmla="*/ 0 h 218"/>
                  <a:gd name="T152" fmla="*/ 257 w 257"/>
                  <a:gd name="T153" fmla="*/ 218 h 21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7" h="218">
                    <a:moveTo>
                      <a:pt x="241" y="78"/>
                    </a:moveTo>
                    <a:lnTo>
                      <a:pt x="241" y="78"/>
                    </a:lnTo>
                    <a:lnTo>
                      <a:pt x="241" y="85"/>
                    </a:lnTo>
                    <a:lnTo>
                      <a:pt x="233" y="85"/>
                    </a:lnTo>
                    <a:lnTo>
                      <a:pt x="225" y="85"/>
                    </a:lnTo>
                    <a:lnTo>
                      <a:pt x="225" y="78"/>
                    </a:lnTo>
                    <a:lnTo>
                      <a:pt x="233" y="62"/>
                    </a:lnTo>
                    <a:lnTo>
                      <a:pt x="241" y="62"/>
                    </a:lnTo>
                    <a:lnTo>
                      <a:pt x="241" y="39"/>
                    </a:lnTo>
                    <a:lnTo>
                      <a:pt x="233" y="8"/>
                    </a:lnTo>
                    <a:lnTo>
                      <a:pt x="225" y="0"/>
                    </a:lnTo>
                    <a:lnTo>
                      <a:pt x="202" y="0"/>
                    </a:lnTo>
                    <a:lnTo>
                      <a:pt x="171" y="16"/>
                    </a:lnTo>
                    <a:lnTo>
                      <a:pt x="148" y="47"/>
                    </a:lnTo>
                    <a:lnTo>
                      <a:pt x="140" y="54"/>
                    </a:lnTo>
                    <a:lnTo>
                      <a:pt x="132" y="62"/>
                    </a:lnTo>
                    <a:lnTo>
                      <a:pt x="117" y="54"/>
                    </a:lnTo>
                    <a:lnTo>
                      <a:pt x="109" y="54"/>
                    </a:lnTo>
                    <a:lnTo>
                      <a:pt x="93" y="78"/>
                    </a:lnTo>
                    <a:lnTo>
                      <a:pt x="78" y="78"/>
                    </a:lnTo>
                    <a:lnTo>
                      <a:pt x="70" y="78"/>
                    </a:lnTo>
                    <a:lnTo>
                      <a:pt x="70" y="62"/>
                    </a:lnTo>
                    <a:lnTo>
                      <a:pt x="55" y="47"/>
                    </a:lnTo>
                    <a:lnTo>
                      <a:pt x="55" y="109"/>
                    </a:lnTo>
                    <a:lnTo>
                      <a:pt x="47" y="117"/>
                    </a:lnTo>
                    <a:lnTo>
                      <a:pt x="24" y="117"/>
                    </a:lnTo>
                    <a:lnTo>
                      <a:pt x="24" y="109"/>
                    </a:lnTo>
                    <a:lnTo>
                      <a:pt x="16" y="101"/>
                    </a:lnTo>
                    <a:lnTo>
                      <a:pt x="0" y="109"/>
                    </a:lnTo>
                    <a:lnTo>
                      <a:pt x="16" y="148"/>
                    </a:lnTo>
                    <a:lnTo>
                      <a:pt x="31" y="171"/>
                    </a:lnTo>
                    <a:lnTo>
                      <a:pt x="31" y="179"/>
                    </a:lnTo>
                    <a:lnTo>
                      <a:pt x="31" y="186"/>
                    </a:lnTo>
                    <a:lnTo>
                      <a:pt x="24" y="186"/>
                    </a:lnTo>
                    <a:lnTo>
                      <a:pt x="31" y="202"/>
                    </a:lnTo>
                    <a:lnTo>
                      <a:pt x="31" y="210"/>
                    </a:lnTo>
                    <a:lnTo>
                      <a:pt x="39" y="210"/>
                    </a:lnTo>
                    <a:lnTo>
                      <a:pt x="55" y="217"/>
                    </a:lnTo>
                    <a:lnTo>
                      <a:pt x="62" y="217"/>
                    </a:lnTo>
                    <a:lnTo>
                      <a:pt x="86" y="210"/>
                    </a:lnTo>
                    <a:lnTo>
                      <a:pt x="93" y="210"/>
                    </a:lnTo>
                    <a:lnTo>
                      <a:pt x="132" y="210"/>
                    </a:lnTo>
                    <a:lnTo>
                      <a:pt x="148" y="210"/>
                    </a:lnTo>
                    <a:lnTo>
                      <a:pt x="148" y="202"/>
                    </a:lnTo>
                    <a:lnTo>
                      <a:pt x="171" y="202"/>
                    </a:lnTo>
                    <a:lnTo>
                      <a:pt x="187" y="179"/>
                    </a:lnTo>
                    <a:lnTo>
                      <a:pt x="210" y="155"/>
                    </a:lnTo>
                    <a:lnTo>
                      <a:pt x="233" y="124"/>
                    </a:lnTo>
                    <a:lnTo>
                      <a:pt x="249" y="109"/>
                    </a:lnTo>
                    <a:lnTo>
                      <a:pt x="256" y="78"/>
                    </a:lnTo>
                    <a:lnTo>
                      <a:pt x="241" y="78"/>
                    </a:lnTo>
                    <a:lnTo>
                      <a:pt x="241" y="85"/>
                    </a:lnTo>
                    <a:lnTo>
                      <a:pt x="233" y="85"/>
                    </a:lnTo>
                    <a:lnTo>
                      <a:pt x="225" y="85"/>
                    </a:lnTo>
                    <a:lnTo>
                      <a:pt x="225" y="78"/>
                    </a:lnTo>
                    <a:lnTo>
                      <a:pt x="233" y="62"/>
                    </a:lnTo>
                    <a:lnTo>
                      <a:pt x="241" y="62"/>
                    </a:lnTo>
                    <a:lnTo>
                      <a:pt x="241" y="31"/>
                    </a:lnTo>
                    <a:lnTo>
                      <a:pt x="233" y="8"/>
                    </a:lnTo>
                    <a:lnTo>
                      <a:pt x="225" y="0"/>
                    </a:lnTo>
                    <a:lnTo>
                      <a:pt x="202" y="0"/>
                    </a:lnTo>
                    <a:lnTo>
                      <a:pt x="171" y="16"/>
                    </a:lnTo>
                    <a:lnTo>
                      <a:pt x="148" y="47"/>
                    </a:lnTo>
                    <a:lnTo>
                      <a:pt x="140" y="54"/>
                    </a:lnTo>
                    <a:lnTo>
                      <a:pt x="132" y="62"/>
                    </a:lnTo>
                    <a:lnTo>
                      <a:pt x="117" y="54"/>
                    </a:lnTo>
                    <a:lnTo>
                      <a:pt x="109" y="54"/>
                    </a:lnTo>
                    <a:lnTo>
                      <a:pt x="93" y="78"/>
                    </a:lnTo>
                    <a:lnTo>
                      <a:pt x="78" y="78"/>
                    </a:lnTo>
                    <a:lnTo>
                      <a:pt x="70" y="78"/>
                    </a:lnTo>
                    <a:lnTo>
                      <a:pt x="70" y="54"/>
                    </a:lnTo>
                    <a:lnTo>
                      <a:pt x="55" y="39"/>
                    </a:lnTo>
                    <a:lnTo>
                      <a:pt x="55" y="109"/>
                    </a:lnTo>
                    <a:lnTo>
                      <a:pt x="47" y="117"/>
                    </a:lnTo>
                    <a:lnTo>
                      <a:pt x="24" y="117"/>
                    </a:lnTo>
                    <a:lnTo>
                      <a:pt x="24" y="109"/>
                    </a:lnTo>
                    <a:lnTo>
                      <a:pt x="16" y="101"/>
                    </a:lnTo>
                    <a:lnTo>
                      <a:pt x="0" y="109"/>
                    </a:lnTo>
                    <a:lnTo>
                      <a:pt x="16" y="148"/>
                    </a:lnTo>
                    <a:lnTo>
                      <a:pt x="31" y="171"/>
                    </a:lnTo>
                    <a:lnTo>
                      <a:pt x="31" y="179"/>
                    </a:lnTo>
                    <a:lnTo>
                      <a:pt x="31" y="186"/>
                    </a:lnTo>
                    <a:lnTo>
                      <a:pt x="24" y="179"/>
                    </a:lnTo>
                    <a:lnTo>
                      <a:pt x="24" y="186"/>
                    </a:lnTo>
                    <a:lnTo>
                      <a:pt x="31" y="202"/>
                    </a:lnTo>
                    <a:lnTo>
                      <a:pt x="31" y="210"/>
                    </a:lnTo>
                    <a:lnTo>
                      <a:pt x="39" y="210"/>
                    </a:lnTo>
                    <a:lnTo>
                      <a:pt x="55" y="217"/>
                    </a:lnTo>
                    <a:lnTo>
                      <a:pt x="62" y="217"/>
                    </a:lnTo>
                    <a:lnTo>
                      <a:pt x="86" y="210"/>
                    </a:lnTo>
                    <a:lnTo>
                      <a:pt x="93" y="210"/>
                    </a:lnTo>
                    <a:lnTo>
                      <a:pt x="132" y="210"/>
                    </a:lnTo>
                    <a:lnTo>
                      <a:pt x="132" y="202"/>
                    </a:lnTo>
                    <a:lnTo>
                      <a:pt x="148" y="210"/>
                    </a:lnTo>
                    <a:lnTo>
                      <a:pt x="148" y="202"/>
                    </a:lnTo>
                    <a:lnTo>
                      <a:pt x="171" y="194"/>
                    </a:lnTo>
                    <a:lnTo>
                      <a:pt x="187" y="179"/>
                    </a:lnTo>
                    <a:lnTo>
                      <a:pt x="210" y="155"/>
                    </a:lnTo>
                    <a:lnTo>
                      <a:pt x="233" y="117"/>
                    </a:lnTo>
                    <a:lnTo>
                      <a:pt x="249" y="109"/>
                    </a:lnTo>
                    <a:lnTo>
                      <a:pt x="256" y="7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499" name="Group 545"/>
            <p:cNvGrpSpPr>
              <a:grpSpLocks/>
            </p:cNvGrpSpPr>
            <p:nvPr/>
          </p:nvGrpSpPr>
          <p:grpSpPr bwMode="auto">
            <a:xfrm>
              <a:off x="3139" y="3214"/>
              <a:ext cx="42" cy="36"/>
              <a:chOff x="3003" y="2445"/>
              <a:chExt cx="40" cy="32"/>
            </a:xfrm>
          </p:grpSpPr>
          <p:sp>
            <p:nvSpPr>
              <p:cNvPr id="67761" name="Freeform 546"/>
              <p:cNvSpPr>
                <a:spLocks/>
              </p:cNvSpPr>
              <p:nvPr/>
            </p:nvSpPr>
            <p:spPr bwMode="auto">
              <a:xfrm>
                <a:off x="3003" y="2445"/>
                <a:ext cx="32" cy="24"/>
              </a:xfrm>
              <a:custGeom>
                <a:avLst/>
                <a:gdLst>
                  <a:gd name="T0" fmla="*/ 31 w 32"/>
                  <a:gd name="T1" fmla="*/ 11 h 24"/>
                  <a:gd name="T2" fmla="*/ 31 w 32"/>
                  <a:gd name="T3" fmla="*/ 11 h 24"/>
                  <a:gd name="T4" fmla="*/ 25 w 32"/>
                  <a:gd name="T5" fmla="*/ 17 h 24"/>
                  <a:gd name="T6" fmla="*/ 13 w 32"/>
                  <a:gd name="T7" fmla="*/ 23 h 24"/>
                  <a:gd name="T8" fmla="*/ 6 w 32"/>
                  <a:gd name="T9" fmla="*/ 23 h 24"/>
                  <a:gd name="T10" fmla="*/ 0 w 32"/>
                  <a:gd name="T11" fmla="*/ 11 h 24"/>
                  <a:gd name="T12" fmla="*/ 6 w 32"/>
                  <a:gd name="T13" fmla="*/ 6 h 24"/>
                  <a:gd name="T14" fmla="*/ 19 w 32"/>
                  <a:gd name="T15" fmla="*/ 0 h 24"/>
                  <a:gd name="T16" fmla="*/ 25 w 32"/>
                  <a:gd name="T17" fmla="*/ 0 h 24"/>
                  <a:gd name="T18" fmla="*/ 31 w 32"/>
                  <a:gd name="T19" fmla="*/ 11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4"/>
                  <a:gd name="T32" fmla="*/ 32 w 32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4">
                    <a:moveTo>
                      <a:pt x="31" y="11"/>
                    </a:moveTo>
                    <a:lnTo>
                      <a:pt x="31" y="11"/>
                    </a:lnTo>
                    <a:lnTo>
                      <a:pt x="25" y="17"/>
                    </a:lnTo>
                    <a:lnTo>
                      <a:pt x="13" y="23"/>
                    </a:lnTo>
                    <a:lnTo>
                      <a:pt x="6" y="23"/>
                    </a:lnTo>
                    <a:lnTo>
                      <a:pt x="0" y="11"/>
                    </a:lnTo>
                    <a:lnTo>
                      <a:pt x="6" y="6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1" y="1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2" name="Freeform 547"/>
              <p:cNvSpPr>
                <a:spLocks/>
              </p:cNvSpPr>
              <p:nvPr/>
            </p:nvSpPr>
            <p:spPr bwMode="auto">
              <a:xfrm>
                <a:off x="3003" y="2445"/>
                <a:ext cx="40" cy="32"/>
              </a:xfrm>
              <a:custGeom>
                <a:avLst/>
                <a:gdLst>
                  <a:gd name="T0" fmla="*/ 31 w 40"/>
                  <a:gd name="T1" fmla="*/ 23 h 32"/>
                  <a:gd name="T2" fmla="*/ 31 w 40"/>
                  <a:gd name="T3" fmla="*/ 23 h 32"/>
                  <a:gd name="T4" fmla="*/ 16 w 40"/>
                  <a:gd name="T5" fmla="*/ 31 h 32"/>
                  <a:gd name="T6" fmla="*/ 8 w 40"/>
                  <a:gd name="T7" fmla="*/ 31 h 32"/>
                  <a:gd name="T8" fmla="*/ 0 w 40"/>
                  <a:gd name="T9" fmla="*/ 15 h 32"/>
                  <a:gd name="T10" fmla="*/ 8 w 40"/>
                  <a:gd name="T11" fmla="*/ 8 h 32"/>
                  <a:gd name="T12" fmla="*/ 24 w 40"/>
                  <a:gd name="T13" fmla="*/ 0 h 32"/>
                  <a:gd name="T14" fmla="*/ 31 w 40"/>
                  <a:gd name="T15" fmla="*/ 0 h 32"/>
                  <a:gd name="T16" fmla="*/ 39 w 40"/>
                  <a:gd name="T17" fmla="*/ 15 h 32"/>
                  <a:gd name="T18" fmla="*/ 31 w 40"/>
                  <a:gd name="T19" fmla="*/ 23 h 32"/>
                  <a:gd name="T20" fmla="*/ 16 w 40"/>
                  <a:gd name="T21" fmla="*/ 31 h 32"/>
                  <a:gd name="T22" fmla="*/ 8 w 40"/>
                  <a:gd name="T23" fmla="*/ 31 h 32"/>
                  <a:gd name="T24" fmla="*/ 0 w 40"/>
                  <a:gd name="T25" fmla="*/ 15 h 32"/>
                  <a:gd name="T26" fmla="*/ 8 w 40"/>
                  <a:gd name="T27" fmla="*/ 8 h 32"/>
                  <a:gd name="T28" fmla="*/ 24 w 40"/>
                  <a:gd name="T29" fmla="*/ 0 h 32"/>
                  <a:gd name="T30" fmla="*/ 31 w 40"/>
                  <a:gd name="T31" fmla="*/ 0 h 32"/>
                  <a:gd name="T32" fmla="*/ 39 w 40"/>
                  <a:gd name="T33" fmla="*/ 15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32"/>
                  <a:gd name="T53" fmla="*/ 40 w 40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32">
                    <a:moveTo>
                      <a:pt x="31" y="23"/>
                    </a:moveTo>
                    <a:lnTo>
                      <a:pt x="31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9" y="15"/>
                    </a:lnTo>
                    <a:lnTo>
                      <a:pt x="31" y="23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24" y="0"/>
                    </a:lnTo>
                    <a:lnTo>
                      <a:pt x="31" y="0"/>
                    </a:lnTo>
                    <a:lnTo>
                      <a:pt x="39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00" name="Group 548"/>
            <p:cNvGrpSpPr>
              <a:grpSpLocks/>
            </p:cNvGrpSpPr>
            <p:nvPr/>
          </p:nvGrpSpPr>
          <p:grpSpPr bwMode="auto">
            <a:xfrm>
              <a:off x="3115" y="2966"/>
              <a:ext cx="122" cy="134"/>
              <a:chOff x="2980" y="2227"/>
              <a:chExt cx="117" cy="118"/>
            </a:xfrm>
          </p:grpSpPr>
          <p:sp>
            <p:nvSpPr>
              <p:cNvPr id="67759" name="Freeform 549"/>
              <p:cNvSpPr>
                <a:spLocks/>
              </p:cNvSpPr>
              <p:nvPr/>
            </p:nvSpPr>
            <p:spPr bwMode="auto">
              <a:xfrm>
                <a:off x="2980" y="2227"/>
                <a:ext cx="109" cy="110"/>
              </a:xfrm>
              <a:custGeom>
                <a:avLst/>
                <a:gdLst>
                  <a:gd name="T0" fmla="*/ 58 w 109"/>
                  <a:gd name="T1" fmla="*/ 102 h 110"/>
                  <a:gd name="T2" fmla="*/ 58 w 109"/>
                  <a:gd name="T3" fmla="*/ 102 h 110"/>
                  <a:gd name="T4" fmla="*/ 79 w 109"/>
                  <a:gd name="T5" fmla="*/ 102 h 110"/>
                  <a:gd name="T6" fmla="*/ 87 w 109"/>
                  <a:gd name="T7" fmla="*/ 109 h 110"/>
                  <a:gd name="T8" fmla="*/ 87 w 109"/>
                  <a:gd name="T9" fmla="*/ 102 h 110"/>
                  <a:gd name="T10" fmla="*/ 94 w 109"/>
                  <a:gd name="T11" fmla="*/ 94 h 110"/>
                  <a:gd name="T12" fmla="*/ 108 w 109"/>
                  <a:gd name="T13" fmla="*/ 65 h 110"/>
                  <a:gd name="T14" fmla="*/ 101 w 109"/>
                  <a:gd name="T15" fmla="*/ 51 h 110"/>
                  <a:gd name="T16" fmla="*/ 108 w 109"/>
                  <a:gd name="T17" fmla="*/ 44 h 110"/>
                  <a:gd name="T18" fmla="*/ 108 w 109"/>
                  <a:gd name="T19" fmla="*/ 30 h 110"/>
                  <a:gd name="T20" fmla="*/ 101 w 109"/>
                  <a:gd name="T21" fmla="*/ 15 h 110"/>
                  <a:gd name="T22" fmla="*/ 87 w 109"/>
                  <a:gd name="T23" fmla="*/ 7 h 110"/>
                  <a:gd name="T24" fmla="*/ 73 w 109"/>
                  <a:gd name="T25" fmla="*/ 7 h 110"/>
                  <a:gd name="T26" fmla="*/ 73 w 109"/>
                  <a:gd name="T27" fmla="*/ 0 h 110"/>
                  <a:gd name="T28" fmla="*/ 65 w 109"/>
                  <a:gd name="T29" fmla="*/ 0 h 110"/>
                  <a:gd name="T30" fmla="*/ 50 w 109"/>
                  <a:gd name="T31" fmla="*/ 7 h 110"/>
                  <a:gd name="T32" fmla="*/ 44 w 109"/>
                  <a:gd name="T33" fmla="*/ 22 h 110"/>
                  <a:gd name="T34" fmla="*/ 36 w 109"/>
                  <a:gd name="T35" fmla="*/ 22 h 110"/>
                  <a:gd name="T36" fmla="*/ 21 w 109"/>
                  <a:gd name="T37" fmla="*/ 36 h 110"/>
                  <a:gd name="T38" fmla="*/ 0 w 109"/>
                  <a:gd name="T39" fmla="*/ 36 h 110"/>
                  <a:gd name="T40" fmla="*/ 7 w 109"/>
                  <a:gd name="T41" fmla="*/ 59 h 110"/>
                  <a:gd name="T42" fmla="*/ 36 w 109"/>
                  <a:gd name="T43" fmla="*/ 80 h 110"/>
                  <a:gd name="T44" fmla="*/ 36 w 109"/>
                  <a:gd name="T45" fmla="*/ 94 h 110"/>
                  <a:gd name="T46" fmla="*/ 58 w 109"/>
                  <a:gd name="T47" fmla="*/ 102 h 1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09"/>
                  <a:gd name="T73" fmla="*/ 0 h 110"/>
                  <a:gd name="T74" fmla="*/ 109 w 109"/>
                  <a:gd name="T75" fmla="*/ 110 h 11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09" h="110">
                    <a:moveTo>
                      <a:pt x="58" y="102"/>
                    </a:moveTo>
                    <a:lnTo>
                      <a:pt x="58" y="102"/>
                    </a:lnTo>
                    <a:lnTo>
                      <a:pt x="79" y="102"/>
                    </a:lnTo>
                    <a:lnTo>
                      <a:pt x="87" y="109"/>
                    </a:lnTo>
                    <a:lnTo>
                      <a:pt x="87" y="102"/>
                    </a:lnTo>
                    <a:lnTo>
                      <a:pt x="94" y="94"/>
                    </a:lnTo>
                    <a:lnTo>
                      <a:pt x="108" y="65"/>
                    </a:lnTo>
                    <a:lnTo>
                      <a:pt x="101" y="51"/>
                    </a:lnTo>
                    <a:lnTo>
                      <a:pt x="108" y="44"/>
                    </a:lnTo>
                    <a:lnTo>
                      <a:pt x="108" y="30"/>
                    </a:lnTo>
                    <a:lnTo>
                      <a:pt x="101" y="15"/>
                    </a:lnTo>
                    <a:lnTo>
                      <a:pt x="87" y="7"/>
                    </a:lnTo>
                    <a:lnTo>
                      <a:pt x="73" y="7"/>
                    </a:lnTo>
                    <a:lnTo>
                      <a:pt x="73" y="0"/>
                    </a:lnTo>
                    <a:lnTo>
                      <a:pt x="65" y="0"/>
                    </a:lnTo>
                    <a:lnTo>
                      <a:pt x="50" y="7"/>
                    </a:lnTo>
                    <a:lnTo>
                      <a:pt x="44" y="22"/>
                    </a:lnTo>
                    <a:lnTo>
                      <a:pt x="36" y="22"/>
                    </a:lnTo>
                    <a:lnTo>
                      <a:pt x="21" y="36"/>
                    </a:lnTo>
                    <a:lnTo>
                      <a:pt x="0" y="36"/>
                    </a:lnTo>
                    <a:lnTo>
                      <a:pt x="7" y="59"/>
                    </a:lnTo>
                    <a:lnTo>
                      <a:pt x="36" y="80"/>
                    </a:lnTo>
                    <a:lnTo>
                      <a:pt x="36" y="94"/>
                    </a:lnTo>
                    <a:lnTo>
                      <a:pt x="58" y="102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60" name="Freeform 550"/>
              <p:cNvSpPr>
                <a:spLocks/>
              </p:cNvSpPr>
              <p:nvPr/>
            </p:nvSpPr>
            <p:spPr bwMode="auto">
              <a:xfrm>
                <a:off x="2980" y="2227"/>
                <a:ext cx="117" cy="118"/>
              </a:xfrm>
              <a:custGeom>
                <a:avLst/>
                <a:gdLst>
                  <a:gd name="T0" fmla="*/ 85 w 117"/>
                  <a:gd name="T1" fmla="*/ 109 h 118"/>
                  <a:gd name="T2" fmla="*/ 85 w 117"/>
                  <a:gd name="T3" fmla="*/ 109 h 118"/>
                  <a:gd name="T4" fmla="*/ 93 w 117"/>
                  <a:gd name="T5" fmla="*/ 117 h 118"/>
                  <a:gd name="T6" fmla="*/ 93 w 117"/>
                  <a:gd name="T7" fmla="*/ 109 h 118"/>
                  <a:gd name="T8" fmla="*/ 101 w 117"/>
                  <a:gd name="T9" fmla="*/ 101 h 118"/>
                  <a:gd name="T10" fmla="*/ 116 w 117"/>
                  <a:gd name="T11" fmla="*/ 78 h 118"/>
                  <a:gd name="T12" fmla="*/ 109 w 117"/>
                  <a:gd name="T13" fmla="*/ 55 h 118"/>
                  <a:gd name="T14" fmla="*/ 116 w 117"/>
                  <a:gd name="T15" fmla="*/ 47 h 118"/>
                  <a:gd name="T16" fmla="*/ 116 w 117"/>
                  <a:gd name="T17" fmla="*/ 32 h 118"/>
                  <a:gd name="T18" fmla="*/ 109 w 117"/>
                  <a:gd name="T19" fmla="*/ 16 h 118"/>
                  <a:gd name="T20" fmla="*/ 93 w 117"/>
                  <a:gd name="T21" fmla="*/ 8 h 118"/>
                  <a:gd name="T22" fmla="*/ 78 w 117"/>
                  <a:gd name="T23" fmla="*/ 8 h 118"/>
                  <a:gd name="T24" fmla="*/ 70 w 117"/>
                  <a:gd name="T25" fmla="*/ 0 h 118"/>
                  <a:gd name="T26" fmla="*/ 54 w 117"/>
                  <a:gd name="T27" fmla="*/ 8 h 118"/>
                  <a:gd name="T28" fmla="*/ 47 w 117"/>
                  <a:gd name="T29" fmla="*/ 24 h 118"/>
                  <a:gd name="T30" fmla="*/ 39 w 117"/>
                  <a:gd name="T31" fmla="*/ 24 h 118"/>
                  <a:gd name="T32" fmla="*/ 23 w 117"/>
                  <a:gd name="T33" fmla="*/ 39 h 118"/>
                  <a:gd name="T34" fmla="*/ 0 w 117"/>
                  <a:gd name="T35" fmla="*/ 39 h 118"/>
                  <a:gd name="T36" fmla="*/ 8 w 117"/>
                  <a:gd name="T37" fmla="*/ 63 h 118"/>
                  <a:gd name="T38" fmla="*/ 39 w 117"/>
                  <a:gd name="T39" fmla="*/ 86 h 118"/>
                  <a:gd name="T40" fmla="*/ 39 w 117"/>
                  <a:gd name="T41" fmla="*/ 101 h 118"/>
                  <a:gd name="T42" fmla="*/ 62 w 117"/>
                  <a:gd name="T43" fmla="*/ 109 h 118"/>
                  <a:gd name="T44" fmla="*/ 85 w 117"/>
                  <a:gd name="T45" fmla="*/ 109 h 118"/>
                  <a:gd name="T46" fmla="*/ 93 w 117"/>
                  <a:gd name="T47" fmla="*/ 117 h 118"/>
                  <a:gd name="T48" fmla="*/ 93 w 117"/>
                  <a:gd name="T49" fmla="*/ 109 h 118"/>
                  <a:gd name="T50" fmla="*/ 101 w 117"/>
                  <a:gd name="T51" fmla="*/ 101 h 118"/>
                  <a:gd name="T52" fmla="*/ 116 w 117"/>
                  <a:gd name="T53" fmla="*/ 70 h 118"/>
                  <a:gd name="T54" fmla="*/ 109 w 117"/>
                  <a:gd name="T55" fmla="*/ 55 h 118"/>
                  <a:gd name="T56" fmla="*/ 116 w 117"/>
                  <a:gd name="T57" fmla="*/ 47 h 118"/>
                  <a:gd name="T58" fmla="*/ 116 w 117"/>
                  <a:gd name="T59" fmla="*/ 32 h 118"/>
                  <a:gd name="T60" fmla="*/ 109 w 117"/>
                  <a:gd name="T61" fmla="*/ 16 h 118"/>
                  <a:gd name="T62" fmla="*/ 93 w 117"/>
                  <a:gd name="T63" fmla="*/ 8 h 118"/>
                  <a:gd name="T64" fmla="*/ 78 w 117"/>
                  <a:gd name="T65" fmla="*/ 8 h 118"/>
                  <a:gd name="T66" fmla="*/ 78 w 117"/>
                  <a:gd name="T67" fmla="*/ 0 h 118"/>
                  <a:gd name="T68" fmla="*/ 70 w 117"/>
                  <a:gd name="T69" fmla="*/ 0 h 118"/>
                  <a:gd name="T70" fmla="*/ 54 w 117"/>
                  <a:gd name="T71" fmla="*/ 8 h 118"/>
                  <a:gd name="T72" fmla="*/ 47 w 117"/>
                  <a:gd name="T73" fmla="*/ 24 h 118"/>
                  <a:gd name="T74" fmla="*/ 39 w 117"/>
                  <a:gd name="T75" fmla="*/ 24 h 118"/>
                  <a:gd name="T76" fmla="*/ 23 w 117"/>
                  <a:gd name="T77" fmla="*/ 39 h 118"/>
                  <a:gd name="T78" fmla="*/ 0 w 117"/>
                  <a:gd name="T79" fmla="*/ 39 h 118"/>
                  <a:gd name="T80" fmla="*/ 8 w 117"/>
                  <a:gd name="T81" fmla="*/ 63 h 118"/>
                  <a:gd name="T82" fmla="*/ 39 w 117"/>
                  <a:gd name="T83" fmla="*/ 86 h 118"/>
                  <a:gd name="T84" fmla="*/ 39 w 117"/>
                  <a:gd name="T85" fmla="*/ 101 h 118"/>
                  <a:gd name="T86" fmla="*/ 62 w 117"/>
                  <a:gd name="T87" fmla="*/ 109 h 11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7"/>
                  <a:gd name="T133" fmla="*/ 0 h 118"/>
                  <a:gd name="T134" fmla="*/ 117 w 117"/>
                  <a:gd name="T135" fmla="*/ 118 h 11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7" h="118">
                    <a:moveTo>
                      <a:pt x="85" y="109"/>
                    </a:moveTo>
                    <a:lnTo>
                      <a:pt x="85" y="109"/>
                    </a:lnTo>
                    <a:lnTo>
                      <a:pt x="93" y="117"/>
                    </a:lnTo>
                    <a:lnTo>
                      <a:pt x="93" y="109"/>
                    </a:lnTo>
                    <a:lnTo>
                      <a:pt x="101" y="101"/>
                    </a:lnTo>
                    <a:lnTo>
                      <a:pt x="116" y="78"/>
                    </a:lnTo>
                    <a:lnTo>
                      <a:pt x="109" y="55"/>
                    </a:lnTo>
                    <a:lnTo>
                      <a:pt x="116" y="47"/>
                    </a:lnTo>
                    <a:lnTo>
                      <a:pt x="116" y="32"/>
                    </a:lnTo>
                    <a:lnTo>
                      <a:pt x="109" y="16"/>
                    </a:lnTo>
                    <a:lnTo>
                      <a:pt x="93" y="8"/>
                    </a:lnTo>
                    <a:lnTo>
                      <a:pt x="78" y="8"/>
                    </a:lnTo>
                    <a:lnTo>
                      <a:pt x="70" y="0"/>
                    </a:lnTo>
                    <a:lnTo>
                      <a:pt x="54" y="8"/>
                    </a:lnTo>
                    <a:lnTo>
                      <a:pt x="47" y="24"/>
                    </a:lnTo>
                    <a:lnTo>
                      <a:pt x="39" y="24"/>
                    </a:lnTo>
                    <a:lnTo>
                      <a:pt x="23" y="39"/>
                    </a:lnTo>
                    <a:lnTo>
                      <a:pt x="0" y="39"/>
                    </a:lnTo>
                    <a:lnTo>
                      <a:pt x="8" y="63"/>
                    </a:lnTo>
                    <a:lnTo>
                      <a:pt x="39" y="86"/>
                    </a:lnTo>
                    <a:lnTo>
                      <a:pt x="39" y="101"/>
                    </a:lnTo>
                    <a:lnTo>
                      <a:pt x="62" y="109"/>
                    </a:lnTo>
                    <a:lnTo>
                      <a:pt x="85" y="109"/>
                    </a:lnTo>
                    <a:lnTo>
                      <a:pt x="93" y="117"/>
                    </a:lnTo>
                    <a:lnTo>
                      <a:pt x="93" y="109"/>
                    </a:lnTo>
                    <a:lnTo>
                      <a:pt x="101" y="101"/>
                    </a:lnTo>
                    <a:lnTo>
                      <a:pt x="116" y="70"/>
                    </a:lnTo>
                    <a:lnTo>
                      <a:pt x="109" y="55"/>
                    </a:lnTo>
                    <a:lnTo>
                      <a:pt x="116" y="47"/>
                    </a:lnTo>
                    <a:lnTo>
                      <a:pt x="116" y="32"/>
                    </a:lnTo>
                    <a:lnTo>
                      <a:pt x="109" y="16"/>
                    </a:lnTo>
                    <a:lnTo>
                      <a:pt x="93" y="8"/>
                    </a:lnTo>
                    <a:lnTo>
                      <a:pt x="78" y="8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54" y="8"/>
                    </a:lnTo>
                    <a:lnTo>
                      <a:pt x="47" y="24"/>
                    </a:lnTo>
                    <a:lnTo>
                      <a:pt x="39" y="24"/>
                    </a:lnTo>
                    <a:lnTo>
                      <a:pt x="23" y="39"/>
                    </a:lnTo>
                    <a:lnTo>
                      <a:pt x="0" y="39"/>
                    </a:lnTo>
                    <a:lnTo>
                      <a:pt x="8" y="63"/>
                    </a:lnTo>
                    <a:lnTo>
                      <a:pt x="39" y="86"/>
                    </a:lnTo>
                    <a:lnTo>
                      <a:pt x="39" y="101"/>
                    </a:lnTo>
                    <a:lnTo>
                      <a:pt x="62" y="10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01" name="Group 551"/>
            <p:cNvGrpSpPr>
              <a:grpSpLocks/>
            </p:cNvGrpSpPr>
            <p:nvPr/>
          </p:nvGrpSpPr>
          <p:grpSpPr bwMode="auto">
            <a:xfrm>
              <a:off x="2896" y="2994"/>
              <a:ext cx="220" cy="230"/>
              <a:chOff x="2770" y="2251"/>
              <a:chExt cx="211" cy="203"/>
            </a:xfrm>
          </p:grpSpPr>
          <p:sp>
            <p:nvSpPr>
              <p:cNvPr id="67757" name="Freeform 552"/>
              <p:cNvSpPr>
                <a:spLocks/>
              </p:cNvSpPr>
              <p:nvPr/>
            </p:nvSpPr>
            <p:spPr bwMode="auto">
              <a:xfrm>
                <a:off x="2770" y="2251"/>
                <a:ext cx="203" cy="195"/>
              </a:xfrm>
              <a:custGeom>
                <a:avLst/>
                <a:gdLst>
                  <a:gd name="T0" fmla="*/ 67 w 203"/>
                  <a:gd name="T1" fmla="*/ 186 h 195"/>
                  <a:gd name="T2" fmla="*/ 67 w 203"/>
                  <a:gd name="T3" fmla="*/ 186 h 195"/>
                  <a:gd name="T4" fmla="*/ 61 w 203"/>
                  <a:gd name="T5" fmla="*/ 179 h 195"/>
                  <a:gd name="T6" fmla="*/ 53 w 203"/>
                  <a:gd name="T7" fmla="*/ 163 h 195"/>
                  <a:gd name="T8" fmla="*/ 45 w 203"/>
                  <a:gd name="T9" fmla="*/ 141 h 195"/>
                  <a:gd name="T10" fmla="*/ 45 w 203"/>
                  <a:gd name="T11" fmla="*/ 127 h 195"/>
                  <a:gd name="T12" fmla="*/ 38 w 203"/>
                  <a:gd name="T13" fmla="*/ 111 h 195"/>
                  <a:gd name="T14" fmla="*/ 38 w 203"/>
                  <a:gd name="T15" fmla="*/ 89 h 195"/>
                  <a:gd name="T16" fmla="*/ 15 w 203"/>
                  <a:gd name="T17" fmla="*/ 37 h 195"/>
                  <a:gd name="T18" fmla="*/ 0 w 203"/>
                  <a:gd name="T19" fmla="*/ 22 h 195"/>
                  <a:gd name="T20" fmla="*/ 0 w 203"/>
                  <a:gd name="T21" fmla="*/ 8 h 195"/>
                  <a:gd name="T22" fmla="*/ 8 w 203"/>
                  <a:gd name="T23" fmla="*/ 0 h 195"/>
                  <a:gd name="T24" fmla="*/ 8 w 203"/>
                  <a:gd name="T25" fmla="*/ 8 h 195"/>
                  <a:gd name="T26" fmla="*/ 15 w 203"/>
                  <a:gd name="T27" fmla="*/ 0 h 195"/>
                  <a:gd name="T28" fmla="*/ 23 w 203"/>
                  <a:gd name="T29" fmla="*/ 0 h 195"/>
                  <a:gd name="T30" fmla="*/ 31 w 203"/>
                  <a:gd name="T31" fmla="*/ 8 h 195"/>
                  <a:gd name="T32" fmla="*/ 97 w 203"/>
                  <a:gd name="T33" fmla="*/ 8 h 195"/>
                  <a:gd name="T34" fmla="*/ 113 w 203"/>
                  <a:gd name="T35" fmla="*/ 14 h 195"/>
                  <a:gd name="T36" fmla="*/ 127 w 203"/>
                  <a:gd name="T37" fmla="*/ 14 h 195"/>
                  <a:gd name="T38" fmla="*/ 142 w 203"/>
                  <a:gd name="T39" fmla="*/ 14 h 195"/>
                  <a:gd name="T40" fmla="*/ 172 w 203"/>
                  <a:gd name="T41" fmla="*/ 8 h 195"/>
                  <a:gd name="T42" fmla="*/ 187 w 203"/>
                  <a:gd name="T43" fmla="*/ 8 h 195"/>
                  <a:gd name="T44" fmla="*/ 194 w 203"/>
                  <a:gd name="T45" fmla="*/ 8 h 195"/>
                  <a:gd name="T46" fmla="*/ 202 w 203"/>
                  <a:gd name="T47" fmla="*/ 14 h 195"/>
                  <a:gd name="T48" fmla="*/ 194 w 203"/>
                  <a:gd name="T49" fmla="*/ 14 h 195"/>
                  <a:gd name="T50" fmla="*/ 187 w 203"/>
                  <a:gd name="T51" fmla="*/ 14 h 195"/>
                  <a:gd name="T52" fmla="*/ 172 w 203"/>
                  <a:gd name="T53" fmla="*/ 30 h 195"/>
                  <a:gd name="T54" fmla="*/ 172 w 203"/>
                  <a:gd name="T55" fmla="*/ 22 h 195"/>
                  <a:gd name="T56" fmla="*/ 164 w 203"/>
                  <a:gd name="T57" fmla="*/ 14 h 195"/>
                  <a:gd name="T58" fmla="*/ 135 w 203"/>
                  <a:gd name="T59" fmla="*/ 22 h 195"/>
                  <a:gd name="T60" fmla="*/ 135 w 203"/>
                  <a:gd name="T61" fmla="*/ 82 h 195"/>
                  <a:gd name="T62" fmla="*/ 120 w 203"/>
                  <a:gd name="T63" fmla="*/ 82 h 195"/>
                  <a:gd name="T64" fmla="*/ 120 w 203"/>
                  <a:gd name="T65" fmla="*/ 119 h 195"/>
                  <a:gd name="T66" fmla="*/ 120 w 203"/>
                  <a:gd name="T67" fmla="*/ 186 h 195"/>
                  <a:gd name="T68" fmla="*/ 113 w 203"/>
                  <a:gd name="T69" fmla="*/ 194 h 195"/>
                  <a:gd name="T70" fmla="*/ 90 w 203"/>
                  <a:gd name="T71" fmla="*/ 194 h 195"/>
                  <a:gd name="T72" fmla="*/ 90 w 203"/>
                  <a:gd name="T73" fmla="*/ 186 h 195"/>
                  <a:gd name="T74" fmla="*/ 83 w 203"/>
                  <a:gd name="T75" fmla="*/ 179 h 195"/>
                  <a:gd name="T76" fmla="*/ 67 w 203"/>
                  <a:gd name="T77" fmla="*/ 186 h 19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3"/>
                  <a:gd name="T118" fmla="*/ 0 h 195"/>
                  <a:gd name="T119" fmla="*/ 203 w 203"/>
                  <a:gd name="T120" fmla="*/ 195 h 19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3" h="195">
                    <a:moveTo>
                      <a:pt x="67" y="186"/>
                    </a:moveTo>
                    <a:lnTo>
                      <a:pt x="67" y="186"/>
                    </a:lnTo>
                    <a:lnTo>
                      <a:pt x="61" y="179"/>
                    </a:lnTo>
                    <a:lnTo>
                      <a:pt x="53" y="163"/>
                    </a:lnTo>
                    <a:lnTo>
                      <a:pt x="45" y="141"/>
                    </a:lnTo>
                    <a:lnTo>
                      <a:pt x="45" y="127"/>
                    </a:lnTo>
                    <a:lnTo>
                      <a:pt x="38" y="111"/>
                    </a:lnTo>
                    <a:lnTo>
                      <a:pt x="38" y="89"/>
                    </a:lnTo>
                    <a:lnTo>
                      <a:pt x="15" y="37"/>
                    </a:lnTo>
                    <a:lnTo>
                      <a:pt x="0" y="22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1" y="8"/>
                    </a:lnTo>
                    <a:lnTo>
                      <a:pt x="97" y="8"/>
                    </a:lnTo>
                    <a:lnTo>
                      <a:pt x="113" y="14"/>
                    </a:lnTo>
                    <a:lnTo>
                      <a:pt x="127" y="14"/>
                    </a:lnTo>
                    <a:lnTo>
                      <a:pt x="142" y="14"/>
                    </a:lnTo>
                    <a:lnTo>
                      <a:pt x="172" y="8"/>
                    </a:lnTo>
                    <a:lnTo>
                      <a:pt x="187" y="8"/>
                    </a:lnTo>
                    <a:lnTo>
                      <a:pt x="194" y="8"/>
                    </a:lnTo>
                    <a:lnTo>
                      <a:pt x="202" y="14"/>
                    </a:lnTo>
                    <a:lnTo>
                      <a:pt x="194" y="14"/>
                    </a:lnTo>
                    <a:lnTo>
                      <a:pt x="187" y="14"/>
                    </a:lnTo>
                    <a:lnTo>
                      <a:pt x="172" y="30"/>
                    </a:lnTo>
                    <a:lnTo>
                      <a:pt x="172" y="22"/>
                    </a:lnTo>
                    <a:lnTo>
                      <a:pt x="164" y="14"/>
                    </a:lnTo>
                    <a:lnTo>
                      <a:pt x="135" y="22"/>
                    </a:lnTo>
                    <a:lnTo>
                      <a:pt x="135" y="82"/>
                    </a:lnTo>
                    <a:lnTo>
                      <a:pt x="120" y="82"/>
                    </a:lnTo>
                    <a:lnTo>
                      <a:pt x="120" y="119"/>
                    </a:lnTo>
                    <a:lnTo>
                      <a:pt x="120" y="186"/>
                    </a:lnTo>
                    <a:lnTo>
                      <a:pt x="113" y="194"/>
                    </a:lnTo>
                    <a:lnTo>
                      <a:pt x="90" y="194"/>
                    </a:lnTo>
                    <a:lnTo>
                      <a:pt x="90" y="186"/>
                    </a:lnTo>
                    <a:lnTo>
                      <a:pt x="83" y="179"/>
                    </a:lnTo>
                    <a:lnTo>
                      <a:pt x="67" y="18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8" name="Freeform 553"/>
              <p:cNvSpPr>
                <a:spLocks/>
              </p:cNvSpPr>
              <p:nvPr/>
            </p:nvSpPr>
            <p:spPr bwMode="auto">
              <a:xfrm>
                <a:off x="2770" y="2251"/>
                <a:ext cx="211" cy="203"/>
              </a:xfrm>
              <a:custGeom>
                <a:avLst/>
                <a:gdLst>
                  <a:gd name="T0" fmla="*/ 63 w 211"/>
                  <a:gd name="T1" fmla="*/ 186 h 203"/>
                  <a:gd name="T2" fmla="*/ 47 w 211"/>
                  <a:gd name="T3" fmla="*/ 147 h 203"/>
                  <a:gd name="T4" fmla="*/ 39 w 211"/>
                  <a:gd name="T5" fmla="*/ 116 h 203"/>
                  <a:gd name="T6" fmla="*/ 16 w 211"/>
                  <a:gd name="T7" fmla="*/ 39 h 203"/>
                  <a:gd name="T8" fmla="*/ 0 w 211"/>
                  <a:gd name="T9" fmla="*/ 8 h 203"/>
                  <a:gd name="T10" fmla="*/ 8 w 211"/>
                  <a:gd name="T11" fmla="*/ 8 h 203"/>
                  <a:gd name="T12" fmla="*/ 24 w 211"/>
                  <a:gd name="T13" fmla="*/ 0 h 203"/>
                  <a:gd name="T14" fmla="*/ 101 w 211"/>
                  <a:gd name="T15" fmla="*/ 8 h 203"/>
                  <a:gd name="T16" fmla="*/ 132 w 211"/>
                  <a:gd name="T17" fmla="*/ 15 h 203"/>
                  <a:gd name="T18" fmla="*/ 179 w 211"/>
                  <a:gd name="T19" fmla="*/ 15 h 203"/>
                  <a:gd name="T20" fmla="*/ 202 w 211"/>
                  <a:gd name="T21" fmla="*/ 8 h 203"/>
                  <a:gd name="T22" fmla="*/ 202 w 211"/>
                  <a:gd name="T23" fmla="*/ 15 h 203"/>
                  <a:gd name="T24" fmla="*/ 179 w 211"/>
                  <a:gd name="T25" fmla="*/ 31 h 203"/>
                  <a:gd name="T26" fmla="*/ 171 w 211"/>
                  <a:gd name="T27" fmla="*/ 23 h 203"/>
                  <a:gd name="T28" fmla="*/ 140 w 211"/>
                  <a:gd name="T29" fmla="*/ 85 h 203"/>
                  <a:gd name="T30" fmla="*/ 125 w 211"/>
                  <a:gd name="T31" fmla="*/ 132 h 203"/>
                  <a:gd name="T32" fmla="*/ 117 w 211"/>
                  <a:gd name="T33" fmla="*/ 202 h 203"/>
                  <a:gd name="T34" fmla="*/ 94 w 211"/>
                  <a:gd name="T35" fmla="*/ 194 h 203"/>
                  <a:gd name="T36" fmla="*/ 70 w 211"/>
                  <a:gd name="T37" fmla="*/ 194 h 203"/>
                  <a:gd name="T38" fmla="*/ 55 w 211"/>
                  <a:gd name="T39" fmla="*/ 170 h 203"/>
                  <a:gd name="T40" fmla="*/ 47 w 211"/>
                  <a:gd name="T41" fmla="*/ 132 h 203"/>
                  <a:gd name="T42" fmla="*/ 39 w 211"/>
                  <a:gd name="T43" fmla="*/ 93 h 203"/>
                  <a:gd name="T44" fmla="*/ 0 w 211"/>
                  <a:gd name="T45" fmla="*/ 23 h 203"/>
                  <a:gd name="T46" fmla="*/ 8 w 211"/>
                  <a:gd name="T47" fmla="*/ 0 h 203"/>
                  <a:gd name="T48" fmla="*/ 16 w 211"/>
                  <a:gd name="T49" fmla="*/ 0 h 203"/>
                  <a:gd name="T50" fmla="*/ 32 w 211"/>
                  <a:gd name="T51" fmla="*/ 8 h 203"/>
                  <a:gd name="T52" fmla="*/ 117 w 211"/>
                  <a:gd name="T53" fmla="*/ 15 h 203"/>
                  <a:gd name="T54" fmla="*/ 148 w 211"/>
                  <a:gd name="T55" fmla="*/ 15 h 203"/>
                  <a:gd name="T56" fmla="*/ 194 w 211"/>
                  <a:gd name="T57" fmla="*/ 8 h 203"/>
                  <a:gd name="T58" fmla="*/ 210 w 211"/>
                  <a:gd name="T59" fmla="*/ 15 h 203"/>
                  <a:gd name="T60" fmla="*/ 194 w 211"/>
                  <a:gd name="T61" fmla="*/ 15 h 203"/>
                  <a:gd name="T62" fmla="*/ 179 w 211"/>
                  <a:gd name="T63" fmla="*/ 23 h 203"/>
                  <a:gd name="T64" fmla="*/ 140 w 211"/>
                  <a:gd name="T65" fmla="*/ 23 h 203"/>
                  <a:gd name="T66" fmla="*/ 125 w 211"/>
                  <a:gd name="T67" fmla="*/ 85 h 203"/>
                  <a:gd name="T68" fmla="*/ 125 w 211"/>
                  <a:gd name="T69" fmla="*/ 194 h 203"/>
                  <a:gd name="T70" fmla="*/ 94 w 211"/>
                  <a:gd name="T71" fmla="*/ 202 h 203"/>
                  <a:gd name="T72" fmla="*/ 86 w 211"/>
                  <a:gd name="T73" fmla="*/ 186 h 20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211"/>
                  <a:gd name="T112" fmla="*/ 0 h 203"/>
                  <a:gd name="T113" fmla="*/ 211 w 211"/>
                  <a:gd name="T114" fmla="*/ 203 h 20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211" h="203">
                    <a:moveTo>
                      <a:pt x="63" y="186"/>
                    </a:moveTo>
                    <a:lnTo>
                      <a:pt x="63" y="186"/>
                    </a:lnTo>
                    <a:lnTo>
                      <a:pt x="55" y="170"/>
                    </a:lnTo>
                    <a:lnTo>
                      <a:pt x="47" y="147"/>
                    </a:lnTo>
                    <a:lnTo>
                      <a:pt x="47" y="132"/>
                    </a:lnTo>
                    <a:lnTo>
                      <a:pt x="39" y="116"/>
                    </a:lnTo>
                    <a:lnTo>
                      <a:pt x="39" y="93"/>
                    </a:lnTo>
                    <a:lnTo>
                      <a:pt x="16" y="39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01" y="8"/>
                    </a:lnTo>
                    <a:lnTo>
                      <a:pt x="117" y="15"/>
                    </a:lnTo>
                    <a:lnTo>
                      <a:pt x="132" y="15"/>
                    </a:lnTo>
                    <a:lnTo>
                      <a:pt x="148" y="15"/>
                    </a:lnTo>
                    <a:lnTo>
                      <a:pt x="179" y="15"/>
                    </a:lnTo>
                    <a:lnTo>
                      <a:pt x="194" y="8"/>
                    </a:lnTo>
                    <a:lnTo>
                      <a:pt x="202" y="8"/>
                    </a:lnTo>
                    <a:lnTo>
                      <a:pt x="210" y="15"/>
                    </a:lnTo>
                    <a:lnTo>
                      <a:pt x="202" y="15"/>
                    </a:lnTo>
                    <a:lnTo>
                      <a:pt x="194" y="23"/>
                    </a:lnTo>
                    <a:lnTo>
                      <a:pt x="179" y="31"/>
                    </a:lnTo>
                    <a:lnTo>
                      <a:pt x="179" y="23"/>
                    </a:lnTo>
                    <a:lnTo>
                      <a:pt x="171" y="23"/>
                    </a:lnTo>
                    <a:lnTo>
                      <a:pt x="140" y="23"/>
                    </a:lnTo>
                    <a:lnTo>
                      <a:pt x="140" y="85"/>
                    </a:lnTo>
                    <a:lnTo>
                      <a:pt x="125" y="85"/>
                    </a:lnTo>
                    <a:lnTo>
                      <a:pt x="125" y="132"/>
                    </a:lnTo>
                    <a:lnTo>
                      <a:pt x="125" y="194"/>
                    </a:lnTo>
                    <a:lnTo>
                      <a:pt x="117" y="202"/>
                    </a:lnTo>
                    <a:lnTo>
                      <a:pt x="94" y="202"/>
                    </a:lnTo>
                    <a:lnTo>
                      <a:pt x="94" y="194"/>
                    </a:lnTo>
                    <a:lnTo>
                      <a:pt x="86" y="186"/>
                    </a:lnTo>
                    <a:lnTo>
                      <a:pt x="70" y="194"/>
                    </a:lnTo>
                    <a:lnTo>
                      <a:pt x="63" y="186"/>
                    </a:lnTo>
                    <a:lnTo>
                      <a:pt x="55" y="170"/>
                    </a:lnTo>
                    <a:lnTo>
                      <a:pt x="47" y="147"/>
                    </a:lnTo>
                    <a:lnTo>
                      <a:pt x="47" y="132"/>
                    </a:lnTo>
                    <a:lnTo>
                      <a:pt x="39" y="116"/>
                    </a:lnTo>
                    <a:lnTo>
                      <a:pt x="39" y="93"/>
                    </a:lnTo>
                    <a:lnTo>
                      <a:pt x="16" y="39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2" y="8"/>
                    </a:lnTo>
                    <a:lnTo>
                      <a:pt x="101" y="8"/>
                    </a:lnTo>
                    <a:lnTo>
                      <a:pt x="117" y="15"/>
                    </a:lnTo>
                    <a:lnTo>
                      <a:pt x="132" y="15"/>
                    </a:lnTo>
                    <a:lnTo>
                      <a:pt x="148" y="15"/>
                    </a:lnTo>
                    <a:lnTo>
                      <a:pt x="179" y="8"/>
                    </a:lnTo>
                    <a:lnTo>
                      <a:pt x="194" y="8"/>
                    </a:lnTo>
                    <a:lnTo>
                      <a:pt x="202" y="8"/>
                    </a:lnTo>
                    <a:lnTo>
                      <a:pt x="210" y="15"/>
                    </a:lnTo>
                    <a:lnTo>
                      <a:pt x="202" y="15"/>
                    </a:lnTo>
                    <a:lnTo>
                      <a:pt x="194" y="15"/>
                    </a:lnTo>
                    <a:lnTo>
                      <a:pt x="179" y="31"/>
                    </a:lnTo>
                    <a:lnTo>
                      <a:pt x="179" y="23"/>
                    </a:lnTo>
                    <a:lnTo>
                      <a:pt x="171" y="15"/>
                    </a:lnTo>
                    <a:lnTo>
                      <a:pt x="140" y="23"/>
                    </a:lnTo>
                    <a:lnTo>
                      <a:pt x="140" y="85"/>
                    </a:lnTo>
                    <a:lnTo>
                      <a:pt x="125" y="85"/>
                    </a:lnTo>
                    <a:lnTo>
                      <a:pt x="125" y="124"/>
                    </a:lnTo>
                    <a:lnTo>
                      <a:pt x="125" y="194"/>
                    </a:lnTo>
                    <a:lnTo>
                      <a:pt x="117" y="202"/>
                    </a:lnTo>
                    <a:lnTo>
                      <a:pt x="94" y="202"/>
                    </a:lnTo>
                    <a:lnTo>
                      <a:pt x="94" y="194"/>
                    </a:lnTo>
                    <a:lnTo>
                      <a:pt x="86" y="186"/>
                    </a:lnTo>
                    <a:lnTo>
                      <a:pt x="70" y="19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02" name="Freeform 554"/>
            <p:cNvSpPr>
              <a:spLocks/>
            </p:cNvSpPr>
            <p:nvPr/>
          </p:nvSpPr>
          <p:spPr bwMode="auto">
            <a:xfrm>
              <a:off x="3059" y="2288"/>
              <a:ext cx="259" cy="336"/>
            </a:xfrm>
            <a:custGeom>
              <a:avLst/>
              <a:gdLst>
                <a:gd name="T0" fmla="*/ 210 w 249"/>
                <a:gd name="T1" fmla="*/ 0 h 296"/>
                <a:gd name="T2" fmla="*/ 203 w 249"/>
                <a:gd name="T3" fmla="*/ 0 h 296"/>
                <a:gd name="T4" fmla="*/ 187 w 249"/>
                <a:gd name="T5" fmla="*/ 18 h 296"/>
                <a:gd name="T6" fmla="*/ 179 w 249"/>
                <a:gd name="T7" fmla="*/ 25 h 296"/>
                <a:gd name="T8" fmla="*/ 148 w 249"/>
                <a:gd name="T9" fmla="*/ 18 h 296"/>
                <a:gd name="T10" fmla="*/ 47 w 249"/>
                <a:gd name="T11" fmla="*/ 52 h 296"/>
                <a:gd name="T12" fmla="*/ 31 w 249"/>
                <a:gd name="T13" fmla="*/ 60 h 296"/>
                <a:gd name="T14" fmla="*/ 16 w 249"/>
                <a:gd name="T15" fmla="*/ 128 h 296"/>
                <a:gd name="T16" fmla="*/ 7 w 249"/>
                <a:gd name="T17" fmla="*/ 154 h 296"/>
                <a:gd name="T18" fmla="*/ 0 w 249"/>
                <a:gd name="T19" fmla="*/ 180 h 296"/>
                <a:gd name="T20" fmla="*/ 7 w 249"/>
                <a:gd name="T21" fmla="*/ 188 h 296"/>
                <a:gd name="T22" fmla="*/ 16 w 249"/>
                <a:gd name="T23" fmla="*/ 215 h 296"/>
                <a:gd name="T24" fmla="*/ 23 w 249"/>
                <a:gd name="T25" fmla="*/ 249 h 296"/>
                <a:gd name="T26" fmla="*/ 38 w 249"/>
                <a:gd name="T27" fmla="*/ 258 h 296"/>
                <a:gd name="T28" fmla="*/ 54 w 249"/>
                <a:gd name="T29" fmla="*/ 274 h 296"/>
                <a:gd name="T30" fmla="*/ 78 w 249"/>
                <a:gd name="T31" fmla="*/ 292 h 296"/>
                <a:gd name="T32" fmla="*/ 85 w 249"/>
                <a:gd name="T33" fmla="*/ 309 h 296"/>
                <a:gd name="T34" fmla="*/ 102 w 249"/>
                <a:gd name="T35" fmla="*/ 326 h 296"/>
                <a:gd name="T36" fmla="*/ 116 w 249"/>
                <a:gd name="T37" fmla="*/ 326 h 296"/>
                <a:gd name="T38" fmla="*/ 140 w 249"/>
                <a:gd name="T39" fmla="*/ 335 h 296"/>
                <a:gd name="T40" fmla="*/ 187 w 249"/>
                <a:gd name="T41" fmla="*/ 326 h 296"/>
                <a:gd name="T42" fmla="*/ 218 w 249"/>
                <a:gd name="T43" fmla="*/ 317 h 296"/>
                <a:gd name="T44" fmla="*/ 203 w 249"/>
                <a:gd name="T45" fmla="*/ 301 h 296"/>
                <a:gd name="T46" fmla="*/ 187 w 249"/>
                <a:gd name="T47" fmla="*/ 283 h 296"/>
                <a:gd name="T48" fmla="*/ 172 w 249"/>
                <a:gd name="T49" fmla="*/ 267 h 296"/>
                <a:gd name="T50" fmla="*/ 187 w 249"/>
                <a:gd name="T51" fmla="*/ 258 h 296"/>
                <a:gd name="T52" fmla="*/ 196 w 249"/>
                <a:gd name="T53" fmla="*/ 224 h 296"/>
                <a:gd name="T54" fmla="*/ 203 w 249"/>
                <a:gd name="T55" fmla="*/ 196 h 296"/>
                <a:gd name="T56" fmla="*/ 227 w 249"/>
                <a:gd name="T57" fmla="*/ 162 h 296"/>
                <a:gd name="T58" fmla="*/ 234 w 249"/>
                <a:gd name="T59" fmla="*/ 103 h 296"/>
                <a:gd name="T60" fmla="*/ 258 w 249"/>
                <a:gd name="T61" fmla="*/ 86 h 296"/>
                <a:gd name="T62" fmla="*/ 234 w 249"/>
                <a:gd name="T63" fmla="*/ 34 h 296"/>
                <a:gd name="T64" fmla="*/ 234 w 249"/>
                <a:gd name="T65" fmla="*/ 18 h 29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9"/>
                <a:gd name="T100" fmla="*/ 0 h 296"/>
                <a:gd name="T101" fmla="*/ 249 w 249"/>
                <a:gd name="T102" fmla="*/ 296 h 29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9" h="296">
                  <a:moveTo>
                    <a:pt x="202" y="0"/>
                  </a:moveTo>
                  <a:lnTo>
                    <a:pt x="202" y="0"/>
                  </a:lnTo>
                  <a:lnTo>
                    <a:pt x="195" y="8"/>
                  </a:lnTo>
                  <a:lnTo>
                    <a:pt x="195" y="0"/>
                  </a:lnTo>
                  <a:lnTo>
                    <a:pt x="188" y="16"/>
                  </a:lnTo>
                  <a:lnTo>
                    <a:pt x="180" y="16"/>
                  </a:lnTo>
                  <a:lnTo>
                    <a:pt x="180" y="22"/>
                  </a:lnTo>
                  <a:lnTo>
                    <a:pt x="172" y="22"/>
                  </a:lnTo>
                  <a:lnTo>
                    <a:pt x="165" y="16"/>
                  </a:lnTo>
                  <a:lnTo>
                    <a:pt x="142" y="16"/>
                  </a:lnTo>
                  <a:lnTo>
                    <a:pt x="45" y="16"/>
                  </a:lnTo>
                  <a:lnTo>
                    <a:pt x="45" y="46"/>
                  </a:lnTo>
                  <a:lnTo>
                    <a:pt x="30" y="46"/>
                  </a:lnTo>
                  <a:lnTo>
                    <a:pt x="30" y="53"/>
                  </a:lnTo>
                  <a:lnTo>
                    <a:pt x="30" y="113"/>
                  </a:lnTo>
                  <a:lnTo>
                    <a:pt x="15" y="113"/>
                  </a:lnTo>
                  <a:lnTo>
                    <a:pt x="15" y="121"/>
                  </a:lnTo>
                  <a:lnTo>
                    <a:pt x="7" y="136"/>
                  </a:lnTo>
                  <a:lnTo>
                    <a:pt x="7" y="143"/>
                  </a:lnTo>
                  <a:lnTo>
                    <a:pt x="0" y="159"/>
                  </a:lnTo>
                  <a:lnTo>
                    <a:pt x="7" y="159"/>
                  </a:lnTo>
                  <a:lnTo>
                    <a:pt x="7" y="166"/>
                  </a:lnTo>
                  <a:lnTo>
                    <a:pt x="15" y="181"/>
                  </a:lnTo>
                  <a:lnTo>
                    <a:pt x="15" y="189"/>
                  </a:lnTo>
                  <a:lnTo>
                    <a:pt x="22" y="204"/>
                  </a:lnTo>
                  <a:lnTo>
                    <a:pt x="22" y="219"/>
                  </a:lnTo>
                  <a:lnTo>
                    <a:pt x="37" y="219"/>
                  </a:lnTo>
                  <a:lnTo>
                    <a:pt x="37" y="227"/>
                  </a:lnTo>
                  <a:lnTo>
                    <a:pt x="52" y="235"/>
                  </a:lnTo>
                  <a:lnTo>
                    <a:pt x="52" y="241"/>
                  </a:lnTo>
                  <a:lnTo>
                    <a:pt x="68" y="249"/>
                  </a:lnTo>
                  <a:lnTo>
                    <a:pt x="75" y="257"/>
                  </a:lnTo>
                  <a:lnTo>
                    <a:pt x="82" y="265"/>
                  </a:lnTo>
                  <a:lnTo>
                    <a:pt x="82" y="272"/>
                  </a:lnTo>
                  <a:lnTo>
                    <a:pt x="90" y="287"/>
                  </a:lnTo>
                  <a:lnTo>
                    <a:pt x="98" y="287"/>
                  </a:lnTo>
                  <a:lnTo>
                    <a:pt x="105" y="287"/>
                  </a:lnTo>
                  <a:lnTo>
                    <a:pt x="112" y="287"/>
                  </a:lnTo>
                  <a:lnTo>
                    <a:pt x="120" y="279"/>
                  </a:lnTo>
                  <a:lnTo>
                    <a:pt x="135" y="295"/>
                  </a:lnTo>
                  <a:lnTo>
                    <a:pt x="172" y="295"/>
                  </a:lnTo>
                  <a:lnTo>
                    <a:pt x="180" y="287"/>
                  </a:lnTo>
                  <a:lnTo>
                    <a:pt x="188" y="279"/>
                  </a:lnTo>
                  <a:lnTo>
                    <a:pt x="210" y="279"/>
                  </a:lnTo>
                  <a:lnTo>
                    <a:pt x="210" y="272"/>
                  </a:lnTo>
                  <a:lnTo>
                    <a:pt x="195" y="265"/>
                  </a:lnTo>
                  <a:lnTo>
                    <a:pt x="195" y="249"/>
                  </a:lnTo>
                  <a:lnTo>
                    <a:pt x="180" y="249"/>
                  </a:lnTo>
                  <a:lnTo>
                    <a:pt x="180" y="241"/>
                  </a:lnTo>
                  <a:lnTo>
                    <a:pt x="165" y="235"/>
                  </a:lnTo>
                  <a:lnTo>
                    <a:pt x="172" y="227"/>
                  </a:lnTo>
                  <a:lnTo>
                    <a:pt x="180" y="227"/>
                  </a:lnTo>
                  <a:lnTo>
                    <a:pt x="180" y="219"/>
                  </a:lnTo>
                  <a:lnTo>
                    <a:pt x="188" y="197"/>
                  </a:lnTo>
                  <a:lnTo>
                    <a:pt x="195" y="189"/>
                  </a:lnTo>
                  <a:lnTo>
                    <a:pt x="195" y="173"/>
                  </a:lnTo>
                  <a:lnTo>
                    <a:pt x="210" y="159"/>
                  </a:lnTo>
                  <a:lnTo>
                    <a:pt x="218" y="143"/>
                  </a:lnTo>
                  <a:lnTo>
                    <a:pt x="218" y="129"/>
                  </a:lnTo>
                  <a:lnTo>
                    <a:pt x="225" y="91"/>
                  </a:lnTo>
                  <a:lnTo>
                    <a:pt x="248" y="83"/>
                  </a:lnTo>
                  <a:lnTo>
                    <a:pt x="248" y="76"/>
                  </a:lnTo>
                  <a:lnTo>
                    <a:pt x="233" y="68"/>
                  </a:lnTo>
                  <a:lnTo>
                    <a:pt x="225" y="30"/>
                  </a:lnTo>
                  <a:lnTo>
                    <a:pt x="225" y="22"/>
                  </a:lnTo>
                  <a:lnTo>
                    <a:pt x="225" y="16"/>
                  </a:lnTo>
                  <a:lnTo>
                    <a:pt x="202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3" name="Freeform 555"/>
            <p:cNvSpPr>
              <a:spLocks/>
            </p:cNvSpPr>
            <p:nvPr/>
          </p:nvSpPr>
          <p:spPr bwMode="auto">
            <a:xfrm>
              <a:off x="3059" y="2288"/>
              <a:ext cx="267" cy="345"/>
            </a:xfrm>
            <a:custGeom>
              <a:avLst/>
              <a:gdLst>
                <a:gd name="T0" fmla="*/ 209 w 257"/>
                <a:gd name="T1" fmla="*/ 9 h 304"/>
                <a:gd name="T2" fmla="*/ 193 w 257"/>
                <a:gd name="T3" fmla="*/ 18 h 304"/>
                <a:gd name="T4" fmla="*/ 185 w 257"/>
                <a:gd name="T5" fmla="*/ 26 h 304"/>
                <a:gd name="T6" fmla="*/ 153 w 257"/>
                <a:gd name="T7" fmla="*/ 18 h 304"/>
                <a:gd name="T8" fmla="*/ 48 w 257"/>
                <a:gd name="T9" fmla="*/ 53 h 304"/>
                <a:gd name="T10" fmla="*/ 32 w 257"/>
                <a:gd name="T11" fmla="*/ 70 h 304"/>
                <a:gd name="T12" fmla="*/ 16 w 257"/>
                <a:gd name="T13" fmla="*/ 132 h 304"/>
                <a:gd name="T14" fmla="*/ 7 w 257"/>
                <a:gd name="T15" fmla="*/ 159 h 304"/>
                <a:gd name="T16" fmla="*/ 0 w 257"/>
                <a:gd name="T17" fmla="*/ 185 h 304"/>
                <a:gd name="T18" fmla="*/ 7 w 257"/>
                <a:gd name="T19" fmla="*/ 194 h 304"/>
                <a:gd name="T20" fmla="*/ 16 w 257"/>
                <a:gd name="T21" fmla="*/ 220 h 304"/>
                <a:gd name="T22" fmla="*/ 24 w 257"/>
                <a:gd name="T23" fmla="*/ 255 h 304"/>
                <a:gd name="T24" fmla="*/ 56 w 257"/>
                <a:gd name="T25" fmla="*/ 274 h 304"/>
                <a:gd name="T26" fmla="*/ 73 w 257"/>
                <a:gd name="T27" fmla="*/ 291 h 304"/>
                <a:gd name="T28" fmla="*/ 88 w 257"/>
                <a:gd name="T29" fmla="*/ 309 h 304"/>
                <a:gd name="T30" fmla="*/ 97 w 257"/>
                <a:gd name="T31" fmla="*/ 335 h 304"/>
                <a:gd name="T32" fmla="*/ 112 w 257"/>
                <a:gd name="T33" fmla="*/ 335 h 304"/>
                <a:gd name="T34" fmla="*/ 129 w 257"/>
                <a:gd name="T35" fmla="*/ 326 h 304"/>
                <a:gd name="T36" fmla="*/ 185 w 257"/>
                <a:gd name="T37" fmla="*/ 344 h 304"/>
                <a:gd name="T38" fmla="*/ 202 w 257"/>
                <a:gd name="T39" fmla="*/ 335 h 304"/>
                <a:gd name="T40" fmla="*/ 225 w 257"/>
                <a:gd name="T41" fmla="*/ 317 h 304"/>
                <a:gd name="T42" fmla="*/ 209 w 257"/>
                <a:gd name="T43" fmla="*/ 291 h 304"/>
                <a:gd name="T44" fmla="*/ 193 w 257"/>
                <a:gd name="T45" fmla="*/ 281 h 304"/>
                <a:gd name="T46" fmla="*/ 185 w 257"/>
                <a:gd name="T47" fmla="*/ 264 h 304"/>
                <a:gd name="T48" fmla="*/ 202 w 257"/>
                <a:gd name="T49" fmla="*/ 229 h 304"/>
                <a:gd name="T50" fmla="*/ 209 w 257"/>
                <a:gd name="T51" fmla="*/ 202 h 304"/>
                <a:gd name="T52" fmla="*/ 234 w 257"/>
                <a:gd name="T53" fmla="*/ 167 h 304"/>
                <a:gd name="T54" fmla="*/ 241 w 257"/>
                <a:gd name="T55" fmla="*/ 115 h 304"/>
                <a:gd name="T56" fmla="*/ 249 w 257"/>
                <a:gd name="T57" fmla="*/ 79 h 304"/>
                <a:gd name="T58" fmla="*/ 241 w 257"/>
                <a:gd name="T59" fmla="*/ 26 h 304"/>
                <a:gd name="T60" fmla="*/ 217 w 257"/>
                <a:gd name="T61" fmla="*/ 0 h 304"/>
                <a:gd name="T62" fmla="*/ 209 w 257"/>
                <a:gd name="T63" fmla="*/ 0 h 304"/>
                <a:gd name="T64" fmla="*/ 193 w 257"/>
                <a:gd name="T65" fmla="*/ 18 h 304"/>
                <a:gd name="T66" fmla="*/ 185 w 257"/>
                <a:gd name="T67" fmla="*/ 26 h 304"/>
                <a:gd name="T68" fmla="*/ 153 w 257"/>
                <a:gd name="T69" fmla="*/ 18 h 304"/>
                <a:gd name="T70" fmla="*/ 48 w 257"/>
                <a:gd name="T71" fmla="*/ 53 h 304"/>
                <a:gd name="T72" fmla="*/ 32 w 257"/>
                <a:gd name="T73" fmla="*/ 61 h 304"/>
                <a:gd name="T74" fmla="*/ 16 w 257"/>
                <a:gd name="T75" fmla="*/ 132 h 304"/>
                <a:gd name="T76" fmla="*/ 7 w 257"/>
                <a:gd name="T77" fmla="*/ 159 h 304"/>
                <a:gd name="T78" fmla="*/ 0 w 257"/>
                <a:gd name="T79" fmla="*/ 185 h 304"/>
                <a:gd name="T80" fmla="*/ 7 w 257"/>
                <a:gd name="T81" fmla="*/ 194 h 304"/>
                <a:gd name="T82" fmla="*/ 16 w 257"/>
                <a:gd name="T83" fmla="*/ 220 h 304"/>
                <a:gd name="T84" fmla="*/ 24 w 257"/>
                <a:gd name="T85" fmla="*/ 255 h 304"/>
                <a:gd name="T86" fmla="*/ 39 w 257"/>
                <a:gd name="T87" fmla="*/ 264 h 304"/>
                <a:gd name="T88" fmla="*/ 56 w 257"/>
                <a:gd name="T89" fmla="*/ 281 h 304"/>
                <a:gd name="T90" fmla="*/ 80 w 257"/>
                <a:gd name="T91" fmla="*/ 300 h 304"/>
                <a:gd name="T92" fmla="*/ 88 w 257"/>
                <a:gd name="T93" fmla="*/ 317 h 304"/>
                <a:gd name="T94" fmla="*/ 105 w 257"/>
                <a:gd name="T95" fmla="*/ 335 h 304"/>
                <a:gd name="T96" fmla="*/ 121 w 257"/>
                <a:gd name="T97" fmla="*/ 335 h 304"/>
                <a:gd name="T98" fmla="*/ 144 w 257"/>
                <a:gd name="T99" fmla="*/ 344 h 304"/>
                <a:gd name="T100" fmla="*/ 193 w 257"/>
                <a:gd name="T101" fmla="*/ 335 h 304"/>
                <a:gd name="T102" fmla="*/ 225 w 257"/>
                <a:gd name="T103" fmla="*/ 326 h 304"/>
                <a:gd name="T104" fmla="*/ 209 w 257"/>
                <a:gd name="T105" fmla="*/ 309 h 304"/>
                <a:gd name="T106" fmla="*/ 193 w 257"/>
                <a:gd name="T107" fmla="*/ 291 h 304"/>
                <a:gd name="T108" fmla="*/ 177 w 257"/>
                <a:gd name="T109" fmla="*/ 274 h 304"/>
                <a:gd name="T110" fmla="*/ 193 w 257"/>
                <a:gd name="T111" fmla="*/ 264 h 304"/>
                <a:gd name="T112" fmla="*/ 202 w 257"/>
                <a:gd name="T113" fmla="*/ 229 h 304"/>
                <a:gd name="T114" fmla="*/ 209 w 257"/>
                <a:gd name="T115" fmla="*/ 202 h 304"/>
                <a:gd name="T116" fmla="*/ 234 w 257"/>
                <a:gd name="T117" fmla="*/ 167 h 304"/>
                <a:gd name="T118" fmla="*/ 241 w 257"/>
                <a:gd name="T119" fmla="*/ 106 h 304"/>
                <a:gd name="T120" fmla="*/ 266 w 257"/>
                <a:gd name="T121" fmla="*/ 89 h 304"/>
                <a:gd name="T122" fmla="*/ 241 w 257"/>
                <a:gd name="T123" fmla="*/ 35 h 304"/>
                <a:gd name="T124" fmla="*/ 241 w 257"/>
                <a:gd name="T125" fmla="*/ 18 h 3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7"/>
                <a:gd name="T190" fmla="*/ 0 h 304"/>
                <a:gd name="T191" fmla="*/ 257 w 257"/>
                <a:gd name="T192" fmla="*/ 304 h 3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7" h="304">
                  <a:moveTo>
                    <a:pt x="201" y="8"/>
                  </a:moveTo>
                  <a:lnTo>
                    <a:pt x="201" y="8"/>
                  </a:lnTo>
                  <a:lnTo>
                    <a:pt x="194" y="16"/>
                  </a:lnTo>
                  <a:lnTo>
                    <a:pt x="186" y="16"/>
                  </a:lnTo>
                  <a:lnTo>
                    <a:pt x="186" y="23"/>
                  </a:lnTo>
                  <a:lnTo>
                    <a:pt x="178" y="23"/>
                  </a:lnTo>
                  <a:lnTo>
                    <a:pt x="170" y="16"/>
                  </a:lnTo>
                  <a:lnTo>
                    <a:pt x="147" y="16"/>
                  </a:lnTo>
                  <a:lnTo>
                    <a:pt x="46" y="16"/>
                  </a:lnTo>
                  <a:lnTo>
                    <a:pt x="46" y="47"/>
                  </a:lnTo>
                  <a:lnTo>
                    <a:pt x="31" y="47"/>
                  </a:lnTo>
                  <a:lnTo>
                    <a:pt x="31" y="62"/>
                  </a:lnTo>
                  <a:lnTo>
                    <a:pt x="31" y="116"/>
                  </a:lnTo>
                  <a:lnTo>
                    <a:pt x="15" y="116"/>
                  </a:lnTo>
                  <a:lnTo>
                    <a:pt x="15" y="132"/>
                  </a:lnTo>
                  <a:lnTo>
                    <a:pt x="7" y="140"/>
                  </a:lnTo>
                  <a:lnTo>
                    <a:pt x="7" y="147"/>
                  </a:lnTo>
                  <a:lnTo>
                    <a:pt x="0" y="163"/>
                  </a:lnTo>
                  <a:lnTo>
                    <a:pt x="7" y="163"/>
                  </a:lnTo>
                  <a:lnTo>
                    <a:pt x="7" y="171"/>
                  </a:lnTo>
                  <a:lnTo>
                    <a:pt x="15" y="186"/>
                  </a:lnTo>
                  <a:lnTo>
                    <a:pt x="15" y="194"/>
                  </a:lnTo>
                  <a:lnTo>
                    <a:pt x="23" y="210"/>
                  </a:lnTo>
                  <a:lnTo>
                    <a:pt x="23" y="225"/>
                  </a:lnTo>
                  <a:lnTo>
                    <a:pt x="38" y="233"/>
                  </a:lnTo>
                  <a:lnTo>
                    <a:pt x="54" y="241"/>
                  </a:lnTo>
                  <a:lnTo>
                    <a:pt x="54" y="248"/>
                  </a:lnTo>
                  <a:lnTo>
                    <a:pt x="70" y="256"/>
                  </a:lnTo>
                  <a:lnTo>
                    <a:pt x="77" y="272"/>
                  </a:lnTo>
                  <a:lnTo>
                    <a:pt x="85" y="272"/>
                  </a:lnTo>
                  <a:lnTo>
                    <a:pt x="85" y="279"/>
                  </a:lnTo>
                  <a:lnTo>
                    <a:pt x="93" y="295"/>
                  </a:lnTo>
                  <a:lnTo>
                    <a:pt x="101" y="295"/>
                  </a:lnTo>
                  <a:lnTo>
                    <a:pt x="108" y="295"/>
                  </a:lnTo>
                  <a:lnTo>
                    <a:pt x="116" y="295"/>
                  </a:lnTo>
                  <a:lnTo>
                    <a:pt x="124" y="287"/>
                  </a:lnTo>
                  <a:lnTo>
                    <a:pt x="139" y="303"/>
                  </a:lnTo>
                  <a:lnTo>
                    <a:pt x="178" y="303"/>
                  </a:lnTo>
                  <a:lnTo>
                    <a:pt x="186" y="303"/>
                  </a:lnTo>
                  <a:lnTo>
                    <a:pt x="194" y="295"/>
                  </a:lnTo>
                  <a:lnTo>
                    <a:pt x="217" y="295"/>
                  </a:lnTo>
                  <a:lnTo>
                    <a:pt x="217" y="279"/>
                  </a:lnTo>
                  <a:lnTo>
                    <a:pt x="201" y="279"/>
                  </a:lnTo>
                  <a:lnTo>
                    <a:pt x="201" y="256"/>
                  </a:lnTo>
                  <a:lnTo>
                    <a:pt x="186" y="256"/>
                  </a:lnTo>
                  <a:lnTo>
                    <a:pt x="186" y="248"/>
                  </a:lnTo>
                  <a:lnTo>
                    <a:pt x="170" y="241"/>
                  </a:lnTo>
                  <a:lnTo>
                    <a:pt x="178" y="233"/>
                  </a:lnTo>
                  <a:lnTo>
                    <a:pt x="186" y="233"/>
                  </a:lnTo>
                  <a:lnTo>
                    <a:pt x="194" y="202"/>
                  </a:lnTo>
                  <a:lnTo>
                    <a:pt x="201" y="194"/>
                  </a:lnTo>
                  <a:lnTo>
                    <a:pt x="201" y="178"/>
                  </a:lnTo>
                  <a:lnTo>
                    <a:pt x="217" y="163"/>
                  </a:lnTo>
                  <a:lnTo>
                    <a:pt x="225" y="147"/>
                  </a:lnTo>
                  <a:lnTo>
                    <a:pt x="225" y="132"/>
                  </a:lnTo>
                  <a:lnTo>
                    <a:pt x="232" y="101"/>
                  </a:lnTo>
                  <a:lnTo>
                    <a:pt x="256" y="85"/>
                  </a:lnTo>
                  <a:lnTo>
                    <a:pt x="240" y="70"/>
                  </a:lnTo>
                  <a:lnTo>
                    <a:pt x="232" y="31"/>
                  </a:lnTo>
                  <a:lnTo>
                    <a:pt x="232" y="23"/>
                  </a:lnTo>
                  <a:lnTo>
                    <a:pt x="232" y="16"/>
                  </a:lnTo>
                  <a:lnTo>
                    <a:pt x="209" y="0"/>
                  </a:lnTo>
                  <a:lnTo>
                    <a:pt x="201" y="8"/>
                  </a:lnTo>
                  <a:lnTo>
                    <a:pt x="201" y="0"/>
                  </a:lnTo>
                  <a:lnTo>
                    <a:pt x="194" y="16"/>
                  </a:lnTo>
                  <a:lnTo>
                    <a:pt x="186" y="16"/>
                  </a:lnTo>
                  <a:lnTo>
                    <a:pt x="186" y="23"/>
                  </a:lnTo>
                  <a:lnTo>
                    <a:pt x="178" y="23"/>
                  </a:lnTo>
                  <a:lnTo>
                    <a:pt x="170" y="16"/>
                  </a:lnTo>
                  <a:lnTo>
                    <a:pt x="147" y="16"/>
                  </a:lnTo>
                  <a:lnTo>
                    <a:pt x="46" y="16"/>
                  </a:lnTo>
                  <a:lnTo>
                    <a:pt x="46" y="47"/>
                  </a:lnTo>
                  <a:lnTo>
                    <a:pt x="31" y="47"/>
                  </a:lnTo>
                  <a:lnTo>
                    <a:pt x="31" y="54"/>
                  </a:lnTo>
                  <a:lnTo>
                    <a:pt x="31" y="116"/>
                  </a:lnTo>
                  <a:lnTo>
                    <a:pt x="15" y="116"/>
                  </a:lnTo>
                  <a:lnTo>
                    <a:pt x="15" y="124"/>
                  </a:lnTo>
                  <a:lnTo>
                    <a:pt x="7" y="140"/>
                  </a:lnTo>
                  <a:lnTo>
                    <a:pt x="7" y="147"/>
                  </a:lnTo>
                  <a:lnTo>
                    <a:pt x="0" y="163"/>
                  </a:lnTo>
                  <a:lnTo>
                    <a:pt x="7" y="163"/>
                  </a:lnTo>
                  <a:lnTo>
                    <a:pt x="7" y="171"/>
                  </a:lnTo>
                  <a:lnTo>
                    <a:pt x="15" y="186"/>
                  </a:lnTo>
                  <a:lnTo>
                    <a:pt x="15" y="194"/>
                  </a:lnTo>
                  <a:lnTo>
                    <a:pt x="23" y="210"/>
                  </a:lnTo>
                  <a:lnTo>
                    <a:pt x="23" y="225"/>
                  </a:lnTo>
                  <a:lnTo>
                    <a:pt x="38" y="225"/>
                  </a:lnTo>
                  <a:lnTo>
                    <a:pt x="38" y="233"/>
                  </a:lnTo>
                  <a:lnTo>
                    <a:pt x="54" y="241"/>
                  </a:lnTo>
                  <a:lnTo>
                    <a:pt x="54" y="248"/>
                  </a:lnTo>
                  <a:lnTo>
                    <a:pt x="70" y="256"/>
                  </a:lnTo>
                  <a:lnTo>
                    <a:pt x="77" y="264"/>
                  </a:lnTo>
                  <a:lnTo>
                    <a:pt x="85" y="272"/>
                  </a:lnTo>
                  <a:lnTo>
                    <a:pt x="85" y="279"/>
                  </a:lnTo>
                  <a:lnTo>
                    <a:pt x="93" y="295"/>
                  </a:lnTo>
                  <a:lnTo>
                    <a:pt x="101" y="295"/>
                  </a:lnTo>
                  <a:lnTo>
                    <a:pt x="108" y="295"/>
                  </a:lnTo>
                  <a:lnTo>
                    <a:pt x="116" y="295"/>
                  </a:lnTo>
                  <a:lnTo>
                    <a:pt x="124" y="287"/>
                  </a:lnTo>
                  <a:lnTo>
                    <a:pt x="139" y="303"/>
                  </a:lnTo>
                  <a:lnTo>
                    <a:pt x="178" y="303"/>
                  </a:lnTo>
                  <a:lnTo>
                    <a:pt x="186" y="295"/>
                  </a:lnTo>
                  <a:lnTo>
                    <a:pt x="194" y="287"/>
                  </a:lnTo>
                  <a:lnTo>
                    <a:pt x="217" y="287"/>
                  </a:lnTo>
                  <a:lnTo>
                    <a:pt x="217" y="279"/>
                  </a:lnTo>
                  <a:lnTo>
                    <a:pt x="201" y="272"/>
                  </a:lnTo>
                  <a:lnTo>
                    <a:pt x="201" y="256"/>
                  </a:lnTo>
                  <a:lnTo>
                    <a:pt x="186" y="256"/>
                  </a:lnTo>
                  <a:lnTo>
                    <a:pt x="186" y="248"/>
                  </a:lnTo>
                  <a:lnTo>
                    <a:pt x="170" y="241"/>
                  </a:lnTo>
                  <a:lnTo>
                    <a:pt x="178" y="233"/>
                  </a:lnTo>
                  <a:lnTo>
                    <a:pt x="186" y="233"/>
                  </a:lnTo>
                  <a:lnTo>
                    <a:pt x="186" y="225"/>
                  </a:lnTo>
                  <a:lnTo>
                    <a:pt x="194" y="202"/>
                  </a:lnTo>
                  <a:lnTo>
                    <a:pt x="201" y="194"/>
                  </a:lnTo>
                  <a:lnTo>
                    <a:pt x="201" y="178"/>
                  </a:lnTo>
                  <a:lnTo>
                    <a:pt x="217" y="163"/>
                  </a:lnTo>
                  <a:lnTo>
                    <a:pt x="225" y="147"/>
                  </a:lnTo>
                  <a:lnTo>
                    <a:pt x="225" y="132"/>
                  </a:lnTo>
                  <a:lnTo>
                    <a:pt x="232" y="93"/>
                  </a:lnTo>
                  <a:lnTo>
                    <a:pt x="256" y="85"/>
                  </a:lnTo>
                  <a:lnTo>
                    <a:pt x="256" y="78"/>
                  </a:lnTo>
                  <a:lnTo>
                    <a:pt x="240" y="70"/>
                  </a:lnTo>
                  <a:lnTo>
                    <a:pt x="232" y="31"/>
                  </a:lnTo>
                  <a:lnTo>
                    <a:pt x="232" y="23"/>
                  </a:lnTo>
                  <a:lnTo>
                    <a:pt x="232" y="16"/>
                  </a:lnTo>
                  <a:lnTo>
                    <a:pt x="209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04" name="Group 556"/>
            <p:cNvGrpSpPr>
              <a:grpSpLocks/>
            </p:cNvGrpSpPr>
            <p:nvPr/>
          </p:nvGrpSpPr>
          <p:grpSpPr bwMode="auto">
            <a:xfrm>
              <a:off x="3203" y="3161"/>
              <a:ext cx="18" cy="27"/>
              <a:chOff x="3065" y="2398"/>
              <a:chExt cx="17" cy="24"/>
            </a:xfrm>
          </p:grpSpPr>
          <p:sp>
            <p:nvSpPr>
              <p:cNvPr id="67755" name="Freeform 557"/>
              <p:cNvSpPr>
                <a:spLocks/>
              </p:cNvSpPr>
              <p:nvPr/>
            </p:nvSpPr>
            <p:spPr bwMode="auto">
              <a:xfrm>
                <a:off x="3065" y="2398"/>
                <a:ext cx="9" cy="16"/>
              </a:xfrm>
              <a:custGeom>
                <a:avLst/>
                <a:gdLst>
                  <a:gd name="T0" fmla="*/ 8 w 9"/>
                  <a:gd name="T1" fmla="*/ 0 h 16"/>
                  <a:gd name="T2" fmla="*/ 8 w 9"/>
                  <a:gd name="T3" fmla="*/ 0 h 16"/>
                  <a:gd name="T4" fmla="*/ 4 w 9"/>
                  <a:gd name="T5" fmla="*/ 0 h 16"/>
                  <a:gd name="T6" fmla="*/ 0 w 9"/>
                  <a:gd name="T7" fmla="*/ 10 h 16"/>
                  <a:gd name="T8" fmla="*/ 0 w 9"/>
                  <a:gd name="T9" fmla="*/ 15 h 16"/>
                  <a:gd name="T10" fmla="*/ 4 w 9"/>
                  <a:gd name="T11" fmla="*/ 15 h 16"/>
                  <a:gd name="T12" fmla="*/ 8 w 9"/>
                  <a:gd name="T13" fmla="*/ 15 h 16"/>
                  <a:gd name="T14" fmla="*/ 8 w 9"/>
                  <a:gd name="T15" fmla="*/ 10 h 16"/>
                  <a:gd name="T16" fmla="*/ 8 w 9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6"/>
                  <a:gd name="T29" fmla="*/ 9 w 9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6">
                    <a:moveTo>
                      <a:pt x="8" y="0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8" y="15"/>
                    </a:lnTo>
                    <a:lnTo>
                      <a:pt x="8" y="1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6" name="Freeform 558"/>
              <p:cNvSpPr>
                <a:spLocks/>
              </p:cNvSpPr>
              <p:nvPr/>
            </p:nvSpPr>
            <p:spPr bwMode="auto">
              <a:xfrm>
                <a:off x="3065" y="2398"/>
                <a:ext cx="17" cy="24"/>
              </a:xfrm>
              <a:custGeom>
                <a:avLst/>
                <a:gdLst>
                  <a:gd name="T0" fmla="*/ 16 w 17"/>
                  <a:gd name="T1" fmla="*/ 0 h 24"/>
                  <a:gd name="T2" fmla="*/ 8 w 17"/>
                  <a:gd name="T3" fmla="*/ 0 h 24"/>
                  <a:gd name="T4" fmla="*/ 0 w 17"/>
                  <a:gd name="T5" fmla="*/ 16 h 24"/>
                  <a:gd name="T6" fmla="*/ 0 w 17"/>
                  <a:gd name="T7" fmla="*/ 23 h 24"/>
                  <a:gd name="T8" fmla="*/ 8 w 17"/>
                  <a:gd name="T9" fmla="*/ 23 h 24"/>
                  <a:gd name="T10" fmla="*/ 16 w 17"/>
                  <a:gd name="T11" fmla="*/ 23 h 24"/>
                  <a:gd name="T12" fmla="*/ 16 w 17"/>
                  <a:gd name="T13" fmla="*/ 16 h 24"/>
                  <a:gd name="T14" fmla="*/ 16 w 17"/>
                  <a:gd name="T15" fmla="*/ 0 h 24"/>
                  <a:gd name="T16" fmla="*/ 8 w 17"/>
                  <a:gd name="T17" fmla="*/ 0 h 24"/>
                  <a:gd name="T18" fmla="*/ 0 w 17"/>
                  <a:gd name="T19" fmla="*/ 16 h 24"/>
                  <a:gd name="T20" fmla="*/ 0 w 17"/>
                  <a:gd name="T21" fmla="*/ 23 h 24"/>
                  <a:gd name="T22" fmla="*/ 8 w 17"/>
                  <a:gd name="T23" fmla="*/ 23 h 24"/>
                  <a:gd name="T24" fmla="*/ 16 w 17"/>
                  <a:gd name="T25" fmla="*/ 23 h 24"/>
                  <a:gd name="T26" fmla="*/ 16 w 17"/>
                  <a:gd name="T27" fmla="*/ 16 h 24"/>
                  <a:gd name="T28" fmla="*/ 16 w 17"/>
                  <a:gd name="T29" fmla="*/ 0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24"/>
                  <a:gd name="T47" fmla="*/ 17 w 17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24">
                    <a:moveTo>
                      <a:pt x="16" y="0"/>
                    </a:moveTo>
                    <a:lnTo>
                      <a:pt x="8" y="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16" y="16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05" name="Group 559"/>
            <p:cNvGrpSpPr>
              <a:grpSpLocks/>
            </p:cNvGrpSpPr>
            <p:nvPr/>
          </p:nvGrpSpPr>
          <p:grpSpPr bwMode="auto">
            <a:xfrm>
              <a:off x="2832" y="1997"/>
              <a:ext cx="58" cy="151"/>
              <a:chOff x="2708" y="1374"/>
              <a:chExt cx="56" cy="133"/>
            </a:xfrm>
          </p:grpSpPr>
          <p:sp>
            <p:nvSpPr>
              <p:cNvPr id="67751" name="Freeform 560"/>
              <p:cNvSpPr>
                <a:spLocks/>
              </p:cNvSpPr>
              <p:nvPr/>
            </p:nvSpPr>
            <p:spPr bwMode="auto">
              <a:xfrm>
                <a:off x="2708" y="1374"/>
                <a:ext cx="48" cy="125"/>
              </a:xfrm>
              <a:custGeom>
                <a:avLst/>
                <a:gdLst>
                  <a:gd name="T0" fmla="*/ 14 w 48"/>
                  <a:gd name="T1" fmla="*/ 8 h 125"/>
                  <a:gd name="T2" fmla="*/ 14 w 48"/>
                  <a:gd name="T3" fmla="*/ 8 h 125"/>
                  <a:gd name="T4" fmla="*/ 26 w 48"/>
                  <a:gd name="T5" fmla="*/ 0 h 125"/>
                  <a:gd name="T6" fmla="*/ 33 w 48"/>
                  <a:gd name="T7" fmla="*/ 8 h 125"/>
                  <a:gd name="T8" fmla="*/ 33 w 48"/>
                  <a:gd name="T9" fmla="*/ 14 h 125"/>
                  <a:gd name="T10" fmla="*/ 40 w 48"/>
                  <a:gd name="T11" fmla="*/ 14 h 125"/>
                  <a:gd name="T12" fmla="*/ 47 w 48"/>
                  <a:gd name="T13" fmla="*/ 8 h 125"/>
                  <a:gd name="T14" fmla="*/ 47 w 48"/>
                  <a:gd name="T15" fmla="*/ 14 h 125"/>
                  <a:gd name="T16" fmla="*/ 40 w 48"/>
                  <a:gd name="T17" fmla="*/ 22 h 125"/>
                  <a:gd name="T18" fmla="*/ 40 w 48"/>
                  <a:gd name="T19" fmla="*/ 29 h 125"/>
                  <a:gd name="T20" fmla="*/ 47 w 48"/>
                  <a:gd name="T21" fmla="*/ 37 h 125"/>
                  <a:gd name="T22" fmla="*/ 40 w 48"/>
                  <a:gd name="T23" fmla="*/ 51 h 125"/>
                  <a:gd name="T24" fmla="*/ 33 w 48"/>
                  <a:gd name="T25" fmla="*/ 58 h 125"/>
                  <a:gd name="T26" fmla="*/ 26 w 48"/>
                  <a:gd name="T27" fmla="*/ 58 h 125"/>
                  <a:gd name="T28" fmla="*/ 26 w 48"/>
                  <a:gd name="T29" fmla="*/ 66 h 125"/>
                  <a:gd name="T30" fmla="*/ 33 w 48"/>
                  <a:gd name="T31" fmla="*/ 66 h 125"/>
                  <a:gd name="T32" fmla="*/ 40 w 48"/>
                  <a:gd name="T33" fmla="*/ 73 h 125"/>
                  <a:gd name="T34" fmla="*/ 40 w 48"/>
                  <a:gd name="T35" fmla="*/ 66 h 125"/>
                  <a:gd name="T36" fmla="*/ 47 w 48"/>
                  <a:gd name="T37" fmla="*/ 73 h 125"/>
                  <a:gd name="T38" fmla="*/ 47 w 48"/>
                  <a:gd name="T39" fmla="*/ 87 h 125"/>
                  <a:gd name="T40" fmla="*/ 33 w 48"/>
                  <a:gd name="T41" fmla="*/ 102 h 125"/>
                  <a:gd name="T42" fmla="*/ 33 w 48"/>
                  <a:gd name="T43" fmla="*/ 116 h 125"/>
                  <a:gd name="T44" fmla="*/ 26 w 48"/>
                  <a:gd name="T45" fmla="*/ 124 h 125"/>
                  <a:gd name="T46" fmla="*/ 21 w 48"/>
                  <a:gd name="T47" fmla="*/ 95 h 125"/>
                  <a:gd name="T48" fmla="*/ 7 w 48"/>
                  <a:gd name="T49" fmla="*/ 87 h 125"/>
                  <a:gd name="T50" fmla="*/ 7 w 48"/>
                  <a:gd name="T51" fmla="*/ 80 h 125"/>
                  <a:gd name="T52" fmla="*/ 0 w 48"/>
                  <a:gd name="T53" fmla="*/ 73 h 125"/>
                  <a:gd name="T54" fmla="*/ 0 w 48"/>
                  <a:gd name="T55" fmla="*/ 66 h 125"/>
                  <a:gd name="T56" fmla="*/ 7 w 48"/>
                  <a:gd name="T57" fmla="*/ 51 h 125"/>
                  <a:gd name="T58" fmla="*/ 14 w 48"/>
                  <a:gd name="T59" fmla="*/ 43 h 125"/>
                  <a:gd name="T60" fmla="*/ 7 w 48"/>
                  <a:gd name="T61" fmla="*/ 29 h 125"/>
                  <a:gd name="T62" fmla="*/ 14 w 48"/>
                  <a:gd name="T63" fmla="*/ 22 h 125"/>
                  <a:gd name="T64" fmla="*/ 7 w 48"/>
                  <a:gd name="T65" fmla="*/ 14 h 125"/>
                  <a:gd name="T66" fmla="*/ 14 w 48"/>
                  <a:gd name="T67" fmla="*/ 8 h 12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"/>
                  <a:gd name="T103" fmla="*/ 0 h 125"/>
                  <a:gd name="T104" fmla="*/ 48 w 48"/>
                  <a:gd name="T105" fmla="*/ 125 h 12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" h="125">
                    <a:moveTo>
                      <a:pt x="14" y="8"/>
                    </a:moveTo>
                    <a:lnTo>
                      <a:pt x="14" y="8"/>
                    </a:lnTo>
                    <a:lnTo>
                      <a:pt x="26" y="0"/>
                    </a:lnTo>
                    <a:lnTo>
                      <a:pt x="33" y="8"/>
                    </a:lnTo>
                    <a:lnTo>
                      <a:pt x="33" y="14"/>
                    </a:lnTo>
                    <a:lnTo>
                      <a:pt x="40" y="14"/>
                    </a:lnTo>
                    <a:lnTo>
                      <a:pt x="47" y="8"/>
                    </a:lnTo>
                    <a:lnTo>
                      <a:pt x="47" y="14"/>
                    </a:lnTo>
                    <a:lnTo>
                      <a:pt x="40" y="22"/>
                    </a:lnTo>
                    <a:lnTo>
                      <a:pt x="40" y="29"/>
                    </a:lnTo>
                    <a:lnTo>
                      <a:pt x="47" y="37"/>
                    </a:lnTo>
                    <a:lnTo>
                      <a:pt x="40" y="51"/>
                    </a:lnTo>
                    <a:lnTo>
                      <a:pt x="33" y="58"/>
                    </a:lnTo>
                    <a:lnTo>
                      <a:pt x="26" y="58"/>
                    </a:lnTo>
                    <a:lnTo>
                      <a:pt x="26" y="66"/>
                    </a:lnTo>
                    <a:lnTo>
                      <a:pt x="33" y="66"/>
                    </a:lnTo>
                    <a:lnTo>
                      <a:pt x="40" y="73"/>
                    </a:lnTo>
                    <a:lnTo>
                      <a:pt x="40" y="66"/>
                    </a:lnTo>
                    <a:lnTo>
                      <a:pt x="47" y="73"/>
                    </a:lnTo>
                    <a:lnTo>
                      <a:pt x="47" y="87"/>
                    </a:lnTo>
                    <a:lnTo>
                      <a:pt x="33" y="102"/>
                    </a:lnTo>
                    <a:lnTo>
                      <a:pt x="33" y="116"/>
                    </a:lnTo>
                    <a:lnTo>
                      <a:pt x="26" y="124"/>
                    </a:lnTo>
                    <a:lnTo>
                      <a:pt x="21" y="95"/>
                    </a:lnTo>
                    <a:lnTo>
                      <a:pt x="7" y="87"/>
                    </a:lnTo>
                    <a:lnTo>
                      <a:pt x="7" y="80"/>
                    </a:lnTo>
                    <a:lnTo>
                      <a:pt x="0" y="73"/>
                    </a:lnTo>
                    <a:lnTo>
                      <a:pt x="0" y="66"/>
                    </a:lnTo>
                    <a:lnTo>
                      <a:pt x="7" y="51"/>
                    </a:lnTo>
                    <a:lnTo>
                      <a:pt x="14" y="43"/>
                    </a:lnTo>
                    <a:lnTo>
                      <a:pt x="7" y="29"/>
                    </a:lnTo>
                    <a:lnTo>
                      <a:pt x="14" y="22"/>
                    </a:lnTo>
                    <a:lnTo>
                      <a:pt x="7" y="14"/>
                    </a:lnTo>
                    <a:lnTo>
                      <a:pt x="14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2" name="Freeform 561"/>
              <p:cNvSpPr>
                <a:spLocks/>
              </p:cNvSpPr>
              <p:nvPr/>
            </p:nvSpPr>
            <p:spPr bwMode="auto">
              <a:xfrm>
                <a:off x="2708" y="1374"/>
                <a:ext cx="56" cy="133"/>
              </a:xfrm>
              <a:custGeom>
                <a:avLst/>
                <a:gdLst>
                  <a:gd name="T0" fmla="*/ 31 w 56"/>
                  <a:gd name="T1" fmla="*/ 8 h 133"/>
                  <a:gd name="T2" fmla="*/ 39 w 56"/>
                  <a:gd name="T3" fmla="*/ 15 h 133"/>
                  <a:gd name="T4" fmla="*/ 55 w 56"/>
                  <a:gd name="T5" fmla="*/ 8 h 133"/>
                  <a:gd name="T6" fmla="*/ 47 w 56"/>
                  <a:gd name="T7" fmla="*/ 23 h 133"/>
                  <a:gd name="T8" fmla="*/ 55 w 56"/>
                  <a:gd name="T9" fmla="*/ 39 h 133"/>
                  <a:gd name="T10" fmla="*/ 47 w 56"/>
                  <a:gd name="T11" fmla="*/ 54 h 133"/>
                  <a:gd name="T12" fmla="*/ 31 w 56"/>
                  <a:gd name="T13" fmla="*/ 62 h 133"/>
                  <a:gd name="T14" fmla="*/ 39 w 56"/>
                  <a:gd name="T15" fmla="*/ 70 h 133"/>
                  <a:gd name="T16" fmla="*/ 55 w 56"/>
                  <a:gd name="T17" fmla="*/ 78 h 133"/>
                  <a:gd name="T18" fmla="*/ 55 w 56"/>
                  <a:gd name="T19" fmla="*/ 93 h 133"/>
                  <a:gd name="T20" fmla="*/ 39 w 56"/>
                  <a:gd name="T21" fmla="*/ 124 h 133"/>
                  <a:gd name="T22" fmla="*/ 24 w 56"/>
                  <a:gd name="T23" fmla="*/ 101 h 133"/>
                  <a:gd name="T24" fmla="*/ 8 w 56"/>
                  <a:gd name="T25" fmla="*/ 85 h 133"/>
                  <a:gd name="T26" fmla="*/ 0 w 56"/>
                  <a:gd name="T27" fmla="*/ 70 h 133"/>
                  <a:gd name="T28" fmla="*/ 16 w 56"/>
                  <a:gd name="T29" fmla="*/ 46 h 133"/>
                  <a:gd name="T30" fmla="*/ 16 w 56"/>
                  <a:gd name="T31" fmla="*/ 23 h 133"/>
                  <a:gd name="T32" fmla="*/ 16 w 56"/>
                  <a:gd name="T33" fmla="*/ 8 h 133"/>
                  <a:gd name="T34" fmla="*/ 39 w 56"/>
                  <a:gd name="T35" fmla="*/ 8 h 133"/>
                  <a:gd name="T36" fmla="*/ 47 w 56"/>
                  <a:gd name="T37" fmla="*/ 15 h 133"/>
                  <a:gd name="T38" fmla="*/ 55 w 56"/>
                  <a:gd name="T39" fmla="*/ 15 h 133"/>
                  <a:gd name="T40" fmla="*/ 47 w 56"/>
                  <a:gd name="T41" fmla="*/ 31 h 133"/>
                  <a:gd name="T42" fmla="*/ 47 w 56"/>
                  <a:gd name="T43" fmla="*/ 54 h 133"/>
                  <a:gd name="T44" fmla="*/ 31 w 56"/>
                  <a:gd name="T45" fmla="*/ 62 h 133"/>
                  <a:gd name="T46" fmla="*/ 39 w 56"/>
                  <a:gd name="T47" fmla="*/ 70 h 133"/>
                  <a:gd name="T48" fmla="*/ 47 w 56"/>
                  <a:gd name="T49" fmla="*/ 70 h 133"/>
                  <a:gd name="T50" fmla="*/ 55 w 56"/>
                  <a:gd name="T51" fmla="*/ 93 h 133"/>
                  <a:gd name="T52" fmla="*/ 39 w 56"/>
                  <a:gd name="T53" fmla="*/ 124 h 133"/>
                  <a:gd name="T54" fmla="*/ 24 w 56"/>
                  <a:gd name="T55" fmla="*/ 101 h 133"/>
                  <a:gd name="T56" fmla="*/ 8 w 56"/>
                  <a:gd name="T57" fmla="*/ 85 h 133"/>
                  <a:gd name="T58" fmla="*/ 0 w 56"/>
                  <a:gd name="T59" fmla="*/ 70 h 133"/>
                  <a:gd name="T60" fmla="*/ 16 w 56"/>
                  <a:gd name="T61" fmla="*/ 46 h 133"/>
                  <a:gd name="T62" fmla="*/ 16 w 56"/>
                  <a:gd name="T63" fmla="*/ 23 h 133"/>
                  <a:gd name="T64" fmla="*/ 16 w 56"/>
                  <a:gd name="T65" fmla="*/ 8 h 13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6"/>
                  <a:gd name="T100" fmla="*/ 0 h 133"/>
                  <a:gd name="T101" fmla="*/ 56 w 56"/>
                  <a:gd name="T102" fmla="*/ 133 h 13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6" h="133">
                    <a:moveTo>
                      <a:pt x="31" y="8"/>
                    </a:moveTo>
                    <a:lnTo>
                      <a:pt x="31" y="8"/>
                    </a:lnTo>
                    <a:lnTo>
                      <a:pt x="39" y="8"/>
                    </a:lnTo>
                    <a:lnTo>
                      <a:pt x="39" y="15"/>
                    </a:lnTo>
                    <a:lnTo>
                      <a:pt x="47" y="15"/>
                    </a:lnTo>
                    <a:lnTo>
                      <a:pt x="55" y="8"/>
                    </a:lnTo>
                    <a:lnTo>
                      <a:pt x="55" y="15"/>
                    </a:lnTo>
                    <a:lnTo>
                      <a:pt x="47" y="23"/>
                    </a:lnTo>
                    <a:lnTo>
                      <a:pt x="47" y="31"/>
                    </a:lnTo>
                    <a:lnTo>
                      <a:pt x="55" y="39"/>
                    </a:lnTo>
                    <a:lnTo>
                      <a:pt x="55" y="46"/>
                    </a:lnTo>
                    <a:lnTo>
                      <a:pt x="47" y="54"/>
                    </a:lnTo>
                    <a:lnTo>
                      <a:pt x="39" y="62"/>
                    </a:lnTo>
                    <a:lnTo>
                      <a:pt x="31" y="62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47" y="78"/>
                    </a:lnTo>
                    <a:lnTo>
                      <a:pt x="55" y="78"/>
                    </a:lnTo>
                    <a:lnTo>
                      <a:pt x="55" y="85"/>
                    </a:lnTo>
                    <a:lnTo>
                      <a:pt x="55" y="93"/>
                    </a:lnTo>
                    <a:lnTo>
                      <a:pt x="39" y="109"/>
                    </a:lnTo>
                    <a:lnTo>
                      <a:pt x="39" y="124"/>
                    </a:lnTo>
                    <a:lnTo>
                      <a:pt x="31" y="132"/>
                    </a:lnTo>
                    <a:lnTo>
                      <a:pt x="24" y="101"/>
                    </a:lnTo>
                    <a:lnTo>
                      <a:pt x="8" y="93"/>
                    </a:lnTo>
                    <a:lnTo>
                      <a:pt x="8" y="85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8" y="54"/>
                    </a:lnTo>
                    <a:lnTo>
                      <a:pt x="16" y="46"/>
                    </a:lnTo>
                    <a:lnTo>
                      <a:pt x="8" y="31"/>
                    </a:lnTo>
                    <a:lnTo>
                      <a:pt x="16" y="23"/>
                    </a:lnTo>
                    <a:lnTo>
                      <a:pt x="8" y="15"/>
                    </a:lnTo>
                    <a:lnTo>
                      <a:pt x="16" y="8"/>
                    </a:lnTo>
                    <a:lnTo>
                      <a:pt x="31" y="0"/>
                    </a:lnTo>
                    <a:lnTo>
                      <a:pt x="39" y="8"/>
                    </a:lnTo>
                    <a:lnTo>
                      <a:pt x="39" y="15"/>
                    </a:lnTo>
                    <a:lnTo>
                      <a:pt x="47" y="15"/>
                    </a:lnTo>
                    <a:lnTo>
                      <a:pt x="55" y="8"/>
                    </a:lnTo>
                    <a:lnTo>
                      <a:pt x="55" y="15"/>
                    </a:lnTo>
                    <a:lnTo>
                      <a:pt x="47" y="23"/>
                    </a:lnTo>
                    <a:lnTo>
                      <a:pt x="47" y="31"/>
                    </a:lnTo>
                    <a:lnTo>
                      <a:pt x="55" y="39"/>
                    </a:lnTo>
                    <a:lnTo>
                      <a:pt x="47" y="54"/>
                    </a:lnTo>
                    <a:lnTo>
                      <a:pt x="39" y="62"/>
                    </a:lnTo>
                    <a:lnTo>
                      <a:pt x="31" y="62"/>
                    </a:lnTo>
                    <a:lnTo>
                      <a:pt x="31" y="70"/>
                    </a:lnTo>
                    <a:lnTo>
                      <a:pt x="39" y="70"/>
                    </a:lnTo>
                    <a:lnTo>
                      <a:pt x="47" y="78"/>
                    </a:lnTo>
                    <a:lnTo>
                      <a:pt x="47" y="70"/>
                    </a:lnTo>
                    <a:lnTo>
                      <a:pt x="55" y="78"/>
                    </a:lnTo>
                    <a:lnTo>
                      <a:pt x="55" y="93"/>
                    </a:lnTo>
                    <a:lnTo>
                      <a:pt x="39" y="109"/>
                    </a:lnTo>
                    <a:lnTo>
                      <a:pt x="39" y="124"/>
                    </a:lnTo>
                    <a:lnTo>
                      <a:pt x="31" y="132"/>
                    </a:lnTo>
                    <a:lnTo>
                      <a:pt x="24" y="101"/>
                    </a:lnTo>
                    <a:lnTo>
                      <a:pt x="8" y="93"/>
                    </a:lnTo>
                    <a:lnTo>
                      <a:pt x="8" y="85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8" y="54"/>
                    </a:lnTo>
                    <a:lnTo>
                      <a:pt x="16" y="46"/>
                    </a:lnTo>
                    <a:lnTo>
                      <a:pt x="8" y="31"/>
                    </a:lnTo>
                    <a:lnTo>
                      <a:pt x="16" y="23"/>
                    </a:lnTo>
                    <a:lnTo>
                      <a:pt x="8" y="15"/>
                    </a:lnTo>
                    <a:lnTo>
                      <a:pt x="16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3" name="Freeform 562"/>
              <p:cNvSpPr>
                <a:spLocks/>
              </p:cNvSpPr>
              <p:nvPr/>
            </p:nvSpPr>
            <p:spPr bwMode="auto">
              <a:xfrm>
                <a:off x="2755" y="144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4" name="Line 563"/>
              <p:cNvSpPr>
                <a:spLocks noChangeShapeType="1"/>
              </p:cNvSpPr>
              <p:nvPr/>
            </p:nvSpPr>
            <p:spPr bwMode="auto">
              <a:xfrm>
                <a:off x="2759" y="1444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06" name="Freeform 564"/>
            <p:cNvSpPr>
              <a:spLocks/>
            </p:cNvSpPr>
            <p:nvPr/>
          </p:nvSpPr>
          <p:spPr bwMode="auto">
            <a:xfrm>
              <a:off x="3098" y="2121"/>
              <a:ext cx="179" cy="185"/>
            </a:xfrm>
            <a:custGeom>
              <a:avLst/>
              <a:gdLst>
                <a:gd name="T0" fmla="*/ 8 w 172"/>
                <a:gd name="T1" fmla="*/ 0 h 163"/>
                <a:gd name="T2" fmla="*/ 8 w 172"/>
                <a:gd name="T3" fmla="*/ 0 h 163"/>
                <a:gd name="T4" fmla="*/ 39 w 172"/>
                <a:gd name="T5" fmla="*/ 0 h 163"/>
                <a:gd name="T6" fmla="*/ 70 w 172"/>
                <a:gd name="T7" fmla="*/ 16 h 163"/>
                <a:gd name="T8" fmla="*/ 100 w 172"/>
                <a:gd name="T9" fmla="*/ 0 h 163"/>
                <a:gd name="T10" fmla="*/ 94 w 172"/>
                <a:gd name="T11" fmla="*/ 8 h 163"/>
                <a:gd name="T12" fmla="*/ 100 w 172"/>
                <a:gd name="T13" fmla="*/ 0 h 163"/>
                <a:gd name="T14" fmla="*/ 117 w 172"/>
                <a:gd name="T15" fmla="*/ 0 h 163"/>
                <a:gd name="T16" fmla="*/ 117 w 172"/>
                <a:gd name="T17" fmla="*/ 8 h 163"/>
                <a:gd name="T18" fmla="*/ 117 w 172"/>
                <a:gd name="T19" fmla="*/ 0 h 163"/>
                <a:gd name="T20" fmla="*/ 117 w 172"/>
                <a:gd name="T21" fmla="*/ 8 h 163"/>
                <a:gd name="T22" fmla="*/ 124 w 172"/>
                <a:gd name="T23" fmla="*/ 8 h 163"/>
                <a:gd name="T24" fmla="*/ 131 w 172"/>
                <a:gd name="T25" fmla="*/ 8 h 163"/>
                <a:gd name="T26" fmla="*/ 147 w 172"/>
                <a:gd name="T27" fmla="*/ 8 h 163"/>
                <a:gd name="T28" fmla="*/ 162 w 172"/>
                <a:gd name="T29" fmla="*/ 41 h 163"/>
                <a:gd name="T30" fmla="*/ 155 w 172"/>
                <a:gd name="T31" fmla="*/ 67 h 163"/>
                <a:gd name="T32" fmla="*/ 147 w 172"/>
                <a:gd name="T33" fmla="*/ 75 h 163"/>
                <a:gd name="T34" fmla="*/ 139 w 172"/>
                <a:gd name="T35" fmla="*/ 58 h 163"/>
                <a:gd name="T36" fmla="*/ 124 w 172"/>
                <a:gd name="T37" fmla="*/ 34 h 163"/>
                <a:gd name="T38" fmla="*/ 124 w 172"/>
                <a:gd name="T39" fmla="*/ 41 h 163"/>
                <a:gd name="T40" fmla="*/ 124 w 172"/>
                <a:gd name="T41" fmla="*/ 50 h 163"/>
                <a:gd name="T42" fmla="*/ 139 w 172"/>
                <a:gd name="T43" fmla="*/ 67 h 163"/>
                <a:gd name="T44" fmla="*/ 147 w 172"/>
                <a:gd name="T45" fmla="*/ 101 h 163"/>
                <a:gd name="T46" fmla="*/ 162 w 172"/>
                <a:gd name="T47" fmla="*/ 134 h 163"/>
                <a:gd name="T48" fmla="*/ 178 w 172"/>
                <a:gd name="T49" fmla="*/ 142 h 163"/>
                <a:gd name="T50" fmla="*/ 170 w 172"/>
                <a:gd name="T51" fmla="*/ 142 h 163"/>
                <a:gd name="T52" fmla="*/ 170 w 172"/>
                <a:gd name="T53" fmla="*/ 159 h 163"/>
                <a:gd name="T54" fmla="*/ 162 w 172"/>
                <a:gd name="T55" fmla="*/ 168 h 163"/>
                <a:gd name="T56" fmla="*/ 162 w 172"/>
                <a:gd name="T57" fmla="*/ 159 h 163"/>
                <a:gd name="T58" fmla="*/ 155 w 172"/>
                <a:gd name="T59" fmla="*/ 176 h 163"/>
                <a:gd name="T60" fmla="*/ 147 w 172"/>
                <a:gd name="T61" fmla="*/ 176 h 163"/>
                <a:gd name="T62" fmla="*/ 147 w 172"/>
                <a:gd name="T63" fmla="*/ 184 h 163"/>
                <a:gd name="T64" fmla="*/ 139 w 172"/>
                <a:gd name="T65" fmla="*/ 184 h 163"/>
                <a:gd name="T66" fmla="*/ 131 w 172"/>
                <a:gd name="T67" fmla="*/ 176 h 163"/>
                <a:gd name="T68" fmla="*/ 108 w 172"/>
                <a:gd name="T69" fmla="*/ 176 h 163"/>
                <a:gd name="T70" fmla="*/ 8 w 172"/>
                <a:gd name="T71" fmla="*/ 176 h 163"/>
                <a:gd name="T72" fmla="*/ 8 w 172"/>
                <a:gd name="T73" fmla="*/ 50 h 163"/>
                <a:gd name="T74" fmla="*/ 8 w 172"/>
                <a:gd name="T75" fmla="*/ 41 h 163"/>
                <a:gd name="T76" fmla="*/ 0 w 172"/>
                <a:gd name="T77" fmla="*/ 34 h 163"/>
                <a:gd name="T78" fmla="*/ 8 w 172"/>
                <a:gd name="T79" fmla="*/ 25 h 163"/>
                <a:gd name="T80" fmla="*/ 8 w 172"/>
                <a:gd name="T81" fmla="*/ 8 h 163"/>
                <a:gd name="T82" fmla="*/ 8 w 172"/>
                <a:gd name="T83" fmla="*/ 0 h 16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2"/>
                <a:gd name="T127" fmla="*/ 0 h 163"/>
                <a:gd name="T128" fmla="*/ 172 w 172"/>
                <a:gd name="T129" fmla="*/ 163 h 16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2" h="163">
                  <a:moveTo>
                    <a:pt x="8" y="0"/>
                  </a:moveTo>
                  <a:lnTo>
                    <a:pt x="8" y="0"/>
                  </a:lnTo>
                  <a:lnTo>
                    <a:pt x="37" y="0"/>
                  </a:lnTo>
                  <a:lnTo>
                    <a:pt x="67" y="14"/>
                  </a:lnTo>
                  <a:lnTo>
                    <a:pt x="96" y="0"/>
                  </a:lnTo>
                  <a:lnTo>
                    <a:pt x="90" y="7"/>
                  </a:lnTo>
                  <a:lnTo>
                    <a:pt x="96" y="0"/>
                  </a:lnTo>
                  <a:lnTo>
                    <a:pt x="112" y="0"/>
                  </a:lnTo>
                  <a:lnTo>
                    <a:pt x="112" y="7"/>
                  </a:lnTo>
                  <a:lnTo>
                    <a:pt x="112" y="0"/>
                  </a:lnTo>
                  <a:lnTo>
                    <a:pt x="112" y="7"/>
                  </a:lnTo>
                  <a:lnTo>
                    <a:pt x="119" y="7"/>
                  </a:lnTo>
                  <a:lnTo>
                    <a:pt x="126" y="7"/>
                  </a:lnTo>
                  <a:lnTo>
                    <a:pt x="141" y="7"/>
                  </a:lnTo>
                  <a:lnTo>
                    <a:pt x="156" y="36"/>
                  </a:lnTo>
                  <a:lnTo>
                    <a:pt x="149" y="59"/>
                  </a:lnTo>
                  <a:lnTo>
                    <a:pt x="141" y="66"/>
                  </a:lnTo>
                  <a:lnTo>
                    <a:pt x="134" y="51"/>
                  </a:lnTo>
                  <a:lnTo>
                    <a:pt x="119" y="30"/>
                  </a:lnTo>
                  <a:lnTo>
                    <a:pt x="119" y="36"/>
                  </a:lnTo>
                  <a:lnTo>
                    <a:pt x="119" y="44"/>
                  </a:lnTo>
                  <a:lnTo>
                    <a:pt x="134" y="59"/>
                  </a:lnTo>
                  <a:lnTo>
                    <a:pt x="141" y="89"/>
                  </a:lnTo>
                  <a:lnTo>
                    <a:pt x="156" y="118"/>
                  </a:lnTo>
                  <a:lnTo>
                    <a:pt x="171" y="125"/>
                  </a:lnTo>
                  <a:lnTo>
                    <a:pt x="163" y="125"/>
                  </a:lnTo>
                  <a:lnTo>
                    <a:pt x="163" y="140"/>
                  </a:lnTo>
                  <a:lnTo>
                    <a:pt x="156" y="148"/>
                  </a:lnTo>
                  <a:lnTo>
                    <a:pt x="156" y="140"/>
                  </a:lnTo>
                  <a:lnTo>
                    <a:pt x="149" y="155"/>
                  </a:lnTo>
                  <a:lnTo>
                    <a:pt x="141" y="155"/>
                  </a:lnTo>
                  <a:lnTo>
                    <a:pt x="141" y="162"/>
                  </a:lnTo>
                  <a:lnTo>
                    <a:pt x="134" y="162"/>
                  </a:lnTo>
                  <a:lnTo>
                    <a:pt x="126" y="155"/>
                  </a:lnTo>
                  <a:lnTo>
                    <a:pt x="104" y="155"/>
                  </a:lnTo>
                  <a:lnTo>
                    <a:pt x="8" y="155"/>
                  </a:lnTo>
                  <a:lnTo>
                    <a:pt x="8" y="44"/>
                  </a:lnTo>
                  <a:lnTo>
                    <a:pt x="8" y="36"/>
                  </a:lnTo>
                  <a:lnTo>
                    <a:pt x="0" y="30"/>
                  </a:lnTo>
                  <a:lnTo>
                    <a:pt x="8" y="22"/>
                  </a:lnTo>
                  <a:lnTo>
                    <a:pt x="8" y="7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7" name="Freeform 565"/>
            <p:cNvSpPr>
              <a:spLocks/>
            </p:cNvSpPr>
            <p:nvPr/>
          </p:nvSpPr>
          <p:spPr bwMode="auto">
            <a:xfrm>
              <a:off x="3098" y="2121"/>
              <a:ext cx="188" cy="194"/>
            </a:xfrm>
            <a:custGeom>
              <a:avLst/>
              <a:gdLst>
                <a:gd name="T0" fmla="*/ 41 w 180"/>
                <a:gd name="T1" fmla="*/ 8 h 171"/>
                <a:gd name="T2" fmla="*/ 105 w 180"/>
                <a:gd name="T3" fmla="*/ 0 h 171"/>
                <a:gd name="T4" fmla="*/ 105 w 180"/>
                <a:gd name="T5" fmla="*/ 0 h 171"/>
                <a:gd name="T6" fmla="*/ 122 w 180"/>
                <a:gd name="T7" fmla="*/ 8 h 171"/>
                <a:gd name="T8" fmla="*/ 122 w 180"/>
                <a:gd name="T9" fmla="*/ 8 h 171"/>
                <a:gd name="T10" fmla="*/ 138 w 180"/>
                <a:gd name="T11" fmla="*/ 17 h 171"/>
                <a:gd name="T12" fmla="*/ 170 w 180"/>
                <a:gd name="T13" fmla="*/ 43 h 171"/>
                <a:gd name="T14" fmla="*/ 155 w 180"/>
                <a:gd name="T15" fmla="*/ 78 h 171"/>
                <a:gd name="T16" fmla="*/ 131 w 180"/>
                <a:gd name="T17" fmla="*/ 35 h 171"/>
                <a:gd name="T18" fmla="*/ 131 w 180"/>
                <a:gd name="T19" fmla="*/ 52 h 171"/>
                <a:gd name="T20" fmla="*/ 155 w 180"/>
                <a:gd name="T21" fmla="*/ 106 h 171"/>
                <a:gd name="T22" fmla="*/ 187 w 180"/>
                <a:gd name="T23" fmla="*/ 149 h 171"/>
                <a:gd name="T24" fmla="*/ 179 w 180"/>
                <a:gd name="T25" fmla="*/ 167 h 171"/>
                <a:gd name="T26" fmla="*/ 163 w 180"/>
                <a:gd name="T27" fmla="*/ 185 h 171"/>
                <a:gd name="T28" fmla="*/ 155 w 180"/>
                <a:gd name="T29" fmla="*/ 193 h 171"/>
                <a:gd name="T30" fmla="*/ 138 w 180"/>
                <a:gd name="T31" fmla="*/ 185 h 171"/>
                <a:gd name="T32" fmla="*/ 8 w 180"/>
                <a:gd name="T33" fmla="*/ 185 h 171"/>
                <a:gd name="T34" fmla="*/ 8 w 180"/>
                <a:gd name="T35" fmla="*/ 43 h 171"/>
                <a:gd name="T36" fmla="*/ 8 w 180"/>
                <a:gd name="T37" fmla="*/ 26 h 171"/>
                <a:gd name="T38" fmla="*/ 8 w 180"/>
                <a:gd name="T39" fmla="*/ 0 h 171"/>
                <a:gd name="T40" fmla="*/ 73 w 180"/>
                <a:gd name="T41" fmla="*/ 17 h 171"/>
                <a:gd name="T42" fmla="*/ 98 w 180"/>
                <a:gd name="T43" fmla="*/ 8 h 171"/>
                <a:gd name="T44" fmla="*/ 122 w 180"/>
                <a:gd name="T45" fmla="*/ 0 h 171"/>
                <a:gd name="T46" fmla="*/ 122 w 180"/>
                <a:gd name="T47" fmla="*/ 0 h 171"/>
                <a:gd name="T48" fmla="*/ 131 w 180"/>
                <a:gd name="T49" fmla="*/ 8 h 171"/>
                <a:gd name="T50" fmla="*/ 155 w 180"/>
                <a:gd name="T51" fmla="*/ 8 h 171"/>
                <a:gd name="T52" fmla="*/ 163 w 180"/>
                <a:gd name="T53" fmla="*/ 70 h 171"/>
                <a:gd name="T54" fmla="*/ 146 w 180"/>
                <a:gd name="T55" fmla="*/ 61 h 171"/>
                <a:gd name="T56" fmla="*/ 131 w 180"/>
                <a:gd name="T57" fmla="*/ 43 h 171"/>
                <a:gd name="T58" fmla="*/ 146 w 180"/>
                <a:gd name="T59" fmla="*/ 70 h 171"/>
                <a:gd name="T60" fmla="*/ 170 w 180"/>
                <a:gd name="T61" fmla="*/ 141 h 171"/>
                <a:gd name="T62" fmla="*/ 179 w 180"/>
                <a:gd name="T63" fmla="*/ 149 h 171"/>
                <a:gd name="T64" fmla="*/ 170 w 180"/>
                <a:gd name="T65" fmla="*/ 176 h 171"/>
                <a:gd name="T66" fmla="*/ 163 w 180"/>
                <a:gd name="T67" fmla="*/ 185 h 171"/>
                <a:gd name="T68" fmla="*/ 155 w 180"/>
                <a:gd name="T69" fmla="*/ 193 h 171"/>
                <a:gd name="T70" fmla="*/ 138 w 180"/>
                <a:gd name="T71" fmla="*/ 185 h 171"/>
                <a:gd name="T72" fmla="*/ 8 w 180"/>
                <a:gd name="T73" fmla="*/ 185 h 171"/>
                <a:gd name="T74" fmla="*/ 8 w 180"/>
                <a:gd name="T75" fmla="*/ 43 h 171"/>
                <a:gd name="T76" fmla="*/ 8 w 180"/>
                <a:gd name="T77" fmla="*/ 26 h 171"/>
                <a:gd name="T78" fmla="*/ 8 w 180"/>
                <a:gd name="T79" fmla="*/ 0 h 17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0"/>
                <a:gd name="T121" fmla="*/ 0 h 171"/>
                <a:gd name="T122" fmla="*/ 180 w 180"/>
                <a:gd name="T123" fmla="*/ 171 h 17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0" h="171">
                  <a:moveTo>
                    <a:pt x="39" y="7"/>
                  </a:moveTo>
                  <a:lnTo>
                    <a:pt x="39" y="7"/>
                  </a:lnTo>
                  <a:lnTo>
                    <a:pt x="70" y="15"/>
                  </a:lnTo>
                  <a:lnTo>
                    <a:pt x="101" y="0"/>
                  </a:lnTo>
                  <a:lnTo>
                    <a:pt x="94" y="7"/>
                  </a:lnTo>
                  <a:lnTo>
                    <a:pt x="101" y="0"/>
                  </a:lnTo>
                  <a:lnTo>
                    <a:pt x="117" y="0"/>
                  </a:lnTo>
                  <a:lnTo>
                    <a:pt x="117" y="7"/>
                  </a:lnTo>
                  <a:lnTo>
                    <a:pt x="117" y="15"/>
                  </a:lnTo>
                  <a:lnTo>
                    <a:pt x="117" y="7"/>
                  </a:lnTo>
                  <a:lnTo>
                    <a:pt x="125" y="15"/>
                  </a:lnTo>
                  <a:lnTo>
                    <a:pt x="132" y="15"/>
                  </a:lnTo>
                  <a:lnTo>
                    <a:pt x="148" y="7"/>
                  </a:lnTo>
                  <a:lnTo>
                    <a:pt x="163" y="38"/>
                  </a:lnTo>
                  <a:lnTo>
                    <a:pt x="156" y="69"/>
                  </a:lnTo>
                  <a:lnTo>
                    <a:pt x="148" y="69"/>
                  </a:lnTo>
                  <a:lnTo>
                    <a:pt x="140" y="54"/>
                  </a:lnTo>
                  <a:lnTo>
                    <a:pt x="125" y="31"/>
                  </a:lnTo>
                  <a:lnTo>
                    <a:pt x="125" y="38"/>
                  </a:lnTo>
                  <a:lnTo>
                    <a:pt x="125" y="46"/>
                  </a:lnTo>
                  <a:lnTo>
                    <a:pt x="140" y="62"/>
                  </a:lnTo>
                  <a:lnTo>
                    <a:pt x="148" y="93"/>
                  </a:lnTo>
                  <a:lnTo>
                    <a:pt x="163" y="124"/>
                  </a:lnTo>
                  <a:lnTo>
                    <a:pt x="179" y="131"/>
                  </a:lnTo>
                  <a:lnTo>
                    <a:pt x="171" y="131"/>
                  </a:lnTo>
                  <a:lnTo>
                    <a:pt x="171" y="147"/>
                  </a:lnTo>
                  <a:lnTo>
                    <a:pt x="163" y="155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70"/>
                  </a:lnTo>
                  <a:lnTo>
                    <a:pt x="140" y="170"/>
                  </a:lnTo>
                  <a:lnTo>
                    <a:pt x="132" y="163"/>
                  </a:lnTo>
                  <a:lnTo>
                    <a:pt x="109" y="163"/>
                  </a:lnTo>
                  <a:lnTo>
                    <a:pt x="8" y="163"/>
                  </a:lnTo>
                  <a:lnTo>
                    <a:pt x="8" y="46"/>
                  </a:lnTo>
                  <a:lnTo>
                    <a:pt x="8" y="38"/>
                  </a:lnTo>
                  <a:lnTo>
                    <a:pt x="0" y="31"/>
                  </a:lnTo>
                  <a:lnTo>
                    <a:pt x="8" y="23"/>
                  </a:lnTo>
                  <a:lnTo>
                    <a:pt x="8" y="7"/>
                  </a:lnTo>
                  <a:lnTo>
                    <a:pt x="8" y="0"/>
                  </a:lnTo>
                  <a:lnTo>
                    <a:pt x="39" y="0"/>
                  </a:lnTo>
                  <a:lnTo>
                    <a:pt x="70" y="15"/>
                  </a:lnTo>
                  <a:lnTo>
                    <a:pt x="101" y="0"/>
                  </a:lnTo>
                  <a:lnTo>
                    <a:pt x="94" y="7"/>
                  </a:lnTo>
                  <a:lnTo>
                    <a:pt x="101" y="0"/>
                  </a:lnTo>
                  <a:lnTo>
                    <a:pt x="117" y="0"/>
                  </a:lnTo>
                  <a:lnTo>
                    <a:pt x="117" y="7"/>
                  </a:lnTo>
                  <a:lnTo>
                    <a:pt x="117" y="0"/>
                  </a:lnTo>
                  <a:lnTo>
                    <a:pt x="117" y="7"/>
                  </a:lnTo>
                  <a:lnTo>
                    <a:pt x="125" y="7"/>
                  </a:lnTo>
                  <a:lnTo>
                    <a:pt x="132" y="7"/>
                  </a:lnTo>
                  <a:lnTo>
                    <a:pt x="148" y="7"/>
                  </a:lnTo>
                  <a:lnTo>
                    <a:pt x="163" y="38"/>
                  </a:lnTo>
                  <a:lnTo>
                    <a:pt x="156" y="62"/>
                  </a:lnTo>
                  <a:lnTo>
                    <a:pt x="148" y="69"/>
                  </a:lnTo>
                  <a:lnTo>
                    <a:pt x="140" y="54"/>
                  </a:lnTo>
                  <a:lnTo>
                    <a:pt x="125" y="31"/>
                  </a:lnTo>
                  <a:lnTo>
                    <a:pt x="125" y="38"/>
                  </a:lnTo>
                  <a:lnTo>
                    <a:pt x="125" y="46"/>
                  </a:lnTo>
                  <a:lnTo>
                    <a:pt x="140" y="62"/>
                  </a:lnTo>
                  <a:lnTo>
                    <a:pt x="148" y="93"/>
                  </a:lnTo>
                  <a:lnTo>
                    <a:pt x="163" y="124"/>
                  </a:lnTo>
                  <a:lnTo>
                    <a:pt x="179" y="131"/>
                  </a:lnTo>
                  <a:lnTo>
                    <a:pt x="171" y="131"/>
                  </a:lnTo>
                  <a:lnTo>
                    <a:pt x="171" y="147"/>
                  </a:lnTo>
                  <a:lnTo>
                    <a:pt x="163" y="155"/>
                  </a:lnTo>
                  <a:lnTo>
                    <a:pt x="163" y="147"/>
                  </a:lnTo>
                  <a:lnTo>
                    <a:pt x="156" y="163"/>
                  </a:lnTo>
                  <a:lnTo>
                    <a:pt x="148" y="163"/>
                  </a:lnTo>
                  <a:lnTo>
                    <a:pt x="148" y="170"/>
                  </a:lnTo>
                  <a:lnTo>
                    <a:pt x="140" y="170"/>
                  </a:lnTo>
                  <a:lnTo>
                    <a:pt x="132" y="163"/>
                  </a:lnTo>
                  <a:lnTo>
                    <a:pt x="109" y="163"/>
                  </a:lnTo>
                  <a:lnTo>
                    <a:pt x="8" y="163"/>
                  </a:lnTo>
                  <a:lnTo>
                    <a:pt x="8" y="46"/>
                  </a:lnTo>
                  <a:lnTo>
                    <a:pt x="8" y="38"/>
                  </a:lnTo>
                  <a:lnTo>
                    <a:pt x="0" y="31"/>
                  </a:lnTo>
                  <a:lnTo>
                    <a:pt x="8" y="23"/>
                  </a:lnTo>
                  <a:lnTo>
                    <a:pt x="8" y="7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08" name="Freeform 566"/>
            <p:cNvSpPr>
              <a:spLocks/>
            </p:cNvSpPr>
            <p:nvPr/>
          </p:nvSpPr>
          <p:spPr bwMode="auto">
            <a:xfrm>
              <a:off x="2848" y="2473"/>
              <a:ext cx="114" cy="187"/>
            </a:xfrm>
            <a:custGeom>
              <a:avLst/>
              <a:gdLst>
                <a:gd name="T0" fmla="*/ 83 w 109"/>
                <a:gd name="T1" fmla="*/ 9 h 164"/>
                <a:gd name="T2" fmla="*/ 83 w 109"/>
                <a:gd name="T3" fmla="*/ 9 h 164"/>
                <a:gd name="T4" fmla="*/ 83 w 109"/>
                <a:gd name="T5" fmla="*/ 16 h 164"/>
                <a:gd name="T6" fmla="*/ 76 w 109"/>
                <a:gd name="T7" fmla="*/ 34 h 164"/>
                <a:gd name="T8" fmla="*/ 61 w 109"/>
                <a:gd name="T9" fmla="*/ 67 h 164"/>
                <a:gd name="T10" fmla="*/ 52 w 109"/>
                <a:gd name="T11" fmla="*/ 76 h 164"/>
                <a:gd name="T12" fmla="*/ 45 w 109"/>
                <a:gd name="T13" fmla="*/ 109 h 164"/>
                <a:gd name="T14" fmla="*/ 38 w 109"/>
                <a:gd name="T15" fmla="*/ 109 h 164"/>
                <a:gd name="T16" fmla="*/ 30 w 109"/>
                <a:gd name="T17" fmla="*/ 101 h 164"/>
                <a:gd name="T18" fmla="*/ 15 w 109"/>
                <a:gd name="T19" fmla="*/ 101 h 164"/>
                <a:gd name="T20" fmla="*/ 0 w 109"/>
                <a:gd name="T21" fmla="*/ 119 h 164"/>
                <a:gd name="T22" fmla="*/ 0 w 109"/>
                <a:gd name="T23" fmla="*/ 135 h 164"/>
                <a:gd name="T24" fmla="*/ 0 w 109"/>
                <a:gd name="T25" fmla="*/ 144 h 164"/>
                <a:gd name="T26" fmla="*/ 7 w 109"/>
                <a:gd name="T27" fmla="*/ 144 h 164"/>
                <a:gd name="T28" fmla="*/ 15 w 109"/>
                <a:gd name="T29" fmla="*/ 152 h 164"/>
                <a:gd name="T30" fmla="*/ 22 w 109"/>
                <a:gd name="T31" fmla="*/ 160 h 164"/>
                <a:gd name="T32" fmla="*/ 15 w 109"/>
                <a:gd name="T33" fmla="*/ 177 h 164"/>
                <a:gd name="T34" fmla="*/ 38 w 109"/>
                <a:gd name="T35" fmla="*/ 177 h 164"/>
                <a:gd name="T36" fmla="*/ 68 w 109"/>
                <a:gd name="T37" fmla="*/ 177 h 164"/>
                <a:gd name="T38" fmla="*/ 91 w 109"/>
                <a:gd name="T39" fmla="*/ 177 h 164"/>
                <a:gd name="T40" fmla="*/ 106 w 109"/>
                <a:gd name="T41" fmla="*/ 186 h 164"/>
                <a:gd name="T42" fmla="*/ 113 w 109"/>
                <a:gd name="T43" fmla="*/ 169 h 164"/>
                <a:gd name="T44" fmla="*/ 98 w 109"/>
                <a:gd name="T45" fmla="*/ 160 h 164"/>
                <a:gd name="T46" fmla="*/ 91 w 109"/>
                <a:gd name="T47" fmla="*/ 135 h 164"/>
                <a:gd name="T48" fmla="*/ 91 w 109"/>
                <a:gd name="T49" fmla="*/ 119 h 164"/>
                <a:gd name="T50" fmla="*/ 98 w 109"/>
                <a:gd name="T51" fmla="*/ 92 h 164"/>
                <a:gd name="T52" fmla="*/ 98 w 109"/>
                <a:gd name="T53" fmla="*/ 67 h 164"/>
                <a:gd name="T54" fmla="*/ 83 w 109"/>
                <a:gd name="T55" fmla="*/ 67 h 164"/>
                <a:gd name="T56" fmla="*/ 83 w 109"/>
                <a:gd name="T57" fmla="*/ 58 h 164"/>
                <a:gd name="T58" fmla="*/ 83 w 109"/>
                <a:gd name="T59" fmla="*/ 51 h 164"/>
                <a:gd name="T60" fmla="*/ 98 w 109"/>
                <a:gd name="T61" fmla="*/ 51 h 164"/>
                <a:gd name="T62" fmla="*/ 91 w 109"/>
                <a:gd name="T63" fmla="*/ 34 h 164"/>
                <a:gd name="T64" fmla="*/ 91 w 109"/>
                <a:gd name="T65" fmla="*/ 16 h 164"/>
                <a:gd name="T66" fmla="*/ 91 w 109"/>
                <a:gd name="T67" fmla="*/ 0 h 164"/>
                <a:gd name="T68" fmla="*/ 83 w 109"/>
                <a:gd name="T69" fmla="*/ 9 h 1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9"/>
                <a:gd name="T106" fmla="*/ 0 h 164"/>
                <a:gd name="T107" fmla="*/ 109 w 109"/>
                <a:gd name="T108" fmla="*/ 164 h 1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9" h="164">
                  <a:moveTo>
                    <a:pt x="79" y="8"/>
                  </a:moveTo>
                  <a:lnTo>
                    <a:pt x="79" y="8"/>
                  </a:lnTo>
                  <a:lnTo>
                    <a:pt x="79" y="14"/>
                  </a:lnTo>
                  <a:lnTo>
                    <a:pt x="73" y="30"/>
                  </a:lnTo>
                  <a:lnTo>
                    <a:pt x="58" y="59"/>
                  </a:lnTo>
                  <a:lnTo>
                    <a:pt x="50" y="67"/>
                  </a:lnTo>
                  <a:lnTo>
                    <a:pt x="43" y="96"/>
                  </a:lnTo>
                  <a:lnTo>
                    <a:pt x="36" y="96"/>
                  </a:lnTo>
                  <a:lnTo>
                    <a:pt x="29" y="89"/>
                  </a:lnTo>
                  <a:lnTo>
                    <a:pt x="14" y="89"/>
                  </a:lnTo>
                  <a:lnTo>
                    <a:pt x="0" y="104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7" y="126"/>
                  </a:lnTo>
                  <a:lnTo>
                    <a:pt x="14" y="133"/>
                  </a:lnTo>
                  <a:lnTo>
                    <a:pt x="21" y="140"/>
                  </a:lnTo>
                  <a:lnTo>
                    <a:pt x="14" y="155"/>
                  </a:lnTo>
                  <a:lnTo>
                    <a:pt x="36" y="155"/>
                  </a:lnTo>
                  <a:lnTo>
                    <a:pt x="65" y="155"/>
                  </a:lnTo>
                  <a:lnTo>
                    <a:pt x="87" y="155"/>
                  </a:lnTo>
                  <a:lnTo>
                    <a:pt x="101" y="163"/>
                  </a:lnTo>
                  <a:lnTo>
                    <a:pt x="108" y="148"/>
                  </a:lnTo>
                  <a:lnTo>
                    <a:pt x="94" y="140"/>
                  </a:lnTo>
                  <a:lnTo>
                    <a:pt x="87" y="118"/>
                  </a:lnTo>
                  <a:lnTo>
                    <a:pt x="87" y="104"/>
                  </a:lnTo>
                  <a:lnTo>
                    <a:pt x="94" y="81"/>
                  </a:lnTo>
                  <a:lnTo>
                    <a:pt x="94" y="59"/>
                  </a:lnTo>
                  <a:lnTo>
                    <a:pt x="79" y="59"/>
                  </a:lnTo>
                  <a:lnTo>
                    <a:pt x="79" y="51"/>
                  </a:lnTo>
                  <a:lnTo>
                    <a:pt x="79" y="45"/>
                  </a:lnTo>
                  <a:lnTo>
                    <a:pt x="94" y="45"/>
                  </a:lnTo>
                  <a:lnTo>
                    <a:pt x="87" y="30"/>
                  </a:lnTo>
                  <a:lnTo>
                    <a:pt x="87" y="14"/>
                  </a:lnTo>
                  <a:lnTo>
                    <a:pt x="87" y="0"/>
                  </a:lnTo>
                  <a:lnTo>
                    <a:pt x="79" y="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09" name="Freeform 567"/>
            <p:cNvSpPr>
              <a:spLocks/>
            </p:cNvSpPr>
            <p:nvPr/>
          </p:nvSpPr>
          <p:spPr bwMode="auto">
            <a:xfrm>
              <a:off x="2848" y="2473"/>
              <a:ext cx="122" cy="196"/>
            </a:xfrm>
            <a:custGeom>
              <a:avLst/>
              <a:gdLst>
                <a:gd name="T0" fmla="*/ 89 w 117"/>
                <a:gd name="T1" fmla="*/ 9 h 172"/>
                <a:gd name="T2" fmla="*/ 89 w 117"/>
                <a:gd name="T3" fmla="*/ 17 h 172"/>
                <a:gd name="T4" fmla="*/ 81 w 117"/>
                <a:gd name="T5" fmla="*/ 35 h 172"/>
                <a:gd name="T6" fmla="*/ 65 w 117"/>
                <a:gd name="T7" fmla="*/ 71 h 172"/>
                <a:gd name="T8" fmla="*/ 56 w 117"/>
                <a:gd name="T9" fmla="*/ 80 h 172"/>
                <a:gd name="T10" fmla="*/ 48 w 117"/>
                <a:gd name="T11" fmla="*/ 115 h 172"/>
                <a:gd name="T12" fmla="*/ 41 w 117"/>
                <a:gd name="T13" fmla="*/ 115 h 172"/>
                <a:gd name="T14" fmla="*/ 32 w 117"/>
                <a:gd name="T15" fmla="*/ 106 h 172"/>
                <a:gd name="T16" fmla="*/ 16 w 117"/>
                <a:gd name="T17" fmla="*/ 106 h 172"/>
                <a:gd name="T18" fmla="*/ 0 w 117"/>
                <a:gd name="T19" fmla="*/ 124 h 172"/>
                <a:gd name="T20" fmla="*/ 0 w 117"/>
                <a:gd name="T21" fmla="*/ 141 h 172"/>
                <a:gd name="T22" fmla="*/ 0 w 117"/>
                <a:gd name="T23" fmla="*/ 150 h 172"/>
                <a:gd name="T24" fmla="*/ 8 w 117"/>
                <a:gd name="T25" fmla="*/ 160 h 172"/>
                <a:gd name="T26" fmla="*/ 16 w 117"/>
                <a:gd name="T27" fmla="*/ 160 h 172"/>
                <a:gd name="T28" fmla="*/ 24 w 117"/>
                <a:gd name="T29" fmla="*/ 168 h 172"/>
                <a:gd name="T30" fmla="*/ 16 w 117"/>
                <a:gd name="T31" fmla="*/ 186 h 172"/>
                <a:gd name="T32" fmla="*/ 41 w 117"/>
                <a:gd name="T33" fmla="*/ 186 h 172"/>
                <a:gd name="T34" fmla="*/ 73 w 117"/>
                <a:gd name="T35" fmla="*/ 186 h 172"/>
                <a:gd name="T36" fmla="*/ 97 w 117"/>
                <a:gd name="T37" fmla="*/ 186 h 172"/>
                <a:gd name="T38" fmla="*/ 114 w 117"/>
                <a:gd name="T39" fmla="*/ 195 h 172"/>
                <a:gd name="T40" fmla="*/ 121 w 117"/>
                <a:gd name="T41" fmla="*/ 177 h 172"/>
                <a:gd name="T42" fmla="*/ 105 w 117"/>
                <a:gd name="T43" fmla="*/ 168 h 172"/>
                <a:gd name="T44" fmla="*/ 97 w 117"/>
                <a:gd name="T45" fmla="*/ 141 h 172"/>
                <a:gd name="T46" fmla="*/ 97 w 117"/>
                <a:gd name="T47" fmla="*/ 124 h 172"/>
                <a:gd name="T48" fmla="*/ 105 w 117"/>
                <a:gd name="T49" fmla="*/ 97 h 172"/>
                <a:gd name="T50" fmla="*/ 105 w 117"/>
                <a:gd name="T51" fmla="*/ 71 h 172"/>
                <a:gd name="T52" fmla="*/ 89 w 117"/>
                <a:gd name="T53" fmla="*/ 71 h 172"/>
                <a:gd name="T54" fmla="*/ 89 w 117"/>
                <a:gd name="T55" fmla="*/ 62 h 172"/>
                <a:gd name="T56" fmla="*/ 89 w 117"/>
                <a:gd name="T57" fmla="*/ 54 h 172"/>
                <a:gd name="T58" fmla="*/ 105 w 117"/>
                <a:gd name="T59" fmla="*/ 54 h 172"/>
                <a:gd name="T60" fmla="*/ 97 w 117"/>
                <a:gd name="T61" fmla="*/ 35 h 172"/>
                <a:gd name="T62" fmla="*/ 97 w 117"/>
                <a:gd name="T63" fmla="*/ 17 h 172"/>
                <a:gd name="T64" fmla="*/ 97 w 117"/>
                <a:gd name="T65" fmla="*/ 0 h 172"/>
                <a:gd name="T66" fmla="*/ 89 w 117"/>
                <a:gd name="T67" fmla="*/ 9 h 17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7"/>
                <a:gd name="T103" fmla="*/ 0 h 172"/>
                <a:gd name="T104" fmla="*/ 117 w 117"/>
                <a:gd name="T105" fmla="*/ 172 h 17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7" h="172">
                  <a:moveTo>
                    <a:pt x="85" y="8"/>
                  </a:moveTo>
                  <a:lnTo>
                    <a:pt x="85" y="15"/>
                  </a:lnTo>
                  <a:lnTo>
                    <a:pt x="78" y="31"/>
                  </a:lnTo>
                  <a:lnTo>
                    <a:pt x="62" y="62"/>
                  </a:lnTo>
                  <a:lnTo>
                    <a:pt x="54" y="70"/>
                  </a:lnTo>
                  <a:lnTo>
                    <a:pt x="46" y="101"/>
                  </a:lnTo>
                  <a:lnTo>
                    <a:pt x="39" y="101"/>
                  </a:lnTo>
                  <a:lnTo>
                    <a:pt x="31" y="93"/>
                  </a:lnTo>
                  <a:lnTo>
                    <a:pt x="15" y="93"/>
                  </a:lnTo>
                  <a:lnTo>
                    <a:pt x="0" y="109"/>
                  </a:lnTo>
                  <a:lnTo>
                    <a:pt x="0" y="124"/>
                  </a:lnTo>
                  <a:lnTo>
                    <a:pt x="0" y="132"/>
                  </a:lnTo>
                  <a:lnTo>
                    <a:pt x="8" y="140"/>
                  </a:lnTo>
                  <a:lnTo>
                    <a:pt x="15" y="140"/>
                  </a:lnTo>
                  <a:lnTo>
                    <a:pt x="23" y="147"/>
                  </a:lnTo>
                  <a:lnTo>
                    <a:pt x="15" y="163"/>
                  </a:lnTo>
                  <a:lnTo>
                    <a:pt x="39" y="163"/>
                  </a:lnTo>
                  <a:lnTo>
                    <a:pt x="70" y="163"/>
                  </a:lnTo>
                  <a:lnTo>
                    <a:pt x="93" y="163"/>
                  </a:lnTo>
                  <a:lnTo>
                    <a:pt x="109" y="171"/>
                  </a:lnTo>
                  <a:lnTo>
                    <a:pt x="116" y="155"/>
                  </a:lnTo>
                  <a:lnTo>
                    <a:pt x="101" y="147"/>
                  </a:lnTo>
                  <a:lnTo>
                    <a:pt x="93" y="124"/>
                  </a:lnTo>
                  <a:lnTo>
                    <a:pt x="93" y="109"/>
                  </a:lnTo>
                  <a:lnTo>
                    <a:pt x="101" y="85"/>
                  </a:lnTo>
                  <a:lnTo>
                    <a:pt x="101" y="62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101" y="47"/>
                  </a:lnTo>
                  <a:lnTo>
                    <a:pt x="93" y="31"/>
                  </a:lnTo>
                  <a:lnTo>
                    <a:pt x="93" y="15"/>
                  </a:lnTo>
                  <a:lnTo>
                    <a:pt x="93" y="0"/>
                  </a:lnTo>
                  <a:lnTo>
                    <a:pt x="85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10" name="Freeform 568"/>
            <p:cNvSpPr>
              <a:spLocks/>
            </p:cNvSpPr>
            <p:nvPr/>
          </p:nvSpPr>
          <p:spPr bwMode="auto">
            <a:xfrm>
              <a:off x="2848" y="2473"/>
              <a:ext cx="122" cy="196"/>
            </a:xfrm>
            <a:custGeom>
              <a:avLst/>
              <a:gdLst>
                <a:gd name="T0" fmla="*/ 89 w 117"/>
                <a:gd name="T1" fmla="*/ 9 h 172"/>
                <a:gd name="T2" fmla="*/ 89 w 117"/>
                <a:gd name="T3" fmla="*/ 9 h 172"/>
                <a:gd name="T4" fmla="*/ 89 w 117"/>
                <a:gd name="T5" fmla="*/ 17 h 172"/>
                <a:gd name="T6" fmla="*/ 81 w 117"/>
                <a:gd name="T7" fmla="*/ 35 h 172"/>
                <a:gd name="T8" fmla="*/ 65 w 117"/>
                <a:gd name="T9" fmla="*/ 71 h 172"/>
                <a:gd name="T10" fmla="*/ 56 w 117"/>
                <a:gd name="T11" fmla="*/ 80 h 172"/>
                <a:gd name="T12" fmla="*/ 48 w 117"/>
                <a:gd name="T13" fmla="*/ 115 h 172"/>
                <a:gd name="T14" fmla="*/ 41 w 117"/>
                <a:gd name="T15" fmla="*/ 115 h 172"/>
                <a:gd name="T16" fmla="*/ 32 w 117"/>
                <a:gd name="T17" fmla="*/ 106 h 172"/>
                <a:gd name="T18" fmla="*/ 16 w 117"/>
                <a:gd name="T19" fmla="*/ 106 h 172"/>
                <a:gd name="T20" fmla="*/ 0 w 117"/>
                <a:gd name="T21" fmla="*/ 124 h 172"/>
                <a:gd name="T22" fmla="*/ 0 w 117"/>
                <a:gd name="T23" fmla="*/ 141 h 172"/>
                <a:gd name="T24" fmla="*/ 0 w 117"/>
                <a:gd name="T25" fmla="*/ 150 h 172"/>
                <a:gd name="T26" fmla="*/ 8 w 117"/>
                <a:gd name="T27" fmla="*/ 150 h 172"/>
                <a:gd name="T28" fmla="*/ 16 w 117"/>
                <a:gd name="T29" fmla="*/ 160 h 172"/>
                <a:gd name="T30" fmla="*/ 24 w 117"/>
                <a:gd name="T31" fmla="*/ 168 h 172"/>
                <a:gd name="T32" fmla="*/ 16 w 117"/>
                <a:gd name="T33" fmla="*/ 186 h 172"/>
                <a:gd name="T34" fmla="*/ 41 w 117"/>
                <a:gd name="T35" fmla="*/ 186 h 172"/>
                <a:gd name="T36" fmla="*/ 73 w 117"/>
                <a:gd name="T37" fmla="*/ 186 h 172"/>
                <a:gd name="T38" fmla="*/ 97 w 117"/>
                <a:gd name="T39" fmla="*/ 186 h 172"/>
                <a:gd name="T40" fmla="*/ 114 w 117"/>
                <a:gd name="T41" fmla="*/ 195 h 172"/>
                <a:gd name="T42" fmla="*/ 121 w 117"/>
                <a:gd name="T43" fmla="*/ 177 h 172"/>
                <a:gd name="T44" fmla="*/ 105 w 117"/>
                <a:gd name="T45" fmla="*/ 168 h 172"/>
                <a:gd name="T46" fmla="*/ 97 w 117"/>
                <a:gd name="T47" fmla="*/ 141 h 172"/>
                <a:gd name="T48" fmla="*/ 97 w 117"/>
                <a:gd name="T49" fmla="*/ 124 h 172"/>
                <a:gd name="T50" fmla="*/ 105 w 117"/>
                <a:gd name="T51" fmla="*/ 97 h 172"/>
                <a:gd name="T52" fmla="*/ 105 w 117"/>
                <a:gd name="T53" fmla="*/ 71 h 172"/>
                <a:gd name="T54" fmla="*/ 89 w 117"/>
                <a:gd name="T55" fmla="*/ 71 h 172"/>
                <a:gd name="T56" fmla="*/ 89 w 117"/>
                <a:gd name="T57" fmla="*/ 62 h 172"/>
                <a:gd name="T58" fmla="*/ 89 w 117"/>
                <a:gd name="T59" fmla="*/ 54 h 172"/>
                <a:gd name="T60" fmla="*/ 105 w 117"/>
                <a:gd name="T61" fmla="*/ 54 h 172"/>
                <a:gd name="T62" fmla="*/ 97 w 117"/>
                <a:gd name="T63" fmla="*/ 35 h 172"/>
                <a:gd name="T64" fmla="*/ 97 w 117"/>
                <a:gd name="T65" fmla="*/ 17 h 172"/>
                <a:gd name="T66" fmla="*/ 97 w 117"/>
                <a:gd name="T67" fmla="*/ 0 h 172"/>
                <a:gd name="T68" fmla="*/ 89 w 117"/>
                <a:gd name="T69" fmla="*/ 9 h 1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"/>
                <a:gd name="T106" fmla="*/ 0 h 172"/>
                <a:gd name="T107" fmla="*/ 117 w 117"/>
                <a:gd name="T108" fmla="*/ 172 h 1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" h="172">
                  <a:moveTo>
                    <a:pt x="85" y="8"/>
                  </a:moveTo>
                  <a:lnTo>
                    <a:pt x="85" y="8"/>
                  </a:lnTo>
                  <a:lnTo>
                    <a:pt x="85" y="15"/>
                  </a:lnTo>
                  <a:lnTo>
                    <a:pt x="78" y="31"/>
                  </a:lnTo>
                  <a:lnTo>
                    <a:pt x="62" y="62"/>
                  </a:lnTo>
                  <a:lnTo>
                    <a:pt x="54" y="70"/>
                  </a:lnTo>
                  <a:lnTo>
                    <a:pt x="46" y="101"/>
                  </a:lnTo>
                  <a:lnTo>
                    <a:pt x="39" y="101"/>
                  </a:lnTo>
                  <a:lnTo>
                    <a:pt x="31" y="93"/>
                  </a:lnTo>
                  <a:lnTo>
                    <a:pt x="15" y="93"/>
                  </a:lnTo>
                  <a:lnTo>
                    <a:pt x="0" y="109"/>
                  </a:lnTo>
                  <a:lnTo>
                    <a:pt x="0" y="124"/>
                  </a:lnTo>
                  <a:lnTo>
                    <a:pt x="0" y="132"/>
                  </a:lnTo>
                  <a:lnTo>
                    <a:pt x="8" y="132"/>
                  </a:lnTo>
                  <a:lnTo>
                    <a:pt x="15" y="140"/>
                  </a:lnTo>
                  <a:lnTo>
                    <a:pt x="23" y="147"/>
                  </a:lnTo>
                  <a:lnTo>
                    <a:pt x="15" y="163"/>
                  </a:lnTo>
                  <a:lnTo>
                    <a:pt x="39" y="163"/>
                  </a:lnTo>
                  <a:lnTo>
                    <a:pt x="70" y="163"/>
                  </a:lnTo>
                  <a:lnTo>
                    <a:pt x="93" y="163"/>
                  </a:lnTo>
                  <a:lnTo>
                    <a:pt x="109" y="171"/>
                  </a:lnTo>
                  <a:lnTo>
                    <a:pt x="116" y="155"/>
                  </a:lnTo>
                  <a:lnTo>
                    <a:pt x="101" y="147"/>
                  </a:lnTo>
                  <a:lnTo>
                    <a:pt x="93" y="124"/>
                  </a:lnTo>
                  <a:lnTo>
                    <a:pt x="93" y="109"/>
                  </a:lnTo>
                  <a:lnTo>
                    <a:pt x="101" y="85"/>
                  </a:lnTo>
                  <a:lnTo>
                    <a:pt x="101" y="62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101" y="47"/>
                  </a:lnTo>
                  <a:lnTo>
                    <a:pt x="93" y="31"/>
                  </a:lnTo>
                  <a:lnTo>
                    <a:pt x="93" y="15"/>
                  </a:lnTo>
                  <a:lnTo>
                    <a:pt x="93" y="0"/>
                  </a:lnTo>
                  <a:lnTo>
                    <a:pt x="85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11" name="Group 569"/>
            <p:cNvGrpSpPr>
              <a:grpSpLocks/>
            </p:cNvGrpSpPr>
            <p:nvPr/>
          </p:nvGrpSpPr>
          <p:grpSpPr bwMode="auto">
            <a:xfrm>
              <a:off x="2307" y="2394"/>
              <a:ext cx="44" cy="45"/>
              <a:chOff x="2204" y="1723"/>
              <a:chExt cx="43" cy="40"/>
            </a:xfrm>
          </p:grpSpPr>
          <p:sp>
            <p:nvSpPr>
              <p:cNvPr id="67744" name="Freeform 570"/>
              <p:cNvSpPr>
                <a:spLocks/>
              </p:cNvSpPr>
              <p:nvPr/>
            </p:nvSpPr>
            <p:spPr bwMode="auto">
              <a:xfrm>
                <a:off x="2204" y="172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5" name="Freeform 571"/>
              <p:cNvSpPr>
                <a:spLocks/>
              </p:cNvSpPr>
              <p:nvPr/>
            </p:nvSpPr>
            <p:spPr bwMode="auto">
              <a:xfrm>
                <a:off x="2204" y="1723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8 h 9"/>
                  <a:gd name="T4" fmla="*/ 8 w 9"/>
                  <a:gd name="T5" fmla="*/ 0 h 9"/>
                  <a:gd name="T6" fmla="*/ 0 w 9"/>
                  <a:gd name="T7" fmla="*/ 0 h 9"/>
                  <a:gd name="T8" fmla="*/ 0 w 9"/>
                  <a:gd name="T9" fmla="*/ 8 h 9"/>
                  <a:gd name="T10" fmla="*/ 8 w 9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0" y="8"/>
                    </a:moveTo>
                    <a:lnTo>
                      <a:pt x="0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6" name="Freeform 572"/>
              <p:cNvSpPr>
                <a:spLocks/>
              </p:cNvSpPr>
              <p:nvPr/>
            </p:nvSpPr>
            <p:spPr bwMode="auto">
              <a:xfrm>
                <a:off x="2227" y="17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7" name="Freeform 573"/>
              <p:cNvSpPr>
                <a:spLocks/>
              </p:cNvSpPr>
              <p:nvPr/>
            </p:nvSpPr>
            <p:spPr bwMode="auto">
              <a:xfrm>
                <a:off x="2227" y="1754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8 h 9"/>
                  <a:gd name="T4" fmla="*/ 8 w 9"/>
                  <a:gd name="T5" fmla="*/ 8 h 9"/>
                  <a:gd name="T6" fmla="*/ 0 w 9"/>
                  <a:gd name="T7" fmla="*/ 0 h 9"/>
                  <a:gd name="T8" fmla="*/ 0 w 9"/>
                  <a:gd name="T9" fmla="*/ 8 h 9"/>
                  <a:gd name="T10" fmla="*/ 8 w 9"/>
                  <a:gd name="T11" fmla="*/ 8 h 9"/>
                  <a:gd name="T12" fmla="*/ 0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0" y="8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8" name="Freeform 574"/>
              <p:cNvSpPr>
                <a:spLocks/>
              </p:cNvSpPr>
              <p:nvPr/>
            </p:nvSpPr>
            <p:spPr bwMode="auto">
              <a:xfrm>
                <a:off x="2243" y="1738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9" name="Line 575"/>
              <p:cNvSpPr>
                <a:spLocks noChangeShapeType="1"/>
              </p:cNvSpPr>
              <p:nvPr/>
            </p:nvSpPr>
            <p:spPr bwMode="auto">
              <a:xfrm>
                <a:off x="2247" y="1746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50" name="Freeform 576"/>
              <p:cNvSpPr>
                <a:spLocks/>
              </p:cNvSpPr>
              <p:nvPr/>
            </p:nvSpPr>
            <p:spPr bwMode="auto">
              <a:xfrm>
                <a:off x="2243" y="1739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w 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12" name="Freeform 577"/>
            <p:cNvSpPr>
              <a:spLocks/>
            </p:cNvSpPr>
            <p:nvPr/>
          </p:nvSpPr>
          <p:spPr bwMode="auto">
            <a:xfrm>
              <a:off x="2945" y="2509"/>
              <a:ext cx="195" cy="133"/>
            </a:xfrm>
            <a:custGeom>
              <a:avLst/>
              <a:gdLst>
                <a:gd name="T0" fmla="*/ 124 w 187"/>
                <a:gd name="T1" fmla="*/ 0 h 117"/>
                <a:gd name="T2" fmla="*/ 124 w 187"/>
                <a:gd name="T3" fmla="*/ 0 h 117"/>
                <a:gd name="T4" fmla="*/ 109 w 187"/>
                <a:gd name="T5" fmla="*/ 0 h 117"/>
                <a:gd name="T6" fmla="*/ 109 w 187"/>
                <a:gd name="T7" fmla="*/ 8 h 117"/>
                <a:gd name="T8" fmla="*/ 84 w 187"/>
                <a:gd name="T9" fmla="*/ 25 h 117"/>
                <a:gd name="T10" fmla="*/ 70 w 187"/>
                <a:gd name="T11" fmla="*/ 33 h 117"/>
                <a:gd name="T12" fmla="*/ 70 w 187"/>
                <a:gd name="T13" fmla="*/ 41 h 117"/>
                <a:gd name="T14" fmla="*/ 62 w 187"/>
                <a:gd name="T15" fmla="*/ 50 h 117"/>
                <a:gd name="T16" fmla="*/ 47 w 187"/>
                <a:gd name="T17" fmla="*/ 50 h 117"/>
                <a:gd name="T18" fmla="*/ 31 w 187"/>
                <a:gd name="T19" fmla="*/ 58 h 117"/>
                <a:gd name="T20" fmla="*/ 31 w 187"/>
                <a:gd name="T21" fmla="*/ 50 h 117"/>
                <a:gd name="T22" fmla="*/ 23 w 187"/>
                <a:gd name="T23" fmla="*/ 58 h 117"/>
                <a:gd name="T24" fmla="*/ 8 w 187"/>
                <a:gd name="T25" fmla="*/ 58 h 117"/>
                <a:gd name="T26" fmla="*/ 0 w 187"/>
                <a:gd name="T27" fmla="*/ 83 h 117"/>
                <a:gd name="T28" fmla="*/ 0 w 187"/>
                <a:gd name="T29" fmla="*/ 99 h 117"/>
                <a:gd name="T30" fmla="*/ 8 w 187"/>
                <a:gd name="T31" fmla="*/ 124 h 117"/>
                <a:gd name="T32" fmla="*/ 23 w 187"/>
                <a:gd name="T33" fmla="*/ 132 h 117"/>
                <a:gd name="T34" fmla="*/ 39 w 187"/>
                <a:gd name="T35" fmla="*/ 116 h 117"/>
                <a:gd name="T36" fmla="*/ 47 w 187"/>
                <a:gd name="T37" fmla="*/ 124 h 117"/>
                <a:gd name="T38" fmla="*/ 62 w 187"/>
                <a:gd name="T39" fmla="*/ 116 h 117"/>
                <a:gd name="T40" fmla="*/ 62 w 187"/>
                <a:gd name="T41" fmla="*/ 107 h 117"/>
                <a:gd name="T42" fmla="*/ 70 w 187"/>
                <a:gd name="T43" fmla="*/ 91 h 117"/>
                <a:gd name="T44" fmla="*/ 84 w 187"/>
                <a:gd name="T45" fmla="*/ 91 h 117"/>
                <a:gd name="T46" fmla="*/ 93 w 187"/>
                <a:gd name="T47" fmla="*/ 107 h 117"/>
                <a:gd name="T48" fmla="*/ 93 w 187"/>
                <a:gd name="T49" fmla="*/ 99 h 117"/>
                <a:gd name="T50" fmla="*/ 109 w 187"/>
                <a:gd name="T51" fmla="*/ 107 h 117"/>
                <a:gd name="T52" fmla="*/ 116 w 187"/>
                <a:gd name="T53" fmla="*/ 107 h 117"/>
                <a:gd name="T54" fmla="*/ 124 w 187"/>
                <a:gd name="T55" fmla="*/ 99 h 117"/>
                <a:gd name="T56" fmla="*/ 132 w 187"/>
                <a:gd name="T57" fmla="*/ 99 h 117"/>
                <a:gd name="T58" fmla="*/ 155 w 187"/>
                <a:gd name="T59" fmla="*/ 91 h 117"/>
                <a:gd name="T60" fmla="*/ 155 w 187"/>
                <a:gd name="T61" fmla="*/ 99 h 117"/>
                <a:gd name="T62" fmla="*/ 163 w 187"/>
                <a:gd name="T63" fmla="*/ 99 h 117"/>
                <a:gd name="T64" fmla="*/ 163 w 187"/>
                <a:gd name="T65" fmla="*/ 91 h 117"/>
                <a:gd name="T66" fmla="*/ 179 w 187"/>
                <a:gd name="T67" fmla="*/ 91 h 117"/>
                <a:gd name="T68" fmla="*/ 179 w 187"/>
                <a:gd name="T69" fmla="*/ 99 h 117"/>
                <a:gd name="T70" fmla="*/ 186 w 187"/>
                <a:gd name="T71" fmla="*/ 91 h 117"/>
                <a:gd name="T72" fmla="*/ 186 w 187"/>
                <a:gd name="T73" fmla="*/ 99 h 117"/>
                <a:gd name="T74" fmla="*/ 186 w 187"/>
                <a:gd name="T75" fmla="*/ 91 h 117"/>
                <a:gd name="T76" fmla="*/ 194 w 187"/>
                <a:gd name="T77" fmla="*/ 91 h 117"/>
                <a:gd name="T78" fmla="*/ 194 w 187"/>
                <a:gd name="T79" fmla="*/ 83 h 117"/>
                <a:gd name="T80" fmla="*/ 186 w 187"/>
                <a:gd name="T81" fmla="*/ 74 h 117"/>
                <a:gd name="T82" fmla="*/ 179 w 187"/>
                <a:gd name="T83" fmla="*/ 66 h 117"/>
                <a:gd name="T84" fmla="*/ 163 w 187"/>
                <a:gd name="T85" fmla="*/ 58 h 117"/>
                <a:gd name="T86" fmla="*/ 163 w 187"/>
                <a:gd name="T87" fmla="*/ 50 h 117"/>
                <a:gd name="T88" fmla="*/ 147 w 187"/>
                <a:gd name="T89" fmla="*/ 41 h 117"/>
                <a:gd name="T90" fmla="*/ 147 w 187"/>
                <a:gd name="T91" fmla="*/ 33 h 117"/>
                <a:gd name="T92" fmla="*/ 132 w 187"/>
                <a:gd name="T93" fmla="*/ 33 h 117"/>
                <a:gd name="T94" fmla="*/ 132 w 187"/>
                <a:gd name="T95" fmla="*/ 17 h 117"/>
                <a:gd name="T96" fmla="*/ 124 w 187"/>
                <a:gd name="T97" fmla="*/ 0 h 1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7"/>
                <a:gd name="T148" fmla="*/ 0 h 117"/>
                <a:gd name="T149" fmla="*/ 187 w 187"/>
                <a:gd name="T150" fmla="*/ 117 h 11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7" h="117">
                  <a:moveTo>
                    <a:pt x="119" y="0"/>
                  </a:moveTo>
                  <a:lnTo>
                    <a:pt x="119" y="0"/>
                  </a:lnTo>
                  <a:lnTo>
                    <a:pt x="105" y="0"/>
                  </a:lnTo>
                  <a:lnTo>
                    <a:pt x="105" y="7"/>
                  </a:lnTo>
                  <a:lnTo>
                    <a:pt x="81" y="22"/>
                  </a:lnTo>
                  <a:lnTo>
                    <a:pt x="67" y="29"/>
                  </a:lnTo>
                  <a:lnTo>
                    <a:pt x="67" y="36"/>
                  </a:lnTo>
                  <a:lnTo>
                    <a:pt x="59" y="44"/>
                  </a:lnTo>
                  <a:lnTo>
                    <a:pt x="45" y="44"/>
                  </a:lnTo>
                  <a:lnTo>
                    <a:pt x="30" y="51"/>
                  </a:lnTo>
                  <a:lnTo>
                    <a:pt x="30" y="44"/>
                  </a:lnTo>
                  <a:lnTo>
                    <a:pt x="22" y="51"/>
                  </a:lnTo>
                  <a:lnTo>
                    <a:pt x="8" y="51"/>
                  </a:lnTo>
                  <a:lnTo>
                    <a:pt x="0" y="73"/>
                  </a:lnTo>
                  <a:lnTo>
                    <a:pt x="0" y="87"/>
                  </a:lnTo>
                  <a:lnTo>
                    <a:pt x="8" y="109"/>
                  </a:lnTo>
                  <a:lnTo>
                    <a:pt x="22" y="116"/>
                  </a:lnTo>
                  <a:lnTo>
                    <a:pt x="37" y="102"/>
                  </a:lnTo>
                  <a:lnTo>
                    <a:pt x="45" y="109"/>
                  </a:lnTo>
                  <a:lnTo>
                    <a:pt x="59" y="102"/>
                  </a:lnTo>
                  <a:lnTo>
                    <a:pt x="59" y="94"/>
                  </a:lnTo>
                  <a:lnTo>
                    <a:pt x="67" y="80"/>
                  </a:lnTo>
                  <a:lnTo>
                    <a:pt x="81" y="80"/>
                  </a:lnTo>
                  <a:lnTo>
                    <a:pt x="89" y="94"/>
                  </a:lnTo>
                  <a:lnTo>
                    <a:pt x="89" y="87"/>
                  </a:lnTo>
                  <a:lnTo>
                    <a:pt x="105" y="94"/>
                  </a:lnTo>
                  <a:lnTo>
                    <a:pt x="111" y="94"/>
                  </a:lnTo>
                  <a:lnTo>
                    <a:pt x="119" y="87"/>
                  </a:lnTo>
                  <a:lnTo>
                    <a:pt x="127" y="87"/>
                  </a:lnTo>
                  <a:lnTo>
                    <a:pt x="149" y="80"/>
                  </a:lnTo>
                  <a:lnTo>
                    <a:pt x="149" y="87"/>
                  </a:lnTo>
                  <a:lnTo>
                    <a:pt x="156" y="87"/>
                  </a:lnTo>
                  <a:lnTo>
                    <a:pt x="156" y="80"/>
                  </a:lnTo>
                  <a:lnTo>
                    <a:pt x="172" y="80"/>
                  </a:lnTo>
                  <a:lnTo>
                    <a:pt x="172" y="87"/>
                  </a:lnTo>
                  <a:lnTo>
                    <a:pt x="178" y="80"/>
                  </a:lnTo>
                  <a:lnTo>
                    <a:pt x="178" y="87"/>
                  </a:lnTo>
                  <a:lnTo>
                    <a:pt x="178" y="80"/>
                  </a:lnTo>
                  <a:lnTo>
                    <a:pt x="186" y="80"/>
                  </a:lnTo>
                  <a:lnTo>
                    <a:pt x="186" y="73"/>
                  </a:lnTo>
                  <a:lnTo>
                    <a:pt x="178" y="65"/>
                  </a:lnTo>
                  <a:lnTo>
                    <a:pt x="172" y="58"/>
                  </a:lnTo>
                  <a:lnTo>
                    <a:pt x="156" y="51"/>
                  </a:lnTo>
                  <a:lnTo>
                    <a:pt x="156" y="44"/>
                  </a:lnTo>
                  <a:lnTo>
                    <a:pt x="141" y="36"/>
                  </a:lnTo>
                  <a:lnTo>
                    <a:pt x="141" y="29"/>
                  </a:lnTo>
                  <a:lnTo>
                    <a:pt x="127" y="29"/>
                  </a:lnTo>
                  <a:lnTo>
                    <a:pt x="127" y="15"/>
                  </a:lnTo>
                  <a:lnTo>
                    <a:pt x="11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13" name="Group 578"/>
            <p:cNvGrpSpPr>
              <a:grpSpLocks/>
            </p:cNvGrpSpPr>
            <p:nvPr/>
          </p:nvGrpSpPr>
          <p:grpSpPr bwMode="auto">
            <a:xfrm>
              <a:off x="2921" y="2279"/>
              <a:ext cx="171" cy="292"/>
              <a:chOff x="2794" y="1622"/>
              <a:chExt cx="164" cy="257"/>
            </a:xfrm>
          </p:grpSpPr>
          <p:sp>
            <p:nvSpPr>
              <p:cNvPr id="67741" name="Freeform 579"/>
              <p:cNvSpPr>
                <a:spLocks/>
              </p:cNvSpPr>
              <p:nvPr/>
            </p:nvSpPr>
            <p:spPr bwMode="auto">
              <a:xfrm>
                <a:off x="2794" y="1622"/>
                <a:ext cx="156" cy="249"/>
              </a:xfrm>
              <a:custGeom>
                <a:avLst/>
                <a:gdLst>
                  <a:gd name="T0" fmla="*/ 29 w 156"/>
                  <a:gd name="T1" fmla="*/ 8 h 249"/>
                  <a:gd name="T2" fmla="*/ 29 w 156"/>
                  <a:gd name="T3" fmla="*/ 8 h 249"/>
                  <a:gd name="T4" fmla="*/ 44 w 156"/>
                  <a:gd name="T5" fmla="*/ 0 h 249"/>
                  <a:gd name="T6" fmla="*/ 155 w 156"/>
                  <a:gd name="T7" fmla="*/ 60 h 249"/>
                  <a:gd name="T8" fmla="*/ 155 w 156"/>
                  <a:gd name="T9" fmla="*/ 120 h 249"/>
                  <a:gd name="T10" fmla="*/ 140 w 156"/>
                  <a:gd name="T11" fmla="*/ 120 h 249"/>
                  <a:gd name="T12" fmla="*/ 140 w 156"/>
                  <a:gd name="T13" fmla="*/ 128 h 249"/>
                  <a:gd name="T14" fmla="*/ 132 w 156"/>
                  <a:gd name="T15" fmla="*/ 143 h 249"/>
                  <a:gd name="T16" fmla="*/ 132 w 156"/>
                  <a:gd name="T17" fmla="*/ 150 h 249"/>
                  <a:gd name="T18" fmla="*/ 126 w 156"/>
                  <a:gd name="T19" fmla="*/ 166 h 249"/>
                  <a:gd name="T20" fmla="*/ 132 w 156"/>
                  <a:gd name="T21" fmla="*/ 166 h 249"/>
                  <a:gd name="T22" fmla="*/ 132 w 156"/>
                  <a:gd name="T23" fmla="*/ 173 h 249"/>
                  <a:gd name="T24" fmla="*/ 140 w 156"/>
                  <a:gd name="T25" fmla="*/ 188 h 249"/>
                  <a:gd name="T26" fmla="*/ 140 w 156"/>
                  <a:gd name="T27" fmla="*/ 196 h 249"/>
                  <a:gd name="T28" fmla="*/ 126 w 156"/>
                  <a:gd name="T29" fmla="*/ 196 h 249"/>
                  <a:gd name="T30" fmla="*/ 126 w 156"/>
                  <a:gd name="T31" fmla="*/ 203 h 249"/>
                  <a:gd name="T32" fmla="*/ 103 w 156"/>
                  <a:gd name="T33" fmla="*/ 218 h 249"/>
                  <a:gd name="T34" fmla="*/ 88 w 156"/>
                  <a:gd name="T35" fmla="*/ 226 h 249"/>
                  <a:gd name="T36" fmla="*/ 88 w 156"/>
                  <a:gd name="T37" fmla="*/ 233 h 249"/>
                  <a:gd name="T38" fmla="*/ 81 w 156"/>
                  <a:gd name="T39" fmla="*/ 241 h 249"/>
                  <a:gd name="T40" fmla="*/ 67 w 156"/>
                  <a:gd name="T41" fmla="*/ 241 h 249"/>
                  <a:gd name="T42" fmla="*/ 51 w 156"/>
                  <a:gd name="T43" fmla="*/ 248 h 249"/>
                  <a:gd name="T44" fmla="*/ 51 w 156"/>
                  <a:gd name="T45" fmla="*/ 241 h 249"/>
                  <a:gd name="T46" fmla="*/ 44 w 156"/>
                  <a:gd name="T47" fmla="*/ 248 h 249"/>
                  <a:gd name="T48" fmla="*/ 29 w 156"/>
                  <a:gd name="T49" fmla="*/ 248 h 249"/>
                  <a:gd name="T50" fmla="*/ 29 w 156"/>
                  <a:gd name="T51" fmla="*/ 226 h 249"/>
                  <a:gd name="T52" fmla="*/ 14 w 156"/>
                  <a:gd name="T53" fmla="*/ 226 h 249"/>
                  <a:gd name="T54" fmla="*/ 14 w 156"/>
                  <a:gd name="T55" fmla="*/ 218 h 249"/>
                  <a:gd name="T56" fmla="*/ 14 w 156"/>
                  <a:gd name="T57" fmla="*/ 211 h 249"/>
                  <a:gd name="T58" fmla="*/ 29 w 156"/>
                  <a:gd name="T59" fmla="*/ 211 h 249"/>
                  <a:gd name="T60" fmla="*/ 22 w 156"/>
                  <a:gd name="T61" fmla="*/ 196 h 249"/>
                  <a:gd name="T62" fmla="*/ 22 w 156"/>
                  <a:gd name="T63" fmla="*/ 180 h 249"/>
                  <a:gd name="T64" fmla="*/ 22 w 156"/>
                  <a:gd name="T65" fmla="*/ 166 h 249"/>
                  <a:gd name="T66" fmla="*/ 29 w 156"/>
                  <a:gd name="T67" fmla="*/ 166 h 249"/>
                  <a:gd name="T68" fmla="*/ 29 w 156"/>
                  <a:gd name="T69" fmla="*/ 158 h 249"/>
                  <a:gd name="T70" fmla="*/ 14 w 156"/>
                  <a:gd name="T71" fmla="*/ 158 h 249"/>
                  <a:gd name="T72" fmla="*/ 8 w 156"/>
                  <a:gd name="T73" fmla="*/ 143 h 249"/>
                  <a:gd name="T74" fmla="*/ 0 w 156"/>
                  <a:gd name="T75" fmla="*/ 143 h 249"/>
                  <a:gd name="T76" fmla="*/ 8 w 156"/>
                  <a:gd name="T77" fmla="*/ 128 h 249"/>
                  <a:gd name="T78" fmla="*/ 29 w 156"/>
                  <a:gd name="T79" fmla="*/ 106 h 249"/>
                  <a:gd name="T80" fmla="*/ 37 w 156"/>
                  <a:gd name="T81" fmla="*/ 76 h 249"/>
                  <a:gd name="T82" fmla="*/ 37 w 156"/>
                  <a:gd name="T83" fmla="*/ 53 h 249"/>
                  <a:gd name="T84" fmla="*/ 44 w 156"/>
                  <a:gd name="T85" fmla="*/ 46 h 249"/>
                  <a:gd name="T86" fmla="*/ 29 w 156"/>
                  <a:gd name="T87" fmla="*/ 46 h 249"/>
                  <a:gd name="T88" fmla="*/ 29 w 156"/>
                  <a:gd name="T89" fmla="*/ 30 h 249"/>
                  <a:gd name="T90" fmla="*/ 29 w 156"/>
                  <a:gd name="T91" fmla="*/ 8 h 24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56"/>
                  <a:gd name="T139" fmla="*/ 0 h 249"/>
                  <a:gd name="T140" fmla="*/ 156 w 156"/>
                  <a:gd name="T141" fmla="*/ 249 h 24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56" h="249">
                    <a:moveTo>
                      <a:pt x="29" y="8"/>
                    </a:moveTo>
                    <a:lnTo>
                      <a:pt x="29" y="8"/>
                    </a:lnTo>
                    <a:lnTo>
                      <a:pt x="44" y="0"/>
                    </a:lnTo>
                    <a:lnTo>
                      <a:pt x="155" y="60"/>
                    </a:lnTo>
                    <a:lnTo>
                      <a:pt x="155" y="120"/>
                    </a:lnTo>
                    <a:lnTo>
                      <a:pt x="140" y="120"/>
                    </a:lnTo>
                    <a:lnTo>
                      <a:pt x="140" y="128"/>
                    </a:lnTo>
                    <a:lnTo>
                      <a:pt x="132" y="143"/>
                    </a:lnTo>
                    <a:lnTo>
                      <a:pt x="132" y="150"/>
                    </a:lnTo>
                    <a:lnTo>
                      <a:pt x="126" y="166"/>
                    </a:lnTo>
                    <a:lnTo>
                      <a:pt x="132" y="166"/>
                    </a:lnTo>
                    <a:lnTo>
                      <a:pt x="132" y="173"/>
                    </a:lnTo>
                    <a:lnTo>
                      <a:pt x="140" y="188"/>
                    </a:lnTo>
                    <a:lnTo>
                      <a:pt x="140" y="196"/>
                    </a:lnTo>
                    <a:lnTo>
                      <a:pt x="126" y="196"/>
                    </a:lnTo>
                    <a:lnTo>
                      <a:pt x="126" y="203"/>
                    </a:lnTo>
                    <a:lnTo>
                      <a:pt x="103" y="218"/>
                    </a:lnTo>
                    <a:lnTo>
                      <a:pt x="88" y="226"/>
                    </a:lnTo>
                    <a:lnTo>
                      <a:pt x="88" y="233"/>
                    </a:lnTo>
                    <a:lnTo>
                      <a:pt x="81" y="241"/>
                    </a:lnTo>
                    <a:lnTo>
                      <a:pt x="67" y="241"/>
                    </a:lnTo>
                    <a:lnTo>
                      <a:pt x="51" y="248"/>
                    </a:lnTo>
                    <a:lnTo>
                      <a:pt x="51" y="241"/>
                    </a:lnTo>
                    <a:lnTo>
                      <a:pt x="44" y="248"/>
                    </a:lnTo>
                    <a:lnTo>
                      <a:pt x="29" y="248"/>
                    </a:lnTo>
                    <a:lnTo>
                      <a:pt x="29" y="226"/>
                    </a:lnTo>
                    <a:lnTo>
                      <a:pt x="14" y="226"/>
                    </a:lnTo>
                    <a:lnTo>
                      <a:pt x="14" y="218"/>
                    </a:lnTo>
                    <a:lnTo>
                      <a:pt x="14" y="211"/>
                    </a:lnTo>
                    <a:lnTo>
                      <a:pt x="29" y="211"/>
                    </a:lnTo>
                    <a:lnTo>
                      <a:pt x="22" y="196"/>
                    </a:lnTo>
                    <a:lnTo>
                      <a:pt x="22" y="180"/>
                    </a:lnTo>
                    <a:lnTo>
                      <a:pt x="22" y="166"/>
                    </a:lnTo>
                    <a:lnTo>
                      <a:pt x="29" y="166"/>
                    </a:lnTo>
                    <a:lnTo>
                      <a:pt x="29" y="158"/>
                    </a:lnTo>
                    <a:lnTo>
                      <a:pt x="14" y="158"/>
                    </a:lnTo>
                    <a:lnTo>
                      <a:pt x="8" y="143"/>
                    </a:lnTo>
                    <a:lnTo>
                      <a:pt x="0" y="143"/>
                    </a:lnTo>
                    <a:lnTo>
                      <a:pt x="8" y="128"/>
                    </a:lnTo>
                    <a:lnTo>
                      <a:pt x="29" y="106"/>
                    </a:lnTo>
                    <a:lnTo>
                      <a:pt x="37" y="76"/>
                    </a:lnTo>
                    <a:lnTo>
                      <a:pt x="37" y="53"/>
                    </a:lnTo>
                    <a:lnTo>
                      <a:pt x="44" y="46"/>
                    </a:lnTo>
                    <a:lnTo>
                      <a:pt x="29" y="46"/>
                    </a:lnTo>
                    <a:lnTo>
                      <a:pt x="29" y="30"/>
                    </a:lnTo>
                    <a:lnTo>
                      <a:pt x="29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2" name="Freeform 580"/>
              <p:cNvSpPr>
                <a:spLocks/>
              </p:cNvSpPr>
              <p:nvPr/>
            </p:nvSpPr>
            <p:spPr bwMode="auto">
              <a:xfrm>
                <a:off x="2794" y="1622"/>
                <a:ext cx="164" cy="257"/>
              </a:xfrm>
              <a:custGeom>
                <a:avLst/>
                <a:gdLst>
                  <a:gd name="T0" fmla="*/ 46 w 164"/>
                  <a:gd name="T1" fmla="*/ 0 h 257"/>
                  <a:gd name="T2" fmla="*/ 46 w 164"/>
                  <a:gd name="T3" fmla="*/ 0 h 257"/>
                  <a:gd name="T4" fmla="*/ 163 w 164"/>
                  <a:gd name="T5" fmla="*/ 70 h 257"/>
                  <a:gd name="T6" fmla="*/ 163 w 164"/>
                  <a:gd name="T7" fmla="*/ 124 h 257"/>
                  <a:gd name="T8" fmla="*/ 147 w 164"/>
                  <a:gd name="T9" fmla="*/ 124 h 257"/>
                  <a:gd name="T10" fmla="*/ 147 w 164"/>
                  <a:gd name="T11" fmla="*/ 140 h 257"/>
                  <a:gd name="T12" fmla="*/ 139 w 164"/>
                  <a:gd name="T13" fmla="*/ 148 h 257"/>
                  <a:gd name="T14" fmla="*/ 139 w 164"/>
                  <a:gd name="T15" fmla="*/ 155 h 257"/>
                  <a:gd name="T16" fmla="*/ 132 w 164"/>
                  <a:gd name="T17" fmla="*/ 171 h 257"/>
                  <a:gd name="T18" fmla="*/ 139 w 164"/>
                  <a:gd name="T19" fmla="*/ 171 h 257"/>
                  <a:gd name="T20" fmla="*/ 139 w 164"/>
                  <a:gd name="T21" fmla="*/ 179 h 257"/>
                  <a:gd name="T22" fmla="*/ 147 w 164"/>
                  <a:gd name="T23" fmla="*/ 194 h 257"/>
                  <a:gd name="T24" fmla="*/ 147 w 164"/>
                  <a:gd name="T25" fmla="*/ 202 h 257"/>
                  <a:gd name="T26" fmla="*/ 132 w 164"/>
                  <a:gd name="T27" fmla="*/ 202 h 257"/>
                  <a:gd name="T28" fmla="*/ 132 w 164"/>
                  <a:gd name="T29" fmla="*/ 210 h 257"/>
                  <a:gd name="T30" fmla="*/ 108 w 164"/>
                  <a:gd name="T31" fmla="*/ 233 h 257"/>
                  <a:gd name="T32" fmla="*/ 93 w 164"/>
                  <a:gd name="T33" fmla="*/ 233 h 257"/>
                  <a:gd name="T34" fmla="*/ 93 w 164"/>
                  <a:gd name="T35" fmla="*/ 241 h 257"/>
                  <a:gd name="T36" fmla="*/ 85 w 164"/>
                  <a:gd name="T37" fmla="*/ 249 h 257"/>
                  <a:gd name="T38" fmla="*/ 70 w 164"/>
                  <a:gd name="T39" fmla="*/ 249 h 257"/>
                  <a:gd name="T40" fmla="*/ 54 w 164"/>
                  <a:gd name="T41" fmla="*/ 256 h 257"/>
                  <a:gd name="T42" fmla="*/ 54 w 164"/>
                  <a:gd name="T43" fmla="*/ 249 h 257"/>
                  <a:gd name="T44" fmla="*/ 46 w 164"/>
                  <a:gd name="T45" fmla="*/ 256 h 257"/>
                  <a:gd name="T46" fmla="*/ 31 w 164"/>
                  <a:gd name="T47" fmla="*/ 256 h 257"/>
                  <a:gd name="T48" fmla="*/ 31 w 164"/>
                  <a:gd name="T49" fmla="*/ 233 h 257"/>
                  <a:gd name="T50" fmla="*/ 15 w 164"/>
                  <a:gd name="T51" fmla="*/ 233 h 257"/>
                  <a:gd name="T52" fmla="*/ 15 w 164"/>
                  <a:gd name="T53" fmla="*/ 225 h 257"/>
                  <a:gd name="T54" fmla="*/ 15 w 164"/>
                  <a:gd name="T55" fmla="*/ 218 h 257"/>
                  <a:gd name="T56" fmla="*/ 31 w 164"/>
                  <a:gd name="T57" fmla="*/ 218 h 257"/>
                  <a:gd name="T58" fmla="*/ 23 w 164"/>
                  <a:gd name="T59" fmla="*/ 202 h 257"/>
                  <a:gd name="T60" fmla="*/ 23 w 164"/>
                  <a:gd name="T61" fmla="*/ 186 h 257"/>
                  <a:gd name="T62" fmla="*/ 23 w 164"/>
                  <a:gd name="T63" fmla="*/ 171 h 257"/>
                  <a:gd name="T64" fmla="*/ 31 w 164"/>
                  <a:gd name="T65" fmla="*/ 171 h 257"/>
                  <a:gd name="T66" fmla="*/ 31 w 164"/>
                  <a:gd name="T67" fmla="*/ 163 h 257"/>
                  <a:gd name="T68" fmla="*/ 15 w 164"/>
                  <a:gd name="T69" fmla="*/ 163 h 257"/>
                  <a:gd name="T70" fmla="*/ 8 w 164"/>
                  <a:gd name="T71" fmla="*/ 155 h 257"/>
                  <a:gd name="T72" fmla="*/ 0 w 164"/>
                  <a:gd name="T73" fmla="*/ 148 h 257"/>
                  <a:gd name="T74" fmla="*/ 8 w 164"/>
                  <a:gd name="T75" fmla="*/ 140 h 257"/>
                  <a:gd name="T76" fmla="*/ 31 w 164"/>
                  <a:gd name="T77" fmla="*/ 109 h 257"/>
                  <a:gd name="T78" fmla="*/ 39 w 164"/>
                  <a:gd name="T79" fmla="*/ 78 h 257"/>
                  <a:gd name="T80" fmla="*/ 39 w 164"/>
                  <a:gd name="T81" fmla="*/ 55 h 257"/>
                  <a:gd name="T82" fmla="*/ 46 w 164"/>
                  <a:gd name="T83" fmla="*/ 55 h 257"/>
                  <a:gd name="T84" fmla="*/ 31 w 164"/>
                  <a:gd name="T85" fmla="*/ 47 h 257"/>
                  <a:gd name="T86" fmla="*/ 31 w 164"/>
                  <a:gd name="T87" fmla="*/ 31 h 257"/>
                  <a:gd name="T88" fmla="*/ 31 w 164"/>
                  <a:gd name="T89" fmla="*/ 8 h 257"/>
                  <a:gd name="T90" fmla="*/ 46 w 164"/>
                  <a:gd name="T91" fmla="*/ 0 h 257"/>
                  <a:gd name="T92" fmla="*/ 163 w 164"/>
                  <a:gd name="T93" fmla="*/ 62 h 257"/>
                  <a:gd name="T94" fmla="*/ 163 w 164"/>
                  <a:gd name="T95" fmla="*/ 124 h 257"/>
                  <a:gd name="T96" fmla="*/ 147 w 164"/>
                  <a:gd name="T97" fmla="*/ 124 h 257"/>
                  <a:gd name="T98" fmla="*/ 147 w 164"/>
                  <a:gd name="T99" fmla="*/ 132 h 257"/>
                  <a:gd name="T100" fmla="*/ 139 w 164"/>
                  <a:gd name="T101" fmla="*/ 148 h 257"/>
                  <a:gd name="T102" fmla="*/ 139 w 164"/>
                  <a:gd name="T103" fmla="*/ 155 h 257"/>
                  <a:gd name="T104" fmla="*/ 132 w 164"/>
                  <a:gd name="T105" fmla="*/ 171 h 257"/>
                  <a:gd name="T106" fmla="*/ 139 w 164"/>
                  <a:gd name="T107" fmla="*/ 171 h 257"/>
                  <a:gd name="T108" fmla="*/ 139 w 164"/>
                  <a:gd name="T109" fmla="*/ 179 h 2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4"/>
                  <a:gd name="T166" fmla="*/ 0 h 257"/>
                  <a:gd name="T167" fmla="*/ 164 w 164"/>
                  <a:gd name="T168" fmla="*/ 257 h 2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4" h="257">
                    <a:moveTo>
                      <a:pt x="46" y="0"/>
                    </a:moveTo>
                    <a:lnTo>
                      <a:pt x="46" y="0"/>
                    </a:lnTo>
                    <a:lnTo>
                      <a:pt x="163" y="70"/>
                    </a:lnTo>
                    <a:lnTo>
                      <a:pt x="163" y="124"/>
                    </a:lnTo>
                    <a:lnTo>
                      <a:pt x="147" y="124"/>
                    </a:lnTo>
                    <a:lnTo>
                      <a:pt x="147" y="140"/>
                    </a:lnTo>
                    <a:lnTo>
                      <a:pt x="139" y="148"/>
                    </a:lnTo>
                    <a:lnTo>
                      <a:pt x="139" y="155"/>
                    </a:lnTo>
                    <a:lnTo>
                      <a:pt x="132" y="171"/>
                    </a:lnTo>
                    <a:lnTo>
                      <a:pt x="139" y="171"/>
                    </a:lnTo>
                    <a:lnTo>
                      <a:pt x="139" y="179"/>
                    </a:lnTo>
                    <a:lnTo>
                      <a:pt x="147" y="194"/>
                    </a:lnTo>
                    <a:lnTo>
                      <a:pt x="147" y="202"/>
                    </a:lnTo>
                    <a:lnTo>
                      <a:pt x="132" y="202"/>
                    </a:lnTo>
                    <a:lnTo>
                      <a:pt x="132" y="210"/>
                    </a:lnTo>
                    <a:lnTo>
                      <a:pt x="108" y="233"/>
                    </a:lnTo>
                    <a:lnTo>
                      <a:pt x="93" y="233"/>
                    </a:lnTo>
                    <a:lnTo>
                      <a:pt x="93" y="241"/>
                    </a:lnTo>
                    <a:lnTo>
                      <a:pt x="85" y="249"/>
                    </a:lnTo>
                    <a:lnTo>
                      <a:pt x="70" y="249"/>
                    </a:lnTo>
                    <a:lnTo>
                      <a:pt x="54" y="256"/>
                    </a:lnTo>
                    <a:lnTo>
                      <a:pt x="54" y="249"/>
                    </a:lnTo>
                    <a:lnTo>
                      <a:pt x="46" y="256"/>
                    </a:lnTo>
                    <a:lnTo>
                      <a:pt x="31" y="256"/>
                    </a:lnTo>
                    <a:lnTo>
                      <a:pt x="31" y="233"/>
                    </a:lnTo>
                    <a:lnTo>
                      <a:pt x="15" y="233"/>
                    </a:lnTo>
                    <a:lnTo>
                      <a:pt x="15" y="225"/>
                    </a:lnTo>
                    <a:lnTo>
                      <a:pt x="15" y="218"/>
                    </a:lnTo>
                    <a:lnTo>
                      <a:pt x="31" y="218"/>
                    </a:lnTo>
                    <a:lnTo>
                      <a:pt x="23" y="202"/>
                    </a:lnTo>
                    <a:lnTo>
                      <a:pt x="23" y="186"/>
                    </a:lnTo>
                    <a:lnTo>
                      <a:pt x="23" y="171"/>
                    </a:lnTo>
                    <a:lnTo>
                      <a:pt x="31" y="171"/>
                    </a:lnTo>
                    <a:lnTo>
                      <a:pt x="31" y="163"/>
                    </a:lnTo>
                    <a:lnTo>
                      <a:pt x="15" y="163"/>
                    </a:lnTo>
                    <a:lnTo>
                      <a:pt x="8" y="155"/>
                    </a:lnTo>
                    <a:lnTo>
                      <a:pt x="0" y="148"/>
                    </a:lnTo>
                    <a:lnTo>
                      <a:pt x="8" y="140"/>
                    </a:lnTo>
                    <a:lnTo>
                      <a:pt x="31" y="109"/>
                    </a:lnTo>
                    <a:lnTo>
                      <a:pt x="39" y="78"/>
                    </a:lnTo>
                    <a:lnTo>
                      <a:pt x="39" y="55"/>
                    </a:lnTo>
                    <a:lnTo>
                      <a:pt x="46" y="55"/>
                    </a:lnTo>
                    <a:lnTo>
                      <a:pt x="31" y="47"/>
                    </a:lnTo>
                    <a:lnTo>
                      <a:pt x="31" y="31"/>
                    </a:lnTo>
                    <a:lnTo>
                      <a:pt x="31" y="8"/>
                    </a:lnTo>
                    <a:lnTo>
                      <a:pt x="46" y="0"/>
                    </a:lnTo>
                    <a:lnTo>
                      <a:pt x="163" y="62"/>
                    </a:lnTo>
                    <a:lnTo>
                      <a:pt x="163" y="124"/>
                    </a:lnTo>
                    <a:lnTo>
                      <a:pt x="147" y="124"/>
                    </a:lnTo>
                    <a:lnTo>
                      <a:pt x="147" y="132"/>
                    </a:lnTo>
                    <a:lnTo>
                      <a:pt x="139" y="148"/>
                    </a:lnTo>
                    <a:lnTo>
                      <a:pt x="139" y="155"/>
                    </a:lnTo>
                    <a:lnTo>
                      <a:pt x="132" y="171"/>
                    </a:lnTo>
                    <a:lnTo>
                      <a:pt x="139" y="171"/>
                    </a:lnTo>
                    <a:lnTo>
                      <a:pt x="139" y="17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3" name="Freeform 581"/>
              <p:cNvSpPr>
                <a:spLocks/>
              </p:cNvSpPr>
              <p:nvPr/>
            </p:nvSpPr>
            <p:spPr bwMode="auto">
              <a:xfrm>
                <a:off x="2794" y="1630"/>
                <a:ext cx="148" cy="249"/>
              </a:xfrm>
              <a:custGeom>
                <a:avLst/>
                <a:gdLst>
                  <a:gd name="T0" fmla="*/ 139 w 148"/>
                  <a:gd name="T1" fmla="*/ 171 h 249"/>
                  <a:gd name="T2" fmla="*/ 147 w 148"/>
                  <a:gd name="T3" fmla="*/ 186 h 249"/>
                  <a:gd name="T4" fmla="*/ 147 w 148"/>
                  <a:gd name="T5" fmla="*/ 194 h 249"/>
                  <a:gd name="T6" fmla="*/ 132 w 148"/>
                  <a:gd name="T7" fmla="*/ 194 h 249"/>
                  <a:gd name="T8" fmla="*/ 132 w 148"/>
                  <a:gd name="T9" fmla="*/ 202 h 249"/>
                  <a:gd name="T10" fmla="*/ 108 w 148"/>
                  <a:gd name="T11" fmla="*/ 217 h 249"/>
                  <a:gd name="T12" fmla="*/ 93 w 148"/>
                  <a:gd name="T13" fmla="*/ 225 h 249"/>
                  <a:gd name="T14" fmla="*/ 93 w 148"/>
                  <a:gd name="T15" fmla="*/ 233 h 249"/>
                  <a:gd name="T16" fmla="*/ 85 w 148"/>
                  <a:gd name="T17" fmla="*/ 241 h 249"/>
                  <a:gd name="T18" fmla="*/ 70 w 148"/>
                  <a:gd name="T19" fmla="*/ 241 h 249"/>
                  <a:gd name="T20" fmla="*/ 54 w 148"/>
                  <a:gd name="T21" fmla="*/ 248 h 249"/>
                  <a:gd name="T22" fmla="*/ 54 w 148"/>
                  <a:gd name="T23" fmla="*/ 241 h 249"/>
                  <a:gd name="T24" fmla="*/ 46 w 148"/>
                  <a:gd name="T25" fmla="*/ 248 h 249"/>
                  <a:gd name="T26" fmla="*/ 31 w 148"/>
                  <a:gd name="T27" fmla="*/ 248 h 249"/>
                  <a:gd name="T28" fmla="*/ 31 w 148"/>
                  <a:gd name="T29" fmla="*/ 225 h 249"/>
                  <a:gd name="T30" fmla="*/ 15 w 148"/>
                  <a:gd name="T31" fmla="*/ 225 h 249"/>
                  <a:gd name="T32" fmla="*/ 15 w 148"/>
                  <a:gd name="T33" fmla="*/ 217 h 249"/>
                  <a:gd name="T34" fmla="*/ 15 w 148"/>
                  <a:gd name="T35" fmla="*/ 210 h 249"/>
                  <a:gd name="T36" fmla="*/ 31 w 148"/>
                  <a:gd name="T37" fmla="*/ 210 h 249"/>
                  <a:gd name="T38" fmla="*/ 23 w 148"/>
                  <a:gd name="T39" fmla="*/ 194 h 249"/>
                  <a:gd name="T40" fmla="*/ 23 w 148"/>
                  <a:gd name="T41" fmla="*/ 178 h 249"/>
                  <a:gd name="T42" fmla="*/ 23 w 148"/>
                  <a:gd name="T43" fmla="*/ 163 h 249"/>
                  <a:gd name="T44" fmla="*/ 31 w 148"/>
                  <a:gd name="T45" fmla="*/ 163 h 249"/>
                  <a:gd name="T46" fmla="*/ 31 w 148"/>
                  <a:gd name="T47" fmla="*/ 155 h 249"/>
                  <a:gd name="T48" fmla="*/ 15 w 148"/>
                  <a:gd name="T49" fmla="*/ 155 h 249"/>
                  <a:gd name="T50" fmla="*/ 8 w 148"/>
                  <a:gd name="T51" fmla="*/ 140 h 249"/>
                  <a:gd name="T52" fmla="*/ 0 w 148"/>
                  <a:gd name="T53" fmla="*/ 140 h 249"/>
                  <a:gd name="T54" fmla="*/ 8 w 148"/>
                  <a:gd name="T55" fmla="*/ 124 h 249"/>
                  <a:gd name="T56" fmla="*/ 31 w 148"/>
                  <a:gd name="T57" fmla="*/ 101 h 249"/>
                  <a:gd name="T58" fmla="*/ 39 w 148"/>
                  <a:gd name="T59" fmla="*/ 70 h 249"/>
                  <a:gd name="T60" fmla="*/ 39 w 148"/>
                  <a:gd name="T61" fmla="*/ 47 h 249"/>
                  <a:gd name="T62" fmla="*/ 46 w 148"/>
                  <a:gd name="T63" fmla="*/ 39 h 249"/>
                  <a:gd name="T64" fmla="*/ 31 w 148"/>
                  <a:gd name="T65" fmla="*/ 39 h 249"/>
                  <a:gd name="T66" fmla="*/ 31 w 148"/>
                  <a:gd name="T67" fmla="*/ 23 h 249"/>
                  <a:gd name="T68" fmla="*/ 31 w 148"/>
                  <a:gd name="T69" fmla="*/ 0 h 24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48"/>
                  <a:gd name="T106" fmla="*/ 0 h 249"/>
                  <a:gd name="T107" fmla="*/ 148 w 148"/>
                  <a:gd name="T108" fmla="*/ 249 h 249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48" h="249">
                    <a:moveTo>
                      <a:pt x="139" y="171"/>
                    </a:moveTo>
                    <a:lnTo>
                      <a:pt x="147" y="186"/>
                    </a:lnTo>
                    <a:lnTo>
                      <a:pt x="147" y="194"/>
                    </a:lnTo>
                    <a:lnTo>
                      <a:pt x="132" y="194"/>
                    </a:lnTo>
                    <a:lnTo>
                      <a:pt x="132" y="202"/>
                    </a:lnTo>
                    <a:lnTo>
                      <a:pt x="108" y="217"/>
                    </a:lnTo>
                    <a:lnTo>
                      <a:pt x="93" y="225"/>
                    </a:lnTo>
                    <a:lnTo>
                      <a:pt x="93" y="233"/>
                    </a:lnTo>
                    <a:lnTo>
                      <a:pt x="85" y="241"/>
                    </a:lnTo>
                    <a:lnTo>
                      <a:pt x="70" y="241"/>
                    </a:lnTo>
                    <a:lnTo>
                      <a:pt x="54" y="248"/>
                    </a:lnTo>
                    <a:lnTo>
                      <a:pt x="54" y="241"/>
                    </a:lnTo>
                    <a:lnTo>
                      <a:pt x="46" y="248"/>
                    </a:lnTo>
                    <a:lnTo>
                      <a:pt x="31" y="248"/>
                    </a:lnTo>
                    <a:lnTo>
                      <a:pt x="31" y="225"/>
                    </a:lnTo>
                    <a:lnTo>
                      <a:pt x="15" y="225"/>
                    </a:lnTo>
                    <a:lnTo>
                      <a:pt x="15" y="217"/>
                    </a:lnTo>
                    <a:lnTo>
                      <a:pt x="15" y="210"/>
                    </a:lnTo>
                    <a:lnTo>
                      <a:pt x="31" y="210"/>
                    </a:lnTo>
                    <a:lnTo>
                      <a:pt x="23" y="194"/>
                    </a:lnTo>
                    <a:lnTo>
                      <a:pt x="23" y="178"/>
                    </a:lnTo>
                    <a:lnTo>
                      <a:pt x="23" y="163"/>
                    </a:lnTo>
                    <a:lnTo>
                      <a:pt x="31" y="163"/>
                    </a:lnTo>
                    <a:lnTo>
                      <a:pt x="31" y="155"/>
                    </a:lnTo>
                    <a:lnTo>
                      <a:pt x="15" y="155"/>
                    </a:lnTo>
                    <a:lnTo>
                      <a:pt x="8" y="140"/>
                    </a:lnTo>
                    <a:lnTo>
                      <a:pt x="0" y="140"/>
                    </a:lnTo>
                    <a:lnTo>
                      <a:pt x="8" y="124"/>
                    </a:lnTo>
                    <a:lnTo>
                      <a:pt x="31" y="101"/>
                    </a:lnTo>
                    <a:lnTo>
                      <a:pt x="39" y="70"/>
                    </a:lnTo>
                    <a:lnTo>
                      <a:pt x="39" y="47"/>
                    </a:lnTo>
                    <a:lnTo>
                      <a:pt x="46" y="39"/>
                    </a:lnTo>
                    <a:lnTo>
                      <a:pt x="31" y="39"/>
                    </a:lnTo>
                    <a:lnTo>
                      <a:pt x="31" y="23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4" name="Group 582"/>
            <p:cNvGrpSpPr>
              <a:grpSpLocks/>
            </p:cNvGrpSpPr>
            <p:nvPr/>
          </p:nvGrpSpPr>
          <p:grpSpPr bwMode="auto">
            <a:xfrm>
              <a:off x="2889" y="2632"/>
              <a:ext cx="122" cy="151"/>
              <a:chOff x="2763" y="1933"/>
              <a:chExt cx="117" cy="133"/>
            </a:xfrm>
          </p:grpSpPr>
          <p:sp>
            <p:nvSpPr>
              <p:cNvPr id="67738" name="Freeform 583"/>
              <p:cNvSpPr>
                <a:spLocks/>
              </p:cNvSpPr>
              <p:nvPr/>
            </p:nvSpPr>
            <p:spPr bwMode="auto">
              <a:xfrm>
                <a:off x="2763" y="1933"/>
                <a:ext cx="109" cy="125"/>
              </a:xfrm>
              <a:custGeom>
                <a:avLst/>
                <a:gdLst>
                  <a:gd name="T0" fmla="*/ 108 w 109"/>
                  <a:gd name="T1" fmla="*/ 0 h 125"/>
                  <a:gd name="T2" fmla="*/ 108 w 109"/>
                  <a:gd name="T3" fmla="*/ 0 h 125"/>
                  <a:gd name="T4" fmla="*/ 94 w 109"/>
                  <a:gd name="T5" fmla="*/ 7 h 125"/>
                  <a:gd name="T6" fmla="*/ 87 w 109"/>
                  <a:gd name="T7" fmla="*/ 0 h 125"/>
                  <a:gd name="T8" fmla="*/ 72 w 109"/>
                  <a:gd name="T9" fmla="*/ 14 h 125"/>
                  <a:gd name="T10" fmla="*/ 65 w 109"/>
                  <a:gd name="T11" fmla="*/ 29 h 125"/>
                  <a:gd name="T12" fmla="*/ 50 w 109"/>
                  <a:gd name="T13" fmla="*/ 22 h 125"/>
                  <a:gd name="T14" fmla="*/ 29 w 109"/>
                  <a:gd name="T15" fmla="*/ 22 h 125"/>
                  <a:gd name="T16" fmla="*/ 29 w 109"/>
                  <a:gd name="T17" fmla="*/ 36 h 125"/>
                  <a:gd name="T18" fmla="*/ 36 w 109"/>
                  <a:gd name="T19" fmla="*/ 29 h 125"/>
                  <a:gd name="T20" fmla="*/ 43 w 109"/>
                  <a:gd name="T21" fmla="*/ 36 h 125"/>
                  <a:gd name="T22" fmla="*/ 43 w 109"/>
                  <a:gd name="T23" fmla="*/ 43 h 125"/>
                  <a:gd name="T24" fmla="*/ 43 w 109"/>
                  <a:gd name="T25" fmla="*/ 51 h 125"/>
                  <a:gd name="T26" fmla="*/ 43 w 109"/>
                  <a:gd name="T27" fmla="*/ 65 h 125"/>
                  <a:gd name="T28" fmla="*/ 43 w 109"/>
                  <a:gd name="T29" fmla="*/ 87 h 125"/>
                  <a:gd name="T30" fmla="*/ 36 w 109"/>
                  <a:gd name="T31" fmla="*/ 87 h 125"/>
                  <a:gd name="T32" fmla="*/ 21 w 109"/>
                  <a:gd name="T33" fmla="*/ 80 h 125"/>
                  <a:gd name="T34" fmla="*/ 7 w 109"/>
                  <a:gd name="T35" fmla="*/ 87 h 125"/>
                  <a:gd name="T36" fmla="*/ 7 w 109"/>
                  <a:gd name="T37" fmla="*/ 101 h 125"/>
                  <a:gd name="T38" fmla="*/ 0 w 109"/>
                  <a:gd name="T39" fmla="*/ 101 h 125"/>
                  <a:gd name="T40" fmla="*/ 0 w 109"/>
                  <a:gd name="T41" fmla="*/ 109 h 125"/>
                  <a:gd name="T42" fmla="*/ 7 w 109"/>
                  <a:gd name="T43" fmla="*/ 116 h 125"/>
                  <a:gd name="T44" fmla="*/ 14 w 109"/>
                  <a:gd name="T45" fmla="*/ 124 h 125"/>
                  <a:gd name="T46" fmla="*/ 21 w 109"/>
                  <a:gd name="T47" fmla="*/ 116 h 125"/>
                  <a:gd name="T48" fmla="*/ 29 w 109"/>
                  <a:gd name="T49" fmla="*/ 124 h 125"/>
                  <a:gd name="T50" fmla="*/ 36 w 109"/>
                  <a:gd name="T51" fmla="*/ 124 h 125"/>
                  <a:gd name="T52" fmla="*/ 36 w 109"/>
                  <a:gd name="T53" fmla="*/ 116 h 125"/>
                  <a:gd name="T54" fmla="*/ 43 w 109"/>
                  <a:gd name="T55" fmla="*/ 116 h 125"/>
                  <a:gd name="T56" fmla="*/ 43 w 109"/>
                  <a:gd name="T57" fmla="*/ 124 h 125"/>
                  <a:gd name="T58" fmla="*/ 50 w 109"/>
                  <a:gd name="T59" fmla="*/ 124 h 125"/>
                  <a:gd name="T60" fmla="*/ 65 w 109"/>
                  <a:gd name="T61" fmla="*/ 109 h 125"/>
                  <a:gd name="T62" fmla="*/ 72 w 109"/>
                  <a:gd name="T63" fmla="*/ 101 h 125"/>
                  <a:gd name="T64" fmla="*/ 72 w 109"/>
                  <a:gd name="T65" fmla="*/ 87 h 125"/>
                  <a:gd name="T66" fmla="*/ 79 w 109"/>
                  <a:gd name="T67" fmla="*/ 72 h 125"/>
                  <a:gd name="T68" fmla="*/ 94 w 109"/>
                  <a:gd name="T69" fmla="*/ 65 h 125"/>
                  <a:gd name="T70" fmla="*/ 101 w 109"/>
                  <a:gd name="T71" fmla="*/ 29 h 125"/>
                  <a:gd name="T72" fmla="*/ 108 w 109"/>
                  <a:gd name="T73" fmla="*/ 7 h 125"/>
                  <a:gd name="T74" fmla="*/ 108 w 109"/>
                  <a:gd name="T75" fmla="*/ 0 h 12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09"/>
                  <a:gd name="T115" fmla="*/ 0 h 125"/>
                  <a:gd name="T116" fmla="*/ 109 w 109"/>
                  <a:gd name="T117" fmla="*/ 125 h 12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09" h="125">
                    <a:moveTo>
                      <a:pt x="108" y="0"/>
                    </a:moveTo>
                    <a:lnTo>
                      <a:pt x="108" y="0"/>
                    </a:lnTo>
                    <a:lnTo>
                      <a:pt x="94" y="7"/>
                    </a:lnTo>
                    <a:lnTo>
                      <a:pt x="87" y="0"/>
                    </a:lnTo>
                    <a:lnTo>
                      <a:pt x="72" y="14"/>
                    </a:lnTo>
                    <a:lnTo>
                      <a:pt x="65" y="29"/>
                    </a:lnTo>
                    <a:lnTo>
                      <a:pt x="50" y="22"/>
                    </a:lnTo>
                    <a:lnTo>
                      <a:pt x="29" y="22"/>
                    </a:lnTo>
                    <a:lnTo>
                      <a:pt x="29" y="36"/>
                    </a:lnTo>
                    <a:lnTo>
                      <a:pt x="36" y="29"/>
                    </a:lnTo>
                    <a:lnTo>
                      <a:pt x="43" y="36"/>
                    </a:lnTo>
                    <a:lnTo>
                      <a:pt x="43" y="43"/>
                    </a:lnTo>
                    <a:lnTo>
                      <a:pt x="43" y="51"/>
                    </a:lnTo>
                    <a:lnTo>
                      <a:pt x="43" y="65"/>
                    </a:lnTo>
                    <a:lnTo>
                      <a:pt x="43" y="87"/>
                    </a:lnTo>
                    <a:lnTo>
                      <a:pt x="36" y="87"/>
                    </a:lnTo>
                    <a:lnTo>
                      <a:pt x="21" y="80"/>
                    </a:lnTo>
                    <a:lnTo>
                      <a:pt x="7" y="87"/>
                    </a:lnTo>
                    <a:lnTo>
                      <a:pt x="7" y="101"/>
                    </a:lnTo>
                    <a:lnTo>
                      <a:pt x="0" y="101"/>
                    </a:lnTo>
                    <a:lnTo>
                      <a:pt x="0" y="109"/>
                    </a:lnTo>
                    <a:lnTo>
                      <a:pt x="7" y="116"/>
                    </a:lnTo>
                    <a:lnTo>
                      <a:pt x="14" y="124"/>
                    </a:lnTo>
                    <a:lnTo>
                      <a:pt x="21" y="116"/>
                    </a:lnTo>
                    <a:lnTo>
                      <a:pt x="29" y="124"/>
                    </a:lnTo>
                    <a:lnTo>
                      <a:pt x="36" y="124"/>
                    </a:lnTo>
                    <a:lnTo>
                      <a:pt x="36" y="116"/>
                    </a:lnTo>
                    <a:lnTo>
                      <a:pt x="43" y="116"/>
                    </a:lnTo>
                    <a:lnTo>
                      <a:pt x="43" y="124"/>
                    </a:lnTo>
                    <a:lnTo>
                      <a:pt x="50" y="124"/>
                    </a:lnTo>
                    <a:lnTo>
                      <a:pt x="65" y="109"/>
                    </a:lnTo>
                    <a:lnTo>
                      <a:pt x="72" y="101"/>
                    </a:lnTo>
                    <a:lnTo>
                      <a:pt x="72" y="87"/>
                    </a:lnTo>
                    <a:lnTo>
                      <a:pt x="79" y="72"/>
                    </a:lnTo>
                    <a:lnTo>
                      <a:pt x="94" y="65"/>
                    </a:lnTo>
                    <a:lnTo>
                      <a:pt x="101" y="29"/>
                    </a:lnTo>
                    <a:lnTo>
                      <a:pt x="108" y="7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9" name="Freeform 584"/>
              <p:cNvSpPr>
                <a:spLocks/>
              </p:cNvSpPr>
              <p:nvPr/>
            </p:nvSpPr>
            <p:spPr bwMode="auto">
              <a:xfrm>
                <a:off x="2763" y="1933"/>
                <a:ext cx="117" cy="133"/>
              </a:xfrm>
              <a:custGeom>
                <a:avLst/>
                <a:gdLst>
                  <a:gd name="T0" fmla="*/ 101 w 117"/>
                  <a:gd name="T1" fmla="*/ 7 h 133"/>
                  <a:gd name="T2" fmla="*/ 101 w 117"/>
                  <a:gd name="T3" fmla="*/ 7 h 133"/>
                  <a:gd name="T4" fmla="*/ 93 w 117"/>
                  <a:gd name="T5" fmla="*/ 0 h 133"/>
                  <a:gd name="T6" fmla="*/ 77 w 117"/>
                  <a:gd name="T7" fmla="*/ 15 h 133"/>
                  <a:gd name="T8" fmla="*/ 70 w 117"/>
                  <a:gd name="T9" fmla="*/ 31 h 133"/>
                  <a:gd name="T10" fmla="*/ 54 w 117"/>
                  <a:gd name="T11" fmla="*/ 23 h 133"/>
                  <a:gd name="T12" fmla="*/ 31 w 117"/>
                  <a:gd name="T13" fmla="*/ 23 h 133"/>
                  <a:gd name="T14" fmla="*/ 31 w 117"/>
                  <a:gd name="T15" fmla="*/ 38 h 133"/>
                  <a:gd name="T16" fmla="*/ 39 w 117"/>
                  <a:gd name="T17" fmla="*/ 31 h 133"/>
                  <a:gd name="T18" fmla="*/ 46 w 117"/>
                  <a:gd name="T19" fmla="*/ 38 h 133"/>
                  <a:gd name="T20" fmla="*/ 46 w 117"/>
                  <a:gd name="T21" fmla="*/ 46 h 133"/>
                  <a:gd name="T22" fmla="*/ 46 w 117"/>
                  <a:gd name="T23" fmla="*/ 54 h 133"/>
                  <a:gd name="T24" fmla="*/ 46 w 117"/>
                  <a:gd name="T25" fmla="*/ 69 h 133"/>
                  <a:gd name="T26" fmla="*/ 46 w 117"/>
                  <a:gd name="T27" fmla="*/ 93 h 133"/>
                  <a:gd name="T28" fmla="*/ 39 w 117"/>
                  <a:gd name="T29" fmla="*/ 93 h 133"/>
                  <a:gd name="T30" fmla="*/ 23 w 117"/>
                  <a:gd name="T31" fmla="*/ 85 h 133"/>
                  <a:gd name="T32" fmla="*/ 7 w 117"/>
                  <a:gd name="T33" fmla="*/ 100 h 133"/>
                  <a:gd name="T34" fmla="*/ 7 w 117"/>
                  <a:gd name="T35" fmla="*/ 108 h 133"/>
                  <a:gd name="T36" fmla="*/ 0 w 117"/>
                  <a:gd name="T37" fmla="*/ 116 h 133"/>
                  <a:gd name="T38" fmla="*/ 7 w 117"/>
                  <a:gd name="T39" fmla="*/ 124 h 133"/>
                  <a:gd name="T40" fmla="*/ 15 w 117"/>
                  <a:gd name="T41" fmla="*/ 132 h 133"/>
                  <a:gd name="T42" fmla="*/ 23 w 117"/>
                  <a:gd name="T43" fmla="*/ 124 h 133"/>
                  <a:gd name="T44" fmla="*/ 31 w 117"/>
                  <a:gd name="T45" fmla="*/ 132 h 133"/>
                  <a:gd name="T46" fmla="*/ 39 w 117"/>
                  <a:gd name="T47" fmla="*/ 132 h 133"/>
                  <a:gd name="T48" fmla="*/ 39 w 117"/>
                  <a:gd name="T49" fmla="*/ 124 h 133"/>
                  <a:gd name="T50" fmla="*/ 46 w 117"/>
                  <a:gd name="T51" fmla="*/ 124 h 133"/>
                  <a:gd name="T52" fmla="*/ 46 w 117"/>
                  <a:gd name="T53" fmla="*/ 132 h 133"/>
                  <a:gd name="T54" fmla="*/ 54 w 117"/>
                  <a:gd name="T55" fmla="*/ 132 h 133"/>
                  <a:gd name="T56" fmla="*/ 70 w 117"/>
                  <a:gd name="T57" fmla="*/ 116 h 133"/>
                  <a:gd name="T58" fmla="*/ 77 w 117"/>
                  <a:gd name="T59" fmla="*/ 108 h 133"/>
                  <a:gd name="T60" fmla="*/ 77 w 117"/>
                  <a:gd name="T61" fmla="*/ 93 h 133"/>
                  <a:gd name="T62" fmla="*/ 85 w 117"/>
                  <a:gd name="T63" fmla="*/ 77 h 133"/>
                  <a:gd name="T64" fmla="*/ 101 w 117"/>
                  <a:gd name="T65" fmla="*/ 69 h 133"/>
                  <a:gd name="T66" fmla="*/ 108 w 117"/>
                  <a:gd name="T67" fmla="*/ 31 h 133"/>
                  <a:gd name="T68" fmla="*/ 116 w 117"/>
                  <a:gd name="T69" fmla="*/ 15 h 133"/>
                  <a:gd name="T70" fmla="*/ 116 w 117"/>
                  <a:gd name="T71" fmla="*/ 0 h 133"/>
                  <a:gd name="T72" fmla="*/ 101 w 117"/>
                  <a:gd name="T73" fmla="*/ 7 h 133"/>
                  <a:gd name="T74" fmla="*/ 93 w 117"/>
                  <a:gd name="T75" fmla="*/ 0 h 133"/>
                  <a:gd name="T76" fmla="*/ 77 w 117"/>
                  <a:gd name="T77" fmla="*/ 15 h 133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7"/>
                  <a:gd name="T118" fmla="*/ 0 h 133"/>
                  <a:gd name="T119" fmla="*/ 117 w 117"/>
                  <a:gd name="T120" fmla="*/ 133 h 133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7" h="133">
                    <a:moveTo>
                      <a:pt x="101" y="7"/>
                    </a:moveTo>
                    <a:lnTo>
                      <a:pt x="101" y="7"/>
                    </a:lnTo>
                    <a:lnTo>
                      <a:pt x="93" y="0"/>
                    </a:lnTo>
                    <a:lnTo>
                      <a:pt x="77" y="15"/>
                    </a:lnTo>
                    <a:lnTo>
                      <a:pt x="70" y="31"/>
                    </a:lnTo>
                    <a:lnTo>
                      <a:pt x="54" y="23"/>
                    </a:lnTo>
                    <a:lnTo>
                      <a:pt x="31" y="23"/>
                    </a:lnTo>
                    <a:lnTo>
                      <a:pt x="31" y="38"/>
                    </a:lnTo>
                    <a:lnTo>
                      <a:pt x="39" y="31"/>
                    </a:lnTo>
                    <a:lnTo>
                      <a:pt x="46" y="38"/>
                    </a:lnTo>
                    <a:lnTo>
                      <a:pt x="46" y="46"/>
                    </a:lnTo>
                    <a:lnTo>
                      <a:pt x="46" y="54"/>
                    </a:lnTo>
                    <a:lnTo>
                      <a:pt x="46" y="69"/>
                    </a:lnTo>
                    <a:lnTo>
                      <a:pt x="46" y="93"/>
                    </a:lnTo>
                    <a:lnTo>
                      <a:pt x="39" y="93"/>
                    </a:lnTo>
                    <a:lnTo>
                      <a:pt x="23" y="85"/>
                    </a:lnTo>
                    <a:lnTo>
                      <a:pt x="7" y="100"/>
                    </a:lnTo>
                    <a:lnTo>
                      <a:pt x="7" y="108"/>
                    </a:lnTo>
                    <a:lnTo>
                      <a:pt x="0" y="116"/>
                    </a:lnTo>
                    <a:lnTo>
                      <a:pt x="7" y="124"/>
                    </a:lnTo>
                    <a:lnTo>
                      <a:pt x="15" y="132"/>
                    </a:lnTo>
                    <a:lnTo>
                      <a:pt x="23" y="124"/>
                    </a:lnTo>
                    <a:lnTo>
                      <a:pt x="31" y="132"/>
                    </a:lnTo>
                    <a:lnTo>
                      <a:pt x="39" y="132"/>
                    </a:lnTo>
                    <a:lnTo>
                      <a:pt x="39" y="124"/>
                    </a:lnTo>
                    <a:lnTo>
                      <a:pt x="46" y="124"/>
                    </a:lnTo>
                    <a:lnTo>
                      <a:pt x="46" y="132"/>
                    </a:lnTo>
                    <a:lnTo>
                      <a:pt x="54" y="132"/>
                    </a:lnTo>
                    <a:lnTo>
                      <a:pt x="70" y="116"/>
                    </a:lnTo>
                    <a:lnTo>
                      <a:pt x="77" y="108"/>
                    </a:lnTo>
                    <a:lnTo>
                      <a:pt x="77" y="93"/>
                    </a:lnTo>
                    <a:lnTo>
                      <a:pt x="85" y="77"/>
                    </a:lnTo>
                    <a:lnTo>
                      <a:pt x="101" y="69"/>
                    </a:lnTo>
                    <a:lnTo>
                      <a:pt x="108" y="31"/>
                    </a:lnTo>
                    <a:lnTo>
                      <a:pt x="116" y="15"/>
                    </a:lnTo>
                    <a:lnTo>
                      <a:pt x="116" y="0"/>
                    </a:lnTo>
                    <a:lnTo>
                      <a:pt x="101" y="7"/>
                    </a:lnTo>
                    <a:lnTo>
                      <a:pt x="93" y="0"/>
                    </a:lnTo>
                    <a:lnTo>
                      <a:pt x="77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40" name="Freeform 585"/>
              <p:cNvSpPr>
                <a:spLocks/>
              </p:cNvSpPr>
              <p:nvPr/>
            </p:nvSpPr>
            <p:spPr bwMode="auto">
              <a:xfrm>
                <a:off x="2763" y="1933"/>
                <a:ext cx="117" cy="133"/>
              </a:xfrm>
              <a:custGeom>
                <a:avLst/>
                <a:gdLst>
                  <a:gd name="T0" fmla="*/ 77 w 117"/>
                  <a:gd name="T1" fmla="*/ 15 h 133"/>
                  <a:gd name="T2" fmla="*/ 70 w 117"/>
                  <a:gd name="T3" fmla="*/ 31 h 133"/>
                  <a:gd name="T4" fmla="*/ 54 w 117"/>
                  <a:gd name="T5" fmla="*/ 23 h 133"/>
                  <a:gd name="T6" fmla="*/ 31 w 117"/>
                  <a:gd name="T7" fmla="*/ 23 h 133"/>
                  <a:gd name="T8" fmla="*/ 31 w 117"/>
                  <a:gd name="T9" fmla="*/ 38 h 133"/>
                  <a:gd name="T10" fmla="*/ 39 w 117"/>
                  <a:gd name="T11" fmla="*/ 31 h 133"/>
                  <a:gd name="T12" fmla="*/ 46 w 117"/>
                  <a:gd name="T13" fmla="*/ 38 h 133"/>
                  <a:gd name="T14" fmla="*/ 46 w 117"/>
                  <a:gd name="T15" fmla="*/ 46 h 133"/>
                  <a:gd name="T16" fmla="*/ 46 w 117"/>
                  <a:gd name="T17" fmla="*/ 54 h 133"/>
                  <a:gd name="T18" fmla="*/ 46 w 117"/>
                  <a:gd name="T19" fmla="*/ 69 h 133"/>
                  <a:gd name="T20" fmla="*/ 46 w 117"/>
                  <a:gd name="T21" fmla="*/ 93 h 133"/>
                  <a:gd name="T22" fmla="*/ 39 w 117"/>
                  <a:gd name="T23" fmla="*/ 93 h 133"/>
                  <a:gd name="T24" fmla="*/ 23 w 117"/>
                  <a:gd name="T25" fmla="*/ 85 h 133"/>
                  <a:gd name="T26" fmla="*/ 7 w 117"/>
                  <a:gd name="T27" fmla="*/ 93 h 133"/>
                  <a:gd name="T28" fmla="*/ 7 w 117"/>
                  <a:gd name="T29" fmla="*/ 108 h 133"/>
                  <a:gd name="T30" fmla="*/ 0 w 117"/>
                  <a:gd name="T31" fmla="*/ 108 h 133"/>
                  <a:gd name="T32" fmla="*/ 0 w 117"/>
                  <a:gd name="T33" fmla="*/ 116 h 133"/>
                  <a:gd name="T34" fmla="*/ 7 w 117"/>
                  <a:gd name="T35" fmla="*/ 124 h 133"/>
                  <a:gd name="T36" fmla="*/ 15 w 117"/>
                  <a:gd name="T37" fmla="*/ 132 h 133"/>
                  <a:gd name="T38" fmla="*/ 23 w 117"/>
                  <a:gd name="T39" fmla="*/ 124 h 133"/>
                  <a:gd name="T40" fmla="*/ 31 w 117"/>
                  <a:gd name="T41" fmla="*/ 132 h 133"/>
                  <a:gd name="T42" fmla="*/ 39 w 117"/>
                  <a:gd name="T43" fmla="*/ 132 h 133"/>
                  <a:gd name="T44" fmla="*/ 39 w 117"/>
                  <a:gd name="T45" fmla="*/ 124 h 133"/>
                  <a:gd name="T46" fmla="*/ 46 w 117"/>
                  <a:gd name="T47" fmla="*/ 124 h 133"/>
                  <a:gd name="T48" fmla="*/ 46 w 117"/>
                  <a:gd name="T49" fmla="*/ 132 h 133"/>
                  <a:gd name="T50" fmla="*/ 54 w 117"/>
                  <a:gd name="T51" fmla="*/ 132 h 133"/>
                  <a:gd name="T52" fmla="*/ 70 w 117"/>
                  <a:gd name="T53" fmla="*/ 116 h 133"/>
                  <a:gd name="T54" fmla="*/ 77 w 117"/>
                  <a:gd name="T55" fmla="*/ 108 h 133"/>
                  <a:gd name="T56" fmla="*/ 77 w 117"/>
                  <a:gd name="T57" fmla="*/ 93 h 133"/>
                  <a:gd name="T58" fmla="*/ 85 w 117"/>
                  <a:gd name="T59" fmla="*/ 77 h 133"/>
                  <a:gd name="T60" fmla="*/ 101 w 117"/>
                  <a:gd name="T61" fmla="*/ 69 h 133"/>
                  <a:gd name="T62" fmla="*/ 108 w 117"/>
                  <a:gd name="T63" fmla="*/ 31 h 133"/>
                  <a:gd name="T64" fmla="*/ 116 w 117"/>
                  <a:gd name="T65" fmla="*/ 7 h 133"/>
                  <a:gd name="T66" fmla="*/ 116 w 117"/>
                  <a:gd name="T67" fmla="*/ 0 h 1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7"/>
                  <a:gd name="T103" fmla="*/ 0 h 133"/>
                  <a:gd name="T104" fmla="*/ 117 w 117"/>
                  <a:gd name="T105" fmla="*/ 133 h 1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7" h="133">
                    <a:moveTo>
                      <a:pt x="77" y="15"/>
                    </a:moveTo>
                    <a:lnTo>
                      <a:pt x="70" y="31"/>
                    </a:lnTo>
                    <a:lnTo>
                      <a:pt x="54" y="23"/>
                    </a:lnTo>
                    <a:lnTo>
                      <a:pt x="31" y="23"/>
                    </a:lnTo>
                    <a:lnTo>
                      <a:pt x="31" y="38"/>
                    </a:lnTo>
                    <a:lnTo>
                      <a:pt x="39" y="31"/>
                    </a:lnTo>
                    <a:lnTo>
                      <a:pt x="46" y="38"/>
                    </a:lnTo>
                    <a:lnTo>
                      <a:pt x="46" y="46"/>
                    </a:lnTo>
                    <a:lnTo>
                      <a:pt x="46" y="54"/>
                    </a:lnTo>
                    <a:lnTo>
                      <a:pt x="46" y="69"/>
                    </a:lnTo>
                    <a:lnTo>
                      <a:pt x="46" y="93"/>
                    </a:lnTo>
                    <a:lnTo>
                      <a:pt x="39" y="93"/>
                    </a:lnTo>
                    <a:lnTo>
                      <a:pt x="23" y="85"/>
                    </a:lnTo>
                    <a:lnTo>
                      <a:pt x="7" y="93"/>
                    </a:lnTo>
                    <a:lnTo>
                      <a:pt x="7" y="108"/>
                    </a:lnTo>
                    <a:lnTo>
                      <a:pt x="0" y="108"/>
                    </a:lnTo>
                    <a:lnTo>
                      <a:pt x="0" y="116"/>
                    </a:lnTo>
                    <a:lnTo>
                      <a:pt x="7" y="124"/>
                    </a:lnTo>
                    <a:lnTo>
                      <a:pt x="15" y="132"/>
                    </a:lnTo>
                    <a:lnTo>
                      <a:pt x="23" y="124"/>
                    </a:lnTo>
                    <a:lnTo>
                      <a:pt x="31" y="132"/>
                    </a:lnTo>
                    <a:lnTo>
                      <a:pt x="39" y="132"/>
                    </a:lnTo>
                    <a:lnTo>
                      <a:pt x="39" y="124"/>
                    </a:lnTo>
                    <a:lnTo>
                      <a:pt x="46" y="124"/>
                    </a:lnTo>
                    <a:lnTo>
                      <a:pt x="46" y="132"/>
                    </a:lnTo>
                    <a:lnTo>
                      <a:pt x="54" y="132"/>
                    </a:lnTo>
                    <a:lnTo>
                      <a:pt x="70" y="116"/>
                    </a:lnTo>
                    <a:lnTo>
                      <a:pt x="77" y="108"/>
                    </a:lnTo>
                    <a:lnTo>
                      <a:pt x="77" y="93"/>
                    </a:lnTo>
                    <a:lnTo>
                      <a:pt x="85" y="77"/>
                    </a:lnTo>
                    <a:lnTo>
                      <a:pt x="101" y="69"/>
                    </a:lnTo>
                    <a:lnTo>
                      <a:pt x="108" y="31"/>
                    </a:lnTo>
                    <a:lnTo>
                      <a:pt x="116" y="7"/>
                    </a:lnTo>
                    <a:lnTo>
                      <a:pt x="1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5" name="Group 586"/>
            <p:cNvGrpSpPr>
              <a:grpSpLocks/>
            </p:cNvGrpSpPr>
            <p:nvPr/>
          </p:nvGrpSpPr>
          <p:grpSpPr bwMode="auto">
            <a:xfrm>
              <a:off x="2727" y="2482"/>
              <a:ext cx="41" cy="107"/>
              <a:chOff x="2608" y="1801"/>
              <a:chExt cx="39" cy="94"/>
            </a:xfrm>
          </p:grpSpPr>
          <p:sp>
            <p:nvSpPr>
              <p:cNvPr id="67736" name="Freeform 587"/>
              <p:cNvSpPr>
                <a:spLocks/>
              </p:cNvSpPr>
              <p:nvPr/>
            </p:nvSpPr>
            <p:spPr bwMode="auto">
              <a:xfrm>
                <a:off x="2608" y="1801"/>
                <a:ext cx="31" cy="86"/>
              </a:xfrm>
              <a:custGeom>
                <a:avLst/>
                <a:gdLst>
                  <a:gd name="T0" fmla="*/ 24 w 31"/>
                  <a:gd name="T1" fmla="*/ 85 h 86"/>
                  <a:gd name="T2" fmla="*/ 24 w 31"/>
                  <a:gd name="T3" fmla="*/ 85 h 86"/>
                  <a:gd name="T4" fmla="*/ 12 w 31"/>
                  <a:gd name="T5" fmla="*/ 85 h 86"/>
                  <a:gd name="T6" fmla="*/ 6 w 31"/>
                  <a:gd name="T7" fmla="*/ 78 h 86"/>
                  <a:gd name="T8" fmla="*/ 6 w 31"/>
                  <a:gd name="T9" fmla="*/ 49 h 86"/>
                  <a:gd name="T10" fmla="*/ 6 w 31"/>
                  <a:gd name="T11" fmla="*/ 36 h 86"/>
                  <a:gd name="T12" fmla="*/ 0 w 31"/>
                  <a:gd name="T13" fmla="*/ 28 h 86"/>
                  <a:gd name="T14" fmla="*/ 0 w 31"/>
                  <a:gd name="T15" fmla="*/ 21 h 86"/>
                  <a:gd name="T16" fmla="*/ 6 w 31"/>
                  <a:gd name="T17" fmla="*/ 14 h 86"/>
                  <a:gd name="T18" fmla="*/ 12 w 31"/>
                  <a:gd name="T19" fmla="*/ 14 h 86"/>
                  <a:gd name="T20" fmla="*/ 18 w 31"/>
                  <a:gd name="T21" fmla="*/ 6 h 86"/>
                  <a:gd name="T22" fmla="*/ 18 w 31"/>
                  <a:gd name="T23" fmla="*/ 0 h 86"/>
                  <a:gd name="T24" fmla="*/ 24 w 31"/>
                  <a:gd name="T25" fmla="*/ 0 h 86"/>
                  <a:gd name="T26" fmla="*/ 30 w 31"/>
                  <a:gd name="T27" fmla="*/ 6 h 86"/>
                  <a:gd name="T28" fmla="*/ 30 w 31"/>
                  <a:gd name="T29" fmla="*/ 14 h 86"/>
                  <a:gd name="T30" fmla="*/ 30 w 31"/>
                  <a:gd name="T31" fmla="*/ 21 h 86"/>
                  <a:gd name="T32" fmla="*/ 30 w 31"/>
                  <a:gd name="T33" fmla="*/ 28 h 86"/>
                  <a:gd name="T34" fmla="*/ 30 w 31"/>
                  <a:gd name="T35" fmla="*/ 36 h 86"/>
                  <a:gd name="T36" fmla="*/ 24 w 31"/>
                  <a:gd name="T37" fmla="*/ 42 h 86"/>
                  <a:gd name="T38" fmla="*/ 24 w 31"/>
                  <a:gd name="T39" fmla="*/ 57 h 86"/>
                  <a:gd name="T40" fmla="*/ 24 w 31"/>
                  <a:gd name="T41" fmla="*/ 85 h 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1"/>
                  <a:gd name="T64" fmla="*/ 0 h 86"/>
                  <a:gd name="T65" fmla="*/ 31 w 31"/>
                  <a:gd name="T66" fmla="*/ 86 h 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1" h="86">
                    <a:moveTo>
                      <a:pt x="24" y="85"/>
                    </a:moveTo>
                    <a:lnTo>
                      <a:pt x="24" y="85"/>
                    </a:lnTo>
                    <a:lnTo>
                      <a:pt x="12" y="85"/>
                    </a:lnTo>
                    <a:lnTo>
                      <a:pt x="6" y="78"/>
                    </a:lnTo>
                    <a:lnTo>
                      <a:pt x="6" y="49"/>
                    </a:lnTo>
                    <a:lnTo>
                      <a:pt x="6" y="36"/>
                    </a:lnTo>
                    <a:lnTo>
                      <a:pt x="0" y="28"/>
                    </a:lnTo>
                    <a:lnTo>
                      <a:pt x="0" y="21"/>
                    </a:lnTo>
                    <a:lnTo>
                      <a:pt x="6" y="14"/>
                    </a:lnTo>
                    <a:lnTo>
                      <a:pt x="12" y="14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6"/>
                    </a:lnTo>
                    <a:lnTo>
                      <a:pt x="30" y="14"/>
                    </a:lnTo>
                    <a:lnTo>
                      <a:pt x="30" y="21"/>
                    </a:lnTo>
                    <a:lnTo>
                      <a:pt x="30" y="28"/>
                    </a:lnTo>
                    <a:lnTo>
                      <a:pt x="30" y="36"/>
                    </a:lnTo>
                    <a:lnTo>
                      <a:pt x="24" y="42"/>
                    </a:lnTo>
                    <a:lnTo>
                      <a:pt x="24" y="57"/>
                    </a:lnTo>
                    <a:lnTo>
                      <a:pt x="24" y="8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7" name="Freeform 588"/>
              <p:cNvSpPr>
                <a:spLocks/>
              </p:cNvSpPr>
              <p:nvPr/>
            </p:nvSpPr>
            <p:spPr bwMode="auto">
              <a:xfrm>
                <a:off x="2608" y="1801"/>
                <a:ext cx="39" cy="94"/>
              </a:xfrm>
              <a:custGeom>
                <a:avLst/>
                <a:gdLst>
                  <a:gd name="T0" fmla="*/ 15 w 39"/>
                  <a:gd name="T1" fmla="*/ 93 h 94"/>
                  <a:gd name="T2" fmla="*/ 15 w 39"/>
                  <a:gd name="T3" fmla="*/ 93 h 94"/>
                  <a:gd name="T4" fmla="*/ 7 w 39"/>
                  <a:gd name="T5" fmla="*/ 85 h 94"/>
                  <a:gd name="T6" fmla="*/ 7 w 39"/>
                  <a:gd name="T7" fmla="*/ 54 h 94"/>
                  <a:gd name="T8" fmla="*/ 7 w 39"/>
                  <a:gd name="T9" fmla="*/ 39 h 94"/>
                  <a:gd name="T10" fmla="*/ 0 w 39"/>
                  <a:gd name="T11" fmla="*/ 31 h 94"/>
                  <a:gd name="T12" fmla="*/ 0 w 39"/>
                  <a:gd name="T13" fmla="*/ 23 h 94"/>
                  <a:gd name="T14" fmla="*/ 7 w 39"/>
                  <a:gd name="T15" fmla="*/ 15 h 94"/>
                  <a:gd name="T16" fmla="*/ 15 w 39"/>
                  <a:gd name="T17" fmla="*/ 15 h 94"/>
                  <a:gd name="T18" fmla="*/ 23 w 39"/>
                  <a:gd name="T19" fmla="*/ 7 h 94"/>
                  <a:gd name="T20" fmla="*/ 23 w 39"/>
                  <a:gd name="T21" fmla="*/ 0 h 94"/>
                  <a:gd name="T22" fmla="*/ 31 w 39"/>
                  <a:gd name="T23" fmla="*/ 0 h 94"/>
                  <a:gd name="T24" fmla="*/ 38 w 39"/>
                  <a:gd name="T25" fmla="*/ 7 h 94"/>
                  <a:gd name="T26" fmla="*/ 38 w 39"/>
                  <a:gd name="T27" fmla="*/ 15 h 94"/>
                  <a:gd name="T28" fmla="*/ 38 w 39"/>
                  <a:gd name="T29" fmla="*/ 23 h 94"/>
                  <a:gd name="T30" fmla="*/ 38 w 39"/>
                  <a:gd name="T31" fmla="*/ 31 h 94"/>
                  <a:gd name="T32" fmla="*/ 38 w 39"/>
                  <a:gd name="T33" fmla="*/ 39 h 94"/>
                  <a:gd name="T34" fmla="*/ 31 w 39"/>
                  <a:gd name="T35" fmla="*/ 46 h 94"/>
                  <a:gd name="T36" fmla="*/ 31 w 39"/>
                  <a:gd name="T37" fmla="*/ 62 h 94"/>
                  <a:gd name="T38" fmla="*/ 31 w 39"/>
                  <a:gd name="T39" fmla="*/ 93 h 94"/>
                  <a:gd name="T40" fmla="*/ 15 w 39"/>
                  <a:gd name="T41" fmla="*/ 93 h 94"/>
                  <a:gd name="T42" fmla="*/ 7 w 39"/>
                  <a:gd name="T43" fmla="*/ 85 h 94"/>
                  <a:gd name="T44" fmla="*/ 7 w 39"/>
                  <a:gd name="T45" fmla="*/ 54 h 94"/>
                  <a:gd name="T46" fmla="*/ 7 w 39"/>
                  <a:gd name="T47" fmla="*/ 39 h 94"/>
                  <a:gd name="T48" fmla="*/ 0 w 39"/>
                  <a:gd name="T49" fmla="*/ 31 h 94"/>
                  <a:gd name="T50" fmla="*/ 0 w 39"/>
                  <a:gd name="T51" fmla="*/ 23 h 94"/>
                  <a:gd name="T52" fmla="*/ 7 w 39"/>
                  <a:gd name="T53" fmla="*/ 15 h 94"/>
                  <a:gd name="T54" fmla="*/ 15 w 39"/>
                  <a:gd name="T55" fmla="*/ 15 h 94"/>
                  <a:gd name="T56" fmla="*/ 23 w 39"/>
                  <a:gd name="T57" fmla="*/ 7 h 94"/>
                  <a:gd name="T58" fmla="*/ 23 w 39"/>
                  <a:gd name="T59" fmla="*/ 0 h 94"/>
                  <a:gd name="T60" fmla="*/ 31 w 39"/>
                  <a:gd name="T61" fmla="*/ 0 h 94"/>
                  <a:gd name="T62" fmla="*/ 38 w 39"/>
                  <a:gd name="T63" fmla="*/ 7 h 94"/>
                  <a:gd name="T64" fmla="*/ 38 w 39"/>
                  <a:gd name="T65" fmla="*/ 15 h 94"/>
                  <a:gd name="T66" fmla="*/ 38 w 39"/>
                  <a:gd name="T67" fmla="*/ 23 h 94"/>
                  <a:gd name="T68" fmla="*/ 38 w 39"/>
                  <a:gd name="T69" fmla="*/ 31 h 94"/>
                  <a:gd name="T70" fmla="*/ 38 w 39"/>
                  <a:gd name="T71" fmla="*/ 39 h 94"/>
                  <a:gd name="T72" fmla="*/ 31 w 39"/>
                  <a:gd name="T73" fmla="*/ 46 h 94"/>
                  <a:gd name="T74" fmla="*/ 31 w 39"/>
                  <a:gd name="T75" fmla="*/ 62 h 94"/>
                  <a:gd name="T76" fmla="*/ 31 w 39"/>
                  <a:gd name="T77" fmla="*/ 93 h 9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9"/>
                  <a:gd name="T118" fmla="*/ 0 h 94"/>
                  <a:gd name="T119" fmla="*/ 39 w 39"/>
                  <a:gd name="T120" fmla="*/ 94 h 9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9" h="94">
                    <a:moveTo>
                      <a:pt x="15" y="93"/>
                    </a:moveTo>
                    <a:lnTo>
                      <a:pt x="15" y="93"/>
                    </a:lnTo>
                    <a:lnTo>
                      <a:pt x="7" y="85"/>
                    </a:lnTo>
                    <a:lnTo>
                      <a:pt x="7" y="54"/>
                    </a:lnTo>
                    <a:lnTo>
                      <a:pt x="7" y="3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7" y="15"/>
                    </a:lnTo>
                    <a:lnTo>
                      <a:pt x="15" y="15"/>
                    </a:lnTo>
                    <a:lnTo>
                      <a:pt x="23" y="7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8" y="23"/>
                    </a:lnTo>
                    <a:lnTo>
                      <a:pt x="38" y="31"/>
                    </a:lnTo>
                    <a:lnTo>
                      <a:pt x="38" y="39"/>
                    </a:lnTo>
                    <a:lnTo>
                      <a:pt x="31" y="46"/>
                    </a:lnTo>
                    <a:lnTo>
                      <a:pt x="31" y="62"/>
                    </a:lnTo>
                    <a:lnTo>
                      <a:pt x="31" y="93"/>
                    </a:lnTo>
                    <a:lnTo>
                      <a:pt x="15" y="93"/>
                    </a:lnTo>
                    <a:lnTo>
                      <a:pt x="7" y="85"/>
                    </a:lnTo>
                    <a:lnTo>
                      <a:pt x="7" y="54"/>
                    </a:lnTo>
                    <a:lnTo>
                      <a:pt x="7" y="3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7" y="15"/>
                    </a:lnTo>
                    <a:lnTo>
                      <a:pt x="15" y="15"/>
                    </a:lnTo>
                    <a:lnTo>
                      <a:pt x="23" y="7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8" y="7"/>
                    </a:lnTo>
                    <a:lnTo>
                      <a:pt x="38" y="15"/>
                    </a:lnTo>
                    <a:lnTo>
                      <a:pt x="38" y="23"/>
                    </a:lnTo>
                    <a:lnTo>
                      <a:pt x="38" y="31"/>
                    </a:lnTo>
                    <a:lnTo>
                      <a:pt x="38" y="39"/>
                    </a:lnTo>
                    <a:lnTo>
                      <a:pt x="31" y="46"/>
                    </a:lnTo>
                    <a:lnTo>
                      <a:pt x="31" y="62"/>
                    </a:lnTo>
                    <a:lnTo>
                      <a:pt x="31" y="9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6" name="Group 589"/>
            <p:cNvGrpSpPr>
              <a:grpSpLocks/>
            </p:cNvGrpSpPr>
            <p:nvPr/>
          </p:nvGrpSpPr>
          <p:grpSpPr bwMode="auto">
            <a:xfrm>
              <a:off x="2848" y="2631"/>
              <a:ext cx="42" cy="55"/>
              <a:chOff x="2724" y="1932"/>
              <a:chExt cx="40" cy="48"/>
            </a:xfrm>
          </p:grpSpPr>
          <p:sp>
            <p:nvSpPr>
              <p:cNvPr id="67732" name="Freeform 590"/>
              <p:cNvSpPr>
                <a:spLocks/>
              </p:cNvSpPr>
              <p:nvPr/>
            </p:nvSpPr>
            <p:spPr bwMode="auto">
              <a:xfrm>
                <a:off x="2732" y="1956"/>
                <a:ext cx="24" cy="16"/>
              </a:xfrm>
              <a:custGeom>
                <a:avLst/>
                <a:gdLst>
                  <a:gd name="T0" fmla="*/ 23 w 24"/>
                  <a:gd name="T1" fmla="*/ 0 h 16"/>
                  <a:gd name="T2" fmla="*/ 23 w 24"/>
                  <a:gd name="T3" fmla="*/ 0 h 16"/>
                  <a:gd name="T4" fmla="*/ 5 w 24"/>
                  <a:gd name="T5" fmla="*/ 0 h 16"/>
                  <a:gd name="T6" fmla="*/ 0 w 24"/>
                  <a:gd name="T7" fmla="*/ 10 h 16"/>
                  <a:gd name="T8" fmla="*/ 5 w 24"/>
                  <a:gd name="T9" fmla="*/ 15 h 16"/>
                  <a:gd name="T10" fmla="*/ 23 w 24"/>
                  <a:gd name="T11" fmla="*/ 10 h 16"/>
                  <a:gd name="T12" fmla="*/ 23 w 24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6"/>
                  <a:gd name="T23" fmla="*/ 24 w 24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6">
                    <a:moveTo>
                      <a:pt x="23" y="0"/>
                    </a:moveTo>
                    <a:lnTo>
                      <a:pt x="23" y="0"/>
                    </a:lnTo>
                    <a:lnTo>
                      <a:pt x="5" y="0"/>
                    </a:lnTo>
                    <a:lnTo>
                      <a:pt x="0" y="10"/>
                    </a:lnTo>
                    <a:lnTo>
                      <a:pt x="5" y="15"/>
                    </a:lnTo>
                    <a:lnTo>
                      <a:pt x="23" y="10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3" name="Freeform 591"/>
              <p:cNvSpPr>
                <a:spLocks/>
              </p:cNvSpPr>
              <p:nvPr/>
            </p:nvSpPr>
            <p:spPr bwMode="auto">
              <a:xfrm>
                <a:off x="2732" y="1956"/>
                <a:ext cx="32" cy="24"/>
              </a:xfrm>
              <a:custGeom>
                <a:avLst/>
                <a:gdLst>
                  <a:gd name="T0" fmla="*/ 7 w 32"/>
                  <a:gd name="T1" fmla="*/ 0 h 24"/>
                  <a:gd name="T2" fmla="*/ 7 w 32"/>
                  <a:gd name="T3" fmla="*/ 0 h 24"/>
                  <a:gd name="T4" fmla="*/ 0 w 32"/>
                  <a:gd name="T5" fmla="*/ 15 h 24"/>
                  <a:gd name="T6" fmla="*/ 7 w 32"/>
                  <a:gd name="T7" fmla="*/ 23 h 24"/>
                  <a:gd name="T8" fmla="*/ 31 w 32"/>
                  <a:gd name="T9" fmla="*/ 15 h 24"/>
                  <a:gd name="T10" fmla="*/ 31 w 32"/>
                  <a:gd name="T11" fmla="*/ 0 h 24"/>
                  <a:gd name="T12" fmla="*/ 7 w 32"/>
                  <a:gd name="T13" fmla="*/ 0 h 24"/>
                  <a:gd name="T14" fmla="*/ 0 w 32"/>
                  <a:gd name="T15" fmla="*/ 15 h 24"/>
                  <a:gd name="T16" fmla="*/ 7 w 32"/>
                  <a:gd name="T17" fmla="*/ 23 h 24"/>
                  <a:gd name="T18" fmla="*/ 31 w 32"/>
                  <a:gd name="T19" fmla="*/ 15 h 24"/>
                  <a:gd name="T20" fmla="*/ 31 w 32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24"/>
                  <a:gd name="T35" fmla="*/ 32 w 32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24">
                    <a:moveTo>
                      <a:pt x="7" y="0"/>
                    </a:moveTo>
                    <a:lnTo>
                      <a:pt x="7" y="0"/>
                    </a:lnTo>
                    <a:lnTo>
                      <a:pt x="0" y="15"/>
                    </a:lnTo>
                    <a:lnTo>
                      <a:pt x="7" y="23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7" y="0"/>
                    </a:lnTo>
                    <a:lnTo>
                      <a:pt x="0" y="15"/>
                    </a:lnTo>
                    <a:lnTo>
                      <a:pt x="7" y="23"/>
                    </a:lnTo>
                    <a:lnTo>
                      <a:pt x="31" y="15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4" name="Freeform 592"/>
              <p:cNvSpPr>
                <a:spLocks/>
              </p:cNvSpPr>
              <p:nvPr/>
            </p:nvSpPr>
            <p:spPr bwMode="auto">
              <a:xfrm>
                <a:off x="2724" y="1932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5" name="Freeform 593"/>
              <p:cNvSpPr>
                <a:spLocks/>
              </p:cNvSpPr>
              <p:nvPr/>
            </p:nvSpPr>
            <p:spPr bwMode="auto">
              <a:xfrm>
                <a:off x="2724" y="1933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0 w 9"/>
                  <a:gd name="T3" fmla="*/ 7 h 8"/>
                  <a:gd name="T4" fmla="*/ 0 w 9"/>
                  <a:gd name="T5" fmla="*/ 0 h 8"/>
                  <a:gd name="T6" fmla="*/ 8 w 9"/>
                  <a:gd name="T7" fmla="*/ 0 h 8"/>
                  <a:gd name="T8" fmla="*/ 0 w 9"/>
                  <a:gd name="T9" fmla="*/ 7 h 8"/>
                  <a:gd name="T10" fmla="*/ 0 w 9"/>
                  <a:gd name="T11" fmla="*/ 0 h 8"/>
                  <a:gd name="T12" fmla="*/ 8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7" name="Group 594"/>
            <p:cNvGrpSpPr>
              <a:grpSpLocks/>
            </p:cNvGrpSpPr>
            <p:nvPr/>
          </p:nvGrpSpPr>
          <p:grpSpPr bwMode="auto">
            <a:xfrm>
              <a:off x="2848" y="2658"/>
              <a:ext cx="90" cy="107"/>
              <a:chOff x="2724" y="1956"/>
              <a:chExt cx="86" cy="94"/>
            </a:xfrm>
          </p:grpSpPr>
          <p:sp>
            <p:nvSpPr>
              <p:cNvPr id="67729" name="Freeform 595"/>
              <p:cNvSpPr>
                <a:spLocks/>
              </p:cNvSpPr>
              <p:nvPr/>
            </p:nvSpPr>
            <p:spPr bwMode="auto">
              <a:xfrm>
                <a:off x="2724" y="1956"/>
                <a:ext cx="78" cy="86"/>
              </a:xfrm>
              <a:custGeom>
                <a:avLst/>
                <a:gdLst>
                  <a:gd name="T0" fmla="*/ 63 w 78"/>
                  <a:gd name="T1" fmla="*/ 0 h 86"/>
                  <a:gd name="T2" fmla="*/ 63 w 78"/>
                  <a:gd name="T3" fmla="*/ 0 h 86"/>
                  <a:gd name="T4" fmla="*/ 35 w 78"/>
                  <a:gd name="T5" fmla="*/ 0 h 86"/>
                  <a:gd name="T6" fmla="*/ 35 w 78"/>
                  <a:gd name="T7" fmla="*/ 14 h 86"/>
                  <a:gd name="T8" fmla="*/ 14 w 78"/>
                  <a:gd name="T9" fmla="*/ 21 h 86"/>
                  <a:gd name="T10" fmla="*/ 7 w 78"/>
                  <a:gd name="T11" fmla="*/ 21 h 86"/>
                  <a:gd name="T12" fmla="*/ 14 w 78"/>
                  <a:gd name="T13" fmla="*/ 28 h 86"/>
                  <a:gd name="T14" fmla="*/ 7 w 78"/>
                  <a:gd name="T15" fmla="*/ 28 h 86"/>
                  <a:gd name="T16" fmla="*/ 7 w 78"/>
                  <a:gd name="T17" fmla="*/ 36 h 86"/>
                  <a:gd name="T18" fmla="*/ 0 w 78"/>
                  <a:gd name="T19" fmla="*/ 42 h 86"/>
                  <a:gd name="T20" fmla="*/ 7 w 78"/>
                  <a:gd name="T21" fmla="*/ 57 h 86"/>
                  <a:gd name="T22" fmla="*/ 35 w 78"/>
                  <a:gd name="T23" fmla="*/ 85 h 86"/>
                  <a:gd name="T24" fmla="*/ 35 w 78"/>
                  <a:gd name="T25" fmla="*/ 78 h 86"/>
                  <a:gd name="T26" fmla="*/ 42 w 78"/>
                  <a:gd name="T27" fmla="*/ 78 h 86"/>
                  <a:gd name="T28" fmla="*/ 42 w 78"/>
                  <a:gd name="T29" fmla="*/ 64 h 86"/>
                  <a:gd name="T30" fmla="*/ 56 w 78"/>
                  <a:gd name="T31" fmla="*/ 57 h 86"/>
                  <a:gd name="T32" fmla="*/ 71 w 78"/>
                  <a:gd name="T33" fmla="*/ 64 h 86"/>
                  <a:gd name="T34" fmla="*/ 77 w 78"/>
                  <a:gd name="T35" fmla="*/ 64 h 86"/>
                  <a:gd name="T36" fmla="*/ 77 w 78"/>
                  <a:gd name="T37" fmla="*/ 42 h 86"/>
                  <a:gd name="T38" fmla="*/ 77 w 78"/>
                  <a:gd name="T39" fmla="*/ 28 h 86"/>
                  <a:gd name="T40" fmla="*/ 77 w 78"/>
                  <a:gd name="T41" fmla="*/ 21 h 86"/>
                  <a:gd name="T42" fmla="*/ 77 w 78"/>
                  <a:gd name="T43" fmla="*/ 14 h 86"/>
                  <a:gd name="T44" fmla="*/ 71 w 78"/>
                  <a:gd name="T45" fmla="*/ 7 h 86"/>
                  <a:gd name="T46" fmla="*/ 63 w 78"/>
                  <a:gd name="T47" fmla="*/ 14 h 86"/>
                  <a:gd name="T48" fmla="*/ 63 w 78"/>
                  <a:gd name="T49" fmla="*/ 0 h 8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8"/>
                  <a:gd name="T76" fmla="*/ 0 h 86"/>
                  <a:gd name="T77" fmla="*/ 78 w 78"/>
                  <a:gd name="T78" fmla="*/ 86 h 8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8" h="86">
                    <a:moveTo>
                      <a:pt x="63" y="0"/>
                    </a:moveTo>
                    <a:lnTo>
                      <a:pt x="63" y="0"/>
                    </a:lnTo>
                    <a:lnTo>
                      <a:pt x="35" y="0"/>
                    </a:lnTo>
                    <a:lnTo>
                      <a:pt x="35" y="14"/>
                    </a:lnTo>
                    <a:lnTo>
                      <a:pt x="14" y="21"/>
                    </a:lnTo>
                    <a:lnTo>
                      <a:pt x="7" y="21"/>
                    </a:lnTo>
                    <a:lnTo>
                      <a:pt x="14" y="28"/>
                    </a:lnTo>
                    <a:lnTo>
                      <a:pt x="7" y="28"/>
                    </a:lnTo>
                    <a:lnTo>
                      <a:pt x="7" y="36"/>
                    </a:lnTo>
                    <a:lnTo>
                      <a:pt x="0" y="42"/>
                    </a:lnTo>
                    <a:lnTo>
                      <a:pt x="7" y="57"/>
                    </a:lnTo>
                    <a:lnTo>
                      <a:pt x="35" y="85"/>
                    </a:lnTo>
                    <a:lnTo>
                      <a:pt x="35" y="78"/>
                    </a:lnTo>
                    <a:lnTo>
                      <a:pt x="42" y="78"/>
                    </a:lnTo>
                    <a:lnTo>
                      <a:pt x="42" y="64"/>
                    </a:lnTo>
                    <a:lnTo>
                      <a:pt x="56" y="57"/>
                    </a:lnTo>
                    <a:lnTo>
                      <a:pt x="71" y="64"/>
                    </a:lnTo>
                    <a:lnTo>
                      <a:pt x="77" y="64"/>
                    </a:lnTo>
                    <a:lnTo>
                      <a:pt x="77" y="42"/>
                    </a:lnTo>
                    <a:lnTo>
                      <a:pt x="77" y="28"/>
                    </a:lnTo>
                    <a:lnTo>
                      <a:pt x="77" y="21"/>
                    </a:lnTo>
                    <a:lnTo>
                      <a:pt x="77" y="14"/>
                    </a:lnTo>
                    <a:lnTo>
                      <a:pt x="71" y="7"/>
                    </a:lnTo>
                    <a:lnTo>
                      <a:pt x="63" y="14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0" name="Freeform 596"/>
              <p:cNvSpPr>
                <a:spLocks/>
              </p:cNvSpPr>
              <p:nvPr/>
            </p:nvSpPr>
            <p:spPr bwMode="auto">
              <a:xfrm>
                <a:off x="2724" y="1956"/>
                <a:ext cx="47" cy="94"/>
              </a:xfrm>
              <a:custGeom>
                <a:avLst/>
                <a:gdLst>
                  <a:gd name="T0" fmla="*/ 39 w 47"/>
                  <a:gd name="T1" fmla="*/ 0 h 94"/>
                  <a:gd name="T2" fmla="*/ 39 w 47"/>
                  <a:gd name="T3" fmla="*/ 0 h 94"/>
                  <a:gd name="T4" fmla="*/ 39 w 47"/>
                  <a:gd name="T5" fmla="*/ 15 h 94"/>
                  <a:gd name="T6" fmla="*/ 15 w 47"/>
                  <a:gd name="T7" fmla="*/ 23 h 94"/>
                  <a:gd name="T8" fmla="*/ 8 w 47"/>
                  <a:gd name="T9" fmla="*/ 31 h 94"/>
                  <a:gd name="T10" fmla="*/ 15 w 47"/>
                  <a:gd name="T11" fmla="*/ 31 h 94"/>
                  <a:gd name="T12" fmla="*/ 8 w 47"/>
                  <a:gd name="T13" fmla="*/ 31 h 94"/>
                  <a:gd name="T14" fmla="*/ 8 w 47"/>
                  <a:gd name="T15" fmla="*/ 39 h 94"/>
                  <a:gd name="T16" fmla="*/ 0 w 47"/>
                  <a:gd name="T17" fmla="*/ 46 h 94"/>
                  <a:gd name="T18" fmla="*/ 8 w 47"/>
                  <a:gd name="T19" fmla="*/ 62 h 94"/>
                  <a:gd name="T20" fmla="*/ 39 w 47"/>
                  <a:gd name="T21" fmla="*/ 93 h 94"/>
                  <a:gd name="T22" fmla="*/ 46 w 47"/>
                  <a:gd name="T23" fmla="*/ 85 h 9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7"/>
                  <a:gd name="T37" fmla="*/ 0 h 94"/>
                  <a:gd name="T38" fmla="*/ 47 w 47"/>
                  <a:gd name="T39" fmla="*/ 94 h 9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7" h="94">
                    <a:moveTo>
                      <a:pt x="39" y="0"/>
                    </a:moveTo>
                    <a:lnTo>
                      <a:pt x="39" y="0"/>
                    </a:lnTo>
                    <a:lnTo>
                      <a:pt x="39" y="15"/>
                    </a:lnTo>
                    <a:lnTo>
                      <a:pt x="15" y="23"/>
                    </a:lnTo>
                    <a:lnTo>
                      <a:pt x="8" y="31"/>
                    </a:lnTo>
                    <a:lnTo>
                      <a:pt x="15" y="31"/>
                    </a:lnTo>
                    <a:lnTo>
                      <a:pt x="8" y="31"/>
                    </a:lnTo>
                    <a:lnTo>
                      <a:pt x="8" y="39"/>
                    </a:lnTo>
                    <a:lnTo>
                      <a:pt x="0" y="46"/>
                    </a:lnTo>
                    <a:lnTo>
                      <a:pt x="8" y="62"/>
                    </a:lnTo>
                    <a:lnTo>
                      <a:pt x="39" y="93"/>
                    </a:lnTo>
                    <a:lnTo>
                      <a:pt x="46" y="8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31" name="Freeform 597"/>
              <p:cNvSpPr>
                <a:spLocks/>
              </p:cNvSpPr>
              <p:nvPr/>
            </p:nvSpPr>
            <p:spPr bwMode="auto">
              <a:xfrm>
                <a:off x="2724" y="1956"/>
                <a:ext cx="86" cy="94"/>
              </a:xfrm>
              <a:custGeom>
                <a:avLst/>
                <a:gdLst>
                  <a:gd name="T0" fmla="*/ 46 w 86"/>
                  <a:gd name="T1" fmla="*/ 85 h 94"/>
                  <a:gd name="T2" fmla="*/ 46 w 86"/>
                  <a:gd name="T3" fmla="*/ 85 h 94"/>
                  <a:gd name="T4" fmla="*/ 46 w 86"/>
                  <a:gd name="T5" fmla="*/ 77 h 94"/>
                  <a:gd name="T6" fmla="*/ 62 w 86"/>
                  <a:gd name="T7" fmla="*/ 62 h 94"/>
                  <a:gd name="T8" fmla="*/ 78 w 86"/>
                  <a:gd name="T9" fmla="*/ 70 h 94"/>
                  <a:gd name="T10" fmla="*/ 85 w 86"/>
                  <a:gd name="T11" fmla="*/ 70 h 94"/>
                  <a:gd name="T12" fmla="*/ 85 w 86"/>
                  <a:gd name="T13" fmla="*/ 46 h 94"/>
                  <a:gd name="T14" fmla="*/ 85 w 86"/>
                  <a:gd name="T15" fmla="*/ 31 h 94"/>
                  <a:gd name="T16" fmla="*/ 85 w 86"/>
                  <a:gd name="T17" fmla="*/ 23 h 94"/>
                  <a:gd name="T18" fmla="*/ 85 w 86"/>
                  <a:gd name="T19" fmla="*/ 15 h 94"/>
                  <a:gd name="T20" fmla="*/ 78 w 86"/>
                  <a:gd name="T21" fmla="*/ 8 h 94"/>
                  <a:gd name="T22" fmla="*/ 70 w 86"/>
                  <a:gd name="T23" fmla="*/ 15 h 94"/>
                  <a:gd name="T24" fmla="*/ 70 w 86"/>
                  <a:gd name="T25" fmla="*/ 0 h 94"/>
                  <a:gd name="T26" fmla="*/ 39 w 86"/>
                  <a:gd name="T27" fmla="*/ 0 h 94"/>
                  <a:gd name="T28" fmla="*/ 39 w 86"/>
                  <a:gd name="T29" fmla="*/ 15 h 94"/>
                  <a:gd name="T30" fmla="*/ 15 w 86"/>
                  <a:gd name="T31" fmla="*/ 23 h 94"/>
                  <a:gd name="T32" fmla="*/ 8 w 86"/>
                  <a:gd name="T33" fmla="*/ 23 h 94"/>
                  <a:gd name="T34" fmla="*/ 15 w 86"/>
                  <a:gd name="T35" fmla="*/ 31 h 94"/>
                  <a:gd name="T36" fmla="*/ 8 w 86"/>
                  <a:gd name="T37" fmla="*/ 31 h 94"/>
                  <a:gd name="T38" fmla="*/ 8 w 86"/>
                  <a:gd name="T39" fmla="*/ 39 h 94"/>
                  <a:gd name="T40" fmla="*/ 0 w 86"/>
                  <a:gd name="T41" fmla="*/ 46 h 94"/>
                  <a:gd name="T42" fmla="*/ 8 w 86"/>
                  <a:gd name="T43" fmla="*/ 62 h 94"/>
                  <a:gd name="T44" fmla="*/ 39 w 86"/>
                  <a:gd name="T45" fmla="*/ 93 h 94"/>
                  <a:gd name="T46" fmla="*/ 39 w 86"/>
                  <a:gd name="T47" fmla="*/ 85 h 94"/>
                  <a:gd name="T48" fmla="*/ 46 w 86"/>
                  <a:gd name="T49" fmla="*/ 85 h 94"/>
                  <a:gd name="T50" fmla="*/ 46 w 86"/>
                  <a:gd name="T51" fmla="*/ 70 h 94"/>
                  <a:gd name="T52" fmla="*/ 62 w 86"/>
                  <a:gd name="T53" fmla="*/ 62 h 94"/>
                  <a:gd name="T54" fmla="*/ 78 w 86"/>
                  <a:gd name="T55" fmla="*/ 70 h 94"/>
                  <a:gd name="T56" fmla="*/ 85 w 86"/>
                  <a:gd name="T57" fmla="*/ 70 h 94"/>
                  <a:gd name="T58" fmla="*/ 85 w 86"/>
                  <a:gd name="T59" fmla="*/ 46 h 94"/>
                  <a:gd name="T60" fmla="*/ 85 w 86"/>
                  <a:gd name="T61" fmla="*/ 31 h 94"/>
                  <a:gd name="T62" fmla="*/ 85 w 86"/>
                  <a:gd name="T63" fmla="*/ 23 h 94"/>
                  <a:gd name="T64" fmla="*/ 85 w 86"/>
                  <a:gd name="T65" fmla="*/ 15 h 94"/>
                  <a:gd name="T66" fmla="*/ 78 w 86"/>
                  <a:gd name="T67" fmla="*/ 8 h 94"/>
                  <a:gd name="T68" fmla="*/ 70 w 86"/>
                  <a:gd name="T69" fmla="*/ 15 h 94"/>
                  <a:gd name="T70" fmla="*/ 70 w 86"/>
                  <a:gd name="T71" fmla="*/ 0 h 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86"/>
                  <a:gd name="T109" fmla="*/ 0 h 94"/>
                  <a:gd name="T110" fmla="*/ 86 w 86"/>
                  <a:gd name="T111" fmla="*/ 94 h 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86" h="94">
                    <a:moveTo>
                      <a:pt x="46" y="85"/>
                    </a:moveTo>
                    <a:lnTo>
                      <a:pt x="46" y="85"/>
                    </a:lnTo>
                    <a:lnTo>
                      <a:pt x="46" y="77"/>
                    </a:lnTo>
                    <a:lnTo>
                      <a:pt x="62" y="62"/>
                    </a:lnTo>
                    <a:lnTo>
                      <a:pt x="78" y="70"/>
                    </a:lnTo>
                    <a:lnTo>
                      <a:pt x="85" y="70"/>
                    </a:lnTo>
                    <a:lnTo>
                      <a:pt x="85" y="46"/>
                    </a:lnTo>
                    <a:lnTo>
                      <a:pt x="85" y="31"/>
                    </a:lnTo>
                    <a:lnTo>
                      <a:pt x="85" y="23"/>
                    </a:lnTo>
                    <a:lnTo>
                      <a:pt x="85" y="15"/>
                    </a:lnTo>
                    <a:lnTo>
                      <a:pt x="78" y="8"/>
                    </a:lnTo>
                    <a:lnTo>
                      <a:pt x="70" y="15"/>
                    </a:lnTo>
                    <a:lnTo>
                      <a:pt x="70" y="0"/>
                    </a:lnTo>
                    <a:lnTo>
                      <a:pt x="39" y="0"/>
                    </a:lnTo>
                    <a:lnTo>
                      <a:pt x="39" y="15"/>
                    </a:lnTo>
                    <a:lnTo>
                      <a:pt x="15" y="23"/>
                    </a:lnTo>
                    <a:lnTo>
                      <a:pt x="8" y="23"/>
                    </a:lnTo>
                    <a:lnTo>
                      <a:pt x="15" y="31"/>
                    </a:lnTo>
                    <a:lnTo>
                      <a:pt x="8" y="31"/>
                    </a:lnTo>
                    <a:lnTo>
                      <a:pt x="8" y="39"/>
                    </a:lnTo>
                    <a:lnTo>
                      <a:pt x="0" y="46"/>
                    </a:lnTo>
                    <a:lnTo>
                      <a:pt x="8" y="62"/>
                    </a:lnTo>
                    <a:lnTo>
                      <a:pt x="39" y="93"/>
                    </a:lnTo>
                    <a:lnTo>
                      <a:pt x="39" y="85"/>
                    </a:lnTo>
                    <a:lnTo>
                      <a:pt x="46" y="85"/>
                    </a:lnTo>
                    <a:lnTo>
                      <a:pt x="46" y="70"/>
                    </a:lnTo>
                    <a:lnTo>
                      <a:pt x="62" y="62"/>
                    </a:lnTo>
                    <a:lnTo>
                      <a:pt x="78" y="70"/>
                    </a:lnTo>
                    <a:lnTo>
                      <a:pt x="85" y="70"/>
                    </a:lnTo>
                    <a:lnTo>
                      <a:pt x="85" y="46"/>
                    </a:lnTo>
                    <a:lnTo>
                      <a:pt x="85" y="31"/>
                    </a:lnTo>
                    <a:lnTo>
                      <a:pt x="85" y="23"/>
                    </a:lnTo>
                    <a:lnTo>
                      <a:pt x="85" y="15"/>
                    </a:lnTo>
                    <a:lnTo>
                      <a:pt x="78" y="8"/>
                    </a:lnTo>
                    <a:lnTo>
                      <a:pt x="70" y="15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8" name="Group 598"/>
            <p:cNvGrpSpPr>
              <a:grpSpLocks/>
            </p:cNvGrpSpPr>
            <p:nvPr/>
          </p:nvGrpSpPr>
          <p:grpSpPr bwMode="auto">
            <a:xfrm>
              <a:off x="2444" y="2455"/>
              <a:ext cx="49" cy="19"/>
              <a:chOff x="2336" y="1777"/>
              <a:chExt cx="47" cy="17"/>
            </a:xfrm>
          </p:grpSpPr>
          <p:sp>
            <p:nvSpPr>
              <p:cNvPr id="67725" name="Freeform 599"/>
              <p:cNvSpPr>
                <a:spLocks/>
              </p:cNvSpPr>
              <p:nvPr/>
            </p:nvSpPr>
            <p:spPr bwMode="auto">
              <a:xfrm>
                <a:off x="2336" y="1777"/>
                <a:ext cx="39" cy="9"/>
              </a:xfrm>
              <a:custGeom>
                <a:avLst/>
                <a:gdLst>
                  <a:gd name="T0" fmla="*/ 0 w 39"/>
                  <a:gd name="T1" fmla="*/ 0 h 9"/>
                  <a:gd name="T2" fmla="*/ 0 w 39"/>
                  <a:gd name="T3" fmla="*/ 0 h 9"/>
                  <a:gd name="T4" fmla="*/ 0 w 39"/>
                  <a:gd name="T5" fmla="*/ 4 h 9"/>
                  <a:gd name="T6" fmla="*/ 0 w 39"/>
                  <a:gd name="T7" fmla="*/ 8 h 9"/>
                  <a:gd name="T8" fmla="*/ 12 w 39"/>
                  <a:gd name="T9" fmla="*/ 4 h 9"/>
                  <a:gd name="T10" fmla="*/ 19 w 39"/>
                  <a:gd name="T11" fmla="*/ 4 h 9"/>
                  <a:gd name="T12" fmla="*/ 32 w 39"/>
                  <a:gd name="T13" fmla="*/ 4 h 9"/>
                  <a:gd name="T14" fmla="*/ 38 w 39"/>
                  <a:gd name="T15" fmla="*/ 4 h 9"/>
                  <a:gd name="T16" fmla="*/ 32 w 39"/>
                  <a:gd name="T17" fmla="*/ 4 h 9"/>
                  <a:gd name="T18" fmla="*/ 19 w 39"/>
                  <a:gd name="T19" fmla="*/ 0 h 9"/>
                  <a:gd name="T20" fmla="*/ 12 w 39"/>
                  <a:gd name="T21" fmla="*/ 0 h 9"/>
                  <a:gd name="T22" fmla="*/ 0 w 39"/>
                  <a:gd name="T23" fmla="*/ 0 h 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9"/>
                  <a:gd name="T38" fmla="*/ 39 w 39"/>
                  <a:gd name="T39" fmla="*/ 9 h 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32" y="4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6" name="Freeform 600"/>
              <p:cNvSpPr>
                <a:spLocks/>
              </p:cNvSpPr>
              <p:nvPr/>
            </p:nvSpPr>
            <p:spPr bwMode="auto">
              <a:xfrm>
                <a:off x="2336" y="1785"/>
                <a:ext cx="47" cy="9"/>
              </a:xfrm>
              <a:custGeom>
                <a:avLst/>
                <a:gdLst>
                  <a:gd name="T0" fmla="*/ 0 w 47"/>
                  <a:gd name="T1" fmla="*/ 0 h 9"/>
                  <a:gd name="T2" fmla="*/ 0 w 47"/>
                  <a:gd name="T3" fmla="*/ 8 h 9"/>
                  <a:gd name="T4" fmla="*/ 15 w 47"/>
                  <a:gd name="T5" fmla="*/ 0 h 9"/>
                  <a:gd name="T6" fmla="*/ 23 w 47"/>
                  <a:gd name="T7" fmla="*/ 0 h 9"/>
                  <a:gd name="T8" fmla="*/ 39 w 47"/>
                  <a:gd name="T9" fmla="*/ 0 h 9"/>
                  <a:gd name="T10" fmla="*/ 46 w 47"/>
                  <a:gd name="T11" fmla="*/ 0 h 9"/>
                  <a:gd name="T12" fmla="*/ 39 w 47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"/>
                  <a:gd name="T22" fmla="*/ 0 h 9"/>
                  <a:gd name="T23" fmla="*/ 47 w 47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" h="9">
                    <a:moveTo>
                      <a:pt x="0" y="0"/>
                    </a:moveTo>
                    <a:lnTo>
                      <a:pt x="0" y="8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9" y="0"/>
                    </a:lnTo>
                    <a:lnTo>
                      <a:pt x="46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7" name="Freeform 601"/>
              <p:cNvSpPr>
                <a:spLocks/>
              </p:cNvSpPr>
              <p:nvPr/>
            </p:nvSpPr>
            <p:spPr bwMode="auto">
              <a:xfrm>
                <a:off x="2336" y="1777"/>
                <a:ext cx="40" cy="9"/>
              </a:xfrm>
              <a:custGeom>
                <a:avLst/>
                <a:gdLst>
                  <a:gd name="T0" fmla="*/ 39 w 40"/>
                  <a:gd name="T1" fmla="*/ 8 h 9"/>
                  <a:gd name="T2" fmla="*/ 39 w 40"/>
                  <a:gd name="T3" fmla="*/ 8 h 9"/>
                  <a:gd name="T4" fmla="*/ 23 w 40"/>
                  <a:gd name="T5" fmla="*/ 0 h 9"/>
                  <a:gd name="T6" fmla="*/ 15 w 40"/>
                  <a:gd name="T7" fmla="*/ 8 h 9"/>
                  <a:gd name="T8" fmla="*/ 0 w 40"/>
                  <a:gd name="T9" fmla="*/ 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9"/>
                  <a:gd name="T17" fmla="*/ 40 w 4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9">
                    <a:moveTo>
                      <a:pt x="39" y="8"/>
                    </a:moveTo>
                    <a:lnTo>
                      <a:pt x="39" y="8"/>
                    </a:lnTo>
                    <a:lnTo>
                      <a:pt x="23" y="0"/>
                    </a:lnTo>
                    <a:lnTo>
                      <a:pt x="15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8" name="Freeform 602"/>
              <p:cNvSpPr>
                <a:spLocks/>
              </p:cNvSpPr>
              <p:nvPr/>
            </p:nvSpPr>
            <p:spPr bwMode="auto">
              <a:xfrm>
                <a:off x="2336" y="1777"/>
                <a:ext cx="47" cy="17"/>
              </a:xfrm>
              <a:custGeom>
                <a:avLst/>
                <a:gdLst>
                  <a:gd name="T0" fmla="*/ 0 w 47"/>
                  <a:gd name="T1" fmla="*/ 0 h 17"/>
                  <a:gd name="T2" fmla="*/ 0 w 47"/>
                  <a:gd name="T3" fmla="*/ 0 h 17"/>
                  <a:gd name="T4" fmla="*/ 0 w 47"/>
                  <a:gd name="T5" fmla="*/ 8 h 17"/>
                  <a:gd name="T6" fmla="*/ 0 w 47"/>
                  <a:gd name="T7" fmla="*/ 16 h 17"/>
                  <a:gd name="T8" fmla="*/ 15 w 47"/>
                  <a:gd name="T9" fmla="*/ 8 h 17"/>
                  <a:gd name="T10" fmla="*/ 23 w 47"/>
                  <a:gd name="T11" fmla="*/ 8 h 17"/>
                  <a:gd name="T12" fmla="*/ 39 w 47"/>
                  <a:gd name="T13" fmla="*/ 8 h 17"/>
                  <a:gd name="T14" fmla="*/ 46 w 47"/>
                  <a:gd name="T15" fmla="*/ 8 h 17"/>
                  <a:gd name="T16" fmla="*/ 39 w 47"/>
                  <a:gd name="T17" fmla="*/ 8 h 17"/>
                  <a:gd name="T18" fmla="*/ 23 w 47"/>
                  <a:gd name="T19" fmla="*/ 0 h 17"/>
                  <a:gd name="T20" fmla="*/ 15 w 47"/>
                  <a:gd name="T21" fmla="*/ 0 h 17"/>
                  <a:gd name="T22" fmla="*/ 0 w 47"/>
                  <a:gd name="T23" fmla="*/ 0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7"/>
                  <a:gd name="T37" fmla="*/ 0 h 17"/>
                  <a:gd name="T38" fmla="*/ 47 w 47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7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15" y="8"/>
                    </a:lnTo>
                    <a:lnTo>
                      <a:pt x="23" y="8"/>
                    </a:lnTo>
                    <a:lnTo>
                      <a:pt x="39" y="8"/>
                    </a:lnTo>
                    <a:lnTo>
                      <a:pt x="46" y="8"/>
                    </a:lnTo>
                    <a:lnTo>
                      <a:pt x="39" y="8"/>
                    </a:lnTo>
                    <a:lnTo>
                      <a:pt x="23" y="0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19" name="Group 603"/>
            <p:cNvGrpSpPr>
              <a:grpSpLocks/>
            </p:cNvGrpSpPr>
            <p:nvPr/>
          </p:nvGrpSpPr>
          <p:grpSpPr bwMode="auto">
            <a:xfrm>
              <a:off x="2662" y="2499"/>
              <a:ext cx="74" cy="116"/>
              <a:chOff x="2545" y="1816"/>
              <a:chExt cx="71" cy="102"/>
            </a:xfrm>
          </p:grpSpPr>
          <p:sp>
            <p:nvSpPr>
              <p:cNvPr id="67723" name="Freeform 604"/>
              <p:cNvSpPr>
                <a:spLocks/>
              </p:cNvSpPr>
              <p:nvPr/>
            </p:nvSpPr>
            <p:spPr bwMode="auto">
              <a:xfrm>
                <a:off x="2545" y="1816"/>
                <a:ext cx="63" cy="94"/>
              </a:xfrm>
              <a:custGeom>
                <a:avLst/>
                <a:gdLst>
                  <a:gd name="T0" fmla="*/ 62 w 63"/>
                  <a:gd name="T1" fmla="*/ 79 h 94"/>
                  <a:gd name="T2" fmla="*/ 62 w 63"/>
                  <a:gd name="T3" fmla="*/ 79 h 94"/>
                  <a:gd name="T4" fmla="*/ 56 w 63"/>
                  <a:gd name="T5" fmla="*/ 79 h 94"/>
                  <a:gd name="T6" fmla="*/ 42 w 63"/>
                  <a:gd name="T7" fmla="*/ 79 h 94"/>
                  <a:gd name="T8" fmla="*/ 14 w 63"/>
                  <a:gd name="T9" fmla="*/ 93 h 94"/>
                  <a:gd name="T10" fmla="*/ 0 w 63"/>
                  <a:gd name="T11" fmla="*/ 86 h 94"/>
                  <a:gd name="T12" fmla="*/ 7 w 63"/>
                  <a:gd name="T13" fmla="*/ 86 h 94"/>
                  <a:gd name="T14" fmla="*/ 7 w 63"/>
                  <a:gd name="T15" fmla="*/ 79 h 94"/>
                  <a:gd name="T16" fmla="*/ 0 w 63"/>
                  <a:gd name="T17" fmla="*/ 79 h 94"/>
                  <a:gd name="T18" fmla="*/ 0 w 63"/>
                  <a:gd name="T19" fmla="*/ 64 h 94"/>
                  <a:gd name="T20" fmla="*/ 7 w 63"/>
                  <a:gd name="T21" fmla="*/ 51 h 94"/>
                  <a:gd name="T22" fmla="*/ 7 w 63"/>
                  <a:gd name="T23" fmla="*/ 43 h 94"/>
                  <a:gd name="T24" fmla="*/ 7 w 63"/>
                  <a:gd name="T25" fmla="*/ 29 h 94"/>
                  <a:gd name="T26" fmla="*/ 0 w 63"/>
                  <a:gd name="T27" fmla="*/ 7 h 94"/>
                  <a:gd name="T28" fmla="*/ 27 w 63"/>
                  <a:gd name="T29" fmla="*/ 7 h 94"/>
                  <a:gd name="T30" fmla="*/ 42 w 63"/>
                  <a:gd name="T31" fmla="*/ 0 h 94"/>
                  <a:gd name="T32" fmla="*/ 42 w 63"/>
                  <a:gd name="T33" fmla="*/ 7 h 94"/>
                  <a:gd name="T34" fmla="*/ 49 w 63"/>
                  <a:gd name="T35" fmla="*/ 15 h 94"/>
                  <a:gd name="T36" fmla="*/ 49 w 63"/>
                  <a:gd name="T37" fmla="*/ 29 h 94"/>
                  <a:gd name="T38" fmla="*/ 49 w 63"/>
                  <a:gd name="T39" fmla="*/ 64 h 94"/>
                  <a:gd name="T40" fmla="*/ 62 w 63"/>
                  <a:gd name="T41" fmla="*/ 79 h 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3"/>
                  <a:gd name="T64" fmla="*/ 0 h 94"/>
                  <a:gd name="T65" fmla="*/ 63 w 63"/>
                  <a:gd name="T66" fmla="*/ 94 h 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3" h="94">
                    <a:moveTo>
                      <a:pt x="62" y="79"/>
                    </a:moveTo>
                    <a:lnTo>
                      <a:pt x="62" y="79"/>
                    </a:lnTo>
                    <a:lnTo>
                      <a:pt x="56" y="79"/>
                    </a:lnTo>
                    <a:lnTo>
                      <a:pt x="42" y="79"/>
                    </a:lnTo>
                    <a:lnTo>
                      <a:pt x="14" y="93"/>
                    </a:lnTo>
                    <a:lnTo>
                      <a:pt x="0" y="86"/>
                    </a:lnTo>
                    <a:lnTo>
                      <a:pt x="7" y="86"/>
                    </a:lnTo>
                    <a:lnTo>
                      <a:pt x="7" y="79"/>
                    </a:lnTo>
                    <a:lnTo>
                      <a:pt x="0" y="79"/>
                    </a:lnTo>
                    <a:lnTo>
                      <a:pt x="0" y="64"/>
                    </a:lnTo>
                    <a:lnTo>
                      <a:pt x="7" y="51"/>
                    </a:lnTo>
                    <a:lnTo>
                      <a:pt x="7" y="43"/>
                    </a:lnTo>
                    <a:lnTo>
                      <a:pt x="7" y="29"/>
                    </a:lnTo>
                    <a:lnTo>
                      <a:pt x="0" y="7"/>
                    </a:lnTo>
                    <a:lnTo>
                      <a:pt x="27" y="7"/>
                    </a:lnTo>
                    <a:lnTo>
                      <a:pt x="42" y="0"/>
                    </a:lnTo>
                    <a:lnTo>
                      <a:pt x="42" y="7"/>
                    </a:lnTo>
                    <a:lnTo>
                      <a:pt x="49" y="15"/>
                    </a:lnTo>
                    <a:lnTo>
                      <a:pt x="49" y="29"/>
                    </a:lnTo>
                    <a:lnTo>
                      <a:pt x="49" y="64"/>
                    </a:lnTo>
                    <a:lnTo>
                      <a:pt x="62" y="79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4" name="Freeform 605"/>
              <p:cNvSpPr>
                <a:spLocks/>
              </p:cNvSpPr>
              <p:nvPr/>
            </p:nvSpPr>
            <p:spPr bwMode="auto">
              <a:xfrm>
                <a:off x="2545" y="1816"/>
                <a:ext cx="71" cy="102"/>
              </a:xfrm>
              <a:custGeom>
                <a:avLst/>
                <a:gdLst>
                  <a:gd name="T0" fmla="*/ 63 w 71"/>
                  <a:gd name="T1" fmla="*/ 86 h 102"/>
                  <a:gd name="T2" fmla="*/ 63 w 71"/>
                  <a:gd name="T3" fmla="*/ 86 h 102"/>
                  <a:gd name="T4" fmla="*/ 47 w 71"/>
                  <a:gd name="T5" fmla="*/ 86 h 102"/>
                  <a:gd name="T6" fmla="*/ 16 w 71"/>
                  <a:gd name="T7" fmla="*/ 101 h 102"/>
                  <a:gd name="T8" fmla="*/ 0 w 71"/>
                  <a:gd name="T9" fmla="*/ 101 h 102"/>
                  <a:gd name="T10" fmla="*/ 8 w 71"/>
                  <a:gd name="T11" fmla="*/ 93 h 102"/>
                  <a:gd name="T12" fmla="*/ 8 w 71"/>
                  <a:gd name="T13" fmla="*/ 86 h 102"/>
                  <a:gd name="T14" fmla="*/ 0 w 71"/>
                  <a:gd name="T15" fmla="*/ 86 h 102"/>
                  <a:gd name="T16" fmla="*/ 0 w 71"/>
                  <a:gd name="T17" fmla="*/ 78 h 102"/>
                  <a:gd name="T18" fmla="*/ 8 w 71"/>
                  <a:gd name="T19" fmla="*/ 55 h 102"/>
                  <a:gd name="T20" fmla="*/ 8 w 71"/>
                  <a:gd name="T21" fmla="*/ 47 h 102"/>
                  <a:gd name="T22" fmla="*/ 8 w 71"/>
                  <a:gd name="T23" fmla="*/ 39 h 102"/>
                  <a:gd name="T24" fmla="*/ 8 w 71"/>
                  <a:gd name="T25" fmla="*/ 31 h 102"/>
                  <a:gd name="T26" fmla="*/ 0 w 71"/>
                  <a:gd name="T27" fmla="*/ 8 h 102"/>
                  <a:gd name="T28" fmla="*/ 31 w 71"/>
                  <a:gd name="T29" fmla="*/ 8 h 102"/>
                  <a:gd name="T30" fmla="*/ 47 w 71"/>
                  <a:gd name="T31" fmla="*/ 8 h 102"/>
                  <a:gd name="T32" fmla="*/ 47 w 71"/>
                  <a:gd name="T33" fmla="*/ 16 h 102"/>
                  <a:gd name="T34" fmla="*/ 55 w 71"/>
                  <a:gd name="T35" fmla="*/ 16 h 102"/>
                  <a:gd name="T36" fmla="*/ 55 w 71"/>
                  <a:gd name="T37" fmla="*/ 31 h 102"/>
                  <a:gd name="T38" fmla="*/ 55 w 71"/>
                  <a:gd name="T39" fmla="*/ 70 h 102"/>
                  <a:gd name="T40" fmla="*/ 70 w 71"/>
                  <a:gd name="T41" fmla="*/ 86 h 102"/>
                  <a:gd name="T42" fmla="*/ 63 w 71"/>
                  <a:gd name="T43" fmla="*/ 86 h 102"/>
                  <a:gd name="T44" fmla="*/ 47 w 71"/>
                  <a:gd name="T45" fmla="*/ 86 h 102"/>
                  <a:gd name="T46" fmla="*/ 16 w 71"/>
                  <a:gd name="T47" fmla="*/ 101 h 102"/>
                  <a:gd name="T48" fmla="*/ 0 w 71"/>
                  <a:gd name="T49" fmla="*/ 93 h 102"/>
                  <a:gd name="T50" fmla="*/ 8 w 71"/>
                  <a:gd name="T51" fmla="*/ 93 h 102"/>
                  <a:gd name="T52" fmla="*/ 8 w 71"/>
                  <a:gd name="T53" fmla="*/ 86 h 102"/>
                  <a:gd name="T54" fmla="*/ 0 w 71"/>
                  <a:gd name="T55" fmla="*/ 86 h 102"/>
                  <a:gd name="T56" fmla="*/ 0 w 71"/>
                  <a:gd name="T57" fmla="*/ 70 h 102"/>
                  <a:gd name="T58" fmla="*/ 8 w 71"/>
                  <a:gd name="T59" fmla="*/ 55 h 102"/>
                  <a:gd name="T60" fmla="*/ 8 w 71"/>
                  <a:gd name="T61" fmla="*/ 47 h 102"/>
                  <a:gd name="T62" fmla="*/ 8 w 71"/>
                  <a:gd name="T63" fmla="*/ 31 h 102"/>
                  <a:gd name="T64" fmla="*/ 0 w 71"/>
                  <a:gd name="T65" fmla="*/ 8 h 102"/>
                  <a:gd name="T66" fmla="*/ 31 w 71"/>
                  <a:gd name="T67" fmla="*/ 8 h 102"/>
                  <a:gd name="T68" fmla="*/ 47 w 71"/>
                  <a:gd name="T69" fmla="*/ 0 h 102"/>
                  <a:gd name="T70" fmla="*/ 47 w 71"/>
                  <a:gd name="T71" fmla="*/ 8 h 102"/>
                  <a:gd name="T72" fmla="*/ 55 w 71"/>
                  <a:gd name="T73" fmla="*/ 16 h 102"/>
                  <a:gd name="T74" fmla="*/ 55 w 71"/>
                  <a:gd name="T75" fmla="*/ 31 h 102"/>
                  <a:gd name="T76" fmla="*/ 55 w 71"/>
                  <a:gd name="T77" fmla="*/ 70 h 102"/>
                  <a:gd name="T78" fmla="*/ 70 w 71"/>
                  <a:gd name="T79" fmla="*/ 86 h 10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1"/>
                  <a:gd name="T121" fmla="*/ 0 h 102"/>
                  <a:gd name="T122" fmla="*/ 71 w 71"/>
                  <a:gd name="T123" fmla="*/ 102 h 10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1" h="102">
                    <a:moveTo>
                      <a:pt x="63" y="86"/>
                    </a:moveTo>
                    <a:lnTo>
                      <a:pt x="63" y="86"/>
                    </a:lnTo>
                    <a:lnTo>
                      <a:pt x="47" y="86"/>
                    </a:lnTo>
                    <a:lnTo>
                      <a:pt x="16" y="101"/>
                    </a:lnTo>
                    <a:lnTo>
                      <a:pt x="0" y="101"/>
                    </a:lnTo>
                    <a:lnTo>
                      <a:pt x="8" y="93"/>
                    </a:lnTo>
                    <a:lnTo>
                      <a:pt x="8" y="86"/>
                    </a:lnTo>
                    <a:lnTo>
                      <a:pt x="0" y="86"/>
                    </a:lnTo>
                    <a:lnTo>
                      <a:pt x="0" y="78"/>
                    </a:lnTo>
                    <a:lnTo>
                      <a:pt x="8" y="55"/>
                    </a:lnTo>
                    <a:lnTo>
                      <a:pt x="8" y="47"/>
                    </a:lnTo>
                    <a:lnTo>
                      <a:pt x="8" y="39"/>
                    </a:lnTo>
                    <a:lnTo>
                      <a:pt x="8" y="31"/>
                    </a:lnTo>
                    <a:lnTo>
                      <a:pt x="0" y="8"/>
                    </a:lnTo>
                    <a:lnTo>
                      <a:pt x="31" y="8"/>
                    </a:lnTo>
                    <a:lnTo>
                      <a:pt x="47" y="8"/>
                    </a:lnTo>
                    <a:lnTo>
                      <a:pt x="47" y="16"/>
                    </a:lnTo>
                    <a:lnTo>
                      <a:pt x="55" y="16"/>
                    </a:lnTo>
                    <a:lnTo>
                      <a:pt x="55" y="31"/>
                    </a:lnTo>
                    <a:lnTo>
                      <a:pt x="55" y="70"/>
                    </a:lnTo>
                    <a:lnTo>
                      <a:pt x="70" y="86"/>
                    </a:lnTo>
                    <a:lnTo>
                      <a:pt x="63" y="86"/>
                    </a:lnTo>
                    <a:lnTo>
                      <a:pt x="47" y="86"/>
                    </a:lnTo>
                    <a:lnTo>
                      <a:pt x="16" y="101"/>
                    </a:lnTo>
                    <a:lnTo>
                      <a:pt x="0" y="93"/>
                    </a:lnTo>
                    <a:lnTo>
                      <a:pt x="8" y="93"/>
                    </a:lnTo>
                    <a:lnTo>
                      <a:pt x="8" y="86"/>
                    </a:lnTo>
                    <a:lnTo>
                      <a:pt x="0" y="86"/>
                    </a:lnTo>
                    <a:lnTo>
                      <a:pt x="0" y="70"/>
                    </a:lnTo>
                    <a:lnTo>
                      <a:pt x="8" y="55"/>
                    </a:lnTo>
                    <a:lnTo>
                      <a:pt x="8" y="47"/>
                    </a:lnTo>
                    <a:lnTo>
                      <a:pt x="8" y="31"/>
                    </a:lnTo>
                    <a:lnTo>
                      <a:pt x="0" y="8"/>
                    </a:lnTo>
                    <a:lnTo>
                      <a:pt x="31" y="8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55" y="16"/>
                    </a:lnTo>
                    <a:lnTo>
                      <a:pt x="55" y="31"/>
                    </a:lnTo>
                    <a:lnTo>
                      <a:pt x="55" y="70"/>
                    </a:lnTo>
                    <a:lnTo>
                      <a:pt x="70" y="8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20" name="Group 606"/>
            <p:cNvGrpSpPr>
              <a:grpSpLocks/>
            </p:cNvGrpSpPr>
            <p:nvPr/>
          </p:nvGrpSpPr>
          <p:grpSpPr bwMode="auto">
            <a:xfrm>
              <a:off x="2468" y="2473"/>
              <a:ext cx="123" cy="98"/>
              <a:chOff x="2359" y="1793"/>
              <a:chExt cx="118" cy="86"/>
            </a:xfrm>
          </p:grpSpPr>
          <p:sp>
            <p:nvSpPr>
              <p:cNvPr id="67721" name="Freeform 607"/>
              <p:cNvSpPr>
                <a:spLocks/>
              </p:cNvSpPr>
              <p:nvPr/>
            </p:nvSpPr>
            <p:spPr bwMode="auto">
              <a:xfrm>
                <a:off x="2359" y="1793"/>
                <a:ext cx="110" cy="78"/>
              </a:xfrm>
              <a:custGeom>
                <a:avLst/>
                <a:gdLst>
                  <a:gd name="T0" fmla="*/ 0 w 110"/>
                  <a:gd name="T1" fmla="*/ 28 h 78"/>
                  <a:gd name="T2" fmla="*/ 0 w 110"/>
                  <a:gd name="T3" fmla="*/ 28 h 78"/>
                  <a:gd name="T4" fmla="*/ 7 w 110"/>
                  <a:gd name="T5" fmla="*/ 28 h 78"/>
                  <a:gd name="T6" fmla="*/ 15 w 110"/>
                  <a:gd name="T7" fmla="*/ 35 h 78"/>
                  <a:gd name="T8" fmla="*/ 21 w 110"/>
                  <a:gd name="T9" fmla="*/ 43 h 78"/>
                  <a:gd name="T10" fmla="*/ 29 w 110"/>
                  <a:gd name="T11" fmla="*/ 49 h 78"/>
                  <a:gd name="T12" fmla="*/ 44 w 110"/>
                  <a:gd name="T13" fmla="*/ 43 h 78"/>
                  <a:gd name="T14" fmla="*/ 58 w 110"/>
                  <a:gd name="T15" fmla="*/ 43 h 78"/>
                  <a:gd name="T16" fmla="*/ 65 w 110"/>
                  <a:gd name="T17" fmla="*/ 56 h 78"/>
                  <a:gd name="T18" fmla="*/ 65 w 110"/>
                  <a:gd name="T19" fmla="*/ 63 h 78"/>
                  <a:gd name="T20" fmla="*/ 73 w 110"/>
                  <a:gd name="T21" fmla="*/ 63 h 78"/>
                  <a:gd name="T22" fmla="*/ 80 w 110"/>
                  <a:gd name="T23" fmla="*/ 63 h 78"/>
                  <a:gd name="T24" fmla="*/ 87 w 110"/>
                  <a:gd name="T25" fmla="*/ 71 h 78"/>
                  <a:gd name="T26" fmla="*/ 80 w 110"/>
                  <a:gd name="T27" fmla="*/ 77 h 78"/>
                  <a:gd name="T28" fmla="*/ 87 w 110"/>
                  <a:gd name="T29" fmla="*/ 77 h 78"/>
                  <a:gd name="T30" fmla="*/ 94 w 110"/>
                  <a:gd name="T31" fmla="*/ 71 h 78"/>
                  <a:gd name="T32" fmla="*/ 94 w 110"/>
                  <a:gd name="T33" fmla="*/ 77 h 78"/>
                  <a:gd name="T34" fmla="*/ 102 w 110"/>
                  <a:gd name="T35" fmla="*/ 77 h 78"/>
                  <a:gd name="T36" fmla="*/ 102 w 110"/>
                  <a:gd name="T37" fmla="*/ 71 h 78"/>
                  <a:gd name="T38" fmla="*/ 102 w 110"/>
                  <a:gd name="T39" fmla="*/ 63 h 78"/>
                  <a:gd name="T40" fmla="*/ 109 w 110"/>
                  <a:gd name="T41" fmla="*/ 63 h 78"/>
                  <a:gd name="T42" fmla="*/ 109 w 110"/>
                  <a:gd name="T43" fmla="*/ 56 h 78"/>
                  <a:gd name="T44" fmla="*/ 102 w 110"/>
                  <a:gd name="T45" fmla="*/ 56 h 78"/>
                  <a:gd name="T46" fmla="*/ 109 w 110"/>
                  <a:gd name="T47" fmla="*/ 56 h 78"/>
                  <a:gd name="T48" fmla="*/ 109 w 110"/>
                  <a:gd name="T49" fmla="*/ 49 h 78"/>
                  <a:gd name="T50" fmla="*/ 102 w 110"/>
                  <a:gd name="T51" fmla="*/ 49 h 78"/>
                  <a:gd name="T52" fmla="*/ 102 w 110"/>
                  <a:gd name="T53" fmla="*/ 43 h 78"/>
                  <a:gd name="T54" fmla="*/ 102 w 110"/>
                  <a:gd name="T55" fmla="*/ 35 h 78"/>
                  <a:gd name="T56" fmla="*/ 102 w 110"/>
                  <a:gd name="T57" fmla="*/ 28 h 78"/>
                  <a:gd name="T58" fmla="*/ 94 w 110"/>
                  <a:gd name="T59" fmla="*/ 28 h 78"/>
                  <a:gd name="T60" fmla="*/ 102 w 110"/>
                  <a:gd name="T61" fmla="*/ 21 h 78"/>
                  <a:gd name="T62" fmla="*/ 94 w 110"/>
                  <a:gd name="T63" fmla="*/ 14 h 78"/>
                  <a:gd name="T64" fmla="*/ 87 w 110"/>
                  <a:gd name="T65" fmla="*/ 7 h 78"/>
                  <a:gd name="T66" fmla="*/ 80 w 110"/>
                  <a:gd name="T67" fmla="*/ 14 h 78"/>
                  <a:gd name="T68" fmla="*/ 73 w 110"/>
                  <a:gd name="T69" fmla="*/ 7 h 78"/>
                  <a:gd name="T70" fmla="*/ 65 w 110"/>
                  <a:gd name="T71" fmla="*/ 14 h 78"/>
                  <a:gd name="T72" fmla="*/ 65 w 110"/>
                  <a:gd name="T73" fmla="*/ 7 h 78"/>
                  <a:gd name="T74" fmla="*/ 58 w 110"/>
                  <a:gd name="T75" fmla="*/ 14 h 78"/>
                  <a:gd name="T76" fmla="*/ 58 w 110"/>
                  <a:gd name="T77" fmla="*/ 7 h 78"/>
                  <a:gd name="T78" fmla="*/ 44 w 110"/>
                  <a:gd name="T79" fmla="*/ 7 h 78"/>
                  <a:gd name="T80" fmla="*/ 21 w 110"/>
                  <a:gd name="T81" fmla="*/ 0 h 78"/>
                  <a:gd name="T82" fmla="*/ 21 w 110"/>
                  <a:gd name="T83" fmla="*/ 7 h 78"/>
                  <a:gd name="T84" fmla="*/ 21 w 110"/>
                  <a:gd name="T85" fmla="*/ 14 h 78"/>
                  <a:gd name="T86" fmla="*/ 7 w 110"/>
                  <a:gd name="T87" fmla="*/ 21 h 78"/>
                  <a:gd name="T88" fmla="*/ 0 w 110"/>
                  <a:gd name="T89" fmla="*/ 28 h 7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0"/>
                  <a:gd name="T136" fmla="*/ 0 h 78"/>
                  <a:gd name="T137" fmla="*/ 110 w 110"/>
                  <a:gd name="T138" fmla="*/ 78 h 78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0" h="78">
                    <a:moveTo>
                      <a:pt x="0" y="28"/>
                    </a:moveTo>
                    <a:lnTo>
                      <a:pt x="0" y="28"/>
                    </a:lnTo>
                    <a:lnTo>
                      <a:pt x="7" y="28"/>
                    </a:lnTo>
                    <a:lnTo>
                      <a:pt x="15" y="35"/>
                    </a:lnTo>
                    <a:lnTo>
                      <a:pt x="21" y="43"/>
                    </a:lnTo>
                    <a:lnTo>
                      <a:pt x="29" y="49"/>
                    </a:lnTo>
                    <a:lnTo>
                      <a:pt x="44" y="43"/>
                    </a:lnTo>
                    <a:lnTo>
                      <a:pt x="58" y="43"/>
                    </a:lnTo>
                    <a:lnTo>
                      <a:pt x="65" y="56"/>
                    </a:lnTo>
                    <a:lnTo>
                      <a:pt x="65" y="63"/>
                    </a:lnTo>
                    <a:lnTo>
                      <a:pt x="73" y="63"/>
                    </a:lnTo>
                    <a:lnTo>
                      <a:pt x="80" y="63"/>
                    </a:lnTo>
                    <a:lnTo>
                      <a:pt x="87" y="71"/>
                    </a:lnTo>
                    <a:lnTo>
                      <a:pt x="80" y="77"/>
                    </a:lnTo>
                    <a:lnTo>
                      <a:pt x="87" y="77"/>
                    </a:lnTo>
                    <a:lnTo>
                      <a:pt x="94" y="71"/>
                    </a:lnTo>
                    <a:lnTo>
                      <a:pt x="94" y="77"/>
                    </a:lnTo>
                    <a:lnTo>
                      <a:pt x="102" y="77"/>
                    </a:lnTo>
                    <a:lnTo>
                      <a:pt x="102" y="71"/>
                    </a:lnTo>
                    <a:lnTo>
                      <a:pt x="102" y="63"/>
                    </a:lnTo>
                    <a:lnTo>
                      <a:pt x="109" y="63"/>
                    </a:lnTo>
                    <a:lnTo>
                      <a:pt x="109" y="56"/>
                    </a:lnTo>
                    <a:lnTo>
                      <a:pt x="102" y="56"/>
                    </a:lnTo>
                    <a:lnTo>
                      <a:pt x="109" y="56"/>
                    </a:lnTo>
                    <a:lnTo>
                      <a:pt x="109" y="49"/>
                    </a:lnTo>
                    <a:lnTo>
                      <a:pt x="102" y="49"/>
                    </a:lnTo>
                    <a:lnTo>
                      <a:pt x="102" y="43"/>
                    </a:lnTo>
                    <a:lnTo>
                      <a:pt x="102" y="35"/>
                    </a:lnTo>
                    <a:lnTo>
                      <a:pt x="102" y="28"/>
                    </a:lnTo>
                    <a:lnTo>
                      <a:pt x="94" y="28"/>
                    </a:lnTo>
                    <a:lnTo>
                      <a:pt x="102" y="21"/>
                    </a:lnTo>
                    <a:lnTo>
                      <a:pt x="94" y="14"/>
                    </a:lnTo>
                    <a:lnTo>
                      <a:pt x="87" y="7"/>
                    </a:lnTo>
                    <a:lnTo>
                      <a:pt x="80" y="14"/>
                    </a:lnTo>
                    <a:lnTo>
                      <a:pt x="73" y="7"/>
                    </a:lnTo>
                    <a:lnTo>
                      <a:pt x="65" y="14"/>
                    </a:lnTo>
                    <a:lnTo>
                      <a:pt x="65" y="7"/>
                    </a:lnTo>
                    <a:lnTo>
                      <a:pt x="58" y="14"/>
                    </a:lnTo>
                    <a:lnTo>
                      <a:pt x="58" y="7"/>
                    </a:lnTo>
                    <a:lnTo>
                      <a:pt x="44" y="7"/>
                    </a:lnTo>
                    <a:lnTo>
                      <a:pt x="21" y="0"/>
                    </a:lnTo>
                    <a:lnTo>
                      <a:pt x="21" y="7"/>
                    </a:lnTo>
                    <a:lnTo>
                      <a:pt x="21" y="14"/>
                    </a:lnTo>
                    <a:lnTo>
                      <a:pt x="7" y="21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2" name="Freeform 608"/>
              <p:cNvSpPr>
                <a:spLocks/>
              </p:cNvSpPr>
              <p:nvPr/>
            </p:nvSpPr>
            <p:spPr bwMode="auto">
              <a:xfrm>
                <a:off x="2359" y="1793"/>
                <a:ext cx="118" cy="86"/>
              </a:xfrm>
              <a:custGeom>
                <a:avLst/>
                <a:gdLst>
                  <a:gd name="T0" fmla="*/ 8 w 118"/>
                  <a:gd name="T1" fmla="*/ 31 h 86"/>
                  <a:gd name="T2" fmla="*/ 23 w 118"/>
                  <a:gd name="T3" fmla="*/ 47 h 86"/>
                  <a:gd name="T4" fmla="*/ 47 w 118"/>
                  <a:gd name="T5" fmla="*/ 47 h 86"/>
                  <a:gd name="T6" fmla="*/ 70 w 118"/>
                  <a:gd name="T7" fmla="*/ 62 h 86"/>
                  <a:gd name="T8" fmla="*/ 78 w 118"/>
                  <a:gd name="T9" fmla="*/ 70 h 86"/>
                  <a:gd name="T10" fmla="*/ 93 w 118"/>
                  <a:gd name="T11" fmla="*/ 78 h 86"/>
                  <a:gd name="T12" fmla="*/ 93 w 118"/>
                  <a:gd name="T13" fmla="*/ 85 h 86"/>
                  <a:gd name="T14" fmla="*/ 101 w 118"/>
                  <a:gd name="T15" fmla="*/ 85 h 86"/>
                  <a:gd name="T16" fmla="*/ 109 w 118"/>
                  <a:gd name="T17" fmla="*/ 78 h 86"/>
                  <a:gd name="T18" fmla="*/ 117 w 118"/>
                  <a:gd name="T19" fmla="*/ 70 h 86"/>
                  <a:gd name="T20" fmla="*/ 109 w 118"/>
                  <a:gd name="T21" fmla="*/ 62 h 86"/>
                  <a:gd name="T22" fmla="*/ 117 w 118"/>
                  <a:gd name="T23" fmla="*/ 54 h 86"/>
                  <a:gd name="T24" fmla="*/ 109 w 118"/>
                  <a:gd name="T25" fmla="*/ 47 h 86"/>
                  <a:gd name="T26" fmla="*/ 109 w 118"/>
                  <a:gd name="T27" fmla="*/ 31 h 86"/>
                  <a:gd name="T28" fmla="*/ 109 w 118"/>
                  <a:gd name="T29" fmla="*/ 23 h 86"/>
                  <a:gd name="T30" fmla="*/ 93 w 118"/>
                  <a:gd name="T31" fmla="*/ 8 h 86"/>
                  <a:gd name="T32" fmla="*/ 78 w 118"/>
                  <a:gd name="T33" fmla="*/ 8 h 86"/>
                  <a:gd name="T34" fmla="*/ 70 w 118"/>
                  <a:gd name="T35" fmla="*/ 8 h 86"/>
                  <a:gd name="T36" fmla="*/ 62 w 118"/>
                  <a:gd name="T37" fmla="*/ 8 h 86"/>
                  <a:gd name="T38" fmla="*/ 23 w 118"/>
                  <a:gd name="T39" fmla="*/ 0 h 86"/>
                  <a:gd name="T40" fmla="*/ 23 w 118"/>
                  <a:gd name="T41" fmla="*/ 15 h 86"/>
                  <a:gd name="T42" fmla="*/ 0 w 118"/>
                  <a:gd name="T43" fmla="*/ 31 h 86"/>
                  <a:gd name="T44" fmla="*/ 16 w 118"/>
                  <a:gd name="T45" fmla="*/ 39 h 86"/>
                  <a:gd name="T46" fmla="*/ 31 w 118"/>
                  <a:gd name="T47" fmla="*/ 54 h 86"/>
                  <a:gd name="T48" fmla="*/ 62 w 118"/>
                  <a:gd name="T49" fmla="*/ 47 h 86"/>
                  <a:gd name="T50" fmla="*/ 70 w 118"/>
                  <a:gd name="T51" fmla="*/ 70 h 86"/>
                  <a:gd name="T52" fmla="*/ 86 w 118"/>
                  <a:gd name="T53" fmla="*/ 70 h 86"/>
                  <a:gd name="T54" fmla="*/ 86 w 118"/>
                  <a:gd name="T55" fmla="*/ 85 h 86"/>
                  <a:gd name="T56" fmla="*/ 101 w 118"/>
                  <a:gd name="T57" fmla="*/ 78 h 86"/>
                  <a:gd name="T58" fmla="*/ 109 w 118"/>
                  <a:gd name="T59" fmla="*/ 85 h 86"/>
                  <a:gd name="T60" fmla="*/ 109 w 118"/>
                  <a:gd name="T61" fmla="*/ 70 h 86"/>
                  <a:gd name="T62" fmla="*/ 117 w 118"/>
                  <a:gd name="T63" fmla="*/ 62 h 86"/>
                  <a:gd name="T64" fmla="*/ 117 w 118"/>
                  <a:gd name="T65" fmla="*/ 62 h 86"/>
                  <a:gd name="T66" fmla="*/ 109 w 118"/>
                  <a:gd name="T67" fmla="*/ 54 h 86"/>
                  <a:gd name="T68" fmla="*/ 109 w 118"/>
                  <a:gd name="T69" fmla="*/ 39 h 86"/>
                  <a:gd name="T70" fmla="*/ 101 w 118"/>
                  <a:gd name="T71" fmla="*/ 31 h 86"/>
                  <a:gd name="T72" fmla="*/ 101 w 118"/>
                  <a:gd name="T73" fmla="*/ 15 h 86"/>
                  <a:gd name="T74" fmla="*/ 86 w 118"/>
                  <a:gd name="T75" fmla="*/ 15 h 86"/>
                  <a:gd name="T76" fmla="*/ 70 w 118"/>
                  <a:gd name="T77" fmla="*/ 15 h 86"/>
                  <a:gd name="T78" fmla="*/ 62 w 118"/>
                  <a:gd name="T79" fmla="*/ 15 h 86"/>
                  <a:gd name="T80" fmla="*/ 47 w 118"/>
                  <a:gd name="T81" fmla="*/ 8 h 86"/>
                  <a:gd name="T82" fmla="*/ 23 w 118"/>
                  <a:gd name="T83" fmla="*/ 8 h 86"/>
                  <a:gd name="T84" fmla="*/ 8 w 118"/>
                  <a:gd name="T85" fmla="*/ 23 h 8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8"/>
                  <a:gd name="T130" fmla="*/ 0 h 86"/>
                  <a:gd name="T131" fmla="*/ 118 w 118"/>
                  <a:gd name="T132" fmla="*/ 86 h 8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8" h="86">
                    <a:moveTo>
                      <a:pt x="8" y="31"/>
                    </a:moveTo>
                    <a:lnTo>
                      <a:pt x="8" y="31"/>
                    </a:lnTo>
                    <a:lnTo>
                      <a:pt x="16" y="47"/>
                    </a:lnTo>
                    <a:lnTo>
                      <a:pt x="23" y="47"/>
                    </a:lnTo>
                    <a:lnTo>
                      <a:pt x="31" y="62"/>
                    </a:lnTo>
                    <a:lnTo>
                      <a:pt x="47" y="47"/>
                    </a:lnTo>
                    <a:lnTo>
                      <a:pt x="62" y="47"/>
                    </a:lnTo>
                    <a:lnTo>
                      <a:pt x="70" y="62"/>
                    </a:lnTo>
                    <a:lnTo>
                      <a:pt x="70" y="70"/>
                    </a:lnTo>
                    <a:lnTo>
                      <a:pt x="78" y="70"/>
                    </a:lnTo>
                    <a:lnTo>
                      <a:pt x="86" y="70"/>
                    </a:lnTo>
                    <a:lnTo>
                      <a:pt x="93" y="78"/>
                    </a:lnTo>
                    <a:lnTo>
                      <a:pt x="86" y="85"/>
                    </a:lnTo>
                    <a:lnTo>
                      <a:pt x="93" y="85"/>
                    </a:lnTo>
                    <a:lnTo>
                      <a:pt x="101" y="78"/>
                    </a:lnTo>
                    <a:lnTo>
                      <a:pt x="101" y="85"/>
                    </a:lnTo>
                    <a:lnTo>
                      <a:pt x="109" y="85"/>
                    </a:lnTo>
                    <a:lnTo>
                      <a:pt x="109" y="78"/>
                    </a:lnTo>
                    <a:lnTo>
                      <a:pt x="109" y="70"/>
                    </a:lnTo>
                    <a:lnTo>
                      <a:pt x="117" y="70"/>
                    </a:lnTo>
                    <a:lnTo>
                      <a:pt x="117" y="62"/>
                    </a:lnTo>
                    <a:lnTo>
                      <a:pt x="109" y="62"/>
                    </a:lnTo>
                    <a:lnTo>
                      <a:pt x="117" y="62"/>
                    </a:lnTo>
                    <a:lnTo>
                      <a:pt x="117" y="54"/>
                    </a:lnTo>
                    <a:lnTo>
                      <a:pt x="109" y="54"/>
                    </a:lnTo>
                    <a:lnTo>
                      <a:pt x="109" y="47"/>
                    </a:lnTo>
                    <a:lnTo>
                      <a:pt x="109" y="39"/>
                    </a:lnTo>
                    <a:lnTo>
                      <a:pt x="109" y="31"/>
                    </a:lnTo>
                    <a:lnTo>
                      <a:pt x="101" y="31"/>
                    </a:lnTo>
                    <a:lnTo>
                      <a:pt x="109" y="23"/>
                    </a:lnTo>
                    <a:lnTo>
                      <a:pt x="101" y="15"/>
                    </a:lnTo>
                    <a:lnTo>
                      <a:pt x="93" y="8"/>
                    </a:lnTo>
                    <a:lnTo>
                      <a:pt x="86" y="15"/>
                    </a:lnTo>
                    <a:lnTo>
                      <a:pt x="78" y="8"/>
                    </a:lnTo>
                    <a:lnTo>
                      <a:pt x="70" y="15"/>
                    </a:lnTo>
                    <a:lnTo>
                      <a:pt x="70" y="8"/>
                    </a:lnTo>
                    <a:lnTo>
                      <a:pt x="62" y="15"/>
                    </a:lnTo>
                    <a:lnTo>
                      <a:pt x="62" y="8"/>
                    </a:lnTo>
                    <a:lnTo>
                      <a:pt x="47" y="8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23" y="15"/>
                    </a:lnTo>
                    <a:lnTo>
                      <a:pt x="8" y="23"/>
                    </a:lnTo>
                    <a:lnTo>
                      <a:pt x="0" y="31"/>
                    </a:lnTo>
                    <a:lnTo>
                      <a:pt x="8" y="31"/>
                    </a:lnTo>
                    <a:lnTo>
                      <a:pt x="16" y="39"/>
                    </a:lnTo>
                    <a:lnTo>
                      <a:pt x="23" y="47"/>
                    </a:lnTo>
                    <a:lnTo>
                      <a:pt x="31" y="54"/>
                    </a:lnTo>
                    <a:lnTo>
                      <a:pt x="47" y="47"/>
                    </a:lnTo>
                    <a:lnTo>
                      <a:pt x="62" y="47"/>
                    </a:lnTo>
                    <a:lnTo>
                      <a:pt x="70" y="62"/>
                    </a:lnTo>
                    <a:lnTo>
                      <a:pt x="70" y="70"/>
                    </a:lnTo>
                    <a:lnTo>
                      <a:pt x="78" y="70"/>
                    </a:lnTo>
                    <a:lnTo>
                      <a:pt x="86" y="70"/>
                    </a:lnTo>
                    <a:lnTo>
                      <a:pt x="93" y="78"/>
                    </a:lnTo>
                    <a:lnTo>
                      <a:pt x="86" y="85"/>
                    </a:lnTo>
                    <a:lnTo>
                      <a:pt x="93" y="85"/>
                    </a:lnTo>
                    <a:lnTo>
                      <a:pt x="101" y="78"/>
                    </a:lnTo>
                    <a:lnTo>
                      <a:pt x="101" y="85"/>
                    </a:lnTo>
                    <a:lnTo>
                      <a:pt x="109" y="85"/>
                    </a:lnTo>
                    <a:lnTo>
                      <a:pt x="109" y="78"/>
                    </a:lnTo>
                    <a:lnTo>
                      <a:pt x="109" y="70"/>
                    </a:lnTo>
                    <a:lnTo>
                      <a:pt x="117" y="70"/>
                    </a:lnTo>
                    <a:lnTo>
                      <a:pt x="117" y="62"/>
                    </a:lnTo>
                    <a:lnTo>
                      <a:pt x="109" y="62"/>
                    </a:lnTo>
                    <a:lnTo>
                      <a:pt x="117" y="62"/>
                    </a:lnTo>
                    <a:lnTo>
                      <a:pt x="117" y="54"/>
                    </a:lnTo>
                    <a:lnTo>
                      <a:pt x="109" y="54"/>
                    </a:lnTo>
                    <a:lnTo>
                      <a:pt x="109" y="47"/>
                    </a:lnTo>
                    <a:lnTo>
                      <a:pt x="109" y="39"/>
                    </a:lnTo>
                    <a:lnTo>
                      <a:pt x="109" y="31"/>
                    </a:lnTo>
                    <a:lnTo>
                      <a:pt x="101" y="31"/>
                    </a:lnTo>
                    <a:lnTo>
                      <a:pt x="109" y="23"/>
                    </a:lnTo>
                    <a:lnTo>
                      <a:pt x="101" y="15"/>
                    </a:lnTo>
                    <a:lnTo>
                      <a:pt x="93" y="8"/>
                    </a:lnTo>
                    <a:lnTo>
                      <a:pt x="86" y="15"/>
                    </a:lnTo>
                    <a:lnTo>
                      <a:pt x="78" y="8"/>
                    </a:lnTo>
                    <a:lnTo>
                      <a:pt x="70" y="15"/>
                    </a:lnTo>
                    <a:lnTo>
                      <a:pt x="70" y="8"/>
                    </a:lnTo>
                    <a:lnTo>
                      <a:pt x="62" y="15"/>
                    </a:lnTo>
                    <a:lnTo>
                      <a:pt x="62" y="8"/>
                    </a:lnTo>
                    <a:lnTo>
                      <a:pt x="47" y="8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23" y="15"/>
                    </a:lnTo>
                    <a:lnTo>
                      <a:pt x="8" y="23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21" name="Freeform 609"/>
            <p:cNvSpPr>
              <a:spLocks/>
            </p:cNvSpPr>
            <p:nvPr/>
          </p:nvSpPr>
          <p:spPr bwMode="auto">
            <a:xfrm>
              <a:off x="2573" y="2509"/>
              <a:ext cx="90" cy="106"/>
            </a:xfrm>
            <a:custGeom>
              <a:avLst/>
              <a:gdLst>
                <a:gd name="T0" fmla="*/ 16 w 86"/>
                <a:gd name="T1" fmla="*/ 105 h 94"/>
                <a:gd name="T2" fmla="*/ 16 w 86"/>
                <a:gd name="T3" fmla="*/ 105 h 94"/>
                <a:gd name="T4" fmla="*/ 22 w 86"/>
                <a:gd name="T5" fmla="*/ 105 h 94"/>
                <a:gd name="T6" fmla="*/ 38 w 86"/>
                <a:gd name="T7" fmla="*/ 97 h 94"/>
                <a:gd name="T8" fmla="*/ 60 w 86"/>
                <a:gd name="T9" fmla="*/ 88 h 94"/>
                <a:gd name="T10" fmla="*/ 82 w 86"/>
                <a:gd name="T11" fmla="*/ 88 h 94"/>
                <a:gd name="T12" fmla="*/ 89 w 86"/>
                <a:gd name="T13" fmla="*/ 88 h 94"/>
                <a:gd name="T14" fmla="*/ 89 w 86"/>
                <a:gd name="T15" fmla="*/ 81 h 94"/>
                <a:gd name="T16" fmla="*/ 82 w 86"/>
                <a:gd name="T17" fmla="*/ 81 h 94"/>
                <a:gd name="T18" fmla="*/ 82 w 86"/>
                <a:gd name="T19" fmla="*/ 64 h 94"/>
                <a:gd name="T20" fmla="*/ 89 w 86"/>
                <a:gd name="T21" fmla="*/ 48 h 94"/>
                <a:gd name="T22" fmla="*/ 89 w 86"/>
                <a:gd name="T23" fmla="*/ 41 h 94"/>
                <a:gd name="T24" fmla="*/ 89 w 86"/>
                <a:gd name="T25" fmla="*/ 24 h 94"/>
                <a:gd name="T26" fmla="*/ 82 w 86"/>
                <a:gd name="T27" fmla="*/ 24 h 94"/>
                <a:gd name="T28" fmla="*/ 82 w 86"/>
                <a:gd name="T29" fmla="*/ 17 h 94"/>
                <a:gd name="T30" fmla="*/ 74 w 86"/>
                <a:gd name="T31" fmla="*/ 17 h 94"/>
                <a:gd name="T32" fmla="*/ 60 w 86"/>
                <a:gd name="T33" fmla="*/ 17 h 94"/>
                <a:gd name="T34" fmla="*/ 51 w 86"/>
                <a:gd name="T35" fmla="*/ 8 h 94"/>
                <a:gd name="T36" fmla="*/ 45 w 86"/>
                <a:gd name="T37" fmla="*/ 8 h 94"/>
                <a:gd name="T38" fmla="*/ 38 w 86"/>
                <a:gd name="T39" fmla="*/ 8 h 94"/>
                <a:gd name="T40" fmla="*/ 38 w 86"/>
                <a:gd name="T41" fmla="*/ 0 h 94"/>
                <a:gd name="T42" fmla="*/ 29 w 86"/>
                <a:gd name="T43" fmla="*/ 0 h 94"/>
                <a:gd name="T44" fmla="*/ 29 w 86"/>
                <a:gd name="T45" fmla="*/ 8 h 94"/>
                <a:gd name="T46" fmla="*/ 22 w 86"/>
                <a:gd name="T47" fmla="*/ 8 h 94"/>
                <a:gd name="T48" fmla="*/ 16 w 86"/>
                <a:gd name="T49" fmla="*/ 8 h 94"/>
                <a:gd name="T50" fmla="*/ 7 w 86"/>
                <a:gd name="T51" fmla="*/ 8 h 94"/>
                <a:gd name="T52" fmla="*/ 7 w 86"/>
                <a:gd name="T53" fmla="*/ 17 h 94"/>
                <a:gd name="T54" fmla="*/ 7 w 86"/>
                <a:gd name="T55" fmla="*/ 24 h 94"/>
                <a:gd name="T56" fmla="*/ 16 w 86"/>
                <a:gd name="T57" fmla="*/ 24 h 94"/>
                <a:gd name="T58" fmla="*/ 16 w 86"/>
                <a:gd name="T59" fmla="*/ 33 h 94"/>
                <a:gd name="T60" fmla="*/ 7 w 86"/>
                <a:gd name="T61" fmla="*/ 33 h 94"/>
                <a:gd name="T62" fmla="*/ 16 w 86"/>
                <a:gd name="T63" fmla="*/ 33 h 94"/>
                <a:gd name="T64" fmla="*/ 16 w 86"/>
                <a:gd name="T65" fmla="*/ 41 h 94"/>
                <a:gd name="T66" fmla="*/ 7 w 86"/>
                <a:gd name="T67" fmla="*/ 41 h 94"/>
                <a:gd name="T68" fmla="*/ 7 w 86"/>
                <a:gd name="T69" fmla="*/ 48 h 94"/>
                <a:gd name="T70" fmla="*/ 7 w 86"/>
                <a:gd name="T71" fmla="*/ 56 h 94"/>
                <a:gd name="T72" fmla="*/ 0 w 86"/>
                <a:gd name="T73" fmla="*/ 56 h 94"/>
                <a:gd name="T74" fmla="*/ 7 w 86"/>
                <a:gd name="T75" fmla="*/ 56 h 94"/>
                <a:gd name="T76" fmla="*/ 0 w 86"/>
                <a:gd name="T77" fmla="*/ 72 h 94"/>
                <a:gd name="T78" fmla="*/ 7 w 86"/>
                <a:gd name="T79" fmla="*/ 72 h 94"/>
                <a:gd name="T80" fmla="*/ 16 w 86"/>
                <a:gd name="T81" fmla="*/ 81 h 94"/>
                <a:gd name="T82" fmla="*/ 16 w 86"/>
                <a:gd name="T83" fmla="*/ 105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86"/>
                <a:gd name="T127" fmla="*/ 0 h 94"/>
                <a:gd name="T128" fmla="*/ 86 w 86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86" h="94">
                  <a:moveTo>
                    <a:pt x="15" y="93"/>
                  </a:moveTo>
                  <a:lnTo>
                    <a:pt x="15" y="93"/>
                  </a:lnTo>
                  <a:lnTo>
                    <a:pt x="21" y="93"/>
                  </a:lnTo>
                  <a:lnTo>
                    <a:pt x="36" y="86"/>
                  </a:lnTo>
                  <a:lnTo>
                    <a:pt x="57" y="78"/>
                  </a:lnTo>
                  <a:lnTo>
                    <a:pt x="78" y="78"/>
                  </a:lnTo>
                  <a:lnTo>
                    <a:pt x="85" y="78"/>
                  </a:lnTo>
                  <a:lnTo>
                    <a:pt x="85" y="72"/>
                  </a:lnTo>
                  <a:lnTo>
                    <a:pt x="78" y="72"/>
                  </a:lnTo>
                  <a:lnTo>
                    <a:pt x="78" y="57"/>
                  </a:lnTo>
                  <a:lnTo>
                    <a:pt x="85" y="43"/>
                  </a:lnTo>
                  <a:lnTo>
                    <a:pt x="85" y="36"/>
                  </a:lnTo>
                  <a:lnTo>
                    <a:pt x="85" y="21"/>
                  </a:lnTo>
                  <a:lnTo>
                    <a:pt x="78" y="21"/>
                  </a:lnTo>
                  <a:lnTo>
                    <a:pt x="78" y="15"/>
                  </a:lnTo>
                  <a:lnTo>
                    <a:pt x="71" y="15"/>
                  </a:lnTo>
                  <a:lnTo>
                    <a:pt x="57" y="15"/>
                  </a:lnTo>
                  <a:lnTo>
                    <a:pt x="49" y="7"/>
                  </a:lnTo>
                  <a:lnTo>
                    <a:pt x="43" y="7"/>
                  </a:lnTo>
                  <a:lnTo>
                    <a:pt x="36" y="7"/>
                  </a:lnTo>
                  <a:lnTo>
                    <a:pt x="36" y="0"/>
                  </a:lnTo>
                  <a:lnTo>
                    <a:pt x="28" y="0"/>
                  </a:lnTo>
                  <a:lnTo>
                    <a:pt x="28" y="7"/>
                  </a:lnTo>
                  <a:lnTo>
                    <a:pt x="21" y="7"/>
                  </a:lnTo>
                  <a:lnTo>
                    <a:pt x="15" y="7"/>
                  </a:lnTo>
                  <a:lnTo>
                    <a:pt x="7" y="7"/>
                  </a:lnTo>
                  <a:lnTo>
                    <a:pt x="7" y="15"/>
                  </a:lnTo>
                  <a:lnTo>
                    <a:pt x="7" y="21"/>
                  </a:lnTo>
                  <a:lnTo>
                    <a:pt x="15" y="21"/>
                  </a:lnTo>
                  <a:lnTo>
                    <a:pt x="15" y="29"/>
                  </a:lnTo>
                  <a:lnTo>
                    <a:pt x="7" y="29"/>
                  </a:lnTo>
                  <a:lnTo>
                    <a:pt x="15" y="29"/>
                  </a:lnTo>
                  <a:lnTo>
                    <a:pt x="15" y="36"/>
                  </a:lnTo>
                  <a:lnTo>
                    <a:pt x="7" y="36"/>
                  </a:lnTo>
                  <a:lnTo>
                    <a:pt x="7" y="43"/>
                  </a:lnTo>
                  <a:lnTo>
                    <a:pt x="7" y="50"/>
                  </a:lnTo>
                  <a:lnTo>
                    <a:pt x="0" y="50"/>
                  </a:lnTo>
                  <a:lnTo>
                    <a:pt x="7" y="50"/>
                  </a:lnTo>
                  <a:lnTo>
                    <a:pt x="0" y="64"/>
                  </a:lnTo>
                  <a:lnTo>
                    <a:pt x="7" y="64"/>
                  </a:lnTo>
                  <a:lnTo>
                    <a:pt x="15" y="72"/>
                  </a:lnTo>
                  <a:lnTo>
                    <a:pt x="15" y="9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2" name="Freeform 610"/>
            <p:cNvSpPr>
              <a:spLocks/>
            </p:cNvSpPr>
            <p:nvPr/>
          </p:nvSpPr>
          <p:spPr bwMode="auto">
            <a:xfrm>
              <a:off x="2573" y="2509"/>
              <a:ext cx="98" cy="115"/>
            </a:xfrm>
            <a:custGeom>
              <a:avLst/>
              <a:gdLst>
                <a:gd name="T0" fmla="*/ 24 w 94"/>
                <a:gd name="T1" fmla="*/ 114 h 102"/>
                <a:gd name="T2" fmla="*/ 65 w 94"/>
                <a:gd name="T3" fmla="*/ 96 h 102"/>
                <a:gd name="T4" fmla="*/ 97 w 94"/>
                <a:gd name="T5" fmla="*/ 96 h 102"/>
                <a:gd name="T6" fmla="*/ 89 w 94"/>
                <a:gd name="T7" fmla="*/ 88 h 102"/>
                <a:gd name="T8" fmla="*/ 97 w 94"/>
                <a:gd name="T9" fmla="*/ 53 h 102"/>
                <a:gd name="T10" fmla="*/ 97 w 94"/>
                <a:gd name="T11" fmla="*/ 35 h 102"/>
                <a:gd name="T12" fmla="*/ 89 w 94"/>
                <a:gd name="T13" fmla="*/ 26 h 102"/>
                <a:gd name="T14" fmla="*/ 81 w 94"/>
                <a:gd name="T15" fmla="*/ 18 h 102"/>
                <a:gd name="T16" fmla="*/ 65 w 94"/>
                <a:gd name="T17" fmla="*/ 18 h 102"/>
                <a:gd name="T18" fmla="*/ 49 w 94"/>
                <a:gd name="T19" fmla="*/ 9 h 102"/>
                <a:gd name="T20" fmla="*/ 41 w 94"/>
                <a:gd name="T21" fmla="*/ 0 h 102"/>
                <a:gd name="T22" fmla="*/ 24 w 94"/>
                <a:gd name="T23" fmla="*/ 9 h 102"/>
                <a:gd name="T24" fmla="*/ 8 w 94"/>
                <a:gd name="T25" fmla="*/ 9 h 102"/>
                <a:gd name="T26" fmla="*/ 8 w 94"/>
                <a:gd name="T27" fmla="*/ 26 h 102"/>
                <a:gd name="T28" fmla="*/ 17 w 94"/>
                <a:gd name="T29" fmla="*/ 35 h 102"/>
                <a:gd name="T30" fmla="*/ 17 w 94"/>
                <a:gd name="T31" fmla="*/ 35 h 102"/>
                <a:gd name="T32" fmla="*/ 8 w 94"/>
                <a:gd name="T33" fmla="*/ 44 h 102"/>
                <a:gd name="T34" fmla="*/ 8 w 94"/>
                <a:gd name="T35" fmla="*/ 61 h 102"/>
                <a:gd name="T36" fmla="*/ 8 w 94"/>
                <a:gd name="T37" fmla="*/ 70 h 102"/>
                <a:gd name="T38" fmla="*/ 8 w 94"/>
                <a:gd name="T39" fmla="*/ 79 h 102"/>
                <a:gd name="T40" fmla="*/ 17 w 94"/>
                <a:gd name="T41" fmla="*/ 114 h 102"/>
                <a:gd name="T42" fmla="*/ 41 w 94"/>
                <a:gd name="T43" fmla="*/ 105 h 102"/>
                <a:gd name="T44" fmla="*/ 89 w 94"/>
                <a:gd name="T45" fmla="*/ 96 h 102"/>
                <a:gd name="T46" fmla="*/ 97 w 94"/>
                <a:gd name="T47" fmla="*/ 88 h 102"/>
                <a:gd name="T48" fmla="*/ 89 w 94"/>
                <a:gd name="T49" fmla="*/ 70 h 102"/>
                <a:gd name="T50" fmla="*/ 97 w 94"/>
                <a:gd name="T51" fmla="*/ 44 h 102"/>
                <a:gd name="T52" fmla="*/ 89 w 94"/>
                <a:gd name="T53" fmla="*/ 26 h 102"/>
                <a:gd name="T54" fmla="*/ 81 w 94"/>
                <a:gd name="T55" fmla="*/ 18 h 102"/>
                <a:gd name="T56" fmla="*/ 56 w 94"/>
                <a:gd name="T57" fmla="*/ 9 h 102"/>
                <a:gd name="T58" fmla="*/ 41 w 94"/>
                <a:gd name="T59" fmla="*/ 9 h 102"/>
                <a:gd name="T60" fmla="*/ 32 w 94"/>
                <a:gd name="T61" fmla="*/ 0 h 102"/>
                <a:gd name="T62" fmla="*/ 24 w 94"/>
                <a:gd name="T63" fmla="*/ 9 h 102"/>
                <a:gd name="T64" fmla="*/ 8 w 94"/>
                <a:gd name="T65" fmla="*/ 9 h 102"/>
                <a:gd name="T66" fmla="*/ 8 w 94"/>
                <a:gd name="T67" fmla="*/ 26 h 102"/>
                <a:gd name="T68" fmla="*/ 17 w 94"/>
                <a:gd name="T69" fmla="*/ 35 h 102"/>
                <a:gd name="T70" fmla="*/ 17 w 94"/>
                <a:gd name="T71" fmla="*/ 35 h 102"/>
                <a:gd name="T72" fmla="*/ 8 w 94"/>
                <a:gd name="T73" fmla="*/ 44 h 102"/>
                <a:gd name="T74" fmla="*/ 8 w 94"/>
                <a:gd name="T75" fmla="*/ 61 h 102"/>
                <a:gd name="T76" fmla="*/ 8 w 94"/>
                <a:gd name="T77" fmla="*/ 61 h 102"/>
                <a:gd name="T78" fmla="*/ 8 w 94"/>
                <a:gd name="T79" fmla="*/ 79 h 102"/>
                <a:gd name="T80" fmla="*/ 17 w 94"/>
                <a:gd name="T81" fmla="*/ 114 h 1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4"/>
                <a:gd name="T124" fmla="*/ 0 h 102"/>
                <a:gd name="T125" fmla="*/ 94 w 94"/>
                <a:gd name="T126" fmla="*/ 102 h 1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4" h="102">
                  <a:moveTo>
                    <a:pt x="23" y="101"/>
                  </a:moveTo>
                  <a:lnTo>
                    <a:pt x="23" y="101"/>
                  </a:lnTo>
                  <a:lnTo>
                    <a:pt x="39" y="93"/>
                  </a:lnTo>
                  <a:lnTo>
                    <a:pt x="62" y="85"/>
                  </a:lnTo>
                  <a:lnTo>
                    <a:pt x="85" y="93"/>
                  </a:lnTo>
                  <a:lnTo>
                    <a:pt x="93" y="85"/>
                  </a:lnTo>
                  <a:lnTo>
                    <a:pt x="93" y="78"/>
                  </a:lnTo>
                  <a:lnTo>
                    <a:pt x="85" y="78"/>
                  </a:lnTo>
                  <a:lnTo>
                    <a:pt x="85" y="70"/>
                  </a:lnTo>
                  <a:lnTo>
                    <a:pt x="93" y="47"/>
                  </a:lnTo>
                  <a:lnTo>
                    <a:pt x="93" y="39"/>
                  </a:lnTo>
                  <a:lnTo>
                    <a:pt x="93" y="31"/>
                  </a:lnTo>
                  <a:lnTo>
                    <a:pt x="93" y="23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78" y="16"/>
                  </a:lnTo>
                  <a:lnTo>
                    <a:pt x="62" y="23"/>
                  </a:lnTo>
                  <a:lnTo>
                    <a:pt x="62" y="16"/>
                  </a:lnTo>
                  <a:lnTo>
                    <a:pt x="54" y="8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16" y="31"/>
                  </a:lnTo>
                  <a:lnTo>
                    <a:pt x="16" y="39"/>
                  </a:lnTo>
                  <a:lnTo>
                    <a:pt x="8" y="39"/>
                  </a:lnTo>
                  <a:lnTo>
                    <a:pt x="8" y="47"/>
                  </a:lnTo>
                  <a:lnTo>
                    <a:pt x="8" y="54"/>
                  </a:lnTo>
                  <a:lnTo>
                    <a:pt x="0" y="54"/>
                  </a:lnTo>
                  <a:lnTo>
                    <a:pt x="8" y="62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16" y="78"/>
                  </a:lnTo>
                  <a:lnTo>
                    <a:pt x="16" y="101"/>
                  </a:lnTo>
                  <a:lnTo>
                    <a:pt x="23" y="101"/>
                  </a:lnTo>
                  <a:lnTo>
                    <a:pt x="39" y="93"/>
                  </a:lnTo>
                  <a:lnTo>
                    <a:pt x="62" y="85"/>
                  </a:lnTo>
                  <a:lnTo>
                    <a:pt x="85" y="85"/>
                  </a:lnTo>
                  <a:lnTo>
                    <a:pt x="93" y="85"/>
                  </a:lnTo>
                  <a:lnTo>
                    <a:pt x="93" y="78"/>
                  </a:lnTo>
                  <a:lnTo>
                    <a:pt x="85" y="78"/>
                  </a:lnTo>
                  <a:lnTo>
                    <a:pt x="85" y="62"/>
                  </a:lnTo>
                  <a:lnTo>
                    <a:pt x="93" y="47"/>
                  </a:lnTo>
                  <a:lnTo>
                    <a:pt x="93" y="39"/>
                  </a:lnTo>
                  <a:lnTo>
                    <a:pt x="93" y="23"/>
                  </a:lnTo>
                  <a:lnTo>
                    <a:pt x="85" y="23"/>
                  </a:lnTo>
                  <a:lnTo>
                    <a:pt x="85" y="16"/>
                  </a:lnTo>
                  <a:lnTo>
                    <a:pt x="78" y="16"/>
                  </a:lnTo>
                  <a:lnTo>
                    <a:pt x="62" y="16"/>
                  </a:lnTo>
                  <a:lnTo>
                    <a:pt x="54" y="8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16" y="8"/>
                  </a:lnTo>
                  <a:lnTo>
                    <a:pt x="8" y="8"/>
                  </a:lnTo>
                  <a:lnTo>
                    <a:pt x="8" y="16"/>
                  </a:lnTo>
                  <a:lnTo>
                    <a:pt x="8" y="23"/>
                  </a:lnTo>
                  <a:lnTo>
                    <a:pt x="16" y="23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16" y="31"/>
                  </a:lnTo>
                  <a:lnTo>
                    <a:pt x="16" y="39"/>
                  </a:lnTo>
                  <a:lnTo>
                    <a:pt x="8" y="39"/>
                  </a:lnTo>
                  <a:lnTo>
                    <a:pt x="8" y="47"/>
                  </a:lnTo>
                  <a:lnTo>
                    <a:pt x="8" y="54"/>
                  </a:lnTo>
                  <a:lnTo>
                    <a:pt x="0" y="54"/>
                  </a:lnTo>
                  <a:lnTo>
                    <a:pt x="8" y="54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16" y="78"/>
                  </a:lnTo>
                  <a:lnTo>
                    <a:pt x="16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23" name="Group 611"/>
            <p:cNvGrpSpPr>
              <a:grpSpLocks/>
            </p:cNvGrpSpPr>
            <p:nvPr/>
          </p:nvGrpSpPr>
          <p:grpSpPr bwMode="auto">
            <a:xfrm>
              <a:off x="2525" y="2553"/>
              <a:ext cx="66" cy="71"/>
              <a:chOff x="2414" y="1863"/>
              <a:chExt cx="63" cy="63"/>
            </a:xfrm>
          </p:grpSpPr>
          <p:sp>
            <p:nvSpPr>
              <p:cNvPr id="67719" name="Freeform 612"/>
              <p:cNvSpPr>
                <a:spLocks/>
              </p:cNvSpPr>
              <p:nvPr/>
            </p:nvSpPr>
            <p:spPr bwMode="auto">
              <a:xfrm>
                <a:off x="2414" y="1863"/>
                <a:ext cx="55" cy="55"/>
              </a:xfrm>
              <a:custGeom>
                <a:avLst/>
                <a:gdLst>
                  <a:gd name="T0" fmla="*/ 0 w 55"/>
                  <a:gd name="T1" fmla="*/ 20 h 55"/>
                  <a:gd name="T2" fmla="*/ 0 w 55"/>
                  <a:gd name="T3" fmla="*/ 20 h 55"/>
                  <a:gd name="T4" fmla="*/ 33 w 55"/>
                  <a:gd name="T5" fmla="*/ 40 h 55"/>
                  <a:gd name="T6" fmla="*/ 54 w 55"/>
                  <a:gd name="T7" fmla="*/ 54 h 55"/>
                  <a:gd name="T8" fmla="*/ 54 w 55"/>
                  <a:gd name="T9" fmla="*/ 34 h 55"/>
                  <a:gd name="T10" fmla="*/ 47 w 55"/>
                  <a:gd name="T11" fmla="*/ 27 h 55"/>
                  <a:gd name="T12" fmla="*/ 40 w 55"/>
                  <a:gd name="T13" fmla="*/ 27 h 55"/>
                  <a:gd name="T14" fmla="*/ 47 w 55"/>
                  <a:gd name="T15" fmla="*/ 13 h 55"/>
                  <a:gd name="T16" fmla="*/ 40 w 55"/>
                  <a:gd name="T17" fmla="*/ 13 h 55"/>
                  <a:gd name="T18" fmla="*/ 40 w 55"/>
                  <a:gd name="T19" fmla="*/ 7 h 55"/>
                  <a:gd name="T20" fmla="*/ 33 w 55"/>
                  <a:gd name="T21" fmla="*/ 13 h 55"/>
                  <a:gd name="T22" fmla="*/ 27 w 55"/>
                  <a:gd name="T23" fmla="*/ 13 h 55"/>
                  <a:gd name="T24" fmla="*/ 33 w 55"/>
                  <a:gd name="T25" fmla="*/ 7 h 55"/>
                  <a:gd name="T26" fmla="*/ 27 w 55"/>
                  <a:gd name="T27" fmla="*/ 0 h 55"/>
                  <a:gd name="T28" fmla="*/ 20 w 55"/>
                  <a:gd name="T29" fmla="*/ 0 h 55"/>
                  <a:gd name="T30" fmla="*/ 13 w 55"/>
                  <a:gd name="T31" fmla="*/ 7 h 55"/>
                  <a:gd name="T32" fmla="*/ 0 w 55"/>
                  <a:gd name="T33" fmla="*/ 20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5"/>
                  <a:gd name="T52" fmla="*/ 0 h 55"/>
                  <a:gd name="T53" fmla="*/ 55 w 55"/>
                  <a:gd name="T54" fmla="*/ 55 h 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5" h="55">
                    <a:moveTo>
                      <a:pt x="0" y="20"/>
                    </a:moveTo>
                    <a:lnTo>
                      <a:pt x="0" y="20"/>
                    </a:lnTo>
                    <a:lnTo>
                      <a:pt x="33" y="40"/>
                    </a:lnTo>
                    <a:lnTo>
                      <a:pt x="54" y="54"/>
                    </a:lnTo>
                    <a:lnTo>
                      <a:pt x="54" y="34"/>
                    </a:lnTo>
                    <a:lnTo>
                      <a:pt x="47" y="27"/>
                    </a:lnTo>
                    <a:lnTo>
                      <a:pt x="40" y="27"/>
                    </a:lnTo>
                    <a:lnTo>
                      <a:pt x="47" y="13"/>
                    </a:lnTo>
                    <a:lnTo>
                      <a:pt x="40" y="13"/>
                    </a:lnTo>
                    <a:lnTo>
                      <a:pt x="40" y="7"/>
                    </a:lnTo>
                    <a:lnTo>
                      <a:pt x="33" y="13"/>
                    </a:lnTo>
                    <a:lnTo>
                      <a:pt x="27" y="13"/>
                    </a:lnTo>
                    <a:lnTo>
                      <a:pt x="33" y="7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13" y="7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20" name="Freeform 613"/>
              <p:cNvSpPr>
                <a:spLocks/>
              </p:cNvSpPr>
              <p:nvPr/>
            </p:nvSpPr>
            <p:spPr bwMode="auto">
              <a:xfrm>
                <a:off x="2414" y="1863"/>
                <a:ext cx="63" cy="63"/>
              </a:xfrm>
              <a:custGeom>
                <a:avLst/>
                <a:gdLst>
                  <a:gd name="T0" fmla="*/ 38 w 63"/>
                  <a:gd name="T1" fmla="*/ 46 h 63"/>
                  <a:gd name="T2" fmla="*/ 38 w 63"/>
                  <a:gd name="T3" fmla="*/ 46 h 63"/>
                  <a:gd name="T4" fmla="*/ 62 w 63"/>
                  <a:gd name="T5" fmla="*/ 62 h 63"/>
                  <a:gd name="T6" fmla="*/ 62 w 63"/>
                  <a:gd name="T7" fmla="*/ 39 h 63"/>
                  <a:gd name="T8" fmla="*/ 54 w 63"/>
                  <a:gd name="T9" fmla="*/ 31 h 63"/>
                  <a:gd name="T10" fmla="*/ 46 w 63"/>
                  <a:gd name="T11" fmla="*/ 31 h 63"/>
                  <a:gd name="T12" fmla="*/ 54 w 63"/>
                  <a:gd name="T13" fmla="*/ 23 h 63"/>
                  <a:gd name="T14" fmla="*/ 46 w 63"/>
                  <a:gd name="T15" fmla="*/ 15 h 63"/>
                  <a:gd name="T16" fmla="*/ 46 w 63"/>
                  <a:gd name="T17" fmla="*/ 8 h 63"/>
                  <a:gd name="T18" fmla="*/ 38 w 63"/>
                  <a:gd name="T19" fmla="*/ 15 h 63"/>
                  <a:gd name="T20" fmla="*/ 31 w 63"/>
                  <a:gd name="T21" fmla="*/ 15 h 63"/>
                  <a:gd name="T22" fmla="*/ 38 w 63"/>
                  <a:gd name="T23" fmla="*/ 8 h 63"/>
                  <a:gd name="T24" fmla="*/ 31 w 63"/>
                  <a:gd name="T25" fmla="*/ 0 h 63"/>
                  <a:gd name="T26" fmla="*/ 23 w 63"/>
                  <a:gd name="T27" fmla="*/ 0 h 63"/>
                  <a:gd name="T28" fmla="*/ 15 w 63"/>
                  <a:gd name="T29" fmla="*/ 8 h 63"/>
                  <a:gd name="T30" fmla="*/ 0 w 63"/>
                  <a:gd name="T31" fmla="*/ 23 h 63"/>
                  <a:gd name="T32" fmla="*/ 38 w 63"/>
                  <a:gd name="T33" fmla="*/ 46 h 63"/>
                  <a:gd name="T34" fmla="*/ 62 w 63"/>
                  <a:gd name="T35" fmla="*/ 62 h 63"/>
                  <a:gd name="T36" fmla="*/ 62 w 63"/>
                  <a:gd name="T37" fmla="*/ 39 h 63"/>
                  <a:gd name="T38" fmla="*/ 54 w 63"/>
                  <a:gd name="T39" fmla="*/ 31 h 63"/>
                  <a:gd name="T40" fmla="*/ 46 w 63"/>
                  <a:gd name="T41" fmla="*/ 31 h 63"/>
                  <a:gd name="T42" fmla="*/ 54 w 63"/>
                  <a:gd name="T43" fmla="*/ 15 h 63"/>
                  <a:gd name="T44" fmla="*/ 46 w 63"/>
                  <a:gd name="T45" fmla="*/ 15 h 63"/>
                  <a:gd name="T46" fmla="*/ 46 w 63"/>
                  <a:gd name="T47" fmla="*/ 8 h 63"/>
                  <a:gd name="T48" fmla="*/ 38 w 63"/>
                  <a:gd name="T49" fmla="*/ 15 h 63"/>
                  <a:gd name="T50" fmla="*/ 31 w 63"/>
                  <a:gd name="T51" fmla="*/ 15 h 63"/>
                  <a:gd name="T52" fmla="*/ 38 w 63"/>
                  <a:gd name="T53" fmla="*/ 8 h 63"/>
                  <a:gd name="T54" fmla="*/ 31 w 63"/>
                  <a:gd name="T55" fmla="*/ 0 h 63"/>
                  <a:gd name="T56" fmla="*/ 23 w 63"/>
                  <a:gd name="T57" fmla="*/ 0 h 63"/>
                  <a:gd name="T58" fmla="*/ 15 w 63"/>
                  <a:gd name="T59" fmla="*/ 8 h 63"/>
                  <a:gd name="T60" fmla="*/ 0 w 63"/>
                  <a:gd name="T61" fmla="*/ 23 h 6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63"/>
                  <a:gd name="T94" fmla="*/ 0 h 63"/>
                  <a:gd name="T95" fmla="*/ 63 w 63"/>
                  <a:gd name="T96" fmla="*/ 63 h 6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63" h="63">
                    <a:moveTo>
                      <a:pt x="38" y="46"/>
                    </a:moveTo>
                    <a:lnTo>
                      <a:pt x="38" y="46"/>
                    </a:lnTo>
                    <a:lnTo>
                      <a:pt x="62" y="62"/>
                    </a:lnTo>
                    <a:lnTo>
                      <a:pt x="62" y="39"/>
                    </a:lnTo>
                    <a:lnTo>
                      <a:pt x="54" y="31"/>
                    </a:lnTo>
                    <a:lnTo>
                      <a:pt x="46" y="31"/>
                    </a:lnTo>
                    <a:lnTo>
                      <a:pt x="54" y="23"/>
                    </a:lnTo>
                    <a:lnTo>
                      <a:pt x="46" y="15"/>
                    </a:lnTo>
                    <a:lnTo>
                      <a:pt x="46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38" y="8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5" y="8"/>
                    </a:lnTo>
                    <a:lnTo>
                      <a:pt x="0" y="23"/>
                    </a:lnTo>
                    <a:lnTo>
                      <a:pt x="38" y="46"/>
                    </a:lnTo>
                    <a:lnTo>
                      <a:pt x="62" y="62"/>
                    </a:lnTo>
                    <a:lnTo>
                      <a:pt x="62" y="39"/>
                    </a:lnTo>
                    <a:lnTo>
                      <a:pt x="54" y="31"/>
                    </a:lnTo>
                    <a:lnTo>
                      <a:pt x="46" y="31"/>
                    </a:lnTo>
                    <a:lnTo>
                      <a:pt x="54" y="15"/>
                    </a:lnTo>
                    <a:lnTo>
                      <a:pt x="46" y="15"/>
                    </a:lnTo>
                    <a:lnTo>
                      <a:pt x="46" y="8"/>
                    </a:lnTo>
                    <a:lnTo>
                      <a:pt x="38" y="15"/>
                    </a:lnTo>
                    <a:lnTo>
                      <a:pt x="31" y="15"/>
                    </a:lnTo>
                    <a:lnTo>
                      <a:pt x="38" y="8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5" y="8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24" name="Group 614"/>
            <p:cNvGrpSpPr>
              <a:grpSpLocks/>
            </p:cNvGrpSpPr>
            <p:nvPr/>
          </p:nvGrpSpPr>
          <p:grpSpPr bwMode="auto">
            <a:xfrm>
              <a:off x="2517" y="2253"/>
              <a:ext cx="259" cy="266"/>
              <a:chOff x="2406" y="1599"/>
              <a:chExt cx="249" cy="234"/>
            </a:xfrm>
          </p:grpSpPr>
          <p:sp>
            <p:nvSpPr>
              <p:cNvPr id="67716" name="Freeform 615"/>
              <p:cNvSpPr>
                <a:spLocks/>
              </p:cNvSpPr>
              <p:nvPr/>
            </p:nvSpPr>
            <p:spPr bwMode="auto">
              <a:xfrm>
                <a:off x="2406" y="1599"/>
                <a:ext cx="241" cy="226"/>
              </a:xfrm>
              <a:custGeom>
                <a:avLst/>
                <a:gdLst>
                  <a:gd name="T0" fmla="*/ 105 w 241"/>
                  <a:gd name="T1" fmla="*/ 0 h 226"/>
                  <a:gd name="T2" fmla="*/ 105 w 241"/>
                  <a:gd name="T3" fmla="*/ 0 h 226"/>
                  <a:gd name="T4" fmla="*/ 195 w 241"/>
                  <a:gd name="T5" fmla="*/ 60 h 226"/>
                  <a:gd name="T6" fmla="*/ 195 w 241"/>
                  <a:gd name="T7" fmla="*/ 68 h 226"/>
                  <a:gd name="T8" fmla="*/ 202 w 241"/>
                  <a:gd name="T9" fmla="*/ 68 h 226"/>
                  <a:gd name="T10" fmla="*/ 210 w 241"/>
                  <a:gd name="T11" fmla="*/ 75 h 226"/>
                  <a:gd name="T12" fmla="*/ 225 w 241"/>
                  <a:gd name="T13" fmla="*/ 82 h 226"/>
                  <a:gd name="T14" fmla="*/ 225 w 241"/>
                  <a:gd name="T15" fmla="*/ 90 h 226"/>
                  <a:gd name="T16" fmla="*/ 232 w 241"/>
                  <a:gd name="T17" fmla="*/ 90 h 226"/>
                  <a:gd name="T18" fmla="*/ 240 w 241"/>
                  <a:gd name="T19" fmla="*/ 90 h 226"/>
                  <a:gd name="T20" fmla="*/ 240 w 241"/>
                  <a:gd name="T21" fmla="*/ 142 h 226"/>
                  <a:gd name="T22" fmla="*/ 232 w 241"/>
                  <a:gd name="T23" fmla="*/ 150 h 226"/>
                  <a:gd name="T24" fmla="*/ 202 w 241"/>
                  <a:gd name="T25" fmla="*/ 150 h 226"/>
                  <a:gd name="T26" fmla="*/ 195 w 241"/>
                  <a:gd name="T27" fmla="*/ 157 h 226"/>
                  <a:gd name="T28" fmla="*/ 180 w 241"/>
                  <a:gd name="T29" fmla="*/ 157 h 226"/>
                  <a:gd name="T30" fmla="*/ 165 w 241"/>
                  <a:gd name="T31" fmla="*/ 157 h 226"/>
                  <a:gd name="T32" fmla="*/ 142 w 241"/>
                  <a:gd name="T33" fmla="*/ 172 h 226"/>
                  <a:gd name="T34" fmla="*/ 120 w 241"/>
                  <a:gd name="T35" fmla="*/ 180 h 226"/>
                  <a:gd name="T36" fmla="*/ 120 w 241"/>
                  <a:gd name="T37" fmla="*/ 195 h 226"/>
                  <a:gd name="T38" fmla="*/ 105 w 241"/>
                  <a:gd name="T39" fmla="*/ 210 h 226"/>
                  <a:gd name="T40" fmla="*/ 105 w 241"/>
                  <a:gd name="T41" fmla="*/ 225 h 226"/>
                  <a:gd name="T42" fmla="*/ 98 w 241"/>
                  <a:gd name="T43" fmla="*/ 225 h 226"/>
                  <a:gd name="T44" fmla="*/ 90 w 241"/>
                  <a:gd name="T45" fmla="*/ 225 h 226"/>
                  <a:gd name="T46" fmla="*/ 90 w 241"/>
                  <a:gd name="T47" fmla="*/ 217 h 226"/>
                  <a:gd name="T48" fmla="*/ 82 w 241"/>
                  <a:gd name="T49" fmla="*/ 217 h 226"/>
                  <a:gd name="T50" fmla="*/ 82 w 241"/>
                  <a:gd name="T51" fmla="*/ 225 h 226"/>
                  <a:gd name="T52" fmla="*/ 75 w 241"/>
                  <a:gd name="T53" fmla="*/ 225 h 226"/>
                  <a:gd name="T54" fmla="*/ 68 w 241"/>
                  <a:gd name="T55" fmla="*/ 225 h 226"/>
                  <a:gd name="T56" fmla="*/ 60 w 241"/>
                  <a:gd name="T57" fmla="*/ 225 h 226"/>
                  <a:gd name="T58" fmla="*/ 60 w 241"/>
                  <a:gd name="T59" fmla="*/ 217 h 226"/>
                  <a:gd name="T60" fmla="*/ 52 w 241"/>
                  <a:gd name="T61" fmla="*/ 217 h 226"/>
                  <a:gd name="T62" fmla="*/ 60 w 241"/>
                  <a:gd name="T63" fmla="*/ 210 h 226"/>
                  <a:gd name="T64" fmla="*/ 52 w 241"/>
                  <a:gd name="T65" fmla="*/ 202 h 226"/>
                  <a:gd name="T66" fmla="*/ 45 w 241"/>
                  <a:gd name="T67" fmla="*/ 195 h 226"/>
                  <a:gd name="T68" fmla="*/ 38 w 241"/>
                  <a:gd name="T69" fmla="*/ 202 h 226"/>
                  <a:gd name="T70" fmla="*/ 30 w 241"/>
                  <a:gd name="T71" fmla="*/ 195 h 226"/>
                  <a:gd name="T72" fmla="*/ 22 w 241"/>
                  <a:gd name="T73" fmla="*/ 202 h 226"/>
                  <a:gd name="T74" fmla="*/ 22 w 241"/>
                  <a:gd name="T75" fmla="*/ 195 h 226"/>
                  <a:gd name="T76" fmla="*/ 15 w 241"/>
                  <a:gd name="T77" fmla="*/ 202 h 226"/>
                  <a:gd name="T78" fmla="*/ 15 w 241"/>
                  <a:gd name="T79" fmla="*/ 195 h 226"/>
                  <a:gd name="T80" fmla="*/ 15 w 241"/>
                  <a:gd name="T81" fmla="*/ 187 h 226"/>
                  <a:gd name="T82" fmla="*/ 0 w 241"/>
                  <a:gd name="T83" fmla="*/ 172 h 226"/>
                  <a:gd name="T84" fmla="*/ 8 w 241"/>
                  <a:gd name="T85" fmla="*/ 172 h 226"/>
                  <a:gd name="T86" fmla="*/ 0 w 241"/>
                  <a:gd name="T87" fmla="*/ 157 h 226"/>
                  <a:gd name="T88" fmla="*/ 8 w 241"/>
                  <a:gd name="T89" fmla="*/ 150 h 226"/>
                  <a:gd name="T90" fmla="*/ 15 w 241"/>
                  <a:gd name="T91" fmla="*/ 142 h 226"/>
                  <a:gd name="T92" fmla="*/ 22 w 241"/>
                  <a:gd name="T93" fmla="*/ 150 h 226"/>
                  <a:gd name="T94" fmla="*/ 30 w 241"/>
                  <a:gd name="T95" fmla="*/ 150 h 226"/>
                  <a:gd name="T96" fmla="*/ 98 w 241"/>
                  <a:gd name="T97" fmla="*/ 150 h 226"/>
                  <a:gd name="T98" fmla="*/ 105 w 241"/>
                  <a:gd name="T99" fmla="*/ 135 h 226"/>
                  <a:gd name="T100" fmla="*/ 98 w 241"/>
                  <a:gd name="T101" fmla="*/ 135 h 226"/>
                  <a:gd name="T102" fmla="*/ 82 w 241"/>
                  <a:gd name="T103" fmla="*/ 0 h 226"/>
                  <a:gd name="T104" fmla="*/ 105 w 241"/>
                  <a:gd name="T105" fmla="*/ 0 h 2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41"/>
                  <a:gd name="T160" fmla="*/ 0 h 226"/>
                  <a:gd name="T161" fmla="*/ 241 w 241"/>
                  <a:gd name="T162" fmla="*/ 226 h 2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41" h="226">
                    <a:moveTo>
                      <a:pt x="105" y="0"/>
                    </a:moveTo>
                    <a:lnTo>
                      <a:pt x="105" y="0"/>
                    </a:lnTo>
                    <a:lnTo>
                      <a:pt x="195" y="60"/>
                    </a:lnTo>
                    <a:lnTo>
                      <a:pt x="195" y="68"/>
                    </a:lnTo>
                    <a:lnTo>
                      <a:pt x="202" y="68"/>
                    </a:lnTo>
                    <a:lnTo>
                      <a:pt x="210" y="75"/>
                    </a:lnTo>
                    <a:lnTo>
                      <a:pt x="225" y="82"/>
                    </a:lnTo>
                    <a:lnTo>
                      <a:pt x="225" y="90"/>
                    </a:lnTo>
                    <a:lnTo>
                      <a:pt x="232" y="90"/>
                    </a:lnTo>
                    <a:lnTo>
                      <a:pt x="240" y="90"/>
                    </a:lnTo>
                    <a:lnTo>
                      <a:pt x="240" y="142"/>
                    </a:lnTo>
                    <a:lnTo>
                      <a:pt x="232" y="150"/>
                    </a:lnTo>
                    <a:lnTo>
                      <a:pt x="202" y="150"/>
                    </a:lnTo>
                    <a:lnTo>
                      <a:pt x="195" y="157"/>
                    </a:lnTo>
                    <a:lnTo>
                      <a:pt x="180" y="157"/>
                    </a:lnTo>
                    <a:lnTo>
                      <a:pt x="165" y="157"/>
                    </a:lnTo>
                    <a:lnTo>
                      <a:pt x="142" y="172"/>
                    </a:lnTo>
                    <a:lnTo>
                      <a:pt x="120" y="180"/>
                    </a:lnTo>
                    <a:lnTo>
                      <a:pt x="120" y="195"/>
                    </a:lnTo>
                    <a:lnTo>
                      <a:pt x="105" y="210"/>
                    </a:lnTo>
                    <a:lnTo>
                      <a:pt x="105" y="225"/>
                    </a:lnTo>
                    <a:lnTo>
                      <a:pt x="98" y="225"/>
                    </a:lnTo>
                    <a:lnTo>
                      <a:pt x="90" y="225"/>
                    </a:lnTo>
                    <a:lnTo>
                      <a:pt x="90" y="217"/>
                    </a:lnTo>
                    <a:lnTo>
                      <a:pt x="82" y="217"/>
                    </a:lnTo>
                    <a:lnTo>
                      <a:pt x="82" y="225"/>
                    </a:lnTo>
                    <a:lnTo>
                      <a:pt x="75" y="225"/>
                    </a:lnTo>
                    <a:lnTo>
                      <a:pt x="68" y="225"/>
                    </a:lnTo>
                    <a:lnTo>
                      <a:pt x="60" y="225"/>
                    </a:lnTo>
                    <a:lnTo>
                      <a:pt x="60" y="217"/>
                    </a:lnTo>
                    <a:lnTo>
                      <a:pt x="52" y="217"/>
                    </a:lnTo>
                    <a:lnTo>
                      <a:pt x="60" y="210"/>
                    </a:lnTo>
                    <a:lnTo>
                      <a:pt x="52" y="202"/>
                    </a:lnTo>
                    <a:lnTo>
                      <a:pt x="45" y="195"/>
                    </a:lnTo>
                    <a:lnTo>
                      <a:pt x="38" y="202"/>
                    </a:lnTo>
                    <a:lnTo>
                      <a:pt x="30" y="195"/>
                    </a:lnTo>
                    <a:lnTo>
                      <a:pt x="22" y="202"/>
                    </a:lnTo>
                    <a:lnTo>
                      <a:pt x="22" y="195"/>
                    </a:lnTo>
                    <a:lnTo>
                      <a:pt x="15" y="202"/>
                    </a:lnTo>
                    <a:lnTo>
                      <a:pt x="15" y="195"/>
                    </a:lnTo>
                    <a:lnTo>
                      <a:pt x="15" y="187"/>
                    </a:lnTo>
                    <a:lnTo>
                      <a:pt x="0" y="172"/>
                    </a:lnTo>
                    <a:lnTo>
                      <a:pt x="8" y="172"/>
                    </a:lnTo>
                    <a:lnTo>
                      <a:pt x="0" y="157"/>
                    </a:lnTo>
                    <a:lnTo>
                      <a:pt x="8" y="150"/>
                    </a:lnTo>
                    <a:lnTo>
                      <a:pt x="15" y="142"/>
                    </a:lnTo>
                    <a:lnTo>
                      <a:pt x="22" y="150"/>
                    </a:lnTo>
                    <a:lnTo>
                      <a:pt x="30" y="150"/>
                    </a:lnTo>
                    <a:lnTo>
                      <a:pt x="98" y="150"/>
                    </a:lnTo>
                    <a:lnTo>
                      <a:pt x="105" y="135"/>
                    </a:lnTo>
                    <a:lnTo>
                      <a:pt x="98" y="135"/>
                    </a:lnTo>
                    <a:lnTo>
                      <a:pt x="82" y="0"/>
                    </a:lnTo>
                    <a:lnTo>
                      <a:pt x="10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17" name="Freeform 616"/>
              <p:cNvSpPr>
                <a:spLocks/>
              </p:cNvSpPr>
              <p:nvPr/>
            </p:nvSpPr>
            <p:spPr bwMode="auto">
              <a:xfrm>
                <a:off x="2406" y="1661"/>
                <a:ext cx="249" cy="172"/>
              </a:xfrm>
              <a:custGeom>
                <a:avLst/>
                <a:gdLst>
                  <a:gd name="T0" fmla="*/ 202 w 249"/>
                  <a:gd name="T1" fmla="*/ 0 h 172"/>
                  <a:gd name="T2" fmla="*/ 202 w 249"/>
                  <a:gd name="T3" fmla="*/ 0 h 172"/>
                  <a:gd name="T4" fmla="*/ 202 w 249"/>
                  <a:gd name="T5" fmla="*/ 8 h 172"/>
                  <a:gd name="T6" fmla="*/ 209 w 249"/>
                  <a:gd name="T7" fmla="*/ 8 h 172"/>
                  <a:gd name="T8" fmla="*/ 217 w 249"/>
                  <a:gd name="T9" fmla="*/ 16 h 172"/>
                  <a:gd name="T10" fmla="*/ 233 w 249"/>
                  <a:gd name="T11" fmla="*/ 23 h 172"/>
                  <a:gd name="T12" fmla="*/ 233 w 249"/>
                  <a:gd name="T13" fmla="*/ 31 h 172"/>
                  <a:gd name="T14" fmla="*/ 240 w 249"/>
                  <a:gd name="T15" fmla="*/ 39 h 172"/>
                  <a:gd name="T16" fmla="*/ 248 w 249"/>
                  <a:gd name="T17" fmla="*/ 31 h 172"/>
                  <a:gd name="T18" fmla="*/ 248 w 249"/>
                  <a:gd name="T19" fmla="*/ 85 h 172"/>
                  <a:gd name="T20" fmla="*/ 240 w 249"/>
                  <a:gd name="T21" fmla="*/ 93 h 172"/>
                  <a:gd name="T22" fmla="*/ 209 w 249"/>
                  <a:gd name="T23" fmla="*/ 93 h 172"/>
                  <a:gd name="T24" fmla="*/ 202 w 249"/>
                  <a:gd name="T25" fmla="*/ 101 h 172"/>
                  <a:gd name="T26" fmla="*/ 186 w 249"/>
                  <a:gd name="T27" fmla="*/ 101 h 172"/>
                  <a:gd name="T28" fmla="*/ 170 w 249"/>
                  <a:gd name="T29" fmla="*/ 101 h 172"/>
                  <a:gd name="T30" fmla="*/ 147 w 249"/>
                  <a:gd name="T31" fmla="*/ 124 h 172"/>
                  <a:gd name="T32" fmla="*/ 124 w 249"/>
                  <a:gd name="T33" fmla="*/ 124 h 172"/>
                  <a:gd name="T34" fmla="*/ 124 w 249"/>
                  <a:gd name="T35" fmla="*/ 140 h 172"/>
                  <a:gd name="T36" fmla="*/ 108 w 249"/>
                  <a:gd name="T37" fmla="*/ 155 h 172"/>
                  <a:gd name="T38" fmla="*/ 108 w 249"/>
                  <a:gd name="T39" fmla="*/ 171 h 172"/>
                  <a:gd name="T40" fmla="*/ 101 w 249"/>
                  <a:gd name="T41" fmla="*/ 171 h 172"/>
                  <a:gd name="T42" fmla="*/ 93 w 249"/>
                  <a:gd name="T43" fmla="*/ 171 h 172"/>
                  <a:gd name="T44" fmla="*/ 93 w 249"/>
                  <a:gd name="T45" fmla="*/ 163 h 172"/>
                  <a:gd name="T46" fmla="*/ 85 w 249"/>
                  <a:gd name="T47" fmla="*/ 171 h 172"/>
                  <a:gd name="T48" fmla="*/ 77 w 249"/>
                  <a:gd name="T49" fmla="*/ 171 h 172"/>
                  <a:gd name="T50" fmla="*/ 70 w 249"/>
                  <a:gd name="T51" fmla="*/ 171 h 172"/>
                  <a:gd name="T52" fmla="*/ 62 w 249"/>
                  <a:gd name="T53" fmla="*/ 171 h 172"/>
                  <a:gd name="T54" fmla="*/ 62 w 249"/>
                  <a:gd name="T55" fmla="*/ 163 h 172"/>
                  <a:gd name="T56" fmla="*/ 54 w 249"/>
                  <a:gd name="T57" fmla="*/ 163 h 172"/>
                  <a:gd name="T58" fmla="*/ 62 w 249"/>
                  <a:gd name="T59" fmla="*/ 155 h 172"/>
                  <a:gd name="T60" fmla="*/ 54 w 249"/>
                  <a:gd name="T61" fmla="*/ 147 h 172"/>
                  <a:gd name="T62" fmla="*/ 46 w 249"/>
                  <a:gd name="T63" fmla="*/ 140 h 172"/>
                  <a:gd name="T64" fmla="*/ 39 w 249"/>
                  <a:gd name="T65" fmla="*/ 147 h 172"/>
                  <a:gd name="T66" fmla="*/ 31 w 249"/>
                  <a:gd name="T67" fmla="*/ 140 h 172"/>
                  <a:gd name="T68" fmla="*/ 23 w 249"/>
                  <a:gd name="T69" fmla="*/ 147 h 172"/>
                  <a:gd name="T70" fmla="*/ 23 w 249"/>
                  <a:gd name="T71" fmla="*/ 140 h 172"/>
                  <a:gd name="T72" fmla="*/ 15 w 249"/>
                  <a:gd name="T73" fmla="*/ 147 h 172"/>
                  <a:gd name="T74" fmla="*/ 15 w 249"/>
                  <a:gd name="T75" fmla="*/ 140 h 172"/>
                  <a:gd name="T76" fmla="*/ 15 w 249"/>
                  <a:gd name="T77" fmla="*/ 132 h 172"/>
                  <a:gd name="T78" fmla="*/ 0 w 249"/>
                  <a:gd name="T79" fmla="*/ 116 h 172"/>
                  <a:gd name="T80" fmla="*/ 8 w 249"/>
                  <a:gd name="T81" fmla="*/ 116 h 172"/>
                  <a:gd name="T82" fmla="*/ 0 w 249"/>
                  <a:gd name="T83" fmla="*/ 101 h 172"/>
                  <a:gd name="T84" fmla="*/ 8 w 249"/>
                  <a:gd name="T85" fmla="*/ 93 h 172"/>
                  <a:gd name="T86" fmla="*/ 15 w 249"/>
                  <a:gd name="T87" fmla="*/ 85 h 172"/>
                  <a:gd name="T88" fmla="*/ 23 w 249"/>
                  <a:gd name="T89" fmla="*/ 93 h 17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49"/>
                  <a:gd name="T136" fmla="*/ 0 h 172"/>
                  <a:gd name="T137" fmla="*/ 249 w 249"/>
                  <a:gd name="T138" fmla="*/ 172 h 17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49" h="172">
                    <a:moveTo>
                      <a:pt x="202" y="0"/>
                    </a:moveTo>
                    <a:lnTo>
                      <a:pt x="202" y="0"/>
                    </a:lnTo>
                    <a:lnTo>
                      <a:pt x="202" y="8"/>
                    </a:lnTo>
                    <a:lnTo>
                      <a:pt x="209" y="8"/>
                    </a:lnTo>
                    <a:lnTo>
                      <a:pt x="217" y="16"/>
                    </a:lnTo>
                    <a:lnTo>
                      <a:pt x="233" y="23"/>
                    </a:lnTo>
                    <a:lnTo>
                      <a:pt x="233" y="31"/>
                    </a:lnTo>
                    <a:lnTo>
                      <a:pt x="240" y="39"/>
                    </a:lnTo>
                    <a:lnTo>
                      <a:pt x="248" y="31"/>
                    </a:lnTo>
                    <a:lnTo>
                      <a:pt x="248" y="85"/>
                    </a:lnTo>
                    <a:lnTo>
                      <a:pt x="240" y="93"/>
                    </a:lnTo>
                    <a:lnTo>
                      <a:pt x="209" y="93"/>
                    </a:lnTo>
                    <a:lnTo>
                      <a:pt x="202" y="101"/>
                    </a:lnTo>
                    <a:lnTo>
                      <a:pt x="186" y="101"/>
                    </a:lnTo>
                    <a:lnTo>
                      <a:pt x="170" y="101"/>
                    </a:lnTo>
                    <a:lnTo>
                      <a:pt x="147" y="124"/>
                    </a:lnTo>
                    <a:lnTo>
                      <a:pt x="124" y="124"/>
                    </a:lnTo>
                    <a:lnTo>
                      <a:pt x="124" y="140"/>
                    </a:lnTo>
                    <a:lnTo>
                      <a:pt x="108" y="155"/>
                    </a:lnTo>
                    <a:lnTo>
                      <a:pt x="108" y="171"/>
                    </a:lnTo>
                    <a:lnTo>
                      <a:pt x="101" y="171"/>
                    </a:lnTo>
                    <a:lnTo>
                      <a:pt x="93" y="171"/>
                    </a:lnTo>
                    <a:lnTo>
                      <a:pt x="93" y="163"/>
                    </a:lnTo>
                    <a:lnTo>
                      <a:pt x="85" y="171"/>
                    </a:lnTo>
                    <a:lnTo>
                      <a:pt x="77" y="171"/>
                    </a:lnTo>
                    <a:lnTo>
                      <a:pt x="70" y="171"/>
                    </a:lnTo>
                    <a:lnTo>
                      <a:pt x="62" y="171"/>
                    </a:lnTo>
                    <a:lnTo>
                      <a:pt x="62" y="163"/>
                    </a:lnTo>
                    <a:lnTo>
                      <a:pt x="54" y="163"/>
                    </a:lnTo>
                    <a:lnTo>
                      <a:pt x="62" y="155"/>
                    </a:lnTo>
                    <a:lnTo>
                      <a:pt x="54" y="147"/>
                    </a:lnTo>
                    <a:lnTo>
                      <a:pt x="46" y="140"/>
                    </a:lnTo>
                    <a:lnTo>
                      <a:pt x="39" y="147"/>
                    </a:lnTo>
                    <a:lnTo>
                      <a:pt x="31" y="140"/>
                    </a:lnTo>
                    <a:lnTo>
                      <a:pt x="23" y="147"/>
                    </a:lnTo>
                    <a:lnTo>
                      <a:pt x="23" y="140"/>
                    </a:lnTo>
                    <a:lnTo>
                      <a:pt x="15" y="147"/>
                    </a:lnTo>
                    <a:lnTo>
                      <a:pt x="15" y="140"/>
                    </a:lnTo>
                    <a:lnTo>
                      <a:pt x="15" y="132"/>
                    </a:lnTo>
                    <a:lnTo>
                      <a:pt x="0" y="116"/>
                    </a:lnTo>
                    <a:lnTo>
                      <a:pt x="8" y="116"/>
                    </a:lnTo>
                    <a:lnTo>
                      <a:pt x="0" y="101"/>
                    </a:lnTo>
                    <a:lnTo>
                      <a:pt x="8" y="93"/>
                    </a:lnTo>
                    <a:lnTo>
                      <a:pt x="15" y="85"/>
                    </a:lnTo>
                    <a:lnTo>
                      <a:pt x="23" y="9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18" name="Freeform 617"/>
              <p:cNvSpPr>
                <a:spLocks/>
              </p:cNvSpPr>
              <p:nvPr/>
            </p:nvSpPr>
            <p:spPr bwMode="auto">
              <a:xfrm>
                <a:off x="2406" y="1599"/>
                <a:ext cx="249" cy="234"/>
              </a:xfrm>
              <a:custGeom>
                <a:avLst/>
                <a:gdLst>
                  <a:gd name="T0" fmla="*/ 23 w 249"/>
                  <a:gd name="T1" fmla="*/ 155 h 234"/>
                  <a:gd name="T2" fmla="*/ 23 w 249"/>
                  <a:gd name="T3" fmla="*/ 155 h 234"/>
                  <a:gd name="T4" fmla="*/ 31 w 249"/>
                  <a:gd name="T5" fmla="*/ 155 h 234"/>
                  <a:gd name="T6" fmla="*/ 101 w 249"/>
                  <a:gd name="T7" fmla="*/ 155 h 234"/>
                  <a:gd name="T8" fmla="*/ 108 w 249"/>
                  <a:gd name="T9" fmla="*/ 140 h 234"/>
                  <a:gd name="T10" fmla="*/ 101 w 249"/>
                  <a:gd name="T11" fmla="*/ 140 h 234"/>
                  <a:gd name="T12" fmla="*/ 85 w 249"/>
                  <a:gd name="T13" fmla="*/ 0 h 234"/>
                  <a:gd name="T14" fmla="*/ 108 w 249"/>
                  <a:gd name="T15" fmla="*/ 0 h 234"/>
                  <a:gd name="T16" fmla="*/ 202 w 249"/>
                  <a:gd name="T17" fmla="*/ 62 h 234"/>
                  <a:gd name="T18" fmla="*/ 202 w 249"/>
                  <a:gd name="T19" fmla="*/ 70 h 234"/>
                  <a:gd name="T20" fmla="*/ 209 w 249"/>
                  <a:gd name="T21" fmla="*/ 70 h 234"/>
                  <a:gd name="T22" fmla="*/ 217 w 249"/>
                  <a:gd name="T23" fmla="*/ 78 h 234"/>
                  <a:gd name="T24" fmla="*/ 233 w 249"/>
                  <a:gd name="T25" fmla="*/ 85 h 234"/>
                  <a:gd name="T26" fmla="*/ 233 w 249"/>
                  <a:gd name="T27" fmla="*/ 93 h 234"/>
                  <a:gd name="T28" fmla="*/ 240 w 249"/>
                  <a:gd name="T29" fmla="*/ 93 h 234"/>
                  <a:gd name="T30" fmla="*/ 248 w 249"/>
                  <a:gd name="T31" fmla="*/ 93 h 234"/>
                  <a:gd name="T32" fmla="*/ 248 w 249"/>
                  <a:gd name="T33" fmla="*/ 147 h 234"/>
                  <a:gd name="T34" fmla="*/ 240 w 249"/>
                  <a:gd name="T35" fmla="*/ 155 h 234"/>
                  <a:gd name="T36" fmla="*/ 209 w 249"/>
                  <a:gd name="T37" fmla="*/ 155 h 234"/>
                  <a:gd name="T38" fmla="*/ 202 w 249"/>
                  <a:gd name="T39" fmla="*/ 163 h 234"/>
                  <a:gd name="T40" fmla="*/ 186 w 249"/>
                  <a:gd name="T41" fmla="*/ 163 h 234"/>
                  <a:gd name="T42" fmla="*/ 170 w 249"/>
                  <a:gd name="T43" fmla="*/ 163 h 234"/>
                  <a:gd name="T44" fmla="*/ 147 w 249"/>
                  <a:gd name="T45" fmla="*/ 178 h 234"/>
                  <a:gd name="T46" fmla="*/ 124 w 249"/>
                  <a:gd name="T47" fmla="*/ 186 h 234"/>
                  <a:gd name="T48" fmla="*/ 124 w 249"/>
                  <a:gd name="T49" fmla="*/ 202 h 234"/>
                  <a:gd name="T50" fmla="*/ 108 w 249"/>
                  <a:gd name="T51" fmla="*/ 217 h 234"/>
                  <a:gd name="T52" fmla="*/ 108 w 249"/>
                  <a:gd name="T53" fmla="*/ 233 h 234"/>
                  <a:gd name="T54" fmla="*/ 101 w 249"/>
                  <a:gd name="T55" fmla="*/ 233 h 234"/>
                  <a:gd name="T56" fmla="*/ 93 w 249"/>
                  <a:gd name="T57" fmla="*/ 233 h 234"/>
                  <a:gd name="T58" fmla="*/ 93 w 249"/>
                  <a:gd name="T59" fmla="*/ 225 h 234"/>
                  <a:gd name="T60" fmla="*/ 85 w 249"/>
                  <a:gd name="T61" fmla="*/ 225 h 234"/>
                  <a:gd name="T62" fmla="*/ 85 w 249"/>
                  <a:gd name="T63" fmla="*/ 233 h 234"/>
                  <a:gd name="T64" fmla="*/ 77 w 249"/>
                  <a:gd name="T65" fmla="*/ 233 h 234"/>
                  <a:gd name="T66" fmla="*/ 70 w 249"/>
                  <a:gd name="T67" fmla="*/ 233 h 234"/>
                  <a:gd name="T68" fmla="*/ 62 w 249"/>
                  <a:gd name="T69" fmla="*/ 233 h 234"/>
                  <a:gd name="T70" fmla="*/ 62 w 249"/>
                  <a:gd name="T71" fmla="*/ 225 h 234"/>
                  <a:gd name="T72" fmla="*/ 54 w 249"/>
                  <a:gd name="T73" fmla="*/ 225 h 234"/>
                  <a:gd name="T74" fmla="*/ 62 w 249"/>
                  <a:gd name="T75" fmla="*/ 217 h 234"/>
                  <a:gd name="T76" fmla="*/ 54 w 249"/>
                  <a:gd name="T77" fmla="*/ 209 h 234"/>
                  <a:gd name="T78" fmla="*/ 46 w 249"/>
                  <a:gd name="T79" fmla="*/ 202 h 234"/>
                  <a:gd name="T80" fmla="*/ 39 w 249"/>
                  <a:gd name="T81" fmla="*/ 209 h 234"/>
                  <a:gd name="T82" fmla="*/ 31 w 249"/>
                  <a:gd name="T83" fmla="*/ 202 h 234"/>
                  <a:gd name="T84" fmla="*/ 23 w 249"/>
                  <a:gd name="T85" fmla="*/ 209 h 234"/>
                  <a:gd name="T86" fmla="*/ 23 w 249"/>
                  <a:gd name="T87" fmla="*/ 202 h 234"/>
                  <a:gd name="T88" fmla="*/ 15 w 249"/>
                  <a:gd name="T89" fmla="*/ 209 h 234"/>
                  <a:gd name="T90" fmla="*/ 15 w 249"/>
                  <a:gd name="T91" fmla="*/ 202 h 234"/>
                  <a:gd name="T92" fmla="*/ 15 w 249"/>
                  <a:gd name="T93" fmla="*/ 194 h 234"/>
                  <a:gd name="T94" fmla="*/ 0 w 249"/>
                  <a:gd name="T95" fmla="*/ 178 h 234"/>
                  <a:gd name="T96" fmla="*/ 8 w 249"/>
                  <a:gd name="T97" fmla="*/ 178 h 234"/>
                  <a:gd name="T98" fmla="*/ 0 w 249"/>
                  <a:gd name="T99" fmla="*/ 163 h 234"/>
                  <a:gd name="T100" fmla="*/ 8 w 249"/>
                  <a:gd name="T101" fmla="*/ 155 h 234"/>
                  <a:gd name="T102" fmla="*/ 15 w 249"/>
                  <a:gd name="T103" fmla="*/ 147 h 234"/>
                  <a:gd name="T104" fmla="*/ 23 w 249"/>
                  <a:gd name="T105" fmla="*/ 155 h 234"/>
                  <a:gd name="T106" fmla="*/ 31 w 249"/>
                  <a:gd name="T107" fmla="*/ 155 h 234"/>
                  <a:gd name="T108" fmla="*/ 101 w 249"/>
                  <a:gd name="T109" fmla="*/ 155 h 234"/>
                  <a:gd name="T110" fmla="*/ 108 w 249"/>
                  <a:gd name="T111" fmla="*/ 140 h 234"/>
                  <a:gd name="T112" fmla="*/ 101 w 249"/>
                  <a:gd name="T113" fmla="*/ 140 h 234"/>
                  <a:gd name="T114" fmla="*/ 85 w 249"/>
                  <a:gd name="T115" fmla="*/ 0 h 234"/>
                  <a:gd name="T116" fmla="*/ 108 w 249"/>
                  <a:gd name="T117" fmla="*/ 0 h 23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49"/>
                  <a:gd name="T178" fmla="*/ 0 h 234"/>
                  <a:gd name="T179" fmla="*/ 249 w 249"/>
                  <a:gd name="T180" fmla="*/ 234 h 23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49" h="234">
                    <a:moveTo>
                      <a:pt x="23" y="155"/>
                    </a:moveTo>
                    <a:lnTo>
                      <a:pt x="23" y="155"/>
                    </a:lnTo>
                    <a:lnTo>
                      <a:pt x="31" y="155"/>
                    </a:lnTo>
                    <a:lnTo>
                      <a:pt x="101" y="155"/>
                    </a:lnTo>
                    <a:lnTo>
                      <a:pt x="108" y="140"/>
                    </a:lnTo>
                    <a:lnTo>
                      <a:pt x="101" y="140"/>
                    </a:lnTo>
                    <a:lnTo>
                      <a:pt x="85" y="0"/>
                    </a:lnTo>
                    <a:lnTo>
                      <a:pt x="108" y="0"/>
                    </a:lnTo>
                    <a:lnTo>
                      <a:pt x="202" y="62"/>
                    </a:lnTo>
                    <a:lnTo>
                      <a:pt x="202" y="70"/>
                    </a:lnTo>
                    <a:lnTo>
                      <a:pt x="209" y="70"/>
                    </a:lnTo>
                    <a:lnTo>
                      <a:pt x="217" y="78"/>
                    </a:lnTo>
                    <a:lnTo>
                      <a:pt x="233" y="85"/>
                    </a:lnTo>
                    <a:lnTo>
                      <a:pt x="233" y="93"/>
                    </a:lnTo>
                    <a:lnTo>
                      <a:pt x="240" y="93"/>
                    </a:lnTo>
                    <a:lnTo>
                      <a:pt x="248" y="93"/>
                    </a:lnTo>
                    <a:lnTo>
                      <a:pt x="248" y="147"/>
                    </a:lnTo>
                    <a:lnTo>
                      <a:pt x="240" y="155"/>
                    </a:lnTo>
                    <a:lnTo>
                      <a:pt x="209" y="155"/>
                    </a:lnTo>
                    <a:lnTo>
                      <a:pt x="202" y="163"/>
                    </a:lnTo>
                    <a:lnTo>
                      <a:pt x="186" y="163"/>
                    </a:lnTo>
                    <a:lnTo>
                      <a:pt x="170" y="163"/>
                    </a:lnTo>
                    <a:lnTo>
                      <a:pt x="147" y="178"/>
                    </a:lnTo>
                    <a:lnTo>
                      <a:pt x="124" y="186"/>
                    </a:lnTo>
                    <a:lnTo>
                      <a:pt x="124" y="202"/>
                    </a:lnTo>
                    <a:lnTo>
                      <a:pt x="108" y="217"/>
                    </a:lnTo>
                    <a:lnTo>
                      <a:pt x="108" y="233"/>
                    </a:lnTo>
                    <a:lnTo>
                      <a:pt x="101" y="233"/>
                    </a:lnTo>
                    <a:lnTo>
                      <a:pt x="93" y="233"/>
                    </a:lnTo>
                    <a:lnTo>
                      <a:pt x="93" y="225"/>
                    </a:lnTo>
                    <a:lnTo>
                      <a:pt x="85" y="225"/>
                    </a:lnTo>
                    <a:lnTo>
                      <a:pt x="85" y="233"/>
                    </a:lnTo>
                    <a:lnTo>
                      <a:pt x="77" y="233"/>
                    </a:lnTo>
                    <a:lnTo>
                      <a:pt x="70" y="233"/>
                    </a:lnTo>
                    <a:lnTo>
                      <a:pt x="62" y="233"/>
                    </a:lnTo>
                    <a:lnTo>
                      <a:pt x="62" y="225"/>
                    </a:lnTo>
                    <a:lnTo>
                      <a:pt x="54" y="225"/>
                    </a:lnTo>
                    <a:lnTo>
                      <a:pt x="62" y="217"/>
                    </a:lnTo>
                    <a:lnTo>
                      <a:pt x="54" y="209"/>
                    </a:lnTo>
                    <a:lnTo>
                      <a:pt x="46" y="202"/>
                    </a:lnTo>
                    <a:lnTo>
                      <a:pt x="39" y="209"/>
                    </a:lnTo>
                    <a:lnTo>
                      <a:pt x="31" y="202"/>
                    </a:lnTo>
                    <a:lnTo>
                      <a:pt x="23" y="209"/>
                    </a:lnTo>
                    <a:lnTo>
                      <a:pt x="23" y="202"/>
                    </a:lnTo>
                    <a:lnTo>
                      <a:pt x="15" y="209"/>
                    </a:lnTo>
                    <a:lnTo>
                      <a:pt x="15" y="202"/>
                    </a:lnTo>
                    <a:lnTo>
                      <a:pt x="15" y="194"/>
                    </a:lnTo>
                    <a:lnTo>
                      <a:pt x="0" y="178"/>
                    </a:lnTo>
                    <a:lnTo>
                      <a:pt x="8" y="178"/>
                    </a:lnTo>
                    <a:lnTo>
                      <a:pt x="0" y="163"/>
                    </a:lnTo>
                    <a:lnTo>
                      <a:pt x="8" y="155"/>
                    </a:lnTo>
                    <a:lnTo>
                      <a:pt x="15" y="147"/>
                    </a:lnTo>
                    <a:lnTo>
                      <a:pt x="23" y="155"/>
                    </a:lnTo>
                    <a:lnTo>
                      <a:pt x="31" y="155"/>
                    </a:lnTo>
                    <a:lnTo>
                      <a:pt x="101" y="155"/>
                    </a:lnTo>
                    <a:lnTo>
                      <a:pt x="108" y="140"/>
                    </a:lnTo>
                    <a:lnTo>
                      <a:pt x="101" y="140"/>
                    </a:lnTo>
                    <a:lnTo>
                      <a:pt x="85" y="0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25" name="Group 618"/>
            <p:cNvGrpSpPr>
              <a:grpSpLocks/>
            </p:cNvGrpSpPr>
            <p:nvPr/>
          </p:nvGrpSpPr>
          <p:grpSpPr bwMode="auto">
            <a:xfrm>
              <a:off x="2444" y="2209"/>
              <a:ext cx="187" cy="230"/>
              <a:chOff x="2336" y="1560"/>
              <a:chExt cx="179" cy="203"/>
            </a:xfrm>
          </p:grpSpPr>
          <p:sp>
            <p:nvSpPr>
              <p:cNvPr id="67714" name="Freeform 619"/>
              <p:cNvSpPr>
                <a:spLocks/>
              </p:cNvSpPr>
              <p:nvPr/>
            </p:nvSpPr>
            <p:spPr bwMode="auto">
              <a:xfrm>
                <a:off x="2336" y="1560"/>
                <a:ext cx="171" cy="195"/>
              </a:xfrm>
              <a:custGeom>
                <a:avLst/>
                <a:gdLst>
                  <a:gd name="T0" fmla="*/ 0 w 171"/>
                  <a:gd name="T1" fmla="*/ 97 h 195"/>
                  <a:gd name="T2" fmla="*/ 0 w 171"/>
                  <a:gd name="T3" fmla="*/ 97 h 195"/>
                  <a:gd name="T4" fmla="*/ 8 w 171"/>
                  <a:gd name="T5" fmla="*/ 112 h 195"/>
                  <a:gd name="T6" fmla="*/ 8 w 171"/>
                  <a:gd name="T7" fmla="*/ 119 h 195"/>
                  <a:gd name="T8" fmla="*/ 8 w 171"/>
                  <a:gd name="T9" fmla="*/ 127 h 195"/>
                  <a:gd name="T10" fmla="*/ 8 w 171"/>
                  <a:gd name="T11" fmla="*/ 134 h 195"/>
                  <a:gd name="T12" fmla="*/ 8 w 171"/>
                  <a:gd name="T13" fmla="*/ 149 h 195"/>
                  <a:gd name="T14" fmla="*/ 0 w 171"/>
                  <a:gd name="T15" fmla="*/ 172 h 195"/>
                  <a:gd name="T16" fmla="*/ 8 w 171"/>
                  <a:gd name="T17" fmla="*/ 172 h 195"/>
                  <a:gd name="T18" fmla="*/ 37 w 171"/>
                  <a:gd name="T19" fmla="*/ 164 h 195"/>
                  <a:gd name="T20" fmla="*/ 44 w 171"/>
                  <a:gd name="T21" fmla="*/ 172 h 195"/>
                  <a:gd name="T22" fmla="*/ 52 w 171"/>
                  <a:gd name="T23" fmla="*/ 172 h 195"/>
                  <a:gd name="T24" fmla="*/ 59 w 171"/>
                  <a:gd name="T25" fmla="*/ 186 h 195"/>
                  <a:gd name="T26" fmla="*/ 67 w 171"/>
                  <a:gd name="T27" fmla="*/ 194 h 195"/>
                  <a:gd name="T28" fmla="*/ 74 w 171"/>
                  <a:gd name="T29" fmla="*/ 186 h 195"/>
                  <a:gd name="T30" fmla="*/ 81 w 171"/>
                  <a:gd name="T31" fmla="*/ 179 h 195"/>
                  <a:gd name="T32" fmla="*/ 89 w 171"/>
                  <a:gd name="T33" fmla="*/ 186 h 195"/>
                  <a:gd name="T34" fmla="*/ 96 w 171"/>
                  <a:gd name="T35" fmla="*/ 186 h 195"/>
                  <a:gd name="T36" fmla="*/ 163 w 171"/>
                  <a:gd name="T37" fmla="*/ 186 h 195"/>
                  <a:gd name="T38" fmla="*/ 170 w 171"/>
                  <a:gd name="T39" fmla="*/ 172 h 195"/>
                  <a:gd name="T40" fmla="*/ 163 w 171"/>
                  <a:gd name="T41" fmla="*/ 172 h 195"/>
                  <a:gd name="T42" fmla="*/ 148 w 171"/>
                  <a:gd name="T43" fmla="*/ 37 h 195"/>
                  <a:gd name="T44" fmla="*/ 170 w 171"/>
                  <a:gd name="T45" fmla="*/ 37 h 195"/>
                  <a:gd name="T46" fmla="*/ 118 w 171"/>
                  <a:gd name="T47" fmla="*/ 0 h 195"/>
                  <a:gd name="T48" fmla="*/ 118 w 171"/>
                  <a:gd name="T49" fmla="*/ 22 h 195"/>
                  <a:gd name="T50" fmla="*/ 74 w 171"/>
                  <a:gd name="T51" fmla="*/ 15 h 195"/>
                  <a:gd name="T52" fmla="*/ 74 w 171"/>
                  <a:gd name="T53" fmla="*/ 60 h 195"/>
                  <a:gd name="T54" fmla="*/ 59 w 171"/>
                  <a:gd name="T55" fmla="*/ 60 h 195"/>
                  <a:gd name="T56" fmla="*/ 52 w 171"/>
                  <a:gd name="T57" fmla="*/ 67 h 195"/>
                  <a:gd name="T58" fmla="*/ 59 w 171"/>
                  <a:gd name="T59" fmla="*/ 89 h 195"/>
                  <a:gd name="T60" fmla="*/ 0 w 171"/>
                  <a:gd name="T61" fmla="*/ 89 h 195"/>
                  <a:gd name="T62" fmla="*/ 0 w 171"/>
                  <a:gd name="T63" fmla="*/ 97 h 19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1"/>
                  <a:gd name="T97" fmla="*/ 0 h 195"/>
                  <a:gd name="T98" fmla="*/ 171 w 171"/>
                  <a:gd name="T99" fmla="*/ 195 h 19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1" h="195">
                    <a:moveTo>
                      <a:pt x="0" y="97"/>
                    </a:moveTo>
                    <a:lnTo>
                      <a:pt x="0" y="97"/>
                    </a:lnTo>
                    <a:lnTo>
                      <a:pt x="8" y="112"/>
                    </a:lnTo>
                    <a:lnTo>
                      <a:pt x="8" y="119"/>
                    </a:lnTo>
                    <a:lnTo>
                      <a:pt x="8" y="127"/>
                    </a:lnTo>
                    <a:lnTo>
                      <a:pt x="8" y="134"/>
                    </a:lnTo>
                    <a:lnTo>
                      <a:pt x="8" y="149"/>
                    </a:lnTo>
                    <a:lnTo>
                      <a:pt x="0" y="172"/>
                    </a:lnTo>
                    <a:lnTo>
                      <a:pt x="8" y="172"/>
                    </a:lnTo>
                    <a:lnTo>
                      <a:pt x="37" y="164"/>
                    </a:lnTo>
                    <a:lnTo>
                      <a:pt x="44" y="172"/>
                    </a:lnTo>
                    <a:lnTo>
                      <a:pt x="52" y="172"/>
                    </a:lnTo>
                    <a:lnTo>
                      <a:pt x="59" y="186"/>
                    </a:lnTo>
                    <a:lnTo>
                      <a:pt x="67" y="194"/>
                    </a:lnTo>
                    <a:lnTo>
                      <a:pt x="74" y="186"/>
                    </a:lnTo>
                    <a:lnTo>
                      <a:pt x="81" y="179"/>
                    </a:lnTo>
                    <a:lnTo>
                      <a:pt x="89" y="186"/>
                    </a:lnTo>
                    <a:lnTo>
                      <a:pt x="96" y="186"/>
                    </a:lnTo>
                    <a:lnTo>
                      <a:pt x="163" y="186"/>
                    </a:lnTo>
                    <a:lnTo>
                      <a:pt x="170" y="172"/>
                    </a:lnTo>
                    <a:lnTo>
                      <a:pt x="163" y="172"/>
                    </a:lnTo>
                    <a:lnTo>
                      <a:pt x="148" y="37"/>
                    </a:lnTo>
                    <a:lnTo>
                      <a:pt x="170" y="37"/>
                    </a:lnTo>
                    <a:lnTo>
                      <a:pt x="118" y="0"/>
                    </a:lnTo>
                    <a:lnTo>
                      <a:pt x="118" y="22"/>
                    </a:lnTo>
                    <a:lnTo>
                      <a:pt x="74" y="15"/>
                    </a:lnTo>
                    <a:lnTo>
                      <a:pt x="74" y="60"/>
                    </a:lnTo>
                    <a:lnTo>
                      <a:pt x="59" y="60"/>
                    </a:lnTo>
                    <a:lnTo>
                      <a:pt x="52" y="67"/>
                    </a:lnTo>
                    <a:lnTo>
                      <a:pt x="59" y="89"/>
                    </a:lnTo>
                    <a:lnTo>
                      <a:pt x="0" y="89"/>
                    </a:lnTo>
                    <a:lnTo>
                      <a:pt x="0" y="9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15" name="Freeform 620"/>
              <p:cNvSpPr>
                <a:spLocks/>
              </p:cNvSpPr>
              <p:nvPr/>
            </p:nvSpPr>
            <p:spPr bwMode="auto">
              <a:xfrm>
                <a:off x="2336" y="1560"/>
                <a:ext cx="179" cy="203"/>
              </a:xfrm>
              <a:custGeom>
                <a:avLst/>
                <a:gdLst>
                  <a:gd name="T0" fmla="*/ 0 w 179"/>
                  <a:gd name="T1" fmla="*/ 101 h 203"/>
                  <a:gd name="T2" fmla="*/ 0 w 179"/>
                  <a:gd name="T3" fmla="*/ 101 h 203"/>
                  <a:gd name="T4" fmla="*/ 8 w 179"/>
                  <a:gd name="T5" fmla="*/ 117 h 203"/>
                  <a:gd name="T6" fmla="*/ 8 w 179"/>
                  <a:gd name="T7" fmla="*/ 124 h 203"/>
                  <a:gd name="T8" fmla="*/ 8 w 179"/>
                  <a:gd name="T9" fmla="*/ 132 h 203"/>
                  <a:gd name="T10" fmla="*/ 8 w 179"/>
                  <a:gd name="T11" fmla="*/ 148 h 203"/>
                  <a:gd name="T12" fmla="*/ 8 w 179"/>
                  <a:gd name="T13" fmla="*/ 155 h 203"/>
                  <a:gd name="T14" fmla="*/ 0 w 179"/>
                  <a:gd name="T15" fmla="*/ 179 h 203"/>
                  <a:gd name="T16" fmla="*/ 8 w 179"/>
                  <a:gd name="T17" fmla="*/ 179 h 203"/>
                  <a:gd name="T18" fmla="*/ 39 w 179"/>
                  <a:gd name="T19" fmla="*/ 171 h 203"/>
                  <a:gd name="T20" fmla="*/ 46 w 179"/>
                  <a:gd name="T21" fmla="*/ 179 h 203"/>
                  <a:gd name="T22" fmla="*/ 54 w 179"/>
                  <a:gd name="T23" fmla="*/ 179 h 203"/>
                  <a:gd name="T24" fmla="*/ 62 w 179"/>
                  <a:gd name="T25" fmla="*/ 194 h 203"/>
                  <a:gd name="T26" fmla="*/ 70 w 179"/>
                  <a:gd name="T27" fmla="*/ 202 h 203"/>
                  <a:gd name="T28" fmla="*/ 78 w 179"/>
                  <a:gd name="T29" fmla="*/ 194 h 203"/>
                  <a:gd name="T30" fmla="*/ 85 w 179"/>
                  <a:gd name="T31" fmla="*/ 186 h 203"/>
                  <a:gd name="T32" fmla="*/ 93 w 179"/>
                  <a:gd name="T33" fmla="*/ 194 h 203"/>
                  <a:gd name="T34" fmla="*/ 101 w 179"/>
                  <a:gd name="T35" fmla="*/ 194 h 203"/>
                  <a:gd name="T36" fmla="*/ 171 w 179"/>
                  <a:gd name="T37" fmla="*/ 194 h 203"/>
                  <a:gd name="T38" fmla="*/ 178 w 179"/>
                  <a:gd name="T39" fmla="*/ 179 h 203"/>
                  <a:gd name="T40" fmla="*/ 171 w 179"/>
                  <a:gd name="T41" fmla="*/ 179 h 203"/>
                  <a:gd name="T42" fmla="*/ 155 w 179"/>
                  <a:gd name="T43" fmla="*/ 39 h 203"/>
                  <a:gd name="T44" fmla="*/ 178 w 179"/>
                  <a:gd name="T45" fmla="*/ 39 h 203"/>
                  <a:gd name="T46" fmla="*/ 124 w 179"/>
                  <a:gd name="T47" fmla="*/ 0 h 203"/>
                  <a:gd name="T48" fmla="*/ 124 w 179"/>
                  <a:gd name="T49" fmla="*/ 23 h 203"/>
                  <a:gd name="T50" fmla="*/ 78 w 179"/>
                  <a:gd name="T51" fmla="*/ 23 h 203"/>
                  <a:gd name="T52" fmla="*/ 78 w 179"/>
                  <a:gd name="T53" fmla="*/ 62 h 203"/>
                  <a:gd name="T54" fmla="*/ 62 w 179"/>
                  <a:gd name="T55" fmla="*/ 70 h 203"/>
                  <a:gd name="T56" fmla="*/ 54 w 179"/>
                  <a:gd name="T57" fmla="*/ 70 h 203"/>
                  <a:gd name="T58" fmla="*/ 62 w 179"/>
                  <a:gd name="T59" fmla="*/ 93 h 203"/>
                  <a:gd name="T60" fmla="*/ 0 w 179"/>
                  <a:gd name="T61" fmla="*/ 101 h 203"/>
                  <a:gd name="T62" fmla="*/ 8 w 179"/>
                  <a:gd name="T63" fmla="*/ 117 h 203"/>
                  <a:gd name="T64" fmla="*/ 8 w 179"/>
                  <a:gd name="T65" fmla="*/ 124 h 203"/>
                  <a:gd name="T66" fmla="*/ 8 w 179"/>
                  <a:gd name="T67" fmla="*/ 132 h 203"/>
                  <a:gd name="T68" fmla="*/ 8 w 179"/>
                  <a:gd name="T69" fmla="*/ 140 h 203"/>
                  <a:gd name="T70" fmla="*/ 8 w 179"/>
                  <a:gd name="T71" fmla="*/ 155 h 203"/>
                  <a:gd name="T72" fmla="*/ 0 w 179"/>
                  <a:gd name="T73" fmla="*/ 179 h 203"/>
                  <a:gd name="T74" fmla="*/ 8 w 179"/>
                  <a:gd name="T75" fmla="*/ 179 h 203"/>
                  <a:gd name="T76" fmla="*/ 39 w 179"/>
                  <a:gd name="T77" fmla="*/ 171 h 203"/>
                  <a:gd name="T78" fmla="*/ 46 w 179"/>
                  <a:gd name="T79" fmla="*/ 179 h 203"/>
                  <a:gd name="T80" fmla="*/ 54 w 179"/>
                  <a:gd name="T81" fmla="*/ 179 h 203"/>
                  <a:gd name="T82" fmla="*/ 62 w 179"/>
                  <a:gd name="T83" fmla="*/ 194 h 203"/>
                  <a:gd name="T84" fmla="*/ 70 w 179"/>
                  <a:gd name="T85" fmla="*/ 202 h 203"/>
                  <a:gd name="T86" fmla="*/ 78 w 179"/>
                  <a:gd name="T87" fmla="*/ 194 h 203"/>
                  <a:gd name="T88" fmla="*/ 85 w 179"/>
                  <a:gd name="T89" fmla="*/ 186 h 203"/>
                  <a:gd name="T90" fmla="*/ 93 w 179"/>
                  <a:gd name="T91" fmla="*/ 194 h 203"/>
                  <a:gd name="T92" fmla="*/ 101 w 179"/>
                  <a:gd name="T93" fmla="*/ 194 h 203"/>
                  <a:gd name="T94" fmla="*/ 171 w 179"/>
                  <a:gd name="T95" fmla="*/ 194 h 203"/>
                  <a:gd name="T96" fmla="*/ 178 w 179"/>
                  <a:gd name="T97" fmla="*/ 179 h 203"/>
                  <a:gd name="T98" fmla="*/ 171 w 179"/>
                  <a:gd name="T99" fmla="*/ 179 h 203"/>
                  <a:gd name="T100" fmla="*/ 155 w 179"/>
                  <a:gd name="T101" fmla="*/ 39 h 203"/>
                  <a:gd name="T102" fmla="*/ 178 w 179"/>
                  <a:gd name="T103" fmla="*/ 39 h 203"/>
                  <a:gd name="T104" fmla="*/ 124 w 179"/>
                  <a:gd name="T105" fmla="*/ 0 h 203"/>
                  <a:gd name="T106" fmla="*/ 124 w 179"/>
                  <a:gd name="T107" fmla="*/ 23 h 203"/>
                  <a:gd name="T108" fmla="*/ 78 w 179"/>
                  <a:gd name="T109" fmla="*/ 16 h 203"/>
                  <a:gd name="T110" fmla="*/ 78 w 179"/>
                  <a:gd name="T111" fmla="*/ 62 h 203"/>
                  <a:gd name="T112" fmla="*/ 62 w 179"/>
                  <a:gd name="T113" fmla="*/ 62 h 203"/>
                  <a:gd name="T114" fmla="*/ 54 w 179"/>
                  <a:gd name="T115" fmla="*/ 70 h 203"/>
                  <a:gd name="T116" fmla="*/ 62 w 179"/>
                  <a:gd name="T117" fmla="*/ 93 h 203"/>
                  <a:gd name="T118" fmla="*/ 0 w 179"/>
                  <a:gd name="T119" fmla="*/ 93 h 203"/>
                  <a:gd name="T120" fmla="*/ 0 w 179"/>
                  <a:gd name="T121" fmla="*/ 101 h 20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79"/>
                  <a:gd name="T184" fmla="*/ 0 h 203"/>
                  <a:gd name="T185" fmla="*/ 179 w 179"/>
                  <a:gd name="T186" fmla="*/ 203 h 20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79" h="203">
                    <a:moveTo>
                      <a:pt x="0" y="101"/>
                    </a:moveTo>
                    <a:lnTo>
                      <a:pt x="0" y="101"/>
                    </a:lnTo>
                    <a:lnTo>
                      <a:pt x="8" y="117"/>
                    </a:lnTo>
                    <a:lnTo>
                      <a:pt x="8" y="124"/>
                    </a:lnTo>
                    <a:lnTo>
                      <a:pt x="8" y="132"/>
                    </a:lnTo>
                    <a:lnTo>
                      <a:pt x="8" y="148"/>
                    </a:lnTo>
                    <a:lnTo>
                      <a:pt x="8" y="155"/>
                    </a:lnTo>
                    <a:lnTo>
                      <a:pt x="0" y="179"/>
                    </a:lnTo>
                    <a:lnTo>
                      <a:pt x="8" y="179"/>
                    </a:lnTo>
                    <a:lnTo>
                      <a:pt x="39" y="171"/>
                    </a:lnTo>
                    <a:lnTo>
                      <a:pt x="46" y="179"/>
                    </a:lnTo>
                    <a:lnTo>
                      <a:pt x="54" y="179"/>
                    </a:lnTo>
                    <a:lnTo>
                      <a:pt x="62" y="194"/>
                    </a:lnTo>
                    <a:lnTo>
                      <a:pt x="70" y="202"/>
                    </a:lnTo>
                    <a:lnTo>
                      <a:pt x="78" y="194"/>
                    </a:lnTo>
                    <a:lnTo>
                      <a:pt x="85" y="186"/>
                    </a:lnTo>
                    <a:lnTo>
                      <a:pt x="93" y="194"/>
                    </a:lnTo>
                    <a:lnTo>
                      <a:pt x="101" y="194"/>
                    </a:lnTo>
                    <a:lnTo>
                      <a:pt x="171" y="194"/>
                    </a:lnTo>
                    <a:lnTo>
                      <a:pt x="178" y="179"/>
                    </a:lnTo>
                    <a:lnTo>
                      <a:pt x="171" y="179"/>
                    </a:lnTo>
                    <a:lnTo>
                      <a:pt x="155" y="39"/>
                    </a:lnTo>
                    <a:lnTo>
                      <a:pt x="178" y="39"/>
                    </a:lnTo>
                    <a:lnTo>
                      <a:pt x="124" y="0"/>
                    </a:lnTo>
                    <a:lnTo>
                      <a:pt x="124" y="23"/>
                    </a:lnTo>
                    <a:lnTo>
                      <a:pt x="78" y="23"/>
                    </a:lnTo>
                    <a:lnTo>
                      <a:pt x="78" y="62"/>
                    </a:lnTo>
                    <a:lnTo>
                      <a:pt x="62" y="70"/>
                    </a:lnTo>
                    <a:lnTo>
                      <a:pt x="54" y="70"/>
                    </a:lnTo>
                    <a:lnTo>
                      <a:pt x="62" y="93"/>
                    </a:lnTo>
                    <a:lnTo>
                      <a:pt x="0" y="101"/>
                    </a:lnTo>
                    <a:lnTo>
                      <a:pt x="8" y="117"/>
                    </a:lnTo>
                    <a:lnTo>
                      <a:pt x="8" y="124"/>
                    </a:lnTo>
                    <a:lnTo>
                      <a:pt x="8" y="132"/>
                    </a:lnTo>
                    <a:lnTo>
                      <a:pt x="8" y="140"/>
                    </a:lnTo>
                    <a:lnTo>
                      <a:pt x="8" y="155"/>
                    </a:lnTo>
                    <a:lnTo>
                      <a:pt x="0" y="179"/>
                    </a:lnTo>
                    <a:lnTo>
                      <a:pt x="8" y="179"/>
                    </a:lnTo>
                    <a:lnTo>
                      <a:pt x="39" y="171"/>
                    </a:lnTo>
                    <a:lnTo>
                      <a:pt x="46" y="179"/>
                    </a:lnTo>
                    <a:lnTo>
                      <a:pt x="54" y="179"/>
                    </a:lnTo>
                    <a:lnTo>
                      <a:pt x="62" y="194"/>
                    </a:lnTo>
                    <a:lnTo>
                      <a:pt x="70" y="202"/>
                    </a:lnTo>
                    <a:lnTo>
                      <a:pt x="78" y="194"/>
                    </a:lnTo>
                    <a:lnTo>
                      <a:pt x="85" y="186"/>
                    </a:lnTo>
                    <a:lnTo>
                      <a:pt x="93" y="194"/>
                    </a:lnTo>
                    <a:lnTo>
                      <a:pt x="101" y="194"/>
                    </a:lnTo>
                    <a:lnTo>
                      <a:pt x="171" y="194"/>
                    </a:lnTo>
                    <a:lnTo>
                      <a:pt x="178" y="179"/>
                    </a:lnTo>
                    <a:lnTo>
                      <a:pt x="171" y="179"/>
                    </a:lnTo>
                    <a:lnTo>
                      <a:pt x="155" y="39"/>
                    </a:lnTo>
                    <a:lnTo>
                      <a:pt x="178" y="39"/>
                    </a:lnTo>
                    <a:lnTo>
                      <a:pt x="124" y="0"/>
                    </a:lnTo>
                    <a:lnTo>
                      <a:pt x="124" y="23"/>
                    </a:lnTo>
                    <a:lnTo>
                      <a:pt x="78" y="16"/>
                    </a:lnTo>
                    <a:lnTo>
                      <a:pt x="78" y="62"/>
                    </a:lnTo>
                    <a:lnTo>
                      <a:pt x="62" y="62"/>
                    </a:lnTo>
                    <a:lnTo>
                      <a:pt x="54" y="70"/>
                    </a:lnTo>
                    <a:lnTo>
                      <a:pt x="62" y="93"/>
                    </a:lnTo>
                    <a:lnTo>
                      <a:pt x="0" y="93"/>
                    </a:lnTo>
                    <a:lnTo>
                      <a:pt x="0" y="10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26" name="Freeform 621"/>
            <p:cNvSpPr>
              <a:spLocks/>
            </p:cNvSpPr>
            <p:nvPr/>
          </p:nvSpPr>
          <p:spPr bwMode="auto">
            <a:xfrm>
              <a:off x="2711" y="2279"/>
              <a:ext cx="251" cy="203"/>
            </a:xfrm>
            <a:custGeom>
              <a:avLst/>
              <a:gdLst>
                <a:gd name="T0" fmla="*/ 234 w 241"/>
                <a:gd name="T1" fmla="*/ 9 h 179"/>
                <a:gd name="T2" fmla="*/ 234 w 241"/>
                <a:gd name="T3" fmla="*/ 9 h 179"/>
                <a:gd name="T4" fmla="*/ 227 w 241"/>
                <a:gd name="T5" fmla="*/ 9 h 179"/>
                <a:gd name="T6" fmla="*/ 211 w 241"/>
                <a:gd name="T7" fmla="*/ 0 h 179"/>
                <a:gd name="T8" fmla="*/ 179 w 241"/>
                <a:gd name="T9" fmla="*/ 0 h 179"/>
                <a:gd name="T10" fmla="*/ 125 w 241"/>
                <a:gd name="T11" fmla="*/ 42 h 179"/>
                <a:gd name="T12" fmla="*/ 85 w 241"/>
                <a:gd name="T13" fmla="*/ 67 h 179"/>
                <a:gd name="T14" fmla="*/ 62 w 241"/>
                <a:gd name="T15" fmla="*/ 76 h 179"/>
                <a:gd name="T16" fmla="*/ 62 w 241"/>
                <a:gd name="T17" fmla="*/ 135 h 179"/>
                <a:gd name="T18" fmla="*/ 54 w 241"/>
                <a:gd name="T19" fmla="*/ 143 h 179"/>
                <a:gd name="T20" fmla="*/ 23 w 241"/>
                <a:gd name="T21" fmla="*/ 143 h 179"/>
                <a:gd name="T22" fmla="*/ 16 w 241"/>
                <a:gd name="T23" fmla="*/ 152 h 179"/>
                <a:gd name="T24" fmla="*/ 0 w 241"/>
                <a:gd name="T25" fmla="*/ 152 h 179"/>
                <a:gd name="T26" fmla="*/ 0 w 241"/>
                <a:gd name="T27" fmla="*/ 161 h 179"/>
                <a:gd name="T28" fmla="*/ 8 w 241"/>
                <a:gd name="T29" fmla="*/ 168 h 179"/>
                <a:gd name="T30" fmla="*/ 23 w 241"/>
                <a:gd name="T31" fmla="*/ 186 h 179"/>
                <a:gd name="T32" fmla="*/ 31 w 241"/>
                <a:gd name="T33" fmla="*/ 186 h 179"/>
                <a:gd name="T34" fmla="*/ 31 w 241"/>
                <a:gd name="T35" fmla="*/ 194 h 179"/>
                <a:gd name="T36" fmla="*/ 40 w 241"/>
                <a:gd name="T37" fmla="*/ 202 h 179"/>
                <a:gd name="T38" fmla="*/ 40 w 241"/>
                <a:gd name="T39" fmla="*/ 194 h 179"/>
                <a:gd name="T40" fmla="*/ 47 w 241"/>
                <a:gd name="T41" fmla="*/ 194 h 179"/>
                <a:gd name="T42" fmla="*/ 54 w 241"/>
                <a:gd name="T43" fmla="*/ 202 h 179"/>
                <a:gd name="T44" fmla="*/ 54 w 241"/>
                <a:gd name="T45" fmla="*/ 194 h 179"/>
                <a:gd name="T46" fmla="*/ 62 w 241"/>
                <a:gd name="T47" fmla="*/ 186 h 179"/>
                <a:gd name="T48" fmla="*/ 62 w 241"/>
                <a:gd name="T49" fmla="*/ 177 h 179"/>
                <a:gd name="T50" fmla="*/ 78 w 241"/>
                <a:gd name="T51" fmla="*/ 168 h 179"/>
                <a:gd name="T52" fmla="*/ 85 w 241"/>
                <a:gd name="T53" fmla="*/ 168 h 179"/>
                <a:gd name="T54" fmla="*/ 109 w 241"/>
                <a:gd name="T55" fmla="*/ 186 h 179"/>
                <a:gd name="T56" fmla="*/ 125 w 241"/>
                <a:gd name="T57" fmla="*/ 177 h 179"/>
                <a:gd name="T58" fmla="*/ 133 w 241"/>
                <a:gd name="T59" fmla="*/ 186 h 179"/>
                <a:gd name="T60" fmla="*/ 141 w 241"/>
                <a:gd name="T61" fmla="*/ 186 h 179"/>
                <a:gd name="T62" fmla="*/ 156 w 241"/>
                <a:gd name="T63" fmla="*/ 177 h 179"/>
                <a:gd name="T64" fmla="*/ 179 w 241"/>
                <a:gd name="T65" fmla="*/ 177 h 179"/>
                <a:gd name="T66" fmla="*/ 187 w 241"/>
                <a:gd name="T67" fmla="*/ 177 h 179"/>
                <a:gd name="T68" fmla="*/ 203 w 241"/>
                <a:gd name="T69" fmla="*/ 177 h 179"/>
                <a:gd name="T70" fmla="*/ 203 w 241"/>
                <a:gd name="T71" fmla="*/ 168 h 179"/>
                <a:gd name="T72" fmla="*/ 203 w 241"/>
                <a:gd name="T73" fmla="*/ 161 h 179"/>
                <a:gd name="T74" fmla="*/ 211 w 241"/>
                <a:gd name="T75" fmla="*/ 161 h 179"/>
                <a:gd name="T76" fmla="*/ 203 w 241"/>
                <a:gd name="T77" fmla="*/ 161 h 179"/>
                <a:gd name="T78" fmla="*/ 211 w 241"/>
                <a:gd name="T79" fmla="*/ 143 h 179"/>
                <a:gd name="T80" fmla="*/ 234 w 241"/>
                <a:gd name="T81" fmla="*/ 118 h 179"/>
                <a:gd name="T82" fmla="*/ 243 w 241"/>
                <a:gd name="T83" fmla="*/ 85 h 179"/>
                <a:gd name="T84" fmla="*/ 243 w 241"/>
                <a:gd name="T85" fmla="*/ 60 h 179"/>
                <a:gd name="T86" fmla="*/ 250 w 241"/>
                <a:gd name="T87" fmla="*/ 51 h 179"/>
                <a:gd name="T88" fmla="*/ 234 w 241"/>
                <a:gd name="T89" fmla="*/ 51 h 179"/>
                <a:gd name="T90" fmla="*/ 234 w 241"/>
                <a:gd name="T91" fmla="*/ 34 h 179"/>
                <a:gd name="T92" fmla="*/ 234 w 241"/>
                <a:gd name="T93" fmla="*/ 9 h 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41"/>
                <a:gd name="T142" fmla="*/ 0 h 179"/>
                <a:gd name="T143" fmla="*/ 241 w 241"/>
                <a:gd name="T144" fmla="*/ 179 h 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41" h="179">
                  <a:moveTo>
                    <a:pt x="225" y="8"/>
                  </a:moveTo>
                  <a:lnTo>
                    <a:pt x="225" y="8"/>
                  </a:lnTo>
                  <a:lnTo>
                    <a:pt x="218" y="8"/>
                  </a:lnTo>
                  <a:lnTo>
                    <a:pt x="203" y="0"/>
                  </a:lnTo>
                  <a:lnTo>
                    <a:pt x="172" y="0"/>
                  </a:lnTo>
                  <a:lnTo>
                    <a:pt x="120" y="37"/>
                  </a:lnTo>
                  <a:lnTo>
                    <a:pt x="82" y="59"/>
                  </a:lnTo>
                  <a:lnTo>
                    <a:pt x="60" y="67"/>
                  </a:lnTo>
                  <a:lnTo>
                    <a:pt x="60" y="119"/>
                  </a:lnTo>
                  <a:lnTo>
                    <a:pt x="52" y="126"/>
                  </a:lnTo>
                  <a:lnTo>
                    <a:pt x="22" y="126"/>
                  </a:lnTo>
                  <a:lnTo>
                    <a:pt x="15" y="134"/>
                  </a:lnTo>
                  <a:lnTo>
                    <a:pt x="0" y="134"/>
                  </a:lnTo>
                  <a:lnTo>
                    <a:pt x="0" y="142"/>
                  </a:lnTo>
                  <a:lnTo>
                    <a:pt x="8" y="148"/>
                  </a:lnTo>
                  <a:lnTo>
                    <a:pt x="22" y="164"/>
                  </a:lnTo>
                  <a:lnTo>
                    <a:pt x="30" y="164"/>
                  </a:lnTo>
                  <a:lnTo>
                    <a:pt x="30" y="171"/>
                  </a:lnTo>
                  <a:lnTo>
                    <a:pt x="38" y="178"/>
                  </a:lnTo>
                  <a:lnTo>
                    <a:pt x="38" y="171"/>
                  </a:lnTo>
                  <a:lnTo>
                    <a:pt x="45" y="171"/>
                  </a:lnTo>
                  <a:lnTo>
                    <a:pt x="52" y="178"/>
                  </a:lnTo>
                  <a:lnTo>
                    <a:pt x="52" y="171"/>
                  </a:lnTo>
                  <a:lnTo>
                    <a:pt x="60" y="164"/>
                  </a:lnTo>
                  <a:lnTo>
                    <a:pt x="60" y="156"/>
                  </a:lnTo>
                  <a:lnTo>
                    <a:pt x="75" y="148"/>
                  </a:lnTo>
                  <a:lnTo>
                    <a:pt x="82" y="148"/>
                  </a:lnTo>
                  <a:lnTo>
                    <a:pt x="105" y="164"/>
                  </a:lnTo>
                  <a:lnTo>
                    <a:pt x="120" y="156"/>
                  </a:lnTo>
                  <a:lnTo>
                    <a:pt x="128" y="164"/>
                  </a:lnTo>
                  <a:lnTo>
                    <a:pt x="135" y="164"/>
                  </a:lnTo>
                  <a:lnTo>
                    <a:pt x="150" y="156"/>
                  </a:lnTo>
                  <a:lnTo>
                    <a:pt x="172" y="156"/>
                  </a:lnTo>
                  <a:lnTo>
                    <a:pt x="180" y="156"/>
                  </a:lnTo>
                  <a:lnTo>
                    <a:pt x="195" y="156"/>
                  </a:lnTo>
                  <a:lnTo>
                    <a:pt x="195" y="148"/>
                  </a:lnTo>
                  <a:lnTo>
                    <a:pt x="195" y="142"/>
                  </a:lnTo>
                  <a:lnTo>
                    <a:pt x="203" y="142"/>
                  </a:lnTo>
                  <a:lnTo>
                    <a:pt x="195" y="142"/>
                  </a:lnTo>
                  <a:lnTo>
                    <a:pt x="203" y="126"/>
                  </a:lnTo>
                  <a:lnTo>
                    <a:pt x="225" y="104"/>
                  </a:lnTo>
                  <a:lnTo>
                    <a:pt x="233" y="75"/>
                  </a:lnTo>
                  <a:lnTo>
                    <a:pt x="233" y="53"/>
                  </a:lnTo>
                  <a:lnTo>
                    <a:pt x="240" y="45"/>
                  </a:lnTo>
                  <a:lnTo>
                    <a:pt x="225" y="45"/>
                  </a:lnTo>
                  <a:lnTo>
                    <a:pt x="225" y="30"/>
                  </a:lnTo>
                  <a:lnTo>
                    <a:pt x="225" y="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27" name="Freeform 622"/>
            <p:cNvSpPr>
              <a:spLocks/>
            </p:cNvSpPr>
            <p:nvPr/>
          </p:nvSpPr>
          <p:spPr bwMode="auto">
            <a:xfrm>
              <a:off x="2711" y="2279"/>
              <a:ext cx="235" cy="212"/>
            </a:xfrm>
            <a:custGeom>
              <a:avLst/>
              <a:gdLst>
                <a:gd name="T0" fmla="*/ 234 w 226"/>
                <a:gd name="T1" fmla="*/ 9 h 187"/>
                <a:gd name="T2" fmla="*/ 234 w 226"/>
                <a:gd name="T3" fmla="*/ 9 h 187"/>
                <a:gd name="T4" fmla="*/ 218 w 226"/>
                <a:gd name="T5" fmla="*/ 0 h 187"/>
                <a:gd name="T6" fmla="*/ 185 w 226"/>
                <a:gd name="T7" fmla="*/ 0 h 187"/>
                <a:gd name="T8" fmla="*/ 129 w 226"/>
                <a:gd name="T9" fmla="*/ 44 h 187"/>
                <a:gd name="T10" fmla="*/ 88 w 226"/>
                <a:gd name="T11" fmla="*/ 70 h 187"/>
                <a:gd name="T12" fmla="*/ 64 w 226"/>
                <a:gd name="T13" fmla="*/ 79 h 187"/>
                <a:gd name="T14" fmla="*/ 64 w 226"/>
                <a:gd name="T15" fmla="*/ 141 h 187"/>
                <a:gd name="T16" fmla="*/ 56 w 226"/>
                <a:gd name="T17" fmla="*/ 150 h 187"/>
                <a:gd name="T18" fmla="*/ 24 w 226"/>
                <a:gd name="T19" fmla="*/ 150 h 187"/>
                <a:gd name="T20" fmla="*/ 17 w 226"/>
                <a:gd name="T21" fmla="*/ 159 h 187"/>
                <a:gd name="T22" fmla="*/ 0 w 226"/>
                <a:gd name="T23" fmla="*/ 159 h 187"/>
                <a:gd name="T24" fmla="*/ 0 w 226"/>
                <a:gd name="T25" fmla="*/ 168 h 187"/>
                <a:gd name="T26" fmla="*/ 8 w 226"/>
                <a:gd name="T27" fmla="*/ 176 h 187"/>
                <a:gd name="T28" fmla="*/ 24 w 226"/>
                <a:gd name="T29" fmla="*/ 194 h 187"/>
                <a:gd name="T30" fmla="*/ 32 w 226"/>
                <a:gd name="T31" fmla="*/ 194 h 187"/>
                <a:gd name="T32" fmla="*/ 32 w 226"/>
                <a:gd name="T33" fmla="*/ 203 h 187"/>
                <a:gd name="T34" fmla="*/ 41 w 226"/>
                <a:gd name="T35" fmla="*/ 211 h 187"/>
                <a:gd name="T36" fmla="*/ 41 w 226"/>
                <a:gd name="T37" fmla="*/ 203 h 187"/>
                <a:gd name="T38" fmla="*/ 49 w 226"/>
                <a:gd name="T39" fmla="*/ 203 h 187"/>
                <a:gd name="T40" fmla="*/ 56 w 226"/>
                <a:gd name="T41" fmla="*/ 211 h 18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26"/>
                <a:gd name="T64" fmla="*/ 0 h 187"/>
                <a:gd name="T65" fmla="*/ 226 w 226"/>
                <a:gd name="T66" fmla="*/ 187 h 18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26" h="187">
                  <a:moveTo>
                    <a:pt x="225" y="8"/>
                  </a:moveTo>
                  <a:lnTo>
                    <a:pt x="225" y="8"/>
                  </a:lnTo>
                  <a:lnTo>
                    <a:pt x="210" y="0"/>
                  </a:lnTo>
                  <a:lnTo>
                    <a:pt x="178" y="0"/>
                  </a:lnTo>
                  <a:lnTo>
                    <a:pt x="124" y="39"/>
                  </a:lnTo>
                  <a:lnTo>
                    <a:pt x="85" y="62"/>
                  </a:lnTo>
                  <a:lnTo>
                    <a:pt x="62" y="70"/>
                  </a:lnTo>
                  <a:lnTo>
                    <a:pt x="62" y="124"/>
                  </a:lnTo>
                  <a:lnTo>
                    <a:pt x="54" y="132"/>
                  </a:lnTo>
                  <a:lnTo>
                    <a:pt x="23" y="132"/>
                  </a:lnTo>
                  <a:lnTo>
                    <a:pt x="16" y="140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8" y="155"/>
                  </a:lnTo>
                  <a:lnTo>
                    <a:pt x="23" y="171"/>
                  </a:lnTo>
                  <a:lnTo>
                    <a:pt x="31" y="171"/>
                  </a:lnTo>
                  <a:lnTo>
                    <a:pt x="31" y="179"/>
                  </a:lnTo>
                  <a:lnTo>
                    <a:pt x="39" y="186"/>
                  </a:lnTo>
                  <a:lnTo>
                    <a:pt x="39" y="179"/>
                  </a:lnTo>
                  <a:lnTo>
                    <a:pt x="47" y="179"/>
                  </a:lnTo>
                  <a:lnTo>
                    <a:pt x="54" y="18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8" name="Freeform 623"/>
            <p:cNvSpPr>
              <a:spLocks/>
            </p:cNvSpPr>
            <p:nvPr/>
          </p:nvSpPr>
          <p:spPr bwMode="auto">
            <a:xfrm>
              <a:off x="2711" y="2279"/>
              <a:ext cx="259" cy="212"/>
            </a:xfrm>
            <a:custGeom>
              <a:avLst/>
              <a:gdLst>
                <a:gd name="T0" fmla="*/ 56 w 249"/>
                <a:gd name="T1" fmla="*/ 203 h 187"/>
                <a:gd name="T2" fmla="*/ 64 w 249"/>
                <a:gd name="T3" fmla="*/ 185 h 187"/>
                <a:gd name="T4" fmla="*/ 88 w 249"/>
                <a:gd name="T5" fmla="*/ 176 h 187"/>
                <a:gd name="T6" fmla="*/ 129 w 249"/>
                <a:gd name="T7" fmla="*/ 185 h 187"/>
                <a:gd name="T8" fmla="*/ 146 w 249"/>
                <a:gd name="T9" fmla="*/ 194 h 187"/>
                <a:gd name="T10" fmla="*/ 185 w 249"/>
                <a:gd name="T11" fmla="*/ 185 h 187"/>
                <a:gd name="T12" fmla="*/ 210 w 249"/>
                <a:gd name="T13" fmla="*/ 185 h 187"/>
                <a:gd name="T14" fmla="*/ 210 w 249"/>
                <a:gd name="T15" fmla="*/ 168 h 187"/>
                <a:gd name="T16" fmla="*/ 210 w 249"/>
                <a:gd name="T17" fmla="*/ 168 h 187"/>
                <a:gd name="T18" fmla="*/ 242 w 249"/>
                <a:gd name="T19" fmla="*/ 124 h 187"/>
                <a:gd name="T20" fmla="*/ 251 w 249"/>
                <a:gd name="T21" fmla="*/ 62 h 187"/>
                <a:gd name="T22" fmla="*/ 242 w 249"/>
                <a:gd name="T23" fmla="*/ 53 h 187"/>
                <a:gd name="T24" fmla="*/ 242 w 249"/>
                <a:gd name="T25" fmla="*/ 9 h 187"/>
                <a:gd name="T26" fmla="*/ 218 w 249"/>
                <a:gd name="T27" fmla="*/ 0 h 187"/>
                <a:gd name="T28" fmla="*/ 129 w 249"/>
                <a:gd name="T29" fmla="*/ 44 h 187"/>
                <a:gd name="T30" fmla="*/ 64 w 249"/>
                <a:gd name="T31" fmla="*/ 79 h 187"/>
                <a:gd name="T32" fmla="*/ 56 w 249"/>
                <a:gd name="T33" fmla="*/ 150 h 187"/>
                <a:gd name="T34" fmla="*/ 17 w 249"/>
                <a:gd name="T35" fmla="*/ 159 h 187"/>
                <a:gd name="T36" fmla="*/ 0 w 249"/>
                <a:gd name="T37" fmla="*/ 168 h 187"/>
                <a:gd name="T38" fmla="*/ 24 w 249"/>
                <a:gd name="T39" fmla="*/ 194 h 187"/>
                <a:gd name="T40" fmla="*/ 32 w 249"/>
                <a:gd name="T41" fmla="*/ 203 h 187"/>
                <a:gd name="T42" fmla="*/ 41 w 249"/>
                <a:gd name="T43" fmla="*/ 203 h 187"/>
                <a:gd name="T44" fmla="*/ 56 w 249"/>
                <a:gd name="T45" fmla="*/ 211 h 187"/>
                <a:gd name="T46" fmla="*/ 64 w 249"/>
                <a:gd name="T47" fmla="*/ 194 h 187"/>
                <a:gd name="T48" fmla="*/ 81 w 249"/>
                <a:gd name="T49" fmla="*/ 176 h 187"/>
                <a:gd name="T50" fmla="*/ 113 w 249"/>
                <a:gd name="T51" fmla="*/ 194 h 187"/>
                <a:gd name="T52" fmla="*/ 137 w 249"/>
                <a:gd name="T53" fmla="*/ 194 h 187"/>
                <a:gd name="T54" fmla="*/ 161 w 249"/>
                <a:gd name="T55" fmla="*/ 185 h 187"/>
                <a:gd name="T56" fmla="*/ 193 w 249"/>
                <a:gd name="T57" fmla="*/ 185 h 187"/>
                <a:gd name="T58" fmla="*/ 210 w 249"/>
                <a:gd name="T59" fmla="*/ 176 h 187"/>
                <a:gd name="T60" fmla="*/ 218 w 249"/>
                <a:gd name="T61" fmla="*/ 168 h 187"/>
                <a:gd name="T62" fmla="*/ 218 w 249"/>
                <a:gd name="T63" fmla="*/ 150 h 187"/>
                <a:gd name="T64" fmla="*/ 251 w 249"/>
                <a:gd name="T65" fmla="*/ 88 h 187"/>
                <a:gd name="T66" fmla="*/ 258 w 249"/>
                <a:gd name="T67" fmla="*/ 53 h 187"/>
                <a:gd name="T68" fmla="*/ 242 w 249"/>
                <a:gd name="T69" fmla="*/ 35 h 18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9"/>
                <a:gd name="T106" fmla="*/ 0 h 187"/>
                <a:gd name="T107" fmla="*/ 249 w 249"/>
                <a:gd name="T108" fmla="*/ 187 h 18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9" h="187">
                  <a:moveTo>
                    <a:pt x="54" y="186"/>
                  </a:moveTo>
                  <a:lnTo>
                    <a:pt x="54" y="179"/>
                  </a:lnTo>
                  <a:lnTo>
                    <a:pt x="62" y="171"/>
                  </a:lnTo>
                  <a:lnTo>
                    <a:pt x="62" y="163"/>
                  </a:lnTo>
                  <a:lnTo>
                    <a:pt x="78" y="155"/>
                  </a:lnTo>
                  <a:lnTo>
                    <a:pt x="85" y="155"/>
                  </a:lnTo>
                  <a:lnTo>
                    <a:pt x="109" y="171"/>
                  </a:lnTo>
                  <a:lnTo>
                    <a:pt x="124" y="163"/>
                  </a:lnTo>
                  <a:lnTo>
                    <a:pt x="132" y="171"/>
                  </a:lnTo>
                  <a:lnTo>
                    <a:pt x="140" y="171"/>
                  </a:lnTo>
                  <a:lnTo>
                    <a:pt x="155" y="163"/>
                  </a:lnTo>
                  <a:lnTo>
                    <a:pt x="178" y="163"/>
                  </a:lnTo>
                  <a:lnTo>
                    <a:pt x="186" y="163"/>
                  </a:lnTo>
                  <a:lnTo>
                    <a:pt x="202" y="163"/>
                  </a:lnTo>
                  <a:lnTo>
                    <a:pt x="202" y="155"/>
                  </a:lnTo>
                  <a:lnTo>
                    <a:pt x="202" y="148"/>
                  </a:lnTo>
                  <a:lnTo>
                    <a:pt x="210" y="148"/>
                  </a:lnTo>
                  <a:lnTo>
                    <a:pt x="202" y="148"/>
                  </a:lnTo>
                  <a:lnTo>
                    <a:pt x="210" y="140"/>
                  </a:lnTo>
                  <a:lnTo>
                    <a:pt x="233" y="109"/>
                  </a:lnTo>
                  <a:lnTo>
                    <a:pt x="241" y="78"/>
                  </a:lnTo>
                  <a:lnTo>
                    <a:pt x="241" y="55"/>
                  </a:lnTo>
                  <a:lnTo>
                    <a:pt x="248" y="55"/>
                  </a:lnTo>
                  <a:lnTo>
                    <a:pt x="233" y="47"/>
                  </a:lnTo>
                  <a:lnTo>
                    <a:pt x="233" y="31"/>
                  </a:lnTo>
                  <a:lnTo>
                    <a:pt x="233" y="8"/>
                  </a:lnTo>
                  <a:lnTo>
                    <a:pt x="225" y="8"/>
                  </a:lnTo>
                  <a:lnTo>
                    <a:pt x="210" y="0"/>
                  </a:lnTo>
                  <a:lnTo>
                    <a:pt x="178" y="0"/>
                  </a:lnTo>
                  <a:lnTo>
                    <a:pt x="124" y="39"/>
                  </a:lnTo>
                  <a:lnTo>
                    <a:pt x="85" y="62"/>
                  </a:lnTo>
                  <a:lnTo>
                    <a:pt x="62" y="70"/>
                  </a:lnTo>
                  <a:lnTo>
                    <a:pt x="62" y="124"/>
                  </a:lnTo>
                  <a:lnTo>
                    <a:pt x="54" y="132"/>
                  </a:lnTo>
                  <a:lnTo>
                    <a:pt x="23" y="132"/>
                  </a:lnTo>
                  <a:lnTo>
                    <a:pt x="16" y="140"/>
                  </a:lnTo>
                  <a:lnTo>
                    <a:pt x="0" y="140"/>
                  </a:lnTo>
                  <a:lnTo>
                    <a:pt x="0" y="148"/>
                  </a:lnTo>
                  <a:lnTo>
                    <a:pt x="8" y="155"/>
                  </a:lnTo>
                  <a:lnTo>
                    <a:pt x="23" y="171"/>
                  </a:lnTo>
                  <a:lnTo>
                    <a:pt x="31" y="171"/>
                  </a:lnTo>
                  <a:lnTo>
                    <a:pt x="31" y="179"/>
                  </a:lnTo>
                  <a:lnTo>
                    <a:pt x="39" y="186"/>
                  </a:lnTo>
                  <a:lnTo>
                    <a:pt x="39" y="179"/>
                  </a:lnTo>
                  <a:lnTo>
                    <a:pt x="47" y="179"/>
                  </a:lnTo>
                  <a:lnTo>
                    <a:pt x="54" y="186"/>
                  </a:lnTo>
                  <a:lnTo>
                    <a:pt x="54" y="179"/>
                  </a:lnTo>
                  <a:lnTo>
                    <a:pt x="62" y="171"/>
                  </a:lnTo>
                  <a:lnTo>
                    <a:pt x="62" y="163"/>
                  </a:lnTo>
                  <a:lnTo>
                    <a:pt x="78" y="155"/>
                  </a:lnTo>
                  <a:lnTo>
                    <a:pt x="85" y="155"/>
                  </a:lnTo>
                  <a:lnTo>
                    <a:pt x="109" y="171"/>
                  </a:lnTo>
                  <a:lnTo>
                    <a:pt x="124" y="163"/>
                  </a:lnTo>
                  <a:lnTo>
                    <a:pt x="132" y="171"/>
                  </a:lnTo>
                  <a:lnTo>
                    <a:pt x="140" y="171"/>
                  </a:lnTo>
                  <a:lnTo>
                    <a:pt x="155" y="163"/>
                  </a:lnTo>
                  <a:lnTo>
                    <a:pt x="178" y="163"/>
                  </a:lnTo>
                  <a:lnTo>
                    <a:pt x="186" y="163"/>
                  </a:lnTo>
                  <a:lnTo>
                    <a:pt x="202" y="163"/>
                  </a:lnTo>
                  <a:lnTo>
                    <a:pt x="202" y="155"/>
                  </a:lnTo>
                  <a:lnTo>
                    <a:pt x="202" y="148"/>
                  </a:lnTo>
                  <a:lnTo>
                    <a:pt x="210" y="148"/>
                  </a:lnTo>
                  <a:lnTo>
                    <a:pt x="202" y="148"/>
                  </a:lnTo>
                  <a:lnTo>
                    <a:pt x="210" y="132"/>
                  </a:lnTo>
                  <a:lnTo>
                    <a:pt x="233" y="109"/>
                  </a:lnTo>
                  <a:lnTo>
                    <a:pt x="241" y="78"/>
                  </a:lnTo>
                  <a:lnTo>
                    <a:pt x="241" y="55"/>
                  </a:lnTo>
                  <a:lnTo>
                    <a:pt x="248" y="47"/>
                  </a:lnTo>
                  <a:lnTo>
                    <a:pt x="233" y="47"/>
                  </a:lnTo>
                  <a:lnTo>
                    <a:pt x="233" y="31"/>
                  </a:lnTo>
                  <a:lnTo>
                    <a:pt x="233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29" name="Freeform 624"/>
            <p:cNvSpPr>
              <a:spLocks/>
            </p:cNvSpPr>
            <p:nvPr/>
          </p:nvSpPr>
          <p:spPr bwMode="auto">
            <a:xfrm>
              <a:off x="2760" y="2455"/>
              <a:ext cx="170" cy="160"/>
            </a:xfrm>
            <a:custGeom>
              <a:avLst/>
              <a:gdLst>
                <a:gd name="T0" fmla="*/ 31 w 163"/>
                <a:gd name="T1" fmla="*/ 134 h 141"/>
                <a:gd name="T2" fmla="*/ 31 w 163"/>
                <a:gd name="T3" fmla="*/ 134 h 141"/>
                <a:gd name="T4" fmla="*/ 31 w 163"/>
                <a:gd name="T5" fmla="*/ 126 h 141"/>
                <a:gd name="T6" fmla="*/ 15 w 163"/>
                <a:gd name="T7" fmla="*/ 126 h 141"/>
                <a:gd name="T8" fmla="*/ 0 w 163"/>
                <a:gd name="T9" fmla="*/ 126 h 141"/>
                <a:gd name="T10" fmla="*/ 0 w 163"/>
                <a:gd name="T11" fmla="*/ 92 h 141"/>
                <a:gd name="T12" fmla="*/ 0 w 163"/>
                <a:gd name="T13" fmla="*/ 75 h 141"/>
                <a:gd name="T14" fmla="*/ 7 w 163"/>
                <a:gd name="T15" fmla="*/ 68 h 141"/>
                <a:gd name="T16" fmla="*/ 7 w 163"/>
                <a:gd name="T17" fmla="*/ 59 h 141"/>
                <a:gd name="T18" fmla="*/ 7 w 163"/>
                <a:gd name="T19" fmla="*/ 50 h 141"/>
                <a:gd name="T20" fmla="*/ 7 w 163"/>
                <a:gd name="T21" fmla="*/ 42 h 141"/>
                <a:gd name="T22" fmla="*/ 7 w 163"/>
                <a:gd name="T23" fmla="*/ 33 h 141"/>
                <a:gd name="T24" fmla="*/ 7 w 163"/>
                <a:gd name="T25" fmla="*/ 26 h 141"/>
                <a:gd name="T26" fmla="*/ 15 w 163"/>
                <a:gd name="T27" fmla="*/ 17 h 141"/>
                <a:gd name="T28" fmla="*/ 15 w 163"/>
                <a:gd name="T29" fmla="*/ 9 h 141"/>
                <a:gd name="T30" fmla="*/ 31 w 163"/>
                <a:gd name="T31" fmla="*/ 0 h 141"/>
                <a:gd name="T32" fmla="*/ 38 w 163"/>
                <a:gd name="T33" fmla="*/ 0 h 141"/>
                <a:gd name="T34" fmla="*/ 62 w 163"/>
                <a:gd name="T35" fmla="*/ 17 h 141"/>
                <a:gd name="T36" fmla="*/ 76 w 163"/>
                <a:gd name="T37" fmla="*/ 9 h 141"/>
                <a:gd name="T38" fmla="*/ 84 w 163"/>
                <a:gd name="T39" fmla="*/ 17 h 141"/>
                <a:gd name="T40" fmla="*/ 93 w 163"/>
                <a:gd name="T41" fmla="*/ 17 h 141"/>
                <a:gd name="T42" fmla="*/ 107 w 163"/>
                <a:gd name="T43" fmla="*/ 9 h 141"/>
                <a:gd name="T44" fmla="*/ 130 w 163"/>
                <a:gd name="T45" fmla="*/ 9 h 141"/>
                <a:gd name="T46" fmla="*/ 138 w 163"/>
                <a:gd name="T47" fmla="*/ 9 h 141"/>
                <a:gd name="T48" fmla="*/ 154 w 163"/>
                <a:gd name="T49" fmla="*/ 9 h 141"/>
                <a:gd name="T50" fmla="*/ 154 w 163"/>
                <a:gd name="T51" fmla="*/ 0 h 141"/>
                <a:gd name="T52" fmla="*/ 169 w 163"/>
                <a:gd name="T53" fmla="*/ 26 h 141"/>
                <a:gd name="T54" fmla="*/ 169 w 163"/>
                <a:gd name="T55" fmla="*/ 33 h 141"/>
                <a:gd name="T56" fmla="*/ 162 w 163"/>
                <a:gd name="T57" fmla="*/ 50 h 141"/>
                <a:gd name="T58" fmla="*/ 146 w 163"/>
                <a:gd name="T59" fmla="*/ 84 h 141"/>
                <a:gd name="T60" fmla="*/ 138 w 163"/>
                <a:gd name="T61" fmla="*/ 92 h 141"/>
                <a:gd name="T62" fmla="*/ 130 w 163"/>
                <a:gd name="T63" fmla="*/ 126 h 141"/>
                <a:gd name="T64" fmla="*/ 123 w 163"/>
                <a:gd name="T65" fmla="*/ 126 h 141"/>
                <a:gd name="T66" fmla="*/ 116 w 163"/>
                <a:gd name="T67" fmla="*/ 117 h 141"/>
                <a:gd name="T68" fmla="*/ 99 w 163"/>
                <a:gd name="T69" fmla="*/ 117 h 141"/>
                <a:gd name="T70" fmla="*/ 84 w 163"/>
                <a:gd name="T71" fmla="*/ 134 h 141"/>
                <a:gd name="T72" fmla="*/ 84 w 163"/>
                <a:gd name="T73" fmla="*/ 150 h 141"/>
                <a:gd name="T74" fmla="*/ 76 w 163"/>
                <a:gd name="T75" fmla="*/ 150 h 141"/>
                <a:gd name="T76" fmla="*/ 76 w 163"/>
                <a:gd name="T77" fmla="*/ 159 h 141"/>
                <a:gd name="T78" fmla="*/ 62 w 163"/>
                <a:gd name="T79" fmla="*/ 150 h 141"/>
                <a:gd name="T80" fmla="*/ 62 w 163"/>
                <a:gd name="T81" fmla="*/ 159 h 141"/>
                <a:gd name="T82" fmla="*/ 46 w 163"/>
                <a:gd name="T83" fmla="*/ 159 h 141"/>
                <a:gd name="T84" fmla="*/ 38 w 163"/>
                <a:gd name="T85" fmla="*/ 150 h 141"/>
                <a:gd name="T86" fmla="*/ 38 w 163"/>
                <a:gd name="T87" fmla="*/ 142 h 141"/>
                <a:gd name="T88" fmla="*/ 31 w 163"/>
                <a:gd name="T89" fmla="*/ 134 h 1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"/>
                <a:gd name="T136" fmla="*/ 0 h 141"/>
                <a:gd name="T137" fmla="*/ 163 w 163"/>
                <a:gd name="T138" fmla="*/ 141 h 14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" h="141">
                  <a:moveTo>
                    <a:pt x="30" y="118"/>
                  </a:moveTo>
                  <a:lnTo>
                    <a:pt x="30" y="118"/>
                  </a:lnTo>
                  <a:lnTo>
                    <a:pt x="30" y="111"/>
                  </a:lnTo>
                  <a:lnTo>
                    <a:pt x="14" y="111"/>
                  </a:lnTo>
                  <a:lnTo>
                    <a:pt x="0" y="111"/>
                  </a:lnTo>
                  <a:lnTo>
                    <a:pt x="0" y="81"/>
                  </a:lnTo>
                  <a:lnTo>
                    <a:pt x="0" y="66"/>
                  </a:lnTo>
                  <a:lnTo>
                    <a:pt x="7" y="60"/>
                  </a:lnTo>
                  <a:lnTo>
                    <a:pt x="7" y="52"/>
                  </a:lnTo>
                  <a:lnTo>
                    <a:pt x="7" y="44"/>
                  </a:lnTo>
                  <a:lnTo>
                    <a:pt x="7" y="37"/>
                  </a:lnTo>
                  <a:lnTo>
                    <a:pt x="7" y="29"/>
                  </a:lnTo>
                  <a:lnTo>
                    <a:pt x="7" y="23"/>
                  </a:lnTo>
                  <a:lnTo>
                    <a:pt x="14" y="15"/>
                  </a:lnTo>
                  <a:lnTo>
                    <a:pt x="14" y="8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59" y="15"/>
                  </a:lnTo>
                  <a:lnTo>
                    <a:pt x="73" y="8"/>
                  </a:lnTo>
                  <a:lnTo>
                    <a:pt x="81" y="15"/>
                  </a:lnTo>
                  <a:lnTo>
                    <a:pt x="89" y="15"/>
                  </a:lnTo>
                  <a:lnTo>
                    <a:pt x="103" y="8"/>
                  </a:lnTo>
                  <a:lnTo>
                    <a:pt x="125" y="8"/>
                  </a:lnTo>
                  <a:lnTo>
                    <a:pt x="132" y="8"/>
                  </a:lnTo>
                  <a:lnTo>
                    <a:pt x="148" y="8"/>
                  </a:lnTo>
                  <a:lnTo>
                    <a:pt x="148" y="0"/>
                  </a:lnTo>
                  <a:lnTo>
                    <a:pt x="162" y="23"/>
                  </a:lnTo>
                  <a:lnTo>
                    <a:pt x="162" y="29"/>
                  </a:lnTo>
                  <a:lnTo>
                    <a:pt x="155" y="44"/>
                  </a:lnTo>
                  <a:lnTo>
                    <a:pt x="140" y="74"/>
                  </a:lnTo>
                  <a:lnTo>
                    <a:pt x="132" y="81"/>
                  </a:lnTo>
                  <a:lnTo>
                    <a:pt x="125" y="111"/>
                  </a:lnTo>
                  <a:lnTo>
                    <a:pt x="118" y="111"/>
                  </a:lnTo>
                  <a:lnTo>
                    <a:pt x="111" y="103"/>
                  </a:lnTo>
                  <a:lnTo>
                    <a:pt x="95" y="103"/>
                  </a:lnTo>
                  <a:lnTo>
                    <a:pt x="81" y="118"/>
                  </a:lnTo>
                  <a:lnTo>
                    <a:pt x="81" y="132"/>
                  </a:lnTo>
                  <a:lnTo>
                    <a:pt x="73" y="132"/>
                  </a:lnTo>
                  <a:lnTo>
                    <a:pt x="73" y="140"/>
                  </a:lnTo>
                  <a:lnTo>
                    <a:pt x="59" y="132"/>
                  </a:lnTo>
                  <a:lnTo>
                    <a:pt x="59" y="140"/>
                  </a:lnTo>
                  <a:lnTo>
                    <a:pt x="44" y="140"/>
                  </a:lnTo>
                  <a:lnTo>
                    <a:pt x="36" y="132"/>
                  </a:lnTo>
                  <a:lnTo>
                    <a:pt x="36" y="125"/>
                  </a:lnTo>
                  <a:lnTo>
                    <a:pt x="30" y="11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0" name="Freeform 625"/>
            <p:cNvSpPr>
              <a:spLocks/>
            </p:cNvSpPr>
            <p:nvPr/>
          </p:nvSpPr>
          <p:spPr bwMode="auto">
            <a:xfrm>
              <a:off x="2760" y="2455"/>
              <a:ext cx="178" cy="169"/>
            </a:xfrm>
            <a:custGeom>
              <a:avLst/>
              <a:gdLst>
                <a:gd name="T0" fmla="*/ 16 w 171"/>
                <a:gd name="T1" fmla="*/ 133 h 149"/>
                <a:gd name="T2" fmla="*/ 0 w 171"/>
                <a:gd name="T3" fmla="*/ 98 h 149"/>
                <a:gd name="T4" fmla="*/ 7 w 171"/>
                <a:gd name="T5" fmla="*/ 71 h 149"/>
                <a:gd name="T6" fmla="*/ 7 w 171"/>
                <a:gd name="T7" fmla="*/ 53 h 149"/>
                <a:gd name="T8" fmla="*/ 7 w 171"/>
                <a:gd name="T9" fmla="*/ 35 h 149"/>
                <a:gd name="T10" fmla="*/ 16 w 171"/>
                <a:gd name="T11" fmla="*/ 18 h 149"/>
                <a:gd name="T12" fmla="*/ 32 w 171"/>
                <a:gd name="T13" fmla="*/ 0 h 149"/>
                <a:gd name="T14" fmla="*/ 65 w 171"/>
                <a:gd name="T15" fmla="*/ 18 h 149"/>
                <a:gd name="T16" fmla="*/ 88 w 171"/>
                <a:gd name="T17" fmla="*/ 18 h 149"/>
                <a:gd name="T18" fmla="*/ 112 w 171"/>
                <a:gd name="T19" fmla="*/ 9 h 149"/>
                <a:gd name="T20" fmla="*/ 145 w 171"/>
                <a:gd name="T21" fmla="*/ 9 h 149"/>
                <a:gd name="T22" fmla="*/ 161 w 171"/>
                <a:gd name="T23" fmla="*/ 0 h 149"/>
                <a:gd name="T24" fmla="*/ 177 w 171"/>
                <a:gd name="T25" fmla="*/ 35 h 149"/>
                <a:gd name="T26" fmla="*/ 153 w 171"/>
                <a:gd name="T27" fmla="*/ 88 h 149"/>
                <a:gd name="T28" fmla="*/ 136 w 171"/>
                <a:gd name="T29" fmla="*/ 133 h 149"/>
                <a:gd name="T30" fmla="*/ 121 w 171"/>
                <a:gd name="T31" fmla="*/ 124 h 149"/>
                <a:gd name="T32" fmla="*/ 88 w 171"/>
                <a:gd name="T33" fmla="*/ 142 h 149"/>
                <a:gd name="T34" fmla="*/ 80 w 171"/>
                <a:gd name="T35" fmla="*/ 159 h 149"/>
                <a:gd name="T36" fmla="*/ 65 w 171"/>
                <a:gd name="T37" fmla="*/ 159 h 149"/>
                <a:gd name="T38" fmla="*/ 48 w 171"/>
                <a:gd name="T39" fmla="*/ 168 h 149"/>
                <a:gd name="T40" fmla="*/ 40 w 171"/>
                <a:gd name="T41" fmla="*/ 150 h 149"/>
                <a:gd name="T42" fmla="*/ 32 w 171"/>
                <a:gd name="T43" fmla="*/ 133 h 149"/>
                <a:gd name="T44" fmla="*/ 0 w 171"/>
                <a:gd name="T45" fmla="*/ 133 h 149"/>
                <a:gd name="T46" fmla="*/ 0 w 171"/>
                <a:gd name="T47" fmla="*/ 79 h 149"/>
                <a:gd name="T48" fmla="*/ 7 w 171"/>
                <a:gd name="T49" fmla="*/ 62 h 149"/>
                <a:gd name="T50" fmla="*/ 7 w 171"/>
                <a:gd name="T51" fmla="*/ 44 h 149"/>
                <a:gd name="T52" fmla="*/ 7 w 171"/>
                <a:gd name="T53" fmla="*/ 27 h 149"/>
                <a:gd name="T54" fmla="*/ 16 w 171"/>
                <a:gd name="T55" fmla="*/ 9 h 149"/>
                <a:gd name="T56" fmla="*/ 40 w 171"/>
                <a:gd name="T57" fmla="*/ 0 h 149"/>
                <a:gd name="T58" fmla="*/ 80 w 171"/>
                <a:gd name="T59" fmla="*/ 9 h 149"/>
                <a:gd name="T60" fmla="*/ 97 w 171"/>
                <a:gd name="T61" fmla="*/ 18 h 149"/>
                <a:gd name="T62" fmla="*/ 136 w 171"/>
                <a:gd name="T63" fmla="*/ 9 h 149"/>
                <a:gd name="T64" fmla="*/ 161 w 171"/>
                <a:gd name="T65" fmla="*/ 9 h 149"/>
                <a:gd name="T66" fmla="*/ 177 w 171"/>
                <a:gd name="T67" fmla="*/ 27 h 149"/>
                <a:gd name="T68" fmla="*/ 170 w 171"/>
                <a:gd name="T69" fmla="*/ 53 h 149"/>
                <a:gd name="T70" fmla="*/ 145 w 171"/>
                <a:gd name="T71" fmla="*/ 98 h 149"/>
                <a:gd name="T72" fmla="*/ 129 w 171"/>
                <a:gd name="T73" fmla="*/ 133 h 149"/>
                <a:gd name="T74" fmla="*/ 104 w 171"/>
                <a:gd name="T75" fmla="*/ 124 h 149"/>
                <a:gd name="T76" fmla="*/ 88 w 171"/>
                <a:gd name="T77" fmla="*/ 159 h 149"/>
                <a:gd name="T78" fmla="*/ 80 w 171"/>
                <a:gd name="T79" fmla="*/ 168 h 149"/>
                <a:gd name="T80" fmla="*/ 65 w 171"/>
                <a:gd name="T81" fmla="*/ 168 h 149"/>
                <a:gd name="T82" fmla="*/ 40 w 171"/>
                <a:gd name="T83" fmla="*/ 159 h 149"/>
                <a:gd name="T84" fmla="*/ 32 w 171"/>
                <a:gd name="T85" fmla="*/ 142 h 14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1"/>
                <a:gd name="T130" fmla="*/ 0 h 149"/>
                <a:gd name="T131" fmla="*/ 171 w 171"/>
                <a:gd name="T132" fmla="*/ 149 h 14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1" h="149">
                  <a:moveTo>
                    <a:pt x="31" y="125"/>
                  </a:moveTo>
                  <a:lnTo>
                    <a:pt x="15" y="117"/>
                  </a:lnTo>
                  <a:lnTo>
                    <a:pt x="0" y="117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7" y="63"/>
                  </a:lnTo>
                  <a:lnTo>
                    <a:pt x="7" y="55"/>
                  </a:lnTo>
                  <a:lnTo>
                    <a:pt x="7" y="47"/>
                  </a:lnTo>
                  <a:lnTo>
                    <a:pt x="7" y="39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15" y="16"/>
                  </a:lnTo>
                  <a:lnTo>
                    <a:pt x="15" y="8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62" y="16"/>
                  </a:lnTo>
                  <a:lnTo>
                    <a:pt x="77" y="8"/>
                  </a:lnTo>
                  <a:lnTo>
                    <a:pt x="85" y="16"/>
                  </a:lnTo>
                  <a:lnTo>
                    <a:pt x="93" y="16"/>
                  </a:lnTo>
                  <a:lnTo>
                    <a:pt x="108" y="8"/>
                  </a:lnTo>
                  <a:lnTo>
                    <a:pt x="131" y="8"/>
                  </a:lnTo>
                  <a:lnTo>
                    <a:pt x="139" y="8"/>
                  </a:lnTo>
                  <a:lnTo>
                    <a:pt x="155" y="8"/>
                  </a:lnTo>
                  <a:lnTo>
                    <a:pt x="155" y="0"/>
                  </a:lnTo>
                  <a:lnTo>
                    <a:pt x="170" y="24"/>
                  </a:lnTo>
                  <a:lnTo>
                    <a:pt x="170" y="31"/>
                  </a:lnTo>
                  <a:lnTo>
                    <a:pt x="163" y="47"/>
                  </a:lnTo>
                  <a:lnTo>
                    <a:pt x="147" y="78"/>
                  </a:lnTo>
                  <a:lnTo>
                    <a:pt x="139" y="86"/>
                  </a:lnTo>
                  <a:lnTo>
                    <a:pt x="131" y="117"/>
                  </a:lnTo>
                  <a:lnTo>
                    <a:pt x="124" y="117"/>
                  </a:lnTo>
                  <a:lnTo>
                    <a:pt x="116" y="109"/>
                  </a:lnTo>
                  <a:lnTo>
                    <a:pt x="100" y="109"/>
                  </a:lnTo>
                  <a:lnTo>
                    <a:pt x="85" y="125"/>
                  </a:lnTo>
                  <a:lnTo>
                    <a:pt x="85" y="140"/>
                  </a:lnTo>
                  <a:lnTo>
                    <a:pt x="77" y="140"/>
                  </a:lnTo>
                  <a:lnTo>
                    <a:pt x="77" y="148"/>
                  </a:lnTo>
                  <a:lnTo>
                    <a:pt x="62" y="140"/>
                  </a:lnTo>
                  <a:lnTo>
                    <a:pt x="62" y="148"/>
                  </a:lnTo>
                  <a:lnTo>
                    <a:pt x="46" y="148"/>
                  </a:lnTo>
                  <a:lnTo>
                    <a:pt x="38" y="140"/>
                  </a:lnTo>
                  <a:lnTo>
                    <a:pt x="38" y="132"/>
                  </a:lnTo>
                  <a:lnTo>
                    <a:pt x="31" y="125"/>
                  </a:lnTo>
                  <a:lnTo>
                    <a:pt x="31" y="117"/>
                  </a:lnTo>
                  <a:lnTo>
                    <a:pt x="15" y="117"/>
                  </a:lnTo>
                  <a:lnTo>
                    <a:pt x="0" y="117"/>
                  </a:lnTo>
                  <a:lnTo>
                    <a:pt x="0" y="86"/>
                  </a:lnTo>
                  <a:lnTo>
                    <a:pt x="0" y="70"/>
                  </a:lnTo>
                  <a:lnTo>
                    <a:pt x="7" y="63"/>
                  </a:lnTo>
                  <a:lnTo>
                    <a:pt x="7" y="55"/>
                  </a:lnTo>
                  <a:lnTo>
                    <a:pt x="7" y="47"/>
                  </a:lnTo>
                  <a:lnTo>
                    <a:pt x="7" y="39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15" y="16"/>
                  </a:lnTo>
                  <a:lnTo>
                    <a:pt x="15" y="8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62" y="16"/>
                  </a:lnTo>
                  <a:lnTo>
                    <a:pt x="77" y="8"/>
                  </a:lnTo>
                  <a:lnTo>
                    <a:pt x="85" y="16"/>
                  </a:lnTo>
                  <a:lnTo>
                    <a:pt x="93" y="16"/>
                  </a:lnTo>
                  <a:lnTo>
                    <a:pt x="108" y="8"/>
                  </a:lnTo>
                  <a:lnTo>
                    <a:pt x="131" y="8"/>
                  </a:lnTo>
                  <a:lnTo>
                    <a:pt x="139" y="8"/>
                  </a:lnTo>
                  <a:lnTo>
                    <a:pt x="155" y="8"/>
                  </a:lnTo>
                  <a:lnTo>
                    <a:pt x="155" y="0"/>
                  </a:lnTo>
                  <a:lnTo>
                    <a:pt x="170" y="24"/>
                  </a:lnTo>
                  <a:lnTo>
                    <a:pt x="170" y="31"/>
                  </a:lnTo>
                  <a:lnTo>
                    <a:pt x="163" y="47"/>
                  </a:lnTo>
                  <a:lnTo>
                    <a:pt x="147" y="78"/>
                  </a:lnTo>
                  <a:lnTo>
                    <a:pt x="139" y="86"/>
                  </a:lnTo>
                  <a:lnTo>
                    <a:pt x="131" y="117"/>
                  </a:lnTo>
                  <a:lnTo>
                    <a:pt x="124" y="117"/>
                  </a:lnTo>
                  <a:lnTo>
                    <a:pt x="116" y="109"/>
                  </a:lnTo>
                  <a:lnTo>
                    <a:pt x="100" y="109"/>
                  </a:lnTo>
                  <a:lnTo>
                    <a:pt x="85" y="125"/>
                  </a:lnTo>
                  <a:lnTo>
                    <a:pt x="85" y="140"/>
                  </a:lnTo>
                  <a:lnTo>
                    <a:pt x="77" y="140"/>
                  </a:lnTo>
                  <a:lnTo>
                    <a:pt x="77" y="148"/>
                  </a:lnTo>
                  <a:lnTo>
                    <a:pt x="62" y="140"/>
                  </a:lnTo>
                  <a:lnTo>
                    <a:pt x="62" y="148"/>
                  </a:lnTo>
                  <a:lnTo>
                    <a:pt x="46" y="148"/>
                  </a:lnTo>
                  <a:lnTo>
                    <a:pt x="38" y="140"/>
                  </a:lnTo>
                  <a:lnTo>
                    <a:pt x="38" y="132"/>
                  </a:lnTo>
                  <a:lnTo>
                    <a:pt x="31" y="12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31" name="Group 626"/>
            <p:cNvGrpSpPr>
              <a:grpSpLocks/>
            </p:cNvGrpSpPr>
            <p:nvPr/>
          </p:nvGrpSpPr>
          <p:grpSpPr bwMode="auto">
            <a:xfrm>
              <a:off x="2444" y="2473"/>
              <a:ext cx="49" cy="37"/>
              <a:chOff x="2336" y="1793"/>
              <a:chExt cx="47" cy="32"/>
            </a:xfrm>
          </p:grpSpPr>
          <p:sp>
            <p:nvSpPr>
              <p:cNvPr id="67712" name="Freeform 627"/>
              <p:cNvSpPr>
                <a:spLocks/>
              </p:cNvSpPr>
              <p:nvPr/>
            </p:nvSpPr>
            <p:spPr bwMode="auto">
              <a:xfrm>
                <a:off x="2336" y="1793"/>
                <a:ext cx="39" cy="24"/>
              </a:xfrm>
              <a:custGeom>
                <a:avLst/>
                <a:gdLst>
                  <a:gd name="T0" fmla="*/ 19 w 39"/>
                  <a:gd name="T1" fmla="*/ 23 h 24"/>
                  <a:gd name="T2" fmla="*/ 19 w 39"/>
                  <a:gd name="T3" fmla="*/ 23 h 24"/>
                  <a:gd name="T4" fmla="*/ 19 w 39"/>
                  <a:gd name="T5" fmla="*/ 17 h 24"/>
                  <a:gd name="T6" fmla="*/ 19 w 39"/>
                  <a:gd name="T7" fmla="*/ 11 h 24"/>
                  <a:gd name="T8" fmla="*/ 26 w 39"/>
                  <a:gd name="T9" fmla="*/ 11 h 24"/>
                  <a:gd name="T10" fmla="*/ 12 w 39"/>
                  <a:gd name="T11" fmla="*/ 11 h 24"/>
                  <a:gd name="T12" fmla="*/ 0 w 39"/>
                  <a:gd name="T13" fmla="*/ 6 h 24"/>
                  <a:gd name="T14" fmla="*/ 12 w 39"/>
                  <a:gd name="T15" fmla="*/ 6 h 24"/>
                  <a:gd name="T16" fmla="*/ 19 w 39"/>
                  <a:gd name="T17" fmla="*/ 0 h 24"/>
                  <a:gd name="T18" fmla="*/ 38 w 39"/>
                  <a:gd name="T19" fmla="*/ 0 h 24"/>
                  <a:gd name="T20" fmla="*/ 38 w 39"/>
                  <a:gd name="T21" fmla="*/ 6 h 24"/>
                  <a:gd name="T22" fmla="*/ 38 w 39"/>
                  <a:gd name="T23" fmla="*/ 11 h 24"/>
                  <a:gd name="T24" fmla="*/ 26 w 39"/>
                  <a:gd name="T25" fmla="*/ 17 h 24"/>
                  <a:gd name="T26" fmla="*/ 19 w 39"/>
                  <a:gd name="T27" fmla="*/ 23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9"/>
                  <a:gd name="T43" fmla="*/ 0 h 24"/>
                  <a:gd name="T44" fmla="*/ 39 w 39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9" h="24">
                    <a:moveTo>
                      <a:pt x="19" y="23"/>
                    </a:moveTo>
                    <a:lnTo>
                      <a:pt x="19" y="23"/>
                    </a:lnTo>
                    <a:lnTo>
                      <a:pt x="19" y="17"/>
                    </a:lnTo>
                    <a:lnTo>
                      <a:pt x="19" y="11"/>
                    </a:lnTo>
                    <a:lnTo>
                      <a:pt x="26" y="11"/>
                    </a:lnTo>
                    <a:lnTo>
                      <a:pt x="12" y="11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19" y="0"/>
                    </a:lnTo>
                    <a:lnTo>
                      <a:pt x="38" y="0"/>
                    </a:lnTo>
                    <a:lnTo>
                      <a:pt x="38" y="6"/>
                    </a:lnTo>
                    <a:lnTo>
                      <a:pt x="38" y="11"/>
                    </a:lnTo>
                    <a:lnTo>
                      <a:pt x="26" y="17"/>
                    </a:lnTo>
                    <a:lnTo>
                      <a:pt x="19" y="2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13" name="Freeform 628"/>
              <p:cNvSpPr>
                <a:spLocks/>
              </p:cNvSpPr>
              <p:nvPr/>
            </p:nvSpPr>
            <p:spPr bwMode="auto">
              <a:xfrm>
                <a:off x="2336" y="1793"/>
                <a:ext cx="47" cy="32"/>
              </a:xfrm>
              <a:custGeom>
                <a:avLst/>
                <a:gdLst>
                  <a:gd name="T0" fmla="*/ 23 w 47"/>
                  <a:gd name="T1" fmla="*/ 23 h 32"/>
                  <a:gd name="T2" fmla="*/ 23 w 47"/>
                  <a:gd name="T3" fmla="*/ 15 h 32"/>
                  <a:gd name="T4" fmla="*/ 31 w 47"/>
                  <a:gd name="T5" fmla="*/ 15 h 32"/>
                  <a:gd name="T6" fmla="*/ 15 w 47"/>
                  <a:gd name="T7" fmla="*/ 15 h 32"/>
                  <a:gd name="T8" fmla="*/ 0 w 47"/>
                  <a:gd name="T9" fmla="*/ 8 h 32"/>
                  <a:gd name="T10" fmla="*/ 15 w 47"/>
                  <a:gd name="T11" fmla="*/ 8 h 32"/>
                  <a:gd name="T12" fmla="*/ 23 w 47"/>
                  <a:gd name="T13" fmla="*/ 0 h 32"/>
                  <a:gd name="T14" fmla="*/ 46 w 47"/>
                  <a:gd name="T15" fmla="*/ 0 h 32"/>
                  <a:gd name="T16" fmla="*/ 46 w 47"/>
                  <a:gd name="T17" fmla="*/ 8 h 32"/>
                  <a:gd name="T18" fmla="*/ 46 w 47"/>
                  <a:gd name="T19" fmla="*/ 15 h 32"/>
                  <a:gd name="T20" fmla="*/ 31 w 47"/>
                  <a:gd name="T21" fmla="*/ 23 h 32"/>
                  <a:gd name="T22" fmla="*/ 23 w 47"/>
                  <a:gd name="T23" fmla="*/ 31 h 32"/>
                  <a:gd name="T24" fmla="*/ 23 w 47"/>
                  <a:gd name="T25" fmla="*/ 23 h 32"/>
                  <a:gd name="T26" fmla="*/ 23 w 47"/>
                  <a:gd name="T27" fmla="*/ 15 h 32"/>
                  <a:gd name="T28" fmla="*/ 31 w 47"/>
                  <a:gd name="T29" fmla="*/ 15 h 32"/>
                  <a:gd name="T30" fmla="*/ 15 w 47"/>
                  <a:gd name="T31" fmla="*/ 15 h 32"/>
                  <a:gd name="T32" fmla="*/ 0 w 47"/>
                  <a:gd name="T33" fmla="*/ 8 h 32"/>
                  <a:gd name="T34" fmla="*/ 15 w 47"/>
                  <a:gd name="T35" fmla="*/ 8 h 32"/>
                  <a:gd name="T36" fmla="*/ 23 w 47"/>
                  <a:gd name="T37" fmla="*/ 0 h 32"/>
                  <a:gd name="T38" fmla="*/ 46 w 47"/>
                  <a:gd name="T39" fmla="*/ 0 h 32"/>
                  <a:gd name="T40" fmla="*/ 46 w 47"/>
                  <a:gd name="T41" fmla="*/ 8 h 32"/>
                  <a:gd name="T42" fmla="*/ 46 w 47"/>
                  <a:gd name="T43" fmla="*/ 15 h 32"/>
                  <a:gd name="T44" fmla="*/ 31 w 47"/>
                  <a:gd name="T45" fmla="*/ 23 h 32"/>
                  <a:gd name="T46" fmla="*/ 23 w 47"/>
                  <a:gd name="T47" fmla="*/ 31 h 3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7"/>
                  <a:gd name="T73" fmla="*/ 0 h 32"/>
                  <a:gd name="T74" fmla="*/ 47 w 47"/>
                  <a:gd name="T75" fmla="*/ 32 h 3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7" h="32">
                    <a:moveTo>
                      <a:pt x="23" y="23"/>
                    </a:moveTo>
                    <a:lnTo>
                      <a:pt x="23" y="15"/>
                    </a:lnTo>
                    <a:lnTo>
                      <a:pt x="31" y="15"/>
                    </a:lnTo>
                    <a:lnTo>
                      <a:pt x="15" y="15"/>
                    </a:lnTo>
                    <a:lnTo>
                      <a:pt x="0" y="8"/>
                    </a:lnTo>
                    <a:lnTo>
                      <a:pt x="15" y="8"/>
                    </a:lnTo>
                    <a:lnTo>
                      <a:pt x="23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5"/>
                    </a:lnTo>
                    <a:lnTo>
                      <a:pt x="31" y="23"/>
                    </a:lnTo>
                    <a:lnTo>
                      <a:pt x="23" y="31"/>
                    </a:lnTo>
                    <a:lnTo>
                      <a:pt x="23" y="23"/>
                    </a:lnTo>
                    <a:lnTo>
                      <a:pt x="23" y="15"/>
                    </a:lnTo>
                    <a:lnTo>
                      <a:pt x="31" y="15"/>
                    </a:lnTo>
                    <a:lnTo>
                      <a:pt x="15" y="15"/>
                    </a:lnTo>
                    <a:lnTo>
                      <a:pt x="0" y="8"/>
                    </a:lnTo>
                    <a:lnTo>
                      <a:pt x="15" y="8"/>
                    </a:lnTo>
                    <a:lnTo>
                      <a:pt x="23" y="0"/>
                    </a:lnTo>
                    <a:lnTo>
                      <a:pt x="46" y="0"/>
                    </a:lnTo>
                    <a:lnTo>
                      <a:pt x="46" y="8"/>
                    </a:lnTo>
                    <a:lnTo>
                      <a:pt x="46" y="15"/>
                    </a:lnTo>
                    <a:lnTo>
                      <a:pt x="31" y="23"/>
                    </a:lnTo>
                    <a:lnTo>
                      <a:pt x="23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2" name="Group 629"/>
            <p:cNvGrpSpPr>
              <a:grpSpLocks/>
            </p:cNvGrpSpPr>
            <p:nvPr/>
          </p:nvGrpSpPr>
          <p:grpSpPr bwMode="auto">
            <a:xfrm>
              <a:off x="3171" y="2711"/>
              <a:ext cx="34" cy="36"/>
              <a:chOff x="3034" y="2002"/>
              <a:chExt cx="32" cy="32"/>
            </a:xfrm>
          </p:grpSpPr>
          <p:sp>
            <p:nvSpPr>
              <p:cNvPr id="67710" name="Freeform 630"/>
              <p:cNvSpPr>
                <a:spLocks/>
              </p:cNvSpPr>
              <p:nvPr/>
            </p:nvSpPr>
            <p:spPr bwMode="auto">
              <a:xfrm>
                <a:off x="3034" y="2002"/>
                <a:ext cx="24" cy="24"/>
              </a:xfrm>
              <a:custGeom>
                <a:avLst/>
                <a:gdLst>
                  <a:gd name="T0" fmla="*/ 12 w 24"/>
                  <a:gd name="T1" fmla="*/ 6 h 24"/>
                  <a:gd name="T2" fmla="*/ 12 w 24"/>
                  <a:gd name="T3" fmla="*/ 6 h 24"/>
                  <a:gd name="T4" fmla="*/ 18 w 24"/>
                  <a:gd name="T5" fmla="*/ 0 h 24"/>
                  <a:gd name="T6" fmla="*/ 23 w 24"/>
                  <a:gd name="T7" fmla="*/ 12 h 24"/>
                  <a:gd name="T8" fmla="*/ 23 w 24"/>
                  <a:gd name="T9" fmla="*/ 18 h 24"/>
                  <a:gd name="T10" fmla="*/ 12 w 24"/>
                  <a:gd name="T11" fmla="*/ 18 h 24"/>
                  <a:gd name="T12" fmla="*/ 12 w 24"/>
                  <a:gd name="T13" fmla="*/ 23 h 24"/>
                  <a:gd name="T14" fmla="*/ 6 w 24"/>
                  <a:gd name="T15" fmla="*/ 23 h 24"/>
                  <a:gd name="T16" fmla="*/ 6 w 24"/>
                  <a:gd name="T17" fmla="*/ 18 h 24"/>
                  <a:gd name="T18" fmla="*/ 6 w 24"/>
                  <a:gd name="T19" fmla="*/ 23 h 24"/>
                  <a:gd name="T20" fmla="*/ 0 w 24"/>
                  <a:gd name="T21" fmla="*/ 18 h 24"/>
                  <a:gd name="T22" fmla="*/ 12 w 24"/>
                  <a:gd name="T23" fmla="*/ 6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4"/>
                  <a:gd name="T38" fmla="*/ 24 w 2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4">
                    <a:moveTo>
                      <a:pt x="12" y="6"/>
                    </a:moveTo>
                    <a:lnTo>
                      <a:pt x="12" y="6"/>
                    </a:lnTo>
                    <a:lnTo>
                      <a:pt x="18" y="0"/>
                    </a:lnTo>
                    <a:lnTo>
                      <a:pt x="23" y="12"/>
                    </a:lnTo>
                    <a:lnTo>
                      <a:pt x="23" y="18"/>
                    </a:lnTo>
                    <a:lnTo>
                      <a:pt x="12" y="18"/>
                    </a:lnTo>
                    <a:lnTo>
                      <a:pt x="12" y="23"/>
                    </a:lnTo>
                    <a:lnTo>
                      <a:pt x="6" y="23"/>
                    </a:lnTo>
                    <a:lnTo>
                      <a:pt x="6" y="18"/>
                    </a:lnTo>
                    <a:lnTo>
                      <a:pt x="6" y="23"/>
                    </a:lnTo>
                    <a:lnTo>
                      <a:pt x="0" y="18"/>
                    </a:lnTo>
                    <a:lnTo>
                      <a:pt x="12" y="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11" name="Freeform 631"/>
              <p:cNvSpPr>
                <a:spLocks/>
              </p:cNvSpPr>
              <p:nvPr/>
            </p:nvSpPr>
            <p:spPr bwMode="auto">
              <a:xfrm>
                <a:off x="3034" y="2002"/>
                <a:ext cx="32" cy="32"/>
              </a:xfrm>
              <a:custGeom>
                <a:avLst/>
                <a:gdLst>
                  <a:gd name="T0" fmla="*/ 16 w 32"/>
                  <a:gd name="T1" fmla="*/ 8 h 32"/>
                  <a:gd name="T2" fmla="*/ 24 w 32"/>
                  <a:gd name="T3" fmla="*/ 8 h 32"/>
                  <a:gd name="T4" fmla="*/ 31 w 32"/>
                  <a:gd name="T5" fmla="*/ 16 h 32"/>
                  <a:gd name="T6" fmla="*/ 31 w 32"/>
                  <a:gd name="T7" fmla="*/ 24 h 32"/>
                  <a:gd name="T8" fmla="*/ 16 w 32"/>
                  <a:gd name="T9" fmla="*/ 24 h 32"/>
                  <a:gd name="T10" fmla="*/ 16 w 32"/>
                  <a:gd name="T11" fmla="*/ 31 h 32"/>
                  <a:gd name="T12" fmla="*/ 8 w 32"/>
                  <a:gd name="T13" fmla="*/ 31 h 32"/>
                  <a:gd name="T14" fmla="*/ 8 w 32"/>
                  <a:gd name="T15" fmla="*/ 24 h 32"/>
                  <a:gd name="T16" fmla="*/ 8 w 32"/>
                  <a:gd name="T17" fmla="*/ 31 h 32"/>
                  <a:gd name="T18" fmla="*/ 0 w 32"/>
                  <a:gd name="T19" fmla="*/ 24 h 32"/>
                  <a:gd name="T20" fmla="*/ 16 w 32"/>
                  <a:gd name="T21" fmla="*/ 8 h 32"/>
                  <a:gd name="T22" fmla="*/ 24 w 32"/>
                  <a:gd name="T23" fmla="*/ 0 h 32"/>
                  <a:gd name="T24" fmla="*/ 31 w 32"/>
                  <a:gd name="T25" fmla="*/ 16 h 32"/>
                  <a:gd name="T26" fmla="*/ 31 w 32"/>
                  <a:gd name="T27" fmla="*/ 24 h 32"/>
                  <a:gd name="T28" fmla="*/ 16 w 32"/>
                  <a:gd name="T29" fmla="*/ 24 h 32"/>
                  <a:gd name="T30" fmla="*/ 16 w 32"/>
                  <a:gd name="T31" fmla="*/ 31 h 32"/>
                  <a:gd name="T32" fmla="*/ 8 w 32"/>
                  <a:gd name="T33" fmla="*/ 31 h 32"/>
                  <a:gd name="T34" fmla="*/ 8 w 32"/>
                  <a:gd name="T35" fmla="*/ 24 h 32"/>
                  <a:gd name="T36" fmla="*/ 8 w 32"/>
                  <a:gd name="T37" fmla="*/ 31 h 32"/>
                  <a:gd name="T38" fmla="*/ 0 w 32"/>
                  <a:gd name="T39" fmla="*/ 24 h 32"/>
                  <a:gd name="T40" fmla="*/ 16 w 32"/>
                  <a:gd name="T41" fmla="*/ 8 h 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2"/>
                  <a:gd name="T64" fmla="*/ 0 h 32"/>
                  <a:gd name="T65" fmla="*/ 32 w 32"/>
                  <a:gd name="T66" fmla="*/ 32 h 32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2" h="32">
                    <a:moveTo>
                      <a:pt x="16" y="8"/>
                    </a:moveTo>
                    <a:lnTo>
                      <a:pt x="24" y="8"/>
                    </a:lnTo>
                    <a:lnTo>
                      <a:pt x="31" y="16"/>
                    </a:lnTo>
                    <a:lnTo>
                      <a:pt x="31" y="24"/>
                    </a:lnTo>
                    <a:lnTo>
                      <a:pt x="16" y="24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0" y="24"/>
                    </a:lnTo>
                    <a:lnTo>
                      <a:pt x="16" y="8"/>
                    </a:lnTo>
                    <a:lnTo>
                      <a:pt x="24" y="0"/>
                    </a:lnTo>
                    <a:lnTo>
                      <a:pt x="31" y="16"/>
                    </a:lnTo>
                    <a:lnTo>
                      <a:pt x="31" y="24"/>
                    </a:lnTo>
                    <a:lnTo>
                      <a:pt x="16" y="24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0" y="24"/>
                    </a:lnTo>
                    <a:lnTo>
                      <a:pt x="16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3" name="Group 632"/>
            <p:cNvGrpSpPr>
              <a:grpSpLocks/>
            </p:cNvGrpSpPr>
            <p:nvPr/>
          </p:nvGrpSpPr>
          <p:grpSpPr bwMode="auto">
            <a:xfrm>
              <a:off x="2816" y="2694"/>
              <a:ext cx="4" cy="1"/>
              <a:chOff x="2693" y="1987"/>
              <a:chExt cx="4" cy="1"/>
            </a:xfrm>
          </p:grpSpPr>
          <p:sp>
            <p:nvSpPr>
              <p:cNvPr id="67708" name="Freeform 633"/>
              <p:cNvSpPr>
                <a:spLocks/>
              </p:cNvSpPr>
              <p:nvPr/>
            </p:nvSpPr>
            <p:spPr bwMode="auto">
              <a:xfrm>
                <a:off x="2693" y="198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9" name="Line 634"/>
              <p:cNvSpPr>
                <a:spLocks noChangeShapeType="1"/>
              </p:cNvSpPr>
              <p:nvPr/>
            </p:nvSpPr>
            <p:spPr bwMode="auto">
              <a:xfrm>
                <a:off x="2697" y="1987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4" name="Group 635"/>
            <p:cNvGrpSpPr>
              <a:grpSpLocks/>
            </p:cNvGrpSpPr>
            <p:nvPr/>
          </p:nvGrpSpPr>
          <p:grpSpPr bwMode="auto">
            <a:xfrm>
              <a:off x="2427" y="2403"/>
              <a:ext cx="107" cy="81"/>
              <a:chOff x="2320" y="1731"/>
              <a:chExt cx="102" cy="71"/>
            </a:xfrm>
          </p:grpSpPr>
          <p:sp>
            <p:nvSpPr>
              <p:cNvPr id="67705" name="Freeform 636"/>
              <p:cNvSpPr>
                <a:spLocks/>
              </p:cNvSpPr>
              <p:nvPr/>
            </p:nvSpPr>
            <p:spPr bwMode="auto">
              <a:xfrm>
                <a:off x="2320" y="1731"/>
                <a:ext cx="94" cy="63"/>
              </a:xfrm>
              <a:custGeom>
                <a:avLst/>
                <a:gdLst>
                  <a:gd name="T0" fmla="*/ 15 w 94"/>
                  <a:gd name="T1" fmla="*/ 55 h 63"/>
                  <a:gd name="T2" fmla="*/ 15 w 94"/>
                  <a:gd name="T3" fmla="*/ 55 h 63"/>
                  <a:gd name="T4" fmla="*/ 15 w 94"/>
                  <a:gd name="T5" fmla="*/ 62 h 63"/>
                  <a:gd name="T6" fmla="*/ 29 w 94"/>
                  <a:gd name="T7" fmla="*/ 62 h 63"/>
                  <a:gd name="T8" fmla="*/ 36 w 94"/>
                  <a:gd name="T9" fmla="*/ 55 h 63"/>
                  <a:gd name="T10" fmla="*/ 57 w 94"/>
                  <a:gd name="T11" fmla="*/ 55 h 63"/>
                  <a:gd name="T12" fmla="*/ 79 w 94"/>
                  <a:gd name="T13" fmla="*/ 62 h 63"/>
                  <a:gd name="T14" fmla="*/ 93 w 94"/>
                  <a:gd name="T15" fmla="*/ 62 h 63"/>
                  <a:gd name="T16" fmla="*/ 93 w 94"/>
                  <a:gd name="T17" fmla="*/ 55 h 63"/>
                  <a:gd name="T18" fmla="*/ 79 w 94"/>
                  <a:gd name="T19" fmla="*/ 41 h 63"/>
                  <a:gd name="T20" fmla="*/ 87 w 94"/>
                  <a:gd name="T21" fmla="*/ 41 h 63"/>
                  <a:gd name="T22" fmla="*/ 79 w 94"/>
                  <a:gd name="T23" fmla="*/ 27 h 63"/>
                  <a:gd name="T24" fmla="*/ 72 w 94"/>
                  <a:gd name="T25" fmla="*/ 20 h 63"/>
                  <a:gd name="T26" fmla="*/ 64 w 94"/>
                  <a:gd name="T27" fmla="*/ 7 h 63"/>
                  <a:gd name="T28" fmla="*/ 57 w 94"/>
                  <a:gd name="T29" fmla="*/ 7 h 63"/>
                  <a:gd name="T30" fmla="*/ 51 w 94"/>
                  <a:gd name="T31" fmla="*/ 0 h 63"/>
                  <a:gd name="T32" fmla="*/ 22 w 94"/>
                  <a:gd name="T33" fmla="*/ 7 h 63"/>
                  <a:gd name="T34" fmla="*/ 15 w 94"/>
                  <a:gd name="T35" fmla="*/ 7 h 63"/>
                  <a:gd name="T36" fmla="*/ 15 w 94"/>
                  <a:gd name="T37" fmla="*/ 13 h 63"/>
                  <a:gd name="T38" fmla="*/ 15 w 94"/>
                  <a:gd name="T39" fmla="*/ 20 h 63"/>
                  <a:gd name="T40" fmla="*/ 0 w 94"/>
                  <a:gd name="T41" fmla="*/ 27 h 63"/>
                  <a:gd name="T42" fmla="*/ 7 w 94"/>
                  <a:gd name="T43" fmla="*/ 27 h 63"/>
                  <a:gd name="T44" fmla="*/ 15 w 94"/>
                  <a:gd name="T45" fmla="*/ 41 h 63"/>
                  <a:gd name="T46" fmla="*/ 29 w 94"/>
                  <a:gd name="T47" fmla="*/ 41 h 63"/>
                  <a:gd name="T48" fmla="*/ 36 w 94"/>
                  <a:gd name="T49" fmla="*/ 41 h 63"/>
                  <a:gd name="T50" fmla="*/ 51 w 94"/>
                  <a:gd name="T51" fmla="*/ 48 h 63"/>
                  <a:gd name="T52" fmla="*/ 57 w 94"/>
                  <a:gd name="T53" fmla="*/ 48 h 63"/>
                  <a:gd name="T54" fmla="*/ 51 w 94"/>
                  <a:gd name="T55" fmla="*/ 48 h 63"/>
                  <a:gd name="T56" fmla="*/ 36 w 94"/>
                  <a:gd name="T57" fmla="*/ 48 h 63"/>
                  <a:gd name="T58" fmla="*/ 29 w 94"/>
                  <a:gd name="T59" fmla="*/ 48 h 63"/>
                  <a:gd name="T60" fmla="*/ 15 w 94"/>
                  <a:gd name="T61" fmla="*/ 55 h 6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4"/>
                  <a:gd name="T94" fmla="*/ 0 h 63"/>
                  <a:gd name="T95" fmla="*/ 94 w 94"/>
                  <a:gd name="T96" fmla="*/ 63 h 6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4" h="63">
                    <a:moveTo>
                      <a:pt x="15" y="55"/>
                    </a:moveTo>
                    <a:lnTo>
                      <a:pt x="15" y="55"/>
                    </a:lnTo>
                    <a:lnTo>
                      <a:pt x="15" y="62"/>
                    </a:lnTo>
                    <a:lnTo>
                      <a:pt x="29" y="62"/>
                    </a:lnTo>
                    <a:lnTo>
                      <a:pt x="36" y="55"/>
                    </a:lnTo>
                    <a:lnTo>
                      <a:pt x="57" y="55"/>
                    </a:lnTo>
                    <a:lnTo>
                      <a:pt x="79" y="62"/>
                    </a:lnTo>
                    <a:lnTo>
                      <a:pt x="93" y="62"/>
                    </a:lnTo>
                    <a:lnTo>
                      <a:pt x="93" y="55"/>
                    </a:lnTo>
                    <a:lnTo>
                      <a:pt x="79" y="41"/>
                    </a:lnTo>
                    <a:lnTo>
                      <a:pt x="87" y="41"/>
                    </a:lnTo>
                    <a:lnTo>
                      <a:pt x="79" y="27"/>
                    </a:lnTo>
                    <a:lnTo>
                      <a:pt x="72" y="20"/>
                    </a:lnTo>
                    <a:lnTo>
                      <a:pt x="64" y="7"/>
                    </a:lnTo>
                    <a:lnTo>
                      <a:pt x="57" y="7"/>
                    </a:lnTo>
                    <a:lnTo>
                      <a:pt x="51" y="0"/>
                    </a:lnTo>
                    <a:lnTo>
                      <a:pt x="22" y="7"/>
                    </a:lnTo>
                    <a:lnTo>
                      <a:pt x="15" y="7"/>
                    </a:lnTo>
                    <a:lnTo>
                      <a:pt x="15" y="13"/>
                    </a:lnTo>
                    <a:lnTo>
                      <a:pt x="15" y="20"/>
                    </a:lnTo>
                    <a:lnTo>
                      <a:pt x="0" y="27"/>
                    </a:lnTo>
                    <a:lnTo>
                      <a:pt x="7" y="27"/>
                    </a:lnTo>
                    <a:lnTo>
                      <a:pt x="15" y="41"/>
                    </a:lnTo>
                    <a:lnTo>
                      <a:pt x="29" y="41"/>
                    </a:lnTo>
                    <a:lnTo>
                      <a:pt x="36" y="41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51" y="48"/>
                    </a:lnTo>
                    <a:lnTo>
                      <a:pt x="36" y="48"/>
                    </a:lnTo>
                    <a:lnTo>
                      <a:pt x="29" y="48"/>
                    </a:lnTo>
                    <a:lnTo>
                      <a:pt x="15" y="5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6" name="Freeform 637"/>
              <p:cNvSpPr>
                <a:spLocks/>
              </p:cNvSpPr>
              <p:nvPr/>
            </p:nvSpPr>
            <p:spPr bwMode="auto">
              <a:xfrm>
                <a:off x="2336" y="1731"/>
                <a:ext cx="86" cy="71"/>
              </a:xfrm>
              <a:custGeom>
                <a:avLst/>
                <a:gdLst>
                  <a:gd name="T0" fmla="*/ 0 w 86"/>
                  <a:gd name="T1" fmla="*/ 70 h 71"/>
                  <a:gd name="T2" fmla="*/ 0 w 86"/>
                  <a:gd name="T3" fmla="*/ 70 h 71"/>
                  <a:gd name="T4" fmla="*/ 15 w 86"/>
                  <a:gd name="T5" fmla="*/ 70 h 71"/>
                  <a:gd name="T6" fmla="*/ 23 w 86"/>
                  <a:gd name="T7" fmla="*/ 62 h 71"/>
                  <a:gd name="T8" fmla="*/ 46 w 86"/>
                  <a:gd name="T9" fmla="*/ 62 h 71"/>
                  <a:gd name="T10" fmla="*/ 70 w 86"/>
                  <a:gd name="T11" fmla="*/ 70 h 71"/>
                  <a:gd name="T12" fmla="*/ 85 w 86"/>
                  <a:gd name="T13" fmla="*/ 70 h 71"/>
                  <a:gd name="T14" fmla="*/ 85 w 86"/>
                  <a:gd name="T15" fmla="*/ 62 h 71"/>
                  <a:gd name="T16" fmla="*/ 70 w 86"/>
                  <a:gd name="T17" fmla="*/ 46 h 71"/>
                  <a:gd name="T18" fmla="*/ 78 w 86"/>
                  <a:gd name="T19" fmla="*/ 46 h 71"/>
                  <a:gd name="T20" fmla="*/ 70 w 86"/>
                  <a:gd name="T21" fmla="*/ 31 h 71"/>
                  <a:gd name="T22" fmla="*/ 62 w 86"/>
                  <a:gd name="T23" fmla="*/ 23 h 71"/>
                  <a:gd name="T24" fmla="*/ 54 w 86"/>
                  <a:gd name="T25" fmla="*/ 8 h 71"/>
                  <a:gd name="T26" fmla="*/ 46 w 86"/>
                  <a:gd name="T27" fmla="*/ 8 h 71"/>
                  <a:gd name="T28" fmla="*/ 39 w 86"/>
                  <a:gd name="T29" fmla="*/ 0 h 71"/>
                  <a:gd name="T30" fmla="*/ 8 w 86"/>
                  <a:gd name="T31" fmla="*/ 8 h 71"/>
                  <a:gd name="T32" fmla="*/ 0 w 86"/>
                  <a:gd name="T33" fmla="*/ 8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6"/>
                  <a:gd name="T52" fmla="*/ 0 h 71"/>
                  <a:gd name="T53" fmla="*/ 86 w 86"/>
                  <a:gd name="T54" fmla="*/ 71 h 7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6" h="71">
                    <a:moveTo>
                      <a:pt x="0" y="70"/>
                    </a:moveTo>
                    <a:lnTo>
                      <a:pt x="0" y="70"/>
                    </a:lnTo>
                    <a:lnTo>
                      <a:pt x="15" y="70"/>
                    </a:lnTo>
                    <a:lnTo>
                      <a:pt x="23" y="62"/>
                    </a:lnTo>
                    <a:lnTo>
                      <a:pt x="46" y="62"/>
                    </a:lnTo>
                    <a:lnTo>
                      <a:pt x="70" y="70"/>
                    </a:lnTo>
                    <a:lnTo>
                      <a:pt x="85" y="70"/>
                    </a:lnTo>
                    <a:lnTo>
                      <a:pt x="85" y="62"/>
                    </a:lnTo>
                    <a:lnTo>
                      <a:pt x="70" y="46"/>
                    </a:lnTo>
                    <a:lnTo>
                      <a:pt x="78" y="46"/>
                    </a:lnTo>
                    <a:lnTo>
                      <a:pt x="70" y="31"/>
                    </a:lnTo>
                    <a:lnTo>
                      <a:pt x="62" y="23"/>
                    </a:lnTo>
                    <a:lnTo>
                      <a:pt x="54" y="8"/>
                    </a:lnTo>
                    <a:lnTo>
                      <a:pt x="46" y="8"/>
                    </a:lnTo>
                    <a:lnTo>
                      <a:pt x="39" y="0"/>
                    </a:lnTo>
                    <a:lnTo>
                      <a:pt x="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7" name="Freeform 638"/>
              <p:cNvSpPr>
                <a:spLocks/>
              </p:cNvSpPr>
              <p:nvPr/>
            </p:nvSpPr>
            <p:spPr bwMode="auto">
              <a:xfrm>
                <a:off x="2320" y="1731"/>
                <a:ext cx="102" cy="71"/>
              </a:xfrm>
              <a:custGeom>
                <a:avLst/>
                <a:gdLst>
                  <a:gd name="T0" fmla="*/ 16 w 102"/>
                  <a:gd name="T1" fmla="*/ 8 h 71"/>
                  <a:gd name="T2" fmla="*/ 16 w 102"/>
                  <a:gd name="T3" fmla="*/ 15 h 71"/>
                  <a:gd name="T4" fmla="*/ 16 w 102"/>
                  <a:gd name="T5" fmla="*/ 23 h 71"/>
                  <a:gd name="T6" fmla="*/ 0 w 102"/>
                  <a:gd name="T7" fmla="*/ 31 h 71"/>
                  <a:gd name="T8" fmla="*/ 8 w 102"/>
                  <a:gd name="T9" fmla="*/ 31 h 71"/>
                  <a:gd name="T10" fmla="*/ 16 w 102"/>
                  <a:gd name="T11" fmla="*/ 54 h 71"/>
                  <a:gd name="T12" fmla="*/ 31 w 102"/>
                  <a:gd name="T13" fmla="*/ 54 h 71"/>
                  <a:gd name="T14" fmla="*/ 39 w 102"/>
                  <a:gd name="T15" fmla="*/ 46 h 71"/>
                  <a:gd name="T16" fmla="*/ 55 w 102"/>
                  <a:gd name="T17" fmla="*/ 54 h 71"/>
                  <a:gd name="T18" fmla="*/ 62 w 102"/>
                  <a:gd name="T19" fmla="*/ 54 h 71"/>
                  <a:gd name="T20" fmla="*/ 55 w 102"/>
                  <a:gd name="T21" fmla="*/ 54 h 71"/>
                  <a:gd name="T22" fmla="*/ 39 w 102"/>
                  <a:gd name="T23" fmla="*/ 54 h 71"/>
                  <a:gd name="T24" fmla="*/ 31 w 102"/>
                  <a:gd name="T25" fmla="*/ 54 h 71"/>
                  <a:gd name="T26" fmla="*/ 16 w 102"/>
                  <a:gd name="T27" fmla="*/ 62 h 71"/>
                  <a:gd name="T28" fmla="*/ 16 w 102"/>
                  <a:gd name="T29" fmla="*/ 70 h 71"/>
                  <a:gd name="T30" fmla="*/ 31 w 102"/>
                  <a:gd name="T31" fmla="*/ 70 h 71"/>
                  <a:gd name="T32" fmla="*/ 39 w 102"/>
                  <a:gd name="T33" fmla="*/ 62 h 71"/>
                  <a:gd name="T34" fmla="*/ 62 w 102"/>
                  <a:gd name="T35" fmla="*/ 62 h 71"/>
                  <a:gd name="T36" fmla="*/ 86 w 102"/>
                  <a:gd name="T37" fmla="*/ 70 h 71"/>
                  <a:gd name="T38" fmla="*/ 101 w 102"/>
                  <a:gd name="T39" fmla="*/ 70 h 71"/>
                  <a:gd name="T40" fmla="*/ 101 w 102"/>
                  <a:gd name="T41" fmla="*/ 62 h 71"/>
                  <a:gd name="T42" fmla="*/ 86 w 102"/>
                  <a:gd name="T43" fmla="*/ 46 h 71"/>
                  <a:gd name="T44" fmla="*/ 94 w 102"/>
                  <a:gd name="T45" fmla="*/ 46 h 71"/>
                  <a:gd name="T46" fmla="*/ 86 w 102"/>
                  <a:gd name="T47" fmla="*/ 31 h 71"/>
                  <a:gd name="T48" fmla="*/ 78 w 102"/>
                  <a:gd name="T49" fmla="*/ 23 h 71"/>
                  <a:gd name="T50" fmla="*/ 70 w 102"/>
                  <a:gd name="T51" fmla="*/ 8 h 71"/>
                  <a:gd name="T52" fmla="*/ 62 w 102"/>
                  <a:gd name="T53" fmla="*/ 8 h 71"/>
                  <a:gd name="T54" fmla="*/ 55 w 102"/>
                  <a:gd name="T55" fmla="*/ 0 h 71"/>
                  <a:gd name="T56" fmla="*/ 24 w 102"/>
                  <a:gd name="T57" fmla="*/ 8 h 71"/>
                  <a:gd name="T58" fmla="*/ 16 w 102"/>
                  <a:gd name="T59" fmla="*/ 8 h 71"/>
                  <a:gd name="T60" fmla="*/ 16 w 102"/>
                  <a:gd name="T61" fmla="*/ 15 h 71"/>
                  <a:gd name="T62" fmla="*/ 16 w 102"/>
                  <a:gd name="T63" fmla="*/ 23 h 71"/>
                  <a:gd name="T64" fmla="*/ 0 w 102"/>
                  <a:gd name="T65" fmla="*/ 31 h 71"/>
                  <a:gd name="T66" fmla="*/ 8 w 102"/>
                  <a:gd name="T67" fmla="*/ 31 h 71"/>
                  <a:gd name="T68" fmla="*/ 16 w 102"/>
                  <a:gd name="T69" fmla="*/ 46 h 71"/>
                  <a:gd name="T70" fmla="*/ 31 w 102"/>
                  <a:gd name="T71" fmla="*/ 46 h 71"/>
                  <a:gd name="T72" fmla="*/ 39 w 102"/>
                  <a:gd name="T73" fmla="*/ 46 h 71"/>
                  <a:gd name="T74" fmla="*/ 55 w 102"/>
                  <a:gd name="T75" fmla="*/ 54 h 71"/>
                  <a:gd name="T76" fmla="*/ 62 w 102"/>
                  <a:gd name="T77" fmla="*/ 54 h 71"/>
                  <a:gd name="T78" fmla="*/ 55 w 102"/>
                  <a:gd name="T79" fmla="*/ 54 h 71"/>
                  <a:gd name="T80" fmla="*/ 39 w 102"/>
                  <a:gd name="T81" fmla="*/ 54 h 71"/>
                  <a:gd name="T82" fmla="*/ 31 w 102"/>
                  <a:gd name="T83" fmla="*/ 54 h 71"/>
                  <a:gd name="T84" fmla="*/ 16 w 102"/>
                  <a:gd name="T85" fmla="*/ 62 h 7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2"/>
                  <a:gd name="T130" fmla="*/ 0 h 71"/>
                  <a:gd name="T131" fmla="*/ 102 w 102"/>
                  <a:gd name="T132" fmla="*/ 71 h 7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2" h="71">
                    <a:moveTo>
                      <a:pt x="16" y="8"/>
                    </a:moveTo>
                    <a:lnTo>
                      <a:pt x="16" y="15"/>
                    </a:lnTo>
                    <a:lnTo>
                      <a:pt x="16" y="23"/>
                    </a:lnTo>
                    <a:lnTo>
                      <a:pt x="0" y="31"/>
                    </a:lnTo>
                    <a:lnTo>
                      <a:pt x="8" y="31"/>
                    </a:lnTo>
                    <a:lnTo>
                      <a:pt x="16" y="54"/>
                    </a:lnTo>
                    <a:lnTo>
                      <a:pt x="31" y="54"/>
                    </a:lnTo>
                    <a:lnTo>
                      <a:pt x="39" y="46"/>
                    </a:lnTo>
                    <a:lnTo>
                      <a:pt x="55" y="54"/>
                    </a:lnTo>
                    <a:lnTo>
                      <a:pt x="62" y="54"/>
                    </a:lnTo>
                    <a:lnTo>
                      <a:pt x="55" y="54"/>
                    </a:lnTo>
                    <a:lnTo>
                      <a:pt x="39" y="54"/>
                    </a:lnTo>
                    <a:lnTo>
                      <a:pt x="31" y="54"/>
                    </a:lnTo>
                    <a:lnTo>
                      <a:pt x="16" y="62"/>
                    </a:lnTo>
                    <a:lnTo>
                      <a:pt x="16" y="70"/>
                    </a:lnTo>
                    <a:lnTo>
                      <a:pt x="31" y="70"/>
                    </a:lnTo>
                    <a:lnTo>
                      <a:pt x="39" y="62"/>
                    </a:lnTo>
                    <a:lnTo>
                      <a:pt x="62" y="62"/>
                    </a:lnTo>
                    <a:lnTo>
                      <a:pt x="86" y="70"/>
                    </a:lnTo>
                    <a:lnTo>
                      <a:pt x="101" y="70"/>
                    </a:lnTo>
                    <a:lnTo>
                      <a:pt x="101" y="62"/>
                    </a:lnTo>
                    <a:lnTo>
                      <a:pt x="86" y="46"/>
                    </a:lnTo>
                    <a:lnTo>
                      <a:pt x="94" y="46"/>
                    </a:lnTo>
                    <a:lnTo>
                      <a:pt x="86" y="31"/>
                    </a:lnTo>
                    <a:lnTo>
                      <a:pt x="78" y="23"/>
                    </a:lnTo>
                    <a:lnTo>
                      <a:pt x="70" y="8"/>
                    </a:lnTo>
                    <a:lnTo>
                      <a:pt x="62" y="8"/>
                    </a:lnTo>
                    <a:lnTo>
                      <a:pt x="55" y="0"/>
                    </a:lnTo>
                    <a:lnTo>
                      <a:pt x="24" y="8"/>
                    </a:lnTo>
                    <a:lnTo>
                      <a:pt x="16" y="8"/>
                    </a:lnTo>
                    <a:lnTo>
                      <a:pt x="16" y="15"/>
                    </a:lnTo>
                    <a:lnTo>
                      <a:pt x="16" y="23"/>
                    </a:lnTo>
                    <a:lnTo>
                      <a:pt x="0" y="31"/>
                    </a:lnTo>
                    <a:lnTo>
                      <a:pt x="8" y="31"/>
                    </a:lnTo>
                    <a:lnTo>
                      <a:pt x="16" y="46"/>
                    </a:lnTo>
                    <a:lnTo>
                      <a:pt x="31" y="46"/>
                    </a:lnTo>
                    <a:lnTo>
                      <a:pt x="39" y="46"/>
                    </a:lnTo>
                    <a:lnTo>
                      <a:pt x="55" y="54"/>
                    </a:lnTo>
                    <a:lnTo>
                      <a:pt x="62" y="54"/>
                    </a:lnTo>
                    <a:lnTo>
                      <a:pt x="55" y="54"/>
                    </a:lnTo>
                    <a:lnTo>
                      <a:pt x="39" y="54"/>
                    </a:lnTo>
                    <a:lnTo>
                      <a:pt x="31" y="54"/>
                    </a:lnTo>
                    <a:lnTo>
                      <a:pt x="16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5" name="Group 639"/>
            <p:cNvGrpSpPr>
              <a:grpSpLocks/>
            </p:cNvGrpSpPr>
            <p:nvPr/>
          </p:nvGrpSpPr>
          <p:grpSpPr bwMode="auto">
            <a:xfrm>
              <a:off x="2500" y="2527"/>
              <a:ext cx="50" cy="53"/>
              <a:chOff x="2390" y="1840"/>
              <a:chExt cx="48" cy="47"/>
            </a:xfrm>
          </p:grpSpPr>
          <p:sp>
            <p:nvSpPr>
              <p:cNvPr id="67700" name="Freeform 640"/>
              <p:cNvSpPr>
                <a:spLocks/>
              </p:cNvSpPr>
              <p:nvPr/>
            </p:nvSpPr>
            <p:spPr bwMode="auto">
              <a:xfrm>
                <a:off x="2390" y="1840"/>
                <a:ext cx="40" cy="39"/>
              </a:xfrm>
              <a:custGeom>
                <a:avLst/>
                <a:gdLst>
                  <a:gd name="T0" fmla="*/ 0 w 40"/>
                  <a:gd name="T1" fmla="*/ 6 h 39"/>
                  <a:gd name="T2" fmla="*/ 0 w 40"/>
                  <a:gd name="T3" fmla="*/ 6 h 39"/>
                  <a:gd name="T4" fmla="*/ 0 w 40"/>
                  <a:gd name="T5" fmla="*/ 19 h 39"/>
                  <a:gd name="T6" fmla="*/ 7 w 40"/>
                  <a:gd name="T7" fmla="*/ 26 h 39"/>
                  <a:gd name="T8" fmla="*/ 13 w 40"/>
                  <a:gd name="T9" fmla="*/ 31 h 39"/>
                  <a:gd name="T10" fmla="*/ 20 w 40"/>
                  <a:gd name="T11" fmla="*/ 38 h 39"/>
                  <a:gd name="T12" fmla="*/ 32 w 40"/>
                  <a:gd name="T13" fmla="*/ 26 h 39"/>
                  <a:gd name="T14" fmla="*/ 39 w 40"/>
                  <a:gd name="T15" fmla="*/ 19 h 39"/>
                  <a:gd name="T16" fmla="*/ 32 w 40"/>
                  <a:gd name="T17" fmla="*/ 19 h 39"/>
                  <a:gd name="T18" fmla="*/ 32 w 40"/>
                  <a:gd name="T19" fmla="*/ 12 h 39"/>
                  <a:gd name="T20" fmla="*/ 26 w 40"/>
                  <a:gd name="T21" fmla="*/ 0 h 39"/>
                  <a:gd name="T22" fmla="*/ 13 w 40"/>
                  <a:gd name="T23" fmla="*/ 0 h 39"/>
                  <a:gd name="T24" fmla="*/ 0 w 40"/>
                  <a:gd name="T25" fmla="*/ 6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0"/>
                  <a:gd name="T40" fmla="*/ 0 h 39"/>
                  <a:gd name="T41" fmla="*/ 40 w 40"/>
                  <a:gd name="T42" fmla="*/ 39 h 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0" h="39">
                    <a:moveTo>
                      <a:pt x="0" y="6"/>
                    </a:moveTo>
                    <a:lnTo>
                      <a:pt x="0" y="6"/>
                    </a:lnTo>
                    <a:lnTo>
                      <a:pt x="0" y="19"/>
                    </a:lnTo>
                    <a:lnTo>
                      <a:pt x="7" y="26"/>
                    </a:lnTo>
                    <a:lnTo>
                      <a:pt x="13" y="31"/>
                    </a:lnTo>
                    <a:lnTo>
                      <a:pt x="20" y="38"/>
                    </a:lnTo>
                    <a:lnTo>
                      <a:pt x="32" y="26"/>
                    </a:lnTo>
                    <a:lnTo>
                      <a:pt x="39" y="19"/>
                    </a:lnTo>
                    <a:lnTo>
                      <a:pt x="32" y="19"/>
                    </a:lnTo>
                    <a:lnTo>
                      <a:pt x="32" y="12"/>
                    </a:lnTo>
                    <a:lnTo>
                      <a:pt x="26" y="0"/>
                    </a:lnTo>
                    <a:lnTo>
                      <a:pt x="13" y="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1" name="Freeform 641"/>
              <p:cNvSpPr>
                <a:spLocks/>
              </p:cNvSpPr>
              <p:nvPr/>
            </p:nvSpPr>
            <p:spPr bwMode="auto">
              <a:xfrm>
                <a:off x="2390" y="1840"/>
                <a:ext cx="48" cy="47"/>
              </a:xfrm>
              <a:custGeom>
                <a:avLst/>
                <a:gdLst>
                  <a:gd name="T0" fmla="*/ 0 w 48"/>
                  <a:gd name="T1" fmla="*/ 23 h 47"/>
                  <a:gd name="T2" fmla="*/ 0 w 48"/>
                  <a:gd name="T3" fmla="*/ 23 h 47"/>
                  <a:gd name="T4" fmla="*/ 8 w 48"/>
                  <a:gd name="T5" fmla="*/ 31 h 47"/>
                  <a:gd name="T6" fmla="*/ 16 w 48"/>
                  <a:gd name="T7" fmla="*/ 38 h 47"/>
                  <a:gd name="T8" fmla="*/ 24 w 48"/>
                  <a:gd name="T9" fmla="*/ 46 h 47"/>
                  <a:gd name="T10" fmla="*/ 39 w 48"/>
                  <a:gd name="T11" fmla="*/ 31 h 47"/>
                  <a:gd name="T12" fmla="*/ 47 w 48"/>
                  <a:gd name="T13" fmla="*/ 23 h 47"/>
                  <a:gd name="T14" fmla="*/ 39 w 48"/>
                  <a:gd name="T15" fmla="*/ 23 h 47"/>
                  <a:gd name="T16" fmla="*/ 39 w 48"/>
                  <a:gd name="T17" fmla="*/ 15 h 47"/>
                  <a:gd name="T18" fmla="*/ 31 w 48"/>
                  <a:gd name="T19" fmla="*/ 0 h 47"/>
                  <a:gd name="T20" fmla="*/ 16 w 48"/>
                  <a:gd name="T21" fmla="*/ 0 h 47"/>
                  <a:gd name="T22" fmla="*/ 0 w 48"/>
                  <a:gd name="T23" fmla="*/ 15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47"/>
                  <a:gd name="T38" fmla="*/ 48 w 48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47">
                    <a:moveTo>
                      <a:pt x="0" y="23"/>
                    </a:moveTo>
                    <a:lnTo>
                      <a:pt x="0" y="23"/>
                    </a:lnTo>
                    <a:lnTo>
                      <a:pt x="8" y="31"/>
                    </a:lnTo>
                    <a:lnTo>
                      <a:pt x="16" y="38"/>
                    </a:lnTo>
                    <a:lnTo>
                      <a:pt x="24" y="46"/>
                    </a:lnTo>
                    <a:lnTo>
                      <a:pt x="39" y="31"/>
                    </a:lnTo>
                    <a:lnTo>
                      <a:pt x="47" y="23"/>
                    </a:lnTo>
                    <a:lnTo>
                      <a:pt x="39" y="23"/>
                    </a:lnTo>
                    <a:lnTo>
                      <a:pt x="39" y="15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2" name="Freeform 642"/>
              <p:cNvSpPr>
                <a:spLocks/>
              </p:cNvSpPr>
              <p:nvPr/>
            </p:nvSpPr>
            <p:spPr bwMode="auto">
              <a:xfrm>
                <a:off x="2390" y="1840"/>
                <a:ext cx="48" cy="47"/>
              </a:xfrm>
              <a:custGeom>
                <a:avLst/>
                <a:gdLst>
                  <a:gd name="T0" fmla="*/ 0 w 48"/>
                  <a:gd name="T1" fmla="*/ 7 h 47"/>
                  <a:gd name="T2" fmla="*/ 0 w 48"/>
                  <a:gd name="T3" fmla="*/ 7 h 47"/>
                  <a:gd name="T4" fmla="*/ 0 w 48"/>
                  <a:gd name="T5" fmla="*/ 23 h 47"/>
                  <a:gd name="T6" fmla="*/ 8 w 48"/>
                  <a:gd name="T7" fmla="*/ 31 h 47"/>
                  <a:gd name="T8" fmla="*/ 16 w 48"/>
                  <a:gd name="T9" fmla="*/ 38 h 47"/>
                  <a:gd name="T10" fmla="*/ 24 w 48"/>
                  <a:gd name="T11" fmla="*/ 46 h 47"/>
                  <a:gd name="T12" fmla="*/ 39 w 48"/>
                  <a:gd name="T13" fmla="*/ 31 h 47"/>
                  <a:gd name="T14" fmla="*/ 47 w 48"/>
                  <a:gd name="T15" fmla="*/ 23 h 47"/>
                  <a:gd name="T16" fmla="*/ 39 w 48"/>
                  <a:gd name="T17" fmla="*/ 23 h 47"/>
                  <a:gd name="T18" fmla="*/ 39 w 48"/>
                  <a:gd name="T19" fmla="*/ 15 h 47"/>
                  <a:gd name="T20" fmla="*/ 31 w 48"/>
                  <a:gd name="T21" fmla="*/ 0 h 47"/>
                  <a:gd name="T22" fmla="*/ 16 w 48"/>
                  <a:gd name="T23" fmla="*/ 0 h 47"/>
                  <a:gd name="T24" fmla="*/ 0 w 48"/>
                  <a:gd name="T25" fmla="*/ 7 h 4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"/>
                  <a:gd name="T40" fmla="*/ 0 h 47"/>
                  <a:gd name="T41" fmla="*/ 48 w 48"/>
                  <a:gd name="T42" fmla="*/ 47 h 4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" h="47">
                    <a:moveTo>
                      <a:pt x="0" y="7"/>
                    </a:moveTo>
                    <a:lnTo>
                      <a:pt x="0" y="7"/>
                    </a:lnTo>
                    <a:lnTo>
                      <a:pt x="0" y="23"/>
                    </a:lnTo>
                    <a:lnTo>
                      <a:pt x="8" y="31"/>
                    </a:lnTo>
                    <a:lnTo>
                      <a:pt x="16" y="38"/>
                    </a:lnTo>
                    <a:lnTo>
                      <a:pt x="24" y="46"/>
                    </a:lnTo>
                    <a:lnTo>
                      <a:pt x="39" y="31"/>
                    </a:lnTo>
                    <a:lnTo>
                      <a:pt x="47" y="23"/>
                    </a:lnTo>
                    <a:lnTo>
                      <a:pt x="39" y="23"/>
                    </a:lnTo>
                    <a:lnTo>
                      <a:pt x="39" y="15"/>
                    </a:lnTo>
                    <a:lnTo>
                      <a:pt x="31" y="0"/>
                    </a:lnTo>
                    <a:lnTo>
                      <a:pt x="16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3" name="Freeform 643"/>
              <p:cNvSpPr>
                <a:spLocks/>
              </p:cNvSpPr>
              <p:nvPr/>
            </p:nvSpPr>
            <p:spPr bwMode="auto">
              <a:xfrm>
                <a:off x="2398" y="187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704" name="Line 644"/>
              <p:cNvSpPr>
                <a:spLocks noChangeShapeType="1"/>
              </p:cNvSpPr>
              <p:nvPr/>
            </p:nvSpPr>
            <p:spPr bwMode="auto">
              <a:xfrm>
                <a:off x="2402" y="1878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6" name="Group 645"/>
            <p:cNvGrpSpPr>
              <a:grpSpLocks/>
            </p:cNvGrpSpPr>
            <p:nvPr/>
          </p:nvGrpSpPr>
          <p:grpSpPr bwMode="auto">
            <a:xfrm>
              <a:off x="2444" y="2199"/>
              <a:ext cx="130" cy="125"/>
              <a:chOff x="2336" y="1552"/>
              <a:chExt cx="125" cy="110"/>
            </a:xfrm>
          </p:grpSpPr>
          <p:sp>
            <p:nvSpPr>
              <p:cNvPr id="67697" name="Freeform 646"/>
              <p:cNvSpPr>
                <a:spLocks/>
              </p:cNvSpPr>
              <p:nvPr/>
            </p:nvSpPr>
            <p:spPr bwMode="auto">
              <a:xfrm>
                <a:off x="2336" y="1552"/>
                <a:ext cx="117" cy="102"/>
              </a:xfrm>
              <a:custGeom>
                <a:avLst/>
                <a:gdLst>
                  <a:gd name="T0" fmla="*/ 0 w 117"/>
                  <a:gd name="T1" fmla="*/ 101 h 102"/>
                  <a:gd name="T2" fmla="*/ 0 w 117"/>
                  <a:gd name="T3" fmla="*/ 101 h 102"/>
                  <a:gd name="T4" fmla="*/ 0 w 117"/>
                  <a:gd name="T5" fmla="*/ 87 h 102"/>
                  <a:gd name="T6" fmla="*/ 7 w 117"/>
                  <a:gd name="T7" fmla="*/ 80 h 102"/>
                  <a:gd name="T8" fmla="*/ 14 w 117"/>
                  <a:gd name="T9" fmla="*/ 57 h 102"/>
                  <a:gd name="T10" fmla="*/ 29 w 117"/>
                  <a:gd name="T11" fmla="*/ 44 h 102"/>
                  <a:gd name="T12" fmla="*/ 36 w 117"/>
                  <a:gd name="T13" fmla="*/ 22 h 102"/>
                  <a:gd name="T14" fmla="*/ 51 w 117"/>
                  <a:gd name="T15" fmla="*/ 15 h 102"/>
                  <a:gd name="T16" fmla="*/ 58 w 117"/>
                  <a:gd name="T17" fmla="*/ 0 h 102"/>
                  <a:gd name="T18" fmla="*/ 116 w 117"/>
                  <a:gd name="T19" fmla="*/ 0 h 102"/>
                  <a:gd name="T20" fmla="*/ 116 w 117"/>
                  <a:gd name="T21" fmla="*/ 7 h 102"/>
                  <a:gd name="T22" fmla="*/ 116 w 117"/>
                  <a:gd name="T23" fmla="*/ 29 h 102"/>
                  <a:gd name="T24" fmla="*/ 73 w 117"/>
                  <a:gd name="T25" fmla="*/ 22 h 102"/>
                  <a:gd name="T26" fmla="*/ 73 w 117"/>
                  <a:gd name="T27" fmla="*/ 65 h 102"/>
                  <a:gd name="T28" fmla="*/ 58 w 117"/>
                  <a:gd name="T29" fmla="*/ 65 h 102"/>
                  <a:gd name="T30" fmla="*/ 51 w 117"/>
                  <a:gd name="T31" fmla="*/ 72 h 102"/>
                  <a:gd name="T32" fmla="*/ 58 w 117"/>
                  <a:gd name="T33" fmla="*/ 94 h 102"/>
                  <a:gd name="T34" fmla="*/ 0 w 117"/>
                  <a:gd name="T35" fmla="*/ 94 h 102"/>
                  <a:gd name="T36" fmla="*/ 0 w 117"/>
                  <a:gd name="T37" fmla="*/ 101 h 10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102"/>
                  <a:gd name="T59" fmla="*/ 117 w 117"/>
                  <a:gd name="T60" fmla="*/ 102 h 10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102">
                    <a:moveTo>
                      <a:pt x="0" y="101"/>
                    </a:moveTo>
                    <a:lnTo>
                      <a:pt x="0" y="101"/>
                    </a:lnTo>
                    <a:lnTo>
                      <a:pt x="0" y="87"/>
                    </a:lnTo>
                    <a:lnTo>
                      <a:pt x="7" y="80"/>
                    </a:lnTo>
                    <a:lnTo>
                      <a:pt x="14" y="57"/>
                    </a:lnTo>
                    <a:lnTo>
                      <a:pt x="29" y="44"/>
                    </a:lnTo>
                    <a:lnTo>
                      <a:pt x="36" y="22"/>
                    </a:lnTo>
                    <a:lnTo>
                      <a:pt x="51" y="15"/>
                    </a:lnTo>
                    <a:lnTo>
                      <a:pt x="58" y="0"/>
                    </a:lnTo>
                    <a:lnTo>
                      <a:pt x="116" y="0"/>
                    </a:lnTo>
                    <a:lnTo>
                      <a:pt x="116" y="7"/>
                    </a:lnTo>
                    <a:lnTo>
                      <a:pt x="116" y="29"/>
                    </a:lnTo>
                    <a:lnTo>
                      <a:pt x="73" y="22"/>
                    </a:lnTo>
                    <a:lnTo>
                      <a:pt x="73" y="65"/>
                    </a:lnTo>
                    <a:lnTo>
                      <a:pt x="58" y="65"/>
                    </a:lnTo>
                    <a:lnTo>
                      <a:pt x="51" y="72"/>
                    </a:lnTo>
                    <a:lnTo>
                      <a:pt x="58" y="94"/>
                    </a:lnTo>
                    <a:lnTo>
                      <a:pt x="0" y="94"/>
                    </a:lnTo>
                    <a:lnTo>
                      <a:pt x="0" y="10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8" name="Freeform 647"/>
              <p:cNvSpPr>
                <a:spLocks/>
              </p:cNvSpPr>
              <p:nvPr/>
            </p:nvSpPr>
            <p:spPr bwMode="auto">
              <a:xfrm>
                <a:off x="2336" y="1552"/>
                <a:ext cx="125" cy="110"/>
              </a:xfrm>
              <a:custGeom>
                <a:avLst/>
                <a:gdLst>
                  <a:gd name="T0" fmla="*/ 0 w 125"/>
                  <a:gd name="T1" fmla="*/ 94 h 110"/>
                  <a:gd name="T2" fmla="*/ 0 w 125"/>
                  <a:gd name="T3" fmla="*/ 94 h 110"/>
                  <a:gd name="T4" fmla="*/ 8 w 125"/>
                  <a:gd name="T5" fmla="*/ 94 h 110"/>
                  <a:gd name="T6" fmla="*/ 15 w 125"/>
                  <a:gd name="T7" fmla="*/ 62 h 110"/>
                  <a:gd name="T8" fmla="*/ 31 w 125"/>
                  <a:gd name="T9" fmla="*/ 47 h 110"/>
                  <a:gd name="T10" fmla="*/ 39 w 125"/>
                  <a:gd name="T11" fmla="*/ 31 h 110"/>
                  <a:gd name="T12" fmla="*/ 54 w 125"/>
                  <a:gd name="T13" fmla="*/ 16 h 110"/>
                  <a:gd name="T14" fmla="*/ 62 w 125"/>
                  <a:gd name="T15" fmla="*/ 0 h 110"/>
                  <a:gd name="T16" fmla="*/ 124 w 125"/>
                  <a:gd name="T17" fmla="*/ 0 h 110"/>
                  <a:gd name="T18" fmla="*/ 124 w 125"/>
                  <a:gd name="T19" fmla="*/ 8 h 110"/>
                  <a:gd name="T20" fmla="*/ 124 w 125"/>
                  <a:gd name="T21" fmla="*/ 31 h 110"/>
                  <a:gd name="T22" fmla="*/ 78 w 125"/>
                  <a:gd name="T23" fmla="*/ 31 h 110"/>
                  <a:gd name="T24" fmla="*/ 78 w 125"/>
                  <a:gd name="T25" fmla="*/ 70 h 110"/>
                  <a:gd name="T26" fmla="*/ 62 w 125"/>
                  <a:gd name="T27" fmla="*/ 78 h 110"/>
                  <a:gd name="T28" fmla="*/ 54 w 125"/>
                  <a:gd name="T29" fmla="*/ 78 h 110"/>
                  <a:gd name="T30" fmla="*/ 62 w 125"/>
                  <a:gd name="T31" fmla="*/ 101 h 110"/>
                  <a:gd name="T32" fmla="*/ 0 w 125"/>
                  <a:gd name="T33" fmla="*/ 109 h 110"/>
                  <a:gd name="T34" fmla="*/ 0 w 125"/>
                  <a:gd name="T35" fmla="*/ 94 h 110"/>
                  <a:gd name="T36" fmla="*/ 8 w 125"/>
                  <a:gd name="T37" fmla="*/ 86 h 110"/>
                  <a:gd name="T38" fmla="*/ 15 w 125"/>
                  <a:gd name="T39" fmla="*/ 62 h 110"/>
                  <a:gd name="T40" fmla="*/ 31 w 125"/>
                  <a:gd name="T41" fmla="*/ 47 h 110"/>
                  <a:gd name="T42" fmla="*/ 39 w 125"/>
                  <a:gd name="T43" fmla="*/ 24 h 110"/>
                  <a:gd name="T44" fmla="*/ 54 w 125"/>
                  <a:gd name="T45" fmla="*/ 16 h 110"/>
                  <a:gd name="T46" fmla="*/ 62 w 125"/>
                  <a:gd name="T47" fmla="*/ 0 h 110"/>
                  <a:gd name="T48" fmla="*/ 124 w 125"/>
                  <a:gd name="T49" fmla="*/ 0 h 110"/>
                  <a:gd name="T50" fmla="*/ 124 w 125"/>
                  <a:gd name="T51" fmla="*/ 8 h 1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25"/>
                  <a:gd name="T79" fmla="*/ 0 h 110"/>
                  <a:gd name="T80" fmla="*/ 125 w 125"/>
                  <a:gd name="T81" fmla="*/ 110 h 1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25" h="110">
                    <a:moveTo>
                      <a:pt x="0" y="94"/>
                    </a:moveTo>
                    <a:lnTo>
                      <a:pt x="0" y="94"/>
                    </a:lnTo>
                    <a:lnTo>
                      <a:pt x="8" y="94"/>
                    </a:lnTo>
                    <a:lnTo>
                      <a:pt x="15" y="62"/>
                    </a:lnTo>
                    <a:lnTo>
                      <a:pt x="31" y="47"/>
                    </a:lnTo>
                    <a:lnTo>
                      <a:pt x="39" y="31"/>
                    </a:lnTo>
                    <a:lnTo>
                      <a:pt x="54" y="16"/>
                    </a:lnTo>
                    <a:lnTo>
                      <a:pt x="62" y="0"/>
                    </a:lnTo>
                    <a:lnTo>
                      <a:pt x="124" y="0"/>
                    </a:lnTo>
                    <a:lnTo>
                      <a:pt x="124" y="8"/>
                    </a:lnTo>
                    <a:lnTo>
                      <a:pt x="124" y="31"/>
                    </a:lnTo>
                    <a:lnTo>
                      <a:pt x="78" y="31"/>
                    </a:lnTo>
                    <a:lnTo>
                      <a:pt x="78" y="70"/>
                    </a:lnTo>
                    <a:lnTo>
                      <a:pt x="62" y="78"/>
                    </a:lnTo>
                    <a:lnTo>
                      <a:pt x="54" y="78"/>
                    </a:lnTo>
                    <a:lnTo>
                      <a:pt x="62" y="101"/>
                    </a:lnTo>
                    <a:lnTo>
                      <a:pt x="0" y="109"/>
                    </a:lnTo>
                    <a:lnTo>
                      <a:pt x="0" y="94"/>
                    </a:lnTo>
                    <a:lnTo>
                      <a:pt x="8" y="86"/>
                    </a:lnTo>
                    <a:lnTo>
                      <a:pt x="15" y="62"/>
                    </a:lnTo>
                    <a:lnTo>
                      <a:pt x="31" y="47"/>
                    </a:lnTo>
                    <a:lnTo>
                      <a:pt x="39" y="24"/>
                    </a:lnTo>
                    <a:lnTo>
                      <a:pt x="54" y="16"/>
                    </a:lnTo>
                    <a:lnTo>
                      <a:pt x="62" y="0"/>
                    </a:lnTo>
                    <a:lnTo>
                      <a:pt x="124" y="0"/>
                    </a:lnTo>
                    <a:lnTo>
                      <a:pt x="124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9" name="Freeform 648"/>
              <p:cNvSpPr>
                <a:spLocks/>
              </p:cNvSpPr>
              <p:nvPr/>
            </p:nvSpPr>
            <p:spPr bwMode="auto">
              <a:xfrm>
                <a:off x="2336" y="1560"/>
                <a:ext cx="125" cy="102"/>
              </a:xfrm>
              <a:custGeom>
                <a:avLst/>
                <a:gdLst>
                  <a:gd name="T0" fmla="*/ 124 w 125"/>
                  <a:gd name="T1" fmla="*/ 0 h 102"/>
                  <a:gd name="T2" fmla="*/ 124 w 125"/>
                  <a:gd name="T3" fmla="*/ 23 h 102"/>
                  <a:gd name="T4" fmla="*/ 78 w 125"/>
                  <a:gd name="T5" fmla="*/ 16 h 102"/>
                  <a:gd name="T6" fmla="*/ 78 w 125"/>
                  <a:gd name="T7" fmla="*/ 62 h 102"/>
                  <a:gd name="T8" fmla="*/ 62 w 125"/>
                  <a:gd name="T9" fmla="*/ 62 h 102"/>
                  <a:gd name="T10" fmla="*/ 54 w 125"/>
                  <a:gd name="T11" fmla="*/ 70 h 102"/>
                  <a:gd name="T12" fmla="*/ 62 w 125"/>
                  <a:gd name="T13" fmla="*/ 93 h 102"/>
                  <a:gd name="T14" fmla="*/ 0 w 125"/>
                  <a:gd name="T15" fmla="*/ 93 h 102"/>
                  <a:gd name="T16" fmla="*/ 0 w 125"/>
                  <a:gd name="T17" fmla="*/ 101 h 10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5"/>
                  <a:gd name="T28" fmla="*/ 0 h 102"/>
                  <a:gd name="T29" fmla="*/ 125 w 125"/>
                  <a:gd name="T30" fmla="*/ 102 h 10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5" h="102">
                    <a:moveTo>
                      <a:pt x="124" y="0"/>
                    </a:moveTo>
                    <a:lnTo>
                      <a:pt x="124" y="23"/>
                    </a:lnTo>
                    <a:lnTo>
                      <a:pt x="78" y="16"/>
                    </a:lnTo>
                    <a:lnTo>
                      <a:pt x="78" y="62"/>
                    </a:lnTo>
                    <a:lnTo>
                      <a:pt x="62" y="62"/>
                    </a:lnTo>
                    <a:lnTo>
                      <a:pt x="54" y="70"/>
                    </a:lnTo>
                    <a:lnTo>
                      <a:pt x="62" y="93"/>
                    </a:lnTo>
                    <a:lnTo>
                      <a:pt x="0" y="93"/>
                    </a:lnTo>
                    <a:lnTo>
                      <a:pt x="0" y="10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37" name="Group 649"/>
            <p:cNvGrpSpPr>
              <a:grpSpLocks/>
            </p:cNvGrpSpPr>
            <p:nvPr/>
          </p:nvGrpSpPr>
          <p:grpSpPr bwMode="auto">
            <a:xfrm>
              <a:off x="2711" y="2499"/>
              <a:ext cx="33" cy="99"/>
              <a:chOff x="2592" y="1816"/>
              <a:chExt cx="32" cy="87"/>
            </a:xfrm>
          </p:grpSpPr>
          <p:sp>
            <p:nvSpPr>
              <p:cNvPr id="67695" name="Freeform 650"/>
              <p:cNvSpPr>
                <a:spLocks/>
              </p:cNvSpPr>
              <p:nvPr/>
            </p:nvSpPr>
            <p:spPr bwMode="auto">
              <a:xfrm>
                <a:off x="2592" y="1816"/>
                <a:ext cx="24" cy="79"/>
              </a:xfrm>
              <a:custGeom>
                <a:avLst/>
                <a:gdLst>
                  <a:gd name="T0" fmla="*/ 23 w 24"/>
                  <a:gd name="T1" fmla="*/ 71 h 79"/>
                  <a:gd name="T2" fmla="*/ 23 w 24"/>
                  <a:gd name="T3" fmla="*/ 71 h 79"/>
                  <a:gd name="T4" fmla="*/ 17 w 24"/>
                  <a:gd name="T5" fmla="*/ 78 h 79"/>
                  <a:gd name="T6" fmla="*/ 6 w 24"/>
                  <a:gd name="T7" fmla="*/ 63 h 79"/>
                  <a:gd name="T8" fmla="*/ 6 w 24"/>
                  <a:gd name="T9" fmla="*/ 28 h 79"/>
                  <a:gd name="T10" fmla="*/ 6 w 24"/>
                  <a:gd name="T11" fmla="*/ 15 h 79"/>
                  <a:gd name="T12" fmla="*/ 0 w 24"/>
                  <a:gd name="T13" fmla="*/ 7 h 79"/>
                  <a:gd name="T14" fmla="*/ 0 w 24"/>
                  <a:gd name="T15" fmla="*/ 0 h 79"/>
                  <a:gd name="T16" fmla="*/ 6 w 24"/>
                  <a:gd name="T17" fmla="*/ 7 h 79"/>
                  <a:gd name="T18" fmla="*/ 12 w 24"/>
                  <a:gd name="T19" fmla="*/ 7 h 79"/>
                  <a:gd name="T20" fmla="*/ 12 w 24"/>
                  <a:gd name="T21" fmla="*/ 15 h 79"/>
                  <a:gd name="T22" fmla="*/ 17 w 24"/>
                  <a:gd name="T23" fmla="*/ 22 h 79"/>
                  <a:gd name="T24" fmla="*/ 17 w 24"/>
                  <a:gd name="T25" fmla="*/ 35 h 79"/>
                  <a:gd name="T26" fmla="*/ 17 w 24"/>
                  <a:gd name="T27" fmla="*/ 63 h 79"/>
                  <a:gd name="T28" fmla="*/ 23 w 24"/>
                  <a:gd name="T29" fmla="*/ 71 h 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"/>
                  <a:gd name="T46" fmla="*/ 0 h 79"/>
                  <a:gd name="T47" fmla="*/ 24 w 24"/>
                  <a:gd name="T48" fmla="*/ 79 h 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" h="79">
                    <a:moveTo>
                      <a:pt x="23" y="71"/>
                    </a:moveTo>
                    <a:lnTo>
                      <a:pt x="23" y="71"/>
                    </a:lnTo>
                    <a:lnTo>
                      <a:pt x="17" y="78"/>
                    </a:lnTo>
                    <a:lnTo>
                      <a:pt x="6" y="63"/>
                    </a:lnTo>
                    <a:lnTo>
                      <a:pt x="6" y="28"/>
                    </a:lnTo>
                    <a:lnTo>
                      <a:pt x="6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6" y="7"/>
                    </a:lnTo>
                    <a:lnTo>
                      <a:pt x="12" y="7"/>
                    </a:lnTo>
                    <a:lnTo>
                      <a:pt x="12" y="15"/>
                    </a:lnTo>
                    <a:lnTo>
                      <a:pt x="17" y="22"/>
                    </a:lnTo>
                    <a:lnTo>
                      <a:pt x="17" y="35"/>
                    </a:lnTo>
                    <a:lnTo>
                      <a:pt x="17" y="63"/>
                    </a:lnTo>
                    <a:lnTo>
                      <a:pt x="23" y="7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6" name="Freeform 651"/>
              <p:cNvSpPr>
                <a:spLocks/>
              </p:cNvSpPr>
              <p:nvPr/>
            </p:nvSpPr>
            <p:spPr bwMode="auto">
              <a:xfrm>
                <a:off x="2592" y="1816"/>
                <a:ext cx="32" cy="87"/>
              </a:xfrm>
              <a:custGeom>
                <a:avLst/>
                <a:gdLst>
                  <a:gd name="T0" fmla="*/ 23 w 32"/>
                  <a:gd name="T1" fmla="*/ 86 h 87"/>
                  <a:gd name="T2" fmla="*/ 23 w 32"/>
                  <a:gd name="T3" fmla="*/ 86 h 87"/>
                  <a:gd name="T4" fmla="*/ 8 w 32"/>
                  <a:gd name="T5" fmla="*/ 70 h 87"/>
                  <a:gd name="T6" fmla="*/ 8 w 32"/>
                  <a:gd name="T7" fmla="*/ 31 h 87"/>
                  <a:gd name="T8" fmla="*/ 8 w 32"/>
                  <a:gd name="T9" fmla="*/ 16 h 87"/>
                  <a:gd name="T10" fmla="*/ 0 w 32"/>
                  <a:gd name="T11" fmla="*/ 16 h 87"/>
                  <a:gd name="T12" fmla="*/ 0 w 32"/>
                  <a:gd name="T13" fmla="*/ 8 h 87"/>
                  <a:gd name="T14" fmla="*/ 8 w 32"/>
                  <a:gd name="T15" fmla="*/ 8 h 87"/>
                  <a:gd name="T16" fmla="*/ 16 w 32"/>
                  <a:gd name="T17" fmla="*/ 8 h 87"/>
                  <a:gd name="T18" fmla="*/ 16 w 32"/>
                  <a:gd name="T19" fmla="*/ 16 h 87"/>
                  <a:gd name="T20" fmla="*/ 23 w 32"/>
                  <a:gd name="T21" fmla="*/ 24 h 87"/>
                  <a:gd name="T22" fmla="*/ 23 w 32"/>
                  <a:gd name="T23" fmla="*/ 39 h 87"/>
                  <a:gd name="T24" fmla="*/ 23 w 32"/>
                  <a:gd name="T25" fmla="*/ 70 h 87"/>
                  <a:gd name="T26" fmla="*/ 31 w 32"/>
                  <a:gd name="T27" fmla="*/ 78 h 87"/>
                  <a:gd name="T28" fmla="*/ 23 w 32"/>
                  <a:gd name="T29" fmla="*/ 86 h 87"/>
                  <a:gd name="T30" fmla="*/ 8 w 32"/>
                  <a:gd name="T31" fmla="*/ 70 h 87"/>
                  <a:gd name="T32" fmla="*/ 8 w 32"/>
                  <a:gd name="T33" fmla="*/ 31 h 87"/>
                  <a:gd name="T34" fmla="*/ 8 w 32"/>
                  <a:gd name="T35" fmla="*/ 16 h 87"/>
                  <a:gd name="T36" fmla="*/ 0 w 32"/>
                  <a:gd name="T37" fmla="*/ 8 h 87"/>
                  <a:gd name="T38" fmla="*/ 0 w 32"/>
                  <a:gd name="T39" fmla="*/ 0 h 87"/>
                  <a:gd name="T40" fmla="*/ 8 w 32"/>
                  <a:gd name="T41" fmla="*/ 8 h 87"/>
                  <a:gd name="T42" fmla="*/ 16 w 32"/>
                  <a:gd name="T43" fmla="*/ 8 h 87"/>
                  <a:gd name="T44" fmla="*/ 16 w 32"/>
                  <a:gd name="T45" fmla="*/ 16 h 87"/>
                  <a:gd name="T46" fmla="*/ 23 w 32"/>
                  <a:gd name="T47" fmla="*/ 24 h 87"/>
                  <a:gd name="T48" fmla="*/ 23 w 32"/>
                  <a:gd name="T49" fmla="*/ 39 h 87"/>
                  <a:gd name="T50" fmla="*/ 23 w 32"/>
                  <a:gd name="T51" fmla="*/ 70 h 87"/>
                  <a:gd name="T52" fmla="*/ 31 w 32"/>
                  <a:gd name="T53" fmla="*/ 78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2"/>
                  <a:gd name="T82" fmla="*/ 0 h 87"/>
                  <a:gd name="T83" fmla="*/ 32 w 32"/>
                  <a:gd name="T84" fmla="*/ 87 h 8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2" h="87">
                    <a:moveTo>
                      <a:pt x="23" y="86"/>
                    </a:moveTo>
                    <a:lnTo>
                      <a:pt x="23" y="86"/>
                    </a:lnTo>
                    <a:lnTo>
                      <a:pt x="8" y="70"/>
                    </a:lnTo>
                    <a:lnTo>
                      <a:pt x="8" y="31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23" y="24"/>
                    </a:lnTo>
                    <a:lnTo>
                      <a:pt x="23" y="39"/>
                    </a:lnTo>
                    <a:lnTo>
                      <a:pt x="23" y="70"/>
                    </a:lnTo>
                    <a:lnTo>
                      <a:pt x="31" y="78"/>
                    </a:lnTo>
                    <a:lnTo>
                      <a:pt x="23" y="86"/>
                    </a:lnTo>
                    <a:lnTo>
                      <a:pt x="8" y="70"/>
                    </a:lnTo>
                    <a:lnTo>
                      <a:pt x="8" y="31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16"/>
                    </a:lnTo>
                    <a:lnTo>
                      <a:pt x="23" y="24"/>
                    </a:lnTo>
                    <a:lnTo>
                      <a:pt x="23" y="39"/>
                    </a:lnTo>
                    <a:lnTo>
                      <a:pt x="23" y="70"/>
                    </a:lnTo>
                    <a:lnTo>
                      <a:pt x="31" y="7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38" name="Freeform 652"/>
            <p:cNvSpPr>
              <a:spLocks/>
            </p:cNvSpPr>
            <p:nvPr/>
          </p:nvSpPr>
          <p:spPr bwMode="auto">
            <a:xfrm>
              <a:off x="2630" y="2438"/>
              <a:ext cx="114" cy="89"/>
            </a:xfrm>
            <a:custGeom>
              <a:avLst/>
              <a:gdLst>
                <a:gd name="T0" fmla="*/ 0 w 110"/>
                <a:gd name="T1" fmla="*/ 72 h 78"/>
                <a:gd name="T2" fmla="*/ 0 w 110"/>
                <a:gd name="T3" fmla="*/ 72 h 78"/>
                <a:gd name="T4" fmla="*/ 7 w 110"/>
                <a:gd name="T5" fmla="*/ 81 h 78"/>
                <a:gd name="T6" fmla="*/ 23 w 110"/>
                <a:gd name="T7" fmla="*/ 81 h 78"/>
                <a:gd name="T8" fmla="*/ 30 w 110"/>
                <a:gd name="T9" fmla="*/ 81 h 78"/>
                <a:gd name="T10" fmla="*/ 30 w 110"/>
                <a:gd name="T11" fmla="*/ 88 h 78"/>
                <a:gd name="T12" fmla="*/ 37 w 110"/>
                <a:gd name="T13" fmla="*/ 88 h 78"/>
                <a:gd name="T14" fmla="*/ 30 w 110"/>
                <a:gd name="T15" fmla="*/ 64 h 78"/>
                <a:gd name="T16" fmla="*/ 60 w 110"/>
                <a:gd name="T17" fmla="*/ 64 h 78"/>
                <a:gd name="T18" fmla="*/ 76 w 110"/>
                <a:gd name="T19" fmla="*/ 56 h 78"/>
                <a:gd name="T20" fmla="*/ 83 w 110"/>
                <a:gd name="T21" fmla="*/ 64 h 78"/>
                <a:gd name="T22" fmla="*/ 91 w 110"/>
                <a:gd name="T23" fmla="*/ 64 h 78"/>
                <a:gd name="T24" fmla="*/ 97 w 110"/>
                <a:gd name="T25" fmla="*/ 56 h 78"/>
                <a:gd name="T26" fmla="*/ 106 w 110"/>
                <a:gd name="T27" fmla="*/ 56 h 78"/>
                <a:gd name="T28" fmla="*/ 113 w 110"/>
                <a:gd name="T29" fmla="*/ 48 h 78"/>
                <a:gd name="T30" fmla="*/ 106 w 110"/>
                <a:gd name="T31" fmla="*/ 40 h 78"/>
                <a:gd name="T32" fmla="*/ 106 w 110"/>
                <a:gd name="T33" fmla="*/ 32 h 78"/>
                <a:gd name="T34" fmla="*/ 97 w 110"/>
                <a:gd name="T35" fmla="*/ 32 h 78"/>
                <a:gd name="T36" fmla="*/ 83 w 110"/>
                <a:gd name="T37" fmla="*/ 16 h 78"/>
                <a:gd name="T38" fmla="*/ 76 w 110"/>
                <a:gd name="T39" fmla="*/ 8 h 78"/>
                <a:gd name="T40" fmla="*/ 76 w 110"/>
                <a:gd name="T41" fmla="*/ 0 h 78"/>
                <a:gd name="T42" fmla="*/ 60 w 110"/>
                <a:gd name="T43" fmla="*/ 0 h 78"/>
                <a:gd name="T44" fmla="*/ 37 w 110"/>
                <a:gd name="T45" fmla="*/ 16 h 78"/>
                <a:gd name="T46" fmla="*/ 16 w 110"/>
                <a:gd name="T47" fmla="*/ 24 h 78"/>
                <a:gd name="T48" fmla="*/ 16 w 110"/>
                <a:gd name="T49" fmla="*/ 40 h 78"/>
                <a:gd name="T50" fmla="*/ 0 w 110"/>
                <a:gd name="T51" fmla="*/ 56 h 78"/>
                <a:gd name="T52" fmla="*/ 0 w 110"/>
                <a:gd name="T53" fmla="*/ 72 h 7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0"/>
                <a:gd name="T82" fmla="*/ 0 h 78"/>
                <a:gd name="T83" fmla="*/ 110 w 110"/>
                <a:gd name="T84" fmla="*/ 78 h 7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0" h="78">
                  <a:moveTo>
                    <a:pt x="0" y="63"/>
                  </a:moveTo>
                  <a:lnTo>
                    <a:pt x="0" y="63"/>
                  </a:lnTo>
                  <a:lnTo>
                    <a:pt x="7" y="71"/>
                  </a:lnTo>
                  <a:lnTo>
                    <a:pt x="22" y="71"/>
                  </a:lnTo>
                  <a:lnTo>
                    <a:pt x="29" y="71"/>
                  </a:lnTo>
                  <a:lnTo>
                    <a:pt x="29" y="77"/>
                  </a:lnTo>
                  <a:lnTo>
                    <a:pt x="36" y="77"/>
                  </a:lnTo>
                  <a:lnTo>
                    <a:pt x="29" y="56"/>
                  </a:lnTo>
                  <a:lnTo>
                    <a:pt x="58" y="56"/>
                  </a:lnTo>
                  <a:lnTo>
                    <a:pt x="73" y="49"/>
                  </a:lnTo>
                  <a:lnTo>
                    <a:pt x="80" y="56"/>
                  </a:lnTo>
                  <a:lnTo>
                    <a:pt x="88" y="56"/>
                  </a:lnTo>
                  <a:lnTo>
                    <a:pt x="94" y="49"/>
                  </a:lnTo>
                  <a:lnTo>
                    <a:pt x="102" y="49"/>
                  </a:lnTo>
                  <a:lnTo>
                    <a:pt x="109" y="42"/>
                  </a:lnTo>
                  <a:lnTo>
                    <a:pt x="102" y="35"/>
                  </a:lnTo>
                  <a:lnTo>
                    <a:pt x="102" y="28"/>
                  </a:lnTo>
                  <a:lnTo>
                    <a:pt x="94" y="28"/>
                  </a:lnTo>
                  <a:lnTo>
                    <a:pt x="80" y="14"/>
                  </a:lnTo>
                  <a:lnTo>
                    <a:pt x="73" y="7"/>
                  </a:lnTo>
                  <a:lnTo>
                    <a:pt x="73" y="0"/>
                  </a:lnTo>
                  <a:lnTo>
                    <a:pt x="58" y="0"/>
                  </a:lnTo>
                  <a:lnTo>
                    <a:pt x="36" y="14"/>
                  </a:lnTo>
                  <a:lnTo>
                    <a:pt x="15" y="21"/>
                  </a:lnTo>
                  <a:lnTo>
                    <a:pt x="15" y="35"/>
                  </a:lnTo>
                  <a:lnTo>
                    <a:pt x="0" y="49"/>
                  </a:lnTo>
                  <a:lnTo>
                    <a:pt x="0" y="6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39" name="Freeform 653"/>
            <p:cNvSpPr>
              <a:spLocks/>
            </p:cNvSpPr>
            <p:nvPr/>
          </p:nvSpPr>
          <p:spPr bwMode="auto">
            <a:xfrm>
              <a:off x="2638" y="2527"/>
              <a:ext cx="25" cy="9"/>
            </a:xfrm>
            <a:custGeom>
              <a:avLst/>
              <a:gdLst>
                <a:gd name="T0" fmla="*/ 0 w 24"/>
                <a:gd name="T1" fmla="*/ 0 h 8"/>
                <a:gd name="T2" fmla="*/ 0 w 24"/>
                <a:gd name="T3" fmla="*/ 8 h 8"/>
                <a:gd name="T4" fmla="*/ 17 w 24"/>
                <a:gd name="T5" fmla="*/ 0 h 8"/>
                <a:gd name="T6" fmla="*/ 24 w 24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8"/>
                <a:gd name="T14" fmla="*/ 24 w 24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8">
                  <a:moveTo>
                    <a:pt x="0" y="0"/>
                  </a:moveTo>
                  <a:lnTo>
                    <a:pt x="0" y="7"/>
                  </a:lnTo>
                  <a:lnTo>
                    <a:pt x="16" y="0"/>
                  </a:lnTo>
                  <a:lnTo>
                    <a:pt x="23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40" name="Freeform 654"/>
            <p:cNvSpPr>
              <a:spLocks/>
            </p:cNvSpPr>
            <p:nvPr/>
          </p:nvSpPr>
          <p:spPr bwMode="auto">
            <a:xfrm>
              <a:off x="2630" y="2438"/>
              <a:ext cx="122" cy="98"/>
            </a:xfrm>
            <a:custGeom>
              <a:avLst/>
              <a:gdLst>
                <a:gd name="T0" fmla="*/ 32 w 118"/>
                <a:gd name="T1" fmla="*/ 89 h 86"/>
                <a:gd name="T2" fmla="*/ 32 w 118"/>
                <a:gd name="T3" fmla="*/ 89 h 86"/>
                <a:gd name="T4" fmla="*/ 32 w 118"/>
                <a:gd name="T5" fmla="*/ 97 h 86"/>
                <a:gd name="T6" fmla="*/ 40 w 118"/>
                <a:gd name="T7" fmla="*/ 97 h 86"/>
                <a:gd name="T8" fmla="*/ 32 w 118"/>
                <a:gd name="T9" fmla="*/ 71 h 86"/>
                <a:gd name="T10" fmla="*/ 64 w 118"/>
                <a:gd name="T11" fmla="*/ 71 h 86"/>
                <a:gd name="T12" fmla="*/ 81 w 118"/>
                <a:gd name="T13" fmla="*/ 71 h 86"/>
                <a:gd name="T14" fmla="*/ 89 w 118"/>
                <a:gd name="T15" fmla="*/ 71 h 86"/>
                <a:gd name="T16" fmla="*/ 97 w 118"/>
                <a:gd name="T17" fmla="*/ 71 h 86"/>
                <a:gd name="T18" fmla="*/ 104 w 118"/>
                <a:gd name="T19" fmla="*/ 62 h 86"/>
                <a:gd name="T20" fmla="*/ 113 w 118"/>
                <a:gd name="T21" fmla="*/ 62 h 86"/>
                <a:gd name="T22" fmla="*/ 121 w 118"/>
                <a:gd name="T23" fmla="*/ 52 h 86"/>
                <a:gd name="T24" fmla="*/ 113 w 118"/>
                <a:gd name="T25" fmla="*/ 44 h 86"/>
                <a:gd name="T26" fmla="*/ 113 w 118"/>
                <a:gd name="T27" fmla="*/ 35 h 86"/>
                <a:gd name="T28" fmla="*/ 104 w 118"/>
                <a:gd name="T29" fmla="*/ 35 h 86"/>
                <a:gd name="T30" fmla="*/ 89 w 118"/>
                <a:gd name="T31" fmla="*/ 17 h 86"/>
                <a:gd name="T32" fmla="*/ 81 w 118"/>
                <a:gd name="T33" fmla="*/ 9 h 86"/>
                <a:gd name="T34" fmla="*/ 81 w 118"/>
                <a:gd name="T35" fmla="*/ 0 h 86"/>
                <a:gd name="T36" fmla="*/ 64 w 118"/>
                <a:gd name="T37" fmla="*/ 0 h 86"/>
                <a:gd name="T38" fmla="*/ 40 w 118"/>
                <a:gd name="T39" fmla="*/ 26 h 86"/>
                <a:gd name="T40" fmla="*/ 17 w 118"/>
                <a:gd name="T41" fmla="*/ 26 h 86"/>
                <a:gd name="T42" fmla="*/ 17 w 118"/>
                <a:gd name="T43" fmla="*/ 44 h 86"/>
                <a:gd name="T44" fmla="*/ 0 w 118"/>
                <a:gd name="T45" fmla="*/ 62 h 86"/>
                <a:gd name="T46" fmla="*/ 0 w 118"/>
                <a:gd name="T47" fmla="*/ 80 h 86"/>
                <a:gd name="T48" fmla="*/ 8 w 118"/>
                <a:gd name="T49" fmla="*/ 89 h 86"/>
                <a:gd name="T50" fmla="*/ 25 w 118"/>
                <a:gd name="T51" fmla="*/ 89 h 86"/>
                <a:gd name="T52" fmla="*/ 32 w 118"/>
                <a:gd name="T53" fmla="*/ 89 h 86"/>
                <a:gd name="T54" fmla="*/ 32 w 118"/>
                <a:gd name="T55" fmla="*/ 97 h 86"/>
                <a:gd name="T56" fmla="*/ 40 w 118"/>
                <a:gd name="T57" fmla="*/ 97 h 86"/>
                <a:gd name="T58" fmla="*/ 32 w 118"/>
                <a:gd name="T59" fmla="*/ 71 h 86"/>
                <a:gd name="T60" fmla="*/ 64 w 118"/>
                <a:gd name="T61" fmla="*/ 71 h 86"/>
                <a:gd name="T62" fmla="*/ 81 w 118"/>
                <a:gd name="T63" fmla="*/ 62 h 86"/>
                <a:gd name="T64" fmla="*/ 89 w 118"/>
                <a:gd name="T65" fmla="*/ 71 h 86"/>
                <a:gd name="T66" fmla="*/ 97 w 118"/>
                <a:gd name="T67" fmla="*/ 71 h 86"/>
                <a:gd name="T68" fmla="*/ 104 w 118"/>
                <a:gd name="T69" fmla="*/ 62 h 86"/>
                <a:gd name="T70" fmla="*/ 113 w 118"/>
                <a:gd name="T71" fmla="*/ 62 h 86"/>
                <a:gd name="T72" fmla="*/ 121 w 118"/>
                <a:gd name="T73" fmla="*/ 52 h 86"/>
                <a:gd name="T74" fmla="*/ 113 w 118"/>
                <a:gd name="T75" fmla="*/ 44 h 86"/>
                <a:gd name="T76" fmla="*/ 113 w 118"/>
                <a:gd name="T77" fmla="*/ 35 h 86"/>
                <a:gd name="T78" fmla="*/ 104 w 118"/>
                <a:gd name="T79" fmla="*/ 35 h 86"/>
                <a:gd name="T80" fmla="*/ 89 w 118"/>
                <a:gd name="T81" fmla="*/ 17 h 86"/>
                <a:gd name="T82" fmla="*/ 81 w 118"/>
                <a:gd name="T83" fmla="*/ 9 h 86"/>
                <a:gd name="T84" fmla="*/ 81 w 118"/>
                <a:gd name="T85" fmla="*/ 0 h 86"/>
                <a:gd name="T86" fmla="*/ 64 w 118"/>
                <a:gd name="T87" fmla="*/ 0 h 86"/>
                <a:gd name="T88" fmla="*/ 40 w 118"/>
                <a:gd name="T89" fmla="*/ 17 h 86"/>
                <a:gd name="T90" fmla="*/ 17 w 118"/>
                <a:gd name="T91" fmla="*/ 26 h 86"/>
                <a:gd name="T92" fmla="*/ 17 w 118"/>
                <a:gd name="T93" fmla="*/ 44 h 86"/>
                <a:gd name="T94" fmla="*/ 0 w 118"/>
                <a:gd name="T95" fmla="*/ 62 h 86"/>
                <a:gd name="T96" fmla="*/ 0 w 118"/>
                <a:gd name="T97" fmla="*/ 80 h 8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8"/>
                <a:gd name="T148" fmla="*/ 0 h 86"/>
                <a:gd name="T149" fmla="*/ 118 w 118"/>
                <a:gd name="T150" fmla="*/ 86 h 8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8" h="86">
                  <a:moveTo>
                    <a:pt x="31" y="78"/>
                  </a:moveTo>
                  <a:lnTo>
                    <a:pt x="31" y="78"/>
                  </a:lnTo>
                  <a:lnTo>
                    <a:pt x="31" y="85"/>
                  </a:lnTo>
                  <a:lnTo>
                    <a:pt x="39" y="85"/>
                  </a:lnTo>
                  <a:lnTo>
                    <a:pt x="31" y="62"/>
                  </a:lnTo>
                  <a:lnTo>
                    <a:pt x="62" y="62"/>
                  </a:lnTo>
                  <a:lnTo>
                    <a:pt x="78" y="62"/>
                  </a:lnTo>
                  <a:lnTo>
                    <a:pt x="86" y="62"/>
                  </a:lnTo>
                  <a:lnTo>
                    <a:pt x="94" y="62"/>
                  </a:lnTo>
                  <a:lnTo>
                    <a:pt x="101" y="54"/>
                  </a:lnTo>
                  <a:lnTo>
                    <a:pt x="109" y="54"/>
                  </a:lnTo>
                  <a:lnTo>
                    <a:pt x="117" y="46"/>
                  </a:lnTo>
                  <a:lnTo>
                    <a:pt x="109" y="39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86" y="15"/>
                  </a:lnTo>
                  <a:lnTo>
                    <a:pt x="78" y="8"/>
                  </a:lnTo>
                  <a:lnTo>
                    <a:pt x="78" y="0"/>
                  </a:lnTo>
                  <a:lnTo>
                    <a:pt x="62" y="0"/>
                  </a:lnTo>
                  <a:lnTo>
                    <a:pt x="39" y="23"/>
                  </a:lnTo>
                  <a:lnTo>
                    <a:pt x="16" y="23"/>
                  </a:lnTo>
                  <a:lnTo>
                    <a:pt x="16" y="39"/>
                  </a:lnTo>
                  <a:lnTo>
                    <a:pt x="0" y="54"/>
                  </a:lnTo>
                  <a:lnTo>
                    <a:pt x="0" y="70"/>
                  </a:lnTo>
                  <a:lnTo>
                    <a:pt x="8" y="78"/>
                  </a:lnTo>
                  <a:lnTo>
                    <a:pt x="24" y="78"/>
                  </a:lnTo>
                  <a:lnTo>
                    <a:pt x="31" y="78"/>
                  </a:lnTo>
                  <a:lnTo>
                    <a:pt x="31" y="85"/>
                  </a:lnTo>
                  <a:lnTo>
                    <a:pt x="39" y="85"/>
                  </a:lnTo>
                  <a:lnTo>
                    <a:pt x="31" y="62"/>
                  </a:lnTo>
                  <a:lnTo>
                    <a:pt x="62" y="62"/>
                  </a:lnTo>
                  <a:lnTo>
                    <a:pt x="78" y="54"/>
                  </a:lnTo>
                  <a:lnTo>
                    <a:pt x="86" y="62"/>
                  </a:lnTo>
                  <a:lnTo>
                    <a:pt x="94" y="62"/>
                  </a:lnTo>
                  <a:lnTo>
                    <a:pt x="101" y="54"/>
                  </a:lnTo>
                  <a:lnTo>
                    <a:pt x="109" y="54"/>
                  </a:lnTo>
                  <a:lnTo>
                    <a:pt x="117" y="46"/>
                  </a:lnTo>
                  <a:lnTo>
                    <a:pt x="109" y="39"/>
                  </a:lnTo>
                  <a:lnTo>
                    <a:pt x="109" y="31"/>
                  </a:lnTo>
                  <a:lnTo>
                    <a:pt x="101" y="31"/>
                  </a:lnTo>
                  <a:lnTo>
                    <a:pt x="86" y="15"/>
                  </a:lnTo>
                  <a:lnTo>
                    <a:pt x="78" y="8"/>
                  </a:lnTo>
                  <a:lnTo>
                    <a:pt x="78" y="0"/>
                  </a:lnTo>
                  <a:lnTo>
                    <a:pt x="62" y="0"/>
                  </a:lnTo>
                  <a:lnTo>
                    <a:pt x="39" y="15"/>
                  </a:lnTo>
                  <a:lnTo>
                    <a:pt x="16" y="23"/>
                  </a:lnTo>
                  <a:lnTo>
                    <a:pt x="16" y="39"/>
                  </a:lnTo>
                  <a:lnTo>
                    <a:pt x="0" y="54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41" name="Group 655"/>
            <p:cNvGrpSpPr>
              <a:grpSpLocks/>
            </p:cNvGrpSpPr>
            <p:nvPr/>
          </p:nvGrpSpPr>
          <p:grpSpPr bwMode="auto">
            <a:xfrm>
              <a:off x="3180" y="2738"/>
              <a:ext cx="25" cy="36"/>
              <a:chOff x="3042" y="2026"/>
              <a:chExt cx="24" cy="32"/>
            </a:xfrm>
          </p:grpSpPr>
          <p:sp>
            <p:nvSpPr>
              <p:cNvPr id="67693" name="Freeform 656"/>
              <p:cNvSpPr>
                <a:spLocks/>
              </p:cNvSpPr>
              <p:nvPr/>
            </p:nvSpPr>
            <p:spPr bwMode="auto">
              <a:xfrm>
                <a:off x="3042" y="2026"/>
                <a:ext cx="16" cy="24"/>
              </a:xfrm>
              <a:custGeom>
                <a:avLst/>
                <a:gdLst>
                  <a:gd name="T0" fmla="*/ 0 w 16"/>
                  <a:gd name="T1" fmla="*/ 5 h 24"/>
                  <a:gd name="T2" fmla="*/ 0 w 16"/>
                  <a:gd name="T3" fmla="*/ 5 h 24"/>
                  <a:gd name="T4" fmla="*/ 0 w 16"/>
                  <a:gd name="T5" fmla="*/ 0 h 24"/>
                  <a:gd name="T6" fmla="*/ 0 w 16"/>
                  <a:gd name="T7" fmla="*/ 5 h 24"/>
                  <a:gd name="T8" fmla="*/ 5 w 16"/>
                  <a:gd name="T9" fmla="*/ 5 h 24"/>
                  <a:gd name="T10" fmla="*/ 5 w 16"/>
                  <a:gd name="T11" fmla="*/ 0 h 24"/>
                  <a:gd name="T12" fmla="*/ 15 w 16"/>
                  <a:gd name="T13" fmla="*/ 0 h 24"/>
                  <a:gd name="T14" fmla="*/ 10 w 16"/>
                  <a:gd name="T15" fmla="*/ 5 h 24"/>
                  <a:gd name="T16" fmla="*/ 15 w 16"/>
                  <a:gd name="T17" fmla="*/ 11 h 24"/>
                  <a:gd name="T18" fmla="*/ 10 w 16"/>
                  <a:gd name="T19" fmla="*/ 23 h 24"/>
                  <a:gd name="T20" fmla="*/ 5 w 16"/>
                  <a:gd name="T21" fmla="*/ 23 h 24"/>
                  <a:gd name="T22" fmla="*/ 0 w 16"/>
                  <a:gd name="T23" fmla="*/ 11 h 24"/>
                  <a:gd name="T24" fmla="*/ 0 w 16"/>
                  <a:gd name="T25" fmla="*/ 5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24"/>
                  <a:gd name="T41" fmla="*/ 16 w 16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24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15" y="0"/>
                    </a:lnTo>
                    <a:lnTo>
                      <a:pt x="10" y="5"/>
                    </a:lnTo>
                    <a:lnTo>
                      <a:pt x="15" y="11"/>
                    </a:lnTo>
                    <a:lnTo>
                      <a:pt x="10" y="23"/>
                    </a:lnTo>
                    <a:lnTo>
                      <a:pt x="5" y="23"/>
                    </a:lnTo>
                    <a:lnTo>
                      <a:pt x="0" y="11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4" name="Freeform 657"/>
              <p:cNvSpPr>
                <a:spLocks/>
              </p:cNvSpPr>
              <p:nvPr/>
            </p:nvSpPr>
            <p:spPr bwMode="auto">
              <a:xfrm>
                <a:off x="3042" y="2026"/>
                <a:ext cx="24" cy="32"/>
              </a:xfrm>
              <a:custGeom>
                <a:avLst/>
                <a:gdLst>
                  <a:gd name="T0" fmla="*/ 0 w 24"/>
                  <a:gd name="T1" fmla="*/ 0 h 32"/>
                  <a:gd name="T2" fmla="*/ 0 w 24"/>
                  <a:gd name="T3" fmla="*/ 0 h 32"/>
                  <a:gd name="T4" fmla="*/ 0 w 24"/>
                  <a:gd name="T5" fmla="*/ 7 h 32"/>
                  <a:gd name="T6" fmla="*/ 8 w 24"/>
                  <a:gd name="T7" fmla="*/ 7 h 32"/>
                  <a:gd name="T8" fmla="*/ 8 w 24"/>
                  <a:gd name="T9" fmla="*/ 0 h 32"/>
                  <a:gd name="T10" fmla="*/ 23 w 24"/>
                  <a:gd name="T11" fmla="*/ 0 h 32"/>
                  <a:gd name="T12" fmla="*/ 16 w 24"/>
                  <a:gd name="T13" fmla="*/ 7 h 32"/>
                  <a:gd name="T14" fmla="*/ 23 w 24"/>
                  <a:gd name="T15" fmla="*/ 15 h 32"/>
                  <a:gd name="T16" fmla="*/ 16 w 24"/>
                  <a:gd name="T17" fmla="*/ 31 h 32"/>
                  <a:gd name="T18" fmla="*/ 8 w 24"/>
                  <a:gd name="T19" fmla="*/ 31 h 32"/>
                  <a:gd name="T20" fmla="*/ 0 w 24"/>
                  <a:gd name="T21" fmla="*/ 15 h 32"/>
                  <a:gd name="T22" fmla="*/ 0 w 24"/>
                  <a:gd name="T23" fmla="*/ 7 h 32"/>
                  <a:gd name="T24" fmla="*/ 0 w 24"/>
                  <a:gd name="T25" fmla="*/ 0 h 32"/>
                  <a:gd name="T26" fmla="*/ 0 w 24"/>
                  <a:gd name="T27" fmla="*/ 7 h 32"/>
                  <a:gd name="T28" fmla="*/ 8 w 24"/>
                  <a:gd name="T29" fmla="*/ 7 h 32"/>
                  <a:gd name="T30" fmla="*/ 8 w 24"/>
                  <a:gd name="T31" fmla="*/ 0 h 32"/>
                  <a:gd name="T32" fmla="*/ 23 w 24"/>
                  <a:gd name="T33" fmla="*/ 0 h 32"/>
                  <a:gd name="T34" fmla="*/ 16 w 24"/>
                  <a:gd name="T35" fmla="*/ 7 h 32"/>
                  <a:gd name="T36" fmla="*/ 23 w 24"/>
                  <a:gd name="T37" fmla="*/ 15 h 32"/>
                  <a:gd name="T38" fmla="*/ 16 w 24"/>
                  <a:gd name="T39" fmla="*/ 31 h 32"/>
                  <a:gd name="T40" fmla="*/ 8 w 24"/>
                  <a:gd name="T41" fmla="*/ 31 h 32"/>
                  <a:gd name="T42" fmla="*/ 0 w 24"/>
                  <a:gd name="T43" fmla="*/ 15 h 32"/>
                  <a:gd name="T44" fmla="*/ 0 w 24"/>
                  <a:gd name="T45" fmla="*/ 7 h 3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4"/>
                  <a:gd name="T70" fmla="*/ 0 h 32"/>
                  <a:gd name="T71" fmla="*/ 24 w 24"/>
                  <a:gd name="T72" fmla="*/ 32 h 3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4" h="32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16" y="7"/>
                    </a:lnTo>
                    <a:lnTo>
                      <a:pt x="23" y="15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23" y="0"/>
                    </a:lnTo>
                    <a:lnTo>
                      <a:pt x="16" y="7"/>
                    </a:lnTo>
                    <a:lnTo>
                      <a:pt x="23" y="15"/>
                    </a:lnTo>
                    <a:lnTo>
                      <a:pt x="16" y="31"/>
                    </a:lnTo>
                    <a:lnTo>
                      <a:pt x="8" y="31"/>
                    </a:lnTo>
                    <a:lnTo>
                      <a:pt x="0" y="15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2" name="Group 658"/>
            <p:cNvGrpSpPr>
              <a:grpSpLocks/>
            </p:cNvGrpSpPr>
            <p:nvPr/>
          </p:nvGrpSpPr>
          <p:grpSpPr bwMode="auto">
            <a:xfrm>
              <a:off x="3252" y="2614"/>
              <a:ext cx="131" cy="169"/>
              <a:chOff x="3112" y="1917"/>
              <a:chExt cx="125" cy="149"/>
            </a:xfrm>
          </p:grpSpPr>
          <p:sp>
            <p:nvSpPr>
              <p:cNvPr id="67690" name="Freeform 659"/>
              <p:cNvSpPr>
                <a:spLocks/>
              </p:cNvSpPr>
              <p:nvPr/>
            </p:nvSpPr>
            <p:spPr bwMode="auto">
              <a:xfrm>
                <a:off x="3112" y="1917"/>
                <a:ext cx="117" cy="141"/>
              </a:xfrm>
              <a:custGeom>
                <a:avLst/>
                <a:gdLst>
                  <a:gd name="T0" fmla="*/ 29 w 117"/>
                  <a:gd name="T1" fmla="*/ 0 h 141"/>
                  <a:gd name="T2" fmla="*/ 29 w 117"/>
                  <a:gd name="T3" fmla="*/ 0 h 141"/>
                  <a:gd name="T4" fmla="*/ 7 w 117"/>
                  <a:gd name="T5" fmla="*/ 0 h 141"/>
                  <a:gd name="T6" fmla="*/ 0 w 117"/>
                  <a:gd name="T7" fmla="*/ 8 h 141"/>
                  <a:gd name="T8" fmla="*/ 7 w 117"/>
                  <a:gd name="T9" fmla="*/ 15 h 141"/>
                  <a:gd name="T10" fmla="*/ 7 w 117"/>
                  <a:gd name="T11" fmla="*/ 22 h 141"/>
                  <a:gd name="T12" fmla="*/ 14 w 117"/>
                  <a:gd name="T13" fmla="*/ 29 h 141"/>
                  <a:gd name="T14" fmla="*/ 14 w 117"/>
                  <a:gd name="T15" fmla="*/ 37 h 141"/>
                  <a:gd name="T16" fmla="*/ 14 w 117"/>
                  <a:gd name="T17" fmla="*/ 44 h 141"/>
                  <a:gd name="T18" fmla="*/ 0 w 117"/>
                  <a:gd name="T19" fmla="*/ 66 h 141"/>
                  <a:gd name="T20" fmla="*/ 0 w 117"/>
                  <a:gd name="T21" fmla="*/ 74 h 141"/>
                  <a:gd name="T22" fmla="*/ 14 w 117"/>
                  <a:gd name="T23" fmla="*/ 74 h 141"/>
                  <a:gd name="T24" fmla="*/ 7 w 117"/>
                  <a:gd name="T25" fmla="*/ 74 h 141"/>
                  <a:gd name="T26" fmla="*/ 0 w 117"/>
                  <a:gd name="T27" fmla="*/ 80 h 141"/>
                  <a:gd name="T28" fmla="*/ 7 w 117"/>
                  <a:gd name="T29" fmla="*/ 80 h 141"/>
                  <a:gd name="T30" fmla="*/ 51 w 117"/>
                  <a:gd name="T31" fmla="*/ 110 h 141"/>
                  <a:gd name="T32" fmla="*/ 58 w 117"/>
                  <a:gd name="T33" fmla="*/ 125 h 141"/>
                  <a:gd name="T34" fmla="*/ 80 w 117"/>
                  <a:gd name="T35" fmla="*/ 140 h 141"/>
                  <a:gd name="T36" fmla="*/ 80 w 117"/>
                  <a:gd name="T37" fmla="*/ 132 h 141"/>
                  <a:gd name="T38" fmla="*/ 94 w 117"/>
                  <a:gd name="T39" fmla="*/ 110 h 141"/>
                  <a:gd name="T40" fmla="*/ 109 w 117"/>
                  <a:gd name="T41" fmla="*/ 96 h 141"/>
                  <a:gd name="T42" fmla="*/ 102 w 117"/>
                  <a:gd name="T43" fmla="*/ 80 h 141"/>
                  <a:gd name="T44" fmla="*/ 102 w 117"/>
                  <a:gd name="T45" fmla="*/ 29 h 141"/>
                  <a:gd name="T46" fmla="*/ 116 w 117"/>
                  <a:gd name="T47" fmla="*/ 15 h 141"/>
                  <a:gd name="T48" fmla="*/ 109 w 117"/>
                  <a:gd name="T49" fmla="*/ 15 h 141"/>
                  <a:gd name="T50" fmla="*/ 102 w 117"/>
                  <a:gd name="T51" fmla="*/ 8 h 141"/>
                  <a:gd name="T52" fmla="*/ 87 w 117"/>
                  <a:gd name="T53" fmla="*/ 15 h 141"/>
                  <a:gd name="T54" fmla="*/ 80 w 117"/>
                  <a:gd name="T55" fmla="*/ 22 h 141"/>
                  <a:gd name="T56" fmla="*/ 73 w 117"/>
                  <a:gd name="T57" fmla="*/ 22 h 141"/>
                  <a:gd name="T58" fmla="*/ 58 w 117"/>
                  <a:gd name="T59" fmla="*/ 15 h 141"/>
                  <a:gd name="T60" fmla="*/ 36 w 117"/>
                  <a:gd name="T61" fmla="*/ 8 h 141"/>
                  <a:gd name="T62" fmla="*/ 29 w 117"/>
                  <a:gd name="T63" fmla="*/ 0 h 14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7"/>
                  <a:gd name="T97" fmla="*/ 0 h 141"/>
                  <a:gd name="T98" fmla="*/ 117 w 117"/>
                  <a:gd name="T99" fmla="*/ 141 h 14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7" h="141">
                    <a:moveTo>
                      <a:pt x="29" y="0"/>
                    </a:moveTo>
                    <a:lnTo>
                      <a:pt x="29" y="0"/>
                    </a:lnTo>
                    <a:lnTo>
                      <a:pt x="7" y="0"/>
                    </a:lnTo>
                    <a:lnTo>
                      <a:pt x="0" y="8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14" y="29"/>
                    </a:lnTo>
                    <a:lnTo>
                      <a:pt x="14" y="37"/>
                    </a:lnTo>
                    <a:lnTo>
                      <a:pt x="14" y="44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14" y="74"/>
                    </a:lnTo>
                    <a:lnTo>
                      <a:pt x="7" y="74"/>
                    </a:lnTo>
                    <a:lnTo>
                      <a:pt x="0" y="80"/>
                    </a:lnTo>
                    <a:lnTo>
                      <a:pt x="7" y="80"/>
                    </a:lnTo>
                    <a:lnTo>
                      <a:pt x="51" y="110"/>
                    </a:lnTo>
                    <a:lnTo>
                      <a:pt x="58" y="125"/>
                    </a:lnTo>
                    <a:lnTo>
                      <a:pt x="80" y="140"/>
                    </a:lnTo>
                    <a:lnTo>
                      <a:pt x="80" y="132"/>
                    </a:lnTo>
                    <a:lnTo>
                      <a:pt x="94" y="110"/>
                    </a:lnTo>
                    <a:lnTo>
                      <a:pt x="109" y="96"/>
                    </a:lnTo>
                    <a:lnTo>
                      <a:pt x="102" y="80"/>
                    </a:lnTo>
                    <a:lnTo>
                      <a:pt x="102" y="29"/>
                    </a:lnTo>
                    <a:lnTo>
                      <a:pt x="116" y="15"/>
                    </a:lnTo>
                    <a:lnTo>
                      <a:pt x="109" y="15"/>
                    </a:lnTo>
                    <a:lnTo>
                      <a:pt x="102" y="8"/>
                    </a:lnTo>
                    <a:lnTo>
                      <a:pt x="87" y="15"/>
                    </a:lnTo>
                    <a:lnTo>
                      <a:pt x="80" y="22"/>
                    </a:lnTo>
                    <a:lnTo>
                      <a:pt x="73" y="22"/>
                    </a:lnTo>
                    <a:lnTo>
                      <a:pt x="58" y="15"/>
                    </a:lnTo>
                    <a:lnTo>
                      <a:pt x="36" y="8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1" name="Freeform 660"/>
              <p:cNvSpPr>
                <a:spLocks/>
              </p:cNvSpPr>
              <p:nvPr/>
            </p:nvSpPr>
            <p:spPr bwMode="auto">
              <a:xfrm>
                <a:off x="3112" y="1925"/>
                <a:ext cx="125" cy="141"/>
              </a:xfrm>
              <a:custGeom>
                <a:avLst/>
                <a:gdLst>
                  <a:gd name="T0" fmla="*/ 8 w 125"/>
                  <a:gd name="T1" fmla="*/ 0 h 141"/>
                  <a:gd name="T2" fmla="*/ 8 w 125"/>
                  <a:gd name="T3" fmla="*/ 0 h 141"/>
                  <a:gd name="T4" fmla="*/ 0 w 125"/>
                  <a:gd name="T5" fmla="*/ 8 h 141"/>
                  <a:gd name="T6" fmla="*/ 8 w 125"/>
                  <a:gd name="T7" fmla="*/ 8 h 141"/>
                  <a:gd name="T8" fmla="*/ 8 w 125"/>
                  <a:gd name="T9" fmla="*/ 15 h 141"/>
                  <a:gd name="T10" fmla="*/ 15 w 125"/>
                  <a:gd name="T11" fmla="*/ 23 h 141"/>
                  <a:gd name="T12" fmla="*/ 15 w 125"/>
                  <a:gd name="T13" fmla="*/ 31 h 141"/>
                  <a:gd name="T14" fmla="*/ 15 w 125"/>
                  <a:gd name="T15" fmla="*/ 46 h 141"/>
                  <a:gd name="T16" fmla="*/ 0 w 125"/>
                  <a:gd name="T17" fmla="*/ 62 h 141"/>
                  <a:gd name="T18" fmla="*/ 0 w 125"/>
                  <a:gd name="T19" fmla="*/ 70 h 141"/>
                  <a:gd name="T20" fmla="*/ 15 w 125"/>
                  <a:gd name="T21" fmla="*/ 70 h 141"/>
                  <a:gd name="T22" fmla="*/ 8 w 125"/>
                  <a:gd name="T23" fmla="*/ 77 h 141"/>
                  <a:gd name="T24" fmla="*/ 0 w 125"/>
                  <a:gd name="T25" fmla="*/ 77 h 141"/>
                  <a:gd name="T26" fmla="*/ 8 w 125"/>
                  <a:gd name="T27" fmla="*/ 77 h 141"/>
                  <a:gd name="T28" fmla="*/ 54 w 125"/>
                  <a:gd name="T29" fmla="*/ 108 h 141"/>
                  <a:gd name="T30" fmla="*/ 62 w 125"/>
                  <a:gd name="T31" fmla="*/ 124 h 141"/>
                  <a:gd name="T32" fmla="*/ 85 w 125"/>
                  <a:gd name="T33" fmla="*/ 140 h 141"/>
                  <a:gd name="T34" fmla="*/ 85 w 125"/>
                  <a:gd name="T35" fmla="*/ 132 h 141"/>
                  <a:gd name="T36" fmla="*/ 101 w 125"/>
                  <a:gd name="T37" fmla="*/ 108 h 141"/>
                  <a:gd name="T38" fmla="*/ 116 w 125"/>
                  <a:gd name="T39" fmla="*/ 93 h 141"/>
                  <a:gd name="T40" fmla="*/ 109 w 125"/>
                  <a:gd name="T41" fmla="*/ 77 h 141"/>
                  <a:gd name="T42" fmla="*/ 109 w 125"/>
                  <a:gd name="T43" fmla="*/ 23 h 141"/>
                  <a:gd name="T44" fmla="*/ 124 w 125"/>
                  <a:gd name="T45" fmla="*/ 8 h 141"/>
                  <a:gd name="T46" fmla="*/ 116 w 125"/>
                  <a:gd name="T47" fmla="*/ 8 h 141"/>
                  <a:gd name="T48" fmla="*/ 109 w 125"/>
                  <a:gd name="T49" fmla="*/ 0 h 141"/>
                  <a:gd name="T50" fmla="*/ 93 w 125"/>
                  <a:gd name="T51" fmla="*/ 8 h 141"/>
                  <a:gd name="T52" fmla="*/ 85 w 125"/>
                  <a:gd name="T53" fmla="*/ 15 h 141"/>
                  <a:gd name="T54" fmla="*/ 78 w 125"/>
                  <a:gd name="T55" fmla="*/ 15 h 141"/>
                  <a:gd name="T56" fmla="*/ 62 w 125"/>
                  <a:gd name="T57" fmla="*/ 8 h 141"/>
                  <a:gd name="T58" fmla="*/ 39 w 125"/>
                  <a:gd name="T59" fmla="*/ 0 h 141"/>
                  <a:gd name="T60" fmla="*/ 31 w 125"/>
                  <a:gd name="T61" fmla="*/ 0 h 14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5"/>
                  <a:gd name="T94" fmla="*/ 0 h 141"/>
                  <a:gd name="T95" fmla="*/ 125 w 125"/>
                  <a:gd name="T96" fmla="*/ 141 h 141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5" h="141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15"/>
                    </a:lnTo>
                    <a:lnTo>
                      <a:pt x="15" y="23"/>
                    </a:lnTo>
                    <a:lnTo>
                      <a:pt x="15" y="31"/>
                    </a:lnTo>
                    <a:lnTo>
                      <a:pt x="15" y="46"/>
                    </a:lnTo>
                    <a:lnTo>
                      <a:pt x="0" y="62"/>
                    </a:lnTo>
                    <a:lnTo>
                      <a:pt x="0" y="70"/>
                    </a:lnTo>
                    <a:lnTo>
                      <a:pt x="15" y="70"/>
                    </a:lnTo>
                    <a:lnTo>
                      <a:pt x="8" y="77"/>
                    </a:lnTo>
                    <a:lnTo>
                      <a:pt x="0" y="77"/>
                    </a:lnTo>
                    <a:lnTo>
                      <a:pt x="8" y="77"/>
                    </a:lnTo>
                    <a:lnTo>
                      <a:pt x="54" y="108"/>
                    </a:lnTo>
                    <a:lnTo>
                      <a:pt x="62" y="124"/>
                    </a:lnTo>
                    <a:lnTo>
                      <a:pt x="85" y="140"/>
                    </a:lnTo>
                    <a:lnTo>
                      <a:pt x="85" y="132"/>
                    </a:lnTo>
                    <a:lnTo>
                      <a:pt x="101" y="108"/>
                    </a:lnTo>
                    <a:lnTo>
                      <a:pt x="116" y="93"/>
                    </a:lnTo>
                    <a:lnTo>
                      <a:pt x="109" y="77"/>
                    </a:lnTo>
                    <a:lnTo>
                      <a:pt x="109" y="23"/>
                    </a:lnTo>
                    <a:lnTo>
                      <a:pt x="124" y="8"/>
                    </a:lnTo>
                    <a:lnTo>
                      <a:pt x="116" y="8"/>
                    </a:lnTo>
                    <a:lnTo>
                      <a:pt x="109" y="0"/>
                    </a:lnTo>
                    <a:lnTo>
                      <a:pt x="93" y="8"/>
                    </a:lnTo>
                    <a:lnTo>
                      <a:pt x="85" y="15"/>
                    </a:lnTo>
                    <a:lnTo>
                      <a:pt x="78" y="15"/>
                    </a:lnTo>
                    <a:lnTo>
                      <a:pt x="62" y="8"/>
                    </a:lnTo>
                    <a:lnTo>
                      <a:pt x="39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92" name="Freeform 661"/>
              <p:cNvSpPr>
                <a:spLocks/>
              </p:cNvSpPr>
              <p:nvPr/>
            </p:nvSpPr>
            <p:spPr bwMode="auto">
              <a:xfrm>
                <a:off x="3112" y="1917"/>
                <a:ext cx="125" cy="149"/>
              </a:xfrm>
              <a:custGeom>
                <a:avLst/>
                <a:gdLst>
                  <a:gd name="T0" fmla="*/ 31 w 125"/>
                  <a:gd name="T1" fmla="*/ 0 h 149"/>
                  <a:gd name="T2" fmla="*/ 31 w 125"/>
                  <a:gd name="T3" fmla="*/ 0 h 149"/>
                  <a:gd name="T4" fmla="*/ 8 w 125"/>
                  <a:gd name="T5" fmla="*/ 0 h 149"/>
                  <a:gd name="T6" fmla="*/ 0 w 125"/>
                  <a:gd name="T7" fmla="*/ 8 h 149"/>
                  <a:gd name="T8" fmla="*/ 8 w 125"/>
                  <a:gd name="T9" fmla="*/ 16 h 149"/>
                  <a:gd name="T10" fmla="*/ 8 w 125"/>
                  <a:gd name="T11" fmla="*/ 23 h 149"/>
                  <a:gd name="T12" fmla="*/ 15 w 125"/>
                  <a:gd name="T13" fmla="*/ 31 h 149"/>
                  <a:gd name="T14" fmla="*/ 15 w 125"/>
                  <a:gd name="T15" fmla="*/ 39 h 149"/>
                  <a:gd name="T16" fmla="*/ 15 w 125"/>
                  <a:gd name="T17" fmla="*/ 47 h 149"/>
                  <a:gd name="T18" fmla="*/ 0 w 125"/>
                  <a:gd name="T19" fmla="*/ 70 h 149"/>
                  <a:gd name="T20" fmla="*/ 0 w 125"/>
                  <a:gd name="T21" fmla="*/ 78 h 149"/>
                  <a:gd name="T22" fmla="*/ 15 w 125"/>
                  <a:gd name="T23" fmla="*/ 78 h 149"/>
                  <a:gd name="T24" fmla="*/ 8 w 125"/>
                  <a:gd name="T25" fmla="*/ 78 h 149"/>
                  <a:gd name="T26" fmla="*/ 0 w 125"/>
                  <a:gd name="T27" fmla="*/ 85 h 149"/>
                  <a:gd name="T28" fmla="*/ 8 w 125"/>
                  <a:gd name="T29" fmla="*/ 85 h 149"/>
                  <a:gd name="T30" fmla="*/ 54 w 125"/>
                  <a:gd name="T31" fmla="*/ 116 h 149"/>
                  <a:gd name="T32" fmla="*/ 62 w 125"/>
                  <a:gd name="T33" fmla="*/ 132 h 149"/>
                  <a:gd name="T34" fmla="*/ 85 w 125"/>
                  <a:gd name="T35" fmla="*/ 148 h 149"/>
                  <a:gd name="T36" fmla="*/ 85 w 125"/>
                  <a:gd name="T37" fmla="*/ 140 h 149"/>
                  <a:gd name="T38" fmla="*/ 101 w 125"/>
                  <a:gd name="T39" fmla="*/ 116 h 149"/>
                  <a:gd name="T40" fmla="*/ 116 w 125"/>
                  <a:gd name="T41" fmla="*/ 101 h 149"/>
                  <a:gd name="T42" fmla="*/ 109 w 125"/>
                  <a:gd name="T43" fmla="*/ 85 h 149"/>
                  <a:gd name="T44" fmla="*/ 109 w 125"/>
                  <a:gd name="T45" fmla="*/ 31 h 149"/>
                  <a:gd name="T46" fmla="*/ 124 w 125"/>
                  <a:gd name="T47" fmla="*/ 16 h 149"/>
                  <a:gd name="T48" fmla="*/ 116 w 125"/>
                  <a:gd name="T49" fmla="*/ 16 h 149"/>
                  <a:gd name="T50" fmla="*/ 109 w 125"/>
                  <a:gd name="T51" fmla="*/ 8 h 149"/>
                  <a:gd name="T52" fmla="*/ 93 w 125"/>
                  <a:gd name="T53" fmla="*/ 16 h 149"/>
                  <a:gd name="T54" fmla="*/ 85 w 125"/>
                  <a:gd name="T55" fmla="*/ 23 h 149"/>
                  <a:gd name="T56" fmla="*/ 78 w 125"/>
                  <a:gd name="T57" fmla="*/ 23 h 149"/>
                  <a:gd name="T58" fmla="*/ 62 w 125"/>
                  <a:gd name="T59" fmla="*/ 16 h 149"/>
                  <a:gd name="T60" fmla="*/ 39 w 125"/>
                  <a:gd name="T61" fmla="*/ 8 h 149"/>
                  <a:gd name="T62" fmla="*/ 31 w 125"/>
                  <a:gd name="T63" fmla="*/ 0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5"/>
                  <a:gd name="T97" fmla="*/ 0 h 149"/>
                  <a:gd name="T98" fmla="*/ 125 w 125"/>
                  <a:gd name="T99" fmla="*/ 149 h 14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5" h="149">
                    <a:moveTo>
                      <a:pt x="31" y="0"/>
                    </a:moveTo>
                    <a:lnTo>
                      <a:pt x="31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16"/>
                    </a:lnTo>
                    <a:lnTo>
                      <a:pt x="8" y="23"/>
                    </a:lnTo>
                    <a:lnTo>
                      <a:pt x="15" y="31"/>
                    </a:lnTo>
                    <a:lnTo>
                      <a:pt x="15" y="39"/>
                    </a:lnTo>
                    <a:lnTo>
                      <a:pt x="15" y="47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15" y="78"/>
                    </a:lnTo>
                    <a:lnTo>
                      <a:pt x="8" y="78"/>
                    </a:lnTo>
                    <a:lnTo>
                      <a:pt x="0" y="85"/>
                    </a:lnTo>
                    <a:lnTo>
                      <a:pt x="8" y="85"/>
                    </a:lnTo>
                    <a:lnTo>
                      <a:pt x="54" y="116"/>
                    </a:lnTo>
                    <a:lnTo>
                      <a:pt x="62" y="132"/>
                    </a:lnTo>
                    <a:lnTo>
                      <a:pt x="85" y="148"/>
                    </a:lnTo>
                    <a:lnTo>
                      <a:pt x="85" y="140"/>
                    </a:lnTo>
                    <a:lnTo>
                      <a:pt x="101" y="116"/>
                    </a:lnTo>
                    <a:lnTo>
                      <a:pt x="116" y="101"/>
                    </a:lnTo>
                    <a:lnTo>
                      <a:pt x="109" y="85"/>
                    </a:lnTo>
                    <a:lnTo>
                      <a:pt x="109" y="31"/>
                    </a:lnTo>
                    <a:lnTo>
                      <a:pt x="124" y="16"/>
                    </a:lnTo>
                    <a:lnTo>
                      <a:pt x="116" y="16"/>
                    </a:lnTo>
                    <a:lnTo>
                      <a:pt x="109" y="8"/>
                    </a:lnTo>
                    <a:lnTo>
                      <a:pt x="93" y="16"/>
                    </a:lnTo>
                    <a:lnTo>
                      <a:pt x="85" y="23"/>
                    </a:lnTo>
                    <a:lnTo>
                      <a:pt x="78" y="23"/>
                    </a:lnTo>
                    <a:lnTo>
                      <a:pt x="62" y="16"/>
                    </a:lnTo>
                    <a:lnTo>
                      <a:pt x="39" y="8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3" name="Group 662"/>
            <p:cNvGrpSpPr>
              <a:grpSpLocks/>
            </p:cNvGrpSpPr>
            <p:nvPr/>
          </p:nvGrpSpPr>
          <p:grpSpPr bwMode="auto">
            <a:xfrm>
              <a:off x="2905" y="2605"/>
              <a:ext cx="308" cy="327"/>
              <a:chOff x="2778" y="1909"/>
              <a:chExt cx="296" cy="288"/>
            </a:xfrm>
          </p:grpSpPr>
          <p:sp>
            <p:nvSpPr>
              <p:cNvPr id="67688" name="Freeform 663"/>
              <p:cNvSpPr>
                <a:spLocks/>
              </p:cNvSpPr>
              <p:nvPr/>
            </p:nvSpPr>
            <p:spPr bwMode="auto">
              <a:xfrm>
                <a:off x="2778" y="1909"/>
                <a:ext cx="288" cy="280"/>
              </a:xfrm>
              <a:custGeom>
                <a:avLst/>
                <a:gdLst>
                  <a:gd name="T0" fmla="*/ 272 w 288"/>
                  <a:gd name="T1" fmla="*/ 60 h 280"/>
                  <a:gd name="T2" fmla="*/ 265 w 288"/>
                  <a:gd name="T3" fmla="*/ 98 h 280"/>
                  <a:gd name="T4" fmla="*/ 257 w 288"/>
                  <a:gd name="T5" fmla="*/ 121 h 280"/>
                  <a:gd name="T6" fmla="*/ 257 w 288"/>
                  <a:gd name="T7" fmla="*/ 152 h 280"/>
                  <a:gd name="T8" fmla="*/ 257 w 288"/>
                  <a:gd name="T9" fmla="*/ 174 h 280"/>
                  <a:gd name="T10" fmla="*/ 272 w 288"/>
                  <a:gd name="T11" fmla="*/ 189 h 280"/>
                  <a:gd name="T12" fmla="*/ 257 w 288"/>
                  <a:gd name="T13" fmla="*/ 204 h 280"/>
                  <a:gd name="T14" fmla="*/ 249 w 288"/>
                  <a:gd name="T15" fmla="*/ 234 h 280"/>
                  <a:gd name="T16" fmla="*/ 249 w 288"/>
                  <a:gd name="T17" fmla="*/ 264 h 280"/>
                  <a:gd name="T18" fmla="*/ 265 w 288"/>
                  <a:gd name="T19" fmla="*/ 279 h 280"/>
                  <a:gd name="T20" fmla="*/ 234 w 288"/>
                  <a:gd name="T21" fmla="*/ 264 h 280"/>
                  <a:gd name="T22" fmla="*/ 219 w 288"/>
                  <a:gd name="T23" fmla="*/ 257 h 280"/>
                  <a:gd name="T24" fmla="*/ 197 w 288"/>
                  <a:gd name="T25" fmla="*/ 249 h 280"/>
                  <a:gd name="T26" fmla="*/ 181 w 288"/>
                  <a:gd name="T27" fmla="*/ 249 h 280"/>
                  <a:gd name="T28" fmla="*/ 174 w 288"/>
                  <a:gd name="T29" fmla="*/ 242 h 280"/>
                  <a:gd name="T30" fmla="*/ 151 w 288"/>
                  <a:gd name="T31" fmla="*/ 249 h 280"/>
                  <a:gd name="T32" fmla="*/ 151 w 288"/>
                  <a:gd name="T33" fmla="*/ 234 h 280"/>
                  <a:gd name="T34" fmla="*/ 144 w 288"/>
                  <a:gd name="T35" fmla="*/ 189 h 280"/>
                  <a:gd name="T36" fmla="*/ 128 w 288"/>
                  <a:gd name="T37" fmla="*/ 182 h 280"/>
                  <a:gd name="T38" fmla="*/ 106 w 288"/>
                  <a:gd name="T39" fmla="*/ 196 h 280"/>
                  <a:gd name="T40" fmla="*/ 68 w 288"/>
                  <a:gd name="T41" fmla="*/ 189 h 280"/>
                  <a:gd name="T42" fmla="*/ 60 w 288"/>
                  <a:gd name="T43" fmla="*/ 166 h 280"/>
                  <a:gd name="T44" fmla="*/ 0 w 288"/>
                  <a:gd name="T45" fmla="*/ 174 h 280"/>
                  <a:gd name="T46" fmla="*/ 8 w 288"/>
                  <a:gd name="T47" fmla="*/ 166 h 280"/>
                  <a:gd name="T48" fmla="*/ 16 w 288"/>
                  <a:gd name="T49" fmla="*/ 152 h 280"/>
                  <a:gd name="T50" fmla="*/ 23 w 288"/>
                  <a:gd name="T51" fmla="*/ 144 h 280"/>
                  <a:gd name="T52" fmla="*/ 30 w 288"/>
                  <a:gd name="T53" fmla="*/ 152 h 280"/>
                  <a:gd name="T54" fmla="*/ 54 w 288"/>
                  <a:gd name="T55" fmla="*/ 136 h 280"/>
                  <a:gd name="T56" fmla="*/ 60 w 288"/>
                  <a:gd name="T57" fmla="*/ 114 h 280"/>
                  <a:gd name="T58" fmla="*/ 84 w 288"/>
                  <a:gd name="T59" fmla="*/ 90 h 280"/>
                  <a:gd name="T60" fmla="*/ 98 w 288"/>
                  <a:gd name="T61" fmla="*/ 30 h 280"/>
                  <a:gd name="T62" fmla="*/ 98 w 288"/>
                  <a:gd name="T63" fmla="*/ 16 h 280"/>
                  <a:gd name="T64" fmla="*/ 121 w 288"/>
                  <a:gd name="T65" fmla="*/ 0 h 280"/>
                  <a:gd name="T66" fmla="*/ 128 w 288"/>
                  <a:gd name="T67" fmla="*/ 8 h 280"/>
                  <a:gd name="T68" fmla="*/ 151 w 288"/>
                  <a:gd name="T69" fmla="*/ 16 h 280"/>
                  <a:gd name="T70" fmla="*/ 166 w 288"/>
                  <a:gd name="T71" fmla="*/ 8 h 280"/>
                  <a:gd name="T72" fmla="*/ 189 w 288"/>
                  <a:gd name="T73" fmla="*/ 8 h 280"/>
                  <a:gd name="T74" fmla="*/ 197 w 288"/>
                  <a:gd name="T75" fmla="*/ 0 h 280"/>
                  <a:gd name="T76" fmla="*/ 212 w 288"/>
                  <a:gd name="T77" fmla="*/ 8 h 280"/>
                  <a:gd name="T78" fmla="*/ 219 w 288"/>
                  <a:gd name="T79" fmla="*/ 8 h 280"/>
                  <a:gd name="T80" fmla="*/ 227 w 288"/>
                  <a:gd name="T81" fmla="*/ 0 h 280"/>
                  <a:gd name="T82" fmla="*/ 242 w 288"/>
                  <a:gd name="T83" fmla="*/ 16 h 280"/>
                  <a:gd name="T84" fmla="*/ 257 w 288"/>
                  <a:gd name="T85" fmla="*/ 16 h 280"/>
                  <a:gd name="T86" fmla="*/ 279 w 288"/>
                  <a:gd name="T87" fmla="*/ 23 h 280"/>
                  <a:gd name="T88" fmla="*/ 287 w 288"/>
                  <a:gd name="T89" fmla="*/ 46 h 280"/>
                  <a:gd name="T90" fmla="*/ 272 w 288"/>
                  <a:gd name="T91" fmla="*/ 60 h 2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88"/>
                  <a:gd name="T139" fmla="*/ 0 h 280"/>
                  <a:gd name="T140" fmla="*/ 288 w 288"/>
                  <a:gd name="T141" fmla="*/ 280 h 28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88" h="280">
                    <a:moveTo>
                      <a:pt x="272" y="60"/>
                    </a:moveTo>
                    <a:lnTo>
                      <a:pt x="272" y="60"/>
                    </a:lnTo>
                    <a:lnTo>
                      <a:pt x="265" y="76"/>
                    </a:lnTo>
                    <a:lnTo>
                      <a:pt x="265" y="98"/>
                    </a:lnTo>
                    <a:lnTo>
                      <a:pt x="249" y="114"/>
                    </a:lnTo>
                    <a:lnTo>
                      <a:pt x="257" y="121"/>
                    </a:lnTo>
                    <a:lnTo>
                      <a:pt x="257" y="128"/>
                    </a:lnTo>
                    <a:lnTo>
                      <a:pt x="257" y="152"/>
                    </a:lnTo>
                    <a:lnTo>
                      <a:pt x="257" y="166"/>
                    </a:lnTo>
                    <a:lnTo>
                      <a:pt x="257" y="174"/>
                    </a:lnTo>
                    <a:lnTo>
                      <a:pt x="265" y="182"/>
                    </a:lnTo>
                    <a:lnTo>
                      <a:pt x="272" y="189"/>
                    </a:lnTo>
                    <a:lnTo>
                      <a:pt x="272" y="196"/>
                    </a:lnTo>
                    <a:lnTo>
                      <a:pt x="257" y="204"/>
                    </a:lnTo>
                    <a:lnTo>
                      <a:pt x="249" y="212"/>
                    </a:lnTo>
                    <a:lnTo>
                      <a:pt x="249" y="234"/>
                    </a:lnTo>
                    <a:lnTo>
                      <a:pt x="242" y="257"/>
                    </a:lnTo>
                    <a:lnTo>
                      <a:pt x="249" y="264"/>
                    </a:lnTo>
                    <a:lnTo>
                      <a:pt x="265" y="264"/>
                    </a:lnTo>
                    <a:lnTo>
                      <a:pt x="265" y="279"/>
                    </a:lnTo>
                    <a:lnTo>
                      <a:pt x="249" y="272"/>
                    </a:lnTo>
                    <a:lnTo>
                      <a:pt x="234" y="264"/>
                    </a:lnTo>
                    <a:lnTo>
                      <a:pt x="227" y="257"/>
                    </a:lnTo>
                    <a:lnTo>
                      <a:pt x="219" y="257"/>
                    </a:lnTo>
                    <a:lnTo>
                      <a:pt x="212" y="257"/>
                    </a:lnTo>
                    <a:lnTo>
                      <a:pt x="197" y="249"/>
                    </a:lnTo>
                    <a:lnTo>
                      <a:pt x="197" y="242"/>
                    </a:lnTo>
                    <a:lnTo>
                      <a:pt x="181" y="249"/>
                    </a:lnTo>
                    <a:lnTo>
                      <a:pt x="181" y="242"/>
                    </a:lnTo>
                    <a:lnTo>
                      <a:pt x="174" y="242"/>
                    </a:lnTo>
                    <a:lnTo>
                      <a:pt x="151" y="242"/>
                    </a:lnTo>
                    <a:lnTo>
                      <a:pt x="151" y="249"/>
                    </a:lnTo>
                    <a:lnTo>
                      <a:pt x="144" y="242"/>
                    </a:lnTo>
                    <a:lnTo>
                      <a:pt x="151" y="234"/>
                    </a:lnTo>
                    <a:lnTo>
                      <a:pt x="144" y="219"/>
                    </a:lnTo>
                    <a:lnTo>
                      <a:pt x="144" y="189"/>
                    </a:lnTo>
                    <a:lnTo>
                      <a:pt x="128" y="189"/>
                    </a:lnTo>
                    <a:lnTo>
                      <a:pt x="128" y="182"/>
                    </a:lnTo>
                    <a:lnTo>
                      <a:pt x="114" y="182"/>
                    </a:lnTo>
                    <a:lnTo>
                      <a:pt x="106" y="196"/>
                    </a:lnTo>
                    <a:lnTo>
                      <a:pt x="84" y="196"/>
                    </a:lnTo>
                    <a:lnTo>
                      <a:pt x="68" y="189"/>
                    </a:lnTo>
                    <a:lnTo>
                      <a:pt x="68" y="166"/>
                    </a:lnTo>
                    <a:lnTo>
                      <a:pt x="60" y="166"/>
                    </a:lnTo>
                    <a:lnTo>
                      <a:pt x="16" y="166"/>
                    </a:lnTo>
                    <a:lnTo>
                      <a:pt x="0" y="174"/>
                    </a:lnTo>
                    <a:lnTo>
                      <a:pt x="0" y="166"/>
                    </a:lnTo>
                    <a:lnTo>
                      <a:pt x="8" y="166"/>
                    </a:lnTo>
                    <a:lnTo>
                      <a:pt x="8" y="152"/>
                    </a:lnTo>
                    <a:lnTo>
                      <a:pt x="16" y="152"/>
                    </a:lnTo>
                    <a:lnTo>
                      <a:pt x="23" y="152"/>
                    </a:lnTo>
                    <a:lnTo>
                      <a:pt x="23" y="144"/>
                    </a:lnTo>
                    <a:lnTo>
                      <a:pt x="30" y="144"/>
                    </a:lnTo>
                    <a:lnTo>
                      <a:pt x="30" y="152"/>
                    </a:lnTo>
                    <a:lnTo>
                      <a:pt x="38" y="152"/>
                    </a:lnTo>
                    <a:lnTo>
                      <a:pt x="54" y="136"/>
                    </a:lnTo>
                    <a:lnTo>
                      <a:pt x="60" y="128"/>
                    </a:lnTo>
                    <a:lnTo>
                      <a:pt x="60" y="114"/>
                    </a:lnTo>
                    <a:lnTo>
                      <a:pt x="68" y="98"/>
                    </a:lnTo>
                    <a:lnTo>
                      <a:pt x="84" y="90"/>
                    </a:lnTo>
                    <a:lnTo>
                      <a:pt x="90" y="53"/>
                    </a:lnTo>
                    <a:lnTo>
                      <a:pt x="98" y="30"/>
                    </a:lnTo>
                    <a:lnTo>
                      <a:pt x="98" y="23"/>
                    </a:lnTo>
                    <a:lnTo>
                      <a:pt x="98" y="16"/>
                    </a:lnTo>
                    <a:lnTo>
                      <a:pt x="106" y="0"/>
                    </a:lnTo>
                    <a:lnTo>
                      <a:pt x="121" y="0"/>
                    </a:lnTo>
                    <a:lnTo>
                      <a:pt x="128" y="16"/>
                    </a:lnTo>
                    <a:lnTo>
                      <a:pt x="128" y="8"/>
                    </a:lnTo>
                    <a:lnTo>
                      <a:pt x="144" y="16"/>
                    </a:lnTo>
                    <a:lnTo>
                      <a:pt x="151" y="16"/>
                    </a:lnTo>
                    <a:lnTo>
                      <a:pt x="159" y="8"/>
                    </a:lnTo>
                    <a:lnTo>
                      <a:pt x="166" y="8"/>
                    </a:lnTo>
                    <a:lnTo>
                      <a:pt x="189" y="0"/>
                    </a:lnTo>
                    <a:lnTo>
                      <a:pt x="189" y="8"/>
                    </a:lnTo>
                    <a:lnTo>
                      <a:pt x="197" y="8"/>
                    </a:lnTo>
                    <a:lnTo>
                      <a:pt x="197" y="0"/>
                    </a:lnTo>
                    <a:lnTo>
                      <a:pt x="212" y="0"/>
                    </a:lnTo>
                    <a:lnTo>
                      <a:pt x="212" y="8"/>
                    </a:lnTo>
                    <a:lnTo>
                      <a:pt x="219" y="0"/>
                    </a:lnTo>
                    <a:lnTo>
                      <a:pt x="219" y="8"/>
                    </a:lnTo>
                    <a:lnTo>
                      <a:pt x="219" y="0"/>
                    </a:lnTo>
                    <a:lnTo>
                      <a:pt x="227" y="0"/>
                    </a:lnTo>
                    <a:lnTo>
                      <a:pt x="234" y="16"/>
                    </a:lnTo>
                    <a:lnTo>
                      <a:pt x="242" y="16"/>
                    </a:lnTo>
                    <a:lnTo>
                      <a:pt x="249" y="16"/>
                    </a:lnTo>
                    <a:lnTo>
                      <a:pt x="257" y="16"/>
                    </a:lnTo>
                    <a:lnTo>
                      <a:pt x="265" y="8"/>
                    </a:lnTo>
                    <a:lnTo>
                      <a:pt x="279" y="23"/>
                    </a:lnTo>
                    <a:lnTo>
                      <a:pt x="279" y="38"/>
                    </a:lnTo>
                    <a:lnTo>
                      <a:pt x="287" y="46"/>
                    </a:lnTo>
                    <a:lnTo>
                      <a:pt x="272" y="53"/>
                    </a:lnTo>
                    <a:lnTo>
                      <a:pt x="272" y="6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9" name="Freeform 664"/>
              <p:cNvSpPr>
                <a:spLocks/>
              </p:cNvSpPr>
              <p:nvPr/>
            </p:nvSpPr>
            <p:spPr bwMode="auto">
              <a:xfrm>
                <a:off x="2778" y="1909"/>
                <a:ext cx="296" cy="288"/>
              </a:xfrm>
              <a:custGeom>
                <a:avLst/>
                <a:gdLst>
                  <a:gd name="T0" fmla="*/ 272 w 296"/>
                  <a:gd name="T1" fmla="*/ 101 h 288"/>
                  <a:gd name="T2" fmla="*/ 264 w 296"/>
                  <a:gd name="T3" fmla="*/ 132 h 288"/>
                  <a:gd name="T4" fmla="*/ 264 w 296"/>
                  <a:gd name="T5" fmla="*/ 179 h 288"/>
                  <a:gd name="T6" fmla="*/ 280 w 296"/>
                  <a:gd name="T7" fmla="*/ 210 h 288"/>
                  <a:gd name="T8" fmla="*/ 256 w 296"/>
                  <a:gd name="T9" fmla="*/ 241 h 288"/>
                  <a:gd name="T10" fmla="*/ 272 w 296"/>
                  <a:gd name="T11" fmla="*/ 272 h 288"/>
                  <a:gd name="T12" fmla="*/ 241 w 296"/>
                  <a:gd name="T13" fmla="*/ 272 h 288"/>
                  <a:gd name="T14" fmla="*/ 218 w 296"/>
                  <a:gd name="T15" fmla="*/ 264 h 288"/>
                  <a:gd name="T16" fmla="*/ 186 w 296"/>
                  <a:gd name="T17" fmla="*/ 256 h 288"/>
                  <a:gd name="T18" fmla="*/ 155 w 296"/>
                  <a:gd name="T19" fmla="*/ 249 h 288"/>
                  <a:gd name="T20" fmla="*/ 155 w 296"/>
                  <a:gd name="T21" fmla="*/ 241 h 288"/>
                  <a:gd name="T22" fmla="*/ 132 w 296"/>
                  <a:gd name="T23" fmla="*/ 194 h 288"/>
                  <a:gd name="T24" fmla="*/ 109 w 296"/>
                  <a:gd name="T25" fmla="*/ 202 h 288"/>
                  <a:gd name="T26" fmla="*/ 70 w 296"/>
                  <a:gd name="T27" fmla="*/ 179 h 288"/>
                  <a:gd name="T28" fmla="*/ 0 w 296"/>
                  <a:gd name="T29" fmla="*/ 179 h 288"/>
                  <a:gd name="T30" fmla="*/ 8 w 296"/>
                  <a:gd name="T31" fmla="*/ 156 h 288"/>
                  <a:gd name="T32" fmla="*/ 24 w 296"/>
                  <a:gd name="T33" fmla="*/ 148 h 288"/>
                  <a:gd name="T34" fmla="*/ 39 w 296"/>
                  <a:gd name="T35" fmla="*/ 156 h 288"/>
                  <a:gd name="T36" fmla="*/ 62 w 296"/>
                  <a:gd name="T37" fmla="*/ 117 h 288"/>
                  <a:gd name="T38" fmla="*/ 93 w 296"/>
                  <a:gd name="T39" fmla="*/ 55 h 288"/>
                  <a:gd name="T40" fmla="*/ 101 w 296"/>
                  <a:gd name="T41" fmla="*/ 16 h 288"/>
                  <a:gd name="T42" fmla="*/ 132 w 296"/>
                  <a:gd name="T43" fmla="*/ 16 h 288"/>
                  <a:gd name="T44" fmla="*/ 163 w 296"/>
                  <a:gd name="T45" fmla="*/ 8 h 288"/>
                  <a:gd name="T46" fmla="*/ 202 w 296"/>
                  <a:gd name="T47" fmla="*/ 8 h 288"/>
                  <a:gd name="T48" fmla="*/ 218 w 296"/>
                  <a:gd name="T49" fmla="*/ 8 h 288"/>
                  <a:gd name="T50" fmla="*/ 225 w 296"/>
                  <a:gd name="T51" fmla="*/ 0 h 288"/>
                  <a:gd name="T52" fmla="*/ 249 w 296"/>
                  <a:gd name="T53" fmla="*/ 16 h 288"/>
                  <a:gd name="T54" fmla="*/ 272 w 296"/>
                  <a:gd name="T55" fmla="*/ 8 h 288"/>
                  <a:gd name="T56" fmla="*/ 295 w 296"/>
                  <a:gd name="T57" fmla="*/ 47 h 288"/>
                  <a:gd name="T58" fmla="*/ 272 w 296"/>
                  <a:gd name="T59" fmla="*/ 101 h 288"/>
                  <a:gd name="T60" fmla="*/ 264 w 296"/>
                  <a:gd name="T61" fmla="*/ 132 h 288"/>
                  <a:gd name="T62" fmla="*/ 264 w 296"/>
                  <a:gd name="T63" fmla="*/ 179 h 288"/>
                  <a:gd name="T64" fmla="*/ 280 w 296"/>
                  <a:gd name="T65" fmla="*/ 202 h 288"/>
                  <a:gd name="T66" fmla="*/ 256 w 296"/>
                  <a:gd name="T67" fmla="*/ 241 h 288"/>
                  <a:gd name="T68" fmla="*/ 272 w 296"/>
                  <a:gd name="T69" fmla="*/ 272 h 288"/>
                  <a:gd name="T70" fmla="*/ 241 w 296"/>
                  <a:gd name="T71" fmla="*/ 272 h 288"/>
                  <a:gd name="T72" fmla="*/ 218 w 296"/>
                  <a:gd name="T73" fmla="*/ 264 h 288"/>
                  <a:gd name="T74" fmla="*/ 186 w 296"/>
                  <a:gd name="T75" fmla="*/ 256 h 288"/>
                  <a:gd name="T76" fmla="*/ 155 w 296"/>
                  <a:gd name="T77" fmla="*/ 249 h 288"/>
                  <a:gd name="T78" fmla="*/ 155 w 296"/>
                  <a:gd name="T79" fmla="*/ 241 h 288"/>
                  <a:gd name="T80" fmla="*/ 132 w 296"/>
                  <a:gd name="T81" fmla="*/ 194 h 288"/>
                  <a:gd name="T82" fmla="*/ 109 w 296"/>
                  <a:gd name="T83" fmla="*/ 202 h 288"/>
                  <a:gd name="T84" fmla="*/ 70 w 296"/>
                  <a:gd name="T85" fmla="*/ 171 h 288"/>
                  <a:gd name="T86" fmla="*/ 0 w 296"/>
                  <a:gd name="T87" fmla="*/ 179 h 288"/>
                  <a:gd name="T88" fmla="*/ 8 w 296"/>
                  <a:gd name="T89" fmla="*/ 156 h 288"/>
                  <a:gd name="T90" fmla="*/ 24 w 296"/>
                  <a:gd name="T91" fmla="*/ 148 h 288"/>
                  <a:gd name="T92" fmla="*/ 39 w 296"/>
                  <a:gd name="T93" fmla="*/ 156 h 288"/>
                  <a:gd name="T94" fmla="*/ 62 w 296"/>
                  <a:gd name="T95" fmla="*/ 117 h 288"/>
                  <a:gd name="T96" fmla="*/ 93 w 296"/>
                  <a:gd name="T97" fmla="*/ 55 h 288"/>
                  <a:gd name="T98" fmla="*/ 101 w 296"/>
                  <a:gd name="T99" fmla="*/ 16 h 288"/>
                  <a:gd name="T100" fmla="*/ 132 w 296"/>
                  <a:gd name="T101" fmla="*/ 16 h 288"/>
                  <a:gd name="T102" fmla="*/ 155 w 296"/>
                  <a:gd name="T103" fmla="*/ 16 h 288"/>
                  <a:gd name="T104" fmla="*/ 194 w 296"/>
                  <a:gd name="T105" fmla="*/ 0 h 288"/>
                  <a:gd name="T106" fmla="*/ 202 w 296"/>
                  <a:gd name="T107" fmla="*/ 0 h 288"/>
                  <a:gd name="T108" fmla="*/ 225 w 296"/>
                  <a:gd name="T109" fmla="*/ 0 h 288"/>
                  <a:gd name="T110" fmla="*/ 233 w 296"/>
                  <a:gd name="T111" fmla="*/ 0 h 288"/>
                  <a:gd name="T112" fmla="*/ 256 w 296"/>
                  <a:gd name="T113" fmla="*/ 16 h 288"/>
                  <a:gd name="T114" fmla="*/ 287 w 296"/>
                  <a:gd name="T115" fmla="*/ 24 h 288"/>
                  <a:gd name="T116" fmla="*/ 280 w 296"/>
                  <a:gd name="T117" fmla="*/ 55 h 28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96"/>
                  <a:gd name="T178" fmla="*/ 0 h 288"/>
                  <a:gd name="T179" fmla="*/ 296 w 296"/>
                  <a:gd name="T180" fmla="*/ 288 h 28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96" h="288">
                    <a:moveTo>
                      <a:pt x="272" y="78"/>
                    </a:moveTo>
                    <a:lnTo>
                      <a:pt x="272" y="78"/>
                    </a:lnTo>
                    <a:lnTo>
                      <a:pt x="272" y="101"/>
                    </a:lnTo>
                    <a:lnTo>
                      <a:pt x="256" y="117"/>
                    </a:lnTo>
                    <a:lnTo>
                      <a:pt x="264" y="124"/>
                    </a:lnTo>
                    <a:lnTo>
                      <a:pt x="264" y="132"/>
                    </a:lnTo>
                    <a:lnTo>
                      <a:pt x="264" y="163"/>
                    </a:lnTo>
                    <a:lnTo>
                      <a:pt x="264" y="171"/>
                    </a:lnTo>
                    <a:lnTo>
                      <a:pt x="264" y="179"/>
                    </a:lnTo>
                    <a:lnTo>
                      <a:pt x="272" y="187"/>
                    </a:lnTo>
                    <a:lnTo>
                      <a:pt x="280" y="194"/>
                    </a:lnTo>
                    <a:lnTo>
                      <a:pt x="280" y="210"/>
                    </a:lnTo>
                    <a:lnTo>
                      <a:pt x="264" y="210"/>
                    </a:lnTo>
                    <a:lnTo>
                      <a:pt x="256" y="225"/>
                    </a:lnTo>
                    <a:lnTo>
                      <a:pt x="256" y="241"/>
                    </a:lnTo>
                    <a:lnTo>
                      <a:pt x="249" y="264"/>
                    </a:lnTo>
                    <a:lnTo>
                      <a:pt x="256" y="272"/>
                    </a:lnTo>
                    <a:lnTo>
                      <a:pt x="272" y="272"/>
                    </a:lnTo>
                    <a:lnTo>
                      <a:pt x="272" y="287"/>
                    </a:lnTo>
                    <a:lnTo>
                      <a:pt x="256" y="280"/>
                    </a:lnTo>
                    <a:lnTo>
                      <a:pt x="241" y="272"/>
                    </a:lnTo>
                    <a:lnTo>
                      <a:pt x="233" y="264"/>
                    </a:lnTo>
                    <a:lnTo>
                      <a:pt x="225" y="264"/>
                    </a:lnTo>
                    <a:lnTo>
                      <a:pt x="218" y="264"/>
                    </a:lnTo>
                    <a:lnTo>
                      <a:pt x="202" y="256"/>
                    </a:lnTo>
                    <a:lnTo>
                      <a:pt x="202" y="249"/>
                    </a:lnTo>
                    <a:lnTo>
                      <a:pt x="186" y="256"/>
                    </a:lnTo>
                    <a:lnTo>
                      <a:pt x="186" y="249"/>
                    </a:lnTo>
                    <a:lnTo>
                      <a:pt x="179" y="249"/>
                    </a:lnTo>
                    <a:lnTo>
                      <a:pt x="155" y="249"/>
                    </a:lnTo>
                    <a:lnTo>
                      <a:pt x="155" y="256"/>
                    </a:lnTo>
                    <a:lnTo>
                      <a:pt x="148" y="249"/>
                    </a:lnTo>
                    <a:lnTo>
                      <a:pt x="155" y="241"/>
                    </a:lnTo>
                    <a:lnTo>
                      <a:pt x="148" y="225"/>
                    </a:lnTo>
                    <a:lnTo>
                      <a:pt x="148" y="194"/>
                    </a:lnTo>
                    <a:lnTo>
                      <a:pt x="132" y="194"/>
                    </a:lnTo>
                    <a:lnTo>
                      <a:pt x="132" y="187"/>
                    </a:lnTo>
                    <a:lnTo>
                      <a:pt x="117" y="187"/>
                    </a:lnTo>
                    <a:lnTo>
                      <a:pt x="109" y="202"/>
                    </a:lnTo>
                    <a:lnTo>
                      <a:pt x="86" y="210"/>
                    </a:lnTo>
                    <a:lnTo>
                      <a:pt x="70" y="194"/>
                    </a:lnTo>
                    <a:lnTo>
                      <a:pt x="70" y="179"/>
                    </a:lnTo>
                    <a:lnTo>
                      <a:pt x="62" y="171"/>
                    </a:lnTo>
                    <a:lnTo>
                      <a:pt x="16" y="171"/>
                    </a:lnTo>
                    <a:lnTo>
                      <a:pt x="0" y="179"/>
                    </a:lnTo>
                    <a:lnTo>
                      <a:pt x="0" y="171"/>
                    </a:lnTo>
                    <a:lnTo>
                      <a:pt x="8" y="171"/>
                    </a:lnTo>
                    <a:lnTo>
                      <a:pt x="8" y="156"/>
                    </a:lnTo>
                    <a:lnTo>
                      <a:pt x="16" y="156"/>
                    </a:lnTo>
                    <a:lnTo>
                      <a:pt x="24" y="156"/>
                    </a:lnTo>
                    <a:lnTo>
                      <a:pt x="24" y="148"/>
                    </a:lnTo>
                    <a:lnTo>
                      <a:pt x="31" y="148"/>
                    </a:lnTo>
                    <a:lnTo>
                      <a:pt x="31" y="156"/>
                    </a:lnTo>
                    <a:lnTo>
                      <a:pt x="39" y="156"/>
                    </a:lnTo>
                    <a:lnTo>
                      <a:pt x="55" y="140"/>
                    </a:lnTo>
                    <a:lnTo>
                      <a:pt x="62" y="132"/>
                    </a:lnTo>
                    <a:lnTo>
                      <a:pt x="62" y="117"/>
                    </a:lnTo>
                    <a:lnTo>
                      <a:pt x="70" y="101"/>
                    </a:lnTo>
                    <a:lnTo>
                      <a:pt x="86" y="93"/>
                    </a:lnTo>
                    <a:lnTo>
                      <a:pt x="93" y="55"/>
                    </a:lnTo>
                    <a:lnTo>
                      <a:pt x="101" y="39"/>
                    </a:lnTo>
                    <a:lnTo>
                      <a:pt x="101" y="24"/>
                    </a:lnTo>
                    <a:lnTo>
                      <a:pt x="101" y="16"/>
                    </a:lnTo>
                    <a:lnTo>
                      <a:pt x="109" y="0"/>
                    </a:lnTo>
                    <a:lnTo>
                      <a:pt x="124" y="0"/>
                    </a:lnTo>
                    <a:lnTo>
                      <a:pt x="132" y="16"/>
                    </a:lnTo>
                    <a:lnTo>
                      <a:pt x="148" y="16"/>
                    </a:lnTo>
                    <a:lnTo>
                      <a:pt x="155" y="16"/>
                    </a:lnTo>
                    <a:lnTo>
                      <a:pt x="163" y="8"/>
                    </a:lnTo>
                    <a:lnTo>
                      <a:pt x="171" y="8"/>
                    </a:lnTo>
                    <a:lnTo>
                      <a:pt x="194" y="8"/>
                    </a:lnTo>
                    <a:lnTo>
                      <a:pt x="202" y="8"/>
                    </a:lnTo>
                    <a:lnTo>
                      <a:pt x="202" y="0"/>
                    </a:lnTo>
                    <a:lnTo>
                      <a:pt x="218" y="0"/>
                    </a:lnTo>
                    <a:lnTo>
                      <a:pt x="218" y="8"/>
                    </a:lnTo>
                    <a:lnTo>
                      <a:pt x="225" y="0"/>
                    </a:lnTo>
                    <a:lnTo>
                      <a:pt x="225" y="8"/>
                    </a:lnTo>
                    <a:lnTo>
                      <a:pt x="225" y="0"/>
                    </a:lnTo>
                    <a:lnTo>
                      <a:pt x="233" y="0"/>
                    </a:lnTo>
                    <a:lnTo>
                      <a:pt x="241" y="16"/>
                    </a:lnTo>
                    <a:lnTo>
                      <a:pt x="249" y="16"/>
                    </a:lnTo>
                    <a:lnTo>
                      <a:pt x="256" y="16"/>
                    </a:lnTo>
                    <a:lnTo>
                      <a:pt x="264" y="16"/>
                    </a:lnTo>
                    <a:lnTo>
                      <a:pt x="272" y="8"/>
                    </a:lnTo>
                    <a:lnTo>
                      <a:pt x="287" y="24"/>
                    </a:lnTo>
                    <a:lnTo>
                      <a:pt x="287" y="39"/>
                    </a:lnTo>
                    <a:lnTo>
                      <a:pt x="295" y="47"/>
                    </a:lnTo>
                    <a:lnTo>
                      <a:pt x="280" y="62"/>
                    </a:lnTo>
                    <a:lnTo>
                      <a:pt x="272" y="78"/>
                    </a:lnTo>
                    <a:lnTo>
                      <a:pt x="272" y="101"/>
                    </a:lnTo>
                    <a:lnTo>
                      <a:pt x="256" y="117"/>
                    </a:lnTo>
                    <a:lnTo>
                      <a:pt x="264" y="124"/>
                    </a:lnTo>
                    <a:lnTo>
                      <a:pt x="264" y="132"/>
                    </a:lnTo>
                    <a:lnTo>
                      <a:pt x="264" y="156"/>
                    </a:lnTo>
                    <a:lnTo>
                      <a:pt x="264" y="171"/>
                    </a:lnTo>
                    <a:lnTo>
                      <a:pt x="264" y="179"/>
                    </a:lnTo>
                    <a:lnTo>
                      <a:pt x="272" y="187"/>
                    </a:lnTo>
                    <a:lnTo>
                      <a:pt x="280" y="194"/>
                    </a:lnTo>
                    <a:lnTo>
                      <a:pt x="280" y="202"/>
                    </a:lnTo>
                    <a:lnTo>
                      <a:pt x="264" y="210"/>
                    </a:lnTo>
                    <a:lnTo>
                      <a:pt x="256" y="218"/>
                    </a:lnTo>
                    <a:lnTo>
                      <a:pt x="256" y="241"/>
                    </a:lnTo>
                    <a:lnTo>
                      <a:pt x="249" y="264"/>
                    </a:lnTo>
                    <a:lnTo>
                      <a:pt x="256" y="272"/>
                    </a:lnTo>
                    <a:lnTo>
                      <a:pt x="272" y="272"/>
                    </a:lnTo>
                    <a:lnTo>
                      <a:pt x="272" y="287"/>
                    </a:lnTo>
                    <a:lnTo>
                      <a:pt x="256" y="280"/>
                    </a:lnTo>
                    <a:lnTo>
                      <a:pt x="241" y="272"/>
                    </a:lnTo>
                    <a:lnTo>
                      <a:pt x="233" y="264"/>
                    </a:lnTo>
                    <a:lnTo>
                      <a:pt x="225" y="264"/>
                    </a:lnTo>
                    <a:lnTo>
                      <a:pt x="218" y="264"/>
                    </a:lnTo>
                    <a:lnTo>
                      <a:pt x="202" y="256"/>
                    </a:lnTo>
                    <a:lnTo>
                      <a:pt x="202" y="249"/>
                    </a:lnTo>
                    <a:lnTo>
                      <a:pt x="186" y="256"/>
                    </a:lnTo>
                    <a:lnTo>
                      <a:pt x="186" y="249"/>
                    </a:lnTo>
                    <a:lnTo>
                      <a:pt x="179" y="249"/>
                    </a:lnTo>
                    <a:lnTo>
                      <a:pt x="155" y="249"/>
                    </a:lnTo>
                    <a:lnTo>
                      <a:pt x="155" y="256"/>
                    </a:lnTo>
                    <a:lnTo>
                      <a:pt x="148" y="249"/>
                    </a:lnTo>
                    <a:lnTo>
                      <a:pt x="155" y="241"/>
                    </a:lnTo>
                    <a:lnTo>
                      <a:pt x="148" y="225"/>
                    </a:lnTo>
                    <a:lnTo>
                      <a:pt x="148" y="194"/>
                    </a:lnTo>
                    <a:lnTo>
                      <a:pt x="132" y="194"/>
                    </a:lnTo>
                    <a:lnTo>
                      <a:pt x="132" y="187"/>
                    </a:lnTo>
                    <a:lnTo>
                      <a:pt x="117" y="187"/>
                    </a:lnTo>
                    <a:lnTo>
                      <a:pt x="109" y="202"/>
                    </a:lnTo>
                    <a:lnTo>
                      <a:pt x="86" y="202"/>
                    </a:lnTo>
                    <a:lnTo>
                      <a:pt x="70" y="194"/>
                    </a:lnTo>
                    <a:lnTo>
                      <a:pt x="70" y="171"/>
                    </a:lnTo>
                    <a:lnTo>
                      <a:pt x="62" y="171"/>
                    </a:lnTo>
                    <a:lnTo>
                      <a:pt x="16" y="171"/>
                    </a:lnTo>
                    <a:lnTo>
                      <a:pt x="0" y="179"/>
                    </a:lnTo>
                    <a:lnTo>
                      <a:pt x="0" y="171"/>
                    </a:lnTo>
                    <a:lnTo>
                      <a:pt x="8" y="171"/>
                    </a:lnTo>
                    <a:lnTo>
                      <a:pt x="8" y="156"/>
                    </a:lnTo>
                    <a:lnTo>
                      <a:pt x="16" y="156"/>
                    </a:lnTo>
                    <a:lnTo>
                      <a:pt x="24" y="156"/>
                    </a:lnTo>
                    <a:lnTo>
                      <a:pt x="24" y="148"/>
                    </a:lnTo>
                    <a:lnTo>
                      <a:pt x="31" y="148"/>
                    </a:lnTo>
                    <a:lnTo>
                      <a:pt x="31" y="156"/>
                    </a:lnTo>
                    <a:lnTo>
                      <a:pt x="39" y="156"/>
                    </a:lnTo>
                    <a:lnTo>
                      <a:pt x="55" y="140"/>
                    </a:lnTo>
                    <a:lnTo>
                      <a:pt x="62" y="132"/>
                    </a:lnTo>
                    <a:lnTo>
                      <a:pt x="62" y="117"/>
                    </a:lnTo>
                    <a:lnTo>
                      <a:pt x="70" y="101"/>
                    </a:lnTo>
                    <a:lnTo>
                      <a:pt x="86" y="93"/>
                    </a:lnTo>
                    <a:lnTo>
                      <a:pt x="93" y="55"/>
                    </a:lnTo>
                    <a:lnTo>
                      <a:pt x="101" y="31"/>
                    </a:lnTo>
                    <a:lnTo>
                      <a:pt x="101" y="24"/>
                    </a:lnTo>
                    <a:lnTo>
                      <a:pt x="101" y="16"/>
                    </a:lnTo>
                    <a:lnTo>
                      <a:pt x="109" y="0"/>
                    </a:lnTo>
                    <a:lnTo>
                      <a:pt x="124" y="0"/>
                    </a:lnTo>
                    <a:lnTo>
                      <a:pt x="132" y="16"/>
                    </a:lnTo>
                    <a:lnTo>
                      <a:pt x="132" y="8"/>
                    </a:lnTo>
                    <a:lnTo>
                      <a:pt x="148" y="16"/>
                    </a:lnTo>
                    <a:lnTo>
                      <a:pt x="155" y="16"/>
                    </a:lnTo>
                    <a:lnTo>
                      <a:pt x="163" y="8"/>
                    </a:lnTo>
                    <a:lnTo>
                      <a:pt x="171" y="8"/>
                    </a:lnTo>
                    <a:lnTo>
                      <a:pt x="194" y="0"/>
                    </a:lnTo>
                    <a:lnTo>
                      <a:pt x="194" y="8"/>
                    </a:lnTo>
                    <a:lnTo>
                      <a:pt x="202" y="8"/>
                    </a:lnTo>
                    <a:lnTo>
                      <a:pt x="202" y="0"/>
                    </a:lnTo>
                    <a:lnTo>
                      <a:pt x="218" y="0"/>
                    </a:lnTo>
                    <a:lnTo>
                      <a:pt x="218" y="8"/>
                    </a:lnTo>
                    <a:lnTo>
                      <a:pt x="225" y="0"/>
                    </a:lnTo>
                    <a:lnTo>
                      <a:pt x="225" y="8"/>
                    </a:lnTo>
                    <a:lnTo>
                      <a:pt x="225" y="0"/>
                    </a:lnTo>
                    <a:lnTo>
                      <a:pt x="233" y="0"/>
                    </a:lnTo>
                    <a:lnTo>
                      <a:pt x="241" y="16"/>
                    </a:lnTo>
                    <a:lnTo>
                      <a:pt x="249" y="16"/>
                    </a:lnTo>
                    <a:lnTo>
                      <a:pt x="256" y="16"/>
                    </a:lnTo>
                    <a:lnTo>
                      <a:pt x="264" y="16"/>
                    </a:lnTo>
                    <a:lnTo>
                      <a:pt x="272" y="8"/>
                    </a:lnTo>
                    <a:lnTo>
                      <a:pt x="287" y="24"/>
                    </a:lnTo>
                    <a:lnTo>
                      <a:pt x="287" y="39"/>
                    </a:lnTo>
                    <a:lnTo>
                      <a:pt x="295" y="47"/>
                    </a:lnTo>
                    <a:lnTo>
                      <a:pt x="280" y="55"/>
                    </a:lnTo>
                    <a:lnTo>
                      <a:pt x="280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4" name="Group 665"/>
            <p:cNvGrpSpPr>
              <a:grpSpLocks/>
            </p:cNvGrpSpPr>
            <p:nvPr/>
          </p:nvGrpSpPr>
          <p:grpSpPr bwMode="auto">
            <a:xfrm>
              <a:off x="3188" y="2623"/>
              <a:ext cx="81" cy="98"/>
              <a:chOff x="3050" y="1925"/>
              <a:chExt cx="78" cy="86"/>
            </a:xfrm>
          </p:grpSpPr>
          <p:sp>
            <p:nvSpPr>
              <p:cNvPr id="67686" name="Freeform 666"/>
              <p:cNvSpPr>
                <a:spLocks/>
              </p:cNvSpPr>
              <p:nvPr/>
            </p:nvSpPr>
            <p:spPr bwMode="auto">
              <a:xfrm>
                <a:off x="3050" y="1925"/>
                <a:ext cx="70" cy="78"/>
              </a:xfrm>
              <a:custGeom>
                <a:avLst/>
                <a:gdLst>
                  <a:gd name="T0" fmla="*/ 56 w 70"/>
                  <a:gd name="T1" fmla="*/ 56 h 78"/>
                  <a:gd name="T2" fmla="*/ 56 w 70"/>
                  <a:gd name="T3" fmla="*/ 56 h 78"/>
                  <a:gd name="T4" fmla="*/ 69 w 70"/>
                  <a:gd name="T5" fmla="*/ 35 h 78"/>
                  <a:gd name="T6" fmla="*/ 69 w 70"/>
                  <a:gd name="T7" fmla="*/ 28 h 78"/>
                  <a:gd name="T8" fmla="*/ 69 w 70"/>
                  <a:gd name="T9" fmla="*/ 21 h 78"/>
                  <a:gd name="T10" fmla="*/ 63 w 70"/>
                  <a:gd name="T11" fmla="*/ 14 h 78"/>
                  <a:gd name="T12" fmla="*/ 63 w 70"/>
                  <a:gd name="T13" fmla="*/ 7 h 78"/>
                  <a:gd name="T14" fmla="*/ 56 w 70"/>
                  <a:gd name="T15" fmla="*/ 0 h 78"/>
                  <a:gd name="T16" fmla="*/ 48 w 70"/>
                  <a:gd name="T17" fmla="*/ 7 h 78"/>
                  <a:gd name="T18" fmla="*/ 13 w 70"/>
                  <a:gd name="T19" fmla="*/ 7 h 78"/>
                  <a:gd name="T20" fmla="*/ 13 w 70"/>
                  <a:gd name="T21" fmla="*/ 21 h 78"/>
                  <a:gd name="T22" fmla="*/ 21 w 70"/>
                  <a:gd name="T23" fmla="*/ 28 h 78"/>
                  <a:gd name="T24" fmla="*/ 21 w 70"/>
                  <a:gd name="T25" fmla="*/ 35 h 78"/>
                  <a:gd name="T26" fmla="*/ 13 w 70"/>
                  <a:gd name="T27" fmla="*/ 42 h 78"/>
                  <a:gd name="T28" fmla="*/ 7 w 70"/>
                  <a:gd name="T29" fmla="*/ 42 h 78"/>
                  <a:gd name="T30" fmla="*/ 0 w 70"/>
                  <a:gd name="T31" fmla="*/ 56 h 78"/>
                  <a:gd name="T32" fmla="*/ 0 w 70"/>
                  <a:gd name="T33" fmla="*/ 77 h 78"/>
                  <a:gd name="T34" fmla="*/ 7 w 70"/>
                  <a:gd name="T35" fmla="*/ 70 h 78"/>
                  <a:gd name="T36" fmla="*/ 28 w 70"/>
                  <a:gd name="T37" fmla="*/ 70 h 78"/>
                  <a:gd name="T38" fmla="*/ 28 w 70"/>
                  <a:gd name="T39" fmla="*/ 63 h 78"/>
                  <a:gd name="T40" fmla="*/ 35 w 70"/>
                  <a:gd name="T41" fmla="*/ 56 h 78"/>
                  <a:gd name="T42" fmla="*/ 41 w 70"/>
                  <a:gd name="T43" fmla="*/ 56 h 78"/>
                  <a:gd name="T44" fmla="*/ 48 w 70"/>
                  <a:gd name="T45" fmla="*/ 56 h 78"/>
                  <a:gd name="T46" fmla="*/ 56 w 70"/>
                  <a:gd name="T47" fmla="*/ 56 h 7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0"/>
                  <a:gd name="T73" fmla="*/ 0 h 78"/>
                  <a:gd name="T74" fmla="*/ 70 w 70"/>
                  <a:gd name="T75" fmla="*/ 78 h 7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0" h="78">
                    <a:moveTo>
                      <a:pt x="56" y="56"/>
                    </a:moveTo>
                    <a:lnTo>
                      <a:pt x="56" y="56"/>
                    </a:lnTo>
                    <a:lnTo>
                      <a:pt x="69" y="35"/>
                    </a:lnTo>
                    <a:lnTo>
                      <a:pt x="69" y="28"/>
                    </a:lnTo>
                    <a:lnTo>
                      <a:pt x="69" y="21"/>
                    </a:lnTo>
                    <a:lnTo>
                      <a:pt x="63" y="14"/>
                    </a:lnTo>
                    <a:lnTo>
                      <a:pt x="63" y="7"/>
                    </a:lnTo>
                    <a:lnTo>
                      <a:pt x="56" y="0"/>
                    </a:lnTo>
                    <a:lnTo>
                      <a:pt x="48" y="7"/>
                    </a:lnTo>
                    <a:lnTo>
                      <a:pt x="13" y="7"/>
                    </a:lnTo>
                    <a:lnTo>
                      <a:pt x="13" y="21"/>
                    </a:lnTo>
                    <a:lnTo>
                      <a:pt x="21" y="28"/>
                    </a:lnTo>
                    <a:lnTo>
                      <a:pt x="21" y="35"/>
                    </a:lnTo>
                    <a:lnTo>
                      <a:pt x="13" y="42"/>
                    </a:lnTo>
                    <a:lnTo>
                      <a:pt x="7" y="42"/>
                    </a:lnTo>
                    <a:lnTo>
                      <a:pt x="0" y="56"/>
                    </a:lnTo>
                    <a:lnTo>
                      <a:pt x="0" y="77"/>
                    </a:lnTo>
                    <a:lnTo>
                      <a:pt x="7" y="70"/>
                    </a:lnTo>
                    <a:lnTo>
                      <a:pt x="28" y="70"/>
                    </a:lnTo>
                    <a:lnTo>
                      <a:pt x="28" y="63"/>
                    </a:lnTo>
                    <a:lnTo>
                      <a:pt x="35" y="56"/>
                    </a:lnTo>
                    <a:lnTo>
                      <a:pt x="41" y="56"/>
                    </a:lnTo>
                    <a:lnTo>
                      <a:pt x="48" y="56"/>
                    </a:lnTo>
                    <a:lnTo>
                      <a:pt x="56" y="5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7" name="Freeform 667"/>
              <p:cNvSpPr>
                <a:spLocks/>
              </p:cNvSpPr>
              <p:nvPr/>
            </p:nvSpPr>
            <p:spPr bwMode="auto">
              <a:xfrm>
                <a:off x="3050" y="1925"/>
                <a:ext cx="78" cy="86"/>
              </a:xfrm>
              <a:custGeom>
                <a:avLst/>
                <a:gdLst>
                  <a:gd name="T0" fmla="*/ 77 w 78"/>
                  <a:gd name="T1" fmla="*/ 46 h 86"/>
                  <a:gd name="T2" fmla="*/ 77 w 78"/>
                  <a:gd name="T3" fmla="*/ 31 h 86"/>
                  <a:gd name="T4" fmla="*/ 77 w 78"/>
                  <a:gd name="T5" fmla="*/ 23 h 86"/>
                  <a:gd name="T6" fmla="*/ 70 w 78"/>
                  <a:gd name="T7" fmla="*/ 15 h 86"/>
                  <a:gd name="T8" fmla="*/ 70 w 78"/>
                  <a:gd name="T9" fmla="*/ 8 h 86"/>
                  <a:gd name="T10" fmla="*/ 62 w 78"/>
                  <a:gd name="T11" fmla="*/ 8 h 86"/>
                  <a:gd name="T12" fmla="*/ 54 w 78"/>
                  <a:gd name="T13" fmla="*/ 8 h 86"/>
                  <a:gd name="T14" fmla="*/ 15 w 78"/>
                  <a:gd name="T15" fmla="*/ 8 h 86"/>
                  <a:gd name="T16" fmla="*/ 15 w 78"/>
                  <a:gd name="T17" fmla="*/ 23 h 86"/>
                  <a:gd name="T18" fmla="*/ 23 w 78"/>
                  <a:gd name="T19" fmla="*/ 31 h 86"/>
                  <a:gd name="T20" fmla="*/ 23 w 78"/>
                  <a:gd name="T21" fmla="*/ 39 h 86"/>
                  <a:gd name="T22" fmla="*/ 15 w 78"/>
                  <a:gd name="T23" fmla="*/ 46 h 86"/>
                  <a:gd name="T24" fmla="*/ 8 w 78"/>
                  <a:gd name="T25" fmla="*/ 46 h 86"/>
                  <a:gd name="T26" fmla="*/ 0 w 78"/>
                  <a:gd name="T27" fmla="*/ 62 h 86"/>
                  <a:gd name="T28" fmla="*/ 0 w 78"/>
                  <a:gd name="T29" fmla="*/ 85 h 86"/>
                  <a:gd name="T30" fmla="*/ 8 w 78"/>
                  <a:gd name="T31" fmla="*/ 85 h 86"/>
                  <a:gd name="T32" fmla="*/ 31 w 78"/>
                  <a:gd name="T33" fmla="*/ 77 h 86"/>
                  <a:gd name="T34" fmla="*/ 31 w 78"/>
                  <a:gd name="T35" fmla="*/ 70 h 86"/>
                  <a:gd name="T36" fmla="*/ 39 w 78"/>
                  <a:gd name="T37" fmla="*/ 62 h 86"/>
                  <a:gd name="T38" fmla="*/ 46 w 78"/>
                  <a:gd name="T39" fmla="*/ 62 h 86"/>
                  <a:gd name="T40" fmla="*/ 54 w 78"/>
                  <a:gd name="T41" fmla="*/ 62 h 86"/>
                  <a:gd name="T42" fmla="*/ 62 w 78"/>
                  <a:gd name="T43" fmla="*/ 62 h 86"/>
                  <a:gd name="T44" fmla="*/ 77 w 78"/>
                  <a:gd name="T45" fmla="*/ 39 h 86"/>
                  <a:gd name="T46" fmla="*/ 77 w 78"/>
                  <a:gd name="T47" fmla="*/ 31 h 86"/>
                  <a:gd name="T48" fmla="*/ 77 w 78"/>
                  <a:gd name="T49" fmla="*/ 23 h 86"/>
                  <a:gd name="T50" fmla="*/ 70 w 78"/>
                  <a:gd name="T51" fmla="*/ 15 h 86"/>
                  <a:gd name="T52" fmla="*/ 70 w 78"/>
                  <a:gd name="T53" fmla="*/ 8 h 86"/>
                  <a:gd name="T54" fmla="*/ 62 w 78"/>
                  <a:gd name="T55" fmla="*/ 0 h 86"/>
                  <a:gd name="T56" fmla="*/ 54 w 78"/>
                  <a:gd name="T57" fmla="*/ 8 h 86"/>
                  <a:gd name="T58" fmla="*/ 15 w 78"/>
                  <a:gd name="T59" fmla="*/ 8 h 86"/>
                  <a:gd name="T60" fmla="*/ 15 w 78"/>
                  <a:gd name="T61" fmla="*/ 23 h 86"/>
                  <a:gd name="T62" fmla="*/ 23 w 78"/>
                  <a:gd name="T63" fmla="*/ 31 h 86"/>
                  <a:gd name="T64" fmla="*/ 23 w 78"/>
                  <a:gd name="T65" fmla="*/ 39 h 86"/>
                  <a:gd name="T66" fmla="*/ 15 w 78"/>
                  <a:gd name="T67" fmla="*/ 46 h 86"/>
                  <a:gd name="T68" fmla="*/ 8 w 78"/>
                  <a:gd name="T69" fmla="*/ 46 h 86"/>
                  <a:gd name="T70" fmla="*/ 0 w 78"/>
                  <a:gd name="T71" fmla="*/ 62 h 86"/>
                  <a:gd name="T72" fmla="*/ 0 w 78"/>
                  <a:gd name="T73" fmla="*/ 85 h 86"/>
                  <a:gd name="T74" fmla="*/ 8 w 78"/>
                  <a:gd name="T75" fmla="*/ 77 h 86"/>
                  <a:gd name="T76" fmla="*/ 31 w 78"/>
                  <a:gd name="T77" fmla="*/ 77 h 86"/>
                  <a:gd name="T78" fmla="*/ 31 w 78"/>
                  <a:gd name="T79" fmla="*/ 70 h 86"/>
                  <a:gd name="T80" fmla="*/ 39 w 78"/>
                  <a:gd name="T81" fmla="*/ 62 h 86"/>
                  <a:gd name="T82" fmla="*/ 46 w 78"/>
                  <a:gd name="T83" fmla="*/ 62 h 86"/>
                  <a:gd name="T84" fmla="*/ 54 w 78"/>
                  <a:gd name="T85" fmla="*/ 62 h 86"/>
                  <a:gd name="T86" fmla="*/ 62 w 78"/>
                  <a:gd name="T87" fmla="*/ 62 h 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8"/>
                  <a:gd name="T133" fmla="*/ 0 h 86"/>
                  <a:gd name="T134" fmla="*/ 78 w 78"/>
                  <a:gd name="T135" fmla="*/ 86 h 8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8" h="86">
                    <a:moveTo>
                      <a:pt x="77" y="46"/>
                    </a:moveTo>
                    <a:lnTo>
                      <a:pt x="77" y="31"/>
                    </a:lnTo>
                    <a:lnTo>
                      <a:pt x="77" y="23"/>
                    </a:lnTo>
                    <a:lnTo>
                      <a:pt x="70" y="15"/>
                    </a:lnTo>
                    <a:lnTo>
                      <a:pt x="70" y="8"/>
                    </a:lnTo>
                    <a:lnTo>
                      <a:pt x="62" y="8"/>
                    </a:lnTo>
                    <a:lnTo>
                      <a:pt x="54" y="8"/>
                    </a:lnTo>
                    <a:lnTo>
                      <a:pt x="15" y="8"/>
                    </a:lnTo>
                    <a:lnTo>
                      <a:pt x="15" y="23"/>
                    </a:lnTo>
                    <a:lnTo>
                      <a:pt x="23" y="31"/>
                    </a:lnTo>
                    <a:lnTo>
                      <a:pt x="23" y="39"/>
                    </a:lnTo>
                    <a:lnTo>
                      <a:pt x="15" y="46"/>
                    </a:lnTo>
                    <a:lnTo>
                      <a:pt x="8" y="46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8" y="85"/>
                    </a:lnTo>
                    <a:lnTo>
                      <a:pt x="31" y="77"/>
                    </a:lnTo>
                    <a:lnTo>
                      <a:pt x="31" y="70"/>
                    </a:lnTo>
                    <a:lnTo>
                      <a:pt x="39" y="62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62" y="62"/>
                    </a:lnTo>
                    <a:lnTo>
                      <a:pt x="77" y="39"/>
                    </a:lnTo>
                    <a:lnTo>
                      <a:pt x="77" y="31"/>
                    </a:lnTo>
                    <a:lnTo>
                      <a:pt x="77" y="23"/>
                    </a:lnTo>
                    <a:lnTo>
                      <a:pt x="70" y="15"/>
                    </a:lnTo>
                    <a:lnTo>
                      <a:pt x="70" y="8"/>
                    </a:lnTo>
                    <a:lnTo>
                      <a:pt x="62" y="0"/>
                    </a:lnTo>
                    <a:lnTo>
                      <a:pt x="54" y="8"/>
                    </a:lnTo>
                    <a:lnTo>
                      <a:pt x="15" y="8"/>
                    </a:lnTo>
                    <a:lnTo>
                      <a:pt x="15" y="23"/>
                    </a:lnTo>
                    <a:lnTo>
                      <a:pt x="23" y="31"/>
                    </a:lnTo>
                    <a:lnTo>
                      <a:pt x="23" y="39"/>
                    </a:lnTo>
                    <a:lnTo>
                      <a:pt x="15" y="46"/>
                    </a:lnTo>
                    <a:lnTo>
                      <a:pt x="8" y="46"/>
                    </a:lnTo>
                    <a:lnTo>
                      <a:pt x="0" y="62"/>
                    </a:lnTo>
                    <a:lnTo>
                      <a:pt x="0" y="85"/>
                    </a:lnTo>
                    <a:lnTo>
                      <a:pt x="8" y="77"/>
                    </a:lnTo>
                    <a:lnTo>
                      <a:pt x="31" y="77"/>
                    </a:lnTo>
                    <a:lnTo>
                      <a:pt x="31" y="70"/>
                    </a:lnTo>
                    <a:lnTo>
                      <a:pt x="39" y="62"/>
                    </a:lnTo>
                    <a:lnTo>
                      <a:pt x="46" y="62"/>
                    </a:lnTo>
                    <a:lnTo>
                      <a:pt x="54" y="62"/>
                    </a:lnTo>
                    <a:lnTo>
                      <a:pt x="62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5" name="Group 668"/>
            <p:cNvGrpSpPr>
              <a:grpSpLocks/>
            </p:cNvGrpSpPr>
            <p:nvPr/>
          </p:nvGrpSpPr>
          <p:grpSpPr bwMode="auto">
            <a:xfrm>
              <a:off x="3236" y="2861"/>
              <a:ext cx="50" cy="143"/>
              <a:chOff x="3096" y="2134"/>
              <a:chExt cx="48" cy="126"/>
            </a:xfrm>
          </p:grpSpPr>
          <p:sp>
            <p:nvSpPr>
              <p:cNvPr id="67684" name="Freeform 669"/>
              <p:cNvSpPr>
                <a:spLocks/>
              </p:cNvSpPr>
              <p:nvPr/>
            </p:nvSpPr>
            <p:spPr bwMode="auto">
              <a:xfrm>
                <a:off x="3096" y="2134"/>
                <a:ext cx="40" cy="110"/>
              </a:xfrm>
              <a:custGeom>
                <a:avLst/>
                <a:gdLst>
                  <a:gd name="T0" fmla="*/ 0 w 40"/>
                  <a:gd name="T1" fmla="*/ 65 h 110"/>
                  <a:gd name="T2" fmla="*/ 0 w 40"/>
                  <a:gd name="T3" fmla="*/ 65 h 110"/>
                  <a:gd name="T4" fmla="*/ 7 w 40"/>
                  <a:gd name="T5" fmla="*/ 73 h 110"/>
                  <a:gd name="T6" fmla="*/ 20 w 40"/>
                  <a:gd name="T7" fmla="*/ 73 h 110"/>
                  <a:gd name="T8" fmla="*/ 20 w 40"/>
                  <a:gd name="T9" fmla="*/ 87 h 110"/>
                  <a:gd name="T10" fmla="*/ 20 w 40"/>
                  <a:gd name="T11" fmla="*/ 94 h 110"/>
                  <a:gd name="T12" fmla="*/ 20 w 40"/>
                  <a:gd name="T13" fmla="*/ 102 h 110"/>
                  <a:gd name="T14" fmla="*/ 26 w 40"/>
                  <a:gd name="T15" fmla="*/ 109 h 110"/>
                  <a:gd name="T16" fmla="*/ 32 w 40"/>
                  <a:gd name="T17" fmla="*/ 109 h 110"/>
                  <a:gd name="T18" fmla="*/ 32 w 40"/>
                  <a:gd name="T19" fmla="*/ 102 h 110"/>
                  <a:gd name="T20" fmla="*/ 39 w 40"/>
                  <a:gd name="T21" fmla="*/ 94 h 110"/>
                  <a:gd name="T22" fmla="*/ 39 w 40"/>
                  <a:gd name="T23" fmla="*/ 80 h 110"/>
                  <a:gd name="T24" fmla="*/ 26 w 40"/>
                  <a:gd name="T25" fmla="*/ 58 h 110"/>
                  <a:gd name="T26" fmla="*/ 32 w 40"/>
                  <a:gd name="T27" fmla="*/ 73 h 110"/>
                  <a:gd name="T28" fmla="*/ 26 w 40"/>
                  <a:gd name="T29" fmla="*/ 65 h 110"/>
                  <a:gd name="T30" fmla="*/ 20 w 40"/>
                  <a:gd name="T31" fmla="*/ 73 h 110"/>
                  <a:gd name="T32" fmla="*/ 20 w 40"/>
                  <a:gd name="T33" fmla="*/ 65 h 110"/>
                  <a:gd name="T34" fmla="*/ 13 w 40"/>
                  <a:gd name="T35" fmla="*/ 44 h 110"/>
                  <a:gd name="T36" fmla="*/ 20 w 40"/>
                  <a:gd name="T37" fmla="*/ 36 h 110"/>
                  <a:gd name="T38" fmla="*/ 20 w 40"/>
                  <a:gd name="T39" fmla="*/ 15 h 110"/>
                  <a:gd name="T40" fmla="*/ 13 w 40"/>
                  <a:gd name="T41" fmla="*/ 7 h 110"/>
                  <a:gd name="T42" fmla="*/ 13 w 40"/>
                  <a:gd name="T43" fmla="*/ 0 h 110"/>
                  <a:gd name="T44" fmla="*/ 7 w 40"/>
                  <a:gd name="T45" fmla="*/ 0 h 110"/>
                  <a:gd name="T46" fmla="*/ 0 w 40"/>
                  <a:gd name="T47" fmla="*/ 0 h 110"/>
                  <a:gd name="T48" fmla="*/ 7 w 40"/>
                  <a:gd name="T49" fmla="*/ 15 h 110"/>
                  <a:gd name="T50" fmla="*/ 7 w 40"/>
                  <a:gd name="T51" fmla="*/ 22 h 110"/>
                  <a:gd name="T52" fmla="*/ 7 w 40"/>
                  <a:gd name="T53" fmla="*/ 29 h 110"/>
                  <a:gd name="T54" fmla="*/ 7 w 40"/>
                  <a:gd name="T55" fmla="*/ 44 h 110"/>
                  <a:gd name="T56" fmla="*/ 0 w 40"/>
                  <a:gd name="T57" fmla="*/ 51 h 110"/>
                  <a:gd name="T58" fmla="*/ 0 w 40"/>
                  <a:gd name="T59" fmla="*/ 58 h 110"/>
                  <a:gd name="T60" fmla="*/ 0 w 40"/>
                  <a:gd name="T61" fmla="*/ 65 h 11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110"/>
                  <a:gd name="T95" fmla="*/ 40 w 40"/>
                  <a:gd name="T96" fmla="*/ 110 h 11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110">
                    <a:moveTo>
                      <a:pt x="0" y="65"/>
                    </a:moveTo>
                    <a:lnTo>
                      <a:pt x="0" y="65"/>
                    </a:lnTo>
                    <a:lnTo>
                      <a:pt x="7" y="73"/>
                    </a:lnTo>
                    <a:lnTo>
                      <a:pt x="20" y="73"/>
                    </a:lnTo>
                    <a:lnTo>
                      <a:pt x="20" y="87"/>
                    </a:lnTo>
                    <a:lnTo>
                      <a:pt x="20" y="94"/>
                    </a:lnTo>
                    <a:lnTo>
                      <a:pt x="20" y="102"/>
                    </a:lnTo>
                    <a:lnTo>
                      <a:pt x="26" y="109"/>
                    </a:lnTo>
                    <a:lnTo>
                      <a:pt x="32" y="109"/>
                    </a:lnTo>
                    <a:lnTo>
                      <a:pt x="32" y="102"/>
                    </a:lnTo>
                    <a:lnTo>
                      <a:pt x="39" y="94"/>
                    </a:lnTo>
                    <a:lnTo>
                      <a:pt x="39" y="80"/>
                    </a:lnTo>
                    <a:lnTo>
                      <a:pt x="26" y="58"/>
                    </a:lnTo>
                    <a:lnTo>
                      <a:pt x="32" y="73"/>
                    </a:lnTo>
                    <a:lnTo>
                      <a:pt x="26" y="65"/>
                    </a:lnTo>
                    <a:lnTo>
                      <a:pt x="20" y="73"/>
                    </a:lnTo>
                    <a:lnTo>
                      <a:pt x="20" y="65"/>
                    </a:lnTo>
                    <a:lnTo>
                      <a:pt x="13" y="44"/>
                    </a:lnTo>
                    <a:lnTo>
                      <a:pt x="20" y="36"/>
                    </a:lnTo>
                    <a:lnTo>
                      <a:pt x="20" y="15"/>
                    </a:lnTo>
                    <a:lnTo>
                      <a:pt x="13" y="7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7" y="15"/>
                    </a:lnTo>
                    <a:lnTo>
                      <a:pt x="7" y="22"/>
                    </a:lnTo>
                    <a:lnTo>
                      <a:pt x="7" y="29"/>
                    </a:lnTo>
                    <a:lnTo>
                      <a:pt x="7" y="44"/>
                    </a:lnTo>
                    <a:lnTo>
                      <a:pt x="0" y="51"/>
                    </a:lnTo>
                    <a:lnTo>
                      <a:pt x="0" y="58"/>
                    </a:lnTo>
                    <a:lnTo>
                      <a:pt x="0" y="6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5" name="Freeform 670"/>
              <p:cNvSpPr>
                <a:spLocks/>
              </p:cNvSpPr>
              <p:nvPr/>
            </p:nvSpPr>
            <p:spPr bwMode="auto">
              <a:xfrm>
                <a:off x="3096" y="2134"/>
                <a:ext cx="48" cy="126"/>
              </a:xfrm>
              <a:custGeom>
                <a:avLst/>
                <a:gdLst>
                  <a:gd name="T0" fmla="*/ 8 w 48"/>
                  <a:gd name="T1" fmla="*/ 78 h 126"/>
                  <a:gd name="T2" fmla="*/ 8 w 48"/>
                  <a:gd name="T3" fmla="*/ 78 h 126"/>
                  <a:gd name="T4" fmla="*/ 24 w 48"/>
                  <a:gd name="T5" fmla="*/ 78 h 126"/>
                  <a:gd name="T6" fmla="*/ 24 w 48"/>
                  <a:gd name="T7" fmla="*/ 93 h 126"/>
                  <a:gd name="T8" fmla="*/ 24 w 48"/>
                  <a:gd name="T9" fmla="*/ 101 h 126"/>
                  <a:gd name="T10" fmla="*/ 24 w 48"/>
                  <a:gd name="T11" fmla="*/ 109 h 126"/>
                  <a:gd name="T12" fmla="*/ 31 w 48"/>
                  <a:gd name="T13" fmla="*/ 117 h 126"/>
                  <a:gd name="T14" fmla="*/ 31 w 48"/>
                  <a:gd name="T15" fmla="*/ 125 h 126"/>
                  <a:gd name="T16" fmla="*/ 39 w 48"/>
                  <a:gd name="T17" fmla="*/ 125 h 126"/>
                  <a:gd name="T18" fmla="*/ 39 w 48"/>
                  <a:gd name="T19" fmla="*/ 109 h 126"/>
                  <a:gd name="T20" fmla="*/ 47 w 48"/>
                  <a:gd name="T21" fmla="*/ 101 h 126"/>
                  <a:gd name="T22" fmla="*/ 47 w 48"/>
                  <a:gd name="T23" fmla="*/ 86 h 126"/>
                  <a:gd name="T24" fmla="*/ 31 w 48"/>
                  <a:gd name="T25" fmla="*/ 62 h 126"/>
                  <a:gd name="T26" fmla="*/ 39 w 48"/>
                  <a:gd name="T27" fmla="*/ 78 h 126"/>
                  <a:gd name="T28" fmla="*/ 31 w 48"/>
                  <a:gd name="T29" fmla="*/ 70 h 126"/>
                  <a:gd name="T30" fmla="*/ 24 w 48"/>
                  <a:gd name="T31" fmla="*/ 78 h 126"/>
                  <a:gd name="T32" fmla="*/ 24 w 48"/>
                  <a:gd name="T33" fmla="*/ 70 h 126"/>
                  <a:gd name="T34" fmla="*/ 16 w 48"/>
                  <a:gd name="T35" fmla="*/ 47 h 126"/>
                  <a:gd name="T36" fmla="*/ 24 w 48"/>
                  <a:gd name="T37" fmla="*/ 39 h 126"/>
                  <a:gd name="T38" fmla="*/ 24 w 48"/>
                  <a:gd name="T39" fmla="*/ 16 h 126"/>
                  <a:gd name="T40" fmla="*/ 16 w 48"/>
                  <a:gd name="T41" fmla="*/ 8 h 126"/>
                  <a:gd name="T42" fmla="*/ 16 w 48"/>
                  <a:gd name="T43" fmla="*/ 0 h 126"/>
                  <a:gd name="T44" fmla="*/ 8 w 48"/>
                  <a:gd name="T45" fmla="*/ 8 h 126"/>
                  <a:gd name="T46" fmla="*/ 0 w 48"/>
                  <a:gd name="T47" fmla="*/ 0 h 126"/>
                  <a:gd name="T48" fmla="*/ 8 w 48"/>
                  <a:gd name="T49" fmla="*/ 24 h 126"/>
                  <a:gd name="T50" fmla="*/ 8 w 48"/>
                  <a:gd name="T51" fmla="*/ 31 h 126"/>
                  <a:gd name="T52" fmla="*/ 8 w 48"/>
                  <a:gd name="T53" fmla="*/ 47 h 126"/>
                  <a:gd name="T54" fmla="*/ 0 w 48"/>
                  <a:gd name="T55" fmla="*/ 55 h 126"/>
                  <a:gd name="T56" fmla="*/ 0 w 48"/>
                  <a:gd name="T57" fmla="*/ 70 h 126"/>
                  <a:gd name="T58" fmla="*/ 8 w 48"/>
                  <a:gd name="T59" fmla="*/ 78 h 126"/>
                  <a:gd name="T60" fmla="*/ 24 w 48"/>
                  <a:gd name="T61" fmla="*/ 78 h 126"/>
                  <a:gd name="T62" fmla="*/ 24 w 48"/>
                  <a:gd name="T63" fmla="*/ 93 h 126"/>
                  <a:gd name="T64" fmla="*/ 24 w 48"/>
                  <a:gd name="T65" fmla="*/ 101 h 126"/>
                  <a:gd name="T66" fmla="*/ 24 w 48"/>
                  <a:gd name="T67" fmla="*/ 109 h 126"/>
                  <a:gd name="T68" fmla="*/ 31 w 48"/>
                  <a:gd name="T69" fmla="*/ 117 h 126"/>
                  <a:gd name="T70" fmla="*/ 39 w 48"/>
                  <a:gd name="T71" fmla="*/ 117 h 126"/>
                  <a:gd name="T72" fmla="*/ 39 w 48"/>
                  <a:gd name="T73" fmla="*/ 109 h 126"/>
                  <a:gd name="T74" fmla="*/ 47 w 48"/>
                  <a:gd name="T75" fmla="*/ 101 h 126"/>
                  <a:gd name="T76" fmla="*/ 47 w 48"/>
                  <a:gd name="T77" fmla="*/ 86 h 126"/>
                  <a:gd name="T78" fmla="*/ 31 w 48"/>
                  <a:gd name="T79" fmla="*/ 62 h 126"/>
                  <a:gd name="T80" fmla="*/ 39 w 48"/>
                  <a:gd name="T81" fmla="*/ 78 h 126"/>
                  <a:gd name="T82" fmla="*/ 31 w 48"/>
                  <a:gd name="T83" fmla="*/ 70 h 126"/>
                  <a:gd name="T84" fmla="*/ 24 w 48"/>
                  <a:gd name="T85" fmla="*/ 78 h 126"/>
                  <a:gd name="T86" fmla="*/ 24 w 48"/>
                  <a:gd name="T87" fmla="*/ 70 h 126"/>
                  <a:gd name="T88" fmla="*/ 16 w 48"/>
                  <a:gd name="T89" fmla="*/ 47 h 126"/>
                  <a:gd name="T90" fmla="*/ 24 w 48"/>
                  <a:gd name="T91" fmla="*/ 39 h 126"/>
                  <a:gd name="T92" fmla="*/ 24 w 48"/>
                  <a:gd name="T93" fmla="*/ 16 h 126"/>
                  <a:gd name="T94" fmla="*/ 16 w 48"/>
                  <a:gd name="T95" fmla="*/ 8 h 126"/>
                  <a:gd name="T96" fmla="*/ 16 w 48"/>
                  <a:gd name="T97" fmla="*/ 0 h 126"/>
                  <a:gd name="T98" fmla="*/ 8 w 48"/>
                  <a:gd name="T99" fmla="*/ 0 h 126"/>
                  <a:gd name="T100" fmla="*/ 0 w 48"/>
                  <a:gd name="T101" fmla="*/ 0 h 126"/>
                  <a:gd name="T102" fmla="*/ 8 w 48"/>
                  <a:gd name="T103" fmla="*/ 16 h 126"/>
                  <a:gd name="T104" fmla="*/ 8 w 48"/>
                  <a:gd name="T105" fmla="*/ 24 h 126"/>
                  <a:gd name="T106" fmla="*/ 8 w 48"/>
                  <a:gd name="T107" fmla="*/ 31 h 126"/>
                  <a:gd name="T108" fmla="*/ 8 w 48"/>
                  <a:gd name="T109" fmla="*/ 47 h 126"/>
                  <a:gd name="T110" fmla="*/ 0 w 48"/>
                  <a:gd name="T111" fmla="*/ 55 h 126"/>
                  <a:gd name="T112" fmla="*/ 0 w 48"/>
                  <a:gd name="T113" fmla="*/ 62 h 126"/>
                  <a:gd name="T114" fmla="*/ 0 w 48"/>
                  <a:gd name="T115" fmla="*/ 70 h 12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8"/>
                  <a:gd name="T175" fmla="*/ 0 h 126"/>
                  <a:gd name="T176" fmla="*/ 48 w 48"/>
                  <a:gd name="T177" fmla="*/ 126 h 12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8" h="126">
                    <a:moveTo>
                      <a:pt x="8" y="78"/>
                    </a:moveTo>
                    <a:lnTo>
                      <a:pt x="8" y="78"/>
                    </a:lnTo>
                    <a:lnTo>
                      <a:pt x="24" y="78"/>
                    </a:lnTo>
                    <a:lnTo>
                      <a:pt x="24" y="93"/>
                    </a:lnTo>
                    <a:lnTo>
                      <a:pt x="24" y="101"/>
                    </a:lnTo>
                    <a:lnTo>
                      <a:pt x="24" y="109"/>
                    </a:lnTo>
                    <a:lnTo>
                      <a:pt x="31" y="117"/>
                    </a:lnTo>
                    <a:lnTo>
                      <a:pt x="31" y="125"/>
                    </a:lnTo>
                    <a:lnTo>
                      <a:pt x="39" y="125"/>
                    </a:lnTo>
                    <a:lnTo>
                      <a:pt x="39" y="109"/>
                    </a:lnTo>
                    <a:lnTo>
                      <a:pt x="47" y="101"/>
                    </a:lnTo>
                    <a:lnTo>
                      <a:pt x="47" y="86"/>
                    </a:lnTo>
                    <a:lnTo>
                      <a:pt x="31" y="62"/>
                    </a:lnTo>
                    <a:lnTo>
                      <a:pt x="39" y="78"/>
                    </a:lnTo>
                    <a:lnTo>
                      <a:pt x="31" y="70"/>
                    </a:lnTo>
                    <a:lnTo>
                      <a:pt x="24" y="78"/>
                    </a:lnTo>
                    <a:lnTo>
                      <a:pt x="24" y="70"/>
                    </a:lnTo>
                    <a:lnTo>
                      <a:pt x="16" y="47"/>
                    </a:lnTo>
                    <a:lnTo>
                      <a:pt x="24" y="39"/>
                    </a:lnTo>
                    <a:lnTo>
                      <a:pt x="24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8" y="47"/>
                    </a:lnTo>
                    <a:lnTo>
                      <a:pt x="0" y="55"/>
                    </a:lnTo>
                    <a:lnTo>
                      <a:pt x="0" y="70"/>
                    </a:lnTo>
                    <a:lnTo>
                      <a:pt x="8" y="78"/>
                    </a:lnTo>
                    <a:lnTo>
                      <a:pt x="24" y="78"/>
                    </a:lnTo>
                    <a:lnTo>
                      <a:pt x="24" y="93"/>
                    </a:lnTo>
                    <a:lnTo>
                      <a:pt x="24" y="101"/>
                    </a:lnTo>
                    <a:lnTo>
                      <a:pt x="24" y="109"/>
                    </a:lnTo>
                    <a:lnTo>
                      <a:pt x="31" y="117"/>
                    </a:lnTo>
                    <a:lnTo>
                      <a:pt x="39" y="117"/>
                    </a:lnTo>
                    <a:lnTo>
                      <a:pt x="39" y="109"/>
                    </a:lnTo>
                    <a:lnTo>
                      <a:pt x="47" y="101"/>
                    </a:lnTo>
                    <a:lnTo>
                      <a:pt x="47" y="86"/>
                    </a:lnTo>
                    <a:lnTo>
                      <a:pt x="31" y="62"/>
                    </a:lnTo>
                    <a:lnTo>
                      <a:pt x="39" y="78"/>
                    </a:lnTo>
                    <a:lnTo>
                      <a:pt x="31" y="70"/>
                    </a:lnTo>
                    <a:lnTo>
                      <a:pt x="24" y="78"/>
                    </a:lnTo>
                    <a:lnTo>
                      <a:pt x="24" y="70"/>
                    </a:lnTo>
                    <a:lnTo>
                      <a:pt x="16" y="47"/>
                    </a:lnTo>
                    <a:lnTo>
                      <a:pt x="24" y="39"/>
                    </a:lnTo>
                    <a:lnTo>
                      <a:pt x="24" y="1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8" y="47"/>
                    </a:lnTo>
                    <a:lnTo>
                      <a:pt x="0" y="55"/>
                    </a:lnTo>
                    <a:lnTo>
                      <a:pt x="0" y="62"/>
                    </a:lnTo>
                    <a:lnTo>
                      <a:pt x="0" y="7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6" name="Group 671"/>
            <p:cNvGrpSpPr>
              <a:grpSpLocks/>
            </p:cNvGrpSpPr>
            <p:nvPr/>
          </p:nvGrpSpPr>
          <p:grpSpPr bwMode="auto">
            <a:xfrm>
              <a:off x="3188" y="2879"/>
              <a:ext cx="171" cy="301"/>
              <a:chOff x="3050" y="2150"/>
              <a:chExt cx="164" cy="265"/>
            </a:xfrm>
          </p:grpSpPr>
          <p:sp>
            <p:nvSpPr>
              <p:cNvPr id="67681" name="Freeform 672"/>
              <p:cNvSpPr>
                <a:spLocks/>
              </p:cNvSpPr>
              <p:nvPr/>
            </p:nvSpPr>
            <p:spPr bwMode="auto">
              <a:xfrm>
                <a:off x="3050" y="2150"/>
                <a:ext cx="156" cy="257"/>
              </a:xfrm>
              <a:custGeom>
                <a:avLst/>
                <a:gdLst>
                  <a:gd name="T0" fmla="*/ 155 w 156"/>
                  <a:gd name="T1" fmla="*/ 0 h 257"/>
                  <a:gd name="T2" fmla="*/ 155 w 156"/>
                  <a:gd name="T3" fmla="*/ 0 h 257"/>
                  <a:gd name="T4" fmla="*/ 155 w 156"/>
                  <a:gd name="T5" fmla="*/ 8 h 257"/>
                  <a:gd name="T6" fmla="*/ 155 w 156"/>
                  <a:gd name="T7" fmla="*/ 22 h 257"/>
                  <a:gd name="T8" fmla="*/ 155 w 156"/>
                  <a:gd name="T9" fmla="*/ 38 h 257"/>
                  <a:gd name="T10" fmla="*/ 155 w 156"/>
                  <a:gd name="T11" fmla="*/ 60 h 257"/>
                  <a:gd name="T12" fmla="*/ 155 w 156"/>
                  <a:gd name="T13" fmla="*/ 68 h 257"/>
                  <a:gd name="T14" fmla="*/ 155 w 156"/>
                  <a:gd name="T15" fmla="*/ 75 h 257"/>
                  <a:gd name="T16" fmla="*/ 140 w 156"/>
                  <a:gd name="T17" fmla="*/ 90 h 257"/>
                  <a:gd name="T18" fmla="*/ 133 w 156"/>
                  <a:gd name="T19" fmla="*/ 98 h 257"/>
                  <a:gd name="T20" fmla="*/ 110 w 156"/>
                  <a:gd name="T21" fmla="*/ 106 h 257"/>
                  <a:gd name="T22" fmla="*/ 96 w 156"/>
                  <a:gd name="T23" fmla="*/ 120 h 257"/>
                  <a:gd name="T24" fmla="*/ 88 w 156"/>
                  <a:gd name="T25" fmla="*/ 128 h 257"/>
                  <a:gd name="T26" fmla="*/ 67 w 156"/>
                  <a:gd name="T27" fmla="*/ 143 h 257"/>
                  <a:gd name="T28" fmla="*/ 67 w 156"/>
                  <a:gd name="T29" fmla="*/ 158 h 257"/>
                  <a:gd name="T30" fmla="*/ 73 w 156"/>
                  <a:gd name="T31" fmla="*/ 158 h 257"/>
                  <a:gd name="T32" fmla="*/ 81 w 156"/>
                  <a:gd name="T33" fmla="*/ 180 h 257"/>
                  <a:gd name="T34" fmla="*/ 73 w 156"/>
                  <a:gd name="T35" fmla="*/ 210 h 257"/>
                  <a:gd name="T36" fmla="*/ 81 w 156"/>
                  <a:gd name="T37" fmla="*/ 210 h 257"/>
                  <a:gd name="T38" fmla="*/ 67 w 156"/>
                  <a:gd name="T39" fmla="*/ 226 h 257"/>
                  <a:gd name="T40" fmla="*/ 44 w 156"/>
                  <a:gd name="T41" fmla="*/ 233 h 257"/>
                  <a:gd name="T42" fmla="*/ 37 w 156"/>
                  <a:gd name="T43" fmla="*/ 240 h 257"/>
                  <a:gd name="T44" fmla="*/ 44 w 156"/>
                  <a:gd name="T45" fmla="*/ 248 h 257"/>
                  <a:gd name="T46" fmla="*/ 44 w 156"/>
                  <a:gd name="T47" fmla="*/ 240 h 257"/>
                  <a:gd name="T48" fmla="*/ 44 w 156"/>
                  <a:gd name="T49" fmla="*/ 256 h 257"/>
                  <a:gd name="T50" fmla="*/ 29 w 156"/>
                  <a:gd name="T51" fmla="*/ 256 h 257"/>
                  <a:gd name="T52" fmla="*/ 29 w 156"/>
                  <a:gd name="T53" fmla="*/ 240 h 257"/>
                  <a:gd name="T54" fmla="*/ 29 w 156"/>
                  <a:gd name="T55" fmla="*/ 210 h 257"/>
                  <a:gd name="T56" fmla="*/ 22 w 156"/>
                  <a:gd name="T57" fmla="*/ 188 h 257"/>
                  <a:gd name="T58" fmla="*/ 22 w 156"/>
                  <a:gd name="T59" fmla="*/ 180 h 257"/>
                  <a:gd name="T60" fmla="*/ 29 w 156"/>
                  <a:gd name="T61" fmla="*/ 173 h 257"/>
                  <a:gd name="T62" fmla="*/ 44 w 156"/>
                  <a:gd name="T63" fmla="*/ 143 h 257"/>
                  <a:gd name="T64" fmla="*/ 37 w 156"/>
                  <a:gd name="T65" fmla="*/ 128 h 257"/>
                  <a:gd name="T66" fmla="*/ 44 w 156"/>
                  <a:gd name="T67" fmla="*/ 120 h 257"/>
                  <a:gd name="T68" fmla="*/ 44 w 156"/>
                  <a:gd name="T69" fmla="*/ 106 h 257"/>
                  <a:gd name="T70" fmla="*/ 37 w 156"/>
                  <a:gd name="T71" fmla="*/ 90 h 257"/>
                  <a:gd name="T72" fmla="*/ 22 w 156"/>
                  <a:gd name="T73" fmla="*/ 82 h 257"/>
                  <a:gd name="T74" fmla="*/ 8 w 156"/>
                  <a:gd name="T75" fmla="*/ 82 h 257"/>
                  <a:gd name="T76" fmla="*/ 8 w 156"/>
                  <a:gd name="T77" fmla="*/ 75 h 257"/>
                  <a:gd name="T78" fmla="*/ 0 w 156"/>
                  <a:gd name="T79" fmla="*/ 68 h 257"/>
                  <a:gd name="T80" fmla="*/ 44 w 156"/>
                  <a:gd name="T81" fmla="*/ 52 h 257"/>
                  <a:gd name="T82" fmla="*/ 51 w 156"/>
                  <a:gd name="T83" fmla="*/ 60 h 257"/>
                  <a:gd name="T84" fmla="*/ 67 w 156"/>
                  <a:gd name="T85" fmla="*/ 60 h 257"/>
                  <a:gd name="T86" fmla="*/ 67 w 156"/>
                  <a:gd name="T87" fmla="*/ 75 h 257"/>
                  <a:gd name="T88" fmla="*/ 67 w 156"/>
                  <a:gd name="T89" fmla="*/ 82 h 257"/>
                  <a:gd name="T90" fmla="*/ 67 w 156"/>
                  <a:gd name="T91" fmla="*/ 90 h 257"/>
                  <a:gd name="T92" fmla="*/ 73 w 156"/>
                  <a:gd name="T93" fmla="*/ 98 h 257"/>
                  <a:gd name="T94" fmla="*/ 81 w 156"/>
                  <a:gd name="T95" fmla="*/ 98 h 257"/>
                  <a:gd name="T96" fmla="*/ 81 w 156"/>
                  <a:gd name="T97" fmla="*/ 90 h 257"/>
                  <a:gd name="T98" fmla="*/ 88 w 156"/>
                  <a:gd name="T99" fmla="*/ 82 h 257"/>
                  <a:gd name="T100" fmla="*/ 88 w 156"/>
                  <a:gd name="T101" fmla="*/ 68 h 257"/>
                  <a:gd name="T102" fmla="*/ 73 w 156"/>
                  <a:gd name="T103" fmla="*/ 45 h 257"/>
                  <a:gd name="T104" fmla="*/ 67 w 156"/>
                  <a:gd name="T105" fmla="*/ 30 h 257"/>
                  <a:gd name="T106" fmla="*/ 73 w 156"/>
                  <a:gd name="T107" fmla="*/ 15 h 257"/>
                  <a:gd name="T108" fmla="*/ 88 w 156"/>
                  <a:gd name="T109" fmla="*/ 15 h 257"/>
                  <a:gd name="T110" fmla="*/ 96 w 156"/>
                  <a:gd name="T111" fmla="*/ 22 h 257"/>
                  <a:gd name="T112" fmla="*/ 110 w 156"/>
                  <a:gd name="T113" fmla="*/ 15 h 257"/>
                  <a:gd name="T114" fmla="*/ 126 w 156"/>
                  <a:gd name="T115" fmla="*/ 15 h 257"/>
                  <a:gd name="T116" fmla="*/ 133 w 156"/>
                  <a:gd name="T117" fmla="*/ 15 h 257"/>
                  <a:gd name="T118" fmla="*/ 147 w 156"/>
                  <a:gd name="T119" fmla="*/ 8 h 257"/>
                  <a:gd name="T120" fmla="*/ 155 w 156"/>
                  <a:gd name="T121" fmla="*/ 0 h 25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6"/>
                  <a:gd name="T184" fmla="*/ 0 h 257"/>
                  <a:gd name="T185" fmla="*/ 156 w 156"/>
                  <a:gd name="T186" fmla="*/ 257 h 25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6" h="257">
                    <a:moveTo>
                      <a:pt x="155" y="0"/>
                    </a:moveTo>
                    <a:lnTo>
                      <a:pt x="155" y="0"/>
                    </a:lnTo>
                    <a:lnTo>
                      <a:pt x="155" y="8"/>
                    </a:lnTo>
                    <a:lnTo>
                      <a:pt x="155" y="22"/>
                    </a:lnTo>
                    <a:lnTo>
                      <a:pt x="155" y="38"/>
                    </a:lnTo>
                    <a:lnTo>
                      <a:pt x="155" y="60"/>
                    </a:lnTo>
                    <a:lnTo>
                      <a:pt x="155" y="68"/>
                    </a:lnTo>
                    <a:lnTo>
                      <a:pt x="155" y="75"/>
                    </a:lnTo>
                    <a:lnTo>
                      <a:pt x="140" y="90"/>
                    </a:lnTo>
                    <a:lnTo>
                      <a:pt x="133" y="98"/>
                    </a:lnTo>
                    <a:lnTo>
                      <a:pt x="110" y="106"/>
                    </a:lnTo>
                    <a:lnTo>
                      <a:pt x="96" y="120"/>
                    </a:lnTo>
                    <a:lnTo>
                      <a:pt x="88" y="128"/>
                    </a:lnTo>
                    <a:lnTo>
                      <a:pt x="67" y="143"/>
                    </a:lnTo>
                    <a:lnTo>
                      <a:pt x="67" y="158"/>
                    </a:lnTo>
                    <a:lnTo>
                      <a:pt x="73" y="158"/>
                    </a:lnTo>
                    <a:lnTo>
                      <a:pt x="81" y="180"/>
                    </a:lnTo>
                    <a:lnTo>
                      <a:pt x="73" y="210"/>
                    </a:lnTo>
                    <a:lnTo>
                      <a:pt x="81" y="210"/>
                    </a:lnTo>
                    <a:lnTo>
                      <a:pt x="67" y="226"/>
                    </a:lnTo>
                    <a:lnTo>
                      <a:pt x="44" y="233"/>
                    </a:lnTo>
                    <a:lnTo>
                      <a:pt x="37" y="240"/>
                    </a:lnTo>
                    <a:lnTo>
                      <a:pt x="44" y="248"/>
                    </a:lnTo>
                    <a:lnTo>
                      <a:pt x="44" y="240"/>
                    </a:lnTo>
                    <a:lnTo>
                      <a:pt x="44" y="256"/>
                    </a:lnTo>
                    <a:lnTo>
                      <a:pt x="29" y="256"/>
                    </a:lnTo>
                    <a:lnTo>
                      <a:pt x="29" y="240"/>
                    </a:lnTo>
                    <a:lnTo>
                      <a:pt x="29" y="210"/>
                    </a:lnTo>
                    <a:lnTo>
                      <a:pt x="22" y="188"/>
                    </a:lnTo>
                    <a:lnTo>
                      <a:pt x="22" y="180"/>
                    </a:lnTo>
                    <a:lnTo>
                      <a:pt x="29" y="173"/>
                    </a:lnTo>
                    <a:lnTo>
                      <a:pt x="44" y="143"/>
                    </a:lnTo>
                    <a:lnTo>
                      <a:pt x="37" y="128"/>
                    </a:lnTo>
                    <a:lnTo>
                      <a:pt x="44" y="120"/>
                    </a:lnTo>
                    <a:lnTo>
                      <a:pt x="44" y="106"/>
                    </a:lnTo>
                    <a:lnTo>
                      <a:pt x="37" y="90"/>
                    </a:lnTo>
                    <a:lnTo>
                      <a:pt x="22" y="82"/>
                    </a:lnTo>
                    <a:lnTo>
                      <a:pt x="8" y="82"/>
                    </a:lnTo>
                    <a:lnTo>
                      <a:pt x="8" y="75"/>
                    </a:lnTo>
                    <a:lnTo>
                      <a:pt x="0" y="68"/>
                    </a:lnTo>
                    <a:lnTo>
                      <a:pt x="44" y="52"/>
                    </a:lnTo>
                    <a:lnTo>
                      <a:pt x="51" y="60"/>
                    </a:lnTo>
                    <a:lnTo>
                      <a:pt x="67" y="60"/>
                    </a:lnTo>
                    <a:lnTo>
                      <a:pt x="67" y="75"/>
                    </a:lnTo>
                    <a:lnTo>
                      <a:pt x="67" y="82"/>
                    </a:lnTo>
                    <a:lnTo>
                      <a:pt x="67" y="90"/>
                    </a:lnTo>
                    <a:lnTo>
                      <a:pt x="73" y="98"/>
                    </a:lnTo>
                    <a:lnTo>
                      <a:pt x="81" y="98"/>
                    </a:lnTo>
                    <a:lnTo>
                      <a:pt x="81" y="90"/>
                    </a:lnTo>
                    <a:lnTo>
                      <a:pt x="88" y="82"/>
                    </a:lnTo>
                    <a:lnTo>
                      <a:pt x="88" y="68"/>
                    </a:lnTo>
                    <a:lnTo>
                      <a:pt x="73" y="45"/>
                    </a:lnTo>
                    <a:lnTo>
                      <a:pt x="67" y="30"/>
                    </a:lnTo>
                    <a:lnTo>
                      <a:pt x="73" y="15"/>
                    </a:lnTo>
                    <a:lnTo>
                      <a:pt x="88" y="15"/>
                    </a:lnTo>
                    <a:lnTo>
                      <a:pt x="96" y="22"/>
                    </a:lnTo>
                    <a:lnTo>
                      <a:pt x="110" y="15"/>
                    </a:lnTo>
                    <a:lnTo>
                      <a:pt x="126" y="15"/>
                    </a:lnTo>
                    <a:lnTo>
                      <a:pt x="133" y="15"/>
                    </a:lnTo>
                    <a:lnTo>
                      <a:pt x="147" y="8"/>
                    </a:lnTo>
                    <a:lnTo>
                      <a:pt x="15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2" name="Freeform 673"/>
              <p:cNvSpPr>
                <a:spLocks/>
              </p:cNvSpPr>
              <p:nvPr/>
            </p:nvSpPr>
            <p:spPr bwMode="auto">
              <a:xfrm>
                <a:off x="3073" y="2158"/>
                <a:ext cx="141" cy="257"/>
              </a:xfrm>
              <a:custGeom>
                <a:avLst/>
                <a:gdLst>
                  <a:gd name="T0" fmla="*/ 140 w 141"/>
                  <a:gd name="T1" fmla="*/ 0 h 257"/>
                  <a:gd name="T2" fmla="*/ 140 w 141"/>
                  <a:gd name="T3" fmla="*/ 0 h 257"/>
                  <a:gd name="T4" fmla="*/ 140 w 141"/>
                  <a:gd name="T5" fmla="*/ 15 h 257"/>
                  <a:gd name="T6" fmla="*/ 140 w 141"/>
                  <a:gd name="T7" fmla="*/ 31 h 257"/>
                  <a:gd name="T8" fmla="*/ 140 w 141"/>
                  <a:gd name="T9" fmla="*/ 54 h 257"/>
                  <a:gd name="T10" fmla="*/ 140 w 141"/>
                  <a:gd name="T11" fmla="*/ 62 h 257"/>
                  <a:gd name="T12" fmla="*/ 140 w 141"/>
                  <a:gd name="T13" fmla="*/ 69 h 257"/>
                  <a:gd name="T14" fmla="*/ 124 w 141"/>
                  <a:gd name="T15" fmla="*/ 85 h 257"/>
                  <a:gd name="T16" fmla="*/ 117 w 141"/>
                  <a:gd name="T17" fmla="*/ 93 h 257"/>
                  <a:gd name="T18" fmla="*/ 93 w 141"/>
                  <a:gd name="T19" fmla="*/ 108 h 257"/>
                  <a:gd name="T20" fmla="*/ 78 w 141"/>
                  <a:gd name="T21" fmla="*/ 116 h 257"/>
                  <a:gd name="T22" fmla="*/ 70 w 141"/>
                  <a:gd name="T23" fmla="*/ 124 h 257"/>
                  <a:gd name="T24" fmla="*/ 47 w 141"/>
                  <a:gd name="T25" fmla="*/ 139 h 257"/>
                  <a:gd name="T26" fmla="*/ 47 w 141"/>
                  <a:gd name="T27" fmla="*/ 155 h 257"/>
                  <a:gd name="T28" fmla="*/ 54 w 141"/>
                  <a:gd name="T29" fmla="*/ 155 h 257"/>
                  <a:gd name="T30" fmla="*/ 62 w 141"/>
                  <a:gd name="T31" fmla="*/ 178 h 257"/>
                  <a:gd name="T32" fmla="*/ 54 w 141"/>
                  <a:gd name="T33" fmla="*/ 209 h 257"/>
                  <a:gd name="T34" fmla="*/ 62 w 141"/>
                  <a:gd name="T35" fmla="*/ 209 h 257"/>
                  <a:gd name="T36" fmla="*/ 47 w 141"/>
                  <a:gd name="T37" fmla="*/ 225 h 257"/>
                  <a:gd name="T38" fmla="*/ 23 w 141"/>
                  <a:gd name="T39" fmla="*/ 232 h 257"/>
                  <a:gd name="T40" fmla="*/ 16 w 141"/>
                  <a:gd name="T41" fmla="*/ 240 h 257"/>
                  <a:gd name="T42" fmla="*/ 23 w 141"/>
                  <a:gd name="T43" fmla="*/ 248 h 257"/>
                  <a:gd name="T44" fmla="*/ 23 w 141"/>
                  <a:gd name="T45" fmla="*/ 256 h 257"/>
                  <a:gd name="T46" fmla="*/ 8 w 141"/>
                  <a:gd name="T47" fmla="*/ 256 h 257"/>
                  <a:gd name="T48" fmla="*/ 8 w 141"/>
                  <a:gd name="T49" fmla="*/ 240 h 257"/>
                  <a:gd name="T50" fmla="*/ 8 w 141"/>
                  <a:gd name="T51" fmla="*/ 217 h 257"/>
                  <a:gd name="T52" fmla="*/ 0 w 141"/>
                  <a:gd name="T53" fmla="*/ 186 h 257"/>
                  <a:gd name="T54" fmla="*/ 0 w 141"/>
                  <a:gd name="T55" fmla="*/ 178 h 257"/>
                  <a:gd name="T56" fmla="*/ 8 w 141"/>
                  <a:gd name="T57" fmla="*/ 170 h 257"/>
                  <a:gd name="T58" fmla="*/ 23 w 141"/>
                  <a:gd name="T59" fmla="*/ 147 h 257"/>
                  <a:gd name="T60" fmla="*/ 16 w 141"/>
                  <a:gd name="T61" fmla="*/ 124 h 257"/>
                  <a:gd name="T62" fmla="*/ 23 w 141"/>
                  <a:gd name="T63" fmla="*/ 116 h 2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1"/>
                  <a:gd name="T97" fmla="*/ 0 h 257"/>
                  <a:gd name="T98" fmla="*/ 141 w 141"/>
                  <a:gd name="T99" fmla="*/ 257 h 2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1" h="257">
                    <a:moveTo>
                      <a:pt x="140" y="0"/>
                    </a:moveTo>
                    <a:lnTo>
                      <a:pt x="140" y="0"/>
                    </a:lnTo>
                    <a:lnTo>
                      <a:pt x="140" y="15"/>
                    </a:lnTo>
                    <a:lnTo>
                      <a:pt x="140" y="31"/>
                    </a:lnTo>
                    <a:lnTo>
                      <a:pt x="140" y="54"/>
                    </a:lnTo>
                    <a:lnTo>
                      <a:pt x="140" y="62"/>
                    </a:lnTo>
                    <a:lnTo>
                      <a:pt x="140" y="69"/>
                    </a:lnTo>
                    <a:lnTo>
                      <a:pt x="124" y="85"/>
                    </a:lnTo>
                    <a:lnTo>
                      <a:pt x="117" y="93"/>
                    </a:lnTo>
                    <a:lnTo>
                      <a:pt x="93" y="108"/>
                    </a:lnTo>
                    <a:lnTo>
                      <a:pt x="78" y="116"/>
                    </a:lnTo>
                    <a:lnTo>
                      <a:pt x="70" y="124"/>
                    </a:lnTo>
                    <a:lnTo>
                      <a:pt x="47" y="139"/>
                    </a:lnTo>
                    <a:lnTo>
                      <a:pt x="47" y="155"/>
                    </a:lnTo>
                    <a:lnTo>
                      <a:pt x="54" y="155"/>
                    </a:lnTo>
                    <a:lnTo>
                      <a:pt x="62" y="178"/>
                    </a:lnTo>
                    <a:lnTo>
                      <a:pt x="54" y="209"/>
                    </a:lnTo>
                    <a:lnTo>
                      <a:pt x="62" y="209"/>
                    </a:lnTo>
                    <a:lnTo>
                      <a:pt x="47" y="225"/>
                    </a:lnTo>
                    <a:lnTo>
                      <a:pt x="23" y="232"/>
                    </a:lnTo>
                    <a:lnTo>
                      <a:pt x="16" y="240"/>
                    </a:lnTo>
                    <a:lnTo>
                      <a:pt x="23" y="248"/>
                    </a:lnTo>
                    <a:lnTo>
                      <a:pt x="23" y="256"/>
                    </a:lnTo>
                    <a:lnTo>
                      <a:pt x="8" y="256"/>
                    </a:lnTo>
                    <a:lnTo>
                      <a:pt x="8" y="240"/>
                    </a:lnTo>
                    <a:lnTo>
                      <a:pt x="8" y="217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8" y="170"/>
                    </a:lnTo>
                    <a:lnTo>
                      <a:pt x="23" y="147"/>
                    </a:lnTo>
                    <a:lnTo>
                      <a:pt x="16" y="124"/>
                    </a:lnTo>
                    <a:lnTo>
                      <a:pt x="23" y="1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3" name="Freeform 674"/>
              <p:cNvSpPr>
                <a:spLocks/>
              </p:cNvSpPr>
              <p:nvPr/>
            </p:nvSpPr>
            <p:spPr bwMode="auto">
              <a:xfrm>
                <a:off x="3050" y="2150"/>
                <a:ext cx="164" cy="265"/>
              </a:xfrm>
              <a:custGeom>
                <a:avLst/>
                <a:gdLst>
                  <a:gd name="T0" fmla="*/ 46 w 164"/>
                  <a:gd name="T1" fmla="*/ 124 h 265"/>
                  <a:gd name="T2" fmla="*/ 39 w 164"/>
                  <a:gd name="T3" fmla="*/ 93 h 265"/>
                  <a:gd name="T4" fmla="*/ 8 w 164"/>
                  <a:gd name="T5" fmla="*/ 85 h 265"/>
                  <a:gd name="T6" fmla="*/ 46 w 164"/>
                  <a:gd name="T7" fmla="*/ 54 h 265"/>
                  <a:gd name="T8" fmla="*/ 70 w 164"/>
                  <a:gd name="T9" fmla="*/ 62 h 265"/>
                  <a:gd name="T10" fmla="*/ 70 w 164"/>
                  <a:gd name="T11" fmla="*/ 85 h 265"/>
                  <a:gd name="T12" fmla="*/ 77 w 164"/>
                  <a:gd name="T13" fmla="*/ 101 h 265"/>
                  <a:gd name="T14" fmla="*/ 85 w 164"/>
                  <a:gd name="T15" fmla="*/ 109 h 265"/>
                  <a:gd name="T16" fmla="*/ 93 w 164"/>
                  <a:gd name="T17" fmla="*/ 85 h 265"/>
                  <a:gd name="T18" fmla="*/ 77 w 164"/>
                  <a:gd name="T19" fmla="*/ 46 h 265"/>
                  <a:gd name="T20" fmla="*/ 77 w 164"/>
                  <a:gd name="T21" fmla="*/ 15 h 265"/>
                  <a:gd name="T22" fmla="*/ 101 w 164"/>
                  <a:gd name="T23" fmla="*/ 23 h 265"/>
                  <a:gd name="T24" fmla="*/ 132 w 164"/>
                  <a:gd name="T25" fmla="*/ 15 h 265"/>
                  <a:gd name="T26" fmla="*/ 155 w 164"/>
                  <a:gd name="T27" fmla="*/ 8 h 265"/>
                  <a:gd name="T28" fmla="*/ 163 w 164"/>
                  <a:gd name="T29" fmla="*/ 8 h 265"/>
                  <a:gd name="T30" fmla="*/ 163 w 164"/>
                  <a:gd name="T31" fmla="*/ 39 h 265"/>
                  <a:gd name="T32" fmla="*/ 163 w 164"/>
                  <a:gd name="T33" fmla="*/ 70 h 265"/>
                  <a:gd name="T34" fmla="*/ 147 w 164"/>
                  <a:gd name="T35" fmla="*/ 93 h 265"/>
                  <a:gd name="T36" fmla="*/ 116 w 164"/>
                  <a:gd name="T37" fmla="*/ 109 h 265"/>
                  <a:gd name="T38" fmla="*/ 93 w 164"/>
                  <a:gd name="T39" fmla="*/ 132 h 265"/>
                  <a:gd name="T40" fmla="*/ 70 w 164"/>
                  <a:gd name="T41" fmla="*/ 163 h 265"/>
                  <a:gd name="T42" fmla="*/ 85 w 164"/>
                  <a:gd name="T43" fmla="*/ 186 h 265"/>
                  <a:gd name="T44" fmla="*/ 85 w 164"/>
                  <a:gd name="T45" fmla="*/ 217 h 265"/>
                  <a:gd name="T46" fmla="*/ 46 w 164"/>
                  <a:gd name="T47" fmla="*/ 240 h 265"/>
                  <a:gd name="T48" fmla="*/ 46 w 164"/>
                  <a:gd name="T49" fmla="*/ 256 h 265"/>
                  <a:gd name="T50" fmla="*/ 46 w 164"/>
                  <a:gd name="T51" fmla="*/ 264 h 265"/>
                  <a:gd name="T52" fmla="*/ 31 w 164"/>
                  <a:gd name="T53" fmla="*/ 248 h 265"/>
                  <a:gd name="T54" fmla="*/ 23 w 164"/>
                  <a:gd name="T55" fmla="*/ 194 h 265"/>
                  <a:gd name="T56" fmla="*/ 31 w 164"/>
                  <a:gd name="T57" fmla="*/ 178 h 265"/>
                  <a:gd name="T58" fmla="*/ 39 w 164"/>
                  <a:gd name="T59" fmla="*/ 132 h 265"/>
                  <a:gd name="T60" fmla="*/ 46 w 164"/>
                  <a:gd name="T61" fmla="*/ 109 h 265"/>
                  <a:gd name="T62" fmla="*/ 23 w 164"/>
                  <a:gd name="T63" fmla="*/ 85 h 265"/>
                  <a:gd name="T64" fmla="*/ 8 w 164"/>
                  <a:gd name="T65" fmla="*/ 77 h 265"/>
                  <a:gd name="T66" fmla="*/ 46 w 164"/>
                  <a:gd name="T67" fmla="*/ 54 h 265"/>
                  <a:gd name="T68" fmla="*/ 70 w 164"/>
                  <a:gd name="T69" fmla="*/ 62 h 265"/>
                  <a:gd name="T70" fmla="*/ 70 w 164"/>
                  <a:gd name="T71" fmla="*/ 85 h 265"/>
                  <a:gd name="T72" fmla="*/ 77 w 164"/>
                  <a:gd name="T73" fmla="*/ 101 h 265"/>
                  <a:gd name="T74" fmla="*/ 85 w 164"/>
                  <a:gd name="T75" fmla="*/ 93 h 265"/>
                  <a:gd name="T76" fmla="*/ 93 w 164"/>
                  <a:gd name="T77" fmla="*/ 70 h 265"/>
                  <a:gd name="T78" fmla="*/ 70 w 164"/>
                  <a:gd name="T79" fmla="*/ 31 h 265"/>
                  <a:gd name="T80" fmla="*/ 93 w 164"/>
                  <a:gd name="T81" fmla="*/ 15 h 265"/>
                  <a:gd name="T82" fmla="*/ 116 w 164"/>
                  <a:gd name="T83" fmla="*/ 15 h 265"/>
                  <a:gd name="T84" fmla="*/ 140 w 164"/>
                  <a:gd name="T85" fmla="*/ 15 h 265"/>
                  <a:gd name="T86" fmla="*/ 163 w 164"/>
                  <a:gd name="T87" fmla="*/ 0 h 26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4"/>
                  <a:gd name="T133" fmla="*/ 0 h 265"/>
                  <a:gd name="T134" fmla="*/ 164 w 164"/>
                  <a:gd name="T135" fmla="*/ 265 h 26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4" h="265">
                    <a:moveTo>
                      <a:pt x="46" y="124"/>
                    </a:moveTo>
                    <a:lnTo>
                      <a:pt x="46" y="124"/>
                    </a:lnTo>
                    <a:lnTo>
                      <a:pt x="46" y="109"/>
                    </a:lnTo>
                    <a:lnTo>
                      <a:pt x="39" y="93"/>
                    </a:lnTo>
                    <a:lnTo>
                      <a:pt x="23" y="85"/>
                    </a:lnTo>
                    <a:lnTo>
                      <a:pt x="8" y="85"/>
                    </a:lnTo>
                    <a:lnTo>
                      <a:pt x="0" y="70"/>
                    </a:lnTo>
                    <a:lnTo>
                      <a:pt x="46" y="54"/>
                    </a:lnTo>
                    <a:lnTo>
                      <a:pt x="54" y="62"/>
                    </a:lnTo>
                    <a:lnTo>
                      <a:pt x="70" y="62"/>
                    </a:lnTo>
                    <a:lnTo>
                      <a:pt x="70" y="77"/>
                    </a:lnTo>
                    <a:lnTo>
                      <a:pt x="70" y="85"/>
                    </a:lnTo>
                    <a:lnTo>
                      <a:pt x="70" y="93"/>
                    </a:lnTo>
                    <a:lnTo>
                      <a:pt x="77" y="101"/>
                    </a:lnTo>
                    <a:lnTo>
                      <a:pt x="77" y="109"/>
                    </a:lnTo>
                    <a:lnTo>
                      <a:pt x="85" y="109"/>
                    </a:lnTo>
                    <a:lnTo>
                      <a:pt x="85" y="93"/>
                    </a:lnTo>
                    <a:lnTo>
                      <a:pt x="93" y="85"/>
                    </a:lnTo>
                    <a:lnTo>
                      <a:pt x="93" y="70"/>
                    </a:lnTo>
                    <a:lnTo>
                      <a:pt x="77" y="46"/>
                    </a:lnTo>
                    <a:lnTo>
                      <a:pt x="70" y="31"/>
                    </a:lnTo>
                    <a:lnTo>
                      <a:pt x="77" y="15"/>
                    </a:lnTo>
                    <a:lnTo>
                      <a:pt x="93" y="15"/>
                    </a:lnTo>
                    <a:lnTo>
                      <a:pt x="101" y="23"/>
                    </a:lnTo>
                    <a:lnTo>
                      <a:pt x="116" y="15"/>
                    </a:lnTo>
                    <a:lnTo>
                      <a:pt x="132" y="15"/>
                    </a:lnTo>
                    <a:lnTo>
                      <a:pt x="140" y="15"/>
                    </a:lnTo>
                    <a:lnTo>
                      <a:pt x="155" y="8"/>
                    </a:lnTo>
                    <a:lnTo>
                      <a:pt x="163" y="0"/>
                    </a:lnTo>
                    <a:lnTo>
                      <a:pt x="163" y="8"/>
                    </a:lnTo>
                    <a:lnTo>
                      <a:pt x="163" y="23"/>
                    </a:lnTo>
                    <a:lnTo>
                      <a:pt x="163" y="39"/>
                    </a:lnTo>
                    <a:lnTo>
                      <a:pt x="163" y="62"/>
                    </a:lnTo>
                    <a:lnTo>
                      <a:pt x="163" y="70"/>
                    </a:lnTo>
                    <a:lnTo>
                      <a:pt x="163" y="77"/>
                    </a:lnTo>
                    <a:lnTo>
                      <a:pt x="147" y="93"/>
                    </a:lnTo>
                    <a:lnTo>
                      <a:pt x="140" y="101"/>
                    </a:lnTo>
                    <a:lnTo>
                      <a:pt x="116" y="109"/>
                    </a:lnTo>
                    <a:lnTo>
                      <a:pt x="101" y="124"/>
                    </a:lnTo>
                    <a:lnTo>
                      <a:pt x="93" y="132"/>
                    </a:lnTo>
                    <a:lnTo>
                      <a:pt x="70" y="147"/>
                    </a:lnTo>
                    <a:lnTo>
                      <a:pt x="70" y="163"/>
                    </a:lnTo>
                    <a:lnTo>
                      <a:pt x="77" y="163"/>
                    </a:lnTo>
                    <a:lnTo>
                      <a:pt x="85" y="186"/>
                    </a:lnTo>
                    <a:lnTo>
                      <a:pt x="77" y="217"/>
                    </a:lnTo>
                    <a:lnTo>
                      <a:pt x="85" y="217"/>
                    </a:lnTo>
                    <a:lnTo>
                      <a:pt x="70" y="233"/>
                    </a:lnTo>
                    <a:lnTo>
                      <a:pt x="46" y="240"/>
                    </a:lnTo>
                    <a:lnTo>
                      <a:pt x="39" y="248"/>
                    </a:lnTo>
                    <a:lnTo>
                      <a:pt x="46" y="256"/>
                    </a:lnTo>
                    <a:lnTo>
                      <a:pt x="46" y="248"/>
                    </a:lnTo>
                    <a:lnTo>
                      <a:pt x="46" y="264"/>
                    </a:lnTo>
                    <a:lnTo>
                      <a:pt x="31" y="264"/>
                    </a:lnTo>
                    <a:lnTo>
                      <a:pt x="31" y="248"/>
                    </a:lnTo>
                    <a:lnTo>
                      <a:pt x="31" y="217"/>
                    </a:lnTo>
                    <a:lnTo>
                      <a:pt x="23" y="194"/>
                    </a:lnTo>
                    <a:lnTo>
                      <a:pt x="23" y="186"/>
                    </a:lnTo>
                    <a:lnTo>
                      <a:pt x="31" y="178"/>
                    </a:lnTo>
                    <a:lnTo>
                      <a:pt x="46" y="147"/>
                    </a:lnTo>
                    <a:lnTo>
                      <a:pt x="39" y="132"/>
                    </a:lnTo>
                    <a:lnTo>
                      <a:pt x="46" y="124"/>
                    </a:lnTo>
                    <a:lnTo>
                      <a:pt x="46" y="109"/>
                    </a:lnTo>
                    <a:lnTo>
                      <a:pt x="39" y="93"/>
                    </a:lnTo>
                    <a:lnTo>
                      <a:pt x="23" y="85"/>
                    </a:lnTo>
                    <a:lnTo>
                      <a:pt x="8" y="85"/>
                    </a:lnTo>
                    <a:lnTo>
                      <a:pt x="8" y="77"/>
                    </a:lnTo>
                    <a:lnTo>
                      <a:pt x="0" y="70"/>
                    </a:lnTo>
                    <a:lnTo>
                      <a:pt x="46" y="54"/>
                    </a:lnTo>
                    <a:lnTo>
                      <a:pt x="54" y="62"/>
                    </a:lnTo>
                    <a:lnTo>
                      <a:pt x="70" y="62"/>
                    </a:lnTo>
                    <a:lnTo>
                      <a:pt x="70" y="77"/>
                    </a:lnTo>
                    <a:lnTo>
                      <a:pt x="70" y="85"/>
                    </a:lnTo>
                    <a:lnTo>
                      <a:pt x="70" y="93"/>
                    </a:lnTo>
                    <a:lnTo>
                      <a:pt x="77" y="101"/>
                    </a:lnTo>
                    <a:lnTo>
                      <a:pt x="85" y="101"/>
                    </a:lnTo>
                    <a:lnTo>
                      <a:pt x="85" y="93"/>
                    </a:lnTo>
                    <a:lnTo>
                      <a:pt x="93" y="85"/>
                    </a:lnTo>
                    <a:lnTo>
                      <a:pt x="93" y="70"/>
                    </a:lnTo>
                    <a:lnTo>
                      <a:pt x="77" y="46"/>
                    </a:lnTo>
                    <a:lnTo>
                      <a:pt x="70" y="31"/>
                    </a:lnTo>
                    <a:lnTo>
                      <a:pt x="77" y="15"/>
                    </a:lnTo>
                    <a:lnTo>
                      <a:pt x="93" y="15"/>
                    </a:lnTo>
                    <a:lnTo>
                      <a:pt x="101" y="23"/>
                    </a:lnTo>
                    <a:lnTo>
                      <a:pt x="116" y="15"/>
                    </a:lnTo>
                    <a:lnTo>
                      <a:pt x="132" y="15"/>
                    </a:lnTo>
                    <a:lnTo>
                      <a:pt x="140" y="15"/>
                    </a:lnTo>
                    <a:lnTo>
                      <a:pt x="155" y="8"/>
                    </a:lnTo>
                    <a:lnTo>
                      <a:pt x="16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7" name="Group 675"/>
            <p:cNvGrpSpPr>
              <a:grpSpLocks/>
            </p:cNvGrpSpPr>
            <p:nvPr/>
          </p:nvGrpSpPr>
          <p:grpSpPr bwMode="auto">
            <a:xfrm>
              <a:off x="3188" y="2711"/>
              <a:ext cx="171" cy="195"/>
              <a:chOff x="3050" y="2002"/>
              <a:chExt cx="164" cy="172"/>
            </a:xfrm>
          </p:grpSpPr>
          <p:sp>
            <p:nvSpPr>
              <p:cNvPr id="67674" name="Freeform 676"/>
              <p:cNvSpPr>
                <a:spLocks/>
              </p:cNvSpPr>
              <p:nvPr/>
            </p:nvSpPr>
            <p:spPr bwMode="auto">
              <a:xfrm>
                <a:off x="3050" y="2002"/>
                <a:ext cx="156" cy="164"/>
              </a:xfrm>
              <a:custGeom>
                <a:avLst/>
                <a:gdLst>
                  <a:gd name="T0" fmla="*/ 73 w 156"/>
                  <a:gd name="T1" fmla="*/ 155 h 164"/>
                  <a:gd name="T2" fmla="*/ 73 w 156"/>
                  <a:gd name="T3" fmla="*/ 155 h 164"/>
                  <a:gd name="T4" fmla="*/ 88 w 156"/>
                  <a:gd name="T5" fmla="*/ 155 h 164"/>
                  <a:gd name="T6" fmla="*/ 96 w 156"/>
                  <a:gd name="T7" fmla="*/ 163 h 164"/>
                  <a:gd name="T8" fmla="*/ 110 w 156"/>
                  <a:gd name="T9" fmla="*/ 155 h 164"/>
                  <a:gd name="T10" fmla="*/ 126 w 156"/>
                  <a:gd name="T11" fmla="*/ 155 h 164"/>
                  <a:gd name="T12" fmla="*/ 133 w 156"/>
                  <a:gd name="T13" fmla="*/ 155 h 164"/>
                  <a:gd name="T14" fmla="*/ 147 w 156"/>
                  <a:gd name="T15" fmla="*/ 149 h 164"/>
                  <a:gd name="T16" fmla="*/ 155 w 156"/>
                  <a:gd name="T17" fmla="*/ 141 h 164"/>
                  <a:gd name="T18" fmla="*/ 147 w 156"/>
                  <a:gd name="T19" fmla="*/ 133 h 164"/>
                  <a:gd name="T20" fmla="*/ 140 w 156"/>
                  <a:gd name="T21" fmla="*/ 119 h 164"/>
                  <a:gd name="T22" fmla="*/ 140 w 156"/>
                  <a:gd name="T23" fmla="*/ 112 h 164"/>
                  <a:gd name="T24" fmla="*/ 140 w 156"/>
                  <a:gd name="T25" fmla="*/ 90 h 164"/>
                  <a:gd name="T26" fmla="*/ 133 w 156"/>
                  <a:gd name="T27" fmla="*/ 82 h 164"/>
                  <a:gd name="T28" fmla="*/ 140 w 156"/>
                  <a:gd name="T29" fmla="*/ 60 h 164"/>
                  <a:gd name="T30" fmla="*/ 118 w 156"/>
                  <a:gd name="T31" fmla="*/ 45 h 164"/>
                  <a:gd name="T32" fmla="*/ 110 w 156"/>
                  <a:gd name="T33" fmla="*/ 30 h 164"/>
                  <a:gd name="T34" fmla="*/ 67 w 156"/>
                  <a:gd name="T35" fmla="*/ 0 h 164"/>
                  <a:gd name="T36" fmla="*/ 51 w 156"/>
                  <a:gd name="T37" fmla="*/ 15 h 164"/>
                  <a:gd name="T38" fmla="*/ 59 w 156"/>
                  <a:gd name="T39" fmla="*/ 23 h 164"/>
                  <a:gd name="T40" fmla="*/ 44 w 156"/>
                  <a:gd name="T41" fmla="*/ 23 h 164"/>
                  <a:gd name="T42" fmla="*/ 44 w 156"/>
                  <a:gd name="T43" fmla="*/ 30 h 164"/>
                  <a:gd name="T44" fmla="*/ 44 w 156"/>
                  <a:gd name="T45" fmla="*/ 23 h 164"/>
                  <a:gd name="T46" fmla="*/ 37 w 156"/>
                  <a:gd name="T47" fmla="*/ 30 h 164"/>
                  <a:gd name="T48" fmla="*/ 37 w 156"/>
                  <a:gd name="T49" fmla="*/ 23 h 164"/>
                  <a:gd name="T50" fmla="*/ 29 w 156"/>
                  <a:gd name="T51" fmla="*/ 30 h 164"/>
                  <a:gd name="T52" fmla="*/ 29 w 156"/>
                  <a:gd name="T53" fmla="*/ 15 h 164"/>
                  <a:gd name="T54" fmla="*/ 29 w 156"/>
                  <a:gd name="T55" fmla="*/ 0 h 164"/>
                  <a:gd name="T56" fmla="*/ 8 w 156"/>
                  <a:gd name="T57" fmla="*/ 0 h 164"/>
                  <a:gd name="T58" fmla="*/ 14 w 156"/>
                  <a:gd name="T59" fmla="*/ 15 h 164"/>
                  <a:gd name="T60" fmla="*/ 14 w 156"/>
                  <a:gd name="T61" fmla="*/ 23 h 164"/>
                  <a:gd name="T62" fmla="*/ 8 w 156"/>
                  <a:gd name="T63" fmla="*/ 30 h 164"/>
                  <a:gd name="T64" fmla="*/ 14 w 156"/>
                  <a:gd name="T65" fmla="*/ 37 h 164"/>
                  <a:gd name="T66" fmla="*/ 8 w 156"/>
                  <a:gd name="T67" fmla="*/ 52 h 164"/>
                  <a:gd name="T68" fmla="*/ 0 w 156"/>
                  <a:gd name="T69" fmla="*/ 52 h 164"/>
                  <a:gd name="T70" fmla="*/ 0 w 156"/>
                  <a:gd name="T71" fmla="*/ 74 h 164"/>
                  <a:gd name="T72" fmla="*/ 0 w 156"/>
                  <a:gd name="T73" fmla="*/ 82 h 164"/>
                  <a:gd name="T74" fmla="*/ 8 w 156"/>
                  <a:gd name="T75" fmla="*/ 90 h 164"/>
                  <a:gd name="T76" fmla="*/ 8 w 156"/>
                  <a:gd name="T77" fmla="*/ 96 h 164"/>
                  <a:gd name="T78" fmla="*/ 14 w 156"/>
                  <a:gd name="T79" fmla="*/ 112 h 164"/>
                  <a:gd name="T80" fmla="*/ 44 w 156"/>
                  <a:gd name="T81" fmla="*/ 126 h 164"/>
                  <a:gd name="T82" fmla="*/ 51 w 156"/>
                  <a:gd name="T83" fmla="*/ 126 h 164"/>
                  <a:gd name="T84" fmla="*/ 59 w 156"/>
                  <a:gd name="T85" fmla="*/ 126 h 164"/>
                  <a:gd name="T86" fmla="*/ 67 w 156"/>
                  <a:gd name="T87" fmla="*/ 133 h 164"/>
                  <a:gd name="T88" fmla="*/ 67 w 156"/>
                  <a:gd name="T89" fmla="*/ 149 h 164"/>
                  <a:gd name="T90" fmla="*/ 73 w 156"/>
                  <a:gd name="T91" fmla="*/ 155 h 16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56"/>
                  <a:gd name="T139" fmla="*/ 0 h 164"/>
                  <a:gd name="T140" fmla="*/ 156 w 156"/>
                  <a:gd name="T141" fmla="*/ 164 h 16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56" h="164">
                    <a:moveTo>
                      <a:pt x="73" y="155"/>
                    </a:moveTo>
                    <a:lnTo>
                      <a:pt x="73" y="155"/>
                    </a:lnTo>
                    <a:lnTo>
                      <a:pt x="88" y="155"/>
                    </a:lnTo>
                    <a:lnTo>
                      <a:pt x="96" y="163"/>
                    </a:lnTo>
                    <a:lnTo>
                      <a:pt x="110" y="155"/>
                    </a:lnTo>
                    <a:lnTo>
                      <a:pt x="126" y="155"/>
                    </a:lnTo>
                    <a:lnTo>
                      <a:pt x="133" y="155"/>
                    </a:lnTo>
                    <a:lnTo>
                      <a:pt x="147" y="149"/>
                    </a:lnTo>
                    <a:lnTo>
                      <a:pt x="155" y="141"/>
                    </a:lnTo>
                    <a:lnTo>
                      <a:pt x="147" y="133"/>
                    </a:lnTo>
                    <a:lnTo>
                      <a:pt x="140" y="119"/>
                    </a:lnTo>
                    <a:lnTo>
                      <a:pt x="140" y="112"/>
                    </a:lnTo>
                    <a:lnTo>
                      <a:pt x="140" y="90"/>
                    </a:lnTo>
                    <a:lnTo>
                      <a:pt x="133" y="82"/>
                    </a:lnTo>
                    <a:lnTo>
                      <a:pt x="140" y="60"/>
                    </a:lnTo>
                    <a:lnTo>
                      <a:pt x="118" y="45"/>
                    </a:lnTo>
                    <a:lnTo>
                      <a:pt x="110" y="30"/>
                    </a:lnTo>
                    <a:lnTo>
                      <a:pt x="67" y="0"/>
                    </a:lnTo>
                    <a:lnTo>
                      <a:pt x="51" y="15"/>
                    </a:lnTo>
                    <a:lnTo>
                      <a:pt x="59" y="23"/>
                    </a:lnTo>
                    <a:lnTo>
                      <a:pt x="44" y="23"/>
                    </a:lnTo>
                    <a:lnTo>
                      <a:pt x="44" y="30"/>
                    </a:lnTo>
                    <a:lnTo>
                      <a:pt x="44" y="23"/>
                    </a:lnTo>
                    <a:lnTo>
                      <a:pt x="37" y="30"/>
                    </a:lnTo>
                    <a:lnTo>
                      <a:pt x="37" y="23"/>
                    </a:lnTo>
                    <a:lnTo>
                      <a:pt x="29" y="30"/>
                    </a:lnTo>
                    <a:lnTo>
                      <a:pt x="29" y="15"/>
                    </a:lnTo>
                    <a:lnTo>
                      <a:pt x="29" y="0"/>
                    </a:lnTo>
                    <a:lnTo>
                      <a:pt x="8" y="0"/>
                    </a:lnTo>
                    <a:lnTo>
                      <a:pt x="14" y="15"/>
                    </a:lnTo>
                    <a:lnTo>
                      <a:pt x="14" y="23"/>
                    </a:lnTo>
                    <a:lnTo>
                      <a:pt x="8" y="30"/>
                    </a:lnTo>
                    <a:lnTo>
                      <a:pt x="14" y="37"/>
                    </a:lnTo>
                    <a:lnTo>
                      <a:pt x="8" y="52"/>
                    </a:lnTo>
                    <a:lnTo>
                      <a:pt x="0" y="52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8" y="90"/>
                    </a:lnTo>
                    <a:lnTo>
                      <a:pt x="8" y="96"/>
                    </a:lnTo>
                    <a:lnTo>
                      <a:pt x="14" y="112"/>
                    </a:lnTo>
                    <a:lnTo>
                      <a:pt x="44" y="126"/>
                    </a:lnTo>
                    <a:lnTo>
                      <a:pt x="51" y="126"/>
                    </a:lnTo>
                    <a:lnTo>
                      <a:pt x="59" y="126"/>
                    </a:lnTo>
                    <a:lnTo>
                      <a:pt x="67" y="133"/>
                    </a:lnTo>
                    <a:lnTo>
                      <a:pt x="67" y="149"/>
                    </a:lnTo>
                    <a:lnTo>
                      <a:pt x="73" y="15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5" name="Freeform 677"/>
              <p:cNvSpPr>
                <a:spLocks/>
              </p:cNvSpPr>
              <p:nvPr/>
            </p:nvSpPr>
            <p:spPr bwMode="auto">
              <a:xfrm>
                <a:off x="3050" y="2002"/>
                <a:ext cx="164" cy="172"/>
              </a:xfrm>
              <a:custGeom>
                <a:avLst/>
                <a:gdLst>
                  <a:gd name="T0" fmla="*/ 93 w 164"/>
                  <a:gd name="T1" fmla="*/ 163 h 172"/>
                  <a:gd name="T2" fmla="*/ 116 w 164"/>
                  <a:gd name="T3" fmla="*/ 163 h 172"/>
                  <a:gd name="T4" fmla="*/ 140 w 164"/>
                  <a:gd name="T5" fmla="*/ 163 h 172"/>
                  <a:gd name="T6" fmla="*/ 163 w 164"/>
                  <a:gd name="T7" fmla="*/ 148 h 172"/>
                  <a:gd name="T8" fmla="*/ 147 w 164"/>
                  <a:gd name="T9" fmla="*/ 125 h 172"/>
                  <a:gd name="T10" fmla="*/ 147 w 164"/>
                  <a:gd name="T11" fmla="*/ 94 h 172"/>
                  <a:gd name="T12" fmla="*/ 147 w 164"/>
                  <a:gd name="T13" fmla="*/ 63 h 172"/>
                  <a:gd name="T14" fmla="*/ 116 w 164"/>
                  <a:gd name="T15" fmla="*/ 31 h 172"/>
                  <a:gd name="T16" fmla="*/ 54 w 164"/>
                  <a:gd name="T17" fmla="*/ 24 h 172"/>
                  <a:gd name="T18" fmla="*/ 46 w 164"/>
                  <a:gd name="T19" fmla="*/ 24 h 172"/>
                  <a:gd name="T20" fmla="*/ 39 w 164"/>
                  <a:gd name="T21" fmla="*/ 31 h 172"/>
                  <a:gd name="T22" fmla="*/ 39 w 164"/>
                  <a:gd name="T23" fmla="*/ 31 h 172"/>
                  <a:gd name="T24" fmla="*/ 31 w 164"/>
                  <a:gd name="T25" fmla="*/ 24 h 172"/>
                  <a:gd name="T26" fmla="*/ 8 w 164"/>
                  <a:gd name="T27" fmla="*/ 8 h 172"/>
                  <a:gd name="T28" fmla="*/ 15 w 164"/>
                  <a:gd name="T29" fmla="*/ 24 h 172"/>
                  <a:gd name="T30" fmla="*/ 15 w 164"/>
                  <a:gd name="T31" fmla="*/ 39 h 172"/>
                  <a:gd name="T32" fmla="*/ 0 w 164"/>
                  <a:gd name="T33" fmla="*/ 55 h 172"/>
                  <a:gd name="T34" fmla="*/ 0 w 164"/>
                  <a:gd name="T35" fmla="*/ 86 h 172"/>
                  <a:gd name="T36" fmla="*/ 8 w 164"/>
                  <a:gd name="T37" fmla="*/ 101 h 172"/>
                  <a:gd name="T38" fmla="*/ 46 w 164"/>
                  <a:gd name="T39" fmla="*/ 132 h 172"/>
                  <a:gd name="T40" fmla="*/ 62 w 164"/>
                  <a:gd name="T41" fmla="*/ 132 h 172"/>
                  <a:gd name="T42" fmla="*/ 70 w 164"/>
                  <a:gd name="T43" fmla="*/ 163 h 172"/>
                  <a:gd name="T44" fmla="*/ 93 w 164"/>
                  <a:gd name="T45" fmla="*/ 163 h 172"/>
                  <a:gd name="T46" fmla="*/ 116 w 164"/>
                  <a:gd name="T47" fmla="*/ 163 h 172"/>
                  <a:gd name="T48" fmla="*/ 140 w 164"/>
                  <a:gd name="T49" fmla="*/ 163 h 172"/>
                  <a:gd name="T50" fmla="*/ 163 w 164"/>
                  <a:gd name="T51" fmla="*/ 148 h 172"/>
                  <a:gd name="T52" fmla="*/ 147 w 164"/>
                  <a:gd name="T53" fmla="*/ 125 h 172"/>
                  <a:gd name="T54" fmla="*/ 147 w 164"/>
                  <a:gd name="T55" fmla="*/ 94 h 172"/>
                  <a:gd name="T56" fmla="*/ 147 w 164"/>
                  <a:gd name="T57" fmla="*/ 63 h 172"/>
                  <a:gd name="T58" fmla="*/ 116 w 164"/>
                  <a:gd name="T59" fmla="*/ 31 h 172"/>
                  <a:gd name="T60" fmla="*/ 54 w 164"/>
                  <a:gd name="T61" fmla="*/ 16 h 172"/>
                  <a:gd name="T62" fmla="*/ 46 w 164"/>
                  <a:gd name="T63" fmla="*/ 24 h 172"/>
                  <a:gd name="T64" fmla="*/ 46 w 164"/>
                  <a:gd name="T65" fmla="*/ 24 h 172"/>
                  <a:gd name="T66" fmla="*/ 39 w 164"/>
                  <a:gd name="T67" fmla="*/ 24 h 172"/>
                  <a:gd name="T68" fmla="*/ 31 w 164"/>
                  <a:gd name="T69" fmla="*/ 16 h 172"/>
                  <a:gd name="T70" fmla="*/ 8 w 164"/>
                  <a:gd name="T71" fmla="*/ 0 h 172"/>
                  <a:gd name="T72" fmla="*/ 15 w 164"/>
                  <a:gd name="T73" fmla="*/ 24 h 172"/>
                  <a:gd name="T74" fmla="*/ 15 w 164"/>
                  <a:gd name="T75" fmla="*/ 39 h 172"/>
                  <a:gd name="T76" fmla="*/ 0 w 164"/>
                  <a:gd name="T77" fmla="*/ 55 h 172"/>
                  <a:gd name="T78" fmla="*/ 0 w 164"/>
                  <a:gd name="T79" fmla="*/ 86 h 172"/>
                  <a:gd name="T80" fmla="*/ 8 w 164"/>
                  <a:gd name="T81" fmla="*/ 101 h 172"/>
                  <a:gd name="T82" fmla="*/ 46 w 164"/>
                  <a:gd name="T83" fmla="*/ 132 h 172"/>
                  <a:gd name="T84" fmla="*/ 62 w 164"/>
                  <a:gd name="T85" fmla="*/ 132 h 172"/>
                  <a:gd name="T86" fmla="*/ 70 w 164"/>
                  <a:gd name="T87" fmla="*/ 156 h 1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64"/>
                  <a:gd name="T133" fmla="*/ 0 h 172"/>
                  <a:gd name="T134" fmla="*/ 164 w 164"/>
                  <a:gd name="T135" fmla="*/ 172 h 17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64" h="172">
                    <a:moveTo>
                      <a:pt x="93" y="163"/>
                    </a:moveTo>
                    <a:lnTo>
                      <a:pt x="93" y="163"/>
                    </a:lnTo>
                    <a:lnTo>
                      <a:pt x="101" y="171"/>
                    </a:lnTo>
                    <a:lnTo>
                      <a:pt x="116" y="163"/>
                    </a:lnTo>
                    <a:lnTo>
                      <a:pt x="132" y="163"/>
                    </a:lnTo>
                    <a:lnTo>
                      <a:pt x="140" y="163"/>
                    </a:lnTo>
                    <a:lnTo>
                      <a:pt x="155" y="156"/>
                    </a:lnTo>
                    <a:lnTo>
                      <a:pt x="163" y="148"/>
                    </a:lnTo>
                    <a:lnTo>
                      <a:pt x="155" y="140"/>
                    </a:lnTo>
                    <a:lnTo>
                      <a:pt x="147" y="125"/>
                    </a:lnTo>
                    <a:lnTo>
                      <a:pt x="147" y="117"/>
                    </a:lnTo>
                    <a:lnTo>
                      <a:pt x="147" y="94"/>
                    </a:lnTo>
                    <a:lnTo>
                      <a:pt x="140" y="86"/>
                    </a:lnTo>
                    <a:lnTo>
                      <a:pt x="147" y="63"/>
                    </a:lnTo>
                    <a:lnTo>
                      <a:pt x="124" y="47"/>
                    </a:lnTo>
                    <a:lnTo>
                      <a:pt x="116" y="31"/>
                    </a:lnTo>
                    <a:lnTo>
                      <a:pt x="70" y="0"/>
                    </a:lnTo>
                    <a:lnTo>
                      <a:pt x="54" y="24"/>
                    </a:lnTo>
                    <a:lnTo>
                      <a:pt x="62" y="24"/>
                    </a:lnTo>
                    <a:lnTo>
                      <a:pt x="46" y="24"/>
                    </a:lnTo>
                    <a:lnTo>
                      <a:pt x="46" y="31"/>
                    </a:lnTo>
                    <a:lnTo>
                      <a:pt x="39" y="31"/>
                    </a:lnTo>
                    <a:lnTo>
                      <a:pt x="39" y="24"/>
                    </a:lnTo>
                    <a:lnTo>
                      <a:pt x="39" y="31"/>
                    </a:lnTo>
                    <a:lnTo>
                      <a:pt x="31" y="31"/>
                    </a:lnTo>
                    <a:lnTo>
                      <a:pt x="31" y="24"/>
                    </a:lnTo>
                    <a:lnTo>
                      <a:pt x="31" y="0"/>
                    </a:lnTo>
                    <a:lnTo>
                      <a:pt x="8" y="8"/>
                    </a:lnTo>
                    <a:lnTo>
                      <a:pt x="15" y="16"/>
                    </a:lnTo>
                    <a:lnTo>
                      <a:pt x="15" y="24"/>
                    </a:lnTo>
                    <a:lnTo>
                      <a:pt x="8" y="31"/>
                    </a:lnTo>
                    <a:lnTo>
                      <a:pt x="15" y="39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8" y="94"/>
                    </a:lnTo>
                    <a:lnTo>
                      <a:pt x="8" y="101"/>
                    </a:lnTo>
                    <a:lnTo>
                      <a:pt x="15" y="117"/>
                    </a:lnTo>
                    <a:lnTo>
                      <a:pt x="46" y="132"/>
                    </a:lnTo>
                    <a:lnTo>
                      <a:pt x="54" y="140"/>
                    </a:lnTo>
                    <a:lnTo>
                      <a:pt x="62" y="132"/>
                    </a:lnTo>
                    <a:lnTo>
                      <a:pt x="70" y="140"/>
                    </a:lnTo>
                    <a:lnTo>
                      <a:pt x="70" y="163"/>
                    </a:lnTo>
                    <a:lnTo>
                      <a:pt x="77" y="163"/>
                    </a:lnTo>
                    <a:lnTo>
                      <a:pt x="93" y="163"/>
                    </a:lnTo>
                    <a:lnTo>
                      <a:pt x="101" y="171"/>
                    </a:lnTo>
                    <a:lnTo>
                      <a:pt x="116" y="163"/>
                    </a:lnTo>
                    <a:lnTo>
                      <a:pt x="132" y="163"/>
                    </a:lnTo>
                    <a:lnTo>
                      <a:pt x="140" y="163"/>
                    </a:lnTo>
                    <a:lnTo>
                      <a:pt x="155" y="156"/>
                    </a:lnTo>
                    <a:lnTo>
                      <a:pt x="163" y="148"/>
                    </a:lnTo>
                    <a:lnTo>
                      <a:pt x="155" y="140"/>
                    </a:lnTo>
                    <a:lnTo>
                      <a:pt x="147" y="125"/>
                    </a:lnTo>
                    <a:lnTo>
                      <a:pt x="147" y="117"/>
                    </a:lnTo>
                    <a:lnTo>
                      <a:pt x="147" y="94"/>
                    </a:lnTo>
                    <a:lnTo>
                      <a:pt x="140" y="86"/>
                    </a:lnTo>
                    <a:lnTo>
                      <a:pt x="147" y="63"/>
                    </a:lnTo>
                    <a:lnTo>
                      <a:pt x="124" y="47"/>
                    </a:lnTo>
                    <a:lnTo>
                      <a:pt x="116" y="31"/>
                    </a:lnTo>
                    <a:lnTo>
                      <a:pt x="70" y="0"/>
                    </a:lnTo>
                    <a:lnTo>
                      <a:pt x="54" y="16"/>
                    </a:lnTo>
                    <a:lnTo>
                      <a:pt x="62" y="24"/>
                    </a:lnTo>
                    <a:lnTo>
                      <a:pt x="46" y="24"/>
                    </a:lnTo>
                    <a:lnTo>
                      <a:pt x="46" y="31"/>
                    </a:lnTo>
                    <a:lnTo>
                      <a:pt x="46" y="24"/>
                    </a:lnTo>
                    <a:lnTo>
                      <a:pt x="39" y="31"/>
                    </a:lnTo>
                    <a:lnTo>
                      <a:pt x="39" y="24"/>
                    </a:lnTo>
                    <a:lnTo>
                      <a:pt x="31" y="31"/>
                    </a:lnTo>
                    <a:lnTo>
                      <a:pt x="31" y="16"/>
                    </a:lnTo>
                    <a:lnTo>
                      <a:pt x="31" y="0"/>
                    </a:lnTo>
                    <a:lnTo>
                      <a:pt x="8" y="0"/>
                    </a:lnTo>
                    <a:lnTo>
                      <a:pt x="15" y="16"/>
                    </a:lnTo>
                    <a:lnTo>
                      <a:pt x="15" y="24"/>
                    </a:lnTo>
                    <a:lnTo>
                      <a:pt x="8" y="31"/>
                    </a:lnTo>
                    <a:lnTo>
                      <a:pt x="15" y="39"/>
                    </a:lnTo>
                    <a:lnTo>
                      <a:pt x="8" y="55"/>
                    </a:lnTo>
                    <a:lnTo>
                      <a:pt x="0" y="55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8" y="94"/>
                    </a:lnTo>
                    <a:lnTo>
                      <a:pt x="8" y="101"/>
                    </a:lnTo>
                    <a:lnTo>
                      <a:pt x="15" y="117"/>
                    </a:lnTo>
                    <a:lnTo>
                      <a:pt x="46" y="132"/>
                    </a:lnTo>
                    <a:lnTo>
                      <a:pt x="54" y="132"/>
                    </a:lnTo>
                    <a:lnTo>
                      <a:pt x="62" y="132"/>
                    </a:lnTo>
                    <a:lnTo>
                      <a:pt x="70" y="140"/>
                    </a:lnTo>
                    <a:lnTo>
                      <a:pt x="70" y="156"/>
                    </a:lnTo>
                    <a:lnTo>
                      <a:pt x="77" y="16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6" name="Freeform 678"/>
              <p:cNvSpPr>
                <a:spLocks/>
              </p:cNvSpPr>
              <p:nvPr/>
            </p:nvSpPr>
            <p:spPr bwMode="auto">
              <a:xfrm>
                <a:off x="3197" y="20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7" name="Freeform 679"/>
              <p:cNvSpPr>
                <a:spLocks/>
              </p:cNvSpPr>
              <p:nvPr/>
            </p:nvSpPr>
            <p:spPr bwMode="auto">
              <a:xfrm>
                <a:off x="3197" y="2080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0 h 9"/>
                  <a:gd name="T6" fmla="*/ 0 w 1"/>
                  <a:gd name="T7" fmla="*/ 8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8" name="Freeform 680"/>
              <p:cNvSpPr>
                <a:spLocks/>
              </p:cNvSpPr>
              <p:nvPr/>
            </p:nvSpPr>
            <p:spPr bwMode="auto">
              <a:xfrm>
                <a:off x="3205" y="2064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9" name="Freeform 681"/>
              <p:cNvSpPr>
                <a:spLocks/>
              </p:cNvSpPr>
              <p:nvPr/>
            </p:nvSpPr>
            <p:spPr bwMode="auto">
              <a:xfrm>
                <a:off x="3205" y="2065"/>
                <a:ext cx="1" cy="8"/>
              </a:xfrm>
              <a:custGeom>
                <a:avLst/>
                <a:gdLst>
                  <a:gd name="T0" fmla="*/ 0 w 1"/>
                  <a:gd name="T1" fmla="*/ 7 h 8"/>
                  <a:gd name="T2" fmla="*/ 0 w 1"/>
                  <a:gd name="T3" fmla="*/ 7 h 8"/>
                  <a:gd name="T4" fmla="*/ 0 w 1"/>
                  <a:gd name="T5" fmla="*/ 0 h 8"/>
                  <a:gd name="T6" fmla="*/ 0 w 1"/>
                  <a:gd name="T7" fmla="*/ 7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80" name="Freeform 682"/>
              <p:cNvSpPr>
                <a:spLocks/>
              </p:cNvSpPr>
              <p:nvPr/>
            </p:nvSpPr>
            <p:spPr bwMode="auto">
              <a:xfrm>
                <a:off x="3205" y="2065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w 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" name="Group 683"/>
            <p:cNvGrpSpPr>
              <a:grpSpLocks/>
            </p:cNvGrpSpPr>
            <p:nvPr/>
          </p:nvGrpSpPr>
          <p:grpSpPr bwMode="auto">
            <a:xfrm>
              <a:off x="3059" y="2835"/>
              <a:ext cx="186" cy="177"/>
              <a:chOff x="2926" y="2111"/>
              <a:chExt cx="179" cy="156"/>
            </a:xfrm>
          </p:grpSpPr>
          <p:sp>
            <p:nvSpPr>
              <p:cNvPr id="67671" name="Freeform 684"/>
              <p:cNvSpPr>
                <a:spLocks/>
              </p:cNvSpPr>
              <p:nvPr/>
            </p:nvSpPr>
            <p:spPr bwMode="auto">
              <a:xfrm>
                <a:off x="2926" y="2111"/>
                <a:ext cx="171" cy="148"/>
              </a:xfrm>
              <a:custGeom>
                <a:avLst/>
                <a:gdLst>
                  <a:gd name="T0" fmla="*/ 30 w 171"/>
                  <a:gd name="T1" fmla="*/ 45 h 148"/>
                  <a:gd name="T2" fmla="*/ 30 w 171"/>
                  <a:gd name="T3" fmla="*/ 45 h 148"/>
                  <a:gd name="T4" fmla="*/ 30 w 171"/>
                  <a:gd name="T5" fmla="*/ 74 h 148"/>
                  <a:gd name="T6" fmla="*/ 36 w 171"/>
                  <a:gd name="T7" fmla="*/ 74 h 148"/>
                  <a:gd name="T8" fmla="*/ 0 w 171"/>
                  <a:gd name="T9" fmla="*/ 74 h 148"/>
                  <a:gd name="T10" fmla="*/ 0 w 171"/>
                  <a:gd name="T11" fmla="*/ 125 h 148"/>
                  <a:gd name="T12" fmla="*/ 22 w 171"/>
                  <a:gd name="T13" fmla="*/ 140 h 148"/>
                  <a:gd name="T14" fmla="*/ 36 w 171"/>
                  <a:gd name="T15" fmla="*/ 140 h 148"/>
                  <a:gd name="T16" fmla="*/ 44 w 171"/>
                  <a:gd name="T17" fmla="*/ 140 h 148"/>
                  <a:gd name="T18" fmla="*/ 52 w 171"/>
                  <a:gd name="T19" fmla="*/ 147 h 148"/>
                  <a:gd name="T20" fmla="*/ 74 w 171"/>
                  <a:gd name="T21" fmla="*/ 147 h 148"/>
                  <a:gd name="T22" fmla="*/ 89 w 171"/>
                  <a:gd name="T23" fmla="*/ 133 h 148"/>
                  <a:gd name="T24" fmla="*/ 96 w 171"/>
                  <a:gd name="T25" fmla="*/ 133 h 148"/>
                  <a:gd name="T26" fmla="*/ 103 w 171"/>
                  <a:gd name="T27" fmla="*/ 118 h 148"/>
                  <a:gd name="T28" fmla="*/ 118 w 171"/>
                  <a:gd name="T29" fmla="*/ 110 h 148"/>
                  <a:gd name="T30" fmla="*/ 126 w 171"/>
                  <a:gd name="T31" fmla="*/ 110 h 148"/>
                  <a:gd name="T32" fmla="*/ 118 w 171"/>
                  <a:gd name="T33" fmla="*/ 103 h 148"/>
                  <a:gd name="T34" fmla="*/ 162 w 171"/>
                  <a:gd name="T35" fmla="*/ 88 h 148"/>
                  <a:gd name="T36" fmla="*/ 162 w 171"/>
                  <a:gd name="T37" fmla="*/ 81 h 148"/>
                  <a:gd name="T38" fmla="*/ 162 w 171"/>
                  <a:gd name="T39" fmla="*/ 74 h 148"/>
                  <a:gd name="T40" fmla="*/ 170 w 171"/>
                  <a:gd name="T41" fmla="*/ 66 h 148"/>
                  <a:gd name="T42" fmla="*/ 170 w 171"/>
                  <a:gd name="T43" fmla="*/ 51 h 148"/>
                  <a:gd name="T44" fmla="*/ 170 w 171"/>
                  <a:gd name="T45" fmla="*/ 45 h 148"/>
                  <a:gd name="T46" fmla="*/ 170 w 171"/>
                  <a:gd name="T47" fmla="*/ 37 h 148"/>
                  <a:gd name="T48" fmla="*/ 162 w 171"/>
                  <a:gd name="T49" fmla="*/ 22 h 148"/>
                  <a:gd name="T50" fmla="*/ 133 w 171"/>
                  <a:gd name="T51" fmla="*/ 8 h 148"/>
                  <a:gd name="T52" fmla="*/ 133 w 171"/>
                  <a:gd name="T53" fmla="*/ 15 h 148"/>
                  <a:gd name="T54" fmla="*/ 126 w 171"/>
                  <a:gd name="T55" fmla="*/ 8 h 148"/>
                  <a:gd name="T56" fmla="*/ 126 w 171"/>
                  <a:gd name="T57" fmla="*/ 0 h 148"/>
                  <a:gd name="T58" fmla="*/ 111 w 171"/>
                  <a:gd name="T59" fmla="*/ 8 h 148"/>
                  <a:gd name="T60" fmla="*/ 103 w 171"/>
                  <a:gd name="T61" fmla="*/ 15 h 148"/>
                  <a:gd name="T62" fmla="*/ 103 w 171"/>
                  <a:gd name="T63" fmla="*/ 37 h 148"/>
                  <a:gd name="T64" fmla="*/ 96 w 171"/>
                  <a:gd name="T65" fmla="*/ 59 h 148"/>
                  <a:gd name="T66" fmla="*/ 103 w 171"/>
                  <a:gd name="T67" fmla="*/ 66 h 148"/>
                  <a:gd name="T68" fmla="*/ 118 w 171"/>
                  <a:gd name="T69" fmla="*/ 66 h 148"/>
                  <a:gd name="T70" fmla="*/ 118 w 171"/>
                  <a:gd name="T71" fmla="*/ 81 h 148"/>
                  <a:gd name="T72" fmla="*/ 103 w 171"/>
                  <a:gd name="T73" fmla="*/ 74 h 148"/>
                  <a:gd name="T74" fmla="*/ 89 w 171"/>
                  <a:gd name="T75" fmla="*/ 66 h 148"/>
                  <a:gd name="T76" fmla="*/ 81 w 171"/>
                  <a:gd name="T77" fmla="*/ 59 h 148"/>
                  <a:gd name="T78" fmla="*/ 74 w 171"/>
                  <a:gd name="T79" fmla="*/ 59 h 148"/>
                  <a:gd name="T80" fmla="*/ 67 w 171"/>
                  <a:gd name="T81" fmla="*/ 59 h 148"/>
                  <a:gd name="T82" fmla="*/ 52 w 171"/>
                  <a:gd name="T83" fmla="*/ 51 h 148"/>
                  <a:gd name="T84" fmla="*/ 52 w 171"/>
                  <a:gd name="T85" fmla="*/ 45 h 148"/>
                  <a:gd name="T86" fmla="*/ 36 w 171"/>
                  <a:gd name="T87" fmla="*/ 51 h 148"/>
                  <a:gd name="T88" fmla="*/ 36 w 171"/>
                  <a:gd name="T89" fmla="*/ 45 h 148"/>
                  <a:gd name="T90" fmla="*/ 30 w 171"/>
                  <a:gd name="T91" fmla="*/ 45 h 14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71"/>
                  <a:gd name="T139" fmla="*/ 0 h 148"/>
                  <a:gd name="T140" fmla="*/ 171 w 171"/>
                  <a:gd name="T141" fmla="*/ 148 h 14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71" h="148">
                    <a:moveTo>
                      <a:pt x="30" y="45"/>
                    </a:moveTo>
                    <a:lnTo>
                      <a:pt x="30" y="45"/>
                    </a:lnTo>
                    <a:lnTo>
                      <a:pt x="30" y="74"/>
                    </a:lnTo>
                    <a:lnTo>
                      <a:pt x="36" y="74"/>
                    </a:lnTo>
                    <a:lnTo>
                      <a:pt x="0" y="74"/>
                    </a:lnTo>
                    <a:lnTo>
                      <a:pt x="0" y="125"/>
                    </a:lnTo>
                    <a:lnTo>
                      <a:pt x="22" y="140"/>
                    </a:lnTo>
                    <a:lnTo>
                      <a:pt x="36" y="140"/>
                    </a:lnTo>
                    <a:lnTo>
                      <a:pt x="44" y="140"/>
                    </a:lnTo>
                    <a:lnTo>
                      <a:pt x="52" y="147"/>
                    </a:lnTo>
                    <a:lnTo>
                      <a:pt x="74" y="147"/>
                    </a:lnTo>
                    <a:lnTo>
                      <a:pt x="89" y="133"/>
                    </a:lnTo>
                    <a:lnTo>
                      <a:pt x="96" y="133"/>
                    </a:lnTo>
                    <a:lnTo>
                      <a:pt x="103" y="118"/>
                    </a:lnTo>
                    <a:lnTo>
                      <a:pt x="118" y="110"/>
                    </a:lnTo>
                    <a:lnTo>
                      <a:pt x="126" y="110"/>
                    </a:lnTo>
                    <a:lnTo>
                      <a:pt x="118" y="103"/>
                    </a:lnTo>
                    <a:lnTo>
                      <a:pt x="162" y="88"/>
                    </a:lnTo>
                    <a:lnTo>
                      <a:pt x="162" y="81"/>
                    </a:lnTo>
                    <a:lnTo>
                      <a:pt x="162" y="74"/>
                    </a:lnTo>
                    <a:lnTo>
                      <a:pt x="170" y="66"/>
                    </a:lnTo>
                    <a:lnTo>
                      <a:pt x="170" y="51"/>
                    </a:lnTo>
                    <a:lnTo>
                      <a:pt x="170" y="45"/>
                    </a:lnTo>
                    <a:lnTo>
                      <a:pt x="170" y="37"/>
                    </a:lnTo>
                    <a:lnTo>
                      <a:pt x="162" y="22"/>
                    </a:lnTo>
                    <a:lnTo>
                      <a:pt x="133" y="8"/>
                    </a:lnTo>
                    <a:lnTo>
                      <a:pt x="133" y="15"/>
                    </a:lnTo>
                    <a:lnTo>
                      <a:pt x="126" y="8"/>
                    </a:lnTo>
                    <a:lnTo>
                      <a:pt x="126" y="0"/>
                    </a:lnTo>
                    <a:lnTo>
                      <a:pt x="111" y="8"/>
                    </a:lnTo>
                    <a:lnTo>
                      <a:pt x="103" y="15"/>
                    </a:lnTo>
                    <a:lnTo>
                      <a:pt x="103" y="37"/>
                    </a:lnTo>
                    <a:lnTo>
                      <a:pt x="96" y="59"/>
                    </a:lnTo>
                    <a:lnTo>
                      <a:pt x="103" y="66"/>
                    </a:lnTo>
                    <a:lnTo>
                      <a:pt x="118" y="66"/>
                    </a:lnTo>
                    <a:lnTo>
                      <a:pt x="118" y="81"/>
                    </a:lnTo>
                    <a:lnTo>
                      <a:pt x="103" y="74"/>
                    </a:lnTo>
                    <a:lnTo>
                      <a:pt x="89" y="66"/>
                    </a:lnTo>
                    <a:lnTo>
                      <a:pt x="81" y="59"/>
                    </a:lnTo>
                    <a:lnTo>
                      <a:pt x="74" y="59"/>
                    </a:lnTo>
                    <a:lnTo>
                      <a:pt x="67" y="59"/>
                    </a:lnTo>
                    <a:lnTo>
                      <a:pt x="52" y="51"/>
                    </a:lnTo>
                    <a:lnTo>
                      <a:pt x="52" y="45"/>
                    </a:lnTo>
                    <a:lnTo>
                      <a:pt x="36" y="51"/>
                    </a:lnTo>
                    <a:lnTo>
                      <a:pt x="36" y="45"/>
                    </a:lnTo>
                    <a:lnTo>
                      <a:pt x="30" y="4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2" name="Freeform 685"/>
              <p:cNvSpPr>
                <a:spLocks/>
              </p:cNvSpPr>
              <p:nvPr/>
            </p:nvSpPr>
            <p:spPr bwMode="auto">
              <a:xfrm>
                <a:off x="2926" y="2111"/>
                <a:ext cx="179" cy="156"/>
              </a:xfrm>
              <a:custGeom>
                <a:avLst/>
                <a:gdLst>
                  <a:gd name="T0" fmla="*/ 31 w 179"/>
                  <a:gd name="T1" fmla="*/ 78 h 156"/>
                  <a:gd name="T2" fmla="*/ 0 w 179"/>
                  <a:gd name="T3" fmla="*/ 78 h 156"/>
                  <a:gd name="T4" fmla="*/ 23 w 179"/>
                  <a:gd name="T5" fmla="*/ 155 h 156"/>
                  <a:gd name="T6" fmla="*/ 46 w 179"/>
                  <a:gd name="T7" fmla="*/ 148 h 156"/>
                  <a:gd name="T8" fmla="*/ 77 w 179"/>
                  <a:gd name="T9" fmla="*/ 155 h 156"/>
                  <a:gd name="T10" fmla="*/ 101 w 179"/>
                  <a:gd name="T11" fmla="*/ 140 h 156"/>
                  <a:gd name="T12" fmla="*/ 124 w 179"/>
                  <a:gd name="T13" fmla="*/ 116 h 156"/>
                  <a:gd name="T14" fmla="*/ 124 w 179"/>
                  <a:gd name="T15" fmla="*/ 109 h 156"/>
                  <a:gd name="T16" fmla="*/ 170 w 179"/>
                  <a:gd name="T17" fmla="*/ 78 h 156"/>
                  <a:gd name="T18" fmla="*/ 178 w 179"/>
                  <a:gd name="T19" fmla="*/ 54 h 156"/>
                  <a:gd name="T20" fmla="*/ 170 w 179"/>
                  <a:gd name="T21" fmla="*/ 23 h 156"/>
                  <a:gd name="T22" fmla="*/ 139 w 179"/>
                  <a:gd name="T23" fmla="*/ 16 h 156"/>
                  <a:gd name="T24" fmla="*/ 116 w 179"/>
                  <a:gd name="T25" fmla="*/ 8 h 156"/>
                  <a:gd name="T26" fmla="*/ 108 w 179"/>
                  <a:gd name="T27" fmla="*/ 39 h 156"/>
                  <a:gd name="T28" fmla="*/ 108 w 179"/>
                  <a:gd name="T29" fmla="*/ 70 h 156"/>
                  <a:gd name="T30" fmla="*/ 124 w 179"/>
                  <a:gd name="T31" fmla="*/ 85 h 156"/>
                  <a:gd name="T32" fmla="*/ 93 w 179"/>
                  <a:gd name="T33" fmla="*/ 70 h 156"/>
                  <a:gd name="T34" fmla="*/ 77 w 179"/>
                  <a:gd name="T35" fmla="*/ 62 h 156"/>
                  <a:gd name="T36" fmla="*/ 54 w 179"/>
                  <a:gd name="T37" fmla="*/ 54 h 156"/>
                  <a:gd name="T38" fmla="*/ 38 w 179"/>
                  <a:gd name="T39" fmla="*/ 54 h 156"/>
                  <a:gd name="T40" fmla="*/ 31 w 179"/>
                  <a:gd name="T41" fmla="*/ 47 h 156"/>
                  <a:gd name="T42" fmla="*/ 38 w 179"/>
                  <a:gd name="T43" fmla="*/ 78 h 156"/>
                  <a:gd name="T44" fmla="*/ 0 w 179"/>
                  <a:gd name="T45" fmla="*/ 132 h 156"/>
                  <a:gd name="T46" fmla="*/ 38 w 179"/>
                  <a:gd name="T47" fmla="*/ 148 h 156"/>
                  <a:gd name="T48" fmla="*/ 54 w 179"/>
                  <a:gd name="T49" fmla="*/ 155 h 156"/>
                  <a:gd name="T50" fmla="*/ 93 w 179"/>
                  <a:gd name="T51" fmla="*/ 140 h 156"/>
                  <a:gd name="T52" fmla="*/ 108 w 179"/>
                  <a:gd name="T53" fmla="*/ 124 h 156"/>
                  <a:gd name="T54" fmla="*/ 132 w 179"/>
                  <a:gd name="T55" fmla="*/ 116 h 156"/>
                  <a:gd name="T56" fmla="*/ 170 w 179"/>
                  <a:gd name="T57" fmla="*/ 93 h 156"/>
                  <a:gd name="T58" fmla="*/ 170 w 179"/>
                  <a:gd name="T59" fmla="*/ 78 h 156"/>
                  <a:gd name="T60" fmla="*/ 178 w 179"/>
                  <a:gd name="T61" fmla="*/ 54 h 156"/>
                  <a:gd name="T62" fmla="*/ 178 w 179"/>
                  <a:gd name="T63" fmla="*/ 39 h 156"/>
                  <a:gd name="T64" fmla="*/ 139 w 179"/>
                  <a:gd name="T65" fmla="*/ 8 h 156"/>
                  <a:gd name="T66" fmla="*/ 132 w 179"/>
                  <a:gd name="T67" fmla="*/ 8 h 156"/>
                  <a:gd name="T68" fmla="*/ 116 w 179"/>
                  <a:gd name="T69" fmla="*/ 8 h 156"/>
                  <a:gd name="T70" fmla="*/ 108 w 179"/>
                  <a:gd name="T71" fmla="*/ 39 h 156"/>
                  <a:gd name="T72" fmla="*/ 108 w 179"/>
                  <a:gd name="T73" fmla="*/ 70 h 156"/>
                  <a:gd name="T74" fmla="*/ 124 w 179"/>
                  <a:gd name="T75" fmla="*/ 85 h 15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79"/>
                  <a:gd name="T115" fmla="*/ 0 h 156"/>
                  <a:gd name="T116" fmla="*/ 179 w 179"/>
                  <a:gd name="T117" fmla="*/ 156 h 15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79" h="156">
                    <a:moveTo>
                      <a:pt x="31" y="78"/>
                    </a:moveTo>
                    <a:lnTo>
                      <a:pt x="31" y="78"/>
                    </a:lnTo>
                    <a:lnTo>
                      <a:pt x="38" y="78"/>
                    </a:lnTo>
                    <a:lnTo>
                      <a:pt x="0" y="78"/>
                    </a:lnTo>
                    <a:lnTo>
                      <a:pt x="0" y="132"/>
                    </a:lnTo>
                    <a:lnTo>
                      <a:pt x="23" y="155"/>
                    </a:lnTo>
                    <a:lnTo>
                      <a:pt x="38" y="148"/>
                    </a:lnTo>
                    <a:lnTo>
                      <a:pt x="46" y="148"/>
                    </a:lnTo>
                    <a:lnTo>
                      <a:pt x="54" y="155"/>
                    </a:lnTo>
                    <a:lnTo>
                      <a:pt x="77" y="155"/>
                    </a:lnTo>
                    <a:lnTo>
                      <a:pt x="93" y="140"/>
                    </a:lnTo>
                    <a:lnTo>
                      <a:pt x="101" y="140"/>
                    </a:lnTo>
                    <a:lnTo>
                      <a:pt x="108" y="124"/>
                    </a:lnTo>
                    <a:lnTo>
                      <a:pt x="124" y="116"/>
                    </a:lnTo>
                    <a:lnTo>
                      <a:pt x="132" y="124"/>
                    </a:lnTo>
                    <a:lnTo>
                      <a:pt x="124" y="109"/>
                    </a:lnTo>
                    <a:lnTo>
                      <a:pt x="170" y="93"/>
                    </a:lnTo>
                    <a:lnTo>
                      <a:pt x="170" y="78"/>
                    </a:lnTo>
                    <a:lnTo>
                      <a:pt x="178" y="70"/>
                    </a:lnTo>
                    <a:lnTo>
                      <a:pt x="178" y="54"/>
                    </a:lnTo>
                    <a:lnTo>
                      <a:pt x="178" y="47"/>
                    </a:lnTo>
                    <a:lnTo>
                      <a:pt x="170" y="23"/>
                    </a:lnTo>
                    <a:lnTo>
                      <a:pt x="139" y="8"/>
                    </a:lnTo>
                    <a:lnTo>
                      <a:pt x="139" y="16"/>
                    </a:lnTo>
                    <a:lnTo>
                      <a:pt x="132" y="8"/>
                    </a:lnTo>
                    <a:lnTo>
                      <a:pt x="116" y="8"/>
                    </a:lnTo>
                    <a:lnTo>
                      <a:pt x="108" y="23"/>
                    </a:lnTo>
                    <a:lnTo>
                      <a:pt x="108" y="39"/>
                    </a:lnTo>
                    <a:lnTo>
                      <a:pt x="101" y="62"/>
                    </a:lnTo>
                    <a:lnTo>
                      <a:pt x="108" y="70"/>
                    </a:lnTo>
                    <a:lnTo>
                      <a:pt x="124" y="70"/>
                    </a:lnTo>
                    <a:lnTo>
                      <a:pt x="124" y="85"/>
                    </a:lnTo>
                    <a:lnTo>
                      <a:pt x="108" y="78"/>
                    </a:lnTo>
                    <a:lnTo>
                      <a:pt x="93" y="70"/>
                    </a:lnTo>
                    <a:lnTo>
                      <a:pt x="85" y="62"/>
                    </a:lnTo>
                    <a:lnTo>
                      <a:pt x="77" y="62"/>
                    </a:lnTo>
                    <a:lnTo>
                      <a:pt x="70" y="62"/>
                    </a:lnTo>
                    <a:lnTo>
                      <a:pt x="54" y="54"/>
                    </a:lnTo>
                    <a:lnTo>
                      <a:pt x="54" y="47"/>
                    </a:lnTo>
                    <a:lnTo>
                      <a:pt x="38" y="54"/>
                    </a:lnTo>
                    <a:lnTo>
                      <a:pt x="38" y="47"/>
                    </a:lnTo>
                    <a:lnTo>
                      <a:pt x="31" y="47"/>
                    </a:lnTo>
                    <a:lnTo>
                      <a:pt x="31" y="78"/>
                    </a:lnTo>
                    <a:lnTo>
                      <a:pt x="38" y="78"/>
                    </a:lnTo>
                    <a:lnTo>
                      <a:pt x="0" y="78"/>
                    </a:lnTo>
                    <a:lnTo>
                      <a:pt x="0" y="132"/>
                    </a:lnTo>
                    <a:lnTo>
                      <a:pt x="23" y="148"/>
                    </a:lnTo>
                    <a:lnTo>
                      <a:pt x="38" y="148"/>
                    </a:lnTo>
                    <a:lnTo>
                      <a:pt x="46" y="148"/>
                    </a:lnTo>
                    <a:lnTo>
                      <a:pt x="54" y="155"/>
                    </a:lnTo>
                    <a:lnTo>
                      <a:pt x="77" y="155"/>
                    </a:lnTo>
                    <a:lnTo>
                      <a:pt x="93" y="140"/>
                    </a:lnTo>
                    <a:lnTo>
                      <a:pt x="101" y="140"/>
                    </a:lnTo>
                    <a:lnTo>
                      <a:pt x="108" y="124"/>
                    </a:lnTo>
                    <a:lnTo>
                      <a:pt x="124" y="116"/>
                    </a:lnTo>
                    <a:lnTo>
                      <a:pt x="132" y="116"/>
                    </a:lnTo>
                    <a:lnTo>
                      <a:pt x="124" y="109"/>
                    </a:lnTo>
                    <a:lnTo>
                      <a:pt x="170" y="93"/>
                    </a:lnTo>
                    <a:lnTo>
                      <a:pt x="170" y="85"/>
                    </a:lnTo>
                    <a:lnTo>
                      <a:pt x="170" y="78"/>
                    </a:lnTo>
                    <a:lnTo>
                      <a:pt x="178" y="70"/>
                    </a:lnTo>
                    <a:lnTo>
                      <a:pt x="178" y="54"/>
                    </a:lnTo>
                    <a:lnTo>
                      <a:pt x="178" y="47"/>
                    </a:lnTo>
                    <a:lnTo>
                      <a:pt x="178" y="39"/>
                    </a:lnTo>
                    <a:lnTo>
                      <a:pt x="170" y="23"/>
                    </a:lnTo>
                    <a:lnTo>
                      <a:pt x="139" y="8"/>
                    </a:lnTo>
                    <a:lnTo>
                      <a:pt x="139" y="16"/>
                    </a:lnTo>
                    <a:lnTo>
                      <a:pt x="132" y="8"/>
                    </a:lnTo>
                    <a:lnTo>
                      <a:pt x="132" y="0"/>
                    </a:lnTo>
                    <a:lnTo>
                      <a:pt x="116" y="8"/>
                    </a:lnTo>
                    <a:lnTo>
                      <a:pt x="108" y="16"/>
                    </a:lnTo>
                    <a:lnTo>
                      <a:pt x="108" y="39"/>
                    </a:lnTo>
                    <a:lnTo>
                      <a:pt x="101" y="62"/>
                    </a:lnTo>
                    <a:lnTo>
                      <a:pt x="108" y="70"/>
                    </a:lnTo>
                    <a:lnTo>
                      <a:pt x="124" y="70"/>
                    </a:lnTo>
                    <a:lnTo>
                      <a:pt x="124" y="8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3" name="Freeform 686"/>
              <p:cNvSpPr>
                <a:spLocks/>
              </p:cNvSpPr>
              <p:nvPr/>
            </p:nvSpPr>
            <p:spPr bwMode="auto">
              <a:xfrm>
                <a:off x="2957" y="2158"/>
                <a:ext cx="94" cy="39"/>
              </a:xfrm>
              <a:custGeom>
                <a:avLst/>
                <a:gdLst>
                  <a:gd name="T0" fmla="*/ 93 w 94"/>
                  <a:gd name="T1" fmla="*/ 38 h 39"/>
                  <a:gd name="T2" fmla="*/ 77 w 94"/>
                  <a:gd name="T3" fmla="*/ 31 h 39"/>
                  <a:gd name="T4" fmla="*/ 62 w 94"/>
                  <a:gd name="T5" fmla="*/ 23 h 39"/>
                  <a:gd name="T6" fmla="*/ 54 w 94"/>
                  <a:gd name="T7" fmla="*/ 15 h 39"/>
                  <a:gd name="T8" fmla="*/ 46 w 94"/>
                  <a:gd name="T9" fmla="*/ 15 h 39"/>
                  <a:gd name="T10" fmla="*/ 39 w 94"/>
                  <a:gd name="T11" fmla="*/ 15 h 39"/>
                  <a:gd name="T12" fmla="*/ 23 w 94"/>
                  <a:gd name="T13" fmla="*/ 7 h 39"/>
                  <a:gd name="T14" fmla="*/ 23 w 94"/>
                  <a:gd name="T15" fmla="*/ 0 h 39"/>
                  <a:gd name="T16" fmla="*/ 7 w 94"/>
                  <a:gd name="T17" fmla="*/ 7 h 39"/>
                  <a:gd name="T18" fmla="*/ 7 w 94"/>
                  <a:gd name="T19" fmla="*/ 0 h 39"/>
                  <a:gd name="T20" fmla="*/ 0 w 94"/>
                  <a:gd name="T21" fmla="*/ 0 h 3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4"/>
                  <a:gd name="T34" fmla="*/ 0 h 39"/>
                  <a:gd name="T35" fmla="*/ 94 w 94"/>
                  <a:gd name="T36" fmla="*/ 39 h 3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4" h="39">
                    <a:moveTo>
                      <a:pt x="93" y="38"/>
                    </a:moveTo>
                    <a:lnTo>
                      <a:pt x="77" y="31"/>
                    </a:lnTo>
                    <a:lnTo>
                      <a:pt x="62" y="23"/>
                    </a:lnTo>
                    <a:lnTo>
                      <a:pt x="54" y="15"/>
                    </a:lnTo>
                    <a:lnTo>
                      <a:pt x="46" y="15"/>
                    </a:lnTo>
                    <a:lnTo>
                      <a:pt x="39" y="15"/>
                    </a:lnTo>
                    <a:lnTo>
                      <a:pt x="23" y="7"/>
                    </a:lnTo>
                    <a:lnTo>
                      <a:pt x="23" y="0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49" name="Freeform 687"/>
            <p:cNvSpPr>
              <a:spLocks/>
            </p:cNvSpPr>
            <p:nvPr/>
          </p:nvSpPr>
          <p:spPr bwMode="auto">
            <a:xfrm>
              <a:off x="2864" y="1723"/>
              <a:ext cx="115" cy="55"/>
            </a:xfrm>
            <a:custGeom>
              <a:avLst/>
              <a:gdLst>
                <a:gd name="T0" fmla="*/ 62 w 110"/>
                <a:gd name="T1" fmla="*/ 0 h 48"/>
                <a:gd name="T2" fmla="*/ 62 w 110"/>
                <a:gd name="T3" fmla="*/ 0 h 48"/>
                <a:gd name="T4" fmla="*/ 46 w 110"/>
                <a:gd name="T5" fmla="*/ 16 h 48"/>
                <a:gd name="T6" fmla="*/ 53 w 110"/>
                <a:gd name="T7" fmla="*/ 30 h 48"/>
                <a:gd name="T8" fmla="*/ 46 w 110"/>
                <a:gd name="T9" fmla="*/ 30 h 48"/>
                <a:gd name="T10" fmla="*/ 38 w 110"/>
                <a:gd name="T11" fmla="*/ 24 h 48"/>
                <a:gd name="T12" fmla="*/ 23 w 110"/>
                <a:gd name="T13" fmla="*/ 30 h 48"/>
                <a:gd name="T14" fmla="*/ 16 w 110"/>
                <a:gd name="T15" fmla="*/ 30 h 48"/>
                <a:gd name="T16" fmla="*/ 7 w 110"/>
                <a:gd name="T17" fmla="*/ 30 h 48"/>
                <a:gd name="T18" fmla="*/ 0 w 110"/>
                <a:gd name="T19" fmla="*/ 30 h 48"/>
                <a:gd name="T20" fmla="*/ 0 w 110"/>
                <a:gd name="T21" fmla="*/ 38 h 48"/>
                <a:gd name="T22" fmla="*/ 7 w 110"/>
                <a:gd name="T23" fmla="*/ 46 h 48"/>
                <a:gd name="T24" fmla="*/ 38 w 110"/>
                <a:gd name="T25" fmla="*/ 38 h 48"/>
                <a:gd name="T26" fmla="*/ 46 w 110"/>
                <a:gd name="T27" fmla="*/ 46 h 48"/>
                <a:gd name="T28" fmla="*/ 62 w 110"/>
                <a:gd name="T29" fmla="*/ 54 h 48"/>
                <a:gd name="T30" fmla="*/ 76 w 110"/>
                <a:gd name="T31" fmla="*/ 54 h 48"/>
                <a:gd name="T32" fmla="*/ 98 w 110"/>
                <a:gd name="T33" fmla="*/ 46 h 48"/>
                <a:gd name="T34" fmla="*/ 98 w 110"/>
                <a:gd name="T35" fmla="*/ 38 h 48"/>
                <a:gd name="T36" fmla="*/ 107 w 110"/>
                <a:gd name="T37" fmla="*/ 24 h 48"/>
                <a:gd name="T38" fmla="*/ 114 w 110"/>
                <a:gd name="T39" fmla="*/ 24 h 48"/>
                <a:gd name="T40" fmla="*/ 114 w 110"/>
                <a:gd name="T41" fmla="*/ 16 h 48"/>
                <a:gd name="T42" fmla="*/ 107 w 110"/>
                <a:gd name="T43" fmla="*/ 0 h 48"/>
                <a:gd name="T44" fmla="*/ 84 w 110"/>
                <a:gd name="T45" fmla="*/ 0 h 48"/>
                <a:gd name="T46" fmla="*/ 76 w 110"/>
                <a:gd name="T47" fmla="*/ 8 h 48"/>
                <a:gd name="T48" fmla="*/ 62 w 110"/>
                <a:gd name="T49" fmla="*/ 0 h 4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48"/>
                <a:gd name="T77" fmla="*/ 110 w 110"/>
                <a:gd name="T78" fmla="*/ 48 h 4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48">
                  <a:moveTo>
                    <a:pt x="59" y="0"/>
                  </a:moveTo>
                  <a:lnTo>
                    <a:pt x="59" y="0"/>
                  </a:lnTo>
                  <a:lnTo>
                    <a:pt x="44" y="14"/>
                  </a:lnTo>
                  <a:lnTo>
                    <a:pt x="51" y="26"/>
                  </a:lnTo>
                  <a:lnTo>
                    <a:pt x="44" y="26"/>
                  </a:lnTo>
                  <a:lnTo>
                    <a:pt x="36" y="21"/>
                  </a:lnTo>
                  <a:lnTo>
                    <a:pt x="22" y="26"/>
                  </a:lnTo>
                  <a:lnTo>
                    <a:pt x="15" y="26"/>
                  </a:lnTo>
                  <a:lnTo>
                    <a:pt x="7" y="26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7" y="40"/>
                  </a:lnTo>
                  <a:lnTo>
                    <a:pt x="36" y="33"/>
                  </a:lnTo>
                  <a:lnTo>
                    <a:pt x="44" y="40"/>
                  </a:lnTo>
                  <a:lnTo>
                    <a:pt x="59" y="47"/>
                  </a:lnTo>
                  <a:lnTo>
                    <a:pt x="73" y="47"/>
                  </a:lnTo>
                  <a:lnTo>
                    <a:pt x="94" y="40"/>
                  </a:lnTo>
                  <a:lnTo>
                    <a:pt x="94" y="33"/>
                  </a:lnTo>
                  <a:lnTo>
                    <a:pt x="102" y="21"/>
                  </a:lnTo>
                  <a:lnTo>
                    <a:pt x="109" y="21"/>
                  </a:lnTo>
                  <a:lnTo>
                    <a:pt x="109" y="14"/>
                  </a:lnTo>
                  <a:lnTo>
                    <a:pt x="102" y="0"/>
                  </a:lnTo>
                  <a:lnTo>
                    <a:pt x="80" y="0"/>
                  </a:lnTo>
                  <a:lnTo>
                    <a:pt x="73" y="7"/>
                  </a:lnTo>
                  <a:lnTo>
                    <a:pt x="5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0" name="Freeform 688"/>
            <p:cNvSpPr>
              <a:spLocks/>
            </p:cNvSpPr>
            <p:nvPr/>
          </p:nvSpPr>
          <p:spPr bwMode="auto">
            <a:xfrm>
              <a:off x="2864" y="1723"/>
              <a:ext cx="123" cy="64"/>
            </a:xfrm>
            <a:custGeom>
              <a:avLst/>
              <a:gdLst>
                <a:gd name="T0" fmla="*/ 49 w 118"/>
                <a:gd name="T1" fmla="*/ 18 h 56"/>
                <a:gd name="T2" fmla="*/ 49 w 118"/>
                <a:gd name="T3" fmla="*/ 18 h 56"/>
                <a:gd name="T4" fmla="*/ 57 w 118"/>
                <a:gd name="T5" fmla="*/ 35 h 56"/>
                <a:gd name="T6" fmla="*/ 49 w 118"/>
                <a:gd name="T7" fmla="*/ 35 h 56"/>
                <a:gd name="T8" fmla="*/ 41 w 118"/>
                <a:gd name="T9" fmla="*/ 35 h 56"/>
                <a:gd name="T10" fmla="*/ 25 w 118"/>
                <a:gd name="T11" fmla="*/ 35 h 56"/>
                <a:gd name="T12" fmla="*/ 17 w 118"/>
                <a:gd name="T13" fmla="*/ 35 h 56"/>
                <a:gd name="T14" fmla="*/ 8 w 118"/>
                <a:gd name="T15" fmla="*/ 45 h 56"/>
                <a:gd name="T16" fmla="*/ 0 w 118"/>
                <a:gd name="T17" fmla="*/ 35 h 56"/>
                <a:gd name="T18" fmla="*/ 0 w 118"/>
                <a:gd name="T19" fmla="*/ 54 h 56"/>
                <a:gd name="T20" fmla="*/ 8 w 118"/>
                <a:gd name="T21" fmla="*/ 54 h 56"/>
                <a:gd name="T22" fmla="*/ 41 w 118"/>
                <a:gd name="T23" fmla="*/ 45 h 56"/>
                <a:gd name="T24" fmla="*/ 49 w 118"/>
                <a:gd name="T25" fmla="*/ 54 h 56"/>
                <a:gd name="T26" fmla="*/ 66 w 118"/>
                <a:gd name="T27" fmla="*/ 63 h 56"/>
                <a:gd name="T28" fmla="*/ 81 w 118"/>
                <a:gd name="T29" fmla="*/ 63 h 56"/>
                <a:gd name="T30" fmla="*/ 105 w 118"/>
                <a:gd name="T31" fmla="*/ 54 h 56"/>
                <a:gd name="T32" fmla="*/ 105 w 118"/>
                <a:gd name="T33" fmla="*/ 45 h 56"/>
                <a:gd name="T34" fmla="*/ 114 w 118"/>
                <a:gd name="T35" fmla="*/ 27 h 56"/>
                <a:gd name="T36" fmla="*/ 122 w 118"/>
                <a:gd name="T37" fmla="*/ 27 h 56"/>
                <a:gd name="T38" fmla="*/ 122 w 118"/>
                <a:gd name="T39" fmla="*/ 18 h 56"/>
                <a:gd name="T40" fmla="*/ 114 w 118"/>
                <a:gd name="T41" fmla="*/ 0 h 56"/>
                <a:gd name="T42" fmla="*/ 90 w 118"/>
                <a:gd name="T43" fmla="*/ 0 h 5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8"/>
                <a:gd name="T67" fmla="*/ 0 h 56"/>
                <a:gd name="T68" fmla="*/ 118 w 118"/>
                <a:gd name="T69" fmla="*/ 56 h 5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8" h="56">
                  <a:moveTo>
                    <a:pt x="47" y="16"/>
                  </a:moveTo>
                  <a:lnTo>
                    <a:pt x="47" y="16"/>
                  </a:lnTo>
                  <a:lnTo>
                    <a:pt x="55" y="31"/>
                  </a:lnTo>
                  <a:lnTo>
                    <a:pt x="47" y="31"/>
                  </a:lnTo>
                  <a:lnTo>
                    <a:pt x="39" y="31"/>
                  </a:lnTo>
                  <a:lnTo>
                    <a:pt x="24" y="31"/>
                  </a:lnTo>
                  <a:lnTo>
                    <a:pt x="16" y="31"/>
                  </a:lnTo>
                  <a:lnTo>
                    <a:pt x="8" y="39"/>
                  </a:lnTo>
                  <a:lnTo>
                    <a:pt x="0" y="31"/>
                  </a:lnTo>
                  <a:lnTo>
                    <a:pt x="0" y="47"/>
                  </a:lnTo>
                  <a:lnTo>
                    <a:pt x="8" y="47"/>
                  </a:lnTo>
                  <a:lnTo>
                    <a:pt x="39" y="39"/>
                  </a:lnTo>
                  <a:lnTo>
                    <a:pt x="47" y="47"/>
                  </a:lnTo>
                  <a:lnTo>
                    <a:pt x="63" y="55"/>
                  </a:lnTo>
                  <a:lnTo>
                    <a:pt x="78" y="55"/>
                  </a:lnTo>
                  <a:lnTo>
                    <a:pt x="101" y="47"/>
                  </a:lnTo>
                  <a:lnTo>
                    <a:pt x="101" y="39"/>
                  </a:lnTo>
                  <a:lnTo>
                    <a:pt x="109" y="24"/>
                  </a:lnTo>
                  <a:lnTo>
                    <a:pt x="117" y="24"/>
                  </a:lnTo>
                  <a:lnTo>
                    <a:pt x="117" y="16"/>
                  </a:lnTo>
                  <a:lnTo>
                    <a:pt x="109" y="0"/>
                  </a:lnTo>
                  <a:lnTo>
                    <a:pt x="86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1" name="Freeform 689"/>
            <p:cNvSpPr>
              <a:spLocks/>
            </p:cNvSpPr>
            <p:nvPr/>
          </p:nvSpPr>
          <p:spPr bwMode="auto">
            <a:xfrm>
              <a:off x="2864" y="1723"/>
              <a:ext cx="123" cy="64"/>
            </a:xfrm>
            <a:custGeom>
              <a:avLst/>
              <a:gdLst>
                <a:gd name="T0" fmla="*/ 90 w 118"/>
                <a:gd name="T1" fmla="*/ 0 h 56"/>
                <a:gd name="T2" fmla="*/ 81 w 118"/>
                <a:gd name="T3" fmla="*/ 9 h 56"/>
                <a:gd name="T4" fmla="*/ 66 w 118"/>
                <a:gd name="T5" fmla="*/ 0 h 56"/>
                <a:gd name="T6" fmla="*/ 49 w 118"/>
                <a:gd name="T7" fmla="*/ 18 h 56"/>
                <a:gd name="T8" fmla="*/ 57 w 118"/>
                <a:gd name="T9" fmla="*/ 35 h 56"/>
                <a:gd name="T10" fmla="*/ 49 w 118"/>
                <a:gd name="T11" fmla="*/ 35 h 56"/>
                <a:gd name="T12" fmla="*/ 41 w 118"/>
                <a:gd name="T13" fmla="*/ 27 h 56"/>
                <a:gd name="T14" fmla="*/ 25 w 118"/>
                <a:gd name="T15" fmla="*/ 35 h 56"/>
                <a:gd name="T16" fmla="*/ 17 w 118"/>
                <a:gd name="T17" fmla="*/ 35 h 56"/>
                <a:gd name="T18" fmla="*/ 8 w 118"/>
                <a:gd name="T19" fmla="*/ 35 h 56"/>
                <a:gd name="T20" fmla="*/ 0 w 118"/>
                <a:gd name="T21" fmla="*/ 35 h 56"/>
                <a:gd name="T22" fmla="*/ 0 w 118"/>
                <a:gd name="T23" fmla="*/ 45 h 56"/>
                <a:gd name="T24" fmla="*/ 8 w 118"/>
                <a:gd name="T25" fmla="*/ 54 h 56"/>
                <a:gd name="T26" fmla="*/ 41 w 118"/>
                <a:gd name="T27" fmla="*/ 45 h 56"/>
                <a:gd name="T28" fmla="*/ 49 w 118"/>
                <a:gd name="T29" fmla="*/ 54 h 56"/>
                <a:gd name="T30" fmla="*/ 66 w 118"/>
                <a:gd name="T31" fmla="*/ 63 h 56"/>
                <a:gd name="T32" fmla="*/ 81 w 118"/>
                <a:gd name="T33" fmla="*/ 63 h 56"/>
                <a:gd name="T34" fmla="*/ 105 w 118"/>
                <a:gd name="T35" fmla="*/ 54 h 56"/>
                <a:gd name="T36" fmla="*/ 105 w 118"/>
                <a:gd name="T37" fmla="*/ 45 h 56"/>
                <a:gd name="T38" fmla="*/ 114 w 118"/>
                <a:gd name="T39" fmla="*/ 27 h 56"/>
                <a:gd name="T40" fmla="*/ 122 w 118"/>
                <a:gd name="T41" fmla="*/ 27 h 56"/>
                <a:gd name="T42" fmla="*/ 122 w 118"/>
                <a:gd name="T43" fmla="*/ 18 h 56"/>
                <a:gd name="T44" fmla="*/ 114 w 118"/>
                <a:gd name="T45" fmla="*/ 0 h 56"/>
                <a:gd name="T46" fmla="*/ 90 w 118"/>
                <a:gd name="T47" fmla="*/ 0 h 56"/>
                <a:gd name="T48" fmla="*/ 81 w 118"/>
                <a:gd name="T49" fmla="*/ 9 h 56"/>
                <a:gd name="T50" fmla="*/ 66 w 118"/>
                <a:gd name="T51" fmla="*/ 0 h 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8"/>
                <a:gd name="T79" fmla="*/ 0 h 56"/>
                <a:gd name="T80" fmla="*/ 118 w 118"/>
                <a:gd name="T81" fmla="*/ 56 h 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8" h="56">
                  <a:moveTo>
                    <a:pt x="86" y="0"/>
                  </a:moveTo>
                  <a:lnTo>
                    <a:pt x="78" y="8"/>
                  </a:lnTo>
                  <a:lnTo>
                    <a:pt x="63" y="0"/>
                  </a:lnTo>
                  <a:lnTo>
                    <a:pt x="47" y="16"/>
                  </a:lnTo>
                  <a:lnTo>
                    <a:pt x="55" y="31"/>
                  </a:lnTo>
                  <a:lnTo>
                    <a:pt x="47" y="31"/>
                  </a:lnTo>
                  <a:lnTo>
                    <a:pt x="39" y="24"/>
                  </a:lnTo>
                  <a:lnTo>
                    <a:pt x="24" y="31"/>
                  </a:lnTo>
                  <a:lnTo>
                    <a:pt x="16" y="3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47"/>
                  </a:lnTo>
                  <a:lnTo>
                    <a:pt x="39" y="39"/>
                  </a:lnTo>
                  <a:lnTo>
                    <a:pt x="47" y="47"/>
                  </a:lnTo>
                  <a:lnTo>
                    <a:pt x="63" y="55"/>
                  </a:lnTo>
                  <a:lnTo>
                    <a:pt x="78" y="55"/>
                  </a:lnTo>
                  <a:lnTo>
                    <a:pt x="101" y="47"/>
                  </a:lnTo>
                  <a:lnTo>
                    <a:pt x="101" y="39"/>
                  </a:lnTo>
                  <a:lnTo>
                    <a:pt x="109" y="24"/>
                  </a:lnTo>
                  <a:lnTo>
                    <a:pt x="117" y="24"/>
                  </a:lnTo>
                  <a:lnTo>
                    <a:pt x="117" y="16"/>
                  </a:lnTo>
                  <a:lnTo>
                    <a:pt x="109" y="0"/>
                  </a:lnTo>
                  <a:lnTo>
                    <a:pt x="86" y="0"/>
                  </a:lnTo>
                  <a:lnTo>
                    <a:pt x="78" y="8"/>
                  </a:lnTo>
                  <a:lnTo>
                    <a:pt x="63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2" name="Freeform 690"/>
            <p:cNvSpPr>
              <a:spLocks/>
            </p:cNvSpPr>
            <p:nvPr/>
          </p:nvSpPr>
          <p:spPr bwMode="auto">
            <a:xfrm>
              <a:off x="2760" y="1653"/>
              <a:ext cx="41" cy="45"/>
            </a:xfrm>
            <a:custGeom>
              <a:avLst/>
              <a:gdLst>
                <a:gd name="T0" fmla="*/ 27 w 39"/>
                <a:gd name="T1" fmla="*/ 0 h 40"/>
                <a:gd name="T2" fmla="*/ 27 w 39"/>
                <a:gd name="T3" fmla="*/ 0 h 40"/>
                <a:gd name="T4" fmla="*/ 13 w 39"/>
                <a:gd name="T5" fmla="*/ 8 h 40"/>
                <a:gd name="T6" fmla="*/ 6 w 39"/>
                <a:gd name="T7" fmla="*/ 0 h 40"/>
                <a:gd name="T8" fmla="*/ 0 w 39"/>
                <a:gd name="T9" fmla="*/ 8 h 40"/>
                <a:gd name="T10" fmla="*/ 0 w 39"/>
                <a:gd name="T11" fmla="*/ 15 h 40"/>
                <a:gd name="T12" fmla="*/ 13 w 39"/>
                <a:gd name="T13" fmla="*/ 29 h 40"/>
                <a:gd name="T14" fmla="*/ 13 w 39"/>
                <a:gd name="T15" fmla="*/ 36 h 40"/>
                <a:gd name="T16" fmla="*/ 27 w 39"/>
                <a:gd name="T17" fmla="*/ 29 h 40"/>
                <a:gd name="T18" fmla="*/ 27 w 39"/>
                <a:gd name="T19" fmla="*/ 36 h 40"/>
                <a:gd name="T20" fmla="*/ 33 w 39"/>
                <a:gd name="T21" fmla="*/ 44 h 40"/>
                <a:gd name="T22" fmla="*/ 33 w 39"/>
                <a:gd name="T23" fmla="*/ 36 h 40"/>
                <a:gd name="T24" fmla="*/ 40 w 39"/>
                <a:gd name="T25" fmla="*/ 29 h 40"/>
                <a:gd name="T26" fmla="*/ 40 w 39"/>
                <a:gd name="T27" fmla="*/ 23 h 40"/>
                <a:gd name="T28" fmla="*/ 40 w 39"/>
                <a:gd name="T29" fmla="*/ 15 h 40"/>
                <a:gd name="T30" fmla="*/ 33 w 39"/>
                <a:gd name="T31" fmla="*/ 15 h 40"/>
                <a:gd name="T32" fmla="*/ 33 w 39"/>
                <a:gd name="T33" fmla="*/ 8 h 40"/>
                <a:gd name="T34" fmla="*/ 27 w 39"/>
                <a:gd name="T35" fmla="*/ 0 h 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9"/>
                <a:gd name="T55" fmla="*/ 0 h 40"/>
                <a:gd name="T56" fmla="*/ 39 w 39"/>
                <a:gd name="T57" fmla="*/ 40 h 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9" h="40">
                  <a:moveTo>
                    <a:pt x="26" y="0"/>
                  </a:moveTo>
                  <a:lnTo>
                    <a:pt x="26" y="0"/>
                  </a:lnTo>
                  <a:lnTo>
                    <a:pt x="12" y="7"/>
                  </a:lnTo>
                  <a:lnTo>
                    <a:pt x="6" y="0"/>
                  </a:lnTo>
                  <a:lnTo>
                    <a:pt x="0" y="7"/>
                  </a:lnTo>
                  <a:lnTo>
                    <a:pt x="0" y="13"/>
                  </a:lnTo>
                  <a:lnTo>
                    <a:pt x="12" y="26"/>
                  </a:lnTo>
                  <a:lnTo>
                    <a:pt x="12" y="32"/>
                  </a:lnTo>
                  <a:lnTo>
                    <a:pt x="26" y="26"/>
                  </a:lnTo>
                  <a:lnTo>
                    <a:pt x="26" y="32"/>
                  </a:lnTo>
                  <a:lnTo>
                    <a:pt x="31" y="39"/>
                  </a:lnTo>
                  <a:lnTo>
                    <a:pt x="31" y="32"/>
                  </a:lnTo>
                  <a:lnTo>
                    <a:pt x="38" y="26"/>
                  </a:lnTo>
                  <a:lnTo>
                    <a:pt x="38" y="20"/>
                  </a:lnTo>
                  <a:lnTo>
                    <a:pt x="38" y="13"/>
                  </a:lnTo>
                  <a:lnTo>
                    <a:pt x="31" y="13"/>
                  </a:lnTo>
                  <a:lnTo>
                    <a:pt x="31" y="7"/>
                  </a:lnTo>
                  <a:lnTo>
                    <a:pt x="26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3" name="Freeform 691"/>
            <p:cNvSpPr>
              <a:spLocks/>
            </p:cNvSpPr>
            <p:nvPr/>
          </p:nvSpPr>
          <p:spPr bwMode="auto">
            <a:xfrm>
              <a:off x="2760" y="1653"/>
              <a:ext cx="49" cy="54"/>
            </a:xfrm>
            <a:custGeom>
              <a:avLst/>
              <a:gdLst>
                <a:gd name="T0" fmla="*/ 16 w 47"/>
                <a:gd name="T1" fmla="*/ 9 h 48"/>
                <a:gd name="T2" fmla="*/ 16 w 47"/>
                <a:gd name="T3" fmla="*/ 9 h 48"/>
                <a:gd name="T4" fmla="*/ 7 w 47"/>
                <a:gd name="T5" fmla="*/ 9 h 48"/>
                <a:gd name="T6" fmla="*/ 0 w 47"/>
                <a:gd name="T7" fmla="*/ 9 h 48"/>
                <a:gd name="T8" fmla="*/ 0 w 47"/>
                <a:gd name="T9" fmla="*/ 18 h 48"/>
                <a:gd name="T10" fmla="*/ 16 w 47"/>
                <a:gd name="T11" fmla="*/ 35 h 48"/>
                <a:gd name="T12" fmla="*/ 16 w 47"/>
                <a:gd name="T13" fmla="*/ 44 h 48"/>
                <a:gd name="T14" fmla="*/ 32 w 47"/>
                <a:gd name="T15" fmla="*/ 35 h 48"/>
                <a:gd name="T16" fmla="*/ 32 w 47"/>
                <a:gd name="T17" fmla="*/ 44 h 48"/>
                <a:gd name="T18" fmla="*/ 40 w 47"/>
                <a:gd name="T19" fmla="*/ 53 h 48"/>
                <a:gd name="T20" fmla="*/ 40 w 47"/>
                <a:gd name="T21" fmla="*/ 44 h 48"/>
                <a:gd name="T22" fmla="*/ 48 w 47"/>
                <a:gd name="T23" fmla="*/ 35 h 48"/>
                <a:gd name="T24" fmla="*/ 48 w 47"/>
                <a:gd name="T25" fmla="*/ 27 h 48"/>
                <a:gd name="T26" fmla="*/ 48 w 47"/>
                <a:gd name="T27" fmla="*/ 18 h 48"/>
                <a:gd name="T28" fmla="*/ 40 w 47"/>
                <a:gd name="T29" fmla="*/ 18 h 48"/>
                <a:gd name="T30" fmla="*/ 40 w 47"/>
                <a:gd name="T31" fmla="*/ 9 h 48"/>
                <a:gd name="T32" fmla="*/ 32 w 47"/>
                <a:gd name="T33" fmla="*/ 0 h 48"/>
                <a:gd name="T34" fmla="*/ 16 w 47"/>
                <a:gd name="T35" fmla="*/ 9 h 48"/>
                <a:gd name="T36" fmla="*/ 7 w 47"/>
                <a:gd name="T37" fmla="*/ 0 h 48"/>
                <a:gd name="T38" fmla="*/ 0 w 47"/>
                <a:gd name="T39" fmla="*/ 9 h 48"/>
                <a:gd name="T40" fmla="*/ 0 w 47"/>
                <a:gd name="T41" fmla="*/ 18 h 48"/>
                <a:gd name="T42" fmla="*/ 16 w 47"/>
                <a:gd name="T43" fmla="*/ 35 h 48"/>
                <a:gd name="T44" fmla="*/ 16 w 47"/>
                <a:gd name="T45" fmla="*/ 44 h 48"/>
                <a:gd name="T46" fmla="*/ 32 w 47"/>
                <a:gd name="T47" fmla="*/ 35 h 48"/>
                <a:gd name="T48" fmla="*/ 32 w 47"/>
                <a:gd name="T49" fmla="*/ 44 h 48"/>
                <a:gd name="T50" fmla="*/ 40 w 47"/>
                <a:gd name="T51" fmla="*/ 53 h 48"/>
                <a:gd name="T52" fmla="*/ 40 w 47"/>
                <a:gd name="T53" fmla="*/ 44 h 48"/>
                <a:gd name="T54" fmla="*/ 48 w 47"/>
                <a:gd name="T55" fmla="*/ 35 h 48"/>
                <a:gd name="T56" fmla="*/ 48 w 47"/>
                <a:gd name="T57" fmla="*/ 27 h 48"/>
                <a:gd name="T58" fmla="*/ 48 w 47"/>
                <a:gd name="T59" fmla="*/ 18 h 48"/>
                <a:gd name="T60" fmla="*/ 40 w 47"/>
                <a:gd name="T61" fmla="*/ 18 h 48"/>
                <a:gd name="T62" fmla="*/ 40 w 47"/>
                <a:gd name="T63" fmla="*/ 9 h 48"/>
                <a:gd name="T64" fmla="*/ 32 w 47"/>
                <a:gd name="T65" fmla="*/ 0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7"/>
                <a:gd name="T100" fmla="*/ 0 h 48"/>
                <a:gd name="T101" fmla="*/ 47 w 47"/>
                <a:gd name="T102" fmla="*/ 48 h 4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7" h="48">
                  <a:moveTo>
                    <a:pt x="15" y="8"/>
                  </a:moveTo>
                  <a:lnTo>
                    <a:pt x="15" y="8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38" y="47"/>
                  </a:lnTo>
                  <a:lnTo>
                    <a:pt x="38" y="39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6" y="16"/>
                  </a:lnTo>
                  <a:lnTo>
                    <a:pt x="38" y="16"/>
                  </a:lnTo>
                  <a:lnTo>
                    <a:pt x="38" y="8"/>
                  </a:lnTo>
                  <a:lnTo>
                    <a:pt x="31" y="0"/>
                  </a:lnTo>
                  <a:lnTo>
                    <a:pt x="15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15" y="31"/>
                  </a:lnTo>
                  <a:lnTo>
                    <a:pt x="15" y="39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38" y="47"/>
                  </a:lnTo>
                  <a:lnTo>
                    <a:pt x="38" y="39"/>
                  </a:lnTo>
                  <a:lnTo>
                    <a:pt x="46" y="31"/>
                  </a:lnTo>
                  <a:lnTo>
                    <a:pt x="46" y="24"/>
                  </a:lnTo>
                  <a:lnTo>
                    <a:pt x="46" y="16"/>
                  </a:lnTo>
                  <a:lnTo>
                    <a:pt x="38" y="16"/>
                  </a:lnTo>
                  <a:lnTo>
                    <a:pt x="38" y="8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54" name="Group 692"/>
            <p:cNvGrpSpPr>
              <a:grpSpLocks/>
            </p:cNvGrpSpPr>
            <p:nvPr/>
          </p:nvGrpSpPr>
          <p:grpSpPr bwMode="auto">
            <a:xfrm>
              <a:off x="3228" y="2032"/>
              <a:ext cx="34" cy="28"/>
              <a:chOff x="3089" y="1405"/>
              <a:chExt cx="32" cy="24"/>
            </a:xfrm>
          </p:grpSpPr>
          <p:sp>
            <p:nvSpPr>
              <p:cNvPr id="67669" name="Freeform 693"/>
              <p:cNvSpPr>
                <a:spLocks/>
              </p:cNvSpPr>
              <p:nvPr/>
            </p:nvSpPr>
            <p:spPr bwMode="auto">
              <a:xfrm>
                <a:off x="3089" y="1405"/>
                <a:ext cx="24" cy="16"/>
              </a:xfrm>
              <a:custGeom>
                <a:avLst/>
                <a:gdLst>
                  <a:gd name="T0" fmla="*/ 17 w 24"/>
                  <a:gd name="T1" fmla="*/ 5 h 16"/>
                  <a:gd name="T2" fmla="*/ 17 w 24"/>
                  <a:gd name="T3" fmla="*/ 5 h 16"/>
                  <a:gd name="T4" fmla="*/ 23 w 24"/>
                  <a:gd name="T5" fmla="*/ 0 h 16"/>
                  <a:gd name="T6" fmla="*/ 17 w 24"/>
                  <a:gd name="T7" fmla="*/ 10 h 16"/>
                  <a:gd name="T8" fmla="*/ 5 w 24"/>
                  <a:gd name="T9" fmla="*/ 15 h 16"/>
                  <a:gd name="T10" fmla="*/ 0 w 24"/>
                  <a:gd name="T11" fmla="*/ 15 h 16"/>
                  <a:gd name="T12" fmla="*/ 0 w 24"/>
                  <a:gd name="T13" fmla="*/ 10 h 16"/>
                  <a:gd name="T14" fmla="*/ 5 w 24"/>
                  <a:gd name="T15" fmla="*/ 5 h 16"/>
                  <a:gd name="T16" fmla="*/ 17 w 24"/>
                  <a:gd name="T17" fmla="*/ 5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4"/>
                  <a:gd name="T28" fmla="*/ 0 h 16"/>
                  <a:gd name="T29" fmla="*/ 24 w 24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4" h="16">
                    <a:moveTo>
                      <a:pt x="17" y="5"/>
                    </a:moveTo>
                    <a:lnTo>
                      <a:pt x="17" y="5"/>
                    </a:lnTo>
                    <a:lnTo>
                      <a:pt x="23" y="0"/>
                    </a:lnTo>
                    <a:lnTo>
                      <a:pt x="17" y="10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5" y="5"/>
                    </a:lnTo>
                    <a:lnTo>
                      <a:pt x="17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70" name="Freeform 694"/>
              <p:cNvSpPr>
                <a:spLocks/>
              </p:cNvSpPr>
              <p:nvPr/>
            </p:nvSpPr>
            <p:spPr bwMode="auto">
              <a:xfrm>
                <a:off x="3089" y="1405"/>
                <a:ext cx="32" cy="24"/>
              </a:xfrm>
              <a:custGeom>
                <a:avLst/>
                <a:gdLst>
                  <a:gd name="T0" fmla="*/ 31 w 32"/>
                  <a:gd name="T1" fmla="*/ 0 h 24"/>
                  <a:gd name="T2" fmla="*/ 31 w 32"/>
                  <a:gd name="T3" fmla="*/ 0 h 24"/>
                  <a:gd name="T4" fmla="*/ 23 w 32"/>
                  <a:gd name="T5" fmla="*/ 15 h 24"/>
                  <a:gd name="T6" fmla="*/ 7 w 32"/>
                  <a:gd name="T7" fmla="*/ 23 h 24"/>
                  <a:gd name="T8" fmla="*/ 0 w 32"/>
                  <a:gd name="T9" fmla="*/ 23 h 24"/>
                  <a:gd name="T10" fmla="*/ 0 w 32"/>
                  <a:gd name="T11" fmla="*/ 15 h 24"/>
                  <a:gd name="T12" fmla="*/ 7 w 32"/>
                  <a:gd name="T13" fmla="*/ 8 h 24"/>
                  <a:gd name="T14" fmla="*/ 23 w 32"/>
                  <a:gd name="T15" fmla="*/ 8 h 24"/>
                  <a:gd name="T16" fmla="*/ 31 w 32"/>
                  <a:gd name="T17" fmla="*/ 0 h 24"/>
                  <a:gd name="T18" fmla="*/ 23 w 32"/>
                  <a:gd name="T19" fmla="*/ 15 h 24"/>
                  <a:gd name="T20" fmla="*/ 7 w 32"/>
                  <a:gd name="T21" fmla="*/ 23 h 24"/>
                  <a:gd name="T22" fmla="*/ 0 w 32"/>
                  <a:gd name="T23" fmla="*/ 23 h 24"/>
                  <a:gd name="T24" fmla="*/ 0 w 32"/>
                  <a:gd name="T25" fmla="*/ 15 h 24"/>
                  <a:gd name="T26" fmla="*/ 7 w 32"/>
                  <a:gd name="T27" fmla="*/ 8 h 24"/>
                  <a:gd name="T28" fmla="*/ 23 w 32"/>
                  <a:gd name="T29" fmla="*/ 8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24"/>
                  <a:gd name="T47" fmla="*/ 32 w 32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24">
                    <a:moveTo>
                      <a:pt x="31" y="0"/>
                    </a:moveTo>
                    <a:lnTo>
                      <a:pt x="31" y="0"/>
                    </a:lnTo>
                    <a:lnTo>
                      <a:pt x="23" y="15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7" y="8"/>
                    </a:lnTo>
                    <a:lnTo>
                      <a:pt x="23" y="8"/>
                    </a:lnTo>
                    <a:lnTo>
                      <a:pt x="31" y="0"/>
                    </a:lnTo>
                    <a:lnTo>
                      <a:pt x="23" y="15"/>
                    </a:lnTo>
                    <a:lnTo>
                      <a:pt x="7" y="23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7" y="8"/>
                    </a:lnTo>
                    <a:lnTo>
                      <a:pt x="23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55" name="Freeform 695"/>
            <p:cNvSpPr>
              <a:spLocks/>
            </p:cNvSpPr>
            <p:nvPr/>
          </p:nvSpPr>
          <p:spPr bwMode="auto">
            <a:xfrm>
              <a:off x="2905" y="1662"/>
              <a:ext cx="153" cy="81"/>
            </a:xfrm>
            <a:custGeom>
              <a:avLst/>
              <a:gdLst>
                <a:gd name="T0" fmla="*/ 0 w 148"/>
                <a:gd name="T1" fmla="*/ 24 h 71"/>
                <a:gd name="T2" fmla="*/ 0 w 148"/>
                <a:gd name="T3" fmla="*/ 24 h 71"/>
                <a:gd name="T4" fmla="*/ 8 w 148"/>
                <a:gd name="T5" fmla="*/ 40 h 71"/>
                <a:gd name="T6" fmla="*/ 24 w 148"/>
                <a:gd name="T7" fmla="*/ 55 h 71"/>
                <a:gd name="T8" fmla="*/ 38 w 148"/>
                <a:gd name="T9" fmla="*/ 64 h 71"/>
                <a:gd name="T10" fmla="*/ 47 w 148"/>
                <a:gd name="T11" fmla="*/ 55 h 71"/>
                <a:gd name="T12" fmla="*/ 68 w 148"/>
                <a:gd name="T13" fmla="*/ 55 h 71"/>
                <a:gd name="T14" fmla="*/ 77 w 148"/>
                <a:gd name="T15" fmla="*/ 72 h 71"/>
                <a:gd name="T16" fmla="*/ 85 w 148"/>
                <a:gd name="T17" fmla="*/ 80 h 71"/>
                <a:gd name="T18" fmla="*/ 91 w 148"/>
                <a:gd name="T19" fmla="*/ 80 h 71"/>
                <a:gd name="T20" fmla="*/ 99 w 148"/>
                <a:gd name="T21" fmla="*/ 72 h 71"/>
                <a:gd name="T22" fmla="*/ 115 w 148"/>
                <a:gd name="T23" fmla="*/ 72 h 71"/>
                <a:gd name="T24" fmla="*/ 129 w 148"/>
                <a:gd name="T25" fmla="*/ 64 h 71"/>
                <a:gd name="T26" fmla="*/ 152 w 148"/>
                <a:gd name="T27" fmla="*/ 64 h 71"/>
                <a:gd name="T28" fmla="*/ 152 w 148"/>
                <a:gd name="T29" fmla="*/ 48 h 71"/>
                <a:gd name="T30" fmla="*/ 137 w 148"/>
                <a:gd name="T31" fmla="*/ 40 h 71"/>
                <a:gd name="T32" fmla="*/ 115 w 148"/>
                <a:gd name="T33" fmla="*/ 48 h 71"/>
                <a:gd name="T34" fmla="*/ 106 w 148"/>
                <a:gd name="T35" fmla="*/ 40 h 71"/>
                <a:gd name="T36" fmla="*/ 99 w 148"/>
                <a:gd name="T37" fmla="*/ 40 h 71"/>
                <a:gd name="T38" fmla="*/ 91 w 148"/>
                <a:gd name="T39" fmla="*/ 40 h 71"/>
                <a:gd name="T40" fmla="*/ 85 w 148"/>
                <a:gd name="T41" fmla="*/ 24 h 71"/>
                <a:gd name="T42" fmla="*/ 68 w 148"/>
                <a:gd name="T43" fmla="*/ 16 h 71"/>
                <a:gd name="T44" fmla="*/ 68 w 148"/>
                <a:gd name="T45" fmla="*/ 24 h 71"/>
                <a:gd name="T46" fmla="*/ 54 w 148"/>
                <a:gd name="T47" fmla="*/ 8 h 71"/>
                <a:gd name="T48" fmla="*/ 47 w 148"/>
                <a:gd name="T49" fmla="*/ 0 h 71"/>
                <a:gd name="T50" fmla="*/ 38 w 148"/>
                <a:gd name="T51" fmla="*/ 8 h 71"/>
                <a:gd name="T52" fmla="*/ 30 w 148"/>
                <a:gd name="T53" fmla="*/ 0 h 71"/>
                <a:gd name="T54" fmla="*/ 30 w 148"/>
                <a:gd name="T55" fmla="*/ 8 h 71"/>
                <a:gd name="T56" fmla="*/ 0 w 148"/>
                <a:gd name="T57" fmla="*/ 24 h 7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8"/>
                <a:gd name="T88" fmla="*/ 0 h 71"/>
                <a:gd name="T89" fmla="*/ 148 w 148"/>
                <a:gd name="T90" fmla="*/ 71 h 71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8" h="71">
                  <a:moveTo>
                    <a:pt x="0" y="21"/>
                  </a:moveTo>
                  <a:lnTo>
                    <a:pt x="0" y="21"/>
                  </a:lnTo>
                  <a:lnTo>
                    <a:pt x="8" y="35"/>
                  </a:lnTo>
                  <a:lnTo>
                    <a:pt x="23" y="48"/>
                  </a:lnTo>
                  <a:lnTo>
                    <a:pt x="37" y="56"/>
                  </a:lnTo>
                  <a:lnTo>
                    <a:pt x="45" y="48"/>
                  </a:lnTo>
                  <a:lnTo>
                    <a:pt x="66" y="48"/>
                  </a:lnTo>
                  <a:lnTo>
                    <a:pt x="74" y="63"/>
                  </a:lnTo>
                  <a:lnTo>
                    <a:pt x="82" y="70"/>
                  </a:lnTo>
                  <a:lnTo>
                    <a:pt x="88" y="70"/>
                  </a:lnTo>
                  <a:lnTo>
                    <a:pt x="96" y="63"/>
                  </a:lnTo>
                  <a:lnTo>
                    <a:pt x="111" y="63"/>
                  </a:lnTo>
                  <a:lnTo>
                    <a:pt x="125" y="56"/>
                  </a:lnTo>
                  <a:lnTo>
                    <a:pt x="147" y="56"/>
                  </a:lnTo>
                  <a:lnTo>
                    <a:pt x="147" y="42"/>
                  </a:lnTo>
                  <a:lnTo>
                    <a:pt x="133" y="35"/>
                  </a:lnTo>
                  <a:lnTo>
                    <a:pt x="111" y="42"/>
                  </a:lnTo>
                  <a:lnTo>
                    <a:pt x="103" y="35"/>
                  </a:lnTo>
                  <a:lnTo>
                    <a:pt x="96" y="35"/>
                  </a:lnTo>
                  <a:lnTo>
                    <a:pt x="88" y="35"/>
                  </a:lnTo>
                  <a:lnTo>
                    <a:pt x="82" y="21"/>
                  </a:lnTo>
                  <a:lnTo>
                    <a:pt x="66" y="14"/>
                  </a:lnTo>
                  <a:lnTo>
                    <a:pt x="66" y="21"/>
                  </a:lnTo>
                  <a:lnTo>
                    <a:pt x="52" y="7"/>
                  </a:lnTo>
                  <a:lnTo>
                    <a:pt x="45" y="0"/>
                  </a:lnTo>
                  <a:lnTo>
                    <a:pt x="37" y="7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0" y="2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6" name="Freeform 696"/>
            <p:cNvSpPr>
              <a:spLocks/>
            </p:cNvSpPr>
            <p:nvPr/>
          </p:nvSpPr>
          <p:spPr bwMode="auto">
            <a:xfrm>
              <a:off x="2905" y="1662"/>
              <a:ext cx="162" cy="90"/>
            </a:xfrm>
            <a:custGeom>
              <a:avLst/>
              <a:gdLst>
                <a:gd name="T0" fmla="*/ 8 w 156"/>
                <a:gd name="T1" fmla="*/ 44 h 79"/>
                <a:gd name="T2" fmla="*/ 8 w 156"/>
                <a:gd name="T3" fmla="*/ 44 h 79"/>
                <a:gd name="T4" fmla="*/ 25 w 156"/>
                <a:gd name="T5" fmla="*/ 62 h 79"/>
                <a:gd name="T6" fmla="*/ 41 w 156"/>
                <a:gd name="T7" fmla="*/ 71 h 79"/>
                <a:gd name="T8" fmla="*/ 49 w 156"/>
                <a:gd name="T9" fmla="*/ 62 h 79"/>
                <a:gd name="T10" fmla="*/ 73 w 156"/>
                <a:gd name="T11" fmla="*/ 62 h 79"/>
                <a:gd name="T12" fmla="*/ 81 w 156"/>
                <a:gd name="T13" fmla="*/ 80 h 79"/>
                <a:gd name="T14" fmla="*/ 89 w 156"/>
                <a:gd name="T15" fmla="*/ 89 h 79"/>
                <a:gd name="T16" fmla="*/ 97 w 156"/>
                <a:gd name="T17" fmla="*/ 89 h 79"/>
                <a:gd name="T18" fmla="*/ 105 w 156"/>
                <a:gd name="T19" fmla="*/ 89 h 79"/>
                <a:gd name="T20" fmla="*/ 121 w 156"/>
                <a:gd name="T21" fmla="*/ 80 h 79"/>
                <a:gd name="T22" fmla="*/ 137 w 156"/>
                <a:gd name="T23" fmla="*/ 71 h 79"/>
                <a:gd name="T24" fmla="*/ 161 w 156"/>
                <a:gd name="T25" fmla="*/ 71 h 79"/>
                <a:gd name="T26" fmla="*/ 161 w 156"/>
                <a:gd name="T27" fmla="*/ 54 h 79"/>
                <a:gd name="T28" fmla="*/ 145 w 156"/>
                <a:gd name="T29" fmla="*/ 44 h 79"/>
                <a:gd name="T30" fmla="*/ 121 w 156"/>
                <a:gd name="T31" fmla="*/ 54 h 79"/>
                <a:gd name="T32" fmla="*/ 113 w 156"/>
                <a:gd name="T33" fmla="*/ 44 h 79"/>
                <a:gd name="T34" fmla="*/ 105 w 156"/>
                <a:gd name="T35" fmla="*/ 44 h 79"/>
                <a:gd name="T36" fmla="*/ 97 w 156"/>
                <a:gd name="T37" fmla="*/ 44 h 79"/>
                <a:gd name="T38" fmla="*/ 89 w 156"/>
                <a:gd name="T39" fmla="*/ 26 h 79"/>
                <a:gd name="T40" fmla="*/ 73 w 156"/>
                <a:gd name="T41" fmla="*/ 18 h 79"/>
                <a:gd name="T42" fmla="*/ 73 w 156"/>
                <a:gd name="T43" fmla="*/ 26 h 79"/>
                <a:gd name="T44" fmla="*/ 57 w 156"/>
                <a:gd name="T45" fmla="*/ 9 h 79"/>
                <a:gd name="T46" fmla="*/ 49 w 156"/>
                <a:gd name="T47" fmla="*/ 9 h 79"/>
                <a:gd name="T48" fmla="*/ 41 w 156"/>
                <a:gd name="T49" fmla="*/ 9 h 79"/>
                <a:gd name="T50" fmla="*/ 32 w 156"/>
                <a:gd name="T51" fmla="*/ 0 h 79"/>
                <a:gd name="T52" fmla="*/ 32 w 156"/>
                <a:gd name="T53" fmla="*/ 9 h 79"/>
                <a:gd name="T54" fmla="*/ 0 w 156"/>
                <a:gd name="T55" fmla="*/ 26 h 79"/>
                <a:gd name="T56" fmla="*/ 8 w 156"/>
                <a:gd name="T57" fmla="*/ 44 h 79"/>
                <a:gd name="T58" fmla="*/ 25 w 156"/>
                <a:gd name="T59" fmla="*/ 62 h 79"/>
                <a:gd name="T60" fmla="*/ 41 w 156"/>
                <a:gd name="T61" fmla="*/ 71 h 79"/>
                <a:gd name="T62" fmla="*/ 49 w 156"/>
                <a:gd name="T63" fmla="*/ 62 h 79"/>
                <a:gd name="T64" fmla="*/ 73 w 156"/>
                <a:gd name="T65" fmla="*/ 62 h 79"/>
                <a:gd name="T66" fmla="*/ 81 w 156"/>
                <a:gd name="T67" fmla="*/ 80 h 79"/>
                <a:gd name="T68" fmla="*/ 89 w 156"/>
                <a:gd name="T69" fmla="*/ 89 h 79"/>
                <a:gd name="T70" fmla="*/ 97 w 156"/>
                <a:gd name="T71" fmla="*/ 89 h 79"/>
                <a:gd name="T72" fmla="*/ 105 w 156"/>
                <a:gd name="T73" fmla="*/ 80 h 79"/>
                <a:gd name="T74" fmla="*/ 121 w 156"/>
                <a:gd name="T75" fmla="*/ 80 h 79"/>
                <a:gd name="T76" fmla="*/ 137 w 156"/>
                <a:gd name="T77" fmla="*/ 71 h 79"/>
                <a:gd name="T78" fmla="*/ 161 w 156"/>
                <a:gd name="T79" fmla="*/ 71 h 79"/>
                <a:gd name="T80" fmla="*/ 161 w 156"/>
                <a:gd name="T81" fmla="*/ 54 h 79"/>
                <a:gd name="T82" fmla="*/ 145 w 156"/>
                <a:gd name="T83" fmla="*/ 44 h 79"/>
                <a:gd name="T84" fmla="*/ 121 w 156"/>
                <a:gd name="T85" fmla="*/ 54 h 79"/>
                <a:gd name="T86" fmla="*/ 113 w 156"/>
                <a:gd name="T87" fmla="*/ 44 h 79"/>
                <a:gd name="T88" fmla="*/ 105 w 156"/>
                <a:gd name="T89" fmla="*/ 44 h 79"/>
                <a:gd name="T90" fmla="*/ 97 w 156"/>
                <a:gd name="T91" fmla="*/ 44 h 79"/>
                <a:gd name="T92" fmla="*/ 89 w 156"/>
                <a:gd name="T93" fmla="*/ 26 h 79"/>
                <a:gd name="T94" fmla="*/ 73 w 156"/>
                <a:gd name="T95" fmla="*/ 18 h 79"/>
                <a:gd name="T96" fmla="*/ 73 w 156"/>
                <a:gd name="T97" fmla="*/ 26 h 79"/>
                <a:gd name="T98" fmla="*/ 57 w 156"/>
                <a:gd name="T99" fmla="*/ 9 h 79"/>
                <a:gd name="T100" fmla="*/ 49 w 156"/>
                <a:gd name="T101" fmla="*/ 0 h 79"/>
                <a:gd name="T102" fmla="*/ 41 w 156"/>
                <a:gd name="T103" fmla="*/ 9 h 79"/>
                <a:gd name="T104" fmla="*/ 32 w 156"/>
                <a:gd name="T105" fmla="*/ 0 h 79"/>
                <a:gd name="T106" fmla="*/ 32 w 156"/>
                <a:gd name="T107" fmla="*/ 9 h 79"/>
                <a:gd name="T108" fmla="*/ 0 w 156"/>
                <a:gd name="T109" fmla="*/ 26 h 7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56"/>
                <a:gd name="T166" fmla="*/ 0 h 79"/>
                <a:gd name="T167" fmla="*/ 156 w 156"/>
                <a:gd name="T168" fmla="*/ 79 h 7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56" h="79">
                  <a:moveTo>
                    <a:pt x="8" y="39"/>
                  </a:moveTo>
                  <a:lnTo>
                    <a:pt x="8" y="39"/>
                  </a:lnTo>
                  <a:lnTo>
                    <a:pt x="24" y="54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70" y="54"/>
                  </a:lnTo>
                  <a:lnTo>
                    <a:pt x="78" y="70"/>
                  </a:lnTo>
                  <a:lnTo>
                    <a:pt x="86" y="78"/>
                  </a:lnTo>
                  <a:lnTo>
                    <a:pt x="93" y="78"/>
                  </a:lnTo>
                  <a:lnTo>
                    <a:pt x="101" y="78"/>
                  </a:lnTo>
                  <a:lnTo>
                    <a:pt x="117" y="70"/>
                  </a:lnTo>
                  <a:lnTo>
                    <a:pt x="132" y="62"/>
                  </a:lnTo>
                  <a:lnTo>
                    <a:pt x="155" y="62"/>
                  </a:lnTo>
                  <a:lnTo>
                    <a:pt x="155" y="47"/>
                  </a:lnTo>
                  <a:lnTo>
                    <a:pt x="140" y="39"/>
                  </a:lnTo>
                  <a:lnTo>
                    <a:pt x="117" y="47"/>
                  </a:lnTo>
                  <a:lnTo>
                    <a:pt x="109" y="39"/>
                  </a:lnTo>
                  <a:lnTo>
                    <a:pt x="101" y="39"/>
                  </a:lnTo>
                  <a:lnTo>
                    <a:pt x="93" y="39"/>
                  </a:lnTo>
                  <a:lnTo>
                    <a:pt x="86" y="23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55" y="8"/>
                  </a:lnTo>
                  <a:lnTo>
                    <a:pt x="47" y="8"/>
                  </a:lnTo>
                  <a:lnTo>
                    <a:pt x="39" y="8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0" y="23"/>
                  </a:lnTo>
                  <a:lnTo>
                    <a:pt x="8" y="39"/>
                  </a:lnTo>
                  <a:lnTo>
                    <a:pt x="24" y="54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70" y="54"/>
                  </a:lnTo>
                  <a:lnTo>
                    <a:pt x="78" y="70"/>
                  </a:lnTo>
                  <a:lnTo>
                    <a:pt x="86" y="78"/>
                  </a:lnTo>
                  <a:lnTo>
                    <a:pt x="93" y="78"/>
                  </a:lnTo>
                  <a:lnTo>
                    <a:pt x="101" y="70"/>
                  </a:lnTo>
                  <a:lnTo>
                    <a:pt x="117" y="70"/>
                  </a:lnTo>
                  <a:lnTo>
                    <a:pt x="132" y="62"/>
                  </a:lnTo>
                  <a:lnTo>
                    <a:pt x="155" y="62"/>
                  </a:lnTo>
                  <a:lnTo>
                    <a:pt x="155" y="47"/>
                  </a:lnTo>
                  <a:lnTo>
                    <a:pt x="140" y="39"/>
                  </a:lnTo>
                  <a:lnTo>
                    <a:pt x="117" y="47"/>
                  </a:lnTo>
                  <a:lnTo>
                    <a:pt x="109" y="39"/>
                  </a:lnTo>
                  <a:lnTo>
                    <a:pt x="101" y="39"/>
                  </a:lnTo>
                  <a:lnTo>
                    <a:pt x="93" y="39"/>
                  </a:lnTo>
                  <a:lnTo>
                    <a:pt x="86" y="23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55" y="8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7" name="Freeform 697"/>
            <p:cNvSpPr>
              <a:spLocks/>
            </p:cNvSpPr>
            <p:nvPr/>
          </p:nvSpPr>
          <p:spPr bwMode="auto">
            <a:xfrm>
              <a:off x="2969" y="1732"/>
              <a:ext cx="98" cy="63"/>
            </a:xfrm>
            <a:custGeom>
              <a:avLst/>
              <a:gdLst>
                <a:gd name="T0" fmla="*/ 0 w 94"/>
                <a:gd name="T1" fmla="*/ 39 h 55"/>
                <a:gd name="T2" fmla="*/ 0 w 94"/>
                <a:gd name="T3" fmla="*/ 39 h 55"/>
                <a:gd name="T4" fmla="*/ 23 w 94"/>
                <a:gd name="T5" fmla="*/ 62 h 55"/>
                <a:gd name="T6" fmla="*/ 38 w 94"/>
                <a:gd name="T7" fmla="*/ 54 h 55"/>
                <a:gd name="T8" fmla="*/ 53 w 94"/>
                <a:gd name="T9" fmla="*/ 54 h 55"/>
                <a:gd name="T10" fmla="*/ 59 w 94"/>
                <a:gd name="T11" fmla="*/ 54 h 55"/>
                <a:gd name="T12" fmla="*/ 75 w 94"/>
                <a:gd name="T13" fmla="*/ 47 h 55"/>
                <a:gd name="T14" fmla="*/ 82 w 94"/>
                <a:gd name="T15" fmla="*/ 23 h 55"/>
                <a:gd name="T16" fmla="*/ 97 w 94"/>
                <a:gd name="T17" fmla="*/ 16 h 55"/>
                <a:gd name="T18" fmla="*/ 90 w 94"/>
                <a:gd name="T19" fmla="*/ 0 h 55"/>
                <a:gd name="T20" fmla="*/ 67 w 94"/>
                <a:gd name="T21" fmla="*/ 0 h 55"/>
                <a:gd name="T22" fmla="*/ 53 w 94"/>
                <a:gd name="T23" fmla="*/ 8 h 55"/>
                <a:gd name="T24" fmla="*/ 38 w 94"/>
                <a:gd name="T25" fmla="*/ 8 h 55"/>
                <a:gd name="T26" fmla="*/ 30 w 94"/>
                <a:gd name="T27" fmla="*/ 16 h 55"/>
                <a:gd name="T28" fmla="*/ 23 w 94"/>
                <a:gd name="T29" fmla="*/ 16 h 55"/>
                <a:gd name="T30" fmla="*/ 16 w 94"/>
                <a:gd name="T31" fmla="*/ 8 h 55"/>
                <a:gd name="T32" fmla="*/ 16 w 94"/>
                <a:gd name="T33" fmla="*/ 16 h 55"/>
                <a:gd name="T34" fmla="*/ 7 w 94"/>
                <a:gd name="T35" fmla="*/ 16 h 55"/>
                <a:gd name="T36" fmla="*/ 0 w 94"/>
                <a:gd name="T37" fmla="*/ 31 h 55"/>
                <a:gd name="T38" fmla="*/ 0 w 94"/>
                <a:gd name="T39" fmla="*/ 39 h 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94"/>
                <a:gd name="T61" fmla="*/ 0 h 55"/>
                <a:gd name="T62" fmla="*/ 94 w 94"/>
                <a:gd name="T63" fmla="*/ 55 h 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94" h="55">
                  <a:moveTo>
                    <a:pt x="0" y="34"/>
                  </a:moveTo>
                  <a:lnTo>
                    <a:pt x="0" y="34"/>
                  </a:lnTo>
                  <a:lnTo>
                    <a:pt x="22" y="54"/>
                  </a:lnTo>
                  <a:lnTo>
                    <a:pt x="36" y="47"/>
                  </a:lnTo>
                  <a:lnTo>
                    <a:pt x="51" y="47"/>
                  </a:lnTo>
                  <a:lnTo>
                    <a:pt x="57" y="47"/>
                  </a:lnTo>
                  <a:lnTo>
                    <a:pt x="72" y="41"/>
                  </a:lnTo>
                  <a:lnTo>
                    <a:pt x="79" y="20"/>
                  </a:lnTo>
                  <a:lnTo>
                    <a:pt x="93" y="14"/>
                  </a:lnTo>
                  <a:lnTo>
                    <a:pt x="86" y="0"/>
                  </a:lnTo>
                  <a:lnTo>
                    <a:pt x="64" y="0"/>
                  </a:lnTo>
                  <a:lnTo>
                    <a:pt x="51" y="7"/>
                  </a:lnTo>
                  <a:lnTo>
                    <a:pt x="36" y="7"/>
                  </a:lnTo>
                  <a:lnTo>
                    <a:pt x="29" y="14"/>
                  </a:lnTo>
                  <a:lnTo>
                    <a:pt x="22" y="14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7" y="14"/>
                  </a:lnTo>
                  <a:lnTo>
                    <a:pt x="0" y="27"/>
                  </a:lnTo>
                  <a:lnTo>
                    <a:pt x="0" y="3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58" name="Freeform 698"/>
            <p:cNvSpPr>
              <a:spLocks/>
            </p:cNvSpPr>
            <p:nvPr/>
          </p:nvSpPr>
          <p:spPr bwMode="auto">
            <a:xfrm>
              <a:off x="2969" y="1732"/>
              <a:ext cx="106" cy="72"/>
            </a:xfrm>
            <a:custGeom>
              <a:avLst/>
              <a:gdLst>
                <a:gd name="T0" fmla="*/ 25 w 102"/>
                <a:gd name="T1" fmla="*/ 71 h 63"/>
                <a:gd name="T2" fmla="*/ 25 w 102"/>
                <a:gd name="T3" fmla="*/ 71 h 63"/>
                <a:gd name="T4" fmla="*/ 41 w 102"/>
                <a:gd name="T5" fmla="*/ 71 h 63"/>
                <a:gd name="T6" fmla="*/ 57 w 102"/>
                <a:gd name="T7" fmla="*/ 62 h 63"/>
                <a:gd name="T8" fmla="*/ 64 w 102"/>
                <a:gd name="T9" fmla="*/ 62 h 63"/>
                <a:gd name="T10" fmla="*/ 81 w 102"/>
                <a:gd name="T11" fmla="*/ 54 h 63"/>
                <a:gd name="T12" fmla="*/ 89 w 102"/>
                <a:gd name="T13" fmla="*/ 26 h 63"/>
                <a:gd name="T14" fmla="*/ 105 w 102"/>
                <a:gd name="T15" fmla="*/ 18 h 63"/>
                <a:gd name="T16" fmla="*/ 97 w 102"/>
                <a:gd name="T17" fmla="*/ 0 h 63"/>
                <a:gd name="T18" fmla="*/ 73 w 102"/>
                <a:gd name="T19" fmla="*/ 0 h 63"/>
                <a:gd name="T20" fmla="*/ 57 w 102"/>
                <a:gd name="T21" fmla="*/ 9 h 63"/>
                <a:gd name="T22" fmla="*/ 41 w 102"/>
                <a:gd name="T23" fmla="*/ 18 h 63"/>
                <a:gd name="T24" fmla="*/ 32 w 102"/>
                <a:gd name="T25" fmla="*/ 18 h 63"/>
                <a:gd name="T26" fmla="*/ 25 w 102"/>
                <a:gd name="T27" fmla="*/ 18 h 63"/>
                <a:gd name="T28" fmla="*/ 17 w 102"/>
                <a:gd name="T29" fmla="*/ 9 h 63"/>
                <a:gd name="T30" fmla="*/ 17 w 102"/>
                <a:gd name="T31" fmla="*/ 18 h 63"/>
                <a:gd name="T32" fmla="*/ 8 w 102"/>
                <a:gd name="T33" fmla="*/ 18 h 63"/>
                <a:gd name="T34" fmla="*/ 0 w 102"/>
                <a:gd name="T35" fmla="*/ 35 h 63"/>
                <a:gd name="T36" fmla="*/ 0 w 102"/>
                <a:gd name="T37" fmla="*/ 45 h 63"/>
                <a:gd name="T38" fmla="*/ 25 w 102"/>
                <a:gd name="T39" fmla="*/ 71 h 63"/>
                <a:gd name="T40" fmla="*/ 41 w 102"/>
                <a:gd name="T41" fmla="*/ 62 h 63"/>
                <a:gd name="T42" fmla="*/ 57 w 102"/>
                <a:gd name="T43" fmla="*/ 62 h 63"/>
                <a:gd name="T44" fmla="*/ 64 w 102"/>
                <a:gd name="T45" fmla="*/ 62 h 63"/>
                <a:gd name="T46" fmla="*/ 81 w 102"/>
                <a:gd name="T47" fmla="*/ 54 h 63"/>
                <a:gd name="T48" fmla="*/ 89 w 102"/>
                <a:gd name="T49" fmla="*/ 26 h 63"/>
                <a:gd name="T50" fmla="*/ 105 w 102"/>
                <a:gd name="T51" fmla="*/ 18 h 63"/>
                <a:gd name="T52" fmla="*/ 97 w 102"/>
                <a:gd name="T53" fmla="*/ 0 h 63"/>
                <a:gd name="T54" fmla="*/ 73 w 102"/>
                <a:gd name="T55" fmla="*/ 0 h 63"/>
                <a:gd name="T56" fmla="*/ 57 w 102"/>
                <a:gd name="T57" fmla="*/ 9 h 63"/>
                <a:gd name="T58" fmla="*/ 41 w 102"/>
                <a:gd name="T59" fmla="*/ 9 h 63"/>
                <a:gd name="T60" fmla="*/ 32 w 102"/>
                <a:gd name="T61" fmla="*/ 18 h 63"/>
                <a:gd name="T62" fmla="*/ 25 w 102"/>
                <a:gd name="T63" fmla="*/ 18 h 63"/>
                <a:gd name="T64" fmla="*/ 17 w 102"/>
                <a:gd name="T65" fmla="*/ 9 h 63"/>
                <a:gd name="T66" fmla="*/ 17 w 102"/>
                <a:gd name="T67" fmla="*/ 18 h 63"/>
                <a:gd name="T68" fmla="*/ 8 w 102"/>
                <a:gd name="T69" fmla="*/ 18 h 63"/>
                <a:gd name="T70" fmla="*/ 0 w 102"/>
                <a:gd name="T71" fmla="*/ 35 h 63"/>
                <a:gd name="T72" fmla="*/ 0 w 102"/>
                <a:gd name="T73" fmla="*/ 45 h 6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02"/>
                <a:gd name="T112" fmla="*/ 0 h 63"/>
                <a:gd name="T113" fmla="*/ 102 w 102"/>
                <a:gd name="T114" fmla="*/ 63 h 6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02" h="63">
                  <a:moveTo>
                    <a:pt x="24" y="62"/>
                  </a:moveTo>
                  <a:lnTo>
                    <a:pt x="24" y="62"/>
                  </a:lnTo>
                  <a:lnTo>
                    <a:pt x="39" y="62"/>
                  </a:lnTo>
                  <a:lnTo>
                    <a:pt x="55" y="54"/>
                  </a:lnTo>
                  <a:lnTo>
                    <a:pt x="62" y="54"/>
                  </a:lnTo>
                  <a:lnTo>
                    <a:pt x="78" y="47"/>
                  </a:lnTo>
                  <a:lnTo>
                    <a:pt x="86" y="23"/>
                  </a:lnTo>
                  <a:lnTo>
                    <a:pt x="101" y="16"/>
                  </a:lnTo>
                  <a:lnTo>
                    <a:pt x="93" y="0"/>
                  </a:lnTo>
                  <a:lnTo>
                    <a:pt x="70" y="0"/>
                  </a:lnTo>
                  <a:lnTo>
                    <a:pt x="55" y="8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24" y="62"/>
                  </a:lnTo>
                  <a:lnTo>
                    <a:pt x="39" y="54"/>
                  </a:lnTo>
                  <a:lnTo>
                    <a:pt x="55" y="54"/>
                  </a:lnTo>
                  <a:lnTo>
                    <a:pt x="62" y="54"/>
                  </a:lnTo>
                  <a:lnTo>
                    <a:pt x="78" y="47"/>
                  </a:lnTo>
                  <a:lnTo>
                    <a:pt x="86" y="23"/>
                  </a:lnTo>
                  <a:lnTo>
                    <a:pt x="101" y="16"/>
                  </a:lnTo>
                  <a:lnTo>
                    <a:pt x="93" y="0"/>
                  </a:lnTo>
                  <a:lnTo>
                    <a:pt x="70" y="0"/>
                  </a:lnTo>
                  <a:lnTo>
                    <a:pt x="55" y="8"/>
                  </a:lnTo>
                  <a:lnTo>
                    <a:pt x="39" y="8"/>
                  </a:lnTo>
                  <a:lnTo>
                    <a:pt x="31" y="16"/>
                  </a:lnTo>
                  <a:lnTo>
                    <a:pt x="24" y="16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31"/>
                  </a:lnTo>
                  <a:lnTo>
                    <a:pt x="0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9" name="Freeform 699"/>
            <p:cNvSpPr>
              <a:spLocks/>
            </p:cNvSpPr>
            <p:nvPr/>
          </p:nvSpPr>
          <p:spPr bwMode="auto">
            <a:xfrm>
              <a:off x="2946" y="153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0" name="Freeform 700"/>
            <p:cNvSpPr>
              <a:spLocks/>
            </p:cNvSpPr>
            <p:nvPr/>
          </p:nvSpPr>
          <p:spPr bwMode="auto">
            <a:xfrm>
              <a:off x="2946" y="1539"/>
              <a:ext cx="9" cy="10"/>
            </a:xfrm>
            <a:custGeom>
              <a:avLst/>
              <a:gdLst>
                <a:gd name="T0" fmla="*/ 0 w 9"/>
                <a:gd name="T1" fmla="*/ 9 h 9"/>
                <a:gd name="T2" fmla="*/ 0 w 9"/>
                <a:gd name="T3" fmla="*/ 9 h 9"/>
                <a:gd name="T4" fmla="*/ 8 w 9"/>
                <a:gd name="T5" fmla="*/ 9 h 9"/>
                <a:gd name="T6" fmla="*/ 0 w 9"/>
                <a:gd name="T7" fmla="*/ 0 h 9"/>
                <a:gd name="T8" fmla="*/ 0 w 9"/>
                <a:gd name="T9" fmla="*/ 9 h 9"/>
                <a:gd name="T10" fmla="*/ 8 w 9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1" name="Freeform 701"/>
            <p:cNvSpPr>
              <a:spLocks/>
            </p:cNvSpPr>
            <p:nvPr/>
          </p:nvSpPr>
          <p:spPr bwMode="auto">
            <a:xfrm>
              <a:off x="2840" y="1468"/>
              <a:ext cx="34" cy="81"/>
            </a:xfrm>
            <a:custGeom>
              <a:avLst/>
              <a:gdLst>
                <a:gd name="T0" fmla="*/ 19 w 32"/>
                <a:gd name="T1" fmla="*/ 80 h 71"/>
                <a:gd name="T2" fmla="*/ 19 w 32"/>
                <a:gd name="T3" fmla="*/ 80 h 71"/>
                <a:gd name="T4" fmla="*/ 6 w 32"/>
                <a:gd name="T5" fmla="*/ 80 h 71"/>
                <a:gd name="T6" fmla="*/ 6 w 32"/>
                <a:gd name="T7" fmla="*/ 64 h 71"/>
                <a:gd name="T8" fmla="*/ 0 w 32"/>
                <a:gd name="T9" fmla="*/ 56 h 71"/>
                <a:gd name="T10" fmla="*/ 0 w 32"/>
                <a:gd name="T11" fmla="*/ 40 h 71"/>
                <a:gd name="T12" fmla="*/ 0 w 32"/>
                <a:gd name="T13" fmla="*/ 25 h 71"/>
                <a:gd name="T14" fmla="*/ 27 w 32"/>
                <a:gd name="T15" fmla="*/ 0 h 71"/>
                <a:gd name="T16" fmla="*/ 33 w 32"/>
                <a:gd name="T17" fmla="*/ 8 h 71"/>
                <a:gd name="T18" fmla="*/ 27 w 32"/>
                <a:gd name="T19" fmla="*/ 32 h 71"/>
                <a:gd name="T20" fmla="*/ 33 w 32"/>
                <a:gd name="T21" fmla="*/ 32 h 71"/>
                <a:gd name="T22" fmla="*/ 33 w 32"/>
                <a:gd name="T23" fmla="*/ 40 h 71"/>
                <a:gd name="T24" fmla="*/ 27 w 32"/>
                <a:gd name="T25" fmla="*/ 40 h 71"/>
                <a:gd name="T26" fmla="*/ 27 w 32"/>
                <a:gd name="T27" fmla="*/ 48 h 71"/>
                <a:gd name="T28" fmla="*/ 19 w 32"/>
                <a:gd name="T29" fmla="*/ 48 h 71"/>
                <a:gd name="T30" fmla="*/ 19 w 32"/>
                <a:gd name="T31" fmla="*/ 56 h 71"/>
                <a:gd name="T32" fmla="*/ 19 w 32"/>
                <a:gd name="T33" fmla="*/ 72 h 71"/>
                <a:gd name="T34" fmla="*/ 19 w 32"/>
                <a:gd name="T35" fmla="*/ 8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71"/>
                <a:gd name="T56" fmla="*/ 32 w 32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71">
                  <a:moveTo>
                    <a:pt x="18" y="70"/>
                  </a:moveTo>
                  <a:lnTo>
                    <a:pt x="18" y="70"/>
                  </a:lnTo>
                  <a:lnTo>
                    <a:pt x="6" y="70"/>
                  </a:lnTo>
                  <a:lnTo>
                    <a:pt x="6" y="56"/>
                  </a:lnTo>
                  <a:lnTo>
                    <a:pt x="0" y="49"/>
                  </a:lnTo>
                  <a:lnTo>
                    <a:pt x="0" y="35"/>
                  </a:lnTo>
                  <a:lnTo>
                    <a:pt x="0" y="22"/>
                  </a:lnTo>
                  <a:lnTo>
                    <a:pt x="25" y="0"/>
                  </a:lnTo>
                  <a:lnTo>
                    <a:pt x="31" y="7"/>
                  </a:lnTo>
                  <a:lnTo>
                    <a:pt x="25" y="28"/>
                  </a:lnTo>
                  <a:lnTo>
                    <a:pt x="31" y="28"/>
                  </a:lnTo>
                  <a:lnTo>
                    <a:pt x="31" y="35"/>
                  </a:lnTo>
                  <a:lnTo>
                    <a:pt x="25" y="35"/>
                  </a:lnTo>
                  <a:lnTo>
                    <a:pt x="25" y="42"/>
                  </a:lnTo>
                  <a:lnTo>
                    <a:pt x="18" y="42"/>
                  </a:lnTo>
                  <a:lnTo>
                    <a:pt x="18" y="49"/>
                  </a:lnTo>
                  <a:lnTo>
                    <a:pt x="18" y="63"/>
                  </a:lnTo>
                  <a:lnTo>
                    <a:pt x="18" y="7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2" name="Freeform 702"/>
            <p:cNvSpPr>
              <a:spLocks/>
            </p:cNvSpPr>
            <p:nvPr/>
          </p:nvSpPr>
          <p:spPr bwMode="auto">
            <a:xfrm>
              <a:off x="2840" y="1468"/>
              <a:ext cx="42" cy="90"/>
            </a:xfrm>
            <a:custGeom>
              <a:avLst/>
              <a:gdLst>
                <a:gd name="T0" fmla="*/ 8 w 40"/>
                <a:gd name="T1" fmla="*/ 89 h 79"/>
                <a:gd name="T2" fmla="*/ 8 w 40"/>
                <a:gd name="T3" fmla="*/ 89 h 79"/>
                <a:gd name="T4" fmla="*/ 8 w 40"/>
                <a:gd name="T5" fmla="*/ 71 h 79"/>
                <a:gd name="T6" fmla="*/ 0 w 40"/>
                <a:gd name="T7" fmla="*/ 71 h 79"/>
                <a:gd name="T8" fmla="*/ 0 w 40"/>
                <a:gd name="T9" fmla="*/ 44 h 79"/>
                <a:gd name="T10" fmla="*/ 0 w 40"/>
                <a:gd name="T11" fmla="*/ 27 h 79"/>
                <a:gd name="T12" fmla="*/ 33 w 40"/>
                <a:gd name="T13" fmla="*/ 0 h 79"/>
                <a:gd name="T14" fmla="*/ 41 w 40"/>
                <a:gd name="T15" fmla="*/ 18 h 79"/>
                <a:gd name="T16" fmla="*/ 33 w 40"/>
                <a:gd name="T17" fmla="*/ 35 h 79"/>
                <a:gd name="T18" fmla="*/ 41 w 40"/>
                <a:gd name="T19" fmla="*/ 35 h 79"/>
                <a:gd name="T20" fmla="*/ 41 w 40"/>
                <a:gd name="T21" fmla="*/ 44 h 79"/>
                <a:gd name="T22" fmla="*/ 41 w 40"/>
                <a:gd name="T23" fmla="*/ 54 h 79"/>
                <a:gd name="T24" fmla="*/ 33 w 40"/>
                <a:gd name="T25" fmla="*/ 44 h 79"/>
                <a:gd name="T26" fmla="*/ 33 w 40"/>
                <a:gd name="T27" fmla="*/ 54 h 79"/>
                <a:gd name="T28" fmla="*/ 24 w 40"/>
                <a:gd name="T29" fmla="*/ 54 h 79"/>
                <a:gd name="T30" fmla="*/ 24 w 40"/>
                <a:gd name="T31" fmla="*/ 63 h 79"/>
                <a:gd name="T32" fmla="*/ 24 w 40"/>
                <a:gd name="T33" fmla="*/ 80 h 79"/>
                <a:gd name="T34" fmla="*/ 24 w 40"/>
                <a:gd name="T35" fmla="*/ 89 h 79"/>
                <a:gd name="T36" fmla="*/ 8 w 40"/>
                <a:gd name="T37" fmla="*/ 89 h 79"/>
                <a:gd name="T38" fmla="*/ 8 w 40"/>
                <a:gd name="T39" fmla="*/ 71 h 79"/>
                <a:gd name="T40" fmla="*/ 0 w 40"/>
                <a:gd name="T41" fmla="*/ 63 h 79"/>
                <a:gd name="T42" fmla="*/ 0 w 40"/>
                <a:gd name="T43" fmla="*/ 44 h 79"/>
                <a:gd name="T44" fmla="*/ 0 w 40"/>
                <a:gd name="T45" fmla="*/ 27 h 79"/>
                <a:gd name="T46" fmla="*/ 33 w 40"/>
                <a:gd name="T47" fmla="*/ 0 h 79"/>
                <a:gd name="T48" fmla="*/ 41 w 40"/>
                <a:gd name="T49" fmla="*/ 9 h 79"/>
                <a:gd name="T50" fmla="*/ 33 w 40"/>
                <a:gd name="T51" fmla="*/ 35 h 79"/>
                <a:gd name="T52" fmla="*/ 41 w 40"/>
                <a:gd name="T53" fmla="*/ 35 h 79"/>
                <a:gd name="T54" fmla="*/ 41 w 40"/>
                <a:gd name="T55" fmla="*/ 44 h 79"/>
                <a:gd name="T56" fmla="*/ 33 w 40"/>
                <a:gd name="T57" fmla="*/ 44 h 79"/>
                <a:gd name="T58" fmla="*/ 33 w 40"/>
                <a:gd name="T59" fmla="*/ 54 h 79"/>
                <a:gd name="T60" fmla="*/ 24 w 40"/>
                <a:gd name="T61" fmla="*/ 54 h 79"/>
                <a:gd name="T62" fmla="*/ 24 w 40"/>
                <a:gd name="T63" fmla="*/ 63 h 79"/>
                <a:gd name="T64" fmla="*/ 24 w 40"/>
                <a:gd name="T65" fmla="*/ 80 h 79"/>
                <a:gd name="T66" fmla="*/ 24 w 40"/>
                <a:gd name="T67" fmla="*/ 89 h 7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0"/>
                <a:gd name="T103" fmla="*/ 0 h 79"/>
                <a:gd name="T104" fmla="*/ 40 w 40"/>
                <a:gd name="T105" fmla="*/ 79 h 7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0" h="79">
                  <a:moveTo>
                    <a:pt x="8" y="78"/>
                  </a:moveTo>
                  <a:lnTo>
                    <a:pt x="8" y="78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0" y="39"/>
                  </a:lnTo>
                  <a:lnTo>
                    <a:pt x="0" y="24"/>
                  </a:lnTo>
                  <a:lnTo>
                    <a:pt x="31" y="0"/>
                  </a:lnTo>
                  <a:lnTo>
                    <a:pt x="39" y="16"/>
                  </a:lnTo>
                  <a:lnTo>
                    <a:pt x="31" y="31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9" y="47"/>
                  </a:lnTo>
                  <a:lnTo>
                    <a:pt x="31" y="39"/>
                  </a:lnTo>
                  <a:lnTo>
                    <a:pt x="31" y="47"/>
                  </a:lnTo>
                  <a:lnTo>
                    <a:pt x="23" y="47"/>
                  </a:lnTo>
                  <a:lnTo>
                    <a:pt x="23" y="55"/>
                  </a:lnTo>
                  <a:lnTo>
                    <a:pt x="23" y="70"/>
                  </a:lnTo>
                  <a:lnTo>
                    <a:pt x="23" y="78"/>
                  </a:lnTo>
                  <a:lnTo>
                    <a:pt x="8" y="78"/>
                  </a:lnTo>
                  <a:lnTo>
                    <a:pt x="8" y="62"/>
                  </a:lnTo>
                  <a:lnTo>
                    <a:pt x="0" y="55"/>
                  </a:lnTo>
                  <a:lnTo>
                    <a:pt x="0" y="39"/>
                  </a:lnTo>
                  <a:lnTo>
                    <a:pt x="0" y="24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1" y="31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1" y="39"/>
                  </a:lnTo>
                  <a:lnTo>
                    <a:pt x="31" y="47"/>
                  </a:lnTo>
                  <a:lnTo>
                    <a:pt x="23" y="47"/>
                  </a:lnTo>
                  <a:lnTo>
                    <a:pt x="23" y="55"/>
                  </a:lnTo>
                  <a:lnTo>
                    <a:pt x="23" y="70"/>
                  </a:lnTo>
                  <a:lnTo>
                    <a:pt x="23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3" name="Freeform 703"/>
            <p:cNvSpPr>
              <a:spLocks/>
            </p:cNvSpPr>
            <p:nvPr/>
          </p:nvSpPr>
          <p:spPr bwMode="auto">
            <a:xfrm>
              <a:off x="2881" y="154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4" name="Freeform 704"/>
            <p:cNvSpPr>
              <a:spLocks/>
            </p:cNvSpPr>
            <p:nvPr/>
          </p:nvSpPr>
          <p:spPr bwMode="auto">
            <a:xfrm>
              <a:off x="2881" y="1548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5" name="Freeform 705"/>
            <p:cNvSpPr>
              <a:spLocks/>
            </p:cNvSpPr>
            <p:nvPr/>
          </p:nvSpPr>
          <p:spPr bwMode="auto">
            <a:xfrm>
              <a:off x="2864" y="1531"/>
              <a:ext cx="10" cy="9"/>
            </a:xfrm>
            <a:custGeom>
              <a:avLst/>
              <a:gdLst>
                <a:gd name="T0" fmla="*/ 4 w 9"/>
                <a:gd name="T1" fmla="*/ 3 h 8"/>
                <a:gd name="T2" fmla="*/ 4 w 9"/>
                <a:gd name="T3" fmla="*/ 3 h 8"/>
                <a:gd name="T4" fmla="*/ 9 w 9"/>
                <a:gd name="T5" fmla="*/ 0 h 8"/>
                <a:gd name="T6" fmla="*/ 9 w 9"/>
                <a:gd name="T7" fmla="*/ 3 h 8"/>
                <a:gd name="T8" fmla="*/ 9 w 9"/>
                <a:gd name="T9" fmla="*/ 8 h 8"/>
                <a:gd name="T10" fmla="*/ 4 w 9"/>
                <a:gd name="T11" fmla="*/ 8 h 8"/>
                <a:gd name="T12" fmla="*/ 0 w 9"/>
                <a:gd name="T13" fmla="*/ 3 h 8"/>
                <a:gd name="T14" fmla="*/ 4 w 9"/>
                <a:gd name="T15" fmla="*/ 3 h 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8"/>
                <a:gd name="T26" fmla="*/ 9 w 9"/>
                <a:gd name="T27" fmla="*/ 8 h 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8">
                  <a:moveTo>
                    <a:pt x="4" y="3"/>
                  </a:moveTo>
                  <a:lnTo>
                    <a:pt x="4" y="3"/>
                  </a:lnTo>
                  <a:lnTo>
                    <a:pt x="8" y="0"/>
                  </a:lnTo>
                  <a:lnTo>
                    <a:pt x="8" y="3"/>
                  </a:lnTo>
                  <a:lnTo>
                    <a:pt x="8" y="7"/>
                  </a:lnTo>
                  <a:lnTo>
                    <a:pt x="4" y="7"/>
                  </a:lnTo>
                  <a:lnTo>
                    <a:pt x="0" y="3"/>
                  </a:lnTo>
                  <a:lnTo>
                    <a:pt x="4" y="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6" name="Freeform 706"/>
            <p:cNvSpPr>
              <a:spLocks/>
            </p:cNvSpPr>
            <p:nvPr/>
          </p:nvSpPr>
          <p:spPr bwMode="auto">
            <a:xfrm>
              <a:off x="2864" y="1531"/>
              <a:ext cx="18" cy="18"/>
            </a:xfrm>
            <a:custGeom>
              <a:avLst/>
              <a:gdLst>
                <a:gd name="T0" fmla="*/ 17 w 17"/>
                <a:gd name="T1" fmla="*/ 0 h 16"/>
                <a:gd name="T2" fmla="*/ 17 w 17"/>
                <a:gd name="T3" fmla="*/ 0 h 16"/>
                <a:gd name="T4" fmla="*/ 17 w 17"/>
                <a:gd name="T5" fmla="*/ 17 h 16"/>
                <a:gd name="T6" fmla="*/ 8 w 17"/>
                <a:gd name="T7" fmla="*/ 17 h 16"/>
                <a:gd name="T8" fmla="*/ 0 w 17"/>
                <a:gd name="T9" fmla="*/ 8 h 16"/>
                <a:gd name="T10" fmla="*/ 8 w 17"/>
                <a:gd name="T11" fmla="*/ 8 h 16"/>
                <a:gd name="T12" fmla="*/ 17 w 17"/>
                <a:gd name="T13" fmla="*/ 0 h 16"/>
                <a:gd name="T14" fmla="*/ 17 w 17"/>
                <a:gd name="T15" fmla="*/ 8 h 16"/>
                <a:gd name="T16" fmla="*/ 17 w 17"/>
                <a:gd name="T17" fmla="*/ 17 h 16"/>
                <a:gd name="T18" fmla="*/ 8 w 17"/>
                <a:gd name="T19" fmla="*/ 17 h 16"/>
                <a:gd name="T20" fmla="*/ 0 w 17"/>
                <a:gd name="T21" fmla="*/ 8 h 16"/>
                <a:gd name="T22" fmla="*/ 8 w 17"/>
                <a:gd name="T23" fmla="*/ 8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6"/>
                <a:gd name="T38" fmla="*/ 17 w 17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6">
                  <a:moveTo>
                    <a:pt x="16" y="0"/>
                  </a:moveTo>
                  <a:lnTo>
                    <a:pt x="16" y="0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0" y="7"/>
                  </a:lnTo>
                  <a:lnTo>
                    <a:pt x="8" y="7"/>
                  </a:lnTo>
                  <a:lnTo>
                    <a:pt x="16" y="0"/>
                  </a:lnTo>
                  <a:lnTo>
                    <a:pt x="16" y="7"/>
                  </a:lnTo>
                  <a:lnTo>
                    <a:pt x="16" y="15"/>
                  </a:lnTo>
                  <a:lnTo>
                    <a:pt x="8" y="15"/>
                  </a:lnTo>
                  <a:lnTo>
                    <a:pt x="0" y="7"/>
                  </a:lnTo>
                  <a:lnTo>
                    <a:pt x="8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7" name="Freeform 707"/>
            <p:cNvSpPr>
              <a:spLocks/>
            </p:cNvSpPr>
            <p:nvPr/>
          </p:nvSpPr>
          <p:spPr bwMode="auto">
            <a:xfrm>
              <a:off x="2888" y="1557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0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68" name="Freeform 708"/>
            <p:cNvSpPr>
              <a:spLocks/>
            </p:cNvSpPr>
            <p:nvPr/>
          </p:nvSpPr>
          <p:spPr bwMode="auto">
            <a:xfrm>
              <a:off x="2889" y="1557"/>
              <a:ext cx="9" cy="10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9 h 9"/>
                <a:gd name="T4" fmla="*/ 0 w 8"/>
                <a:gd name="T5" fmla="*/ 0 h 9"/>
                <a:gd name="T6" fmla="*/ 8 w 8"/>
                <a:gd name="T7" fmla="*/ 0 h 9"/>
                <a:gd name="T8" fmla="*/ 8 w 8"/>
                <a:gd name="T9" fmla="*/ 9 h 9"/>
                <a:gd name="T10" fmla="*/ 0 w 8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7" y="0"/>
                  </a:moveTo>
                  <a:lnTo>
                    <a:pt x="7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69" name="Freeform 709"/>
            <p:cNvSpPr>
              <a:spLocks/>
            </p:cNvSpPr>
            <p:nvPr/>
          </p:nvSpPr>
          <p:spPr bwMode="auto">
            <a:xfrm>
              <a:off x="2897" y="155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0" name="Freeform 710"/>
            <p:cNvSpPr>
              <a:spLocks/>
            </p:cNvSpPr>
            <p:nvPr/>
          </p:nvSpPr>
          <p:spPr bwMode="auto">
            <a:xfrm>
              <a:off x="2897" y="1557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8 w 9"/>
                <a:gd name="T5" fmla="*/ 9 h 9"/>
                <a:gd name="T6" fmla="*/ 0 w 9"/>
                <a:gd name="T7" fmla="*/ 0 h 9"/>
                <a:gd name="T8" fmla="*/ 8 w 9"/>
                <a:gd name="T9" fmla="*/ 0 h 9"/>
                <a:gd name="T10" fmla="*/ 8 w 9"/>
                <a:gd name="T11" fmla="*/ 9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1" name="Freeform 711"/>
            <p:cNvSpPr>
              <a:spLocks/>
            </p:cNvSpPr>
            <p:nvPr/>
          </p:nvSpPr>
          <p:spPr bwMode="auto">
            <a:xfrm>
              <a:off x="2889" y="1512"/>
              <a:ext cx="17" cy="28"/>
            </a:xfrm>
            <a:custGeom>
              <a:avLst/>
              <a:gdLst>
                <a:gd name="T0" fmla="*/ 5 w 16"/>
                <a:gd name="T1" fmla="*/ 7 h 24"/>
                <a:gd name="T2" fmla="*/ 5 w 16"/>
                <a:gd name="T3" fmla="*/ 7 h 24"/>
                <a:gd name="T4" fmla="*/ 0 w 16"/>
                <a:gd name="T5" fmla="*/ 14 h 24"/>
                <a:gd name="T6" fmla="*/ 0 w 16"/>
                <a:gd name="T7" fmla="*/ 27 h 24"/>
                <a:gd name="T8" fmla="*/ 5 w 16"/>
                <a:gd name="T9" fmla="*/ 27 h 24"/>
                <a:gd name="T10" fmla="*/ 11 w 16"/>
                <a:gd name="T11" fmla="*/ 27 h 24"/>
                <a:gd name="T12" fmla="*/ 16 w 16"/>
                <a:gd name="T13" fmla="*/ 27 h 24"/>
                <a:gd name="T14" fmla="*/ 11 w 16"/>
                <a:gd name="T15" fmla="*/ 20 h 24"/>
                <a:gd name="T16" fmla="*/ 16 w 16"/>
                <a:gd name="T17" fmla="*/ 14 h 24"/>
                <a:gd name="T18" fmla="*/ 11 w 16"/>
                <a:gd name="T19" fmla="*/ 0 h 24"/>
                <a:gd name="T20" fmla="*/ 11 w 16"/>
                <a:gd name="T21" fmla="*/ 7 h 24"/>
                <a:gd name="T22" fmla="*/ 5 w 16"/>
                <a:gd name="T23" fmla="*/ 14 h 24"/>
                <a:gd name="T24" fmla="*/ 5 w 16"/>
                <a:gd name="T25" fmla="*/ 7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24"/>
                <a:gd name="T41" fmla="*/ 16 w 16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24">
                  <a:moveTo>
                    <a:pt x="5" y="6"/>
                  </a:moveTo>
                  <a:lnTo>
                    <a:pt x="5" y="6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5" y="23"/>
                  </a:lnTo>
                  <a:lnTo>
                    <a:pt x="10" y="23"/>
                  </a:lnTo>
                  <a:lnTo>
                    <a:pt x="15" y="23"/>
                  </a:lnTo>
                  <a:lnTo>
                    <a:pt x="10" y="17"/>
                  </a:lnTo>
                  <a:lnTo>
                    <a:pt x="15" y="12"/>
                  </a:lnTo>
                  <a:lnTo>
                    <a:pt x="10" y="0"/>
                  </a:lnTo>
                  <a:lnTo>
                    <a:pt x="10" y="6"/>
                  </a:lnTo>
                  <a:lnTo>
                    <a:pt x="5" y="12"/>
                  </a:lnTo>
                  <a:lnTo>
                    <a:pt x="5" y="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2" name="Freeform 712"/>
            <p:cNvSpPr>
              <a:spLocks/>
            </p:cNvSpPr>
            <p:nvPr/>
          </p:nvSpPr>
          <p:spPr bwMode="auto">
            <a:xfrm>
              <a:off x="2889" y="1512"/>
              <a:ext cx="25" cy="46"/>
            </a:xfrm>
            <a:custGeom>
              <a:avLst/>
              <a:gdLst>
                <a:gd name="T0" fmla="*/ 7 w 24"/>
                <a:gd name="T1" fmla="*/ 9 h 40"/>
                <a:gd name="T2" fmla="*/ 7 w 24"/>
                <a:gd name="T3" fmla="*/ 9 h 40"/>
                <a:gd name="T4" fmla="*/ 0 w 24"/>
                <a:gd name="T5" fmla="*/ 18 h 40"/>
                <a:gd name="T6" fmla="*/ 0 w 24"/>
                <a:gd name="T7" fmla="*/ 36 h 40"/>
                <a:gd name="T8" fmla="*/ 7 w 24"/>
                <a:gd name="T9" fmla="*/ 36 h 40"/>
                <a:gd name="T10" fmla="*/ 16 w 24"/>
                <a:gd name="T11" fmla="*/ 45 h 40"/>
                <a:gd name="T12" fmla="*/ 16 w 24"/>
                <a:gd name="T13" fmla="*/ 36 h 40"/>
                <a:gd name="T14" fmla="*/ 24 w 24"/>
                <a:gd name="T15" fmla="*/ 36 h 40"/>
                <a:gd name="T16" fmla="*/ 16 w 24"/>
                <a:gd name="T17" fmla="*/ 26 h 40"/>
                <a:gd name="T18" fmla="*/ 24 w 24"/>
                <a:gd name="T19" fmla="*/ 18 h 40"/>
                <a:gd name="T20" fmla="*/ 16 w 24"/>
                <a:gd name="T21" fmla="*/ 9 h 40"/>
                <a:gd name="T22" fmla="*/ 7 w 24"/>
                <a:gd name="T23" fmla="*/ 18 h 40"/>
                <a:gd name="T24" fmla="*/ 7 w 24"/>
                <a:gd name="T25" fmla="*/ 9 h 40"/>
                <a:gd name="T26" fmla="*/ 0 w 24"/>
                <a:gd name="T27" fmla="*/ 18 h 40"/>
                <a:gd name="T28" fmla="*/ 0 w 24"/>
                <a:gd name="T29" fmla="*/ 36 h 40"/>
                <a:gd name="T30" fmla="*/ 7 w 24"/>
                <a:gd name="T31" fmla="*/ 36 h 40"/>
                <a:gd name="T32" fmla="*/ 16 w 24"/>
                <a:gd name="T33" fmla="*/ 36 h 40"/>
                <a:gd name="T34" fmla="*/ 24 w 24"/>
                <a:gd name="T35" fmla="*/ 36 h 40"/>
                <a:gd name="T36" fmla="*/ 16 w 24"/>
                <a:gd name="T37" fmla="*/ 26 h 40"/>
                <a:gd name="T38" fmla="*/ 24 w 24"/>
                <a:gd name="T39" fmla="*/ 18 h 40"/>
                <a:gd name="T40" fmla="*/ 16 w 24"/>
                <a:gd name="T41" fmla="*/ 0 h 40"/>
                <a:gd name="T42" fmla="*/ 16 w 24"/>
                <a:gd name="T43" fmla="*/ 9 h 40"/>
                <a:gd name="T44" fmla="*/ 7 w 24"/>
                <a:gd name="T45" fmla="*/ 18 h 40"/>
                <a:gd name="T46" fmla="*/ 7 w 24"/>
                <a:gd name="T47" fmla="*/ 9 h 4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40"/>
                <a:gd name="T74" fmla="*/ 24 w 24"/>
                <a:gd name="T75" fmla="*/ 40 h 4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40">
                  <a:moveTo>
                    <a:pt x="7" y="8"/>
                  </a:moveTo>
                  <a:lnTo>
                    <a:pt x="7" y="8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7" y="31"/>
                  </a:lnTo>
                  <a:lnTo>
                    <a:pt x="15" y="39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15" y="23"/>
                  </a:lnTo>
                  <a:lnTo>
                    <a:pt x="23" y="16"/>
                  </a:lnTo>
                  <a:lnTo>
                    <a:pt x="15" y="8"/>
                  </a:lnTo>
                  <a:lnTo>
                    <a:pt x="7" y="16"/>
                  </a:lnTo>
                  <a:lnTo>
                    <a:pt x="7" y="8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7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15" y="23"/>
                  </a:lnTo>
                  <a:lnTo>
                    <a:pt x="23" y="16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7" y="16"/>
                  </a:lnTo>
                  <a:lnTo>
                    <a:pt x="7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3" name="Freeform 713"/>
            <p:cNvSpPr>
              <a:spLocks/>
            </p:cNvSpPr>
            <p:nvPr/>
          </p:nvSpPr>
          <p:spPr bwMode="auto">
            <a:xfrm>
              <a:off x="2597" y="1309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1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4" name="Freeform 714"/>
            <p:cNvSpPr>
              <a:spLocks/>
            </p:cNvSpPr>
            <p:nvPr/>
          </p:nvSpPr>
          <p:spPr bwMode="auto">
            <a:xfrm>
              <a:off x="2597" y="1310"/>
              <a:ext cx="9" cy="9"/>
            </a:xfrm>
            <a:custGeom>
              <a:avLst/>
              <a:gdLst>
                <a:gd name="T0" fmla="*/ 8 w 9"/>
                <a:gd name="T1" fmla="*/ 0 h 8"/>
                <a:gd name="T2" fmla="*/ 8 w 9"/>
                <a:gd name="T3" fmla="*/ 0 h 8"/>
                <a:gd name="T4" fmla="*/ 0 w 9"/>
                <a:gd name="T5" fmla="*/ 0 h 8"/>
                <a:gd name="T6" fmla="*/ 8 w 9"/>
                <a:gd name="T7" fmla="*/ 8 h 8"/>
                <a:gd name="T8" fmla="*/ 8 w 9"/>
                <a:gd name="T9" fmla="*/ 0 h 8"/>
                <a:gd name="T10" fmla="*/ 0 w 9"/>
                <a:gd name="T11" fmla="*/ 0 h 8"/>
                <a:gd name="T12" fmla="*/ 8 w 9"/>
                <a:gd name="T13" fmla="*/ 8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75" name="Freeform 715"/>
            <p:cNvSpPr>
              <a:spLocks/>
            </p:cNvSpPr>
            <p:nvPr/>
          </p:nvSpPr>
          <p:spPr bwMode="auto">
            <a:xfrm>
              <a:off x="2921" y="1564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1 h 2"/>
                <a:gd name="T10" fmla="*/ 0 w 1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6" name="Freeform 716"/>
            <p:cNvSpPr>
              <a:spLocks/>
            </p:cNvSpPr>
            <p:nvPr/>
          </p:nvSpPr>
          <p:spPr bwMode="auto">
            <a:xfrm>
              <a:off x="2921" y="1565"/>
              <a:ext cx="9" cy="9"/>
            </a:xfrm>
            <a:custGeom>
              <a:avLst/>
              <a:gdLst>
                <a:gd name="T0" fmla="*/ 8 w 9"/>
                <a:gd name="T1" fmla="*/ 8 h 8"/>
                <a:gd name="T2" fmla="*/ 8 w 9"/>
                <a:gd name="T3" fmla="*/ 8 h 8"/>
                <a:gd name="T4" fmla="*/ 0 w 9"/>
                <a:gd name="T5" fmla="*/ 8 h 8"/>
                <a:gd name="T6" fmla="*/ 0 w 9"/>
                <a:gd name="T7" fmla="*/ 0 h 8"/>
                <a:gd name="T8" fmla="*/ 8 w 9"/>
                <a:gd name="T9" fmla="*/ 0 h 8"/>
                <a:gd name="T10" fmla="*/ 8 w 9"/>
                <a:gd name="T11" fmla="*/ 8 h 8"/>
                <a:gd name="T12" fmla="*/ 0 w 9"/>
                <a:gd name="T13" fmla="*/ 8 h 8"/>
                <a:gd name="T14" fmla="*/ 0 w 9"/>
                <a:gd name="T15" fmla="*/ 0 h 8"/>
                <a:gd name="T16" fmla="*/ 8 w 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8" y="7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577" name="Group 717"/>
            <p:cNvGrpSpPr>
              <a:grpSpLocks/>
            </p:cNvGrpSpPr>
            <p:nvPr/>
          </p:nvGrpSpPr>
          <p:grpSpPr bwMode="auto">
            <a:xfrm>
              <a:off x="2921" y="1564"/>
              <a:ext cx="9" cy="10"/>
              <a:chOff x="2794" y="993"/>
              <a:chExt cx="9" cy="9"/>
            </a:xfrm>
          </p:grpSpPr>
          <p:sp>
            <p:nvSpPr>
              <p:cNvPr id="67667" name="Freeform 718"/>
              <p:cNvSpPr>
                <a:spLocks/>
              </p:cNvSpPr>
              <p:nvPr/>
            </p:nvSpPr>
            <p:spPr bwMode="auto">
              <a:xfrm>
                <a:off x="2794" y="993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w 1"/>
                  <a:gd name="T11" fmla="*/ 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8" name="Freeform 719"/>
              <p:cNvSpPr>
                <a:spLocks/>
              </p:cNvSpPr>
              <p:nvPr/>
            </p:nvSpPr>
            <p:spPr bwMode="auto">
              <a:xfrm>
                <a:off x="2794" y="994"/>
                <a:ext cx="9" cy="8"/>
              </a:xfrm>
              <a:custGeom>
                <a:avLst/>
                <a:gdLst>
                  <a:gd name="T0" fmla="*/ 8 w 9"/>
                  <a:gd name="T1" fmla="*/ 7 h 8"/>
                  <a:gd name="T2" fmla="*/ 8 w 9"/>
                  <a:gd name="T3" fmla="*/ 7 h 8"/>
                  <a:gd name="T4" fmla="*/ 0 w 9"/>
                  <a:gd name="T5" fmla="*/ 7 h 8"/>
                  <a:gd name="T6" fmla="*/ 0 w 9"/>
                  <a:gd name="T7" fmla="*/ 0 h 8"/>
                  <a:gd name="T8" fmla="*/ 8 w 9"/>
                  <a:gd name="T9" fmla="*/ 0 h 8"/>
                  <a:gd name="T10" fmla="*/ 8 w 9"/>
                  <a:gd name="T11" fmla="*/ 7 h 8"/>
                  <a:gd name="T12" fmla="*/ 0 w 9"/>
                  <a:gd name="T13" fmla="*/ 7 h 8"/>
                  <a:gd name="T14" fmla="*/ 0 w 9"/>
                  <a:gd name="T15" fmla="*/ 0 h 8"/>
                  <a:gd name="T16" fmla="*/ 8 w 9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8"/>
                  <a:gd name="T29" fmla="*/ 9 w 9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8">
                    <a:moveTo>
                      <a:pt x="8" y="7"/>
                    </a:move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78" name="Freeform 720"/>
            <p:cNvSpPr>
              <a:spLocks/>
            </p:cNvSpPr>
            <p:nvPr/>
          </p:nvSpPr>
          <p:spPr bwMode="auto">
            <a:xfrm>
              <a:off x="2808" y="1556"/>
              <a:ext cx="130" cy="195"/>
            </a:xfrm>
            <a:custGeom>
              <a:avLst/>
              <a:gdLst>
                <a:gd name="T0" fmla="*/ 129 w 125"/>
                <a:gd name="T1" fmla="*/ 109 h 171"/>
                <a:gd name="T2" fmla="*/ 129 w 125"/>
                <a:gd name="T3" fmla="*/ 109 h 171"/>
                <a:gd name="T4" fmla="*/ 129 w 125"/>
                <a:gd name="T5" fmla="*/ 92 h 171"/>
                <a:gd name="T6" fmla="*/ 129 w 125"/>
                <a:gd name="T7" fmla="*/ 84 h 171"/>
                <a:gd name="T8" fmla="*/ 121 w 125"/>
                <a:gd name="T9" fmla="*/ 59 h 171"/>
                <a:gd name="T10" fmla="*/ 121 w 125"/>
                <a:gd name="T11" fmla="*/ 42 h 171"/>
                <a:gd name="T12" fmla="*/ 121 w 125"/>
                <a:gd name="T13" fmla="*/ 34 h 171"/>
                <a:gd name="T14" fmla="*/ 99 w 125"/>
                <a:gd name="T15" fmla="*/ 9 h 171"/>
                <a:gd name="T16" fmla="*/ 90 w 125"/>
                <a:gd name="T17" fmla="*/ 16 h 171"/>
                <a:gd name="T18" fmla="*/ 99 w 125"/>
                <a:gd name="T19" fmla="*/ 9 h 171"/>
                <a:gd name="T20" fmla="*/ 76 w 125"/>
                <a:gd name="T21" fmla="*/ 25 h 171"/>
                <a:gd name="T22" fmla="*/ 69 w 125"/>
                <a:gd name="T23" fmla="*/ 25 h 171"/>
                <a:gd name="T24" fmla="*/ 76 w 125"/>
                <a:gd name="T25" fmla="*/ 16 h 171"/>
                <a:gd name="T26" fmla="*/ 60 w 125"/>
                <a:gd name="T27" fmla="*/ 16 h 171"/>
                <a:gd name="T28" fmla="*/ 53 w 125"/>
                <a:gd name="T29" fmla="*/ 9 h 171"/>
                <a:gd name="T30" fmla="*/ 53 w 125"/>
                <a:gd name="T31" fmla="*/ 0 h 171"/>
                <a:gd name="T32" fmla="*/ 38 w 125"/>
                <a:gd name="T33" fmla="*/ 0 h 171"/>
                <a:gd name="T34" fmla="*/ 46 w 125"/>
                <a:gd name="T35" fmla="*/ 9 h 171"/>
                <a:gd name="T36" fmla="*/ 38 w 125"/>
                <a:gd name="T37" fmla="*/ 16 h 171"/>
                <a:gd name="T38" fmla="*/ 46 w 125"/>
                <a:gd name="T39" fmla="*/ 25 h 171"/>
                <a:gd name="T40" fmla="*/ 38 w 125"/>
                <a:gd name="T41" fmla="*/ 34 h 171"/>
                <a:gd name="T42" fmla="*/ 38 w 125"/>
                <a:gd name="T43" fmla="*/ 42 h 171"/>
                <a:gd name="T44" fmla="*/ 38 w 125"/>
                <a:gd name="T45" fmla="*/ 34 h 171"/>
                <a:gd name="T46" fmla="*/ 30 w 125"/>
                <a:gd name="T47" fmla="*/ 42 h 171"/>
                <a:gd name="T48" fmla="*/ 30 w 125"/>
                <a:gd name="T49" fmla="*/ 34 h 171"/>
                <a:gd name="T50" fmla="*/ 23 w 125"/>
                <a:gd name="T51" fmla="*/ 34 h 171"/>
                <a:gd name="T52" fmla="*/ 16 w 125"/>
                <a:gd name="T53" fmla="*/ 34 h 171"/>
                <a:gd name="T54" fmla="*/ 16 w 125"/>
                <a:gd name="T55" fmla="*/ 42 h 171"/>
                <a:gd name="T56" fmla="*/ 23 w 125"/>
                <a:gd name="T57" fmla="*/ 42 h 171"/>
                <a:gd name="T58" fmla="*/ 16 w 125"/>
                <a:gd name="T59" fmla="*/ 42 h 171"/>
                <a:gd name="T60" fmla="*/ 16 w 125"/>
                <a:gd name="T61" fmla="*/ 59 h 171"/>
                <a:gd name="T62" fmla="*/ 8 w 125"/>
                <a:gd name="T63" fmla="*/ 59 h 171"/>
                <a:gd name="T64" fmla="*/ 16 w 125"/>
                <a:gd name="T65" fmla="*/ 67 h 171"/>
                <a:gd name="T66" fmla="*/ 8 w 125"/>
                <a:gd name="T67" fmla="*/ 84 h 171"/>
                <a:gd name="T68" fmla="*/ 0 w 125"/>
                <a:gd name="T69" fmla="*/ 84 h 171"/>
                <a:gd name="T70" fmla="*/ 0 w 125"/>
                <a:gd name="T71" fmla="*/ 109 h 171"/>
                <a:gd name="T72" fmla="*/ 0 w 125"/>
                <a:gd name="T73" fmla="*/ 119 h 171"/>
                <a:gd name="T74" fmla="*/ 0 w 125"/>
                <a:gd name="T75" fmla="*/ 127 h 171"/>
                <a:gd name="T76" fmla="*/ 0 w 125"/>
                <a:gd name="T77" fmla="*/ 135 h 171"/>
                <a:gd name="T78" fmla="*/ 0 w 125"/>
                <a:gd name="T79" fmla="*/ 144 h 171"/>
                <a:gd name="T80" fmla="*/ 8 w 125"/>
                <a:gd name="T81" fmla="*/ 153 h 171"/>
                <a:gd name="T82" fmla="*/ 30 w 125"/>
                <a:gd name="T83" fmla="*/ 160 h 171"/>
                <a:gd name="T84" fmla="*/ 23 w 125"/>
                <a:gd name="T85" fmla="*/ 178 h 171"/>
                <a:gd name="T86" fmla="*/ 23 w 125"/>
                <a:gd name="T87" fmla="*/ 194 h 171"/>
                <a:gd name="T88" fmla="*/ 38 w 125"/>
                <a:gd name="T89" fmla="*/ 194 h 171"/>
                <a:gd name="T90" fmla="*/ 53 w 125"/>
                <a:gd name="T91" fmla="*/ 194 h 171"/>
                <a:gd name="T92" fmla="*/ 60 w 125"/>
                <a:gd name="T93" fmla="*/ 194 h 171"/>
                <a:gd name="T94" fmla="*/ 69 w 125"/>
                <a:gd name="T95" fmla="*/ 194 h 171"/>
                <a:gd name="T96" fmla="*/ 76 w 125"/>
                <a:gd name="T97" fmla="*/ 194 h 171"/>
                <a:gd name="T98" fmla="*/ 90 w 125"/>
                <a:gd name="T99" fmla="*/ 186 h 171"/>
                <a:gd name="T100" fmla="*/ 99 w 125"/>
                <a:gd name="T101" fmla="*/ 194 h 171"/>
                <a:gd name="T102" fmla="*/ 106 w 125"/>
                <a:gd name="T103" fmla="*/ 194 h 171"/>
                <a:gd name="T104" fmla="*/ 99 w 125"/>
                <a:gd name="T105" fmla="*/ 178 h 171"/>
                <a:gd name="T106" fmla="*/ 114 w 125"/>
                <a:gd name="T107" fmla="*/ 160 h 171"/>
                <a:gd name="T108" fmla="*/ 99 w 125"/>
                <a:gd name="T109" fmla="*/ 144 h 171"/>
                <a:gd name="T110" fmla="*/ 90 w 125"/>
                <a:gd name="T111" fmla="*/ 127 h 171"/>
                <a:gd name="T112" fmla="*/ 121 w 125"/>
                <a:gd name="T113" fmla="*/ 109 h 171"/>
                <a:gd name="T114" fmla="*/ 121 w 125"/>
                <a:gd name="T115" fmla="*/ 101 h 171"/>
                <a:gd name="T116" fmla="*/ 129 w 125"/>
                <a:gd name="T117" fmla="*/ 109 h 17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5"/>
                <a:gd name="T178" fmla="*/ 0 h 171"/>
                <a:gd name="T179" fmla="*/ 125 w 125"/>
                <a:gd name="T180" fmla="*/ 171 h 17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5" h="171">
                  <a:moveTo>
                    <a:pt x="124" y="96"/>
                  </a:moveTo>
                  <a:lnTo>
                    <a:pt x="124" y="96"/>
                  </a:lnTo>
                  <a:lnTo>
                    <a:pt x="124" y="81"/>
                  </a:lnTo>
                  <a:lnTo>
                    <a:pt x="124" y="74"/>
                  </a:lnTo>
                  <a:lnTo>
                    <a:pt x="116" y="52"/>
                  </a:lnTo>
                  <a:lnTo>
                    <a:pt x="116" y="37"/>
                  </a:lnTo>
                  <a:lnTo>
                    <a:pt x="116" y="30"/>
                  </a:lnTo>
                  <a:lnTo>
                    <a:pt x="95" y="8"/>
                  </a:lnTo>
                  <a:lnTo>
                    <a:pt x="87" y="14"/>
                  </a:lnTo>
                  <a:lnTo>
                    <a:pt x="95" y="8"/>
                  </a:lnTo>
                  <a:lnTo>
                    <a:pt x="73" y="22"/>
                  </a:lnTo>
                  <a:lnTo>
                    <a:pt x="66" y="22"/>
                  </a:lnTo>
                  <a:lnTo>
                    <a:pt x="73" y="14"/>
                  </a:lnTo>
                  <a:lnTo>
                    <a:pt x="58" y="14"/>
                  </a:lnTo>
                  <a:lnTo>
                    <a:pt x="51" y="8"/>
                  </a:lnTo>
                  <a:lnTo>
                    <a:pt x="51" y="0"/>
                  </a:lnTo>
                  <a:lnTo>
                    <a:pt x="37" y="0"/>
                  </a:lnTo>
                  <a:lnTo>
                    <a:pt x="44" y="8"/>
                  </a:lnTo>
                  <a:lnTo>
                    <a:pt x="37" y="14"/>
                  </a:lnTo>
                  <a:lnTo>
                    <a:pt x="44" y="22"/>
                  </a:lnTo>
                  <a:lnTo>
                    <a:pt x="37" y="30"/>
                  </a:lnTo>
                  <a:lnTo>
                    <a:pt x="37" y="37"/>
                  </a:lnTo>
                  <a:lnTo>
                    <a:pt x="37" y="30"/>
                  </a:lnTo>
                  <a:lnTo>
                    <a:pt x="29" y="37"/>
                  </a:lnTo>
                  <a:lnTo>
                    <a:pt x="29" y="30"/>
                  </a:lnTo>
                  <a:lnTo>
                    <a:pt x="22" y="30"/>
                  </a:lnTo>
                  <a:lnTo>
                    <a:pt x="15" y="30"/>
                  </a:lnTo>
                  <a:lnTo>
                    <a:pt x="15" y="37"/>
                  </a:lnTo>
                  <a:lnTo>
                    <a:pt x="22" y="37"/>
                  </a:lnTo>
                  <a:lnTo>
                    <a:pt x="15" y="37"/>
                  </a:lnTo>
                  <a:lnTo>
                    <a:pt x="15" y="52"/>
                  </a:lnTo>
                  <a:lnTo>
                    <a:pt x="8" y="52"/>
                  </a:lnTo>
                  <a:lnTo>
                    <a:pt x="15" y="59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0" y="96"/>
                  </a:lnTo>
                  <a:lnTo>
                    <a:pt x="0" y="104"/>
                  </a:lnTo>
                  <a:lnTo>
                    <a:pt x="0" y="111"/>
                  </a:lnTo>
                  <a:lnTo>
                    <a:pt x="0" y="118"/>
                  </a:lnTo>
                  <a:lnTo>
                    <a:pt x="0" y="126"/>
                  </a:lnTo>
                  <a:lnTo>
                    <a:pt x="8" y="134"/>
                  </a:lnTo>
                  <a:lnTo>
                    <a:pt x="29" y="140"/>
                  </a:lnTo>
                  <a:lnTo>
                    <a:pt x="22" y="156"/>
                  </a:lnTo>
                  <a:lnTo>
                    <a:pt x="22" y="170"/>
                  </a:lnTo>
                  <a:lnTo>
                    <a:pt x="37" y="170"/>
                  </a:lnTo>
                  <a:lnTo>
                    <a:pt x="51" y="170"/>
                  </a:lnTo>
                  <a:lnTo>
                    <a:pt x="58" y="170"/>
                  </a:lnTo>
                  <a:lnTo>
                    <a:pt x="66" y="170"/>
                  </a:lnTo>
                  <a:lnTo>
                    <a:pt x="73" y="170"/>
                  </a:lnTo>
                  <a:lnTo>
                    <a:pt x="87" y="163"/>
                  </a:lnTo>
                  <a:lnTo>
                    <a:pt x="95" y="170"/>
                  </a:lnTo>
                  <a:lnTo>
                    <a:pt x="102" y="170"/>
                  </a:lnTo>
                  <a:lnTo>
                    <a:pt x="95" y="156"/>
                  </a:lnTo>
                  <a:lnTo>
                    <a:pt x="110" y="140"/>
                  </a:lnTo>
                  <a:lnTo>
                    <a:pt x="95" y="126"/>
                  </a:lnTo>
                  <a:lnTo>
                    <a:pt x="87" y="111"/>
                  </a:lnTo>
                  <a:lnTo>
                    <a:pt x="116" y="96"/>
                  </a:lnTo>
                  <a:lnTo>
                    <a:pt x="116" y="89"/>
                  </a:lnTo>
                  <a:lnTo>
                    <a:pt x="124" y="9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79" name="Freeform 721"/>
            <p:cNvSpPr>
              <a:spLocks/>
            </p:cNvSpPr>
            <p:nvPr/>
          </p:nvSpPr>
          <p:spPr bwMode="auto">
            <a:xfrm>
              <a:off x="2808" y="1556"/>
              <a:ext cx="138" cy="213"/>
            </a:xfrm>
            <a:custGeom>
              <a:avLst/>
              <a:gdLst>
                <a:gd name="T0" fmla="*/ 137 w 133"/>
                <a:gd name="T1" fmla="*/ 97 h 187"/>
                <a:gd name="T2" fmla="*/ 129 w 133"/>
                <a:gd name="T3" fmla="*/ 44 h 187"/>
                <a:gd name="T4" fmla="*/ 105 w 133"/>
                <a:gd name="T5" fmla="*/ 17 h 187"/>
                <a:gd name="T6" fmla="*/ 105 w 133"/>
                <a:gd name="T7" fmla="*/ 9 h 187"/>
                <a:gd name="T8" fmla="*/ 73 w 133"/>
                <a:gd name="T9" fmla="*/ 26 h 187"/>
                <a:gd name="T10" fmla="*/ 64 w 133"/>
                <a:gd name="T11" fmla="*/ 17 h 187"/>
                <a:gd name="T12" fmla="*/ 56 w 133"/>
                <a:gd name="T13" fmla="*/ 0 h 187"/>
                <a:gd name="T14" fmla="*/ 49 w 133"/>
                <a:gd name="T15" fmla="*/ 9 h 187"/>
                <a:gd name="T16" fmla="*/ 49 w 133"/>
                <a:gd name="T17" fmla="*/ 26 h 187"/>
                <a:gd name="T18" fmla="*/ 40 w 133"/>
                <a:gd name="T19" fmla="*/ 44 h 187"/>
                <a:gd name="T20" fmla="*/ 32 w 133"/>
                <a:gd name="T21" fmla="*/ 44 h 187"/>
                <a:gd name="T22" fmla="*/ 24 w 133"/>
                <a:gd name="T23" fmla="*/ 35 h 187"/>
                <a:gd name="T24" fmla="*/ 17 w 133"/>
                <a:gd name="T25" fmla="*/ 44 h 187"/>
                <a:gd name="T26" fmla="*/ 17 w 133"/>
                <a:gd name="T27" fmla="*/ 44 h 187"/>
                <a:gd name="T28" fmla="*/ 8 w 133"/>
                <a:gd name="T29" fmla="*/ 62 h 187"/>
                <a:gd name="T30" fmla="*/ 8 w 133"/>
                <a:gd name="T31" fmla="*/ 89 h 187"/>
                <a:gd name="T32" fmla="*/ 0 w 133"/>
                <a:gd name="T33" fmla="*/ 115 h 187"/>
                <a:gd name="T34" fmla="*/ 0 w 133"/>
                <a:gd name="T35" fmla="*/ 132 h 187"/>
                <a:gd name="T36" fmla="*/ 0 w 133"/>
                <a:gd name="T37" fmla="*/ 150 h 187"/>
                <a:gd name="T38" fmla="*/ 32 w 133"/>
                <a:gd name="T39" fmla="*/ 167 h 187"/>
                <a:gd name="T40" fmla="*/ 24 w 133"/>
                <a:gd name="T41" fmla="*/ 203 h 187"/>
                <a:gd name="T42" fmla="*/ 56 w 133"/>
                <a:gd name="T43" fmla="*/ 203 h 187"/>
                <a:gd name="T44" fmla="*/ 73 w 133"/>
                <a:gd name="T45" fmla="*/ 203 h 187"/>
                <a:gd name="T46" fmla="*/ 96 w 133"/>
                <a:gd name="T47" fmla="*/ 203 h 187"/>
                <a:gd name="T48" fmla="*/ 113 w 133"/>
                <a:gd name="T49" fmla="*/ 203 h 187"/>
                <a:gd name="T50" fmla="*/ 121 w 133"/>
                <a:gd name="T51" fmla="*/ 167 h 187"/>
                <a:gd name="T52" fmla="*/ 96 w 133"/>
                <a:gd name="T53" fmla="*/ 132 h 187"/>
                <a:gd name="T54" fmla="*/ 129 w 133"/>
                <a:gd name="T55" fmla="*/ 106 h 187"/>
                <a:gd name="T56" fmla="*/ 137 w 133"/>
                <a:gd name="T57" fmla="*/ 97 h 187"/>
                <a:gd name="T58" fmla="*/ 129 w 133"/>
                <a:gd name="T59" fmla="*/ 62 h 187"/>
                <a:gd name="T60" fmla="*/ 129 w 133"/>
                <a:gd name="T61" fmla="*/ 35 h 187"/>
                <a:gd name="T62" fmla="*/ 96 w 133"/>
                <a:gd name="T63" fmla="*/ 17 h 187"/>
                <a:gd name="T64" fmla="*/ 81 w 133"/>
                <a:gd name="T65" fmla="*/ 26 h 187"/>
                <a:gd name="T66" fmla="*/ 81 w 133"/>
                <a:gd name="T67" fmla="*/ 17 h 187"/>
                <a:gd name="T68" fmla="*/ 56 w 133"/>
                <a:gd name="T69" fmla="*/ 9 h 187"/>
                <a:gd name="T70" fmla="*/ 40 w 133"/>
                <a:gd name="T71" fmla="*/ 0 h 187"/>
                <a:gd name="T72" fmla="*/ 40 w 133"/>
                <a:gd name="T73" fmla="*/ 17 h 187"/>
                <a:gd name="T74" fmla="*/ 40 w 133"/>
                <a:gd name="T75" fmla="*/ 35 h 187"/>
                <a:gd name="T76" fmla="*/ 40 w 133"/>
                <a:gd name="T77" fmla="*/ 35 h 187"/>
                <a:gd name="T78" fmla="*/ 32 w 133"/>
                <a:gd name="T79" fmla="*/ 35 h 187"/>
                <a:gd name="T80" fmla="*/ 17 w 133"/>
                <a:gd name="T81" fmla="*/ 35 h 187"/>
                <a:gd name="T82" fmla="*/ 24 w 133"/>
                <a:gd name="T83" fmla="*/ 44 h 187"/>
                <a:gd name="T84" fmla="*/ 17 w 133"/>
                <a:gd name="T85" fmla="*/ 62 h 187"/>
                <a:gd name="T86" fmla="*/ 17 w 133"/>
                <a:gd name="T87" fmla="*/ 71 h 187"/>
                <a:gd name="T88" fmla="*/ 0 w 133"/>
                <a:gd name="T89" fmla="*/ 89 h 187"/>
                <a:gd name="T90" fmla="*/ 0 w 133"/>
                <a:gd name="T91" fmla="*/ 124 h 187"/>
                <a:gd name="T92" fmla="*/ 0 w 133"/>
                <a:gd name="T93" fmla="*/ 141 h 187"/>
                <a:gd name="T94" fmla="*/ 8 w 133"/>
                <a:gd name="T95" fmla="*/ 159 h 187"/>
                <a:gd name="T96" fmla="*/ 24 w 133"/>
                <a:gd name="T97" fmla="*/ 186 h 187"/>
                <a:gd name="T98" fmla="*/ 40 w 133"/>
                <a:gd name="T99" fmla="*/ 203 h 187"/>
                <a:gd name="T100" fmla="*/ 64 w 133"/>
                <a:gd name="T101" fmla="*/ 203 h 187"/>
                <a:gd name="T102" fmla="*/ 81 w 133"/>
                <a:gd name="T103" fmla="*/ 203 h 187"/>
                <a:gd name="T104" fmla="*/ 105 w 133"/>
                <a:gd name="T105" fmla="*/ 203 h 187"/>
                <a:gd name="T106" fmla="*/ 105 w 133"/>
                <a:gd name="T107" fmla="*/ 186 h 187"/>
                <a:gd name="T108" fmla="*/ 105 w 133"/>
                <a:gd name="T109" fmla="*/ 150 h 187"/>
                <a:gd name="T110" fmla="*/ 129 w 133"/>
                <a:gd name="T111" fmla="*/ 115 h 187"/>
                <a:gd name="T112" fmla="*/ 137 w 133"/>
                <a:gd name="T113" fmla="*/ 115 h 1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33"/>
                <a:gd name="T172" fmla="*/ 0 h 187"/>
                <a:gd name="T173" fmla="*/ 133 w 133"/>
                <a:gd name="T174" fmla="*/ 187 h 18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33" h="187">
                  <a:moveTo>
                    <a:pt x="132" y="85"/>
                  </a:moveTo>
                  <a:lnTo>
                    <a:pt x="132" y="85"/>
                  </a:lnTo>
                  <a:lnTo>
                    <a:pt x="124" y="54"/>
                  </a:lnTo>
                  <a:lnTo>
                    <a:pt x="124" y="39"/>
                  </a:lnTo>
                  <a:lnTo>
                    <a:pt x="124" y="31"/>
                  </a:lnTo>
                  <a:lnTo>
                    <a:pt x="101" y="15"/>
                  </a:lnTo>
                  <a:lnTo>
                    <a:pt x="93" y="15"/>
                  </a:lnTo>
                  <a:lnTo>
                    <a:pt x="101" y="8"/>
                  </a:lnTo>
                  <a:lnTo>
                    <a:pt x="78" y="23"/>
                  </a:lnTo>
                  <a:lnTo>
                    <a:pt x="70" y="23"/>
                  </a:lnTo>
                  <a:lnTo>
                    <a:pt x="78" y="15"/>
                  </a:lnTo>
                  <a:lnTo>
                    <a:pt x="62" y="15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39" y="15"/>
                  </a:lnTo>
                  <a:lnTo>
                    <a:pt x="47" y="23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9" y="31"/>
                  </a:lnTo>
                  <a:lnTo>
                    <a:pt x="31" y="39"/>
                  </a:lnTo>
                  <a:lnTo>
                    <a:pt x="31" y="31"/>
                  </a:lnTo>
                  <a:lnTo>
                    <a:pt x="23" y="31"/>
                  </a:lnTo>
                  <a:lnTo>
                    <a:pt x="16" y="31"/>
                  </a:lnTo>
                  <a:lnTo>
                    <a:pt x="16" y="39"/>
                  </a:lnTo>
                  <a:lnTo>
                    <a:pt x="23" y="46"/>
                  </a:lnTo>
                  <a:lnTo>
                    <a:pt x="16" y="39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8" y="78"/>
                  </a:lnTo>
                  <a:lnTo>
                    <a:pt x="0" y="78"/>
                  </a:lnTo>
                  <a:lnTo>
                    <a:pt x="0" y="101"/>
                  </a:lnTo>
                  <a:lnTo>
                    <a:pt x="0" y="109"/>
                  </a:lnTo>
                  <a:lnTo>
                    <a:pt x="0" y="116"/>
                  </a:lnTo>
                  <a:lnTo>
                    <a:pt x="0" y="124"/>
                  </a:lnTo>
                  <a:lnTo>
                    <a:pt x="0" y="132"/>
                  </a:lnTo>
                  <a:lnTo>
                    <a:pt x="8" y="140"/>
                  </a:lnTo>
                  <a:lnTo>
                    <a:pt x="31" y="147"/>
                  </a:lnTo>
                  <a:lnTo>
                    <a:pt x="23" y="163"/>
                  </a:lnTo>
                  <a:lnTo>
                    <a:pt x="23" y="178"/>
                  </a:lnTo>
                  <a:lnTo>
                    <a:pt x="39" y="178"/>
                  </a:lnTo>
                  <a:lnTo>
                    <a:pt x="54" y="178"/>
                  </a:lnTo>
                  <a:lnTo>
                    <a:pt x="62" y="186"/>
                  </a:lnTo>
                  <a:lnTo>
                    <a:pt x="70" y="178"/>
                  </a:lnTo>
                  <a:lnTo>
                    <a:pt x="78" y="178"/>
                  </a:lnTo>
                  <a:lnTo>
                    <a:pt x="93" y="178"/>
                  </a:lnTo>
                  <a:lnTo>
                    <a:pt x="101" y="178"/>
                  </a:lnTo>
                  <a:lnTo>
                    <a:pt x="109" y="178"/>
                  </a:lnTo>
                  <a:lnTo>
                    <a:pt x="101" y="163"/>
                  </a:lnTo>
                  <a:lnTo>
                    <a:pt x="117" y="147"/>
                  </a:lnTo>
                  <a:lnTo>
                    <a:pt x="101" y="132"/>
                  </a:lnTo>
                  <a:lnTo>
                    <a:pt x="93" y="116"/>
                  </a:lnTo>
                  <a:lnTo>
                    <a:pt x="124" y="101"/>
                  </a:lnTo>
                  <a:lnTo>
                    <a:pt x="124" y="93"/>
                  </a:lnTo>
                  <a:lnTo>
                    <a:pt x="132" y="101"/>
                  </a:lnTo>
                  <a:lnTo>
                    <a:pt x="132" y="85"/>
                  </a:lnTo>
                  <a:lnTo>
                    <a:pt x="132" y="78"/>
                  </a:lnTo>
                  <a:lnTo>
                    <a:pt x="124" y="54"/>
                  </a:lnTo>
                  <a:lnTo>
                    <a:pt x="124" y="39"/>
                  </a:lnTo>
                  <a:lnTo>
                    <a:pt x="124" y="31"/>
                  </a:lnTo>
                  <a:lnTo>
                    <a:pt x="101" y="8"/>
                  </a:lnTo>
                  <a:lnTo>
                    <a:pt x="93" y="15"/>
                  </a:lnTo>
                  <a:lnTo>
                    <a:pt x="101" y="8"/>
                  </a:lnTo>
                  <a:lnTo>
                    <a:pt x="78" y="23"/>
                  </a:lnTo>
                  <a:lnTo>
                    <a:pt x="70" y="23"/>
                  </a:lnTo>
                  <a:lnTo>
                    <a:pt x="78" y="15"/>
                  </a:lnTo>
                  <a:lnTo>
                    <a:pt x="62" y="15"/>
                  </a:lnTo>
                  <a:lnTo>
                    <a:pt x="54" y="8"/>
                  </a:lnTo>
                  <a:lnTo>
                    <a:pt x="54" y="0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39" y="15"/>
                  </a:lnTo>
                  <a:lnTo>
                    <a:pt x="47" y="23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9" y="31"/>
                  </a:lnTo>
                  <a:lnTo>
                    <a:pt x="31" y="39"/>
                  </a:lnTo>
                  <a:lnTo>
                    <a:pt x="31" y="31"/>
                  </a:lnTo>
                  <a:lnTo>
                    <a:pt x="23" y="31"/>
                  </a:lnTo>
                  <a:lnTo>
                    <a:pt x="16" y="31"/>
                  </a:lnTo>
                  <a:lnTo>
                    <a:pt x="16" y="39"/>
                  </a:lnTo>
                  <a:lnTo>
                    <a:pt x="23" y="39"/>
                  </a:lnTo>
                  <a:lnTo>
                    <a:pt x="16" y="39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16" y="62"/>
                  </a:lnTo>
                  <a:lnTo>
                    <a:pt x="8" y="78"/>
                  </a:lnTo>
                  <a:lnTo>
                    <a:pt x="0" y="78"/>
                  </a:lnTo>
                  <a:lnTo>
                    <a:pt x="0" y="101"/>
                  </a:lnTo>
                  <a:lnTo>
                    <a:pt x="0" y="109"/>
                  </a:lnTo>
                  <a:lnTo>
                    <a:pt x="0" y="116"/>
                  </a:lnTo>
                  <a:lnTo>
                    <a:pt x="0" y="124"/>
                  </a:lnTo>
                  <a:lnTo>
                    <a:pt x="0" y="132"/>
                  </a:lnTo>
                  <a:lnTo>
                    <a:pt x="8" y="140"/>
                  </a:lnTo>
                  <a:lnTo>
                    <a:pt x="31" y="147"/>
                  </a:lnTo>
                  <a:lnTo>
                    <a:pt x="23" y="163"/>
                  </a:lnTo>
                  <a:lnTo>
                    <a:pt x="23" y="178"/>
                  </a:lnTo>
                  <a:lnTo>
                    <a:pt x="39" y="178"/>
                  </a:lnTo>
                  <a:lnTo>
                    <a:pt x="54" y="178"/>
                  </a:lnTo>
                  <a:lnTo>
                    <a:pt x="62" y="178"/>
                  </a:lnTo>
                  <a:lnTo>
                    <a:pt x="70" y="178"/>
                  </a:lnTo>
                  <a:lnTo>
                    <a:pt x="78" y="178"/>
                  </a:lnTo>
                  <a:lnTo>
                    <a:pt x="93" y="171"/>
                  </a:lnTo>
                  <a:lnTo>
                    <a:pt x="101" y="178"/>
                  </a:lnTo>
                  <a:lnTo>
                    <a:pt x="109" y="178"/>
                  </a:lnTo>
                  <a:lnTo>
                    <a:pt x="101" y="163"/>
                  </a:lnTo>
                  <a:lnTo>
                    <a:pt x="117" y="147"/>
                  </a:lnTo>
                  <a:lnTo>
                    <a:pt x="101" y="132"/>
                  </a:lnTo>
                  <a:lnTo>
                    <a:pt x="93" y="116"/>
                  </a:lnTo>
                  <a:lnTo>
                    <a:pt x="124" y="101"/>
                  </a:lnTo>
                  <a:lnTo>
                    <a:pt x="124" y="93"/>
                  </a:lnTo>
                  <a:lnTo>
                    <a:pt x="132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0" name="Freeform 722"/>
            <p:cNvSpPr>
              <a:spLocks/>
            </p:cNvSpPr>
            <p:nvPr/>
          </p:nvSpPr>
          <p:spPr bwMode="auto">
            <a:xfrm>
              <a:off x="2937" y="1556"/>
              <a:ext cx="147" cy="151"/>
            </a:xfrm>
            <a:custGeom>
              <a:avLst/>
              <a:gdLst>
                <a:gd name="T0" fmla="*/ 138 w 141"/>
                <a:gd name="T1" fmla="*/ 25 h 133"/>
                <a:gd name="T2" fmla="*/ 138 w 141"/>
                <a:gd name="T3" fmla="*/ 25 h 133"/>
                <a:gd name="T4" fmla="*/ 146 w 141"/>
                <a:gd name="T5" fmla="*/ 58 h 133"/>
                <a:gd name="T6" fmla="*/ 138 w 141"/>
                <a:gd name="T7" fmla="*/ 66 h 133"/>
                <a:gd name="T8" fmla="*/ 138 w 141"/>
                <a:gd name="T9" fmla="*/ 75 h 133"/>
                <a:gd name="T10" fmla="*/ 138 w 141"/>
                <a:gd name="T11" fmla="*/ 91 h 133"/>
                <a:gd name="T12" fmla="*/ 146 w 141"/>
                <a:gd name="T13" fmla="*/ 117 h 133"/>
                <a:gd name="T14" fmla="*/ 130 w 141"/>
                <a:gd name="T15" fmla="*/ 133 h 133"/>
                <a:gd name="T16" fmla="*/ 130 w 141"/>
                <a:gd name="T17" fmla="*/ 141 h 133"/>
                <a:gd name="T18" fmla="*/ 130 w 141"/>
                <a:gd name="T19" fmla="*/ 150 h 133"/>
                <a:gd name="T20" fmla="*/ 122 w 141"/>
                <a:gd name="T21" fmla="*/ 150 h 133"/>
                <a:gd name="T22" fmla="*/ 107 w 141"/>
                <a:gd name="T23" fmla="*/ 141 h 133"/>
                <a:gd name="T24" fmla="*/ 84 w 141"/>
                <a:gd name="T25" fmla="*/ 150 h 133"/>
                <a:gd name="T26" fmla="*/ 77 w 141"/>
                <a:gd name="T27" fmla="*/ 141 h 133"/>
                <a:gd name="T28" fmla="*/ 69 w 141"/>
                <a:gd name="T29" fmla="*/ 141 h 133"/>
                <a:gd name="T30" fmla="*/ 62 w 141"/>
                <a:gd name="T31" fmla="*/ 141 h 133"/>
                <a:gd name="T32" fmla="*/ 54 w 141"/>
                <a:gd name="T33" fmla="*/ 124 h 133"/>
                <a:gd name="T34" fmla="*/ 39 w 141"/>
                <a:gd name="T35" fmla="*/ 117 h 133"/>
                <a:gd name="T36" fmla="*/ 39 w 141"/>
                <a:gd name="T37" fmla="*/ 124 h 133"/>
                <a:gd name="T38" fmla="*/ 24 w 141"/>
                <a:gd name="T39" fmla="*/ 108 h 133"/>
                <a:gd name="T40" fmla="*/ 16 w 141"/>
                <a:gd name="T41" fmla="*/ 100 h 133"/>
                <a:gd name="T42" fmla="*/ 8 w 141"/>
                <a:gd name="T43" fmla="*/ 108 h 133"/>
                <a:gd name="T44" fmla="*/ 8 w 141"/>
                <a:gd name="T45" fmla="*/ 91 h 133"/>
                <a:gd name="T46" fmla="*/ 8 w 141"/>
                <a:gd name="T47" fmla="*/ 84 h 133"/>
                <a:gd name="T48" fmla="*/ 0 w 141"/>
                <a:gd name="T49" fmla="*/ 58 h 133"/>
                <a:gd name="T50" fmla="*/ 0 w 141"/>
                <a:gd name="T51" fmla="*/ 42 h 133"/>
                <a:gd name="T52" fmla="*/ 0 w 141"/>
                <a:gd name="T53" fmla="*/ 33 h 133"/>
                <a:gd name="T54" fmla="*/ 8 w 141"/>
                <a:gd name="T55" fmla="*/ 25 h 133"/>
                <a:gd name="T56" fmla="*/ 0 w 141"/>
                <a:gd name="T57" fmla="*/ 25 h 133"/>
                <a:gd name="T58" fmla="*/ 46 w 141"/>
                <a:gd name="T59" fmla="*/ 0 h 133"/>
                <a:gd name="T60" fmla="*/ 69 w 141"/>
                <a:gd name="T61" fmla="*/ 0 h 133"/>
                <a:gd name="T62" fmla="*/ 69 w 141"/>
                <a:gd name="T63" fmla="*/ 9 h 133"/>
                <a:gd name="T64" fmla="*/ 62 w 141"/>
                <a:gd name="T65" fmla="*/ 0 h 133"/>
                <a:gd name="T66" fmla="*/ 69 w 141"/>
                <a:gd name="T67" fmla="*/ 16 h 133"/>
                <a:gd name="T68" fmla="*/ 84 w 141"/>
                <a:gd name="T69" fmla="*/ 9 h 133"/>
                <a:gd name="T70" fmla="*/ 100 w 141"/>
                <a:gd name="T71" fmla="*/ 16 h 133"/>
                <a:gd name="T72" fmla="*/ 130 w 141"/>
                <a:gd name="T73" fmla="*/ 9 h 133"/>
                <a:gd name="T74" fmla="*/ 138 w 141"/>
                <a:gd name="T75" fmla="*/ 25 h 13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1"/>
                <a:gd name="T115" fmla="*/ 0 h 133"/>
                <a:gd name="T116" fmla="*/ 141 w 141"/>
                <a:gd name="T117" fmla="*/ 133 h 13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1" h="133">
                  <a:moveTo>
                    <a:pt x="132" y="22"/>
                  </a:moveTo>
                  <a:lnTo>
                    <a:pt x="132" y="22"/>
                  </a:lnTo>
                  <a:lnTo>
                    <a:pt x="140" y="51"/>
                  </a:lnTo>
                  <a:lnTo>
                    <a:pt x="132" y="58"/>
                  </a:lnTo>
                  <a:lnTo>
                    <a:pt x="132" y="66"/>
                  </a:lnTo>
                  <a:lnTo>
                    <a:pt x="132" y="80"/>
                  </a:lnTo>
                  <a:lnTo>
                    <a:pt x="140" y="103"/>
                  </a:lnTo>
                  <a:lnTo>
                    <a:pt x="125" y="117"/>
                  </a:lnTo>
                  <a:lnTo>
                    <a:pt x="125" y="124"/>
                  </a:lnTo>
                  <a:lnTo>
                    <a:pt x="125" y="132"/>
                  </a:lnTo>
                  <a:lnTo>
                    <a:pt x="117" y="132"/>
                  </a:lnTo>
                  <a:lnTo>
                    <a:pt x="103" y="124"/>
                  </a:lnTo>
                  <a:lnTo>
                    <a:pt x="81" y="132"/>
                  </a:lnTo>
                  <a:lnTo>
                    <a:pt x="74" y="124"/>
                  </a:lnTo>
                  <a:lnTo>
                    <a:pt x="66" y="124"/>
                  </a:lnTo>
                  <a:lnTo>
                    <a:pt x="59" y="124"/>
                  </a:lnTo>
                  <a:lnTo>
                    <a:pt x="52" y="109"/>
                  </a:lnTo>
                  <a:lnTo>
                    <a:pt x="37" y="103"/>
                  </a:lnTo>
                  <a:lnTo>
                    <a:pt x="37" y="109"/>
                  </a:lnTo>
                  <a:lnTo>
                    <a:pt x="23" y="95"/>
                  </a:lnTo>
                  <a:lnTo>
                    <a:pt x="15" y="88"/>
                  </a:lnTo>
                  <a:lnTo>
                    <a:pt x="8" y="95"/>
                  </a:lnTo>
                  <a:lnTo>
                    <a:pt x="8" y="80"/>
                  </a:lnTo>
                  <a:lnTo>
                    <a:pt x="8" y="74"/>
                  </a:lnTo>
                  <a:lnTo>
                    <a:pt x="0" y="51"/>
                  </a:lnTo>
                  <a:lnTo>
                    <a:pt x="0" y="37"/>
                  </a:lnTo>
                  <a:lnTo>
                    <a:pt x="0" y="29"/>
                  </a:lnTo>
                  <a:lnTo>
                    <a:pt x="8" y="22"/>
                  </a:lnTo>
                  <a:lnTo>
                    <a:pt x="0" y="22"/>
                  </a:lnTo>
                  <a:lnTo>
                    <a:pt x="44" y="0"/>
                  </a:lnTo>
                  <a:lnTo>
                    <a:pt x="66" y="0"/>
                  </a:lnTo>
                  <a:lnTo>
                    <a:pt x="66" y="8"/>
                  </a:lnTo>
                  <a:lnTo>
                    <a:pt x="59" y="0"/>
                  </a:lnTo>
                  <a:lnTo>
                    <a:pt x="66" y="14"/>
                  </a:lnTo>
                  <a:lnTo>
                    <a:pt x="81" y="8"/>
                  </a:lnTo>
                  <a:lnTo>
                    <a:pt x="96" y="14"/>
                  </a:lnTo>
                  <a:lnTo>
                    <a:pt x="125" y="8"/>
                  </a:lnTo>
                  <a:lnTo>
                    <a:pt x="132" y="2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1" name="Freeform 723"/>
            <p:cNvSpPr>
              <a:spLocks/>
            </p:cNvSpPr>
            <p:nvPr/>
          </p:nvSpPr>
          <p:spPr bwMode="auto">
            <a:xfrm>
              <a:off x="2937" y="1556"/>
              <a:ext cx="155" cy="161"/>
            </a:xfrm>
            <a:custGeom>
              <a:avLst/>
              <a:gdLst>
                <a:gd name="T0" fmla="*/ 154 w 149"/>
                <a:gd name="T1" fmla="*/ 62 h 141"/>
                <a:gd name="T2" fmla="*/ 146 w 149"/>
                <a:gd name="T3" fmla="*/ 80 h 141"/>
                <a:gd name="T4" fmla="*/ 154 w 149"/>
                <a:gd name="T5" fmla="*/ 124 h 141"/>
                <a:gd name="T6" fmla="*/ 137 w 149"/>
                <a:gd name="T7" fmla="*/ 151 h 141"/>
                <a:gd name="T8" fmla="*/ 129 w 149"/>
                <a:gd name="T9" fmla="*/ 160 h 141"/>
                <a:gd name="T10" fmla="*/ 89 w 149"/>
                <a:gd name="T11" fmla="*/ 160 h 141"/>
                <a:gd name="T12" fmla="*/ 73 w 149"/>
                <a:gd name="T13" fmla="*/ 151 h 141"/>
                <a:gd name="T14" fmla="*/ 57 w 149"/>
                <a:gd name="T15" fmla="*/ 132 h 141"/>
                <a:gd name="T16" fmla="*/ 41 w 149"/>
                <a:gd name="T17" fmla="*/ 132 h 141"/>
                <a:gd name="T18" fmla="*/ 17 w 149"/>
                <a:gd name="T19" fmla="*/ 115 h 141"/>
                <a:gd name="T20" fmla="*/ 8 w 149"/>
                <a:gd name="T21" fmla="*/ 97 h 141"/>
                <a:gd name="T22" fmla="*/ 0 w 149"/>
                <a:gd name="T23" fmla="*/ 45 h 141"/>
                <a:gd name="T24" fmla="*/ 8 w 149"/>
                <a:gd name="T25" fmla="*/ 26 h 141"/>
                <a:gd name="T26" fmla="*/ 49 w 149"/>
                <a:gd name="T27" fmla="*/ 0 h 141"/>
                <a:gd name="T28" fmla="*/ 73 w 149"/>
                <a:gd name="T29" fmla="*/ 9 h 141"/>
                <a:gd name="T30" fmla="*/ 73 w 149"/>
                <a:gd name="T31" fmla="*/ 17 h 141"/>
                <a:gd name="T32" fmla="*/ 105 w 149"/>
                <a:gd name="T33" fmla="*/ 17 h 141"/>
                <a:gd name="T34" fmla="*/ 146 w 149"/>
                <a:gd name="T35" fmla="*/ 26 h 141"/>
                <a:gd name="T36" fmla="*/ 146 w 149"/>
                <a:gd name="T37" fmla="*/ 71 h 141"/>
                <a:gd name="T38" fmla="*/ 146 w 149"/>
                <a:gd name="T39" fmla="*/ 97 h 141"/>
                <a:gd name="T40" fmla="*/ 137 w 149"/>
                <a:gd name="T41" fmla="*/ 142 h 141"/>
                <a:gd name="T42" fmla="*/ 137 w 149"/>
                <a:gd name="T43" fmla="*/ 160 h 141"/>
                <a:gd name="T44" fmla="*/ 113 w 149"/>
                <a:gd name="T45" fmla="*/ 151 h 141"/>
                <a:gd name="T46" fmla="*/ 81 w 149"/>
                <a:gd name="T47" fmla="*/ 151 h 141"/>
                <a:gd name="T48" fmla="*/ 64 w 149"/>
                <a:gd name="T49" fmla="*/ 151 h 141"/>
                <a:gd name="T50" fmla="*/ 41 w 149"/>
                <a:gd name="T51" fmla="*/ 124 h 141"/>
                <a:gd name="T52" fmla="*/ 25 w 149"/>
                <a:gd name="T53" fmla="*/ 115 h 141"/>
                <a:gd name="T54" fmla="*/ 8 w 149"/>
                <a:gd name="T55" fmla="*/ 115 h 141"/>
                <a:gd name="T56" fmla="*/ 8 w 149"/>
                <a:gd name="T57" fmla="*/ 89 h 141"/>
                <a:gd name="T58" fmla="*/ 0 w 149"/>
                <a:gd name="T59" fmla="*/ 45 h 141"/>
                <a:gd name="T60" fmla="*/ 8 w 149"/>
                <a:gd name="T61" fmla="*/ 26 h 141"/>
                <a:gd name="T62" fmla="*/ 49 w 149"/>
                <a:gd name="T63" fmla="*/ 0 h 141"/>
                <a:gd name="T64" fmla="*/ 73 w 149"/>
                <a:gd name="T65" fmla="*/ 9 h 141"/>
                <a:gd name="T66" fmla="*/ 73 w 149"/>
                <a:gd name="T67" fmla="*/ 17 h 141"/>
                <a:gd name="T68" fmla="*/ 105 w 149"/>
                <a:gd name="T69" fmla="*/ 17 h 141"/>
                <a:gd name="T70" fmla="*/ 146 w 149"/>
                <a:gd name="T71" fmla="*/ 26 h 14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9"/>
                <a:gd name="T109" fmla="*/ 0 h 141"/>
                <a:gd name="T110" fmla="*/ 149 w 149"/>
                <a:gd name="T111" fmla="*/ 141 h 14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9" h="141">
                  <a:moveTo>
                    <a:pt x="148" y="54"/>
                  </a:moveTo>
                  <a:lnTo>
                    <a:pt x="148" y="54"/>
                  </a:lnTo>
                  <a:lnTo>
                    <a:pt x="140" y="62"/>
                  </a:lnTo>
                  <a:lnTo>
                    <a:pt x="140" y="70"/>
                  </a:lnTo>
                  <a:lnTo>
                    <a:pt x="140" y="85"/>
                  </a:lnTo>
                  <a:lnTo>
                    <a:pt x="148" y="109"/>
                  </a:lnTo>
                  <a:lnTo>
                    <a:pt x="132" y="124"/>
                  </a:lnTo>
                  <a:lnTo>
                    <a:pt x="132" y="132"/>
                  </a:lnTo>
                  <a:lnTo>
                    <a:pt x="132" y="140"/>
                  </a:lnTo>
                  <a:lnTo>
                    <a:pt x="124" y="140"/>
                  </a:lnTo>
                  <a:lnTo>
                    <a:pt x="109" y="132"/>
                  </a:lnTo>
                  <a:lnTo>
                    <a:pt x="86" y="140"/>
                  </a:lnTo>
                  <a:lnTo>
                    <a:pt x="78" y="132"/>
                  </a:lnTo>
                  <a:lnTo>
                    <a:pt x="70" y="132"/>
                  </a:lnTo>
                  <a:lnTo>
                    <a:pt x="62" y="132"/>
                  </a:lnTo>
                  <a:lnTo>
                    <a:pt x="55" y="116"/>
                  </a:lnTo>
                  <a:lnTo>
                    <a:pt x="39" y="109"/>
                  </a:lnTo>
                  <a:lnTo>
                    <a:pt x="39" y="116"/>
                  </a:lnTo>
                  <a:lnTo>
                    <a:pt x="24" y="101"/>
                  </a:lnTo>
                  <a:lnTo>
                    <a:pt x="16" y="101"/>
                  </a:lnTo>
                  <a:lnTo>
                    <a:pt x="8" y="101"/>
                  </a:lnTo>
                  <a:lnTo>
                    <a:pt x="8" y="85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62" y="8"/>
                  </a:lnTo>
                  <a:lnTo>
                    <a:pt x="70" y="15"/>
                  </a:lnTo>
                  <a:lnTo>
                    <a:pt x="86" y="8"/>
                  </a:lnTo>
                  <a:lnTo>
                    <a:pt x="101" y="15"/>
                  </a:lnTo>
                  <a:lnTo>
                    <a:pt x="132" y="15"/>
                  </a:lnTo>
                  <a:lnTo>
                    <a:pt x="140" y="23"/>
                  </a:lnTo>
                  <a:lnTo>
                    <a:pt x="148" y="54"/>
                  </a:lnTo>
                  <a:lnTo>
                    <a:pt x="140" y="62"/>
                  </a:lnTo>
                  <a:lnTo>
                    <a:pt x="140" y="70"/>
                  </a:lnTo>
                  <a:lnTo>
                    <a:pt x="140" y="85"/>
                  </a:lnTo>
                  <a:lnTo>
                    <a:pt x="148" y="109"/>
                  </a:lnTo>
                  <a:lnTo>
                    <a:pt x="132" y="124"/>
                  </a:lnTo>
                  <a:lnTo>
                    <a:pt x="132" y="132"/>
                  </a:lnTo>
                  <a:lnTo>
                    <a:pt x="132" y="140"/>
                  </a:lnTo>
                  <a:lnTo>
                    <a:pt x="124" y="140"/>
                  </a:lnTo>
                  <a:lnTo>
                    <a:pt x="109" y="132"/>
                  </a:lnTo>
                  <a:lnTo>
                    <a:pt x="86" y="140"/>
                  </a:lnTo>
                  <a:lnTo>
                    <a:pt x="78" y="132"/>
                  </a:lnTo>
                  <a:lnTo>
                    <a:pt x="70" y="132"/>
                  </a:lnTo>
                  <a:lnTo>
                    <a:pt x="62" y="132"/>
                  </a:lnTo>
                  <a:lnTo>
                    <a:pt x="55" y="116"/>
                  </a:lnTo>
                  <a:lnTo>
                    <a:pt x="39" y="109"/>
                  </a:lnTo>
                  <a:lnTo>
                    <a:pt x="39" y="116"/>
                  </a:lnTo>
                  <a:lnTo>
                    <a:pt x="24" y="101"/>
                  </a:lnTo>
                  <a:lnTo>
                    <a:pt x="16" y="93"/>
                  </a:lnTo>
                  <a:lnTo>
                    <a:pt x="8" y="101"/>
                  </a:lnTo>
                  <a:lnTo>
                    <a:pt x="8" y="85"/>
                  </a:lnTo>
                  <a:lnTo>
                    <a:pt x="8" y="78"/>
                  </a:lnTo>
                  <a:lnTo>
                    <a:pt x="0" y="54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47" y="0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62" y="0"/>
                  </a:lnTo>
                  <a:lnTo>
                    <a:pt x="70" y="15"/>
                  </a:lnTo>
                  <a:lnTo>
                    <a:pt x="86" y="8"/>
                  </a:lnTo>
                  <a:lnTo>
                    <a:pt x="101" y="15"/>
                  </a:lnTo>
                  <a:lnTo>
                    <a:pt x="132" y="8"/>
                  </a:lnTo>
                  <a:lnTo>
                    <a:pt x="14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2" name="Freeform 724"/>
            <p:cNvSpPr>
              <a:spLocks/>
            </p:cNvSpPr>
            <p:nvPr/>
          </p:nvSpPr>
          <p:spPr bwMode="auto">
            <a:xfrm>
              <a:off x="3033" y="1901"/>
              <a:ext cx="91" cy="80"/>
            </a:xfrm>
            <a:custGeom>
              <a:avLst/>
              <a:gdLst>
                <a:gd name="T0" fmla="*/ 7 w 87"/>
                <a:gd name="T1" fmla="*/ 55 h 70"/>
                <a:gd name="T2" fmla="*/ 7 w 87"/>
                <a:gd name="T3" fmla="*/ 55 h 70"/>
                <a:gd name="T4" fmla="*/ 16 w 87"/>
                <a:gd name="T5" fmla="*/ 55 h 70"/>
                <a:gd name="T6" fmla="*/ 7 w 87"/>
                <a:gd name="T7" fmla="*/ 55 h 70"/>
                <a:gd name="T8" fmla="*/ 16 w 87"/>
                <a:gd name="T9" fmla="*/ 71 h 70"/>
                <a:gd name="T10" fmla="*/ 38 w 87"/>
                <a:gd name="T11" fmla="*/ 71 h 70"/>
                <a:gd name="T12" fmla="*/ 45 w 87"/>
                <a:gd name="T13" fmla="*/ 71 h 70"/>
                <a:gd name="T14" fmla="*/ 38 w 87"/>
                <a:gd name="T15" fmla="*/ 71 h 70"/>
                <a:gd name="T16" fmla="*/ 52 w 87"/>
                <a:gd name="T17" fmla="*/ 79 h 70"/>
                <a:gd name="T18" fmla="*/ 52 w 87"/>
                <a:gd name="T19" fmla="*/ 71 h 70"/>
                <a:gd name="T20" fmla="*/ 29 w 87"/>
                <a:gd name="T21" fmla="*/ 55 h 70"/>
                <a:gd name="T22" fmla="*/ 38 w 87"/>
                <a:gd name="T23" fmla="*/ 55 h 70"/>
                <a:gd name="T24" fmla="*/ 38 w 87"/>
                <a:gd name="T25" fmla="*/ 47 h 70"/>
                <a:gd name="T26" fmla="*/ 45 w 87"/>
                <a:gd name="T27" fmla="*/ 47 h 70"/>
                <a:gd name="T28" fmla="*/ 38 w 87"/>
                <a:gd name="T29" fmla="*/ 39 h 70"/>
                <a:gd name="T30" fmla="*/ 38 w 87"/>
                <a:gd name="T31" fmla="*/ 24 h 70"/>
                <a:gd name="T32" fmla="*/ 45 w 87"/>
                <a:gd name="T33" fmla="*/ 39 h 70"/>
                <a:gd name="T34" fmla="*/ 45 w 87"/>
                <a:gd name="T35" fmla="*/ 32 h 70"/>
                <a:gd name="T36" fmla="*/ 52 w 87"/>
                <a:gd name="T37" fmla="*/ 39 h 70"/>
                <a:gd name="T38" fmla="*/ 52 w 87"/>
                <a:gd name="T39" fmla="*/ 32 h 70"/>
                <a:gd name="T40" fmla="*/ 60 w 87"/>
                <a:gd name="T41" fmla="*/ 32 h 70"/>
                <a:gd name="T42" fmla="*/ 52 w 87"/>
                <a:gd name="T43" fmla="*/ 24 h 70"/>
                <a:gd name="T44" fmla="*/ 60 w 87"/>
                <a:gd name="T45" fmla="*/ 15 h 70"/>
                <a:gd name="T46" fmla="*/ 67 w 87"/>
                <a:gd name="T47" fmla="*/ 15 h 70"/>
                <a:gd name="T48" fmla="*/ 83 w 87"/>
                <a:gd name="T49" fmla="*/ 24 h 70"/>
                <a:gd name="T50" fmla="*/ 90 w 87"/>
                <a:gd name="T51" fmla="*/ 7 h 70"/>
                <a:gd name="T52" fmla="*/ 90 w 87"/>
                <a:gd name="T53" fmla="*/ 0 h 70"/>
                <a:gd name="T54" fmla="*/ 90 w 87"/>
                <a:gd name="T55" fmla="*/ 7 h 70"/>
                <a:gd name="T56" fmla="*/ 83 w 87"/>
                <a:gd name="T57" fmla="*/ 7 h 70"/>
                <a:gd name="T58" fmla="*/ 74 w 87"/>
                <a:gd name="T59" fmla="*/ 7 h 70"/>
                <a:gd name="T60" fmla="*/ 60 w 87"/>
                <a:gd name="T61" fmla="*/ 0 h 70"/>
                <a:gd name="T62" fmla="*/ 38 w 87"/>
                <a:gd name="T63" fmla="*/ 7 h 70"/>
                <a:gd name="T64" fmla="*/ 7 w 87"/>
                <a:gd name="T65" fmla="*/ 15 h 70"/>
                <a:gd name="T66" fmla="*/ 16 w 87"/>
                <a:gd name="T67" fmla="*/ 24 h 70"/>
                <a:gd name="T68" fmla="*/ 0 w 87"/>
                <a:gd name="T69" fmla="*/ 39 h 70"/>
                <a:gd name="T70" fmla="*/ 7 w 87"/>
                <a:gd name="T71" fmla="*/ 55 h 7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7"/>
                <a:gd name="T109" fmla="*/ 0 h 70"/>
                <a:gd name="T110" fmla="*/ 87 w 87"/>
                <a:gd name="T111" fmla="*/ 70 h 7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7" h="70">
                  <a:moveTo>
                    <a:pt x="7" y="48"/>
                  </a:moveTo>
                  <a:lnTo>
                    <a:pt x="7" y="48"/>
                  </a:lnTo>
                  <a:lnTo>
                    <a:pt x="15" y="48"/>
                  </a:lnTo>
                  <a:lnTo>
                    <a:pt x="7" y="48"/>
                  </a:lnTo>
                  <a:lnTo>
                    <a:pt x="15" y="62"/>
                  </a:lnTo>
                  <a:lnTo>
                    <a:pt x="36" y="62"/>
                  </a:lnTo>
                  <a:lnTo>
                    <a:pt x="43" y="62"/>
                  </a:lnTo>
                  <a:lnTo>
                    <a:pt x="36" y="62"/>
                  </a:lnTo>
                  <a:lnTo>
                    <a:pt x="50" y="69"/>
                  </a:lnTo>
                  <a:lnTo>
                    <a:pt x="50" y="62"/>
                  </a:lnTo>
                  <a:lnTo>
                    <a:pt x="28" y="48"/>
                  </a:lnTo>
                  <a:lnTo>
                    <a:pt x="36" y="48"/>
                  </a:lnTo>
                  <a:lnTo>
                    <a:pt x="36" y="41"/>
                  </a:lnTo>
                  <a:lnTo>
                    <a:pt x="43" y="41"/>
                  </a:lnTo>
                  <a:lnTo>
                    <a:pt x="36" y="34"/>
                  </a:lnTo>
                  <a:lnTo>
                    <a:pt x="36" y="21"/>
                  </a:lnTo>
                  <a:lnTo>
                    <a:pt x="43" y="34"/>
                  </a:lnTo>
                  <a:lnTo>
                    <a:pt x="43" y="28"/>
                  </a:lnTo>
                  <a:lnTo>
                    <a:pt x="50" y="34"/>
                  </a:lnTo>
                  <a:lnTo>
                    <a:pt x="50" y="28"/>
                  </a:lnTo>
                  <a:lnTo>
                    <a:pt x="57" y="28"/>
                  </a:lnTo>
                  <a:lnTo>
                    <a:pt x="50" y="21"/>
                  </a:lnTo>
                  <a:lnTo>
                    <a:pt x="57" y="13"/>
                  </a:lnTo>
                  <a:lnTo>
                    <a:pt x="64" y="13"/>
                  </a:lnTo>
                  <a:lnTo>
                    <a:pt x="79" y="21"/>
                  </a:lnTo>
                  <a:lnTo>
                    <a:pt x="86" y="6"/>
                  </a:lnTo>
                  <a:lnTo>
                    <a:pt x="86" y="0"/>
                  </a:lnTo>
                  <a:lnTo>
                    <a:pt x="86" y="6"/>
                  </a:lnTo>
                  <a:lnTo>
                    <a:pt x="79" y="6"/>
                  </a:lnTo>
                  <a:lnTo>
                    <a:pt x="71" y="6"/>
                  </a:lnTo>
                  <a:lnTo>
                    <a:pt x="57" y="0"/>
                  </a:lnTo>
                  <a:lnTo>
                    <a:pt x="36" y="6"/>
                  </a:lnTo>
                  <a:lnTo>
                    <a:pt x="7" y="13"/>
                  </a:lnTo>
                  <a:lnTo>
                    <a:pt x="15" y="21"/>
                  </a:lnTo>
                  <a:lnTo>
                    <a:pt x="0" y="34"/>
                  </a:lnTo>
                  <a:lnTo>
                    <a:pt x="7" y="4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3" name="Freeform 725"/>
            <p:cNvSpPr>
              <a:spLocks/>
            </p:cNvSpPr>
            <p:nvPr/>
          </p:nvSpPr>
          <p:spPr bwMode="auto">
            <a:xfrm>
              <a:off x="3033" y="1901"/>
              <a:ext cx="100" cy="89"/>
            </a:xfrm>
            <a:custGeom>
              <a:avLst/>
              <a:gdLst>
                <a:gd name="T0" fmla="*/ 17 w 95"/>
                <a:gd name="T1" fmla="*/ 62 h 78"/>
                <a:gd name="T2" fmla="*/ 17 w 95"/>
                <a:gd name="T3" fmla="*/ 79 h 78"/>
                <a:gd name="T4" fmla="*/ 49 w 95"/>
                <a:gd name="T5" fmla="*/ 79 h 78"/>
                <a:gd name="T6" fmla="*/ 58 w 95"/>
                <a:gd name="T7" fmla="*/ 88 h 78"/>
                <a:gd name="T8" fmla="*/ 33 w 95"/>
                <a:gd name="T9" fmla="*/ 62 h 78"/>
                <a:gd name="T10" fmla="*/ 41 w 95"/>
                <a:gd name="T11" fmla="*/ 52 h 78"/>
                <a:gd name="T12" fmla="*/ 41 w 95"/>
                <a:gd name="T13" fmla="*/ 43 h 78"/>
                <a:gd name="T14" fmla="*/ 49 w 95"/>
                <a:gd name="T15" fmla="*/ 43 h 78"/>
                <a:gd name="T16" fmla="*/ 58 w 95"/>
                <a:gd name="T17" fmla="*/ 43 h 78"/>
                <a:gd name="T18" fmla="*/ 65 w 95"/>
                <a:gd name="T19" fmla="*/ 35 h 78"/>
                <a:gd name="T20" fmla="*/ 65 w 95"/>
                <a:gd name="T21" fmla="*/ 17 h 78"/>
                <a:gd name="T22" fmla="*/ 91 w 95"/>
                <a:gd name="T23" fmla="*/ 26 h 78"/>
                <a:gd name="T24" fmla="*/ 99 w 95"/>
                <a:gd name="T25" fmla="*/ 0 h 78"/>
                <a:gd name="T26" fmla="*/ 91 w 95"/>
                <a:gd name="T27" fmla="*/ 8 h 78"/>
                <a:gd name="T28" fmla="*/ 65 w 95"/>
                <a:gd name="T29" fmla="*/ 0 h 78"/>
                <a:gd name="T30" fmla="*/ 8 w 95"/>
                <a:gd name="T31" fmla="*/ 17 h 78"/>
                <a:gd name="T32" fmla="*/ 0 w 95"/>
                <a:gd name="T33" fmla="*/ 43 h 78"/>
                <a:gd name="T34" fmla="*/ 17 w 95"/>
                <a:gd name="T35" fmla="*/ 62 h 78"/>
                <a:gd name="T36" fmla="*/ 17 w 95"/>
                <a:gd name="T37" fmla="*/ 79 h 78"/>
                <a:gd name="T38" fmla="*/ 49 w 95"/>
                <a:gd name="T39" fmla="*/ 79 h 78"/>
                <a:gd name="T40" fmla="*/ 58 w 95"/>
                <a:gd name="T41" fmla="*/ 88 h 78"/>
                <a:gd name="T42" fmla="*/ 33 w 95"/>
                <a:gd name="T43" fmla="*/ 62 h 78"/>
                <a:gd name="T44" fmla="*/ 41 w 95"/>
                <a:gd name="T45" fmla="*/ 52 h 78"/>
                <a:gd name="T46" fmla="*/ 41 w 95"/>
                <a:gd name="T47" fmla="*/ 43 h 78"/>
                <a:gd name="T48" fmla="*/ 49 w 95"/>
                <a:gd name="T49" fmla="*/ 43 h 78"/>
                <a:gd name="T50" fmla="*/ 58 w 95"/>
                <a:gd name="T51" fmla="*/ 43 h 78"/>
                <a:gd name="T52" fmla="*/ 65 w 95"/>
                <a:gd name="T53" fmla="*/ 35 h 78"/>
                <a:gd name="T54" fmla="*/ 65 w 95"/>
                <a:gd name="T55" fmla="*/ 17 h 78"/>
                <a:gd name="T56" fmla="*/ 91 w 95"/>
                <a:gd name="T57" fmla="*/ 26 h 78"/>
                <a:gd name="T58" fmla="*/ 99 w 95"/>
                <a:gd name="T59" fmla="*/ 0 h 78"/>
                <a:gd name="T60" fmla="*/ 91 w 95"/>
                <a:gd name="T61" fmla="*/ 8 h 78"/>
                <a:gd name="T62" fmla="*/ 65 w 95"/>
                <a:gd name="T63" fmla="*/ 0 h 78"/>
                <a:gd name="T64" fmla="*/ 8 w 95"/>
                <a:gd name="T65" fmla="*/ 17 h 78"/>
                <a:gd name="T66" fmla="*/ 0 w 95"/>
                <a:gd name="T67" fmla="*/ 43 h 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5"/>
                <a:gd name="T103" fmla="*/ 0 h 78"/>
                <a:gd name="T104" fmla="*/ 95 w 95"/>
                <a:gd name="T105" fmla="*/ 78 h 7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5" h="78">
                  <a:moveTo>
                    <a:pt x="16" y="54"/>
                  </a:moveTo>
                  <a:lnTo>
                    <a:pt x="16" y="54"/>
                  </a:lnTo>
                  <a:lnTo>
                    <a:pt x="8" y="54"/>
                  </a:lnTo>
                  <a:lnTo>
                    <a:pt x="16" y="69"/>
                  </a:lnTo>
                  <a:lnTo>
                    <a:pt x="39" y="69"/>
                  </a:lnTo>
                  <a:lnTo>
                    <a:pt x="47" y="69"/>
                  </a:lnTo>
                  <a:lnTo>
                    <a:pt x="39" y="77"/>
                  </a:lnTo>
                  <a:lnTo>
                    <a:pt x="55" y="77"/>
                  </a:lnTo>
                  <a:lnTo>
                    <a:pt x="55" y="69"/>
                  </a:lnTo>
                  <a:lnTo>
                    <a:pt x="31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47" y="54"/>
                  </a:lnTo>
                  <a:lnTo>
                    <a:pt x="39" y="38"/>
                  </a:lnTo>
                  <a:lnTo>
                    <a:pt x="39" y="23"/>
                  </a:lnTo>
                  <a:lnTo>
                    <a:pt x="47" y="38"/>
                  </a:lnTo>
                  <a:lnTo>
                    <a:pt x="47" y="31"/>
                  </a:lnTo>
                  <a:lnTo>
                    <a:pt x="55" y="38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55" y="23"/>
                  </a:lnTo>
                  <a:lnTo>
                    <a:pt x="62" y="15"/>
                  </a:lnTo>
                  <a:lnTo>
                    <a:pt x="70" y="15"/>
                  </a:lnTo>
                  <a:lnTo>
                    <a:pt x="86" y="23"/>
                  </a:lnTo>
                  <a:lnTo>
                    <a:pt x="94" y="7"/>
                  </a:lnTo>
                  <a:lnTo>
                    <a:pt x="94" y="0"/>
                  </a:lnTo>
                  <a:lnTo>
                    <a:pt x="94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62" y="0"/>
                  </a:lnTo>
                  <a:lnTo>
                    <a:pt x="39" y="7"/>
                  </a:lnTo>
                  <a:lnTo>
                    <a:pt x="8" y="15"/>
                  </a:lnTo>
                  <a:lnTo>
                    <a:pt x="16" y="23"/>
                  </a:lnTo>
                  <a:lnTo>
                    <a:pt x="0" y="38"/>
                  </a:lnTo>
                  <a:lnTo>
                    <a:pt x="8" y="54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16" y="69"/>
                  </a:lnTo>
                  <a:lnTo>
                    <a:pt x="39" y="69"/>
                  </a:lnTo>
                  <a:lnTo>
                    <a:pt x="47" y="69"/>
                  </a:lnTo>
                  <a:lnTo>
                    <a:pt x="39" y="69"/>
                  </a:lnTo>
                  <a:lnTo>
                    <a:pt x="55" y="77"/>
                  </a:lnTo>
                  <a:lnTo>
                    <a:pt x="55" y="69"/>
                  </a:lnTo>
                  <a:lnTo>
                    <a:pt x="31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47" y="46"/>
                  </a:lnTo>
                  <a:lnTo>
                    <a:pt x="39" y="38"/>
                  </a:lnTo>
                  <a:lnTo>
                    <a:pt x="39" y="23"/>
                  </a:lnTo>
                  <a:lnTo>
                    <a:pt x="47" y="38"/>
                  </a:lnTo>
                  <a:lnTo>
                    <a:pt x="47" y="31"/>
                  </a:lnTo>
                  <a:lnTo>
                    <a:pt x="55" y="38"/>
                  </a:lnTo>
                  <a:lnTo>
                    <a:pt x="55" y="31"/>
                  </a:lnTo>
                  <a:lnTo>
                    <a:pt x="62" y="31"/>
                  </a:lnTo>
                  <a:lnTo>
                    <a:pt x="55" y="23"/>
                  </a:lnTo>
                  <a:lnTo>
                    <a:pt x="62" y="15"/>
                  </a:lnTo>
                  <a:lnTo>
                    <a:pt x="70" y="15"/>
                  </a:lnTo>
                  <a:lnTo>
                    <a:pt x="86" y="23"/>
                  </a:lnTo>
                  <a:lnTo>
                    <a:pt x="94" y="7"/>
                  </a:lnTo>
                  <a:lnTo>
                    <a:pt x="94" y="0"/>
                  </a:lnTo>
                  <a:lnTo>
                    <a:pt x="94" y="7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62" y="0"/>
                  </a:lnTo>
                  <a:lnTo>
                    <a:pt x="39" y="7"/>
                  </a:lnTo>
                  <a:lnTo>
                    <a:pt x="8" y="15"/>
                  </a:lnTo>
                  <a:lnTo>
                    <a:pt x="16" y="23"/>
                  </a:lnTo>
                  <a:lnTo>
                    <a:pt x="0" y="38"/>
                  </a:lnTo>
                  <a:lnTo>
                    <a:pt x="8" y="5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4" name="Freeform 726"/>
            <p:cNvSpPr>
              <a:spLocks/>
            </p:cNvSpPr>
            <p:nvPr/>
          </p:nvSpPr>
          <p:spPr bwMode="auto">
            <a:xfrm>
              <a:off x="3025" y="1944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1 w 2"/>
                <a:gd name="T5" fmla="*/ 0 h 1"/>
                <a:gd name="T6" fmla="*/ 0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5" name="Freeform 727"/>
            <p:cNvSpPr>
              <a:spLocks/>
            </p:cNvSpPr>
            <p:nvPr/>
          </p:nvSpPr>
          <p:spPr bwMode="auto">
            <a:xfrm>
              <a:off x="3026" y="1944"/>
              <a:ext cx="8" cy="10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7 w 8"/>
                <a:gd name="T5" fmla="*/ 9 h 9"/>
                <a:gd name="T6" fmla="*/ 0 w 8"/>
                <a:gd name="T7" fmla="*/ 0 h 9"/>
                <a:gd name="T8" fmla="*/ 7 w 8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6" name="Freeform 728"/>
            <p:cNvSpPr>
              <a:spLocks/>
            </p:cNvSpPr>
            <p:nvPr/>
          </p:nvSpPr>
          <p:spPr bwMode="auto">
            <a:xfrm>
              <a:off x="3033" y="1979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87" name="Freeform 729"/>
            <p:cNvSpPr>
              <a:spLocks/>
            </p:cNvSpPr>
            <p:nvPr/>
          </p:nvSpPr>
          <p:spPr bwMode="auto">
            <a:xfrm>
              <a:off x="3033" y="1979"/>
              <a:ext cx="10" cy="11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0 w 9"/>
                <a:gd name="T5" fmla="*/ 0 h 9"/>
                <a:gd name="T6" fmla="*/ 9 w 9"/>
                <a:gd name="T7" fmla="*/ 1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8" name="Freeform 730"/>
            <p:cNvSpPr>
              <a:spLocks/>
            </p:cNvSpPr>
            <p:nvPr/>
          </p:nvSpPr>
          <p:spPr bwMode="auto">
            <a:xfrm>
              <a:off x="3033" y="1979"/>
              <a:ext cx="10" cy="2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"/>
                <a:gd name="T14" fmla="*/ 9 w 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89" name="Freeform 731"/>
            <p:cNvSpPr>
              <a:spLocks/>
            </p:cNvSpPr>
            <p:nvPr/>
          </p:nvSpPr>
          <p:spPr bwMode="auto">
            <a:xfrm>
              <a:off x="3050" y="1979"/>
              <a:ext cx="25" cy="28"/>
            </a:xfrm>
            <a:custGeom>
              <a:avLst/>
              <a:gdLst>
                <a:gd name="T0" fmla="*/ 6 w 24"/>
                <a:gd name="T1" fmla="*/ 0 h 24"/>
                <a:gd name="T2" fmla="*/ 6 w 24"/>
                <a:gd name="T3" fmla="*/ 0 h 24"/>
                <a:gd name="T4" fmla="*/ 0 w 24"/>
                <a:gd name="T5" fmla="*/ 0 h 24"/>
                <a:gd name="T6" fmla="*/ 0 w 24"/>
                <a:gd name="T7" fmla="*/ 7 h 24"/>
                <a:gd name="T8" fmla="*/ 6 w 24"/>
                <a:gd name="T9" fmla="*/ 14 h 24"/>
                <a:gd name="T10" fmla="*/ 6 w 24"/>
                <a:gd name="T11" fmla="*/ 21 h 24"/>
                <a:gd name="T12" fmla="*/ 6 w 24"/>
                <a:gd name="T13" fmla="*/ 27 h 24"/>
                <a:gd name="T14" fmla="*/ 6 w 24"/>
                <a:gd name="T15" fmla="*/ 21 h 24"/>
                <a:gd name="T16" fmla="*/ 11 w 24"/>
                <a:gd name="T17" fmla="*/ 27 h 24"/>
                <a:gd name="T18" fmla="*/ 18 w 24"/>
                <a:gd name="T19" fmla="*/ 27 h 24"/>
                <a:gd name="T20" fmla="*/ 24 w 24"/>
                <a:gd name="T21" fmla="*/ 27 h 24"/>
                <a:gd name="T22" fmla="*/ 18 w 24"/>
                <a:gd name="T23" fmla="*/ 14 h 24"/>
                <a:gd name="T24" fmla="*/ 24 w 24"/>
                <a:gd name="T25" fmla="*/ 14 h 24"/>
                <a:gd name="T26" fmla="*/ 24 w 24"/>
                <a:gd name="T27" fmla="*/ 7 h 24"/>
                <a:gd name="T28" fmla="*/ 6 w 24"/>
                <a:gd name="T29" fmla="*/ 0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24"/>
                <a:gd name="T47" fmla="*/ 24 w 24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24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3"/>
                  </a:lnTo>
                  <a:lnTo>
                    <a:pt x="6" y="18"/>
                  </a:lnTo>
                  <a:lnTo>
                    <a:pt x="11" y="23"/>
                  </a:lnTo>
                  <a:lnTo>
                    <a:pt x="17" y="23"/>
                  </a:lnTo>
                  <a:lnTo>
                    <a:pt x="23" y="23"/>
                  </a:lnTo>
                  <a:lnTo>
                    <a:pt x="17" y="12"/>
                  </a:lnTo>
                  <a:lnTo>
                    <a:pt x="23" y="12"/>
                  </a:lnTo>
                  <a:lnTo>
                    <a:pt x="23" y="6"/>
                  </a:lnTo>
                  <a:lnTo>
                    <a:pt x="6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0" name="Freeform 732"/>
            <p:cNvSpPr>
              <a:spLocks/>
            </p:cNvSpPr>
            <p:nvPr/>
          </p:nvSpPr>
          <p:spPr bwMode="auto">
            <a:xfrm>
              <a:off x="3050" y="1979"/>
              <a:ext cx="34" cy="46"/>
            </a:xfrm>
            <a:custGeom>
              <a:avLst/>
              <a:gdLst>
                <a:gd name="T0" fmla="*/ 0 w 32"/>
                <a:gd name="T1" fmla="*/ 0 h 40"/>
                <a:gd name="T2" fmla="*/ 0 w 32"/>
                <a:gd name="T3" fmla="*/ 0 h 40"/>
                <a:gd name="T4" fmla="*/ 0 w 32"/>
                <a:gd name="T5" fmla="*/ 9 h 40"/>
                <a:gd name="T6" fmla="*/ 9 w 32"/>
                <a:gd name="T7" fmla="*/ 18 h 40"/>
                <a:gd name="T8" fmla="*/ 9 w 32"/>
                <a:gd name="T9" fmla="*/ 28 h 40"/>
                <a:gd name="T10" fmla="*/ 9 w 32"/>
                <a:gd name="T11" fmla="*/ 36 h 40"/>
                <a:gd name="T12" fmla="*/ 9 w 32"/>
                <a:gd name="T13" fmla="*/ 28 h 40"/>
                <a:gd name="T14" fmla="*/ 16 w 32"/>
                <a:gd name="T15" fmla="*/ 45 h 40"/>
                <a:gd name="T16" fmla="*/ 24 w 32"/>
                <a:gd name="T17" fmla="*/ 36 h 40"/>
                <a:gd name="T18" fmla="*/ 33 w 32"/>
                <a:gd name="T19" fmla="*/ 45 h 40"/>
                <a:gd name="T20" fmla="*/ 24 w 32"/>
                <a:gd name="T21" fmla="*/ 18 h 40"/>
                <a:gd name="T22" fmla="*/ 33 w 32"/>
                <a:gd name="T23" fmla="*/ 18 h 40"/>
                <a:gd name="T24" fmla="*/ 33 w 32"/>
                <a:gd name="T25" fmla="*/ 9 h 40"/>
                <a:gd name="T26" fmla="*/ 9 w 32"/>
                <a:gd name="T27" fmla="*/ 0 h 40"/>
                <a:gd name="T28" fmla="*/ 0 w 32"/>
                <a:gd name="T29" fmla="*/ 0 h 40"/>
                <a:gd name="T30" fmla="*/ 0 w 32"/>
                <a:gd name="T31" fmla="*/ 9 h 40"/>
                <a:gd name="T32" fmla="*/ 9 w 32"/>
                <a:gd name="T33" fmla="*/ 18 h 40"/>
                <a:gd name="T34" fmla="*/ 9 w 32"/>
                <a:gd name="T35" fmla="*/ 28 h 40"/>
                <a:gd name="T36" fmla="*/ 9 w 32"/>
                <a:gd name="T37" fmla="*/ 36 h 40"/>
                <a:gd name="T38" fmla="*/ 9 w 32"/>
                <a:gd name="T39" fmla="*/ 28 h 40"/>
                <a:gd name="T40" fmla="*/ 16 w 32"/>
                <a:gd name="T41" fmla="*/ 36 h 40"/>
                <a:gd name="T42" fmla="*/ 24 w 32"/>
                <a:gd name="T43" fmla="*/ 36 h 40"/>
                <a:gd name="T44" fmla="*/ 33 w 32"/>
                <a:gd name="T45" fmla="*/ 36 h 40"/>
                <a:gd name="T46" fmla="*/ 24 w 32"/>
                <a:gd name="T47" fmla="*/ 18 h 40"/>
                <a:gd name="T48" fmla="*/ 33 w 32"/>
                <a:gd name="T49" fmla="*/ 18 h 40"/>
                <a:gd name="T50" fmla="*/ 33 w 32"/>
                <a:gd name="T51" fmla="*/ 9 h 40"/>
                <a:gd name="T52" fmla="*/ 9 w 32"/>
                <a:gd name="T53" fmla="*/ 0 h 4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"/>
                <a:gd name="T82" fmla="*/ 0 h 40"/>
                <a:gd name="T83" fmla="*/ 32 w 32"/>
                <a:gd name="T84" fmla="*/ 40 h 4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" h="40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15" y="39"/>
                  </a:lnTo>
                  <a:lnTo>
                    <a:pt x="23" y="31"/>
                  </a:lnTo>
                  <a:lnTo>
                    <a:pt x="31" y="39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31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1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31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1" name="Freeform 733"/>
            <p:cNvSpPr>
              <a:spLocks/>
            </p:cNvSpPr>
            <p:nvPr/>
          </p:nvSpPr>
          <p:spPr bwMode="auto">
            <a:xfrm>
              <a:off x="3106" y="1989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2" name="Freeform 734"/>
            <p:cNvSpPr>
              <a:spLocks/>
            </p:cNvSpPr>
            <p:nvPr/>
          </p:nvSpPr>
          <p:spPr bwMode="auto">
            <a:xfrm>
              <a:off x="3106" y="1989"/>
              <a:ext cx="2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60000 65536"/>
                <a:gd name="T7" fmla="*/ 0 60000 65536"/>
                <a:gd name="T8" fmla="*/ 0 60000 65536"/>
                <a:gd name="T9" fmla="*/ 0 w 1"/>
                <a:gd name="T10" fmla="*/ 0 h 9"/>
                <a:gd name="T11" fmla="*/ 1 w 1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3" name="Line 735"/>
            <p:cNvSpPr>
              <a:spLocks noChangeShapeType="1"/>
            </p:cNvSpPr>
            <p:nvPr/>
          </p:nvSpPr>
          <p:spPr bwMode="auto">
            <a:xfrm>
              <a:off x="3111" y="1989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4" name="Freeform 736"/>
            <p:cNvSpPr>
              <a:spLocks/>
            </p:cNvSpPr>
            <p:nvPr/>
          </p:nvSpPr>
          <p:spPr bwMode="auto">
            <a:xfrm>
              <a:off x="3082" y="2033"/>
              <a:ext cx="42" cy="9"/>
            </a:xfrm>
            <a:custGeom>
              <a:avLst/>
              <a:gdLst>
                <a:gd name="T0" fmla="*/ 20 w 40"/>
                <a:gd name="T1" fmla="*/ 5 h 8"/>
                <a:gd name="T2" fmla="*/ 20 w 40"/>
                <a:gd name="T3" fmla="*/ 5 h 8"/>
                <a:gd name="T4" fmla="*/ 13 w 40"/>
                <a:gd name="T5" fmla="*/ 5 h 8"/>
                <a:gd name="T6" fmla="*/ 13 w 40"/>
                <a:gd name="T7" fmla="*/ 0 h 8"/>
                <a:gd name="T8" fmla="*/ 7 w 40"/>
                <a:gd name="T9" fmla="*/ 0 h 8"/>
                <a:gd name="T10" fmla="*/ 0 w 40"/>
                <a:gd name="T11" fmla="*/ 5 h 8"/>
                <a:gd name="T12" fmla="*/ 13 w 40"/>
                <a:gd name="T13" fmla="*/ 8 h 8"/>
                <a:gd name="T14" fmla="*/ 20 w 40"/>
                <a:gd name="T15" fmla="*/ 8 h 8"/>
                <a:gd name="T16" fmla="*/ 41 w 40"/>
                <a:gd name="T17" fmla="*/ 8 h 8"/>
                <a:gd name="T18" fmla="*/ 41 w 40"/>
                <a:gd name="T19" fmla="*/ 5 h 8"/>
                <a:gd name="T20" fmla="*/ 34 w 40"/>
                <a:gd name="T21" fmla="*/ 8 h 8"/>
                <a:gd name="T22" fmla="*/ 20 w 40"/>
                <a:gd name="T23" fmla="*/ 5 h 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8"/>
                <a:gd name="T38" fmla="*/ 40 w 40"/>
                <a:gd name="T39" fmla="*/ 8 h 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8">
                  <a:moveTo>
                    <a:pt x="19" y="4"/>
                  </a:moveTo>
                  <a:lnTo>
                    <a:pt x="19" y="4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7" y="0"/>
                  </a:lnTo>
                  <a:lnTo>
                    <a:pt x="0" y="4"/>
                  </a:lnTo>
                  <a:lnTo>
                    <a:pt x="12" y="7"/>
                  </a:lnTo>
                  <a:lnTo>
                    <a:pt x="19" y="7"/>
                  </a:lnTo>
                  <a:lnTo>
                    <a:pt x="39" y="7"/>
                  </a:lnTo>
                  <a:lnTo>
                    <a:pt x="39" y="4"/>
                  </a:lnTo>
                  <a:lnTo>
                    <a:pt x="32" y="7"/>
                  </a:lnTo>
                  <a:lnTo>
                    <a:pt x="19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5" name="Freeform 737"/>
            <p:cNvSpPr>
              <a:spLocks/>
            </p:cNvSpPr>
            <p:nvPr/>
          </p:nvSpPr>
          <p:spPr bwMode="auto">
            <a:xfrm>
              <a:off x="3082" y="2033"/>
              <a:ext cx="51" cy="18"/>
            </a:xfrm>
            <a:custGeom>
              <a:avLst/>
              <a:gdLst>
                <a:gd name="T0" fmla="*/ 16 w 48"/>
                <a:gd name="T1" fmla="*/ 9 h 16"/>
                <a:gd name="T2" fmla="*/ 16 w 48"/>
                <a:gd name="T3" fmla="*/ 9 h 16"/>
                <a:gd name="T4" fmla="*/ 9 w 48"/>
                <a:gd name="T5" fmla="*/ 9 h 16"/>
                <a:gd name="T6" fmla="*/ 0 w 48"/>
                <a:gd name="T7" fmla="*/ 17 h 16"/>
                <a:gd name="T8" fmla="*/ 16 w 48"/>
                <a:gd name="T9" fmla="*/ 17 h 16"/>
                <a:gd name="T10" fmla="*/ 24 w 48"/>
                <a:gd name="T11" fmla="*/ 17 h 16"/>
                <a:gd name="T12" fmla="*/ 50 w 48"/>
                <a:gd name="T13" fmla="*/ 17 h 16"/>
                <a:gd name="T14" fmla="*/ 50 w 48"/>
                <a:gd name="T15" fmla="*/ 9 h 16"/>
                <a:gd name="T16" fmla="*/ 41 w 48"/>
                <a:gd name="T17" fmla="*/ 17 h 16"/>
                <a:gd name="T18" fmla="*/ 24 w 48"/>
                <a:gd name="T19" fmla="*/ 9 h 16"/>
                <a:gd name="T20" fmla="*/ 16 w 48"/>
                <a:gd name="T21" fmla="*/ 9 h 16"/>
                <a:gd name="T22" fmla="*/ 16 w 48"/>
                <a:gd name="T23" fmla="*/ 0 h 16"/>
                <a:gd name="T24" fmla="*/ 9 w 48"/>
                <a:gd name="T25" fmla="*/ 0 h 16"/>
                <a:gd name="T26" fmla="*/ 0 w 48"/>
                <a:gd name="T27" fmla="*/ 9 h 16"/>
                <a:gd name="T28" fmla="*/ 16 w 48"/>
                <a:gd name="T29" fmla="*/ 17 h 16"/>
                <a:gd name="T30" fmla="*/ 24 w 48"/>
                <a:gd name="T31" fmla="*/ 17 h 16"/>
                <a:gd name="T32" fmla="*/ 50 w 48"/>
                <a:gd name="T33" fmla="*/ 17 h 16"/>
                <a:gd name="T34" fmla="*/ 50 w 48"/>
                <a:gd name="T35" fmla="*/ 9 h 16"/>
                <a:gd name="T36" fmla="*/ 41 w 48"/>
                <a:gd name="T37" fmla="*/ 17 h 16"/>
                <a:gd name="T38" fmla="*/ 24 w 48"/>
                <a:gd name="T39" fmla="*/ 9 h 1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8"/>
                <a:gd name="T61" fmla="*/ 0 h 16"/>
                <a:gd name="T62" fmla="*/ 48 w 48"/>
                <a:gd name="T63" fmla="*/ 16 h 1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8" h="16">
                  <a:moveTo>
                    <a:pt x="15" y="8"/>
                  </a:moveTo>
                  <a:lnTo>
                    <a:pt x="15" y="8"/>
                  </a:lnTo>
                  <a:lnTo>
                    <a:pt x="8" y="8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39" y="15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47" y="15"/>
                  </a:lnTo>
                  <a:lnTo>
                    <a:pt x="47" y="8"/>
                  </a:lnTo>
                  <a:lnTo>
                    <a:pt x="39" y="15"/>
                  </a:lnTo>
                  <a:lnTo>
                    <a:pt x="23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6" name="Freeform 738"/>
            <p:cNvSpPr>
              <a:spLocks/>
            </p:cNvSpPr>
            <p:nvPr/>
          </p:nvSpPr>
          <p:spPr bwMode="auto">
            <a:xfrm>
              <a:off x="3156" y="2015"/>
              <a:ext cx="1" cy="10"/>
            </a:xfrm>
            <a:custGeom>
              <a:avLst/>
              <a:gdLst>
                <a:gd name="T0" fmla="*/ 0 w 1"/>
                <a:gd name="T1" fmla="*/ 4 h 9"/>
                <a:gd name="T2" fmla="*/ 0 w 1"/>
                <a:gd name="T3" fmla="*/ 4 h 9"/>
                <a:gd name="T4" fmla="*/ 0 w 1"/>
                <a:gd name="T5" fmla="*/ 0 h 9"/>
                <a:gd name="T6" fmla="*/ 0 w 1"/>
                <a:gd name="T7" fmla="*/ 4 h 9"/>
                <a:gd name="T8" fmla="*/ 0 w 1"/>
                <a:gd name="T9" fmla="*/ 9 h 9"/>
                <a:gd name="T10" fmla="*/ 0 w 1"/>
                <a:gd name="T11" fmla="*/ 4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9"/>
                <a:gd name="T20" fmla="*/ 1 w 1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9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7" name="Freeform 739"/>
            <p:cNvSpPr>
              <a:spLocks/>
            </p:cNvSpPr>
            <p:nvPr/>
          </p:nvSpPr>
          <p:spPr bwMode="auto">
            <a:xfrm>
              <a:off x="3156" y="2015"/>
              <a:ext cx="9" cy="19"/>
            </a:xfrm>
            <a:custGeom>
              <a:avLst/>
              <a:gdLst>
                <a:gd name="T0" fmla="*/ 8 w 9"/>
                <a:gd name="T1" fmla="*/ 0 h 17"/>
                <a:gd name="T2" fmla="*/ 8 w 9"/>
                <a:gd name="T3" fmla="*/ 0 h 17"/>
                <a:gd name="T4" fmla="*/ 0 w 9"/>
                <a:gd name="T5" fmla="*/ 9 h 17"/>
                <a:gd name="T6" fmla="*/ 0 w 9"/>
                <a:gd name="T7" fmla="*/ 18 h 17"/>
                <a:gd name="T8" fmla="*/ 0 w 9"/>
                <a:gd name="T9" fmla="*/ 9 h 17"/>
                <a:gd name="T10" fmla="*/ 8 w 9"/>
                <a:gd name="T11" fmla="*/ 0 h 17"/>
                <a:gd name="T12" fmla="*/ 0 w 9"/>
                <a:gd name="T13" fmla="*/ 9 h 17"/>
                <a:gd name="T14" fmla="*/ 0 w 9"/>
                <a:gd name="T15" fmla="*/ 18 h 17"/>
                <a:gd name="T16" fmla="*/ 0 w 9"/>
                <a:gd name="T17" fmla="*/ 9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17"/>
                <a:gd name="T29" fmla="*/ 9 w 9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17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98" name="Freeform 740"/>
            <p:cNvSpPr>
              <a:spLocks/>
            </p:cNvSpPr>
            <p:nvPr/>
          </p:nvSpPr>
          <p:spPr bwMode="auto">
            <a:xfrm>
              <a:off x="3123" y="1970"/>
              <a:ext cx="1" cy="3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2 h 2"/>
                <a:gd name="T6" fmla="*/ 0 w 1"/>
                <a:gd name="T7" fmla="*/ 2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99" name="Freeform 741"/>
            <p:cNvSpPr>
              <a:spLocks/>
            </p:cNvSpPr>
            <p:nvPr/>
          </p:nvSpPr>
          <p:spPr bwMode="auto">
            <a:xfrm>
              <a:off x="3123" y="1971"/>
              <a:ext cx="10" cy="10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0 h 8"/>
                <a:gd name="T4" fmla="*/ 0 w 9"/>
                <a:gd name="T5" fmla="*/ 0 h 8"/>
                <a:gd name="T6" fmla="*/ 0 w 9"/>
                <a:gd name="T7" fmla="*/ 9 h 8"/>
                <a:gd name="T8" fmla="*/ 9 w 9"/>
                <a:gd name="T9" fmla="*/ 0 h 8"/>
                <a:gd name="T10" fmla="*/ 0 w 9"/>
                <a:gd name="T11" fmla="*/ 0 h 8"/>
                <a:gd name="T12" fmla="*/ 0 w 9"/>
                <a:gd name="T13" fmla="*/ 9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0" name="Freeform 742"/>
            <p:cNvSpPr>
              <a:spLocks/>
            </p:cNvSpPr>
            <p:nvPr/>
          </p:nvSpPr>
          <p:spPr bwMode="auto">
            <a:xfrm>
              <a:off x="3123" y="195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1" name="Freeform 743"/>
            <p:cNvSpPr>
              <a:spLocks/>
            </p:cNvSpPr>
            <p:nvPr/>
          </p:nvSpPr>
          <p:spPr bwMode="auto">
            <a:xfrm>
              <a:off x="3123" y="1953"/>
              <a:ext cx="10" cy="11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0 w 9"/>
                <a:gd name="T5" fmla="*/ 10 h 9"/>
                <a:gd name="T6" fmla="*/ 9 w 9"/>
                <a:gd name="T7" fmla="*/ 10 h 9"/>
                <a:gd name="T8" fmla="*/ 9 w 9"/>
                <a:gd name="T9" fmla="*/ 0 h 9"/>
                <a:gd name="T10" fmla="*/ 0 w 9"/>
                <a:gd name="T11" fmla="*/ 10 h 9"/>
                <a:gd name="T12" fmla="*/ 9 w 9"/>
                <a:gd name="T13" fmla="*/ 1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2" name="Freeform 744"/>
            <p:cNvSpPr>
              <a:spLocks/>
            </p:cNvSpPr>
            <p:nvPr/>
          </p:nvSpPr>
          <p:spPr bwMode="auto">
            <a:xfrm>
              <a:off x="3106" y="1944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3" name="Freeform 745"/>
            <p:cNvSpPr>
              <a:spLocks/>
            </p:cNvSpPr>
            <p:nvPr/>
          </p:nvSpPr>
          <p:spPr bwMode="auto">
            <a:xfrm>
              <a:off x="3106" y="1944"/>
              <a:ext cx="10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9 w 9"/>
                <a:gd name="T5" fmla="*/ 0 h 1"/>
                <a:gd name="T6" fmla="*/ 0 w 9"/>
                <a:gd name="T7" fmla="*/ 0 h 1"/>
                <a:gd name="T8" fmla="*/ 9 w 9"/>
                <a:gd name="T9" fmla="*/ 0 h 1"/>
                <a:gd name="T10" fmla="*/ 0 w 9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"/>
                <a:gd name="T20" fmla="*/ 9 w 9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4" name="Freeform 746"/>
            <p:cNvSpPr>
              <a:spLocks/>
            </p:cNvSpPr>
            <p:nvPr/>
          </p:nvSpPr>
          <p:spPr bwMode="auto">
            <a:xfrm>
              <a:off x="3098" y="191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5" name="Freeform 747"/>
            <p:cNvSpPr>
              <a:spLocks/>
            </p:cNvSpPr>
            <p:nvPr/>
          </p:nvSpPr>
          <p:spPr bwMode="auto">
            <a:xfrm>
              <a:off x="3098" y="1918"/>
              <a:ext cx="10" cy="10"/>
            </a:xfrm>
            <a:custGeom>
              <a:avLst/>
              <a:gdLst>
                <a:gd name="T0" fmla="*/ 9 w 9"/>
                <a:gd name="T1" fmla="*/ 9 h 9"/>
                <a:gd name="T2" fmla="*/ 9 w 9"/>
                <a:gd name="T3" fmla="*/ 9 h 9"/>
                <a:gd name="T4" fmla="*/ 0 w 9"/>
                <a:gd name="T5" fmla="*/ 9 h 9"/>
                <a:gd name="T6" fmla="*/ 9 w 9"/>
                <a:gd name="T7" fmla="*/ 9 h 9"/>
                <a:gd name="T8" fmla="*/ 9 w 9"/>
                <a:gd name="T9" fmla="*/ 0 h 9"/>
                <a:gd name="T10" fmla="*/ 0 w 9"/>
                <a:gd name="T11" fmla="*/ 9 h 9"/>
                <a:gd name="T12" fmla="*/ 9 w 9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6" name="Freeform 748"/>
            <p:cNvSpPr>
              <a:spLocks/>
            </p:cNvSpPr>
            <p:nvPr/>
          </p:nvSpPr>
          <p:spPr bwMode="auto">
            <a:xfrm>
              <a:off x="3082" y="1962"/>
              <a:ext cx="17" cy="19"/>
            </a:xfrm>
            <a:custGeom>
              <a:avLst/>
              <a:gdLst>
                <a:gd name="T0" fmla="*/ 16 w 16"/>
                <a:gd name="T1" fmla="*/ 12 h 16"/>
                <a:gd name="T2" fmla="*/ 16 w 16"/>
                <a:gd name="T3" fmla="*/ 12 h 16"/>
                <a:gd name="T4" fmla="*/ 11 w 16"/>
                <a:gd name="T5" fmla="*/ 6 h 16"/>
                <a:gd name="T6" fmla="*/ 0 w 16"/>
                <a:gd name="T7" fmla="*/ 0 h 16"/>
                <a:gd name="T8" fmla="*/ 11 w 16"/>
                <a:gd name="T9" fmla="*/ 12 h 16"/>
                <a:gd name="T10" fmla="*/ 11 w 16"/>
                <a:gd name="T11" fmla="*/ 18 h 16"/>
                <a:gd name="T12" fmla="*/ 16 w 16"/>
                <a:gd name="T13" fmla="*/ 18 h 16"/>
                <a:gd name="T14" fmla="*/ 16 w 16"/>
                <a:gd name="T15" fmla="*/ 12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16"/>
                <a:gd name="T26" fmla="*/ 16 w 16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16">
                  <a:moveTo>
                    <a:pt x="15" y="10"/>
                  </a:moveTo>
                  <a:lnTo>
                    <a:pt x="15" y="10"/>
                  </a:lnTo>
                  <a:lnTo>
                    <a:pt x="10" y="5"/>
                  </a:lnTo>
                  <a:lnTo>
                    <a:pt x="0" y="0"/>
                  </a:lnTo>
                  <a:lnTo>
                    <a:pt x="10" y="10"/>
                  </a:lnTo>
                  <a:lnTo>
                    <a:pt x="10" y="15"/>
                  </a:lnTo>
                  <a:lnTo>
                    <a:pt x="15" y="15"/>
                  </a:lnTo>
                  <a:lnTo>
                    <a:pt x="15" y="1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7" name="Freeform 749"/>
            <p:cNvSpPr>
              <a:spLocks/>
            </p:cNvSpPr>
            <p:nvPr/>
          </p:nvSpPr>
          <p:spPr bwMode="auto">
            <a:xfrm>
              <a:off x="3082" y="1962"/>
              <a:ext cx="26" cy="28"/>
            </a:xfrm>
            <a:custGeom>
              <a:avLst/>
              <a:gdLst>
                <a:gd name="T0" fmla="*/ 16 w 24"/>
                <a:gd name="T1" fmla="*/ 9 h 24"/>
                <a:gd name="T2" fmla="*/ 16 w 24"/>
                <a:gd name="T3" fmla="*/ 9 h 24"/>
                <a:gd name="T4" fmla="*/ 0 w 24"/>
                <a:gd name="T5" fmla="*/ 0 h 24"/>
                <a:gd name="T6" fmla="*/ 0 w 24"/>
                <a:gd name="T7" fmla="*/ 9 h 24"/>
                <a:gd name="T8" fmla="*/ 16 w 24"/>
                <a:gd name="T9" fmla="*/ 17 h 24"/>
                <a:gd name="T10" fmla="*/ 16 w 24"/>
                <a:gd name="T11" fmla="*/ 27 h 24"/>
                <a:gd name="T12" fmla="*/ 25 w 24"/>
                <a:gd name="T13" fmla="*/ 27 h 24"/>
                <a:gd name="T14" fmla="*/ 25 w 24"/>
                <a:gd name="T15" fmla="*/ 17 h 24"/>
                <a:gd name="T16" fmla="*/ 16 w 24"/>
                <a:gd name="T17" fmla="*/ 9 h 24"/>
                <a:gd name="T18" fmla="*/ 0 w 24"/>
                <a:gd name="T19" fmla="*/ 0 h 24"/>
                <a:gd name="T20" fmla="*/ 16 w 24"/>
                <a:gd name="T21" fmla="*/ 17 h 24"/>
                <a:gd name="T22" fmla="*/ 16 w 24"/>
                <a:gd name="T23" fmla="*/ 27 h 24"/>
                <a:gd name="T24" fmla="*/ 25 w 24"/>
                <a:gd name="T25" fmla="*/ 27 h 24"/>
                <a:gd name="T26" fmla="*/ 25 w 24"/>
                <a:gd name="T27" fmla="*/ 17 h 2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24"/>
                <a:gd name="T44" fmla="*/ 24 w 24"/>
                <a:gd name="T45" fmla="*/ 24 h 2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24">
                  <a:moveTo>
                    <a:pt x="15" y="8"/>
                  </a:moveTo>
                  <a:lnTo>
                    <a:pt x="15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23" y="15"/>
                  </a:lnTo>
                  <a:lnTo>
                    <a:pt x="15" y="8"/>
                  </a:lnTo>
                  <a:lnTo>
                    <a:pt x="0" y="0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23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08" name="Freeform 750"/>
            <p:cNvSpPr>
              <a:spLocks/>
            </p:cNvSpPr>
            <p:nvPr/>
          </p:nvSpPr>
          <p:spPr bwMode="auto">
            <a:xfrm>
              <a:off x="2323" y="1133"/>
              <a:ext cx="162" cy="125"/>
            </a:xfrm>
            <a:custGeom>
              <a:avLst/>
              <a:gdLst>
                <a:gd name="T0" fmla="*/ 108 w 155"/>
                <a:gd name="T1" fmla="*/ 107 h 110"/>
                <a:gd name="T2" fmla="*/ 69 w 155"/>
                <a:gd name="T3" fmla="*/ 116 h 110"/>
                <a:gd name="T4" fmla="*/ 23 w 155"/>
                <a:gd name="T5" fmla="*/ 107 h 110"/>
                <a:gd name="T6" fmla="*/ 38 w 155"/>
                <a:gd name="T7" fmla="*/ 91 h 110"/>
                <a:gd name="T8" fmla="*/ 38 w 155"/>
                <a:gd name="T9" fmla="*/ 83 h 110"/>
                <a:gd name="T10" fmla="*/ 23 w 155"/>
                <a:gd name="T11" fmla="*/ 67 h 110"/>
                <a:gd name="T12" fmla="*/ 23 w 155"/>
                <a:gd name="T13" fmla="*/ 58 h 110"/>
                <a:gd name="T14" fmla="*/ 38 w 155"/>
                <a:gd name="T15" fmla="*/ 58 h 110"/>
                <a:gd name="T16" fmla="*/ 38 w 155"/>
                <a:gd name="T17" fmla="*/ 50 h 110"/>
                <a:gd name="T18" fmla="*/ 0 w 155"/>
                <a:gd name="T19" fmla="*/ 41 h 110"/>
                <a:gd name="T20" fmla="*/ 0 w 155"/>
                <a:gd name="T21" fmla="*/ 33 h 110"/>
                <a:gd name="T22" fmla="*/ 7 w 155"/>
                <a:gd name="T23" fmla="*/ 33 h 110"/>
                <a:gd name="T24" fmla="*/ 15 w 155"/>
                <a:gd name="T25" fmla="*/ 25 h 110"/>
                <a:gd name="T26" fmla="*/ 30 w 155"/>
                <a:gd name="T27" fmla="*/ 33 h 110"/>
                <a:gd name="T28" fmla="*/ 23 w 155"/>
                <a:gd name="T29" fmla="*/ 17 h 110"/>
                <a:gd name="T30" fmla="*/ 15 w 155"/>
                <a:gd name="T31" fmla="*/ 8 h 110"/>
                <a:gd name="T32" fmla="*/ 46 w 155"/>
                <a:gd name="T33" fmla="*/ 25 h 110"/>
                <a:gd name="T34" fmla="*/ 46 w 155"/>
                <a:gd name="T35" fmla="*/ 33 h 110"/>
                <a:gd name="T36" fmla="*/ 46 w 155"/>
                <a:gd name="T37" fmla="*/ 41 h 110"/>
                <a:gd name="T38" fmla="*/ 53 w 155"/>
                <a:gd name="T39" fmla="*/ 50 h 110"/>
                <a:gd name="T40" fmla="*/ 62 w 155"/>
                <a:gd name="T41" fmla="*/ 41 h 110"/>
                <a:gd name="T42" fmla="*/ 76 w 155"/>
                <a:gd name="T43" fmla="*/ 33 h 110"/>
                <a:gd name="T44" fmla="*/ 85 w 155"/>
                <a:gd name="T45" fmla="*/ 17 h 110"/>
                <a:gd name="T46" fmla="*/ 92 w 155"/>
                <a:gd name="T47" fmla="*/ 17 h 110"/>
                <a:gd name="T48" fmla="*/ 108 w 155"/>
                <a:gd name="T49" fmla="*/ 17 h 110"/>
                <a:gd name="T50" fmla="*/ 115 w 155"/>
                <a:gd name="T51" fmla="*/ 8 h 110"/>
                <a:gd name="T52" fmla="*/ 131 w 155"/>
                <a:gd name="T53" fmla="*/ 17 h 110"/>
                <a:gd name="T54" fmla="*/ 138 w 155"/>
                <a:gd name="T55" fmla="*/ 25 h 110"/>
                <a:gd name="T56" fmla="*/ 146 w 155"/>
                <a:gd name="T57" fmla="*/ 33 h 110"/>
                <a:gd name="T58" fmla="*/ 161 w 155"/>
                <a:gd name="T59" fmla="*/ 50 h 110"/>
                <a:gd name="T60" fmla="*/ 161 w 155"/>
                <a:gd name="T61" fmla="*/ 67 h 110"/>
                <a:gd name="T62" fmla="*/ 154 w 155"/>
                <a:gd name="T63" fmla="*/ 74 h 110"/>
                <a:gd name="T64" fmla="*/ 138 w 155"/>
                <a:gd name="T65" fmla="*/ 83 h 110"/>
                <a:gd name="T66" fmla="*/ 108 w 155"/>
                <a:gd name="T67" fmla="*/ 107 h 11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5"/>
                <a:gd name="T103" fmla="*/ 0 h 110"/>
                <a:gd name="T104" fmla="*/ 155 w 155"/>
                <a:gd name="T105" fmla="*/ 110 h 11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5" h="110">
                  <a:moveTo>
                    <a:pt x="103" y="94"/>
                  </a:moveTo>
                  <a:lnTo>
                    <a:pt x="103" y="94"/>
                  </a:lnTo>
                  <a:lnTo>
                    <a:pt x="81" y="109"/>
                  </a:lnTo>
                  <a:lnTo>
                    <a:pt x="66" y="102"/>
                  </a:lnTo>
                  <a:lnTo>
                    <a:pt x="44" y="94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36" y="80"/>
                  </a:lnTo>
                  <a:lnTo>
                    <a:pt x="29" y="80"/>
                  </a:lnTo>
                  <a:lnTo>
                    <a:pt x="36" y="73"/>
                  </a:lnTo>
                  <a:lnTo>
                    <a:pt x="29" y="73"/>
                  </a:lnTo>
                  <a:lnTo>
                    <a:pt x="22" y="59"/>
                  </a:lnTo>
                  <a:lnTo>
                    <a:pt x="7" y="65"/>
                  </a:lnTo>
                  <a:lnTo>
                    <a:pt x="22" y="51"/>
                  </a:lnTo>
                  <a:lnTo>
                    <a:pt x="36" y="59"/>
                  </a:lnTo>
                  <a:lnTo>
                    <a:pt x="36" y="51"/>
                  </a:lnTo>
                  <a:lnTo>
                    <a:pt x="29" y="51"/>
                  </a:lnTo>
                  <a:lnTo>
                    <a:pt x="36" y="44"/>
                  </a:lnTo>
                  <a:lnTo>
                    <a:pt x="29" y="36"/>
                  </a:lnTo>
                  <a:lnTo>
                    <a:pt x="0" y="36"/>
                  </a:lnTo>
                  <a:lnTo>
                    <a:pt x="7" y="36"/>
                  </a:lnTo>
                  <a:lnTo>
                    <a:pt x="0" y="29"/>
                  </a:lnTo>
                  <a:lnTo>
                    <a:pt x="14" y="36"/>
                  </a:lnTo>
                  <a:lnTo>
                    <a:pt x="7" y="29"/>
                  </a:lnTo>
                  <a:lnTo>
                    <a:pt x="7" y="22"/>
                  </a:lnTo>
                  <a:lnTo>
                    <a:pt x="14" y="22"/>
                  </a:lnTo>
                  <a:lnTo>
                    <a:pt x="7" y="15"/>
                  </a:lnTo>
                  <a:lnTo>
                    <a:pt x="29" y="29"/>
                  </a:lnTo>
                  <a:lnTo>
                    <a:pt x="29" y="15"/>
                  </a:lnTo>
                  <a:lnTo>
                    <a:pt x="22" y="15"/>
                  </a:lnTo>
                  <a:lnTo>
                    <a:pt x="29" y="15"/>
                  </a:lnTo>
                  <a:lnTo>
                    <a:pt x="14" y="7"/>
                  </a:lnTo>
                  <a:lnTo>
                    <a:pt x="29" y="7"/>
                  </a:lnTo>
                  <a:lnTo>
                    <a:pt x="44" y="22"/>
                  </a:lnTo>
                  <a:lnTo>
                    <a:pt x="36" y="22"/>
                  </a:lnTo>
                  <a:lnTo>
                    <a:pt x="44" y="29"/>
                  </a:lnTo>
                  <a:lnTo>
                    <a:pt x="36" y="29"/>
                  </a:lnTo>
                  <a:lnTo>
                    <a:pt x="44" y="36"/>
                  </a:lnTo>
                  <a:lnTo>
                    <a:pt x="44" y="51"/>
                  </a:lnTo>
                  <a:lnTo>
                    <a:pt x="51" y="44"/>
                  </a:lnTo>
                  <a:lnTo>
                    <a:pt x="51" y="36"/>
                  </a:lnTo>
                  <a:lnTo>
                    <a:pt x="59" y="36"/>
                  </a:lnTo>
                  <a:lnTo>
                    <a:pt x="59" y="15"/>
                  </a:lnTo>
                  <a:lnTo>
                    <a:pt x="73" y="29"/>
                  </a:lnTo>
                  <a:lnTo>
                    <a:pt x="73" y="22"/>
                  </a:lnTo>
                  <a:lnTo>
                    <a:pt x="81" y="15"/>
                  </a:lnTo>
                  <a:lnTo>
                    <a:pt x="88" y="36"/>
                  </a:lnTo>
                  <a:lnTo>
                    <a:pt x="88" y="15"/>
                  </a:lnTo>
                  <a:lnTo>
                    <a:pt x="95" y="22"/>
                  </a:lnTo>
                  <a:lnTo>
                    <a:pt x="103" y="15"/>
                  </a:lnTo>
                  <a:lnTo>
                    <a:pt x="118" y="15"/>
                  </a:lnTo>
                  <a:lnTo>
                    <a:pt x="110" y="7"/>
                  </a:lnTo>
                  <a:lnTo>
                    <a:pt x="118" y="0"/>
                  </a:lnTo>
                  <a:lnTo>
                    <a:pt x="125" y="15"/>
                  </a:lnTo>
                  <a:lnTo>
                    <a:pt x="140" y="7"/>
                  </a:lnTo>
                  <a:lnTo>
                    <a:pt x="132" y="22"/>
                  </a:lnTo>
                  <a:lnTo>
                    <a:pt x="140" y="22"/>
                  </a:lnTo>
                  <a:lnTo>
                    <a:pt x="140" y="29"/>
                  </a:lnTo>
                  <a:lnTo>
                    <a:pt x="147" y="29"/>
                  </a:lnTo>
                  <a:lnTo>
                    <a:pt x="154" y="44"/>
                  </a:lnTo>
                  <a:lnTo>
                    <a:pt x="154" y="51"/>
                  </a:lnTo>
                  <a:lnTo>
                    <a:pt x="154" y="59"/>
                  </a:lnTo>
                  <a:lnTo>
                    <a:pt x="140" y="65"/>
                  </a:lnTo>
                  <a:lnTo>
                    <a:pt x="147" y="65"/>
                  </a:lnTo>
                  <a:lnTo>
                    <a:pt x="140" y="80"/>
                  </a:lnTo>
                  <a:lnTo>
                    <a:pt x="132" y="73"/>
                  </a:lnTo>
                  <a:lnTo>
                    <a:pt x="118" y="88"/>
                  </a:lnTo>
                  <a:lnTo>
                    <a:pt x="103" y="9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09" name="Freeform 751"/>
            <p:cNvSpPr>
              <a:spLocks/>
            </p:cNvSpPr>
            <p:nvPr/>
          </p:nvSpPr>
          <p:spPr bwMode="auto">
            <a:xfrm>
              <a:off x="2323" y="1133"/>
              <a:ext cx="170" cy="134"/>
            </a:xfrm>
            <a:custGeom>
              <a:avLst/>
              <a:gdLst>
                <a:gd name="T0" fmla="*/ 72 w 163"/>
                <a:gd name="T1" fmla="*/ 124 h 118"/>
                <a:gd name="T2" fmla="*/ 24 w 163"/>
                <a:gd name="T3" fmla="*/ 107 h 118"/>
                <a:gd name="T4" fmla="*/ 32 w 163"/>
                <a:gd name="T5" fmla="*/ 98 h 118"/>
                <a:gd name="T6" fmla="*/ 24 w 163"/>
                <a:gd name="T7" fmla="*/ 79 h 118"/>
                <a:gd name="T8" fmla="*/ 40 w 163"/>
                <a:gd name="T9" fmla="*/ 72 h 118"/>
                <a:gd name="T10" fmla="*/ 40 w 163"/>
                <a:gd name="T11" fmla="*/ 53 h 118"/>
                <a:gd name="T12" fmla="*/ 0 w 163"/>
                <a:gd name="T13" fmla="*/ 44 h 118"/>
                <a:gd name="T14" fmla="*/ 16 w 163"/>
                <a:gd name="T15" fmla="*/ 44 h 118"/>
                <a:gd name="T16" fmla="*/ 16 w 163"/>
                <a:gd name="T17" fmla="*/ 27 h 118"/>
                <a:gd name="T18" fmla="*/ 32 w 163"/>
                <a:gd name="T19" fmla="*/ 27 h 118"/>
                <a:gd name="T20" fmla="*/ 16 w 163"/>
                <a:gd name="T21" fmla="*/ 9 h 118"/>
                <a:gd name="T22" fmla="*/ 40 w 163"/>
                <a:gd name="T23" fmla="*/ 27 h 118"/>
                <a:gd name="T24" fmla="*/ 48 w 163"/>
                <a:gd name="T25" fmla="*/ 44 h 118"/>
                <a:gd name="T26" fmla="*/ 56 w 163"/>
                <a:gd name="T27" fmla="*/ 44 h 118"/>
                <a:gd name="T28" fmla="*/ 80 w 163"/>
                <a:gd name="T29" fmla="*/ 35 h 118"/>
                <a:gd name="T30" fmla="*/ 97 w 163"/>
                <a:gd name="T31" fmla="*/ 44 h 118"/>
                <a:gd name="T32" fmla="*/ 113 w 163"/>
                <a:gd name="T33" fmla="*/ 18 h 118"/>
                <a:gd name="T34" fmla="*/ 129 w 163"/>
                <a:gd name="T35" fmla="*/ 0 h 118"/>
                <a:gd name="T36" fmla="*/ 145 w 163"/>
                <a:gd name="T37" fmla="*/ 27 h 118"/>
                <a:gd name="T38" fmla="*/ 162 w 163"/>
                <a:gd name="T39" fmla="*/ 44 h 118"/>
                <a:gd name="T40" fmla="*/ 169 w 163"/>
                <a:gd name="T41" fmla="*/ 72 h 118"/>
                <a:gd name="T42" fmla="*/ 153 w 163"/>
                <a:gd name="T43" fmla="*/ 98 h 118"/>
                <a:gd name="T44" fmla="*/ 113 w 163"/>
                <a:gd name="T45" fmla="*/ 115 h 118"/>
                <a:gd name="T46" fmla="*/ 48 w 163"/>
                <a:gd name="T47" fmla="*/ 115 h 118"/>
                <a:gd name="T48" fmla="*/ 40 w 163"/>
                <a:gd name="T49" fmla="*/ 98 h 118"/>
                <a:gd name="T50" fmla="*/ 32 w 163"/>
                <a:gd name="T51" fmla="*/ 89 h 118"/>
                <a:gd name="T52" fmla="*/ 24 w 163"/>
                <a:gd name="T53" fmla="*/ 62 h 118"/>
                <a:gd name="T54" fmla="*/ 32 w 163"/>
                <a:gd name="T55" fmla="*/ 62 h 118"/>
                <a:gd name="T56" fmla="*/ 0 w 163"/>
                <a:gd name="T57" fmla="*/ 44 h 118"/>
                <a:gd name="T58" fmla="*/ 16 w 163"/>
                <a:gd name="T59" fmla="*/ 44 h 118"/>
                <a:gd name="T60" fmla="*/ 16 w 163"/>
                <a:gd name="T61" fmla="*/ 27 h 118"/>
                <a:gd name="T62" fmla="*/ 32 w 163"/>
                <a:gd name="T63" fmla="*/ 18 h 118"/>
                <a:gd name="T64" fmla="*/ 16 w 163"/>
                <a:gd name="T65" fmla="*/ 9 h 118"/>
                <a:gd name="T66" fmla="*/ 40 w 163"/>
                <a:gd name="T67" fmla="*/ 27 h 118"/>
                <a:gd name="T68" fmla="*/ 48 w 163"/>
                <a:gd name="T69" fmla="*/ 44 h 118"/>
                <a:gd name="T70" fmla="*/ 56 w 163"/>
                <a:gd name="T71" fmla="*/ 44 h 118"/>
                <a:gd name="T72" fmla="*/ 80 w 163"/>
                <a:gd name="T73" fmla="*/ 35 h 118"/>
                <a:gd name="T74" fmla="*/ 97 w 163"/>
                <a:gd name="T75" fmla="*/ 44 h 118"/>
                <a:gd name="T76" fmla="*/ 113 w 163"/>
                <a:gd name="T77" fmla="*/ 18 h 118"/>
                <a:gd name="T78" fmla="*/ 129 w 163"/>
                <a:gd name="T79" fmla="*/ 0 h 118"/>
                <a:gd name="T80" fmla="*/ 145 w 163"/>
                <a:gd name="T81" fmla="*/ 27 h 118"/>
                <a:gd name="T82" fmla="*/ 162 w 163"/>
                <a:gd name="T83" fmla="*/ 35 h 118"/>
                <a:gd name="T84" fmla="*/ 169 w 163"/>
                <a:gd name="T85" fmla="*/ 72 h 118"/>
                <a:gd name="T86" fmla="*/ 153 w 163"/>
                <a:gd name="T87" fmla="*/ 98 h 118"/>
                <a:gd name="T88" fmla="*/ 113 w 163"/>
                <a:gd name="T89" fmla="*/ 115 h 1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63"/>
                <a:gd name="T136" fmla="*/ 0 h 118"/>
                <a:gd name="T137" fmla="*/ 163 w 163"/>
                <a:gd name="T138" fmla="*/ 118 h 1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63" h="118">
                  <a:moveTo>
                    <a:pt x="85" y="117"/>
                  </a:moveTo>
                  <a:lnTo>
                    <a:pt x="85" y="117"/>
                  </a:lnTo>
                  <a:lnTo>
                    <a:pt x="69" y="109"/>
                  </a:lnTo>
                  <a:lnTo>
                    <a:pt x="46" y="101"/>
                  </a:lnTo>
                  <a:lnTo>
                    <a:pt x="23" y="101"/>
                  </a:lnTo>
                  <a:lnTo>
                    <a:pt x="23" y="94"/>
                  </a:lnTo>
                  <a:lnTo>
                    <a:pt x="38" y="94"/>
                  </a:lnTo>
                  <a:lnTo>
                    <a:pt x="38" y="86"/>
                  </a:lnTo>
                  <a:lnTo>
                    <a:pt x="31" y="86"/>
                  </a:lnTo>
                  <a:lnTo>
                    <a:pt x="38" y="78"/>
                  </a:lnTo>
                  <a:lnTo>
                    <a:pt x="31" y="78"/>
                  </a:lnTo>
                  <a:lnTo>
                    <a:pt x="23" y="70"/>
                  </a:lnTo>
                  <a:lnTo>
                    <a:pt x="7" y="70"/>
                  </a:lnTo>
                  <a:lnTo>
                    <a:pt x="23" y="63"/>
                  </a:lnTo>
                  <a:lnTo>
                    <a:pt x="38" y="63"/>
                  </a:lnTo>
                  <a:lnTo>
                    <a:pt x="38" y="55"/>
                  </a:lnTo>
                  <a:lnTo>
                    <a:pt x="31" y="55"/>
                  </a:lnTo>
                  <a:lnTo>
                    <a:pt x="38" y="47"/>
                  </a:lnTo>
                  <a:lnTo>
                    <a:pt x="31" y="39"/>
                  </a:lnTo>
                  <a:lnTo>
                    <a:pt x="0" y="47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1"/>
                  </a:lnTo>
                  <a:lnTo>
                    <a:pt x="15" y="39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7" y="16"/>
                  </a:lnTo>
                  <a:lnTo>
                    <a:pt x="31" y="31"/>
                  </a:lnTo>
                  <a:lnTo>
                    <a:pt x="31" y="24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15" y="8"/>
                  </a:lnTo>
                  <a:lnTo>
                    <a:pt x="31" y="8"/>
                  </a:lnTo>
                  <a:lnTo>
                    <a:pt x="46" y="24"/>
                  </a:lnTo>
                  <a:lnTo>
                    <a:pt x="38" y="24"/>
                  </a:lnTo>
                  <a:lnTo>
                    <a:pt x="46" y="31"/>
                  </a:lnTo>
                  <a:lnTo>
                    <a:pt x="38" y="31"/>
                  </a:lnTo>
                  <a:lnTo>
                    <a:pt x="46" y="39"/>
                  </a:lnTo>
                  <a:lnTo>
                    <a:pt x="46" y="55"/>
                  </a:lnTo>
                  <a:lnTo>
                    <a:pt x="54" y="47"/>
                  </a:lnTo>
                  <a:lnTo>
                    <a:pt x="54" y="39"/>
                  </a:lnTo>
                  <a:lnTo>
                    <a:pt x="62" y="39"/>
                  </a:lnTo>
                  <a:lnTo>
                    <a:pt x="62" y="16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85" y="16"/>
                  </a:lnTo>
                  <a:lnTo>
                    <a:pt x="93" y="39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8" y="16"/>
                  </a:lnTo>
                  <a:lnTo>
                    <a:pt x="124" y="16"/>
                  </a:lnTo>
                  <a:lnTo>
                    <a:pt x="116" y="8"/>
                  </a:lnTo>
                  <a:lnTo>
                    <a:pt x="124" y="0"/>
                  </a:lnTo>
                  <a:lnTo>
                    <a:pt x="131" y="16"/>
                  </a:lnTo>
                  <a:lnTo>
                    <a:pt x="147" y="8"/>
                  </a:lnTo>
                  <a:lnTo>
                    <a:pt x="139" y="24"/>
                  </a:lnTo>
                  <a:lnTo>
                    <a:pt x="147" y="24"/>
                  </a:lnTo>
                  <a:lnTo>
                    <a:pt x="147" y="31"/>
                  </a:lnTo>
                  <a:lnTo>
                    <a:pt x="155" y="39"/>
                  </a:lnTo>
                  <a:lnTo>
                    <a:pt x="162" y="47"/>
                  </a:lnTo>
                  <a:lnTo>
                    <a:pt x="162" y="55"/>
                  </a:lnTo>
                  <a:lnTo>
                    <a:pt x="162" y="63"/>
                  </a:lnTo>
                  <a:lnTo>
                    <a:pt x="147" y="70"/>
                  </a:lnTo>
                  <a:lnTo>
                    <a:pt x="155" y="70"/>
                  </a:lnTo>
                  <a:lnTo>
                    <a:pt x="147" y="86"/>
                  </a:lnTo>
                  <a:lnTo>
                    <a:pt x="139" y="78"/>
                  </a:lnTo>
                  <a:lnTo>
                    <a:pt x="124" y="101"/>
                  </a:lnTo>
                  <a:lnTo>
                    <a:pt x="108" y="101"/>
                  </a:lnTo>
                  <a:lnTo>
                    <a:pt x="85" y="117"/>
                  </a:lnTo>
                  <a:lnTo>
                    <a:pt x="69" y="109"/>
                  </a:lnTo>
                  <a:lnTo>
                    <a:pt x="46" y="101"/>
                  </a:lnTo>
                  <a:lnTo>
                    <a:pt x="23" y="101"/>
                  </a:lnTo>
                  <a:lnTo>
                    <a:pt x="23" y="94"/>
                  </a:lnTo>
                  <a:lnTo>
                    <a:pt x="38" y="86"/>
                  </a:lnTo>
                  <a:lnTo>
                    <a:pt x="31" y="86"/>
                  </a:lnTo>
                  <a:lnTo>
                    <a:pt x="38" y="78"/>
                  </a:lnTo>
                  <a:lnTo>
                    <a:pt x="31" y="78"/>
                  </a:lnTo>
                  <a:lnTo>
                    <a:pt x="23" y="63"/>
                  </a:lnTo>
                  <a:lnTo>
                    <a:pt x="7" y="70"/>
                  </a:lnTo>
                  <a:lnTo>
                    <a:pt x="23" y="55"/>
                  </a:lnTo>
                  <a:lnTo>
                    <a:pt x="38" y="63"/>
                  </a:lnTo>
                  <a:lnTo>
                    <a:pt x="38" y="55"/>
                  </a:lnTo>
                  <a:lnTo>
                    <a:pt x="31" y="55"/>
                  </a:lnTo>
                  <a:lnTo>
                    <a:pt x="38" y="47"/>
                  </a:lnTo>
                  <a:lnTo>
                    <a:pt x="31" y="39"/>
                  </a:lnTo>
                  <a:lnTo>
                    <a:pt x="0" y="39"/>
                  </a:lnTo>
                  <a:lnTo>
                    <a:pt x="7" y="39"/>
                  </a:lnTo>
                  <a:lnTo>
                    <a:pt x="0" y="31"/>
                  </a:lnTo>
                  <a:lnTo>
                    <a:pt x="15" y="39"/>
                  </a:lnTo>
                  <a:lnTo>
                    <a:pt x="7" y="31"/>
                  </a:lnTo>
                  <a:lnTo>
                    <a:pt x="7" y="24"/>
                  </a:lnTo>
                  <a:lnTo>
                    <a:pt x="15" y="24"/>
                  </a:lnTo>
                  <a:lnTo>
                    <a:pt x="7" y="16"/>
                  </a:lnTo>
                  <a:lnTo>
                    <a:pt x="31" y="31"/>
                  </a:lnTo>
                  <a:lnTo>
                    <a:pt x="31" y="16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15" y="8"/>
                  </a:lnTo>
                  <a:lnTo>
                    <a:pt x="31" y="8"/>
                  </a:lnTo>
                  <a:lnTo>
                    <a:pt x="46" y="24"/>
                  </a:lnTo>
                  <a:lnTo>
                    <a:pt x="38" y="24"/>
                  </a:lnTo>
                  <a:lnTo>
                    <a:pt x="46" y="31"/>
                  </a:lnTo>
                  <a:lnTo>
                    <a:pt x="38" y="31"/>
                  </a:lnTo>
                  <a:lnTo>
                    <a:pt x="46" y="39"/>
                  </a:lnTo>
                  <a:lnTo>
                    <a:pt x="46" y="55"/>
                  </a:lnTo>
                  <a:lnTo>
                    <a:pt x="54" y="47"/>
                  </a:lnTo>
                  <a:lnTo>
                    <a:pt x="54" y="39"/>
                  </a:lnTo>
                  <a:lnTo>
                    <a:pt x="62" y="39"/>
                  </a:lnTo>
                  <a:lnTo>
                    <a:pt x="62" y="16"/>
                  </a:lnTo>
                  <a:lnTo>
                    <a:pt x="77" y="31"/>
                  </a:lnTo>
                  <a:lnTo>
                    <a:pt x="77" y="24"/>
                  </a:lnTo>
                  <a:lnTo>
                    <a:pt x="85" y="16"/>
                  </a:lnTo>
                  <a:lnTo>
                    <a:pt x="93" y="39"/>
                  </a:lnTo>
                  <a:lnTo>
                    <a:pt x="93" y="16"/>
                  </a:lnTo>
                  <a:lnTo>
                    <a:pt x="100" y="24"/>
                  </a:lnTo>
                  <a:lnTo>
                    <a:pt x="108" y="16"/>
                  </a:lnTo>
                  <a:lnTo>
                    <a:pt x="124" y="16"/>
                  </a:lnTo>
                  <a:lnTo>
                    <a:pt x="116" y="8"/>
                  </a:lnTo>
                  <a:lnTo>
                    <a:pt x="124" y="0"/>
                  </a:lnTo>
                  <a:lnTo>
                    <a:pt x="131" y="16"/>
                  </a:lnTo>
                  <a:lnTo>
                    <a:pt x="147" y="8"/>
                  </a:lnTo>
                  <a:lnTo>
                    <a:pt x="139" y="24"/>
                  </a:lnTo>
                  <a:lnTo>
                    <a:pt x="147" y="24"/>
                  </a:lnTo>
                  <a:lnTo>
                    <a:pt x="147" y="31"/>
                  </a:lnTo>
                  <a:lnTo>
                    <a:pt x="155" y="31"/>
                  </a:lnTo>
                  <a:lnTo>
                    <a:pt x="162" y="47"/>
                  </a:lnTo>
                  <a:lnTo>
                    <a:pt x="162" y="55"/>
                  </a:lnTo>
                  <a:lnTo>
                    <a:pt x="162" y="63"/>
                  </a:lnTo>
                  <a:lnTo>
                    <a:pt x="147" y="70"/>
                  </a:lnTo>
                  <a:lnTo>
                    <a:pt x="155" y="70"/>
                  </a:lnTo>
                  <a:lnTo>
                    <a:pt x="147" y="86"/>
                  </a:lnTo>
                  <a:lnTo>
                    <a:pt x="139" y="78"/>
                  </a:lnTo>
                  <a:lnTo>
                    <a:pt x="124" y="94"/>
                  </a:lnTo>
                  <a:lnTo>
                    <a:pt x="108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10" name="Freeform 752"/>
            <p:cNvSpPr>
              <a:spLocks/>
            </p:cNvSpPr>
            <p:nvPr/>
          </p:nvSpPr>
          <p:spPr bwMode="auto">
            <a:xfrm>
              <a:off x="2816" y="1768"/>
              <a:ext cx="178" cy="212"/>
            </a:xfrm>
            <a:custGeom>
              <a:avLst/>
              <a:gdLst>
                <a:gd name="T0" fmla="*/ 108 w 171"/>
                <a:gd name="T1" fmla="*/ 42 h 187"/>
                <a:gd name="T2" fmla="*/ 108 w 171"/>
                <a:gd name="T3" fmla="*/ 25 h 187"/>
                <a:gd name="T4" fmla="*/ 108 w 171"/>
                <a:gd name="T5" fmla="*/ 17 h 187"/>
                <a:gd name="T6" fmla="*/ 84 w 171"/>
                <a:gd name="T7" fmla="*/ 0 h 187"/>
                <a:gd name="T8" fmla="*/ 54 w 171"/>
                <a:gd name="T9" fmla="*/ 17 h 187"/>
                <a:gd name="T10" fmla="*/ 39 w 171"/>
                <a:gd name="T11" fmla="*/ 34 h 187"/>
                <a:gd name="T12" fmla="*/ 15 w 171"/>
                <a:gd name="T13" fmla="*/ 25 h 187"/>
                <a:gd name="T14" fmla="*/ 0 w 171"/>
                <a:gd name="T15" fmla="*/ 34 h 187"/>
                <a:gd name="T16" fmla="*/ 0 w 171"/>
                <a:gd name="T17" fmla="*/ 51 h 187"/>
                <a:gd name="T18" fmla="*/ 8 w 171"/>
                <a:gd name="T19" fmla="*/ 67 h 187"/>
                <a:gd name="T20" fmla="*/ 15 w 171"/>
                <a:gd name="T21" fmla="*/ 76 h 187"/>
                <a:gd name="T22" fmla="*/ 31 w 171"/>
                <a:gd name="T23" fmla="*/ 67 h 187"/>
                <a:gd name="T24" fmla="*/ 61 w 171"/>
                <a:gd name="T25" fmla="*/ 93 h 187"/>
                <a:gd name="T26" fmla="*/ 77 w 171"/>
                <a:gd name="T27" fmla="*/ 110 h 187"/>
                <a:gd name="T28" fmla="*/ 108 w 171"/>
                <a:gd name="T29" fmla="*/ 135 h 187"/>
                <a:gd name="T30" fmla="*/ 123 w 171"/>
                <a:gd name="T31" fmla="*/ 152 h 187"/>
                <a:gd name="T32" fmla="*/ 131 w 171"/>
                <a:gd name="T33" fmla="*/ 169 h 187"/>
                <a:gd name="T34" fmla="*/ 146 w 171"/>
                <a:gd name="T35" fmla="*/ 186 h 187"/>
                <a:gd name="T36" fmla="*/ 139 w 171"/>
                <a:gd name="T37" fmla="*/ 202 h 187"/>
                <a:gd name="T38" fmla="*/ 146 w 171"/>
                <a:gd name="T39" fmla="*/ 211 h 187"/>
                <a:gd name="T40" fmla="*/ 154 w 171"/>
                <a:gd name="T41" fmla="*/ 186 h 187"/>
                <a:gd name="T42" fmla="*/ 162 w 171"/>
                <a:gd name="T43" fmla="*/ 177 h 187"/>
                <a:gd name="T44" fmla="*/ 154 w 171"/>
                <a:gd name="T45" fmla="*/ 161 h 187"/>
                <a:gd name="T46" fmla="*/ 170 w 171"/>
                <a:gd name="T47" fmla="*/ 161 h 187"/>
                <a:gd name="T48" fmla="*/ 177 w 171"/>
                <a:gd name="T49" fmla="*/ 161 h 187"/>
                <a:gd name="T50" fmla="*/ 139 w 171"/>
                <a:gd name="T51" fmla="*/ 135 h 187"/>
                <a:gd name="T52" fmla="*/ 146 w 171"/>
                <a:gd name="T53" fmla="*/ 119 h 187"/>
                <a:gd name="T54" fmla="*/ 123 w 171"/>
                <a:gd name="T55" fmla="*/ 119 h 187"/>
                <a:gd name="T56" fmla="*/ 108 w 171"/>
                <a:gd name="T57" fmla="*/ 85 h 187"/>
                <a:gd name="T58" fmla="*/ 84 w 171"/>
                <a:gd name="T59" fmla="*/ 59 h 187"/>
                <a:gd name="T60" fmla="*/ 84 w 171"/>
                <a:gd name="T61" fmla="*/ 51 h 187"/>
                <a:gd name="T62" fmla="*/ 100 w 171"/>
                <a:gd name="T63" fmla="*/ 34 h 187"/>
                <a:gd name="T64" fmla="*/ 108 w 171"/>
                <a:gd name="T65" fmla="*/ 42 h 1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1"/>
                <a:gd name="T100" fmla="*/ 0 h 187"/>
                <a:gd name="T101" fmla="*/ 171 w 171"/>
                <a:gd name="T102" fmla="*/ 187 h 1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1" h="187">
                  <a:moveTo>
                    <a:pt x="104" y="37"/>
                  </a:moveTo>
                  <a:lnTo>
                    <a:pt x="104" y="37"/>
                  </a:lnTo>
                  <a:lnTo>
                    <a:pt x="104" y="30"/>
                  </a:lnTo>
                  <a:lnTo>
                    <a:pt x="104" y="22"/>
                  </a:lnTo>
                  <a:lnTo>
                    <a:pt x="96" y="22"/>
                  </a:lnTo>
                  <a:lnTo>
                    <a:pt x="104" y="15"/>
                  </a:lnTo>
                  <a:lnTo>
                    <a:pt x="89" y="8"/>
                  </a:lnTo>
                  <a:lnTo>
                    <a:pt x="81" y="0"/>
                  </a:lnTo>
                  <a:lnTo>
                    <a:pt x="52" y="8"/>
                  </a:lnTo>
                  <a:lnTo>
                    <a:pt x="52" y="15"/>
                  </a:lnTo>
                  <a:lnTo>
                    <a:pt x="37" y="15"/>
                  </a:lnTo>
                  <a:lnTo>
                    <a:pt x="37" y="30"/>
                  </a:lnTo>
                  <a:lnTo>
                    <a:pt x="30" y="15"/>
                  </a:lnTo>
                  <a:lnTo>
                    <a:pt x="14" y="22"/>
                  </a:lnTo>
                  <a:lnTo>
                    <a:pt x="8" y="30"/>
                  </a:lnTo>
                  <a:lnTo>
                    <a:pt x="0" y="30"/>
                  </a:lnTo>
                  <a:lnTo>
                    <a:pt x="8" y="37"/>
                  </a:lnTo>
                  <a:lnTo>
                    <a:pt x="0" y="45"/>
                  </a:lnTo>
                  <a:lnTo>
                    <a:pt x="8" y="52"/>
                  </a:lnTo>
                  <a:lnTo>
                    <a:pt x="8" y="59"/>
                  </a:lnTo>
                  <a:lnTo>
                    <a:pt x="14" y="59"/>
                  </a:lnTo>
                  <a:lnTo>
                    <a:pt x="14" y="67"/>
                  </a:lnTo>
                  <a:lnTo>
                    <a:pt x="22" y="67"/>
                  </a:lnTo>
                  <a:lnTo>
                    <a:pt x="30" y="59"/>
                  </a:lnTo>
                  <a:lnTo>
                    <a:pt x="52" y="67"/>
                  </a:lnTo>
                  <a:lnTo>
                    <a:pt x="59" y="82"/>
                  </a:lnTo>
                  <a:lnTo>
                    <a:pt x="67" y="97"/>
                  </a:lnTo>
                  <a:lnTo>
                    <a:pt x="74" y="97"/>
                  </a:lnTo>
                  <a:lnTo>
                    <a:pt x="96" y="119"/>
                  </a:lnTo>
                  <a:lnTo>
                    <a:pt x="104" y="119"/>
                  </a:lnTo>
                  <a:lnTo>
                    <a:pt x="111" y="134"/>
                  </a:lnTo>
                  <a:lnTo>
                    <a:pt x="118" y="134"/>
                  </a:lnTo>
                  <a:lnTo>
                    <a:pt x="126" y="142"/>
                  </a:lnTo>
                  <a:lnTo>
                    <a:pt x="126" y="149"/>
                  </a:lnTo>
                  <a:lnTo>
                    <a:pt x="134" y="142"/>
                  </a:lnTo>
                  <a:lnTo>
                    <a:pt x="140" y="164"/>
                  </a:lnTo>
                  <a:lnTo>
                    <a:pt x="134" y="172"/>
                  </a:lnTo>
                  <a:lnTo>
                    <a:pt x="134" y="178"/>
                  </a:lnTo>
                  <a:lnTo>
                    <a:pt x="134" y="186"/>
                  </a:lnTo>
                  <a:lnTo>
                    <a:pt x="140" y="186"/>
                  </a:lnTo>
                  <a:lnTo>
                    <a:pt x="148" y="178"/>
                  </a:lnTo>
                  <a:lnTo>
                    <a:pt x="148" y="164"/>
                  </a:lnTo>
                  <a:lnTo>
                    <a:pt x="156" y="164"/>
                  </a:lnTo>
                  <a:lnTo>
                    <a:pt x="156" y="156"/>
                  </a:lnTo>
                  <a:lnTo>
                    <a:pt x="148" y="149"/>
                  </a:lnTo>
                  <a:lnTo>
                    <a:pt x="148" y="142"/>
                  </a:lnTo>
                  <a:lnTo>
                    <a:pt x="156" y="134"/>
                  </a:lnTo>
                  <a:lnTo>
                    <a:pt x="163" y="142"/>
                  </a:lnTo>
                  <a:lnTo>
                    <a:pt x="170" y="149"/>
                  </a:lnTo>
                  <a:lnTo>
                    <a:pt x="170" y="142"/>
                  </a:lnTo>
                  <a:lnTo>
                    <a:pt x="163" y="134"/>
                  </a:lnTo>
                  <a:lnTo>
                    <a:pt x="134" y="119"/>
                  </a:lnTo>
                  <a:lnTo>
                    <a:pt x="140" y="112"/>
                  </a:lnTo>
                  <a:lnTo>
                    <a:pt x="140" y="105"/>
                  </a:lnTo>
                  <a:lnTo>
                    <a:pt x="126" y="112"/>
                  </a:lnTo>
                  <a:lnTo>
                    <a:pt x="118" y="105"/>
                  </a:lnTo>
                  <a:lnTo>
                    <a:pt x="111" y="97"/>
                  </a:lnTo>
                  <a:lnTo>
                    <a:pt x="104" y="75"/>
                  </a:lnTo>
                  <a:lnTo>
                    <a:pt x="89" y="59"/>
                  </a:lnTo>
                  <a:lnTo>
                    <a:pt x="81" y="52"/>
                  </a:lnTo>
                  <a:lnTo>
                    <a:pt x="89" y="45"/>
                  </a:lnTo>
                  <a:lnTo>
                    <a:pt x="81" y="45"/>
                  </a:lnTo>
                  <a:lnTo>
                    <a:pt x="81" y="37"/>
                  </a:lnTo>
                  <a:lnTo>
                    <a:pt x="96" y="30"/>
                  </a:lnTo>
                  <a:lnTo>
                    <a:pt x="104" y="30"/>
                  </a:lnTo>
                  <a:lnTo>
                    <a:pt x="104" y="3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1" name="Freeform 753"/>
            <p:cNvSpPr>
              <a:spLocks/>
            </p:cNvSpPr>
            <p:nvPr/>
          </p:nvSpPr>
          <p:spPr bwMode="auto">
            <a:xfrm>
              <a:off x="2816" y="1768"/>
              <a:ext cx="186" cy="221"/>
            </a:xfrm>
            <a:custGeom>
              <a:avLst/>
              <a:gdLst>
                <a:gd name="T0" fmla="*/ 113 w 179"/>
                <a:gd name="T1" fmla="*/ 26 h 195"/>
                <a:gd name="T2" fmla="*/ 97 w 179"/>
                <a:gd name="T3" fmla="*/ 9 h 195"/>
                <a:gd name="T4" fmla="*/ 56 w 179"/>
                <a:gd name="T5" fmla="*/ 18 h 195"/>
                <a:gd name="T6" fmla="*/ 41 w 179"/>
                <a:gd name="T7" fmla="*/ 35 h 195"/>
                <a:gd name="T8" fmla="*/ 8 w 179"/>
                <a:gd name="T9" fmla="*/ 35 h 195"/>
                <a:gd name="T10" fmla="*/ 0 w 179"/>
                <a:gd name="T11" fmla="*/ 53 h 195"/>
                <a:gd name="T12" fmla="*/ 16 w 179"/>
                <a:gd name="T13" fmla="*/ 79 h 195"/>
                <a:gd name="T14" fmla="*/ 56 w 179"/>
                <a:gd name="T15" fmla="*/ 79 h 195"/>
                <a:gd name="T16" fmla="*/ 80 w 179"/>
                <a:gd name="T17" fmla="*/ 114 h 195"/>
                <a:gd name="T18" fmla="*/ 121 w 179"/>
                <a:gd name="T19" fmla="*/ 159 h 195"/>
                <a:gd name="T20" fmla="*/ 137 w 179"/>
                <a:gd name="T21" fmla="*/ 176 h 195"/>
                <a:gd name="T22" fmla="*/ 145 w 179"/>
                <a:gd name="T23" fmla="*/ 203 h 195"/>
                <a:gd name="T24" fmla="*/ 153 w 179"/>
                <a:gd name="T25" fmla="*/ 220 h 195"/>
                <a:gd name="T26" fmla="*/ 169 w 179"/>
                <a:gd name="T27" fmla="*/ 194 h 195"/>
                <a:gd name="T28" fmla="*/ 161 w 179"/>
                <a:gd name="T29" fmla="*/ 168 h 195"/>
                <a:gd name="T30" fmla="*/ 185 w 179"/>
                <a:gd name="T31" fmla="*/ 176 h 195"/>
                <a:gd name="T32" fmla="*/ 145 w 179"/>
                <a:gd name="T33" fmla="*/ 141 h 195"/>
                <a:gd name="T34" fmla="*/ 137 w 179"/>
                <a:gd name="T35" fmla="*/ 133 h 195"/>
                <a:gd name="T36" fmla="*/ 113 w 179"/>
                <a:gd name="T37" fmla="*/ 88 h 195"/>
                <a:gd name="T38" fmla="*/ 97 w 179"/>
                <a:gd name="T39" fmla="*/ 53 h 195"/>
                <a:gd name="T40" fmla="*/ 105 w 179"/>
                <a:gd name="T41" fmla="*/ 35 h 195"/>
                <a:gd name="T42" fmla="*/ 113 w 179"/>
                <a:gd name="T43" fmla="*/ 35 h 195"/>
                <a:gd name="T44" fmla="*/ 113 w 179"/>
                <a:gd name="T45" fmla="*/ 18 h 195"/>
                <a:gd name="T46" fmla="*/ 56 w 179"/>
                <a:gd name="T47" fmla="*/ 9 h 195"/>
                <a:gd name="T48" fmla="*/ 41 w 179"/>
                <a:gd name="T49" fmla="*/ 35 h 195"/>
                <a:gd name="T50" fmla="*/ 8 w 179"/>
                <a:gd name="T51" fmla="*/ 35 h 195"/>
                <a:gd name="T52" fmla="*/ 0 w 179"/>
                <a:gd name="T53" fmla="*/ 53 h 195"/>
                <a:gd name="T54" fmla="*/ 16 w 179"/>
                <a:gd name="T55" fmla="*/ 70 h 195"/>
                <a:gd name="T56" fmla="*/ 32 w 179"/>
                <a:gd name="T57" fmla="*/ 70 h 195"/>
                <a:gd name="T58" fmla="*/ 73 w 179"/>
                <a:gd name="T59" fmla="*/ 114 h 195"/>
                <a:gd name="T60" fmla="*/ 113 w 179"/>
                <a:gd name="T61" fmla="*/ 141 h 195"/>
                <a:gd name="T62" fmla="*/ 137 w 179"/>
                <a:gd name="T63" fmla="*/ 168 h 195"/>
                <a:gd name="T64" fmla="*/ 153 w 179"/>
                <a:gd name="T65" fmla="*/ 194 h 195"/>
                <a:gd name="T66" fmla="*/ 145 w 179"/>
                <a:gd name="T67" fmla="*/ 220 h 195"/>
                <a:gd name="T68" fmla="*/ 161 w 179"/>
                <a:gd name="T69" fmla="*/ 194 h 195"/>
                <a:gd name="T70" fmla="*/ 161 w 179"/>
                <a:gd name="T71" fmla="*/ 176 h 195"/>
                <a:gd name="T72" fmla="*/ 178 w 179"/>
                <a:gd name="T73" fmla="*/ 168 h 195"/>
                <a:gd name="T74" fmla="*/ 178 w 179"/>
                <a:gd name="T75" fmla="*/ 159 h 195"/>
                <a:gd name="T76" fmla="*/ 153 w 179"/>
                <a:gd name="T77" fmla="*/ 124 h 195"/>
                <a:gd name="T78" fmla="*/ 121 w 179"/>
                <a:gd name="T79" fmla="*/ 114 h 195"/>
                <a:gd name="T80" fmla="*/ 88 w 179"/>
                <a:gd name="T81" fmla="*/ 61 h 195"/>
                <a:gd name="T82" fmla="*/ 88 w 179"/>
                <a:gd name="T83" fmla="*/ 44 h 195"/>
                <a:gd name="T84" fmla="*/ 113 w 179"/>
                <a:gd name="T85" fmla="*/ 44 h 1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9"/>
                <a:gd name="T130" fmla="*/ 0 h 195"/>
                <a:gd name="T131" fmla="*/ 179 w 179"/>
                <a:gd name="T132" fmla="*/ 195 h 1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9" h="195">
                  <a:moveTo>
                    <a:pt x="109" y="31"/>
                  </a:moveTo>
                  <a:lnTo>
                    <a:pt x="109" y="31"/>
                  </a:lnTo>
                  <a:lnTo>
                    <a:pt x="109" y="23"/>
                  </a:lnTo>
                  <a:lnTo>
                    <a:pt x="101" y="23"/>
                  </a:lnTo>
                  <a:lnTo>
                    <a:pt x="109" y="16"/>
                  </a:lnTo>
                  <a:lnTo>
                    <a:pt x="93" y="8"/>
                  </a:lnTo>
                  <a:lnTo>
                    <a:pt x="85" y="0"/>
                  </a:lnTo>
                  <a:lnTo>
                    <a:pt x="54" y="8"/>
                  </a:lnTo>
                  <a:lnTo>
                    <a:pt x="54" y="16"/>
                  </a:lnTo>
                  <a:lnTo>
                    <a:pt x="54" y="23"/>
                  </a:lnTo>
                  <a:lnTo>
                    <a:pt x="39" y="16"/>
                  </a:lnTo>
                  <a:lnTo>
                    <a:pt x="39" y="31"/>
                  </a:lnTo>
                  <a:lnTo>
                    <a:pt x="31" y="16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47"/>
                  </a:lnTo>
                  <a:lnTo>
                    <a:pt x="8" y="54"/>
                  </a:lnTo>
                  <a:lnTo>
                    <a:pt x="8" y="62"/>
                  </a:lnTo>
                  <a:lnTo>
                    <a:pt x="15" y="70"/>
                  </a:lnTo>
                  <a:lnTo>
                    <a:pt x="23" y="70"/>
                  </a:lnTo>
                  <a:lnTo>
                    <a:pt x="31" y="62"/>
                  </a:lnTo>
                  <a:lnTo>
                    <a:pt x="54" y="70"/>
                  </a:lnTo>
                  <a:lnTo>
                    <a:pt x="62" y="93"/>
                  </a:lnTo>
                  <a:lnTo>
                    <a:pt x="70" y="101"/>
                  </a:lnTo>
                  <a:lnTo>
                    <a:pt x="77" y="101"/>
                  </a:lnTo>
                  <a:lnTo>
                    <a:pt x="101" y="124"/>
                  </a:lnTo>
                  <a:lnTo>
                    <a:pt x="109" y="124"/>
                  </a:lnTo>
                  <a:lnTo>
                    <a:pt x="116" y="140"/>
                  </a:lnTo>
                  <a:lnTo>
                    <a:pt x="124" y="140"/>
                  </a:lnTo>
                  <a:lnTo>
                    <a:pt x="132" y="148"/>
                  </a:lnTo>
                  <a:lnTo>
                    <a:pt x="132" y="155"/>
                  </a:lnTo>
                  <a:lnTo>
                    <a:pt x="140" y="148"/>
                  </a:lnTo>
                  <a:lnTo>
                    <a:pt x="147" y="179"/>
                  </a:lnTo>
                  <a:lnTo>
                    <a:pt x="140" y="179"/>
                  </a:lnTo>
                  <a:lnTo>
                    <a:pt x="140" y="186"/>
                  </a:lnTo>
                  <a:lnTo>
                    <a:pt x="140" y="194"/>
                  </a:lnTo>
                  <a:lnTo>
                    <a:pt x="147" y="194"/>
                  </a:lnTo>
                  <a:lnTo>
                    <a:pt x="155" y="186"/>
                  </a:lnTo>
                  <a:lnTo>
                    <a:pt x="155" y="171"/>
                  </a:lnTo>
                  <a:lnTo>
                    <a:pt x="163" y="171"/>
                  </a:lnTo>
                  <a:lnTo>
                    <a:pt x="163" y="163"/>
                  </a:lnTo>
                  <a:lnTo>
                    <a:pt x="155" y="155"/>
                  </a:lnTo>
                  <a:lnTo>
                    <a:pt x="155" y="148"/>
                  </a:lnTo>
                  <a:lnTo>
                    <a:pt x="163" y="140"/>
                  </a:lnTo>
                  <a:lnTo>
                    <a:pt x="171" y="148"/>
                  </a:lnTo>
                  <a:lnTo>
                    <a:pt x="178" y="155"/>
                  </a:lnTo>
                  <a:lnTo>
                    <a:pt x="178" y="148"/>
                  </a:lnTo>
                  <a:lnTo>
                    <a:pt x="171" y="140"/>
                  </a:lnTo>
                  <a:lnTo>
                    <a:pt x="140" y="124"/>
                  </a:lnTo>
                  <a:lnTo>
                    <a:pt x="147" y="117"/>
                  </a:lnTo>
                  <a:lnTo>
                    <a:pt x="147" y="109"/>
                  </a:lnTo>
                  <a:lnTo>
                    <a:pt x="132" y="117"/>
                  </a:lnTo>
                  <a:lnTo>
                    <a:pt x="124" y="109"/>
                  </a:lnTo>
                  <a:lnTo>
                    <a:pt x="116" y="101"/>
                  </a:lnTo>
                  <a:lnTo>
                    <a:pt x="109" y="78"/>
                  </a:lnTo>
                  <a:lnTo>
                    <a:pt x="93" y="70"/>
                  </a:lnTo>
                  <a:lnTo>
                    <a:pt x="85" y="54"/>
                  </a:lnTo>
                  <a:lnTo>
                    <a:pt x="93" y="47"/>
                  </a:lnTo>
                  <a:lnTo>
                    <a:pt x="85" y="47"/>
                  </a:lnTo>
                  <a:lnTo>
                    <a:pt x="85" y="39"/>
                  </a:lnTo>
                  <a:lnTo>
                    <a:pt x="101" y="31"/>
                  </a:lnTo>
                  <a:lnTo>
                    <a:pt x="109" y="31"/>
                  </a:lnTo>
                  <a:lnTo>
                    <a:pt x="109" y="39"/>
                  </a:lnTo>
                  <a:lnTo>
                    <a:pt x="109" y="31"/>
                  </a:lnTo>
                  <a:lnTo>
                    <a:pt x="109" y="23"/>
                  </a:lnTo>
                  <a:lnTo>
                    <a:pt x="101" y="23"/>
                  </a:lnTo>
                  <a:lnTo>
                    <a:pt x="109" y="16"/>
                  </a:lnTo>
                  <a:lnTo>
                    <a:pt x="93" y="8"/>
                  </a:lnTo>
                  <a:lnTo>
                    <a:pt x="85" y="0"/>
                  </a:lnTo>
                  <a:lnTo>
                    <a:pt x="54" y="8"/>
                  </a:lnTo>
                  <a:lnTo>
                    <a:pt x="54" y="16"/>
                  </a:lnTo>
                  <a:lnTo>
                    <a:pt x="39" y="16"/>
                  </a:lnTo>
                  <a:lnTo>
                    <a:pt x="39" y="31"/>
                  </a:lnTo>
                  <a:lnTo>
                    <a:pt x="31" y="16"/>
                  </a:lnTo>
                  <a:lnTo>
                    <a:pt x="15" y="23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47"/>
                  </a:lnTo>
                  <a:lnTo>
                    <a:pt x="8" y="54"/>
                  </a:lnTo>
                  <a:lnTo>
                    <a:pt x="8" y="62"/>
                  </a:lnTo>
                  <a:lnTo>
                    <a:pt x="15" y="62"/>
                  </a:lnTo>
                  <a:lnTo>
                    <a:pt x="15" y="70"/>
                  </a:lnTo>
                  <a:lnTo>
                    <a:pt x="23" y="70"/>
                  </a:lnTo>
                  <a:lnTo>
                    <a:pt x="31" y="62"/>
                  </a:lnTo>
                  <a:lnTo>
                    <a:pt x="54" y="70"/>
                  </a:lnTo>
                  <a:lnTo>
                    <a:pt x="62" y="86"/>
                  </a:lnTo>
                  <a:lnTo>
                    <a:pt x="70" y="101"/>
                  </a:lnTo>
                  <a:lnTo>
                    <a:pt x="77" y="101"/>
                  </a:lnTo>
                  <a:lnTo>
                    <a:pt x="101" y="124"/>
                  </a:lnTo>
                  <a:lnTo>
                    <a:pt x="109" y="124"/>
                  </a:lnTo>
                  <a:lnTo>
                    <a:pt x="116" y="140"/>
                  </a:lnTo>
                  <a:lnTo>
                    <a:pt x="124" y="140"/>
                  </a:lnTo>
                  <a:lnTo>
                    <a:pt x="132" y="148"/>
                  </a:lnTo>
                  <a:lnTo>
                    <a:pt x="132" y="155"/>
                  </a:lnTo>
                  <a:lnTo>
                    <a:pt x="140" y="148"/>
                  </a:lnTo>
                  <a:lnTo>
                    <a:pt x="147" y="171"/>
                  </a:lnTo>
                  <a:lnTo>
                    <a:pt x="140" y="179"/>
                  </a:lnTo>
                  <a:lnTo>
                    <a:pt x="140" y="186"/>
                  </a:lnTo>
                  <a:lnTo>
                    <a:pt x="140" y="194"/>
                  </a:lnTo>
                  <a:lnTo>
                    <a:pt x="147" y="194"/>
                  </a:lnTo>
                  <a:lnTo>
                    <a:pt x="155" y="186"/>
                  </a:lnTo>
                  <a:lnTo>
                    <a:pt x="155" y="171"/>
                  </a:lnTo>
                  <a:lnTo>
                    <a:pt x="163" y="171"/>
                  </a:lnTo>
                  <a:lnTo>
                    <a:pt x="163" y="163"/>
                  </a:lnTo>
                  <a:lnTo>
                    <a:pt x="155" y="155"/>
                  </a:lnTo>
                  <a:lnTo>
                    <a:pt x="155" y="148"/>
                  </a:lnTo>
                  <a:lnTo>
                    <a:pt x="163" y="140"/>
                  </a:lnTo>
                  <a:lnTo>
                    <a:pt x="171" y="148"/>
                  </a:lnTo>
                  <a:lnTo>
                    <a:pt x="178" y="155"/>
                  </a:lnTo>
                  <a:lnTo>
                    <a:pt x="178" y="148"/>
                  </a:lnTo>
                  <a:lnTo>
                    <a:pt x="171" y="140"/>
                  </a:lnTo>
                  <a:lnTo>
                    <a:pt x="140" y="124"/>
                  </a:lnTo>
                  <a:lnTo>
                    <a:pt x="147" y="117"/>
                  </a:lnTo>
                  <a:lnTo>
                    <a:pt x="147" y="109"/>
                  </a:lnTo>
                  <a:lnTo>
                    <a:pt x="132" y="117"/>
                  </a:lnTo>
                  <a:lnTo>
                    <a:pt x="124" y="109"/>
                  </a:lnTo>
                  <a:lnTo>
                    <a:pt x="116" y="101"/>
                  </a:lnTo>
                  <a:lnTo>
                    <a:pt x="109" y="78"/>
                  </a:lnTo>
                  <a:lnTo>
                    <a:pt x="93" y="62"/>
                  </a:lnTo>
                  <a:lnTo>
                    <a:pt x="85" y="54"/>
                  </a:lnTo>
                  <a:lnTo>
                    <a:pt x="93" y="47"/>
                  </a:lnTo>
                  <a:lnTo>
                    <a:pt x="85" y="47"/>
                  </a:lnTo>
                  <a:lnTo>
                    <a:pt x="85" y="39"/>
                  </a:lnTo>
                  <a:lnTo>
                    <a:pt x="101" y="31"/>
                  </a:lnTo>
                  <a:lnTo>
                    <a:pt x="109" y="31"/>
                  </a:lnTo>
                  <a:lnTo>
                    <a:pt x="109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12" name="Freeform 754"/>
            <p:cNvSpPr>
              <a:spLocks/>
            </p:cNvSpPr>
            <p:nvPr/>
          </p:nvSpPr>
          <p:spPr bwMode="auto">
            <a:xfrm>
              <a:off x="2840" y="1908"/>
              <a:ext cx="17" cy="46"/>
            </a:xfrm>
            <a:custGeom>
              <a:avLst/>
              <a:gdLst>
                <a:gd name="T0" fmla="*/ 11 w 16"/>
                <a:gd name="T1" fmla="*/ 0 h 40"/>
                <a:gd name="T2" fmla="*/ 11 w 16"/>
                <a:gd name="T3" fmla="*/ 0 h 40"/>
                <a:gd name="T4" fmla="*/ 16 w 16"/>
                <a:gd name="T5" fmla="*/ 8 h 40"/>
                <a:gd name="T6" fmla="*/ 16 w 16"/>
                <a:gd name="T7" fmla="*/ 15 h 40"/>
                <a:gd name="T8" fmla="*/ 16 w 16"/>
                <a:gd name="T9" fmla="*/ 37 h 40"/>
                <a:gd name="T10" fmla="*/ 16 w 16"/>
                <a:gd name="T11" fmla="*/ 45 h 40"/>
                <a:gd name="T12" fmla="*/ 11 w 16"/>
                <a:gd name="T13" fmla="*/ 37 h 40"/>
                <a:gd name="T14" fmla="*/ 5 w 16"/>
                <a:gd name="T15" fmla="*/ 45 h 40"/>
                <a:gd name="T16" fmla="*/ 5 w 16"/>
                <a:gd name="T17" fmla="*/ 37 h 40"/>
                <a:gd name="T18" fmla="*/ 5 w 16"/>
                <a:gd name="T19" fmla="*/ 30 h 40"/>
                <a:gd name="T20" fmla="*/ 0 w 16"/>
                <a:gd name="T21" fmla="*/ 8 h 40"/>
                <a:gd name="T22" fmla="*/ 5 w 16"/>
                <a:gd name="T23" fmla="*/ 8 h 40"/>
                <a:gd name="T24" fmla="*/ 11 w 16"/>
                <a:gd name="T25" fmla="*/ 0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40"/>
                <a:gd name="T41" fmla="*/ 16 w 1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40">
                  <a:moveTo>
                    <a:pt x="10" y="0"/>
                  </a:moveTo>
                  <a:lnTo>
                    <a:pt x="10" y="0"/>
                  </a:lnTo>
                  <a:lnTo>
                    <a:pt x="15" y="7"/>
                  </a:lnTo>
                  <a:lnTo>
                    <a:pt x="15" y="13"/>
                  </a:lnTo>
                  <a:lnTo>
                    <a:pt x="15" y="32"/>
                  </a:lnTo>
                  <a:lnTo>
                    <a:pt x="15" y="39"/>
                  </a:lnTo>
                  <a:lnTo>
                    <a:pt x="10" y="32"/>
                  </a:lnTo>
                  <a:lnTo>
                    <a:pt x="5" y="39"/>
                  </a:lnTo>
                  <a:lnTo>
                    <a:pt x="5" y="32"/>
                  </a:lnTo>
                  <a:lnTo>
                    <a:pt x="5" y="26"/>
                  </a:lnTo>
                  <a:lnTo>
                    <a:pt x="0" y="7"/>
                  </a:lnTo>
                  <a:lnTo>
                    <a:pt x="5" y="7"/>
                  </a:lnTo>
                  <a:lnTo>
                    <a:pt x="1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3" name="Freeform 755"/>
            <p:cNvSpPr>
              <a:spLocks/>
            </p:cNvSpPr>
            <p:nvPr/>
          </p:nvSpPr>
          <p:spPr bwMode="auto">
            <a:xfrm>
              <a:off x="2840" y="1908"/>
              <a:ext cx="25" cy="55"/>
            </a:xfrm>
            <a:custGeom>
              <a:avLst/>
              <a:gdLst>
                <a:gd name="T0" fmla="*/ 24 w 24"/>
                <a:gd name="T1" fmla="*/ 9 h 48"/>
                <a:gd name="T2" fmla="*/ 24 w 24"/>
                <a:gd name="T3" fmla="*/ 9 h 48"/>
                <a:gd name="T4" fmla="*/ 24 w 24"/>
                <a:gd name="T5" fmla="*/ 18 h 48"/>
                <a:gd name="T6" fmla="*/ 24 w 24"/>
                <a:gd name="T7" fmla="*/ 45 h 48"/>
                <a:gd name="T8" fmla="*/ 24 w 24"/>
                <a:gd name="T9" fmla="*/ 54 h 48"/>
                <a:gd name="T10" fmla="*/ 17 w 24"/>
                <a:gd name="T11" fmla="*/ 54 h 48"/>
                <a:gd name="T12" fmla="*/ 8 w 24"/>
                <a:gd name="T13" fmla="*/ 54 h 48"/>
                <a:gd name="T14" fmla="*/ 8 w 24"/>
                <a:gd name="T15" fmla="*/ 45 h 48"/>
                <a:gd name="T16" fmla="*/ 8 w 24"/>
                <a:gd name="T17" fmla="*/ 36 h 48"/>
                <a:gd name="T18" fmla="*/ 0 w 24"/>
                <a:gd name="T19" fmla="*/ 9 h 48"/>
                <a:gd name="T20" fmla="*/ 8 w 24"/>
                <a:gd name="T21" fmla="*/ 9 h 48"/>
                <a:gd name="T22" fmla="*/ 17 w 24"/>
                <a:gd name="T23" fmla="*/ 0 h 48"/>
                <a:gd name="T24" fmla="*/ 24 w 24"/>
                <a:gd name="T25" fmla="*/ 9 h 48"/>
                <a:gd name="T26" fmla="*/ 24 w 24"/>
                <a:gd name="T27" fmla="*/ 18 h 48"/>
                <a:gd name="T28" fmla="*/ 24 w 24"/>
                <a:gd name="T29" fmla="*/ 45 h 48"/>
                <a:gd name="T30" fmla="*/ 24 w 24"/>
                <a:gd name="T31" fmla="*/ 54 h 48"/>
                <a:gd name="T32" fmla="*/ 17 w 24"/>
                <a:gd name="T33" fmla="*/ 45 h 48"/>
                <a:gd name="T34" fmla="*/ 8 w 24"/>
                <a:gd name="T35" fmla="*/ 54 h 48"/>
                <a:gd name="T36" fmla="*/ 8 w 24"/>
                <a:gd name="T37" fmla="*/ 45 h 48"/>
                <a:gd name="T38" fmla="*/ 8 w 24"/>
                <a:gd name="T39" fmla="*/ 36 h 48"/>
                <a:gd name="T40" fmla="*/ 0 w 24"/>
                <a:gd name="T41" fmla="*/ 9 h 48"/>
                <a:gd name="T42" fmla="*/ 8 w 24"/>
                <a:gd name="T43" fmla="*/ 9 h 48"/>
                <a:gd name="T44" fmla="*/ 17 w 24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4"/>
                <a:gd name="T70" fmla="*/ 0 h 48"/>
                <a:gd name="T71" fmla="*/ 24 w 24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4" h="48">
                  <a:moveTo>
                    <a:pt x="23" y="8"/>
                  </a:moveTo>
                  <a:lnTo>
                    <a:pt x="23" y="8"/>
                  </a:lnTo>
                  <a:lnTo>
                    <a:pt x="23" y="16"/>
                  </a:lnTo>
                  <a:lnTo>
                    <a:pt x="23" y="39"/>
                  </a:lnTo>
                  <a:lnTo>
                    <a:pt x="23" y="47"/>
                  </a:lnTo>
                  <a:lnTo>
                    <a:pt x="16" y="47"/>
                  </a:lnTo>
                  <a:lnTo>
                    <a:pt x="8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23" y="39"/>
                  </a:lnTo>
                  <a:lnTo>
                    <a:pt x="23" y="47"/>
                  </a:lnTo>
                  <a:lnTo>
                    <a:pt x="16" y="39"/>
                  </a:lnTo>
                  <a:lnTo>
                    <a:pt x="8" y="47"/>
                  </a:lnTo>
                  <a:lnTo>
                    <a:pt x="8" y="39"/>
                  </a:lnTo>
                  <a:lnTo>
                    <a:pt x="8" y="31"/>
                  </a:lnTo>
                  <a:lnTo>
                    <a:pt x="0" y="8"/>
                  </a:lnTo>
                  <a:lnTo>
                    <a:pt x="8" y="8"/>
                  </a:lnTo>
                  <a:lnTo>
                    <a:pt x="16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14" name="Freeform 756"/>
            <p:cNvSpPr>
              <a:spLocks/>
            </p:cNvSpPr>
            <p:nvPr/>
          </p:nvSpPr>
          <p:spPr bwMode="auto">
            <a:xfrm>
              <a:off x="2913" y="1979"/>
              <a:ext cx="41" cy="27"/>
            </a:xfrm>
            <a:custGeom>
              <a:avLst/>
              <a:gdLst>
                <a:gd name="T0" fmla="*/ 40 w 40"/>
                <a:gd name="T1" fmla="*/ 0 h 24"/>
                <a:gd name="T2" fmla="*/ 40 w 40"/>
                <a:gd name="T3" fmla="*/ 0 h 24"/>
                <a:gd name="T4" fmla="*/ 33 w 40"/>
                <a:gd name="T5" fmla="*/ 14 h 24"/>
                <a:gd name="T6" fmla="*/ 33 w 40"/>
                <a:gd name="T7" fmla="*/ 20 h 24"/>
                <a:gd name="T8" fmla="*/ 33 w 40"/>
                <a:gd name="T9" fmla="*/ 26 h 24"/>
                <a:gd name="T10" fmla="*/ 27 w 40"/>
                <a:gd name="T11" fmla="*/ 26 h 24"/>
                <a:gd name="T12" fmla="*/ 19 w 40"/>
                <a:gd name="T13" fmla="*/ 20 h 24"/>
                <a:gd name="T14" fmla="*/ 0 w 40"/>
                <a:gd name="T15" fmla="*/ 7 h 24"/>
                <a:gd name="T16" fmla="*/ 0 w 40"/>
                <a:gd name="T17" fmla="*/ 0 h 24"/>
                <a:gd name="T18" fmla="*/ 7 w 40"/>
                <a:gd name="T19" fmla="*/ 0 h 24"/>
                <a:gd name="T20" fmla="*/ 13 w 40"/>
                <a:gd name="T21" fmla="*/ 7 h 24"/>
                <a:gd name="T22" fmla="*/ 40 w 40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0"/>
                <a:gd name="T37" fmla="*/ 0 h 24"/>
                <a:gd name="T38" fmla="*/ 40 w 40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0" h="24">
                  <a:moveTo>
                    <a:pt x="39" y="0"/>
                  </a:moveTo>
                  <a:lnTo>
                    <a:pt x="39" y="0"/>
                  </a:lnTo>
                  <a:lnTo>
                    <a:pt x="32" y="12"/>
                  </a:lnTo>
                  <a:lnTo>
                    <a:pt x="32" y="18"/>
                  </a:lnTo>
                  <a:lnTo>
                    <a:pt x="32" y="23"/>
                  </a:lnTo>
                  <a:lnTo>
                    <a:pt x="26" y="23"/>
                  </a:lnTo>
                  <a:lnTo>
                    <a:pt x="19" y="18"/>
                  </a:lnTo>
                  <a:lnTo>
                    <a:pt x="0" y="6"/>
                  </a:lnTo>
                  <a:lnTo>
                    <a:pt x="0" y="0"/>
                  </a:lnTo>
                  <a:lnTo>
                    <a:pt x="7" y="0"/>
                  </a:lnTo>
                  <a:lnTo>
                    <a:pt x="13" y="6"/>
                  </a:lnTo>
                  <a:lnTo>
                    <a:pt x="3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15" name="Freeform 757"/>
            <p:cNvSpPr>
              <a:spLocks/>
            </p:cNvSpPr>
            <p:nvPr/>
          </p:nvSpPr>
          <p:spPr bwMode="auto">
            <a:xfrm>
              <a:off x="2913" y="1979"/>
              <a:ext cx="50" cy="36"/>
            </a:xfrm>
            <a:custGeom>
              <a:avLst/>
              <a:gdLst>
                <a:gd name="T0" fmla="*/ 41 w 48"/>
                <a:gd name="T1" fmla="*/ 18 h 32"/>
                <a:gd name="T2" fmla="*/ 41 w 48"/>
                <a:gd name="T3" fmla="*/ 18 h 32"/>
                <a:gd name="T4" fmla="*/ 41 w 48"/>
                <a:gd name="T5" fmla="*/ 27 h 32"/>
                <a:gd name="T6" fmla="*/ 41 w 48"/>
                <a:gd name="T7" fmla="*/ 35 h 32"/>
                <a:gd name="T8" fmla="*/ 32 w 48"/>
                <a:gd name="T9" fmla="*/ 35 h 32"/>
                <a:gd name="T10" fmla="*/ 24 w 48"/>
                <a:gd name="T11" fmla="*/ 27 h 32"/>
                <a:gd name="T12" fmla="*/ 0 w 48"/>
                <a:gd name="T13" fmla="*/ 18 h 32"/>
                <a:gd name="T14" fmla="*/ 0 w 48"/>
                <a:gd name="T15" fmla="*/ 9 h 32"/>
                <a:gd name="T16" fmla="*/ 0 w 48"/>
                <a:gd name="T17" fmla="*/ 0 h 32"/>
                <a:gd name="T18" fmla="*/ 8 w 48"/>
                <a:gd name="T19" fmla="*/ 0 h 32"/>
                <a:gd name="T20" fmla="*/ 17 w 48"/>
                <a:gd name="T21" fmla="*/ 9 h 32"/>
                <a:gd name="T22" fmla="*/ 49 w 48"/>
                <a:gd name="T23" fmla="*/ 0 h 32"/>
                <a:gd name="T24" fmla="*/ 41 w 48"/>
                <a:gd name="T25" fmla="*/ 18 h 32"/>
                <a:gd name="T26" fmla="*/ 41 w 48"/>
                <a:gd name="T27" fmla="*/ 27 h 32"/>
                <a:gd name="T28" fmla="*/ 41 w 48"/>
                <a:gd name="T29" fmla="*/ 35 h 32"/>
                <a:gd name="T30" fmla="*/ 32 w 48"/>
                <a:gd name="T31" fmla="*/ 35 h 32"/>
                <a:gd name="T32" fmla="*/ 24 w 48"/>
                <a:gd name="T33" fmla="*/ 27 h 32"/>
                <a:gd name="T34" fmla="*/ 0 w 48"/>
                <a:gd name="T35" fmla="*/ 9 h 32"/>
                <a:gd name="T36" fmla="*/ 0 w 48"/>
                <a:gd name="T37" fmla="*/ 0 h 32"/>
                <a:gd name="T38" fmla="*/ 8 w 48"/>
                <a:gd name="T39" fmla="*/ 0 h 32"/>
                <a:gd name="T40" fmla="*/ 17 w 48"/>
                <a:gd name="T41" fmla="*/ 9 h 32"/>
                <a:gd name="T42" fmla="*/ 49 w 48"/>
                <a:gd name="T43" fmla="*/ 0 h 32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8"/>
                <a:gd name="T67" fmla="*/ 0 h 32"/>
                <a:gd name="T68" fmla="*/ 48 w 48"/>
                <a:gd name="T69" fmla="*/ 32 h 32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8" h="32">
                  <a:moveTo>
                    <a:pt x="39" y="16"/>
                  </a:moveTo>
                  <a:lnTo>
                    <a:pt x="39" y="16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31" y="31"/>
                  </a:lnTo>
                  <a:lnTo>
                    <a:pt x="23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47" y="0"/>
                  </a:lnTo>
                  <a:lnTo>
                    <a:pt x="39" y="16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31" y="31"/>
                  </a:lnTo>
                  <a:lnTo>
                    <a:pt x="23" y="24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4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16" name="Group 758"/>
            <p:cNvGrpSpPr>
              <a:grpSpLocks/>
            </p:cNvGrpSpPr>
            <p:nvPr/>
          </p:nvGrpSpPr>
          <p:grpSpPr bwMode="auto">
            <a:xfrm>
              <a:off x="2799" y="1688"/>
              <a:ext cx="10" cy="19"/>
              <a:chOff x="2677" y="1102"/>
              <a:chExt cx="9" cy="17"/>
            </a:xfrm>
          </p:grpSpPr>
          <p:sp>
            <p:nvSpPr>
              <p:cNvPr id="67665" name="Freeform 759"/>
              <p:cNvSpPr>
                <a:spLocks/>
              </p:cNvSpPr>
              <p:nvPr/>
            </p:nvSpPr>
            <p:spPr bwMode="auto">
              <a:xfrm>
                <a:off x="2677" y="1102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8 h 9"/>
                  <a:gd name="T6" fmla="*/ 0 w 1"/>
                  <a:gd name="T7" fmla="*/ 4 h 9"/>
                  <a:gd name="T8" fmla="*/ 0 w 1"/>
                  <a:gd name="T9" fmla="*/ 0 h 9"/>
                  <a:gd name="T10" fmla="*/ 0 w 1"/>
                  <a:gd name="T11" fmla="*/ 4 h 9"/>
                  <a:gd name="T12" fmla="*/ 0 w 1"/>
                  <a:gd name="T13" fmla="*/ 8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9"/>
                  <a:gd name="T23" fmla="*/ 1 w 1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6" name="Freeform 760"/>
              <p:cNvSpPr>
                <a:spLocks/>
              </p:cNvSpPr>
              <p:nvPr/>
            </p:nvSpPr>
            <p:spPr bwMode="auto">
              <a:xfrm>
                <a:off x="2677" y="1102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8 w 9"/>
                  <a:gd name="T5" fmla="*/ 8 h 17"/>
                  <a:gd name="T6" fmla="*/ 8 w 9"/>
                  <a:gd name="T7" fmla="*/ 0 h 17"/>
                  <a:gd name="T8" fmla="*/ 0 w 9"/>
                  <a:gd name="T9" fmla="*/ 8 h 17"/>
                  <a:gd name="T10" fmla="*/ 0 w 9"/>
                  <a:gd name="T11" fmla="*/ 16 h 17"/>
                  <a:gd name="T12" fmla="*/ 8 w 9"/>
                  <a:gd name="T13" fmla="*/ 16 h 17"/>
                  <a:gd name="T14" fmla="*/ 8 w 9"/>
                  <a:gd name="T15" fmla="*/ 8 h 17"/>
                  <a:gd name="T16" fmla="*/ 8 w 9"/>
                  <a:gd name="T17" fmla="*/ 0 h 17"/>
                  <a:gd name="T18" fmla="*/ 0 w 9"/>
                  <a:gd name="T19" fmla="*/ 8 h 17"/>
                  <a:gd name="T20" fmla="*/ 0 w 9"/>
                  <a:gd name="T21" fmla="*/ 16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7"/>
                  <a:gd name="T35" fmla="*/ 9 w 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617" name="Group 761"/>
            <p:cNvGrpSpPr>
              <a:grpSpLocks/>
            </p:cNvGrpSpPr>
            <p:nvPr/>
          </p:nvGrpSpPr>
          <p:grpSpPr bwMode="auto">
            <a:xfrm>
              <a:off x="2767" y="1600"/>
              <a:ext cx="58" cy="72"/>
              <a:chOff x="2646" y="1024"/>
              <a:chExt cx="56" cy="64"/>
            </a:xfrm>
          </p:grpSpPr>
          <p:sp>
            <p:nvSpPr>
              <p:cNvPr id="67658" name="Freeform 762"/>
              <p:cNvSpPr>
                <a:spLocks/>
              </p:cNvSpPr>
              <p:nvPr/>
            </p:nvSpPr>
            <p:spPr bwMode="auto">
              <a:xfrm>
                <a:off x="2662" y="1024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9" name="Freeform 763"/>
              <p:cNvSpPr>
                <a:spLocks/>
              </p:cNvSpPr>
              <p:nvPr/>
            </p:nvSpPr>
            <p:spPr bwMode="auto">
              <a:xfrm>
                <a:off x="2662" y="1032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0" name="Freeform 764"/>
              <p:cNvSpPr>
                <a:spLocks/>
              </p:cNvSpPr>
              <p:nvPr/>
            </p:nvSpPr>
            <p:spPr bwMode="auto">
              <a:xfrm>
                <a:off x="2662" y="1025"/>
                <a:ext cx="9" cy="8"/>
              </a:xfrm>
              <a:custGeom>
                <a:avLst/>
                <a:gdLst>
                  <a:gd name="T0" fmla="*/ 8 w 9"/>
                  <a:gd name="T1" fmla="*/ 0 h 8"/>
                  <a:gd name="T2" fmla="*/ 8 w 9"/>
                  <a:gd name="T3" fmla="*/ 0 h 8"/>
                  <a:gd name="T4" fmla="*/ 0 w 9"/>
                  <a:gd name="T5" fmla="*/ 7 h 8"/>
                  <a:gd name="T6" fmla="*/ 8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8"/>
                  <a:gd name="T14" fmla="*/ 9 w 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8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1" name="Freeform 765"/>
              <p:cNvSpPr>
                <a:spLocks/>
              </p:cNvSpPr>
              <p:nvPr/>
            </p:nvSpPr>
            <p:spPr bwMode="auto">
              <a:xfrm>
                <a:off x="2646" y="1025"/>
                <a:ext cx="48" cy="55"/>
              </a:xfrm>
              <a:custGeom>
                <a:avLst/>
                <a:gdLst>
                  <a:gd name="T0" fmla="*/ 21 w 48"/>
                  <a:gd name="T1" fmla="*/ 6 h 55"/>
                  <a:gd name="T2" fmla="*/ 21 w 48"/>
                  <a:gd name="T3" fmla="*/ 6 h 55"/>
                  <a:gd name="T4" fmla="*/ 21 w 48"/>
                  <a:gd name="T5" fmla="*/ 13 h 55"/>
                  <a:gd name="T6" fmla="*/ 21 w 48"/>
                  <a:gd name="T7" fmla="*/ 20 h 55"/>
                  <a:gd name="T8" fmla="*/ 26 w 48"/>
                  <a:gd name="T9" fmla="*/ 20 h 55"/>
                  <a:gd name="T10" fmla="*/ 26 w 48"/>
                  <a:gd name="T11" fmla="*/ 13 h 55"/>
                  <a:gd name="T12" fmla="*/ 26 w 48"/>
                  <a:gd name="T13" fmla="*/ 6 h 55"/>
                  <a:gd name="T14" fmla="*/ 26 w 48"/>
                  <a:gd name="T15" fmla="*/ 0 h 55"/>
                  <a:gd name="T16" fmla="*/ 40 w 48"/>
                  <a:gd name="T17" fmla="*/ 0 h 55"/>
                  <a:gd name="T18" fmla="*/ 47 w 48"/>
                  <a:gd name="T19" fmla="*/ 0 h 55"/>
                  <a:gd name="T20" fmla="*/ 47 w 48"/>
                  <a:gd name="T21" fmla="*/ 13 h 55"/>
                  <a:gd name="T22" fmla="*/ 40 w 48"/>
                  <a:gd name="T23" fmla="*/ 13 h 55"/>
                  <a:gd name="T24" fmla="*/ 47 w 48"/>
                  <a:gd name="T25" fmla="*/ 20 h 55"/>
                  <a:gd name="T26" fmla="*/ 40 w 48"/>
                  <a:gd name="T27" fmla="*/ 34 h 55"/>
                  <a:gd name="T28" fmla="*/ 33 w 48"/>
                  <a:gd name="T29" fmla="*/ 34 h 55"/>
                  <a:gd name="T30" fmla="*/ 33 w 48"/>
                  <a:gd name="T31" fmla="*/ 54 h 55"/>
                  <a:gd name="T32" fmla="*/ 26 w 48"/>
                  <a:gd name="T33" fmla="*/ 54 h 55"/>
                  <a:gd name="T34" fmla="*/ 26 w 48"/>
                  <a:gd name="T35" fmla="*/ 47 h 55"/>
                  <a:gd name="T36" fmla="*/ 21 w 48"/>
                  <a:gd name="T37" fmla="*/ 40 h 55"/>
                  <a:gd name="T38" fmla="*/ 7 w 48"/>
                  <a:gd name="T39" fmla="*/ 47 h 55"/>
                  <a:gd name="T40" fmla="*/ 0 w 48"/>
                  <a:gd name="T41" fmla="*/ 40 h 55"/>
                  <a:gd name="T42" fmla="*/ 14 w 48"/>
                  <a:gd name="T43" fmla="*/ 40 h 55"/>
                  <a:gd name="T44" fmla="*/ 7 w 48"/>
                  <a:gd name="T45" fmla="*/ 40 h 55"/>
                  <a:gd name="T46" fmla="*/ 21 w 48"/>
                  <a:gd name="T47" fmla="*/ 34 h 55"/>
                  <a:gd name="T48" fmla="*/ 14 w 48"/>
                  <a:gd name="T49" fmla="*/ 34 h 55"/>
                  <a:gd name="T50" fmla="*/ 7 w 48"/>
                  <a:gd name="T51" fmla="*/ 34 h 55"/>
                  <a:gd name="T52" fmla="*/ 21 w 48"/>
                  <a:gd name="T53" fmla="*/ 6 h 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55"/>
                  <a:gd name="T83" fmla="*/ 48 w 48"/>
                  <a:gd name="T84" fmla="*/ 55 h 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55">
                    <a:moveTo>
                      <a:pt x="21" y="6"/>
                    </a:moveTo>
                    <a:lnTo>
                      <a:pt x="21" y="6"/>
                    </a:lnTo>
                    <a:lnTo>
                      <a:pt x="21" y="13"/>
                    </a:lnTo>
                    <a:lnTo>
                      <a:pt x="21" y="20"/>
                    </a:lnTo>
                    <a:lnTo>
                      <a:pt x="26" y="20"/>
                    </a:lnTo>
                    <a:lnTo>
                      <a:pt x="26" y="13"/>
                    </a:lnTo>
                    <a:lnTo>
                      <a:pt x="26" y="6"/>
                    </a:lnTo>
                    <a:lnTo>
                      <a:pt x="26" y="0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47" y="13"/>
                    </a:lnTo>
                    <a:lnTo>
                      <a:pt x="40" y="13"/>
                    </a:lnTo>
                    <a:lnTo>
                      <a:pt x="47" y="20"/>
                    </a:lnTo>
                    <a:lnTo>
                      <a:pt x="40" y="34"/>
                    </a:lnTo>
                    <a:lnTo>
                      <a:pt x="33" y="34"/>
                    </a:lnTo>
                    <a:lnTo>
                      <a:pt x="33" y="54"/>
                    </a:lnTo>
                    <a:lnTo>
                      <a:pt x="26" y="54"/>
                    </a:lnTo>
                    <a:lnTo>
                      <a:pt x="26" y="47"/>
                    </a:lnTo>
                    <a:lnTo>
                      <a:pt x="21" y="40"/>
                    </a:lnTo>
                    <a:lnTo>
                      <a:pt x="7" y="47"/>
                    </a:lnTo>
                    <a:lnTo>
                      <a:pt x="0" y="40"/>
                    </a:lnTo>
                    <a:lnTo>
                      <a:pt x="14" y="40"/>
                    </a:lnTo>
                    <a:lnTo>
                      <a:pt x="7" y="40"/>
                    </a:lnTo>
                    <a:lnTo>
                      <a:pt x="21" y="34"/>
                    </a:lnTo>
                    <a:lnTo>
                      <a:pt x="14" y="34"/>
                    </a:lnTo>
                    <a:lnTo>
                      <a:pt x="7" y="34"/>
                    </a:lnTo>
                    <a:lnTo>
                      <a:pt x="21" y="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2" name="Freeform 766"/>
              <p:cNvSpPr>
                <a:spLocks/>
              </p:cNvSpPr>
              <p:nvPr/>
            </p:nvSpPr>
            <p:spPr bwMode="auto">
              <a:xfrm>
                <a:off x="2646" y="1025"/>
                <a:ext cx="56" cy="63"/>
              </a:xfrm>
              <a:custGeom>
                <a:avLst/>
                <a:gdLst>
                  <a:gd name="T0" fmla="*/ 24 w 56"/>
                  <a:gd name="T1" fmla="*/ 15 h 63"/>
                  <a:gd name="T2" fmla="*/ 24 w 56"/>
                  <a:gd name="T3" fmla="*/ 15 h 63"/>
                  <a:gd name="T4" fmla="*/ 24 w 56"/>
                  <a:gd name="T5" fmla="*/ 23 h 63"/>
                  <a:gd name="T6" fmla="*/ 31 w 56"/>
                  <a:gd name="T7" fmla="*/ 31 h 63"/>
                  <a:gd name="T8" fmla="*/ 31 w 56"/>
                  <a:gd name="T9" fmla="*/ 23 h 63"/>
                  <a:gd name="T10" fmla="*/ 31 w 56"/>
                  <a:gd name="T11" fmla="*/ 15 h 63"/>
                  <a:gd name="T12" fmla="*/ 31 w 56"/>
                  <a:gd name="T13" fmla="*/ 0 h 63"/>
                  <a:gd name="T14" fmla="*/ 47 w 56"/>
                  <a:gd name="T15" fmla="*/ 0 h 63"/>
                  <a:gd name="T16" fmla="*/ 55 w 56"/>
                  <a:gd name="T17" fmla="*/ 0 h 63"/>
                  <a:gd name="T18" fmla="*/ 55 w 56"/>
                  <a:gd name="T19" fmla="*/ 15 h 63"/>
                  <a:gd name="T20" fmla="*/ 47 w 56"/>
                  <a:gd name="T21" fmla="*/ 15 h 63"/>
                  <a:gd name="T22" fmla="*/ 55 w 56"/>
                  <a:gd name="T23" fmla="*/ 23 h 63"/>
                  <a:gd name="T24" fmla="*/ 47 w 56"/>
                  <a:gd name="T25" fmla="*/ 39 h 63"/>
                  <a:gd name="T26" fmla="*/ 39 w 56"/>
                  <a:gd name="T27" fmla="*/ 39 h 63"/>
                  <a:gd name="T28" fmla="*/ 39 w 56"/>
                  <a:gd name="T29" fmla="*/ 62 h 63"/>
                  <a:gd name="T30" fmla="*/ 31 w 56"/>
                  <a:gd name="T31" fmla="*/ 62 h 63"/>
                  <a:gd name="T32" fmla="*/ 31 w 56"/>
                  <a:gd name="T33" fmla="*/ 54 h 63"/>
                  <a:gd name="T34" fmla="*/ 24 w 56"/>
                  <a:gd name="T35" fmla="*/ 46 h 63"/>
                  <a:gd name="T36" fmla="*/ 8 w 56"/>
                  <a:gd name="T37" fmla="*/ 54 h 63"/>
                  <a:gd name="T38" fmla="*/ 0 w 56"/>
                  <a:gd name="T39" fmla="*/ 54 h 63"/>
                  <a:gd name="T40" fmla="*/ 16 w 56"/>
                  <a:gd name="T41" fmla="*/ 46 h 63"/>
                  <a:gd name="T42" fmla="*/ 8 w 56"/>
                  <a:gd name="T43" fmla="*/ 46 h 63"/>
                  <a:gd name="T44" fmla="*/ 24 w 56"/>
                  <a:gd name="T45" fmla="*/ 39 h 63"/>
                  <a:gd name="T46" fmla="*/ 16 w 56"/>
                  <a:gd name="T47" fmla="*/ 39 h 63"/>
                  <a:gd name="T48" fmla="*/ 8 w 56"/>
                  <a:gd name="T49" fmla="*/ 39 h 63"/>
                  <a:gd name="T50" fmla="*/ 24 w 56"/>
                  <a:gd name="T51" fmla="*/ 15 h 6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63"/>
                  <a:gd name="T80" fmla="*/ 56 w 56"/>
                  <a:gd name="T81" fmla="*/ 63 h 6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63">
                    <a:moveTo>
                      <a:pt x="24" y="15"/>
                    </a:moveTo>
                    <a:lnTo>
                      <a:pt x="24" y="15"/>
                    </a:lnTo>
                    <a:lnTo>
                      <a:pt x="24" y="23"/>
                    </a:lnTo>
                    <a:lnTo>
                      <a:pt x="31" y="31"/>
                    </a:lnTo>
                    <a:lnTo>
                      <a:pt x="31" y="23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55" y="15"/>
                    </a:lnTo>
                    <a:lnTo>
                      <a:pt x="47" y="15"/>
                    </a:lnTo>
                    <a:lnTo>
                      <a:pt x="55" y="23"/>
                    </a:lnTo>
                    <a:lnTo>
                      <a:pt x="47" y="39"/>
                    </a:lnTo>
                    <a:lnTo>
                      <a:pt x="39" y="39"/>
                    </a:lnTo>
                    <a:lnTo>
                      <a:pt x="39" y="62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24" y="46"/>
                    </a:lnTo>
                    <a:lnTo>
                      <a:pt x="8" y="54"/>
                    </a:lnTo>
                    <a:lnTo>
                      <a:pt x="0" y="54"/>
                    </a:lnTo>
                    <a:lnTo>
                      <a:pt x="16" y="46"/>
                    </a:lnTo>
                    <a:lnTo>
                      <a:pt x="8" y="46"/>
                    </a:lnTo>
                    <a:lnTo>
                      <a:pt x="24" y="39"/>
                    </a:lnTo>
                    <a:lnTo>
                      <a:pt x="16" y="39"/>
                    </a:lnTo>
                    <a:lnTo>
                      <a:pt x="8" y="39"/>
                    </a:lnTo>
                    <a:lnTo>
                      <a:pt x="24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3" name="Freeform 767"/>
              <p:cNvSpPr>
                <a:spLocks/>
              </p:cNvSpPr>
              <p:nvPr/>
            </p:nvSpPr>
            <p:spPr bwMode="auto">
              <a:xfrm>
                <a:off x="2670" y="1025"/>
                <a:ext cx="32" cy="63"/>
              </a:xfrm>
              <a:custGeom>
                <a:avLst/>
                <a:gdLst>
                  <a:gd name="T0" fmla="*/ 0 w 32"/>
                  <a:gd name="T1" fmla="*/ 7 h 63"/>
                  <a:gd name="T2" fmla="*/ 0 w 32"/>
                  <a:gd name="T3" fmla="*/ 7 h 63"/>
                  <a:gd name="T4" fmla="*/ 0 w 32"/>
                  <a:gd name="T5" fmla="*/ 15 h 63"/>
                  <a:gd name="T6" fmla="*/ 0 w 32"/>
                  <a:gd name="T7" fmla="*/ 23 h 63"/>
                  <a:gd name="T8" fmla="*/ 7 w 32"/>
                  <a:gd name="T9" fmla="*/ 23 h 63"/>
                  <a:gd name="T10" fmla="*/ 7 w 32"/>
                  <a:gd name="T11" fmla="*/ 15 h 63"/>
                  <a:gd name="T12" fmla="*/ 7 w 32"/>
                  <a:gd name="T13" fmla="*/ 7 h 63"/>
                  <a:gd name="T14" fmla="*/ 7 w 32"/>
                  <a:gd name="T15" fmla="*/ 0 h 63"/>
                  <a:gd name="T16" fmla="*/ 23 w 32"/>
                  <a:gd name="T17" fmla="*/ 0 h 63"/>
                  <a:gd name="T18" fmla="*/ 31 w 32"/>
                  <a:gd name="T19" fmla="*/ 0 h 63"/>
                  <a:gd name="T20" fmla="*/ 31 w 32"/>
                  <a:gd name="T21" fmla="*/ 15 h 63"/>
                  <a:gd name="T22" fmla="*/ 23 w 32"/>
                  <a:gd name="T23" fmla="*/ 15 h 63"/>
                  <a:gd name="T24" fmla="*/ 31 w 32"/>
                  <a:gd name="T25" fmla="*/ 23 h 63"/>
                  <a:gd name="T26" fmla="*/ 23 w 32"/>
                  <a:gd name="T27" fmla="*/ 39 h 63"/>
                  <a:gd name="T28" fmla="*/ 15 w 32"/>
                  <a:gd name="T29" fmla="*/ 39 h 63"/>
                  <a:gd name="T30" fmla="*/ 15 w 32"/>
                  <a:gd name="T31" fmla="*/ 62 h 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2"/>
                  <a:gd name="T49" fmla="*/ 0 h 63"/>
                  <a:gd name="T50" fmla="*/ 32 w 32"/>
                  <a:gd name="T51" fmla="*/ 63 h 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2" h="63">
                    <a:moveTo>
                      <a:pt x="0" y="7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7" y="23"/>
                    </a:lnTo>
                    <a:lnTo>
                      <a:pt x="7" y="15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23" y="15"/>
                    </a:lnTo>
                    <a:lnTo>
                      <a:pt x="31" y="23"/>
                    </a:lnTo>
                    <a:lnTo>
                      <a:pt x="23" y="39"/>
                    </a:lnTo>
                    <a:lnTo>
                      <a:pt x="15" y="39"/>
                    </a:lnTo>
                    <a:lnTo>
                      <a:pt x="15" y="6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64" name="Freeform 768"/>
              <p:cNvSpPr>
                <a:spLocks/>
              </p:cNvSpPr>
              <p:nvPr/>
            </p:nvSpPr>
            <p:spPr bwMode="auto">
              <a:xfrm>
                <a:off x="2646" y="1032"/>
                <a:ext cx="40" cy="56"/>
              </a:xfrm>
              <a:custGeom>
                <a:avLst/>
                <a:gdLst>
                  <a:gd name="T0" fmla="*/ 39 w 40"/>
                  <a:gd name="T1" fmla="*/ 55 h 56"/>
                  <a:gd name="T2" fmla="*/ 31 w 40"/>
                  <a:gd name="T3" fmla="*/ 55 h 56"/>
                  <a:gd name="T4" fmla="*/ 31 w 40"/>
                  <a:gd name="T5" fmla="*/ 47 h 56"/>
                  <a:gd name="T6" fmla="*/ 24 w 40"/>
                  <a:gd name="T7" fmla="*/ 39 h 56"/>
                  <a:gd name="T8" fmla="*/ 8 w 40"/>
                  <a:gd name="T9" fmla="*/ 47 h 56"/>
                  <a:gd name="T10" fmla="*/ 0 w 40"/>
                  <a:gd name="T11" fmla="*/ 39 h 56"/>
                  <a:gd name="T12" fmla="*/ 16 w 40"/>
                  <a:gd name="T13" fmla="*/ 39 h 56"/>
                  <a:gd name="T14" fmla="*/ 8 w 40"/>
                  <a:gd name="T15" fmla="*/ 39 h 56"/>
                  <a:gd name="T16" fmla="*/ 24 w 40"/>
                  <a:gd name="T17" fmla="*/ 32 h 56"/>
                  <a:gd name="T18" fmla="*/ 16 w 40"/>
                  <a:gd name="T19" fmla="*/ 32 h 56"/>
                  <a:gd name="T20" fmla="*/ 8 w 40"/>
                  <a:gd name="T21" fmla="*/ 32 h 56"/>
                  <a:gd name="T22" fmla="*/ 24 w 40"/>
                  <a:gd name="T23" fmla="*/ 0 h 5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0"/>
                  <a:gd name="T37" fmla="*/ 0 h 56"/>
                  <a:gd name="T38" fmla="*/ 40 w 40"/>
                  <a:gd name="T39" fmla="*/ 56 h 5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0" h="56">
                    <a:moveTo>
                      <a:pt x="39" y="55"/>
                    </a:moveTo>
                    <a:lnTo>
                      <a:pt x="31" y="55"/>
                    </a:lnTo>
                    <a:lnTo>
                      <a:pt x="31" y="47"/>
                    </a:lnTo>
                    <a:lnTo>
                      <a:pt x="24" y="39"/>
                    </a:lnTo>
                    <a:lnTo>
                      <a:pt x="8" y="47"/>
                    </a:lnTo>
                    <a:lnTo>
                      <a:pt x="0" y="39"/>
                    </a:lnTo>
                    <a:lnTo>
                      <a:pt x="16" y="39"/>
                    </a:lnTo>
                    <a:lnTo>
                      <a:pt x="8" y="39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8" y="3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618" name="Group 769"/>
            <p:cNvGrpSpPr>
              <a:grpSpLocks/>
            </p:cNvGrpSpPr>
            <p:nvPr/>
          </p:nvGrpSpPr>
          <p:grpSpPr bwMode="auto">
            <a:xfrm>
              <a:off x="2274" y="1892"/>
              <a:ext cx="341" cy="212"/>
              <a:chOff x="2173" y="1281"/>
              <a:chExt cx="327" cy="187"/>
            </a:xfrm>
          </p:grpSpPr>
          <p:sp>
            <p:nvSpPr>
              <p:cNvPr id="67649" name="Freeform 770"/>
              <p:cNvSpPr>
                <a:spLocks/>
              </p:cNvSpPr>
              <p:nvPr/>
            </p:nvSpPr>
            <p:spPr bwMode="auto">
              <a:xfrm>
                <a:off x="2328" y="145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0" name="Freeform 771"/>
              <p:cNvSpPr>
                <a:spLocks/>
              </p:cNvSpPr>
              <p:nvPr/>
            </p:nvSpPr>
            <p:spPr bwMode="auto">
              <a:xfrm>
                <a:off x="2328" y="1467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1" name="Freeform 772"/>
              <p:cNvSpPr>
                <a:spLocks/>
              </p:cNvSpPr>
              <p:nvPr/>
            </p:nvSpPr>
            <p:spPr bwMode="auto">
              <a:xfrm>
                <a:off x="2328" y="1459"/>
                <a:ext cx="9" cy="9"/>
              </a:xfrm>
              <a:custGeom>
                <a:avLst/>
                <a:gdLst>
                  <a:gd name="T0" fmla="*/ 8 w 9"/>
                  <a:gd name="T1" fmla="*/ 8 h 9"/>
                  <a:gd name="T2" fmla="*/ 8 w 9"/>
                  <a:gd name="T3" fmla="*/ 8 h 9"/>
                  <a:gd name="T4" fmla="*/ 8 w 9"/>
                  <a:gd name="T5" fmla="*/ 0 h 9"/>
                  <a:gd name="T6" fmla="*/ 0 w 9"/>
                  <a:gd name="T7" fmla="*/ 0 h 9"/>
                  <a:gd name="T8" fmla="*/ 8 w 9"/>
                  <a:gd name="T9" fmla="*/ 8 h 9"/>
                  <a:gd name="T10" fmla="*/ 8 w 9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9"/>
                  <a:gd name="T20" fmla="*/ 9 w 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9">
                    <a:moveTo>
                      <a:pt x="8" y="8"/>
                    </a:move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2" name="Freeform 773"/>
              <p:cNvSpPr>
                <a:spLocks/>
              </p:cNvSpPr>
              <p:nvPr/>
            </p:nvSpPr>
            <p:spPr bwMode="auto">
              <a:xfrm>
                <a:off x="2452" y="1281"/>
                <a:ext cx="40" cy="94"/>
              </a:xfrm>
              <a:custGeom>
                <a:avLst/>
                <a:gdLst>
                  <a:gd name="T0" fmla="*/ 7 w 40"/>
                  <a:gd name="T1" fmla="*/ 7 h 94"/>
                  <a:gd name="T2" fmla="*/ 7 w 40"/>
                  <a:gd name="T3" fmla="*/ 7 h 94"/>
                  <a:gd name="T4" fmla="*/ 7 w 40"/>
                  <a:gd name="T5" fmla="*/ 21 h 94"/>
                  <a:gd name="T6" fmla="*/ 0 w 40"/>
                  <a:gd name="T7" fmla="*/ 64 h 94"/>
                  <a:gd name="T8" fmla="*/ 7 w 40"/>
                  <a:gd name="T9" fmla="*/ 64 h 94"/>
                  <a:gd name="T10" fmla="*/ 7 w 40"/>
                  <a:gd name="T11" fmla="*/ 93 h 94"/>
                  <a:gd name="T12" fmla="*/ 26 w 40"/>
                  <a:gd name="T13" fmla="*/ 86 h 94"/>
                  <a:gd name="T14" fmla="*/ 26 w 40"/>
                  <a:gd name="T15" fmla="*/ 78 h 94"/>
                  <a:gd name="T16" fmla="*/ 32 w 40"/>
                  <a:gd name="T17" fmla="*/ 71 h 94"/>
                  <a:gd name="T18" fmla="*/ 26 w 40"/>
                  <a:gd name="T19" fmla="*/ 64 h 94"/>
                  <a:gd name="T20" fmla="*/ 26 w 40"/>
                  <a:gd name="T21" fmla="*/ 57 h 94"/>
                  <a:gd name="T22" fmla="*/ 26 w 40"/>
                  <a:gd name="T23" fmla="*/ 42 h 94"/>
                  <a:gd name="T24" fmla="*/ 32 w 40"/>
                  <a:gd name="T25" fmla="*/ 42 h 94"/>
                  <a:gd name="T26" fmla="*/ 32 w 40"/>
                  <a:gd name="T27" fmla="*/ 36 h 94"/>
                  <a:gd name="T28" fmla="*/ 32 w 40"/>
                  <a:gd name="T29" fmla="*/ 21 h 94"/>
                  <a:gd name="T30" fmla="*/ 39 w 40"/>
                  <a:gd name="T31" fmla="*/ 7 h 94"/>
                  <a:gd name="T32" fmla="*/ 20 w 40"/>
                  <a:gd name="T33" fmla="*/ 7 h 94"/>
                  <a:gd name="T34" fmla="*/ 13 w 40"/>
                  <a:gd name="T35" fmla="*/ 0 h 94"/>
                  <a:gd name="T36" fmla="*/ 7 w 40"/>
                  <a:gd name="T37" fmla="*/ 7 h 9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"/>
                  <a:gd name="T58" fmla="*/ 0 h 94"/>
                  <a:gd name="T59" fmla="*/ 40 w 40"/>
                  <a:gd name="T60" fmla="*/ 94 h 9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" h="94">
                    <a:moveTo>
                      <a:pt x="7" y="7"/>
                    </a:moveTo>
                    <a:lnTo>
                      <a:pt x="7" y="7"/>
                    </a:lnTo>
                    <a:lnTo>
                      <a:pt x="7" y="21"/>
                    </a:lnTo>
                    <a:lnTo>
                      <a:pt x="0" y="64"/>
                    </a:lnTo>
                    <a:lnTo>
                      <a:pt x="7" y="64"/>
                    </a:lnTo>
                    <a:lnTo>
                      <a:pt x="7" y="93"/>
                    </a:lnTo>
                    <a:lnTo>
                      <a:pt x="26" y="86"/>
                    </a:lnTo>
                    <a:lnTo>
                      <a:pt x="26" y="78"/>
                    </a:lnTo>
                    <a:lnTo>
                      <a:pt x="32" y="71"/>
                    </a:lnTo>
                    <a:lnTo>
                      <a:pt x="26" y="64"/>
                    </a:lnTo>
                    <a:lnTo>
                      <a:pt x="26" y="57"/>
                    </a:lnTo>
                    <a:lnTo>
                      <a:pt x="26" y="42"/>
                    </a:lnTo>
                    <a:lnTo>
                      <a:pt x="32" y="42"/>
                    </a:lnTo>
                    <a:lnTo>
                      <a:pt x="32" y="36"/>
                    </a:lnTo>
                    <a:lnTo>
                      <a:pt x="32" y="21"/>
                    </a:lnTo>
                    <a:lnTo>
                      <a:pt x="39" y="7"/>
                    </a:lnTo>
                    <a:lnTo>
                      <a:pt x="20" y="7"/>
                    </a:lnTo>
                    <a:lnTo>
                      <a:pt x="13" y="0"/>
                    </a:lnTo>
                    <a:lnTo>
                      <a:pt x="7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3" name="Freeform 774"/>
              <p:cNvSpPr>
                <a:spLocks/>
              </p:cNvSpPr>
              <p:nvPr/>
            </p:nvSpPr>
            <p:spPr bwMode="auto">
              <a:xfrm>
                <a:off x="2452" y="1281"/>
                <a:ext cx="48" cy="102"/>
              </a:xfrm>
              <a:custGeom>
                <a:avLst/>
                <a:gdLst>
                  <a:gd name="T0" fmla="*/ 8 w 48"/>
                  <a:gd name="T1" fmla="*/ 23 h 102"/>
                  <a:gd name="T2" fmla="*/ 8 w 48"/>
                  <a:gd name="T3" fmla="*/ 23 h 102"/>
                  <a:gd name="T4" fmla="*/ 0 w 48"/>
                  <a:gd name="T5" fmla="*/ 70 h 102"/>
                  <a:gd name="T6" fmla="*/ 0 w 48"/>
                  <a:gd name="T7" fmla="*/ 77 h 102"/>
                  <a:gd name="T8" fmla="*/ 8 w 48"/>
                  <a:gd name="T9" fmla="*/ 70 h 102"/>
                  <a:gd name="T10" fmla="*/ 8 w 48"/>
                  <a:gd name="T11" fmla="*/ 101 h 102"/>
                  <a:gd name="T12" fmla="*/ 31 w 48"/>
                  <a:gd name="T13" fmla="*/ 101 h 102"/>
                  <a:gd name="T14" fmla="*/ 31 w 48"/>
                  <a:gd name="T15" fmla="*/ 93 h 102"/>
                  <a:gd name="T16" fmla="*/ 39 w 48"/>
                  <a:gd name="T17" fmla="*/ 85 h 102"/>
                  <a:gd name="T18" fmla="*/ 31 w 48"/>
                  <a:gd name="T19" fmla="*/ 70 h 102"/>
                  <a:gd name="T20" fmla="*/ 31 w 48"/>
                  <a:gd name="T21" fmla="*/ 62 h 102"/>
                  <a:gd name="T22" fmla="*/ 31 w 48"/>
                  <a:gd name="T23" fmla="*/ 54 h 102"/>
                  <a:gd name="T24" fmla="*/ 39 w 48"/>
                  <a:gd name="T25" fmla="*/ 46 h 102"/>
                  <a:gd name="T26" fmla="*/ 39 w 48"/>
                  <a:gd name="T27" fmla="*/ 39 h 102"/>
                  <a:gd name="T28" fmla="*/ 39 w 48"/>
                  <a:gd name="T29" fmla="*/ 23 h 102"/>
                  <a:gd name="T30" fmla="*/ 47 w 48"/>
                  <a:gd name="T31" fmla="*/ 8 h 102"/>
                  <a:gd name="T32" fmla="*/ 24 w 48"/>
                  <a:gd name="T33" fmla="*/ 8 h 102"/>
                  <a:gd name="T34" fmla="*/ 16 w 48"/>
                  <a:gd name="T35" fmla="*/ 0 h 102"/>
                  <a:gd name="T36" fmla="*/ 8 w 48"/>
                  <a:gd name="T37" fmla="*/ 8 h 102"/>
                  <a:gd name="T38" fmla="*/ 8 w 48"/>
                  <a:gd name="T39" fmla="*/ 23 h 102"/>
                  <a:gd name="T40" fmla="*/ 0 w 48"/>
                  <a:gd name="T41" fmla="*/ 70 h 102"/>
                  <a:gd name="T42" fmla="*/ 8 w 48"/>
                  <a:gd name="T43" fmla="*/ 70 h 102"/>
                  <a:gd name="T44" fmla="*/ 8 w 48"/>
                  <a:gd name="T45" fmla="*/ 101 h 102"/>
                  <a:gd name="T46" fmla="*/ 31 w 48"/>
                  <a:gd name="T47" fmla="*/ 93 h 102"/>
                  <a:gd name="T48" fmla="*/ 31 w 48"/>
                  <a:gd name="T49" fmla="*/ 85 h 102"/>
                  <a:gd name="T50" fmla="*/ 39 w 48"/>
                  <a:gd name="T51" fmla="*/ 77 h 102"/>
                  <a:gd name="T52" fmla="*/ 31 w 48"/>
                  <a:gd name="T53" fmla="*/ 70 h 102"/>
                  <a:gd name="T54" fmla="*/ 31 w 48"/>
                  <a:gd name="T55" fmla="*/ 62 h 102"/>
                  <a:gd name="T56" fmla="*/ 31 w 48"/>
                  <a:gd name="T57" fmla="*/ 46 h 102"/>
                  <a:gd name="T58" fmla="*/ 39 w 48"/>
                  <a:gd name="T59" fmla="*/ 46 h 102"/>
                  <a:gd name="T60" fmla="*/ 39 w 48"/>
                  <a:gd name="T61" fmla="*/ 39 h 102"/>
                  <a:gd name="T62" fmla="*/ 39 w 48"/>
                  <a:gd name="T63" fmla="*/ 23 h 102"/>
                  <a:gd name="T64" fmla="*/ 47 w 48"/>
                  <a:gd name="T65" fmla="*/ 8 h 102"/>
                  <a:gd name="T66" fmla="*/ 24 w 48"/>
                  <a:gd name="T67" fmla="*/ 8 h 102"/>
                  <a:gd name="T68" fmla="*/ 16 w 48"/>
                  <a:gd name="T69" fmla="*/ 0 h 102"/>
                  <a:gd name="T70" fmla="*/ 8 w 48"/>
                  <a:gd name="T71" fmla="*/ 8 h 10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8"/>
                  <a:gd name="T109" fmla="*/ 0 h 102"/>
                  <a:gd name="T110" fmla="*/ 48 w 48"/>
                  <a:gd name="T111" fmla="*/ 102 h 10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8" h="102">
                    <a:moveTo>
                      <a:pt x="8" y="23"/>
                    </a:moveTo>
                    <a:lnTo>
                      <a:pt x="8" y="23"/>
                    </a:lnTo>
                    <a:lnTo>
                      <a:pt x="0" y="70"/>
                    </a:lnTo>
                    <a:lnTo>
                      <a:pt x="0" y="77"/>
                    </a:lnTo>
                    <a:lnTo>
                      <a:pt x="8" y="70"/>
                    </a:lnTo>
                    <a:lnTo>
                      <a:pt x="8" y="101"/>
                    </a:lnTo>
                    <a:lnTo>
                      <a:pt x="31" y="101"/>
                    </a:lnTo>
                    <a:lnTo>
                      <a:pt x="31" y="93"/>
                    </a:lnTo>
                    <a:lnTo>
                      <a:pt x="39" y="85"/>
                    </a:lnTo>
                    <a:lnTo>
                      <a:pt x="31" y="70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9" y="23"/>
                    </a:lnTo>
                    <a:lnTo>
                      <a:pt x="47" y="8"/>
                    </a:lnTo>
                    <a:lnTo>
                      <a:pt x="24" y="8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8" y="23"/>
                    </a:lnTo>
                    <a:lnTo>
                      <a:pt x="0" y="70"/>
                    </a:lnTo>
                    <a:lnTo>
                      <a:pt x="8" y="70"/>
                    </a:lnTo>
                    <a:lnTo>
                      <a:pt x="8" y="101"/>
                    </a:lnTo>
                    <a:lnTo>
                      <a:pt x="31" y="93"/>
                    </a:lnTo>
                    <a:lnTo>
                      <a:pt x="31" y="85"/>
                    </a:lnTo>
                    <a:lnTo>
                      <a:pt x="39" y="77"/>
                    </a:lnTo>
                    <a:lnTo>
                      <a:pt x="31" y="70"/>
                    </a:lnTo>
                    <a:lnTo>
                      <a:pt x="31" y="62"/>
                    </a:lnTo>
                    <a:lnTo>
                      <a:pt x="31" y="46"/>
                    </a:lnTo>
                    <a:lnTo>
                      <a:pt x="39" y="46"/>
                    </a:lnTo>
                    <a:lnTo>
                      <a:pt x="39" y="39"/>
                    </a:lnTo>
                    <a:lnTo>
                      <a:pt x="39" y="23"/>
                    </a:lnTo>
                    <a:lnTo>
                      <a:pt x="47" y="8"/>
                    </a:lnTo>
                    <a:lnTo>
                      <a:pt x="24" y="8"/>
                    </a:lnTo>
                    <a:lnTo>
                      <a:pt x="16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4" name="Freeform 775"/>
              <p:cNvSpPr>
                <a:spLocks/>
              </p:cNvSpPr>
              <p:nvPr/>
            </p:nvSpPr>
            <p:spPr bwMode="auto">
              <a:xfrm>
                <a:off x="2173" y="135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5" name="Freeform 776"/>
              <p:cNvSpPr>
                <a:spLocks/>
              </p:cNvSpPr>
              <p:nvPr/>
            </p:nvSpPr>
            <p:spPr bwMode="auto">
              <a:xfrm>
                <a:off x="2173" y="1351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0 w 9"/>
                  <a:gd name="T7" fmla="*/ 0 h 1"/>
                  <a:gd name="T8" fmla="*/ 8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6" name="Freeform 777"/>
              <p:cNvSpPr>
                <a:spLocks/>
              </p:cNvSpPr>
              <p:nvPr/>
            </p:nvSpPr>
            <p:spPr bwMode="auto">
              <a:xfrm>
                <a:off x="2196" y="1366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4 w 9"/>
                  <a:gd name="T7" fmla="*/ 0 h 1"/>
                  <a:gd name="T8" fmla="*/ 8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57" name="Freeform 778"/>
              <p:cNvSpPr>
                <a:spLocks/>
              </p:cNvSpPr>
              <p:nvPr/>
            </p:nvSpPr>
            <p:spPr bwMode="auto">
              <a:xfrm>
                <a:off x="2196" y="1366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8 w 17"/>
                  <a:gd name="T5" fmla="*/ 0 h 1"/>
                  <a:gd name="T6" fmla="*/ 16 w 17"/>
                  <a:gd name="T7" fmla="*/ 0 h 1"/>
                  <a:gd name="T8" fmla="*/ 0 w 17"/>
                  <a:gd name="T9" fmla="*/ 0 h 1"/>
                  <a:gd name="T10" fmla="*/ 8 w 17"/>
                  <a:gd name="T11" fmla="*/ 0 h 1"/>
                  <a:gd name="T12" fmla="*/ 16 w 17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"/>
                  <a:gd name="T23" fmla="*/ 17 w 17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19" name="Freeform 779"/>
            <p:cNvSpPr>
              <a:spLocks/>
            </p:cNvSpPr>
            <p:nvPr/>
          </p:nvSpPr>
          <p:spPr bwMode="auto">
            <a:xfrm>
              <a:off x="3034" y="1742"/>
              <a:ext cx="139" cy="106"/>
            </a:xfrm>
            <a:custGeom>
              <a:avLst/>
              <a:gdLst>
                <a:gd name="T0" fmla="*/ 0 w 133"/>
                <a:gd name="T1" fmla="*/ 47 h 94"/>
                <a:gd name="T2" fmla="*/ 0 w 133"/>
                <a:gd name="T3" fmla="*/ 47 h 94"/>
                <a:gd name="T4" fmla="*/ 16 w 133"/>
                <a:gd name="T5" fmla="*/ 41 h 94"/>
                <a:gd name="T6" fmla="*/ 24 w 133"/>
                <a:gd name="T7" fmla="*/ 16 h 94"/>
                <a:gd name="T8" fmla="*/ 39 w 133"/>
                <a:gd name="T9" fmla="*/ 8 h 94"/>
                <a:gd name="T10" fmla="*/ 61 w 133"/>
                <a:gd name="T11" fmla="*/ 8 h 94"/>
                <a:gd name="T12" fmla="*/ 69 w 133"/>
                <a:gd name="T13" fmla="*/ 8 h 94"/>
                <a:gd name="T14" fmla="*/ 99 w 133"/>
                <a:gd name="T15" fmla="*/ 0 h 94"/>
                <a:gd name="T16" fmla="*/ 108 w 133"/>
                <a:gd name="T17" fmla="*/ 8 h 94"/>
                <a:gd name="T18" fmla="*/ 115 w 133"/>
                <a:gd name="T19" fmla="*/ 33 h 94"/>
                <a:gd name="T20" fmla="*/ 123 w 133"/>
                <a:gd name="T21" fmla="*/ 64 h 94"/>
                <a:gd name="T22" fmla="*/ 138 w 133"/>
                <a:gd name="T23" fmla="*/ 64 h 94"/>
                <a:gd name="T24" fmla="*/ 138 w 133"/>
                <a:gd name="T25" fmla="*/ 80 h 94"/>
                <a:gd name="T26" fmla="*/ 130 w 133"/>
                <a:gd name="T27" fmla="*/ 88 h 94"/>
                <a:gd name="T28" fmla="*/ 130 w 133"/>
                <a:gd name="T29" fmla="*/ 80 h 94"/>
                <a:gd name="T30" fmla="*/ 130 w 133"/>
                <a:gd name="T31" fmla="*/ 72 h 94"/>
                <a:gd name="T32" fmla="*/ 130 w 133"/>
                <a:gd name="T33" fmla="*/ 97 h 94"/>
                <a:gd name="T34" fmla="*/ 99 w 133"/>
                <a:gd name="T35" fmla="*/ 97 h 94"/>
                <a:gd name="T36" fmla="*/ 77 w 133"/>
                <a:gd name="T37" fmla="*/ 105 h 94"/>
                <a:gd name="T38" fmla="*/ 39 w 133"/>
                <a:gd name="T39" fmla="*/ 97 h 94"/>
                <a:gd name="T40" fmla="*/ 39 w 133"/>
                <a:gd name="T41" fmla="*/ 88 h 94"/>
                <a:gd name="T42" fmla="*/ 30 w 133"/>
                <a:gd name="T43" fmla="*/ 88 h 94"/>
                <a:gd name="T44" fmla="*/ 39 w 133"/>
                <a:gd name="T45" fmla="*/ 80 h 94"/>
                <a:gd name="T46" fmla="*/ 30 w 133"/>
                <a:gd name="T47" fmla="*/ 80 h 94"/>
                <a:gd name="T48" fmla="*/ 16 w 133"/>
                <a:gd name="T49" fmla="*/ 72 h 94"/>
                <a:gd name="T50" fmla="*/ 16 w 133"/>
                <a:gd name="T51" fmla="*/ 64 h 94"/>
                <a:gd name="T52" fmla="*/ 8 w 133"/>
                <a:gd name="T53" fmla="*/ 56 h 94"/>
                <a:gd name="T54" fmla="*/ 0 w 133"/>
                <a:gd name="T55" fmla="*/ 47 h 94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33"/>
                <a:gd name="T85" fmla="*/ 0 h 94"/>
                <a:gd name="T86" fmla="*/ 133 w 133"/>
                <a:gd name="T87" fmla="*/ 94 h 94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33" h="94">
                  <a:moveTo>
                    <a:pt x="0" y="42"/>
                  </a:moveTo>
                  <a:lnTo>
                    <a:pt x="0" y="42"/>
                  </a:lnTo>
                  <a:lnTo>
                    <a:pt x="15" y="36"/>
                  </a:lnTo>
                  <a:lnTo>
                    <a:pt x="23" y="14"/>
                  </a:lnTo>
                  <a:lnTo>
                    <a:pt x="37" y="7"/>
                  </a:lnTo>
                  <a:lnTo>
                    <a:pt x="58" y="7"/>
                  </a:lnTo>
                  <a:lnTo>
                    <a:pt x="66" y="7"/>
                  </a:lnTo>
                  <a:lnTo>
                    <a:pt x="95" y="0"/>
                  </a:lnTo>
                  <a:lnTo>
                    <a:pt x="103" y="7"/>
                  </a:lnTo>
                  <a:lnTo>
                    <a:pt x="110" y="29"/>
                  </a:lnTo>
                  <a:lnTo>
                    <a:pt x="118" y="57"/>
                  </a:lnTo>
                  <a:lnTo>
                    <a:pt x="132" y="57"/>
                  </a:lnTo>
                  <a:lnTo>
                    <a:pt x="132" y="71"/>
                  </a:lnTo>
                  <a:lnTo>
                    <a:pt x="124" y="78"/>
                  </a:lnTo>
                  <a:lnTo>
                    <a:pt x="124" y="71"/>
                  </a:lnTo>
                  <a:lnTo>
                    <a:pt x="124" y="64"/>
                  </a:lnTo>
                  <a:lnTo>
                    <a:pt x="124" y="86"/>
                  </a:lnTo>
                  <a:lnTo>
                    <a:pt x="95" y="86"/>
                  </a:lnTo>
                  <a:lnTo>
                    <a:pt x="74" y="93"/>
                  </a:lnTo>
                  <a:lnTo>
                    <a:pt x="37" y="86"/>
                  </a:lnTo>
                  <a:lnTo>
                    <a:pt x="37" y="78"/>
                  </a:lnTo>
                  <a:lnTo>
                    <a:pt x="29" y="78"/>
                  </a:lnTo>
                  <a:lnTo>
                    <a:pt x="37" y="71"/>
                  </a:lnTo>
                  <a:lnTo>
                    <a:pt x="29" y="71"/>
                  </a:lnTo>
                  <a:lnTo>
                    <a:pt x="15" y="64"/>
                  </a:lnTo>
                  <a:lnTo>
                    <a:pt x="15" y="57"/>
                  </a:lnTo>
                  <a:lnTo>
                    <a:pt x="8" y="50"/>
                  </a:lnTo>
                  <a:lnTo>
                    <a:pt x="0" y="4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0" name="Freeform 780"/>
            <p:cNvSpPr>
              <a:spLocks/>
            </p:cNvSpPr>
            <p:nvPr/>
          </p:nvSpPr>
          <p:spPr bwMode="auto">
            <a:xfrm>
              <a:off x="3051" y="1742"/>
              <a:ext cx="114" cy="71"/>
            </a:xfrm>
            <a:custGeom>
              <a:avLst/>
              <a:gdLst>
                <a:gd name="T0" fmla="*/ 0 w 110"/>
                <a:gd name="T1" fmla="*/ 44 h 63"/>
                <a:gd name="T2" fmla="*/ 0 w 110"/>
                <a:gd name="T3" fmla="*/ 44 h 63"/>
                <a:gd name="T4" fmla="*/ 8 w 110"/>
                <a:gd name="T5" fmla="*/ 17 h 63"/>
                <a:gd name="T6" fmla="*/ 24 w 110"/>
                <a:gd name="T7" fmla="*/ 9 h 63"/>
                <a:gd name="T8" fmla="*/ 48 w 110"/>
                <a:gd name="T9" fmla="*/ 9 h 63"/>
                <a:gd name="T10" fmla="*/ 56 w 110"/>
                <a:gd name="T11" fmla="*/ 9 h 63"/>
                <a:gd name="T12" fmla="*/ 88 w 110"/>
                <a:gd name="T13" fmla="*/ 0 h 63"/>
                <a:gd name="T14" fmla="*/ 96 w 110"/>
                <a:gd name="T15" fmla="*/ 9 h 63"/>
                <a:gd name="T16" fmla="*/ 105 w 110"/>
                <a:gd name="T17" fmla="*/ 35 h 63"/>
                <a:gd name="T18" fmla="*/ 113 w 110"/>
                <a:gd name="T19" fmla="*/ 7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63"/>
                <a:gd name="T32" fmla="*/ 110 w 110"/>
                <a:gd name="T33" fmla="*/ 63 h 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63">
                  <a:moveTo>
                    <a:pt x="0" y="39"/>
                  </a:moveTo>
                  <a:lnTo>
                    <a:pt x="0" y="39"/>
                  </a:lnTo>
                  <a:lnTo>
                    <a:pt x="8" y="15"/>
                  </a:lnTo>
                  <a:lnTo>
                    <a:pt x="23" y="8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85" y="0"/>
                  </a:lnTo>
                  <a:lnTo>
                    <a:pt x="93" y="8"/>
                  </a:lnTo>
                  <a:lnTo>
                    <a:pt x="101" y="31"/>
                  </a:lnTo>
                  <a:lnTo>
                    <a:pt x="109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1" name="Freeform 781"/>
            <p:cNvSpPr>
              <a:spLocks/>
            </p:cNvSpPr>
            <p:nvPr/>
          </p:nvSpPr>
          <p:spPr bwMode="auto">
            <a:xfrm>
              <a:off x="3034" y="1742"/>
              <a:ext cx="147" cy="115"/>
            </a:xfrm>
            <a:custGeom>
              <a:avLst/>
              <a:gdLst>
                <a:gd name="T0" fmla="*/ 130 w 141"/>
                <a:gd name="T1" fmla="*/ 70 h 102"/>
                <a:gd name="T2" fmla="*/ 130 w 141"/>
                <a:gd name="T3" fmla="*/ 70 h 102"/>
                <a:gd name="T4" fmla="*/ 146 w 141"/>
                <a:gd name="T5" fmla="*/ 70 h 102"/>
                <a:gd name="T6" fmla="*/ 146 w 141"/>
                <a:gd name="T7" fmla="*/ 87 h 102"/>
                <a:gd name="T8" fmla="*/ 138 w 141"/>
                <a:gd name="T9" fmla="*/ 96 h 102"/>
                <a:gd name="T10" fmla="*/ 138 w 141"/>
                <a:gd name="T11" fmla="*/ 87 h 102"/>
                <a:gd name="T12" fmla="*/ 138 w 141"/>
                <a:gd name="T13" fmla="*/ 79 h 102"/>
                <a:gd name="T14" fmla="*/ 138 w 141"/>
                <a:gd name="T15" fmla="*/ 114 h 102"/>
                <a:gd name="T16" fmla="*/ 105 w 141"/>
                <a:gd name="T17" fmla="*/ 105 h 102"/>
                <a:gd name="T18" fmla="*/ 81 w 141"/>
                <a:gd name="T19" fmla="*/ 114 h 102"/>
                <a:gd name="T20" fmla="*/ 41 w 141"/>
                <a:gd name="T21" fmla="*/ 114 h 102"/>
                <a:gd name="T22" fmla="*/ 41 w 141"/>
                <a:gd name="T23" fmla="*/ 105 h 102"/>
                <a:gd name="T24" fmla="*/ 32 w 141"/>
                <a:gd name="T25" fmla="*/ 96 h 102"/>
                <a:gd name="T26" fmla="*/ 41 w 141"/>
                <a:gd name="T27" fmla="*/ 87 h 102"/>
                <a:gd name="T28" fmla="*/ 32 w 141"/>
                <a:gd name="T29" fmla="*/ 87 h 102"/>
                <a:gd name="T30" fmla="*/ 17 w 141"/>
                <a:gd name="T31" fmla="*/ 87 h 102"/>
                <a:gd name="T32" fmla="*/ 17 w 141"/>
                <a:gd name="T33" fmla="*/ 79 h 102"/>
                <a:gd name="T34" fmla="*/ 17 w 141"/>
                <a:gd name="T35" fmla="*/ 70 h 102"/>
                <a:gd name="T36" fmla="*/ 8 w 141"/>
                <a:gd name="T37" fmla="*/ 61 h 102"/>
                <a:gd name="T38" fmla="*/ 0 w 141"/>
                <a:gd name="T39" fmla="*/ 52 h 102"/>
                <a:gd name="T40" fmla="*/ 17 w 141"/>
                <a:gd name="T41" fmla="*/ 44 h 102"/>
                <a:gd name="T42" fmla="*/ 25 w 141"/>
                <a:gd name="T43" fmla="*/ 17 h 102"/>
                <a:gd name="T44" fmla="*/ 41 w 141"/>
                <a:gd name="T45" fmla="*/ 9 h 102"/>
                <a:gd name="T46" fmla="*/ 65 w 141"/>
                <a:gd name="T47" fmla="*/ 9 h 102"/>
                <a:gd name="T48" fmla="*/ 73 w 141"/>
                <a:gd name="T49" fmla="*/ 9 h 102"/>
                <a:gd name="T50" fmla="*/ 105 w 141"/>
                <a:gd name="T51" fmla="*/ 0 h 102"/>
                <a:gd name="T52" fmla="*/ 114 w 141"/>
                <a:gd name="T53" fmla="*/ 9 h 102"/>
                <a:gd name="T54" fmla="*/ 122 w 141"/>
                <a:gd name="T55" fmla="*/ 35 h 102"/>
                <a:gd name="T56" fmla="*/ 130 w 141"/>
                <a:gd name="T57" fmla="*/ 70 h 102"/>
                <a:gd name="T58" fmla="*/ 146 w 141"/>
                <a:gd name="T59" fmla="*/ 70 h 102"/>
                <a:gd name="T60" fmla="*/ 146 w 141"/>
                <a:gd name="T61" fmla="*/ 87 h 102"/>
                <a:gd name="T62" fmla="*/ 138 w 141"/>
                <a:gd name="T63" fmla="*/ 96 h 102"/>
                <a:gd name="T64" fmla="*/ 138 w 141"/>
                <a:gd name="T65" fmla="*/ 87 h 102"/>
                <a:gd name="T66" fmla="*/ 138 w 141"/>
                <a:gd name="T67" fmla="*/ 79 h 102"/>
                <a:gd name="T68" fmla="*/ 138 w 141"/>
                <a:gd name="T69" fmla="*/ 105 h 102"/>
                <a:gd name="T70" fmla="*/ 105 w 141"/>
                <a:gd name="T71" fmla="*/ 105 h 102"/>
                <a:gd name="T72" fmla="*/ 81 w 141"/>
                <a:gd name="T73" fmla="*/ 114 h 102"/>
                <a:gd name="T74" fmla="*/ 41 w 141"/>
                <a:gd name="T75" fmla="*/ 105 h 102"/>
                <a:gd name="T76" fmla="*/ 41 w 141"/>
                <a:gd name="T77" fmla="*/ 96 h 102"/>
                <a:gd name="T78" fmla="*/ 32 w 141"/>
                <a:gd name="T79" fmla="*/ 96 h 102"/>
                <a:gd name="T80" fmla="*/ 41 w 141"/>
                <a:gd name="T81" fmla="*/ 87 h 102"/>
                <a:gd name="T82" fmla="*/ 32 w 141"/>
                <a:gd name="T83" fmla="*/ 87 h 102"/>
                <a:gd name="T84" fmla="*/ 17 w 141"/>
                <a:gd name="T85" fmla="*/ 79 h 102"/>
                <a:gd name="T86" fmla="*/ 17 w 141"/>
                <a:gd name="T87" fmla="*/ 70 h 102"/>
                <a:gd name="T88" fmla="*/ 8 w 141"/>
                <a:gd name="T89" fmla="*/ 61 h 102"/>
                <a:gd name="T90" fmla="*/ 0 w 141"/>
                <a:gd name="T91" fmla="*/ 52 h 10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41"/>
                <a:gd name="T139" fmla="*/ 0 h 102"/>
                <a:gd name="T140" fmla="*/ 141 w 141"/>
                <a:gd name="T141" fmla="*/ 102 h 10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41" h="102">
                  <a:moveTo>
                    <a:pt x="125" y="62"/>
                  </a:moveTo>
                  <a:lnTo>
                    <a:pt x="125" y="62"/>
                  </a:lnTo>
                  <a:lnTo>
                    <a:pt x="140" y="62"/>
                  </a:lnTo>
                  <a:lnTo>
                    <a:pt x="140" y="77"/>
                  </a:lnTo>
                  <a:lnTo>
                    <a:pt x="132" y="85"/>
                  </a:lnTo>
                  <a:lnTo>
                    <a:pt x="132" y="77"/>
                  </a:lnTo>
                  <a:lnTo>
                    <a:pt x="132" y="70"/>
                  </a:lnTo>
                  <a:lnTo>
                    <a:pt x="132" y="101"/>
                  </a:lnTo>
                  <a:lnTo>
                    <a:pt x="101" y="93"/>
                  </a:lnTo>
                  <a:lnTo>
                    <a:pt x="78" y="101"/>
                  </a:lnTo>
                  <a:lnTo>
                    <a:pt x="39" y="101"/>
                  </a:lnTo>
                  <a:lnTo>
                    <a:pt x="39" y="93"/>
                  </a:lnTo>
                  <a:lnTo>
                    <a:pt x="31" y="85"/>
                  </a:lnTo>
                  <a:lnTo>
                    <a:pt x="39" y="77"/>
                  </a:lnTo>
                  <a:lnTo>
                    <a:pt x="31" y="77"/>
                  </a:lnTo>
                  <a:lnTo>
                    <a:pt x="16" y="77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8" y="54"/>
                  </a:lnTo>
                  <a:lnTo>
                    <a:pt x="0" y="46"/>
                  </a:lnTo>
                  <a:lnTo>
                    <a:pt x="16" y="39"/>
                  </a:lnTo>
                  <a:lnTo>
                    <a:pt x="24" y="15"/>
                  </a:lnTo>
                  <a:lnTo>
                    <a:pt x="39" y="8"/>
                  </a:lnTo>
                  <a:lnTo>
                    <a:pt x="62" y="8"/>
                  </a:lnTo>
                  <a:lnTo>
                    <a:pt x="70" y="8"/>
                  </a:lnTo>
                  <a:lnTo>
                    <a:pt x="101" y="0"/>
                  </a:lnTo>
                  <a:lnTo>
                    <a:pt x="109" y="8"/>
                  </a:lnTo>
                  <a:lnTo>
                    <a:pt x="117" y="31"/>
                  </a:lnTo>
                  <a:lnTo>
                    <a:pt x="125" y="62"/>
                  </a:lnTo>
                  <a:lnTo>
                    <a:pt x="140" y="62"/>
                  </a:lnTo>
                  <a:lnTo>
                    <a:pt x="140" y="77"/>
                  </a:lnTo>
                  <a:lnTo>
                    <a:pt x="132" y="85"/>
                  </a:lnTo>
                  <a:lnTo>
                    <a:pt x="132" y="77"/>
                  </a:lnTo>
                  <a:lnTo>
                    <a:pt x="132" y="70"/>
                  </a:lnTo>
                  <a:lnTo>
                    <a:pt x="132" y="93"/>
                  </a:lnTo>
                  <a:lnTo>
                    <a:pt x="101" y="93"/>
                  </a:lnTo>
                  <a:lnTo>
                    <a:pt x="78" y="101"/>
                  </a:lnTo>
                  <a:lnTo>
                    <a:pt x="39" y="93"/>
                  </a:lnTo>
                  <a:lnTo>
                    <a:pt x="39" y="85"/>
                  </a:lnTo>
                  <a:lnTo>
                    <a:pt x="31" y="85"/>
                  </a:lnTo>
                  <a:lnTo>
                    <a:pt x="39" y="77"/>
                  </a:lnTo>
                  <a:lnTo>
                    <a:pt x="31" y="77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8" y="54"/>
                  </a:lnTo>
                  <a:lnTo>
                    <a:pt x="0" y="4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2" name="Freeform 782"/>
            <p:cNvSpPr>
              <a:spLocks/>
            </p:cNvSpPr>
            <p:nvPr/>
          </p:nvSpPr>
          <p:spPr bwMode="auto">
            <a:xfrm>
              <a:off x="2921" y="1777"/>
              <a:ext cx="41" cy="18"/>
            </a:xfrm>
            <a:custGeom>
              <a:avLst/>
              <a:gdLst>
                <a:gd name="T0" fmla="*/ 40 w 39"/>
                <a:gd name="T1" fmla="*/ 0 h 16"/>
                <a:gd name="T2" fmla="*/ 40 w 39"/>
                <a:gd name="T3" fmla="*/ 0 h 16"/>
                <a:gd name="T4" fmla="*/ 40 w 39"/>
                <a:gd name="T5" fmla="*/ 6 h 16"/>
                <a:gd name="T6" fmla="*/ 34 w 39"/>
                <a:gd name="T7" fmla="*/ 6 h 16"/>
                <a:gd name="T8" fmla="*/ 27 w 39"/>
                <a:gd name="T9" fmla="*/ 17 h 16"/>
                <a:gd name="T10" fmla="*/ 13 w 39"/>
                <a:gd name="T11" fmla="*/ 17 h 16"/>
                <a:gd name="T12" fmla="*/ 7 w 39"/>
                <a:gd name="T13" fmla="*/ 17 h 16"/>
                <a:gd name="T14" fmla="*/ 7 w 39"/>
                <a:gd name="T15" fmla="*/ 11 h 16"/>
                <a:gd name="T16" fmla="*/ 0 w 39"/>
                <a:gd name="T17" fmla="*/ 11 h 16"/>
                <a:gd name="T18" fmla="*/ 7 w 39"/>
                <a:gd name="T19" fmla="*/ 6 h 16"/>
                <a:gd name="T20" fmla="*/ 20 w 39"/>
                <a:gd name="T21" fmla="*/ 6 h 16"/>
                <a:gd name="T22" fmla="*/ 40 w 39"/>
                <a:gd name="T23" fmla="*/ 0 h 1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9"/>
                <a:gd name="T37" fmla="*/ 0 h 16"/>
                <a:gd name="T38" fmla="*/ 39 w 39"/>
                <a:gd name="T39" fmla="*/ 16 h 1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9" h="16">
                  <a:moveTo>
                    <a:pt x="38" y="0"/>
                  </a:moveTo>
                  <a:lnTo>
                    <a:pt x="38" y="0"/>
                  </a:lnTo>
                  <a:lnTo>
                    <a:pt x="38" y="5"/>
                  </a:lnTo>
                  <a:lnTo>
                    <a:pt x="32" y="5"/>
                  </a:lnTo>
                  <a:lnTo>
                    <a:pt x="26" y="15"/>
                  </a:lnTo>
                  <a:lnTo>
                    <a:pt x="12" y="15"/>
                  </a:lnTo>
                  <a:lnTo>
                    <a:pt x="7" y="15"/>
                  </a:lnTo>
                  <a:lnTo>
                    <a:pt x="7" y="10"/>
                  </a:lnTo>
                  <a:lnTo>
                    <a:pt x="0" y="10"/>
                  </a:lnTo>
                  <a:lnTo>
                    <a:pt x="7" y="5"/>
                  </a:lnTo>
                  <a:lnTo>
                    <a:pt x="19" y="5"/>
                  </a:lnTo>
                  <a:lnTo>
                    <a:pt x="38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3" name="Freeform 783"/>
            <p:cNvSpPr>
              <a:spLocks/>
            </p:cNvSpPr>
            <p:nvPr/>
          </p:nvSpPr>
          <p:spPr bwMode="auto">
            <a:xfrm>
              <a:off x="2930" y="1777"/>
              <a:ext cx="89" cy="97"/>
            </a:xfrm>
            <a:custGeom>
              <a:avLst/>
              <a:gdLst>
                <a:gd name="T0" fmla="*/ 51 w 86"/>
                <a:gd name="T1" fmla="*/ 72 h 86"/>
                <a:gd name="T2" fmla="*/ 51 w 86"/>
                <a:gd name="T3" fmla="*/ 72 h 86"/>
                <a:gd name="T4" fmla="*/ 65 w 86"/>
                <a:gd name="T5" fmla="*/ 88 h 86"/>
                <a:gd name="T6" fmla="*/ 65 w 86"/>
                <a:gd name="T7" fmla="*/ 96 h 86"/>
                <a:gd name="T8" fmla="*/ 59 w 86"/>
                <a:gd name="T9" fmla="*/ 88 h 86"/>
                <a:gd name="T10" fmla="*/ 51 w 86"/>
                <a:gd name="T11" fmla="*/ 88 h 86"/>
                <a:gd name="T12" fmla="*/ 59 w 86"/>
                <a:gd name="T13" fmla="*/ 88 h 86"/>
                <a:gd name="T14" fmla="*/ 43 w 86"/>
                <a:gd name="T15" fmla="*/ 72 h 86"/>
                <a:gd name="T16" fmla="*/ 36 w 86"/>
                <a:gd name="T17" fmla="*/ 72 h 86"/>
                <a:gd name="T18" fmla="*/ 22 w 86"/>
                <a:gd name="T19" fmla="*/ 55 h 86"/>
                <a:gd name="T20" fmla="*/ 22 w 86"/>
                <a:gd name="T21" fmla="*/ 47 h 86"/>
                <a:gd name="T22" fmla="*/ 14 w 86"/>
                <a:gd name="T23" fmla="*/ 41 h 86"/>
                <a:gd name="T24" fmla="*/ 14 w 86"/>
                <a:gd name="T25" fmla="*/ 32 h 86"/>
                <a:gd name="T26" fmla="*/ 6 w 86"/>
                <a:gd name="T27" fmla="*/ 32 h 86"/>
                <a:gd name="T28" fmla="*/ 6 w 86"/>
                <a:gd name="T29" fmla="*/ 47 h 86"/>
                <a:gd name="T30" fmla="*/ 0 w 86"/>
                <a:gd name="T31" fmla="*/ 41 h 86"/>
                <a:gd name="T32" fmla="*/ 0 w 86"/>
                <a:gd name="T33" fmla="*/ 32 h 86"/>
                <a:gd name="T34" fmla="*/ 0 w 86"/>
                <a:gd name="T35" fmla="*/ 24 h 86"/>
                <a:gd name="T36" fmla="*/ 6 w 86"/>
                <a:gd name="T37" fmla="*/ 24 h 86"/>
                <a:gd name="T38" fmla="*/ 22 w 86"/>
                <a:gd name="T39" fmla="*/ 24 h 86"/>
                <a:gd name="T40" fmla="*/ 29 w 86"/>
                <a:gd name="T41" fmla="*/ 8 h 86"/>
                <a:gd name="T42" fmla="*/ 36 w 86"/>
                <a:gd name="T43" fmla="*/ 8 h 86"/>
                <a:gd name="T44" fmla="*/ 36 w 86"/>
                <a:gd name="T45" fmla="*/ 0 h 86"/>
                <a:gd name="T46" fmla="*/ 59 w 86"/>
                <a:gd name="T47" fmla="*/ 24 h 86"/>
                <a:gd name="T48" fmla="*/ 72 w 86"/>
                <a:gd name="T49" fmla="*/ 16 h 86"/>
                <a:gd name="T50" fmla="*/ 72 w 86"/>
                <a:gd name="T51" fmla="*/ 32 h 86"/>
                <a:gd name="T52" fmla="*/ 88 w 86"/>
                <a:gd name="T53" fmla="*/ 41 h 86"/>
                <a:gd name="T54" fmla="*/ 81 w 86"/>
                <a:gd name="T55" fmla="*/ 41 h 86"/>
                <a:gd name="T56" fmla="*/ 72 w 86"/>
                <a:gd name="T57" fmla="*/ 41 h 86"/>
                <a:gd name="T58" fmla="*/ 43 w 86"/>
                <a:gd name="T59" fmla="*/ 32 h 86"/>
                <a:gd name="T60" fmla="*/ 36 w 86"/>
                <a:gd name="T61" fmla="*/ 41 h 86"/>
                <a:gd name="T62" fmla="*/ 29 w 86"/>
                <a:gd name="T63" fmla="*/ 32 h 86"/>
                <a:gd name="T64" fmla="*/ 29 w 86"/>
                <a:gd name="T65" fmla="*/ 41 h 86"/>
                <a:gd name="T66" fmla="*/ 29 w 86"/>
                <a:gd name="T67" fmla="*/ 47 h 86"/>
                <a:gd name="T68" fmla="*/ 51 w 86"/>
                <a:gd name="T69" fmla="*/ 72 h 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86"/>
                <a:gd name="T106" fmla="*/ 0 h 86"/>
                <a:gd name="T107" fmla="*/ 86 w 86"/>
                <a:gd name="T108" fmla="*/ 86 h 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86" h="86">
                  <a:moveTo>
                    <a:pt x="49" y="64"/>
                  </a:moveTo>
                  <a:lnTo>
                    <a:pt x="49" y="64"/>
                  </a:lnTo>
                  <a:lnTo>
                    <a:pt x="63" y="78"/>
                  </a:lnTo>
                  <a:lnTo>
                    <a:pt x="63" y="85"/>
                  </a:lnTo>
                  <a:lnTo>
                    <a:pt x="57" y="78"/>
                  </a:lnTo>
                  <a:lnTo>
                    <a:pt x="49" y="78"/>
                  </a:lnTo>
                  <a:lnTo>
                    <a:pt x="57" y="78"/>
                  </a:lnTo>
                  <a:lnTo>
                    <a:pt x="42" y="64"/>
                  </a:lnTo>
                  <a:lnTo>
                    <a:pt x="35" y="64"/>
                  </a:lnTo>
                  <a:lnTo>
                    <a:pt x="21" y="49"/>
                  </a:lnTo>
                  <a:lnTo>
                    <a:pt x="21" y="42"/>
                  </a:lnTo>
                  <a:lnTo>
                    <a:pt x="14" y="36"/>
                  </a:lnTo>
                  <a:lnTo>
                    <a:pt x="14" y="28"/>
                  </a:lnTo>
                  <a:lnTo>
                    <a:pt x="6" y="2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8"/>
                  </a:lnTo>
                  <a:lnTo>
                    <a:pt x="0" y="21"/>
                  </a:lnTo>
                  <a:lnTo>
                    <a:pt x="6" y="21"/>
                  </a:lnTo>
                  <a:lnTo>
                    <a:pt x="21" y="21"/>
                  </a:lnTo>
                  <a:lnTo>
                    <a:pt x="28" y="7"/>
                  </a:lnTo>
                  <a:lnTo>
                    <a:pt x="35" y="7"/>
                  </a:lnTo>
                  <a:lnTo>
                    <a:pt x="35" y="0"/>
                  </a:lnTo>
                  <a:lnTo>
                    <a:pt x="57" y="21"/>
                  </a:lnTo>
                  <a:lnTo>
                    <a:pt x="70" y="14"/>
                  </a:lnTo>
                  <a:lnTo>
                    <a:pt x="70" y="28"/>
                  </a:lnTo>
                  <a:lnTo>
                    <a:pt x="85" y="36"/>
                  </a:lnTo>
                  <a:lnTo>
                    <a:pt x="78" y="36"/>
                  </a:lnTo>
                  <a:lnTo>
                    <a:pt x="70" y="36"/>
                  </a:lnTo>
                  <a:lnTo>
                    <a:pt x="42" y="28"/>
                  </a:lnTo>
                  <a:lnTo>
                    <a:pt x="35" y="36"/>
                  </a:lnTo>
                  <a:lnTo>
                    <a:pt x="28" y="28"/>
                  </a:lnTo>
                  <a:lnTo>
                    <a:pt x="28" y="36"/>
                  </a:lnTo>
                  <a:lnTo>
                    <a:pt x="28" y="42"/>
                  </a:lnTo>
                  <a:lnTo>
                    <a:pt x="49" y="6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4" name="Freeform 784"/>
            <p:cNvSpPr>
              <a:spLocks/>
            </p:cNvSpPr>
            <p:nvPr/>
          </p:nvSpPr>
          <p:spPr bwMode="auto">
            <a:xfrm>
              <a:off x="2930" y="1777"/>
              <a:ext cx="97" cy="107"/>
            </a:xfrm>
            <a:custGeom>
              <a:avLst/>
              <a:gdLst>
                <a:gd name="T0" fmla="*/ 71 w 94"/>
                <a:gd name="T1" fmla="*/ 97 h 94"/>
                <a:gd name="T2" fmla="*/ 71 w 94"/>
                <a:gd name="T3" fmla="*/ 97 h 94"/>
                <a:gd name="T4" fmla="*/ 71 w 94"/>
                <a:gd name="T5" fmla="*/ 106 h 94"/>
                <a:gd name="T6" fmla="*/ 64 w 94"/>
                <a:gd name="T7" fmla="*/ 97 h 94"/>
                <a:gd name="T8" fmla="*/ 56 w 94"/>
                <a:gd name="T9" fmla="*/ 97 h 94"/>
                <a:gd name="T10" fmla="*/ 64 w 94"/>
                <a:gd name="T11" fmla="*/ 97 h 94"/>
                <a:gd name="T12" fmla="*/ 47 w 94"/>
                <a:gd name="T13" fmla="*/ 89 h 94"/>
                <a:gd name="T14" fmla="*/ 39 w 94"/>
                <a:gd name="T15" fmla="*/ 80 h 94"/>
                <a:gd name="T16" fmla="*/ 24 w 94"/>
                <a:gd name="T17" fmla="*/ 71 h 94"/>
                <a:gd name="T18" fmla="*/ 24 w 94"/>
                <a:gd name="T19" fmla="*/ 61 h 94"/>
                <a:gd name="T20" fmla="*/ 15 w 94"/>
                <a:gd name="T21" fmla="*/ 44 h 94"/>
                <a:gd name="T22" fmla="*/ 15 w 94"/>
                <a:gd name="T23" fmla="*/ 35 h 94"/>
                <a:gd name="T24" fmla="*/ 7 w 94"/>
                <a:gd name="T25" fmla="*/ 35 h 94"/>
                <a:gd name="T26" fmla="*/ 7 w 94"/>
                <a:gd name="T27" fmla="*/ 52 h 94"/>
                <a:gd name="T28" fmla="*/ 0 w 94"/>
                <a:gd name="T29" fmla="*/ 52 h 94"/>
                <a:gd name="T30" fmla="*/ 0 w 94"/>
                <a:gd name="T31" fmla="*/ 44 h 94"/>
                <a:gd name="T32" fmla="*/ 0 w 94"/>
                <a:gd name="T33" fmla="*/ 35 h 94"/>
                <a:gd name="T34" fmla="*/ 0 w 94"/>
                <a:gd name="T35" fmla="*/ 26 h 94"/>
                <a:gd name="T36" fmla="*/ 15 w 94"/>
                <a:gd name="T37" fmla="*/ 26 h 94"/>
                <a:gd name="T38" fmla="*/ 24 w 94"/>
                <a:gd name="T39" fmla="*/ 26 h 94"/>
                <a:gd name="T40" fmla="*/ 32 w 94"/>
                <a:gd name="T41" fmla="*/ 9 h 94"/>
                <a:gd name="T42" fmla="*/ 39 w 94"/>
                <a:gd name="T43" fmla="*/ 9 h 94"/>
                <a:gd name="T44" fmla="*/ 39 w 94"/>
                <a:gd name="T45" fmla="*/ 0 h 94"/>
                <a:gd name="T46" fmla="*/ 64 w 94"/>
                <a:gd name="T47" fmla="*/ 26 h 94"/>
                <a:gd name="T48" fmla="*/ 79 w 94"/>
                <a:gd name="T49" fmla="*/ 26 h 94"/>
                <a:gd name="T50" fmla="*/ 79 w 94"/>
                <a:gd name="T51" fmla="*/ 35 h 94"/>
                <a:gd name="T52" fmla="*/ 96 w 94"/>
                <a:gd name="T53" fmla="*/ 44 h 94"/>
                <a:gd name="T54" fmla="*/ 88 w 94"/>
                <a:gd name="T55" fmla="*/ 44 h 94"/>
                <a:gd name="T56" fmla="*/ 79 w 94"/>
                <a:gd name="T57" fmla="*/ 44 h 94"/>
                <a:gd name="T58" fmla="*/ 47 w 94"/>
                <a:gd name="T59" fmla="*/ 35 h 94"/>
                <a:gd name="T60" fmla="*/ 39 w 94"/>
                <a:gd name="T61" fmla="*/ 44 h 94"/>
                <a:gd name="T62" fmla="*/ 32 w 94"/>
                <a:gd name="T63" fmla="*/ 35 h 94"/>
                <a:gd name="T64" fmla="*/ 32 w 94"/>
                <a:gd name="T65" fmla="*/ 44 h 94"/>
                <a:gd name="T66" fmla="*/ 39 w 94"/>
                <a:gd name="T67" fmla="*/ 52 h 94"/>
                <a:gd name="T68" fmla="*/ 56 w 94"/>
                <a:gd name="T69" fmla="*/ 80 h 94"/>
                <a:gd name="T70" fmla="*/ 71 w 94"/>
                <a:gd name="T71" fmla="*/ 97 h 94"/>
                <a:gd name="T72" fmla="*/ 71 w 94"/>
                <a:gd name="T73" fmla="*/ 106 h 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94"/>
                <a:gd name="T113" fmla="*/ 94 w 94"/>
                <a:gd name="T114" fmla="*/ 94 h 9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94">
                  <a:moveTo>
                    <a:pt x="69" y="85"/>
                  </a:moveTo>
                  <a:lnTo>
                    <a:pt x="69" y="85"/>
                  </a:lnTo>
                  <a:lnTo>
                    <a:pt x="69" y="93"/>
                  </a:lnTo>
                  <a:lnTo>
                    <a:pt x="62" y="85"/>
                  </a:lnTo>
                  <a:lnTo>
                    <a:pt x="54" y="85"/>
                  </a:lnTo>
                  <a:lnTo>
                    <a:pt x="62" y="85"/>
                  </a:lnTo>
                  <a:lnTo>
                    <a:pt x="46" y="78"/>
                  </a:lnTo>
                  <a:lnTo>
                    <a:pt x="38" y="70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15" y="39"/>
                  </a:lnTo>
                  <a:lnTo>
                    <a:pt x="15" y="31"/>
                  </a:lnTo>
                  <a:lnTo>
                    <a:pt x="7" y="31"/>
                  </a:lnTo>
                  <a:lnTo>
                    <a:pt x="7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31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62" y="23"/>
                  </a:lnTo>
                  <a:lnTo>
                    <a:pt x="77" y="23"/>
                  </a:lnTo>
                  <a:lnTo>
                    <a:pt x="77" y="31"/>
                  </a:lnTo>
                  <a:lnTo>
                    <a:pt x="93" y="39"/>
                  </a:lnTo>
                  <a:lnTo>
                    <a:pt x="85" y="39"/>
                  </a:lnTo>
                  <a:lnTo>
                    <a:pt x="77" y="39"/>
                  </a:lnTo>
                  <a:lnTo>
                    <a:pt x="46" y="31"/>
                  </a:lnTo>
                  <a:lnTo>
                    <a:pt x="38" y="39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38" y="46"/>
                  </a:lnTo>
                  <a:lnTo>
                    <a:pt x="54" y="70"/>
                  </a:lnTo>
                  <a:lnTo>
                    <a:pt x="69" y="85"/>
                  </a:lnTo>
                  <a:lnTo>
                    <a:pt x="69" y="9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5" name="Freeform 785"/>
            <p:cNvSpPr>
              <a:spLocks/>
            </p:cNvSpPr>
            <p:nvPr/>
          </p:nvSpPr>
          <p:spPr bwMode="auto">
            <a:xfrm>
              <a:off x="2930" y="1777"/>
              <a:ext cx="97" cy="107"/>
            </a:xfrm>
            <a:custGeom>
              <a:avLst/>
              <a:gdLst>
                <a:gd name="T0" fmla="*/ 71 w 94"/>
                <a:gd name="T1" fmla="*/ 106 h 94"/>
                <a:gd name="T2" fmla="*/ 64 w 94"/>
                <a:gd name="T3" fmla="*/ 97 h 94"/>
                <a:gd name="T4" fmla="*/ 56 w 94"/>
                <a:gd name="T5" fmla="*/ 97 h 94"/>
                <a:gd name="T6" fmla="*/ 64 w 94"/>
                <a:gd name="T7" fmla="*/ 97 h 94"/>
                <a:gd name="T8" fmla="*/ 47 w 94"/>
                <a:gd name="T9" fmla="*/ 80 h 94"/>
                <a:gd name="T10" fmla="*/ 39 w 94"/>
                <a:gd name="T11" fmla="*/ 80 h 94"/>
                <a:gd name="T12" fmla="*/ 24 w 94"/>
                <a:gd name="T13" fmla="*/ 61 h 94"/>
                <a:gd name="T14" fmla="*/ 24 w 94"/>
                <a:gd name="T15" fmla="*/ 52 h 94"/>
                <a:gd name="T16" fmla="*/ 15 w 94"/>
                <a:gd name="T17" fmla="*/ 44 h 94"/>
                <a:gd name="T18" fmla="*/ 15 w 94"/>
                <a:gd name="T19" fmla="*/ 35 h 94"/>
                <a:gd name="T20" fmla="*/ 7 w 94"/>
                <a:gd name="T21" fmla="*/ 35 h 94"/>
                <a:gd name="T22" fmla="*/ 7 w 94"/>
                <a:gd name="T23" fmla="*/ 52 h 94"/>
                <a:gd name="T24" fmla="*/ 0 w 94"/>
                <a:gd name="T25" fmla="*/ 44 h 94"/>
                <a:gd name="T26" fmla="*/ 0 w 94"/>
                <a:gd name="T27" fmla="*/ 35 h 94"/>
                <a:gd name="T28" fmla="*/ 0 w 94"/>
                <a:gd name="T29" fmla="*/ 26 h 94"/>
                <a:gd name="T30" fmla="*/ 7 w 94"/>
                <a:gd name="T31" fmla="*/ 26 h 94"/>
                <a:gd name="T32" fmla="*/ 24 w 94"/>
                <a:gd name="T33" fmla="*/ 26 h 94"/>
                <a:gd name="T34" fmla="*/ 32 w 94"/>
                <a:gd name="T35" fmla="*/ 9 h 94"/>
                <a:gd name="T36" fmla="*/ 39 w 94"/>
                <a:gd name="T37" fmla="*/ 9 h 94"/>
                <a:gd name="T38" fmla="*/ 39 w 94"/>
                <a:gd name="T39" fmla="*/ 0 h 94"/>
                <a:gd name="T40" fmla="*/ 64 w 94"/>
                <a:gd name="T41" fmla="*/ 26 h 94"/>
                <a:gd name="T42" fmla="*/ 79 w 94"/>
                <a:gd name="T43" fmla="*/ 17 h 94"/>
                <a:gd name="T44" fmla="*/ 79 w 94"/>
                <a:gd name="T45" fmla="*/ 35 h 94"/>
                <a:gd name="T46" fmla="*/ 96 w 94"/>
                <a:gd name="T47" fmla="*/ 44 h 94"/>
                <a:gd name="T48" fmla="*/ 88 w 94"/>
                <a:gd name="T49" fmla="*/ 44 h 94"/>
                <a:gd name="T50" fmla="*/ 79 w 94"/>
                <a:gd name="T51" fmla="*/ 44 h 94"/>
                <a:gd name="T52" fmla="*/ 47 w 94"/>
                <a:gd name="T53" fmla="*/ 35 h 94"/>
                <a:gd name="T54" fmla="*/ 39 w 94"/>
                <a:gd name="T55" fmla="*/ 44 h 94"/>
                <a:gd name="T56" fmla="*/ 32 w 94"/>
                <a:gd name="T57" fmla="*/ 35 h 94"/>
                <a:gd name="T58" fmla="*/ 32 w 94"/>
                <a:gd name="T59" fmla="*/ 44 h 94"/>
                <a:gd name="T60" fmla="*/ 32 w 94"/>
                <a:gd name="T61" fmla="*/ 52 h 94"/>
                <a:gd name="T62" fmla="*/ 56 w 94"/>
                <a:gd name="T63" fmla="*/ 80 h 9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94"/>
                <a:gd name="T97" fmla="*/ 0 h 94"/>
                <a:gd name="T98" fmla="*/ 94 w 94"/>
                <a:gd name="T99" fmla="*/ 94 h 9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94" h="94">
                  <a:moveTo>
                    <a:pt x="69" y="93"/>
                  </a:moveTo>
                  <a:lnTo>
                    <a:pt x="62" y="85"/>
                  </a:lnTo>
                  <a:lnTo>
                    <a:pt x="54" y="85"/>
                  </a:lnTo>
                  <a:lnTo>
                    <a:pt x="62" y="85"/>
                  </a:lnTo>
                  <a:lnTo>
                    <a:pt x="46" y="70"/>
                  </a:lnTo>
                  <a:lnTo>
                    <a:pt x="38" y="70"/>
                  </a:lnTo>
                  <a:lnTo>
                    <a:pt x="23" y="54"/>
                  </a:lnTo>
                  <a:lnTo>
                    <a:pt x="23" y="46"/>
                  </a:lnTo>
                  <a:lnTo>
                    <a:pt x="15" y="39"/>
                  </a:lnTo>
                  <a:lnTo>
                    <a:pt x="15" y="31"/>
                  </a:lnTo>
                  <a:lnTo>
                    <a:pt x="7" y="31"/>
                  </a:lnTo>
                  <a:lnTo>
                    <a:pt x="7" y="46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23" y="23"/>
                  </a:lnTo>
                  <a:lnTo>
                    <a:pt x="31" y="8"/>
                  </a:lnTo>
                  <a:lnTo>
                    <a:pt x="38" y="8"/>
                  </a:lnTo>
                  <a:lnTo>
                    <a:pt x="38" y="0"/>
                  </a:lnTo>
                  <a:lnTo>
                    <a:pt x="62" y="23"/>
                  </a:lnTo>
                  <a:lnTo>
                    <a:pt x="77" y="15"/>
                  </a:lnTo>
                  <a:lnTo>
                    <a:pt x="77" y="31"/>
                  </a:lnTo>
                  <a:lnTo>
                    <a:pt x="93" y="39"/>
                  </a:lnTo>
                  <a:lnTo>
                    <a:pt x="85" y="39"/>
                  </a:lnTo>
                  <a:lnTo>
                    <a:pt x="77" y="39"/>
                  </a:lnTo>
                  <a:lnTo>
                    <a:pt x="46" y="31"/>
                  </a:lnTo>
                  <a:lnTo>
                    <a:pt x="38" y="39"/>
                  </a:lnTo>
                  <a:lnTo>
                    <a:pt x="31" y="31"/>
                  </a:lnTo>
                  <a:lnTo>
                    <a:pt x="31" y="39"/>
                  </a:lnTo>
                  <a:lnTo>
                    <a:pt x="31" y="46"/>
                  </a:lnTo>
                  <a:lnTo>
                    <a:pt x="54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6" name="Freeform 786"/>
            <p:cNvSpPr>
              <a:spLocks/>
            </p:cNvSpPr>
            <p:nvPr/>
          </p:nvSpPr>
          <p:spPr bwMode="auto">
            <a:xfrm>
              <a:off x="2962" y="1812"/>
              <a:ext cx="57" cy="53"/>
            </a:xfrm>
            <a:custGeom>
              <a:avLst/>
              <a:gdLst>
                <a:gd name="T0" fmla="*/ 21 w 55"/>
                <a:gd name="T1" fmla="*/ 37 h 47"/>
                <a:gd name="T2" fmla="*/ 21 w 55"/>
                <a:gd name="T3" fmla="*/ 37 h 47"/>
                <a:gd name="T4" fmla="*/ 0 w 55"/>
                <a:gd name="T5" fmla="*/ 15 h 47"/>
                <a:gd name="T6" fmla="*/ 0 w 55"/>
                <a:gd name="T7" fmla="*/ 8 h 47"/>
                <a:gd name="T8" fmla="*/ 0 w 55"/>
                <a:gd name="T9" fmla="*/ 0 h 47"/>
                <a:gd name="T10" fmla="*/ 6 w 55"/>
                <a:gd name="T11" fmla="*/ 8 h 47"/>
                <a:gd name="T12" fmla="*/ 13 w 55"/>
                <a:gd name="T13" fmla="*/ 0 h 47"/>
                <a:gd name="T14" fmla="*/ 41 w 55"/>
                <a:gd name="T15" fmla="*/ 8 h 47"/>
                <a:gd name="T16" fmla="*/ 49 w 55"/>
                <a:gd name="T17" fmla="*/ 8 h 47"/>
                <a:gd name="T18" fmla="*/ 49 w 55"/>
                <a:gd name="T19" fmla="*/ 23 h 47"/>
                <a:gd name="T20" fmla="*/ 56 w 55"/>
                <a:gd name="T21" fmla="*/ 23 h 47"/>
                <a:gd name="T22" fmla="*/ 56 w 55"/>
                <a:gd name="T23" fmla="*/ 29 h 47"/>
                <a:gd name="T24" fmla="*/ 49 w 55"/>
                <a:gd name="T25" fmla="*/ 29 h 47"/>
                <a:gd name="T26" fmla="*/ 49 w 55"/>
                <a:gd name="T27" fmla="*/ 37 h 47"/>
                <a:gd name="T28" fmla="*/ 41 w 55"/>
                <a:gd name="T29" fmla="*/ 37 h 47"/>
                <a:gd name="T30" fmla="*/ 34 w 55"/>
                <a:gd name="T31" fmla="*/ 37 h 47"/>
                <a:gd name="T32" fmla="*/ 41 w 55"/>
                <a:gd name="T33" fmla="*/ 45 h 47"/>
                <a:gd name="T34" fmla="*/ 34 w 55"/>
                <a:gd name="T35" fmla="*/ 45 h 47"/>
                <a:gd name="T36" fmla="*/ 34 w 55"/>
                <a:gd name="T37" fmla="*/ 52 h 47"/>
                <a:gd name="T38" fmla="*/ 21 w 55"/>
                <a:gd name="T39" fmla="*/ 37 h 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5"/>
                <a:gd name="T61" fmla="*/ 0 h 47"/>
                <a:gd name="T62" fmla="*/ 55 w 55"/>
                <a:gd name="T63" fmla="*/ 47 h 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5" h="47">
                  <a:moveTo>
                    <a:pt x="20" y="33"/>
                  </a:moveTo>
                  <a:lnTo>
                    <a:pt x="20" y="3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0" y="0"/>
                  </a:lnTo>
                  <a:lnTo>
                    <a:pt x="6" y="7"/>
                  </a:lnTo>
                  <a:lnTo>
                    <a:pt x="13" y="0"/>
                  </a:lnTo>
                  <a:lnTo>
                    <a:pt x="40" y="7"/>
                  </a:lnTo>
                  <a:lnTo>
                    <a:pt x="47" y="7"/>
                  </a:lnTo>
                  <a:lnTo>
                    <a:pt x="47" y="20"/>
                  </a:lnTo>
                  <a:lnTo>
                    <a:pt x="54" y="20"/>
                  </a:lnTo>
                  <a:lnTo>
                    <a:pt x="54" y="26"/>
                  </a:lnTo>
                  <a:lnTo>
                    <a:pt x="47" y="26"/>
                  </a:lnTo>
                  <a:lnTo>
                    <a:pt x="47" y="33"/>
                  </a:lnTo>
                  <a:lnTo>
                    <a:pt x="40" y="33"/>
                  </a:lnTo>
                  <a:lnTo>
                    <a:pt x="33" y="33"/>
                  </a:lnTo>
                  <a:lnTo>
                    <a:pt x="40" y="40"/>
                  </a:lnTo>
                  <a:lnTo>
                    <a:pt x="33" y="40"/>
                  </a:lnTo>
                  <a:lnTo>
                    <a:pt x="33" y="46"/>
                  </a:lnTo>
                  <a:lnTo>
                    <a:pt x="20" y="3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27" name="Freeform 787"/>
            <p:cNvSpPr>
              <a:spLocks/>
            </p:cNvSpPr>
            <p:nvPr/>
          </p:nvSpPr>
          <p:spPr bwMode="auto">
            <a:xfrm>
              <a:off x="2962" y="1812"/>
              <a:ext cx="65" cy="55"/>
            </a:xfrm>
            <a:custGeom>
              <a:avLst/>
              <a:gdLst>
                <a:gd name="T0" fmla="*/ 7 w 63"/>
                <a:gd name="T1" fmla="*/ 17 h 48"/>
                <a:gd name="T2" fmla="*/ 0 w 63"/>
                <a:gd name="T3" fmla="*/ 9 h 48"/>
                <a:gd name="T4" fmla="*/ 0 w 63"/>
                <a:gd name="T5" fmla="*/ 0 h 48"/>
                <a:gd name="T6" fmla="*/ 7 w 63"/>
                <a:gd name="T7" fmla="*/ 9 h 48"/>
                <a:gd name="T8" fmla="*/ 15 w 63"/>
                <a:gd name="T9" fmla="*/ 0 h 48"/>
                <a:gd name="T10" fmla="*/ 47 w 63"/>
                <a:gd name="T11" fmla="*/ 9 h 48"/>
                <a:gd name="T12" fmla="*/ 56 w 63"/>
                <a:gd name="T13" fmla="*/ 9 h 48"/>
                <a:gd name="T14" fmla="*/ 56 w 63"/>
                <a:gd name="T15" fmla="*/ 26 h 48"/>
                <a:gd name="T16" fmla="*/ 64 w 63"/>
                <a:gd name="T17" fmla="*/ 36 h 48"/>
                <a:gd name="T18" fmla="*/ 56 w 63"/>
                <a:gd name="T19" fmla="*/ 36 h 48"/>
                <a:gd name="T20" fmla="*/ 56 w 63"/>
                <a:gd name="T21" fmla="*/ 45 h 48"/>
                <a:gd name="T22" fmla="*/ 47 w 63"/>
                <a:gd name="T23" fmla="*/ 45 h 48"/>
                <a:gd name="T24" fmla="*/ 56 w 63"/>
                <a:gd name="T25" fmla="*/ 54 h 48"/>
                <a:gd name="T26" fmla="*/ 47 w 63"/>
                <a:gd name="T27" fmla="*/ 45 h 4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3"/>
                <a:gd name="T43" fmla="*/ 0 h 48"/>
                <a:gd name="T44" fmla="*/ 63 w 63"/>
                <a:gd name="T45" fmla="*/ 48 h 4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3" h="48">
                  <a:moveTo>
                    <a:pt x="7" y="15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8"/>
                  </a:lnTo>
                  <a:lnTo>
                    <a:pt x="15" y="0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54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54" y="39"/>
                  </a:lnTo>
                  <a:lnTo>
                    <a:pt x="46" y="39"/>
                  </a:lnTo>
                  <a:lnTo>
                    <a:pt x="54" y="47"/>
                  </a:lnTo>
                  <a:lnTo>
                    <a:pt x="46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8" name="Freeform 788"/>
            <p:cNvSpPr>
              <a:spLocks/>
            </p:cNvSpPr>
            <p:nvPr/>
          </p:nvSpPr>
          <p:spPr bwMode="auto">
            <a:xfrm>
              <a:off x="2962" y="1812"/>
              <a:ext cx="65" cy="62"/>
            </a:xfrm>
            <a:custGeom>
              <a:avLst/>
              <a:gdLst>
                <a:gd name="T0" fmla="*/ 47 w 63"/>
                <a:gd name="T1" fmla="*/ 44 h 55"/>
                <a:gd name="T2" fmla="*/ 47 w 63"/>
                <a:gd name="T3" fmla="*/ 44 h 55"/>
                <a:gd name="T4" fmla="*/ 47 w 63"/>
                <a:gd name="T5" fmla="*/ 53 h 55"/>
                <a:gd name="T6" fmla="*/ 39 w 63"/>
                <a:gd name="T7" fmla="*/ 53 h 55"/>
                <a:gd name="T8" fmla="*/ 39 w 63"/>
                <a:gd name="T9" fmla="*/ 61 h 55"/>
                <a:gd name="T10" fmla="*/ 24 w 63"/>
                <a:gd name="T11" fmla="*/ 44 h 55"/>
                <a:gd name="T12" fmla="*/ 0 w 63"/>
                <a:gd name="T13" fmla="*/ 17 h 55"/>
                <a:gd name="T14" fmla="*/ 0 w 63"/>
                <a:gd name="T15" fmla="*/ 9 h 55"/>
                <a:gd name="T16" fmla="*/ 0 w 63"/>
                <a:gd name="T17" fmla="*/ 0 h 55"/>
                <a:gd name="T18" fmla="*/ 7 w 63"/>
                <a:gd name="T19" fmla="*/ 9 h 55"/>
                <a:gd name="T20" fmla="*/ 15 w 63"/>
                <a:gd name="T21" fmla="*/ 0 h 55"/>
                <a:gd name="T22" fmla="*/ 47 w 63"/>
                <a:gd name="T23" fmla="*/ 9 h 55"/>
                <a:gd name="T24" fmla="*/ 56 w 63"/>
                <a:gd name="T25" fmla="*/ 9 h 55"/>
                <a:gd name="T26" fmla="*/ 56 w 63"/>
                <a:gd name="T27" fmla="*/ 26 h 55"/>
                <a:gd name="T28" fmla="*/ 64 w 63"/>
                <a:gd name="T29" fmla="*/ 26 h 55"/>
                <a:gd name="T30" fmla="*/ 64 w 63"/>
                <a:gd name="T31" fmla="*/ 35 h 55"/>
                <a:gd name="T32" fmla="*/ 56 w 63"/>
                <a:gd name="T33" fmla="*/ 35 h 55"/>
                <a:gd name="T34" fmla="*/ 56 w 63"/>
                <a:gd name="T35" fmla="*/ 44 h 55"/>
                <a:gd name="T36" fmla="*/ 47 w 63"/>
                <a:gd name="T37" fmla="*/ 44 h 55"/>
                <a:gd name="T38" fmla="*/ 39 w 63"/>
                <a:gd name="T39" fmla="*/ 44 h 55"/>
                <a:gd name="T40" fmla="*/ 47 w 63"/>
                <a:gd name="T41" fmla="*/ 53 h 55"/>
                <a:gd name="T42" fmla="*/ 39 w 63"/>
                <a:gd name="T43" fmla="*/ 53 h 55"/>
                <a:gd name="T44" fmla="*/ 39 w 63"/>
                <a:gd name="T45" fmla="*/ 61 h 55"/>
                <a:gd name="T46" fmla="*/ 24 w 63"/>
                <a:gd name="T47" fmla="*/ 44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3"/>
                <a:gd name="T73" fmla="*/ 0 h 55"/>
                <a:gd name="T74" fmla="*/ 63 w 63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3" h="55">
                  <a:moveTo>
                    <a:pt x="46" y="39"/>
                  </a:moveTo>
                  <a:lnTo>
                    <a:pt x="46" y="39"/>
                  </a:lnTo>
                  <a:lnTo>
                    <a:pt x="46" y="47"/>
                  </a:lnTo>
                  <a:lnTo>
                    <a:pt x="38" y="47"/>
                  </a:lnTo>
                  <a:lnTo>
                    <a:pt x="38" y="54"/>
                  </a:lnTo>
                  <a:lnTo>
                    <a:pt x="23" y="39"/>
                  </a:lnTo>
                  <a:lnTo>
                    <a:pt x="0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8"/>
                  </a:lnTo>
                  <a:lnTo>
                    <a:pt x="15" y="0"/>
                  </a:lnTo>
                  <a:lnTo>
                    <a:pt x="46" y="8"/>
                  </a:lnTo>
                  <a:lnTo>
                    <a:pt x="54" y="8"/>
                  </a:lnTo>
                  <a:lnTo>
                    <a:pt x="54" y="23"/>
                  </a:lnTo>
                  <a:lnTo>
                    <a:pt x="62" y="23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54" y="39"/>
                  </a:lnTo>
                  <a:lnTo>
                    <a:pt x="46" y="39"/>
                  </a:lnTo>
                  <a:lnTo>
                    <a:pt x="38" y="39"/>
                  </a:lnTo>
                  <a:lnTo>
                    <a:pt x="46" y="47"/>
                  </a:lnTo>
                  <a:lnTo>
                    <a:pt x="38" y="47"/>
                  </a:lnTo>
                  <a:lnTo>
                    <a:pt x="38" y="54"/>
                  </a:lnTo>
                  <a:lnTo>
                    <a:pt x="23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29" name="Freeform 789"/>
            <p:cNvSpPr>
              <a:spLocks/>
            </p:cNvSpPr>
            <p:nvPr/>
          </p:nvSpPr>
          <p:spPr bwMode="auto">
            <a:xfrm>
              <a:off x="3010" y="1794"/>
              <a:ext cx="57" cy="90"/>
            </a:xfrm>
            <a:custGeom>
              <a:avLst/>
              <a:gdLst>
                <a:gd name="T0" fmla="*/ 7 w 55"/>
                <a:gd name="T1" fmla="*/ 25 h 79"/>
                <a:gd name="T2" fmla="*/ 7 w 55"/>
                <a:gd name="T3" fmla="*/ 25 h 79"/>
                <a:gd name="T4" fmla="*/ 15 w 55"/>
                <a:gd name="T5" fmla="*/ 25 h 79"/>
                <a:gd name="T6" fmla="*/ 0 w 55"/>
                <a:gd name="T7" fmla="*/ 17 h 79"/>
                <a:gd name="T8" fmla="*/ 0 w 55"/>
                <a:gd name="T9" fmla="*/ 0 h 79"/>
                <a:gd name="T10" fmla="*/ 15 w 55"/>
                <a:gd name="T11" fmla="*/ 0 h 79"/>
                <a:gd name="T12" fmla="*/ 21 w 55"/>
                <a:gd name="T13" fmla="*/ 0 h 79"/>
                <a:gd name="T14" fmla="*/ 28 w 55"/>
                <a:gd name="T15" fmla="*/ 8 h 79"/>
                <a:gd name="T16" fmla="*/ 35 w 55"/>
                <a:gd name="T17" fmla="*/ 17 h 79"/>
                <a:gd name="T18" fmla="*/ 35 w 55"/>
                <a:gd name="T19" fmla="*/ 25 h 79"/>
                <a:gd name="T20" fmla="*/ 49 w 55"/>
                <a:gd name="T21" fmla="*/ 32 h 79"/>
                <a:gd name="T22" fmla="*/ 56 w 55"/>
                <a:gd name="T23" fmla="*/ 32 h 79"/>
                <a:gd name="T24" fmla="*/ 49 w 55"/>
                <a:gd name="T25" fmla="*/ 40 h 79"/>
                <a:gd name="T26" fmla="*/ 56 w 55"/>
                <a:gd name="T27" fmla="*/ 40 h 79"/>
                <a:gd name="T28" fmla="*/ 49 w 55"/>
                <a:gd name="T29" fmla="*/ 49 h 79"/>
                <a:gd name="T30" fmla="*/ 49 w 55"/>
                <a:gd name="T31" fmla="*/ 57 h 79"/>
                <a:gd name="T32" fmla="*/ 56 w 55"/>
                <a:gd name="T33" fmla="*/ 65 h 79"/>
                <a:gd name="T34" fmla="*/ 49 w 55"/>
                <a:gd name="T35" fmla="*/ 81 h 79"/>
                <a:gd name="T36" fmla="*/ 35 w 55"/>
                <a:gd name="T37" fmla="*/ 81 h 79"/>
                <a:gd name="T38" fmla="*/ 28 w 55"/>
                <a:gd name="T39" fmla="*/ 89 h 79"/>
                <a:gd name="T40" fmla="*/ 21 w 55"/>
                <a:gd name="T41" fmla="*/ 81 h 79"/>
                <a:gd name="T42" fmla="*/ 15 w 55"/>
                <a:gd name="T43" fmla="*/ 81 h 79"/>
                <a:gd name="T44" fmla="*/ 15 w 55"/>
                <a:gd name="T45" fmla="*/ 72 h 79"/>
                <a:gd name="T46" fmla="*/ 21 w 55"/>
                <a:gd name="T47" fmla="*/ 72 h 79"/>
                <a:gd name="T48" fmla="*/ 7 w 55"/>
                <a:gd name="T49" fmla="*/ 57 h 79"/>
                <a:gd name="T50" fmla="*/ 7 w 55"/>
                <a:gd name="T51" fmla="*/ 49 h 79"/>
                <a:gd name="T52" fmla="*/ 15 w 55"/>
                <a:gd name="T53" fmla="*/ 49 h 79"/>
                <a:gd name="T54" fmla="*/ 15 w 55"/>
                <a:gd name="T55" fmla="*/ 40 h 79"/>
                <a:gd name="T56" fmla="*/ 7 w 55"/>
                <a:gd name="T57" fmla="*/ 40 h 79"/>
                <a:gd name="T58" fmla="*/ 7 w 55"/>
                <a:gd name="T59" fmla="*/ 25 h 7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79"/>
                <a:gd name="T92" fmla="*/ 55 w 55"/>
                <a:gd name="T93" fmla="*/ 79 h 7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79">
                  <a:moveTo>
                    <a:pt x="7" y="22"/>
                  </a:moveTo>
                  <a:lnTo>
                    <a:pt x="7" y="22"/>
                  </a:lnTo>
                  <a:lnTo>
                    <a:pt x="14" y="22"/>
                  </a:lnTo>
                  <a:lnTo>
                    <a:pt x="0" y="15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0" y="0"/>
                  </a:lnTo>
                  <a:lnTo>
                    <a:pt x="27" y="7"/>
                  </a:lnTo>
                  <a:lnTo>
                    <a:pt x="34" y="15"/>
                  </a:lnTo>
                  <a:lnTo>
                    <a:pt x="34" y="22"/>
                  </a:lnTo>
                  <a:lnTo>
                    <a:pt x="47" y="28"/>
                  </a:lnTo>
                  <a:lnTo>
                    <a:pt x="54" y="28"/>
                  </a:lnTo>
                  <a:lnTo>
                    <a:pt x="47" y="35"/>
                  </a:lnTo>
                  <a:lnTo>
                    <a:pt x="54" y="35"/>
                  </a:lnTo>
                  <a:lnTo>
                    <a:pt x="47" y="43"/>
                  </a:lnTo>
                  <a:lnTo>
                    <a:pt x="47" y="50"/>
                  </a:lnTo>
                  <a:lnTo>
                    <a:pt x="54" y="57"/>
                  </a:lnTo>
                  <a:lnTo>
                    <a:pt x="47" y="71"/>
                  </a:lnTo>
                  <a:lnTo>
                    <a:pt x="34" y="71"/>
                  </a:lnTo>
                  <a:lnTo>
                    <a:pt x="27" y="78"/>
                  </a:lnTo>
                  <a:lnTo>
                    <a:pt x="20" y="71"/>
                  </a:lnTo>
                  <a:lnTo>
                    <a:pt x="14" y="71"/>
                  </a:lnTo>
                  <a:lnTo>
                    <a:pt x="14" y="63"/>
                  </a:lnTo>
                  <a:lnTo>
                    <a:pt x="20" y="63"/>
                  </a:lnTo>
                  <a:lnTo>
                    <a:pt x="7" y="50"/>
                  </a:lnTo>
                  <a:lnTo>
                    <a:pt x="7" y="43"/>
                  </a:lnTo>
                  <a:lnTo>
                    <a:pt x="14" y="43"/>
                  </a:lnTo>
                  <a:lnTo>
                    <a:pt x="14" y="35"/>
                  </a:lnTo>
                  <a:lnTo>
                    <a:pt x="7" y="35"/>
                  </a:lnTo>
                  <a:lnTo>
                    <a:pt x="7" y="2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0" name="Freeform 790"/>
            <p:cNvSpPr>
              <a:spLocks/>
            </p:cNvSpPr>
            <p:nvPr/>
          </p:nvSpPr>
          <p:spPr bwMode="auto">
            <a:xfrm>
              <a:off x="3010" y="1794"/>
              <a:ext cx="65" cy="99"/>
            </a:xfrm>
            <a:custGeom>
              <a:avLst/>
              <a:gdLst>
                <a:gd name="T0" fmla="*/ 8 w 63"/>
                <a:gd name="T1" fmla="*/ 27 h 87"/>
                <a:gd name="T2" fmla="*/ 8 w 63"/>
                <a:gd name="T3" fmla="*/ 27 h 87"/>
                <a:gd name="T4" fmla="*/ 17 w 63"/>
                <a:gd name="T5" fmla="*/ 27 h 87"/>
                <a:gd name="T6" fmla="*/ 0 w 63"/>
                <a:gd name="T7" fmla="*/ 18 h 87"/>
                <a:gd name="T8" fmla="*/ 0 w 63"/>
                <a:gd name="T9" fmla="*/ 9 h 87"/>
                <a:gd name="T10" fmla="*/ 17 w 63"/>
                <a:gd name="T11" fmla="*/ 0 h 87"/>
                <a:gd name="T12" fmla="*/ 24 w 63"/>
                <a:gd name="T13" fmla="*/ 0 h 87"/>
                <a:gd name="T14" fmla="*/ 32 w 63"/>
                <a:gd name="T15" fmla="*/ 9 h 87"/>
                <a:gd name="T16" fmla="*/ 40 w 63"/>
                <a:gd name="T17" fmla="*/ 18 h 87"/>
                <a:gd name="T18" fmla="*/ 40 w 63"/>
                <a:gd name="T19" fmla="*/ 27 h 87"/>
                <a:gd name="T20" fmla="*/ 40 w 63"/>
                <a:gd name="T21" fmla="*/ 35 h 87"/>
                <a:gd name="T22" fmla="*/ 56 w 63"/>
                <a:gd name="T23" fmla="*/ 35 h 87"/>
                <a:gd name="T24" fmla="*/ 64 w 63"/>
                <a:gd name="T25" fmla="*/ 35 h 87"/>
                <a:gd name="T26" fmla="*/ 56 w 63"/>
                <a:gd name="T27" fmla="*/ 44 h 87"/>
                <a:gd name="T28" fmla="*/ 64 w 63"/>
                <a:gd name="T29" fmla="*/ 53 h 87"/>
                <a:gd name="T30" fmla="*/ 56 w 63"/>
                <a:gd name="T31" fmla="*/ 53 h 87"/>
                <a:gd name="T32" fmla="*/ 56 w 63"/>
                <a:gd name="T33" fmla="*/ 63 h 87"/>
                <a:gd name="T34" fmla="*/ 64 w 63"/>
                <a:gd name="T35" fmla="*/ 72 h 87"/>
                <a:gd name="T36" fmla="*/ 56 w 63"/>
                <a:gd name="T37" fmla="*/ 89 h 87"/>
                <a:gd name="T38" fmla="*/ 40 w 63"/>
                <a:gd name="T39" fmla="*/ 89 h 87"/>
                <a:gd name="T40" fmla="*/ 32 w 63"/>
                <a:gd name="T41" fmla="*/ 98 h 87"/>
                <a:gd name="T42" fmla="*/ 24 w 63"/>
                <a:gd name="T43" fmla="*/ 89 h 87"/>
                <a:gd name="T44" fmla="*/ 17 w 63"/>
                <a:gd name="T45" fmla="*/ 89 h 87"/>
                <a:gd name="T46" fmla="*/ 17 w 63"/>
                <a:gd name="T47" fmla="*/ 80 h 87"/>
                <a:gd name="T48" fmla="*/ 24 w 63"/>
                <a:gd name="T49" fmla="*/ 80 h 87"/>
                <a:gd name="T50" fmla="*/ 8 w 63"/>
                <a:gd name="T51" fmla="*/ 63 h 87"/>
                <a:gd name="T52" fmla="*/ 8 w 63"/>
                <a:gd name="T53" fmla="*/ 53 h 87"/>
                <a:gd name="T54" fmla="*/ 17 w 63"/>
                <a:gd name="T55" fmla="*/ 53 h 87"/>
                <a:gd name="T56" fmla="*/ 8 w 63"/>
                <a:gd name="T57" fmla="*/ 44 h 87"/>
                <a:gd name="T58" fmla="*/ 8 w 63"/>
                <a:gd name="T59" fmla="*/ 27 h 87"/>
                <a:gd name="T60" fmla="*/ 17 w 63"/>
                <a:gd name="T61" fmla="*/ 27 h 87"/>
                <a:gd name="T62" fmla="*/ 0 w 63"/>
                <a:gd name="T63" fmla="*/ 18 h 87"/>
                <a:gd name="T64" fmla="*/ 0 w 63"/>
                <a:gd name="T65" fmla="*/ 0 h 87"/>
                <a:gd name="T66" fmla="*/ 17 w 63"/>
                <a:gd name="T67" fmla="*/ 0 h 87"/>
                <a:gd name="T68" fmla="*/ 24 w 63"/>
                <a:gd name="T69" fmla="*/ 0 h 87"/>
                <a:gd name="T70" fmla="*/ 32 w 63"/>
                <a:gd name="T71" fmla="*/ 9 h 87"/>
                <a:gd name="T72" fmla="*/ 40 w 63"/>
                <a:gd name="T73" fmla="*/ 18 h 87"/>
                <a:gd name="T74" fmla="*/ 40 w 63"/>
                <a:gd name="T75" fmla="*/ 27 h 87"/>
                <a:gd name="T76" fmla="*/ 56 w 63"/>
                <a:gd name="T77" fmla="*/ 35 h 87"/>
                <a:gd name="T78" fmla="*/ 64 w 63"/>
                <a:gd name="T79" fmla="*/ 35 h 87"/>
                <a:gd name="T80" fmla="*/ 56 w 63"/>
                <a:gd name="T81" fmla="*/ 44 h 87"/>
                <a:gd name="T82" fmla="*/ 64 w 63"/>
                <a:gd name="T83" fmla="*/ 44 h 87"/>
                <a:gd name="T84" fmla="*/ 56 w 63"/>
                <a:gd name="T85" fmla="*/ 53 h 87"/>
                <a:gd name="T86" fmla="*/ 56 w 63"/>
                <a:gd name="T87" fmla="*/ 63 h 87"/>
                <a:gd name="T88" fmla="*/ 64 w 63"/>
                <a:gd name="T89" fmla="*/ 72 h 87"/>
                <a:gd name="T90" fmla="*/ 56 w 63"/>
                <a:gd name="T91" fmla="*/ 89 h 8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3"/>
                <a:gd name="T139" fmla="*/ 0 h 87"/>
                <a:gd name="T140" fmla="*/ 63 w 63"/>
                <a:gd name="T141" fmla="*/ 87 h 8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3" h="87">
                  <a:moveTo>
                    <a:pt x="8" y="24"/>
                  </a:moveTo>
                  <a:lnTo>
                    <a:pt x="8" y="24"/>
                  </a:lnTo>
                  <a:lnTo>
                    <a:pt x="16" y="24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9" y="16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54" y="31"/>
                  </a:lnTo>
                  <a:lnTo>
                    <a:pt x="62" y="31"/>
                  </a:lnTo>
                  <a:lnTo>
                    <a:pt x="54" y="39"/>
                  </a:lnTo>
                  <a:lnTo>
                    <a:pt x="62" y="47"/>
                  </a:lnTo>
                  <a:lnTo>
                    <a:pt x="54" y="47"/>
                  </a:lnTo>
                  <a:lnTo>
                    <a:pt x="54" y="55"/>
                  </a:lnTo>
                  <a:lnTo>
                    <a:pt x="62" y="63"/>
                  </a:lnTo>
                  <a:lnTo>
                    <a:pt x="54" y="78"/>
                  </a:lnTo>
                  <a:lnTo>
                    <a:pt x="39" y="78"/>
                  </a:lnTo>
                  <a:lnTo>
                    <a:pt x="31" y="86"/>
                  </a:lnTo>
                  <a:lnTo>
                    <a:pt x="23" y="78"/>
                  </a:lnTo>
                  <a:lnTo>
                    <a:pt x="16" y="78"/>
                  </a:lnTo>
                  <a:lnTo>
                    <a:pt x="16" y="70"/>
                  </a:lnTo>
                  <a:lnTo>
                    <a:pt x="23" y="70"/>
                  </a:lnTo>
                  <a:lnTo>
                    <a:pt x="8" y="55"/>
                  </a:lnTo>
                  <a:lnTo>
                    <a:pt x="8" y="47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0" y="16"/>
                  </a:lnTo>
                  <a:lnTo>
                    <a:pt x="0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9" y="16"/>
                  </a:lnTo>
                  <a:lnTo>
                    <a:pt x="39" y="24"/>
                  </a:lnTo>
                  <a:lnTo>
                    <a:pt x="54" y="31"/>
                  </a:lnTo>
                  <a:lnTo>
                    <a:pt x="62" y="31"/>
                  </a:lnTo>
                  <a:lnTo>
                    <a:pt x="54" y="39"/>
                  </a:lnTo>
                  <a:lnTo>
                    <a:pt x="62" y="39"/>
                  </a:lnTo>
                  <a:lnTo>
                    <a:pt x="54" y="47"/>
                  </a:lnTo>
                  <a:lnTo>
                    <a:pt x="54" y="55"/>
                  </a:lnTo>
                  <a:lnTo>
                    <a:pt x="62" y="63"/>
                  </a:lnTo>
                  <a:lnTo>
                    <a:pt x="54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1" name="Freeform 791"/>
            <p:cNvSpPr>
              <a:spLocks/>
            </p:cNvSpPr>
            <p:nvPr/>
          </p:nvSpPr>
          <p:spPr bwMode="auto">
            <a:xfrm>
              <a:off x="3018" y="1821"/>
              <a:ext cx="49" cy="72"/>
            </a:xfrm>
            <a:custGeom>
              <a:avLst/>
              <a:gdLst>
                <a:gd name="T0" fmla="*/ 48 w 47"/>
                <a:gd name="T1" fmla="*/ 62 h 63"/>
                <a:gd name="T2" fmla="*/ 48 w 47"/>
                <a:gd name="T3" fmla="*/ 62 h 63"/>
                <a:gd name="T4" fmla="*/ 32 w 47"/>
                <a:gd name="T5" fmla="*/ 62 h 63"/>
                <a:gd name="T6" fmla="*/ 24 w 47"/>
                <a:gd name="T7" fmla="*/ 71 h 63"/>
                <a:gd name="T8" fmla="*/ 16 w 47"/>
                <a:gd name="T9" fmla="*/ 62 h 63"/>
                <a:gd name="T10" fmla="*/ 8 w 47"/>
                <a:gd name="T11" fmla="*/ 62 h 63"/>
                <a:gd name="T12" fmla="*/ 8 w 47"/>
                <a:gd name="T13" fmla="*/ 53 h 63"/>
                <a:gd name="T14" fmla="*/ 16 w 47"/>
                <a:gd name="T15" fmla="*/ 53 h 63"/>
                <a:gd name="T16" fmla="*/ 0 w 47"/>
                <a:gd name="T17" fmla="*/ 35 h 63"/>
                <a:gd name="T18" fmla="*/ 0 w 47"/>
                <a:gd name="T19" fmla="*/ 26 h 63"/>
                <a:gd name="T20" fmla="*/ 8 w 47"/>
                <a:gd name="T21" fmla="*/ 26 h 63"/>
                <a:gd name="T22" fmla="*/ 8 w 47"/>
                <a:gd name="T23" fmla="*/ 17 h 63"/>
                <a:gd name="T24" fmla="*/ 0 w 47"/>
                <a:gd name="T25" fmla="*/ 17 h 63"/>
                <a:gd name="T26" fmla="*/ 0 w 47"/>
                <a:gd name="T27" fmla="*/ 0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63"/>
                <a:gd name="T44" fmla="*/ 47 w 47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63">
                  <a:moveTo>
                    <a:pt x="46" y="54"/>
                  </a:moveTo>
                  <a:lnTo>
                    <a:pt x="46" y="54"/>
                  </a:lnTo>
                  <a:lnTo>
                    <a:pt x="31" y="54"/>
                  </a:lnTo>
                  <a:lnTo>
                    <a:pt x="23" y="62"/>
                  </a:lnTo>
                  <a:lnTo>
                    <a:pt x="15" y="54"/>
                  </a:lnTo>
                  <a:lnTo>
                    <a:pt x="8" y="54"/>
                  </a:lnTo>
                  <a:lnTo>
                    <a:pt x="8" y="46"/>
                  </a:lnTo>
                  <a:lnTo>
                    <a:pt x="15" y="46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2" name="Freeform 792"/>
            <p:cNvSpPr>
              <a:spLocks/>
            </p:cNvSpPr>
            <p:nvPr/>
          </p:nvSpPr>
          <p:spPr bwMode="auto">
            <a:xfrm>
              <a:off x="3001" y="1856"/>
              <a:ext cx="25" cy="37"/>
            </a:xfrm>
            <a:custGeom>
              <a:avLst/>
              <a:gdLst>
                <a:gd name="T0" fmla="*/ 0 w 24"/>
                <a:gd name="T1" fmla="*/ 21 h 32"/>
                <a:gd name="T2" fmla="*/ 0 w 24"/>
                <a:gd name="T3" fmla="*/ 21 h 32"/>
                <a:gd name="T4" fmla="*/ 13 w 24"/>
                <a:gd name="T5" fmla="*/ 36 h 32"/>
                <a:gd name="T6" fmla="*/ 13 w 24"/>
                <a:gd name="T7" fmla="*/ 21 h 32"/>
                <a:gd name="T8" fmla="*/ 19 w 24"/>
                <a:gd name="T9" fmla="*/ 21 h 32"/>
                <a:gd name="T10" fmla="*/ 19 w 24"/>
                <a:gd name="T11" fmla="*/ 14 h 32"/>
                <a:gd name="T12" fmla="*/ 24 w 24"/>
                <a:gd name="T13" fmla="*/ 14 h 32"/>
                <a:gd name="T14" fmla="*/ 13 w 24"/>
                <a:gd name="T15" fmla="*/ 0 h 32"/>
                <a:gd name="T16" fmla="*/ 6 w 24"/>
                <a:gd name="T17" fmla="*/ 0 h 32"/>
                <a:gd name="T18" fmla="*/ 0 w 24"/>
                <a:gd name="T19" fmla="*/ 0 h 32"/>
                <a:gd name="T20" fmla="*/ 6 w 24"/>
                <a:gd name="T21" fmla="*/ 7 h 32"/>
                <a:gd name="T22" fmla="*/ 0 w 24"/>
                <a:gd name="T23" fmla="*/ 7 h 32"/>
                <a:gd name="T24" fmla="*/ 0 w 24"/>
                <a:gd name="T25" fmla="*/ 14 h 32"/>
                <a:gd name="T26" fmla="*/ 0 w 24"/>
                <a:gd name="T27" fmla="*/ 21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32"/>
                <a:gd name="T44" fmla="*/ 24 w 24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32">
                  <a:moveTo>
                    <a:pt x="0" y="18"/>
                  </a:moveTo>
                  <a:lnTo>
                    <a:pt x="0" y="18"/>
                  </a:lnTo>
                  <a:lnTo>
                    <a:pt x="12" y="31"/>
                  </a:lnTo>
                  <a:lnTo>
                    <a:pt x="12" y="18"/>
                  </a:lnTo>
                  <a:lnTo>
                    <a:pt x="18" y="18"/>
                  </a:lnTo>
                  <a:lnTo>
                    <a:pt x="18" y="12"/>
                  </a:lnTo>
                  <a:lnTo>
                    <a:pt x="23" y="12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0" y="1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3" name="Freeform 793"/>
            <p:cNvSpPr>
              <a:spLocks/>
            </p:cNvSpPr>
            <p:nvPr/>
          </p:nvSpPr>
          <p:spPr bwMode="auto">
            <a:xfrm>
              <a:off x="3001" y="1856"/>
              <a:ext cx="34" cy="46"/>
            </a:xfrm>
            <a:custGeom>
              <a:avLst/>
              <a:gdLst>
                <a:gd name="T0" fmla="*/ 17 w 32"/>
                <a:gd name="T1" fmla="*/ 45 h 40"/>
                <a:gd name="T2" fmla="*/ 17 w 32"/>
                <a:gd name="T3" fmla="*/ 45 h 40"/>
                <a:gd name="T4" fmla="*/ 17 w 32"/>
                <a:gd name="T5" fmla="*/ 26 h 40"/>
                <a:gd name="T6" fmla="*/ 25 w 32"/>
                <a:gd name="T7" fmla="*/ 26 h 40"/>
                <a:gd name="T8" fmla="*/ 25 w 32"/>
                <a:gd name="T9" fmla="*/ 17 h 40"/>
                <a:gd name="T10" fmla="*/ 33 w 32"/>
                <a:gd name="T11" fmla="*/ 17 h 40"/>
                <a:gd name="T12" fmla="*/ 17 w 32"/>
                <a:gd name="T13" fmla="*/ 0 h 40"/>
                <a:gd name="T14" fmla="*/ 9 w 32"/>
                <a:gd name="T15" fmla="*/ 0 h 40"/>
                <a:gd name="T16" fmla="*/ 17 w 32"/>
                <a:gd name="T17" fmla="*/ 9 h 40"/>
                <a:gd name="T18" fmla="*/ 9 w 32"/>
                <a:gd name="T19" fmla="*/ 0 h 40"/>
                <a:gd name="T20" fmla="*/ 9 w 32"/>
                <a:gd name="T21" fmla="*/ 9 h 40"/>
                <a:gd name="T22" fmla="*/ 0 w 32"/>
                <a:gd name="T23" fmla="*/ 9 h 40"/>
                <a:gd name="T24" fmla="*/ 0 w 32"/>
                <a:gd name="T25" fmla="*/ 17 h 40"/>
                <a:gd name="T26" fmla="*/ 0 w 32"/>
                <a:gd name="T27" fmla="*/ 26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0"/>
                <a:gd name="T44" fmla="*/ 32 w 32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0">
                  <a:moveTo>
                    <a:pt x="16" y="39"/>
                  </a:moveTo>
                  <a:lnTo>
                    <a:pt x="16" y="39"/>
                  </a:lnTo>
                  <a:lnTo>
                    <a:pt x="16" y="23"/>
                  </a:lnTo>
                  <a:lnTo>
                    <a:pt x="24" y="23"/>
                  </a:lnTo>
                  <a:lnTo>
                    <a:pt x="24" y="15"/>
                  </a:lnTo>
                  <a:lnTo>
                    <a:pt x="31" y="15"/>
                  </a:lnTo>
                  <a:lnTo>
                    <a:pt x="16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4" name="Freeform 794"/>
            <p:cNvSpPr>
              <a:spLocks/>
            </p:cNvSpPr>
            <p:nvPr/>
          </p:nvSpPr>
          <p:spPr bwMode="auto">
            <a:xfrm>
              <a:off x="3001" y="1856"/>
              <a:ext cx="34" cy="46"/>
            </a:xfrm>
            <a:custGeom>
              <a:avLst/>
              <a:gdLst>
                <a:gd name="T0" fmla="*/ 0 w 32"/>
                <a:gd name="T1" fmla="*/ 26 h 40"/>
                <a:gd name="T2" fmla="*/ 0 w 32"/>
                <a:gd name="T3" fmla="*/ 26 h 40"/>
                <a:gd name="T4" fmla="*/ 17 w 32"/>
                <a:gd name="T5" fmla="*/ 45 h 40"/>
                <a:gd name="T6" fmla="*/ 17 w 32"/>
                <a:gd name="T7" fmla="*/ 26 h 40"/>
                <a:gd name="T8" fmla="*/ 25 w 32"/>
                <a:gd name="T9" fmla="*/ 26 h 40"/>
                <a:gd name="T10" fmla="*/ 25 w 32"/>
                <a:gd name="T11" fmla="*/ 17 h 40"/>
                <a:gd name="T12" fmla="*/ 33 w 32"/>
                <a:gd name="T13" fmla="*/ 17 h 40"/>
                <a:gd name="T14" fmla="*/ 17 w 32"/>
                <a:gd name="T15" fmla="*/ 0 h 40"/>
                <a:gd name="T16" fmla="*/ 9 w 32"/>
                <a:gd name="T17" fmla="*/ 0 h 40"/>
                <a:gd name="T18" fmla="*/ 0 w 32"/>
                <a:gd name="T19" fmla="*/ 0 h 40"/>
                <a:gd name="T20" fmla="*/ 9 w 32"/>
                <a:gd name="T21" fmla="*/ 9 h 40"/>
                <a:gd name="T22" fmla="*/ 0 w 32"/>
                <a:gd name="T23" fmla="*/ 9 h 40"/>
                <a:gd name="T24" fmla="*/ 0 w 32"/>
                <a:gd name="T25" fmla="*/ 17 h 40"/>
                <a:gd name="T26" fmla="*/ 0 w 32"/>
                <a:gd name="T27" fmla="*/ 26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0"/>
                <a:gd name="T44" fmla="*/ 32 w 32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0">
                  <a:moveTo>
                    <a:pt x="0" y="23"/>
                  </a:moveTo>
                  <a:lnTo>
                    <a:pt x="0" y="23"/>
                  </a:lnTo>
                  <a:lnTo>
                    <a:pt x="16" y="39"/>
                  </a:lnTo>
                  <a:lnTo>
                    <a:pt x="16" y="23"/>
                  </a:lnTo>
                  <a:lnTo>
                    <a:pt x="24" y="23"/>
                  </a:lnTo>
                  <a:lnTo>
                    <a:pt x="24" y="15"/>
                  </a:lnTo>
                  <a:lnTo>
                    <a:pt x="31" y="15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35" name="Group 795"/>
            <p:cNvGrpSpPr>
              <a:grpSpLocks/>
            </p:cNvGrpSpPr>
            <p:nvPr/>
          </p:nvGrpSpPr>
          <p:grpSpPr bwMode="auto">
            <a:xfrm>
              <a:off x="2444" y="1856"/>
              <a:ext cx="341" cy="345"/>
              <a:chOff x="2336" y="1250"/>
              <a:chExt cx="327" cy="303"/>
            </a:xfrm>
          </p:grpSpPr>
          <p:sp>
            <p:nvSpPr>
              <p:cNvPr id="67633" name="Freeform 796"/>
              <p:cNvSpPr>
                <a:spLocks/>
              </p:cNvSpPr>
              <p:nvPr/>
            </p:nvSpPr>
            <p:spPr bwMode="auto">
              <a:xfrm>
                <a:off x="2336" y="1537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4" name="Freeform 797"/>
              <p:cNvSpPr>
                <a:spLocks/>
              </p:cNvSpPr>
              <p:nvPr/>
            </p:nvSpPr>
            <p:spPr bwMode="auto">
              <a:xfrm>
                <a:off x="2336" y="1537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8 h 9"/>
                  <a:gd name="T4" fmla="*/ 8 w 9"/>
                  <a:gd name="T5" fmla="*/ 8 h 9"/>
                  <a:gd name="T6" fmla="*/ 8 w 9"/>
                  <a:gd name="T7" fmla="*/ 0 h 9"/>
                  <a:gd name="T8" fmla="*/ 0 w 9"/>
                  <a:gd name="T9" fmla="*/ 8 h 9"/>
                  <a:gd name="T10" fmla="*/ 8 w 9"/>
                  <a:gd name="T11" fmla="*/ 8 h 9"/>
                  <a:gd name="T12" fmla="*/ 8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0" y="8"/>
                    </a:move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5" name="Freeform 798"/>
              <p:cNvSpPr>
                <a:spLocks/>
              </p:cNvSpPr>
              <p:nvPr/>
            </p:nvSpPr>
            <p:spPr bwMode="auto">
              <a:xfrm>
                <a:off x="2374" y="153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6" name="Freeform 799"/>
              <p:cNvSpPr>
                <a:spLocks/>
              </p:cNvSpPr>
              <p:nvPr/>
            </p:nvSpPr>
            <p:spPr bwMode="auto">
              <a:xfrm>
                <a:off x="2375" y="1537"/>
                <a:ext cx="8" cy="9"/>
              </a:xfrm>
              <a:custGeom>
                <a:avLst/>
                <a:gdLst>
                  <a:gd name="T0" fmla="*/ 0 w 8"/>
                  <a:gd name="T1" fmla="*/ 8 h 9"/>
                  <a:gd name="T2" fmla="*/ 0 w 8"/>
                  <a:gd name="T3" fmla="*/ 8 h 9"/>
                  <a:gd name="T4" fmla="*/ 7 w 8"/>
                  <a:gd name="T5" fmla="*/ 8 h 9"/>
                  <a:gd name="T6" fmla="*/ 7 w 8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9"/>
                  <a:gd name="T14" fmla="*/ 8 w 8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9">
                    <a:moveTo>
                      <a:pt x="0" y="8"/>
                    </a:move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7" name="Freeform 800"/>
              <p:cNvSpPr>
                <a:spLocks/>
              </p:cNvSpPr>
              <p:nvPr/>
            </p:nvSpPr>
            <p:spPr bwMode="auto">
              <a:xfrm>
                <a:off x="2375" y="1537"/>
                <a:ext cx="8" cy="9"/>
              </a:xfrm>
              <a:custGeom>
                <a:avLst/>
                <a:gdLst>
                  <a:gd name="T0" fmla="*/ 7 w 8"/>
                  <a:gd name="T1" fmla="*/ 0 h 9"/>
                  <a:gd name="T2" fmla="*/ 7 w 8"/>
                  <a:gd name="T3" fmla="*/ 0 h 9"/>
                  <a:gd name="T4" fmla="*/ 0 w 8"/>
                  <a:gd name="T5" fmla="*/ 8 h 9"/>
                  <a:gd name="T6" fmla="*/ 7 w 8"/>
                  <a:gd name="T7" fmla="*/ 8 h 9"/>
                  <a:gd name="T8" fmla="*/ 7 w 8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8"/>
                    </a:lnTo>
                    <a:lnTo>
                      <a:pt x="7" y="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8" name="Freeform 801"/>
              <p:cNvSpPr>
                <a:spLocks/>
              </p:cNvSpPr>
              <p:nvPr/>
            </p:nvSpPr>
            <p:spPr bwMode="auto">
              <a:xfrm>
                <a:off x="2351" y="1544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9" name="Freeform 802"/>
              <p:cNvSpPr>
                <a:spLocks/>
              </p:cNvSpPr>
              <p:nvPr/>
            </p:nvSpPr>
            <p:spPr bwMode="auto">
              <a:xfrm>
                <a:off x="2351" y="1545"/>
                <a:ext cx="9" cy="8"/>
              </a:xfrm>
              <a:custGeom>
                <a:avLst/>
                <a:gdLst>
                  <a:gd name="T0" fmla="*/ 0 w 9"/>
                  <a:gd name="T1" fmla="*/ 7 h 8"/>
                  <a:gd name="T2" fmla="*/ 0 w 9"/>
                  <a:gd name="T3" fmla="*/ 7 h 8"/>
                  <a:gd name="T4" fmla="*/ 8 w 9"/>
                  <a:gd name="T5" fmla="*/ 0 h 8"/>
                  <a:gd name="T6" fmla="*/ 0 w 9"/>
                  <a:gd name="T7" fmla="*/ 0 h 8"/>
                  <a:gd name="T8" fmla="*/ 0 w 9"/>
                  <a:gd name="T9" fmla="*/ 7 h 8"/>
                  <a:gd name="T10" fmla="*/ 8 w 9"/>
                  <a:gd name="T11" fmla="*/ 0 h 8"/>
                  <a:gd name="T12" fmla="*/ 0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7"/>
                    </a:moveTo>
                    <a:lnTo>
                      <a:pt x="0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0" name="Freeform 803"/>
              <p:cNvSpPr>
                <a:spLocks/>
              </p:cNvSpPr>
              <p:nvPr/>
            </p:nvSpPr>
            <p:spPr bwMode="auto">
              <a:xfrm>
                <a:off x="2452" y="1250"/>
                <a:ext cx="187" cy="140"/>
              </a:xfrm>
              <a:custGeom>
                <a:avLst/>
                <a:gdLst>
                  <a:gd name="T0" fmla="*/ 112 w 187"/>
                  <a:gd name="T1" fmla="*/ 8 h 140"/>
                  <a:gd name="T2" fmla="*/ 112 w 187"/>
                  <a:gd name="T3" fmla="*/ 8 h 140"/>
                  <a:gd name="T4" fmla="*/ 127 w 187"/>
                  <a:gd name="T5" fmla="*/ 14 h 140"/>
                  <a:gd name="T6" fmla="*/ 142 w 187"/>
                  <a:gd name="T7" fmla="*/ 22 h 140"/>
                  <a:gd name="T8" fmla="*/ 150 w 187"/>
                  <a:gd name="T9" fmla="*/ 14 h 140"/>
                  <a:gd name="T10" fmla="*/ 156 w 187"/>
                  <a:gd name="T11" fmla="*/ 22 h 140"/>
                  <a:gd name="T12" fmla="*/ 164 w 187"/>
                  <a:gd name="T13" fmla="*/ 22 h 140"/>
                  <a:gd name="T14" fmla="*/ 179 w 187"/>
                  <a:gd name="T15" fmla="*/ 22 h 140"/>
                  <a:gd name="T16" fmla="*/ 186 w 187"/>
                  <a:gd name="T17" fmla="*/ 29 h 140"/>
                  <a:gd name="T18" fmla="*/ 179 w 187"/>
                  <a:gd name="T19" fmla="*/ 37 h 140"/>
                  <a:gd name="T20" fmla="*/ 150 w 187"/>
                  <a:gd name="T21" fmla="*/ 51 h 140"/>
                  <a:gd name="T22" fmla="*/ 134 w 187"/>
                  <a:gd name="T23" fmla="*/ 80 h 140"/>
                  <a:gd name="T24" fmla="*/ 134 w 187"/>
                  <a:gd name="T25" fmla="*/ 88 h 140"/>
                  <a:gd name="T26" fmla="*/ 142 w 187"/>
                  <a:gd name="T27" fmla="*/ 96 h 140"/>
                  <a:gd name="T28" fmla="*/ 134 w 187"/>
                  <a:gd name="T29" fmla="*/ 96 h 140"/>
                  <a:gd name="T30" fmla="*/ 127 w 187"/>
                  <a:gd name="T31" fmla="*/ 102 h 140"/>
                  <a:gd name="T32" fmla="*/ 127 w 187"/>
                  <a:gd name="T33" fmla="*/ 117 h 140"/>
                  <a:gd name="T34" fmla="*/ 119 w 187"/>
                  <a:gd name="T35" fmla="*/ 117 h 140"/>
                  <a:gd name="T36" fmla="*/ 105 w 187"/>
                  <a:gd name="T37" fmla="*/ 131 h 140"/>
                  <a:gd name="T38" fmla="*/ 75 w 187"/>
                  <a:gd name="T39" fmla="*/ 131 h 140"/>
                  <a:gd name="T40" fmla="*/ 59 w 187"/>
                  <a:gd name="T41" fmla="*/ 139 h 140"/>
                  <a:gd name="T42" fmla="*/ 45 w 187"/>
                  <a:gd name="T43" fmla="*/ 139 h 140"/>
                  <a:gd name="T44" fmla="*/ 37 w 187"/>
                  <a:gd name="T45" fmla="*/ 125 h 140"/>
                  <a:gd name="T46" fmla="*/ 30 w 187"/>
                  <a:gd name="T47" fmla="*/ 117 h 140"/>
                  <a:gd name="T48" fmla="*/ 30 w 187"/>
                  <a:gd name="T49" fmla="*/ 110 h 140"/>
                  <a:gd name="T50" fmla="*/ 37 w 187"/>
                  <a:gd name="T51" fmla="*/ 102 h 140"/>
                  <a:gd name="T52" fmla="*/ 30 w 187"/>
                  <a:gd name="T53" fmla="*/ 96 h 140"/>
                  <a:gd name="T54" fmla="*/ 30 w 187"/>
                  <a:gd name="T55" fmla="*/ 88 h 140"/>
                  <a:gd name="T56" fmla="*/ 30 w 187"/>
                  <a:gd name="T57" fmla="*/ 73 h 140"/>
                  <a:gd name="T58" fmla="*/ 37 w 187"/>
                  <a:gd name="T59" fmla="*/ 73 h 140"/>
                  <a:gd name="T60" fmla="*/ 37 w 187"/>
                  <a:gd name="T61" fmla="*/ 66 h 140"/>
                  <a:gd name="T62" fmla="*/ 37 w 187"/>
                  <a:gd name="T63" fmla="*/ 51 h 140"/>
                  <a:gd name="T64" fmla="*/ 45 w 187"/>
                  <a:gd name="T65" fmla="*/ 37 h 140"/>
                  <a:gd name="T66" fmla="*/ 23 w 187"/>
                  <a:gd name="T67" fmla="*/ 37 h 140"/>
                  <a:gd name="T68" fmla="*/ 15 w 187"/>
                  <a:gd name="T69" fmla="*/ 29 h 140"/>
                  <a:gd name="T70" fmla="*/ 8 w 187"/>
                  <a:gd name="T71" fmla="*/ 37 h 140"/>
                  <a:gd name="T72" fmla="*/ 8 w 187"/>
                  <a:gd name="T73" fmla="*/ 22 h 140"/>
                  <a:gd name="T74" fmla="*/ 8 w 187"/>
                  <a:gd name="T75" fmla="*/ 29 h 140"/>
                  <a:gd name="T76" fmla="*/ 8 w 187"/>
                  <a:gd name="T77" fmla="*/ 22 h 140"/>
                  <a:gd name="T78" fmla="*/ 0 w 187"/>
                  <a:gd name="T79" fmla="*/ 14 h 140"/>
                  <a:gd name="T80" fmla="*/ 8 w 187"/>
                  <a:gd name="T81" fmla="*/ 8 h 140"/>
                  <a:gd name="T82" fmla="*/ 15 w 187"/>
                  <a:gd name="T83" fmla="*/ 8 h 140"/>
                  <a:gd name="T84" fmla="*/ 15 w 187"/>
                  <a:gd name="T85" fmla="*/ 0 h 140"/>
                  <a:gd name="T86" fmla="*/ 112 w 187"/>
                  <a:gd name="T87" fmla="*/ 8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7"/>
                  <a:gd name="T133" fmla="*/ 0 h 140"/>
                  <a:gd name="T134" fmla="*/ 187 w 187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7" h="140">
                    <a:moveTo>
                      <a:pt x="112" y="8"/>
                    </a:moveTo>
                    <a:lnTo>
                      <a:pt x="112" y="8"/>
                    </a:lnTo>
                    <a:lnTo>
                      <a:pt x="127" y="14"/>
                    </a:lnTo>
                    <a:lnTo>
                      <a:pt x="142" y="22"/>
                    </a:lnTo>
                    <a:lnTo>
                      <a:pt x="150" y="14"/>
                    </a:lnTo>
                    <a:lnTo>
                      <a:pt x="156" y="22"/>
                    </a:lnTo>
                    <a:lnTo>
                      <a:pt x="164" y="22"/>
                    </a:lnTo>
                    <a:lnTo>
                      <a:pt x="179" y="22"/>
                    </a:lnTo>
                    <a:lnTo>
                      <a:pt x="186" y="29"/>
                    </a:lnTo>
                    <a:lnTo>
                      <a:pt x="179" y="37"/>
                    </a:lnTo>
                    <a:lnTo>
                      <a:pt x="150" y="51"/>
                    </a:lnTo>
                    <a:lnTo>
                      <a:pt x="134" y="80"/>
                    </a:lnTo>
                    <a:lnTo>
                      <a:pt x="134" y="88"/>
                    </a:lnTo>
                    <a:lnTo>
                      <a:pt x="142" y="96"/>
                    </a:lnTo>
                    <a:lnTo>
                      <a:pt x="134" y="96"/>
                    </a:lnTo>
                    <a:lnTo>
                      <a:pt x="127" y="102"/>
                    </a:lnTo>
                    <a:lnTo>
                      <a:pt x="127" y="117"/>
                    </a:lnTo>
                    <a:lnTo>
                      <a:pt x="119" y="117"/>
                    </a:lnTo>
                    <a:lnTo>
                      <a:pt x="105" y="131"/>
                    </a:lnTo>
                    <a:lnTo>
                      <a:pt x="75" y="131"/>
                    </a:lnTo>
                    <a:lnTo>
                      <a:pt x="59" y="139"/>
                    </a:lnTo>
                    <a:lnTo>
                      <a:pt x="45" y="139"/>
                    </a:lnTo>
                    <a:lnTo>
                      <a:pt x="37" y="125"/>
                    </a:lnTo>
                    <a:lnTo>
                      <a:pt x="30" y="117"/>
                    </a:lnTo>
                    <a:lnTo>
                      <a:pt x="30" y="110"/>
                    </a:lnTo>
                    <a:lnTo>
                      <a:pt x="37" y="102"/>
                    </a:lnTo>
                    <a:lnTo>
                      <a:pt x="30" y="96"/>
                    </a:lnTo>
                    <a:lnTo>
                      <a:pt x="30" y="88"/>
                    </a:lnTo>
                    <a:lnTo>
                      <a:pt x="30" y="73"/>
                    </a:lnTo>
                    <a:lnTo>
                      <a:pt x="37" y="73"/>
                    </a:lnTo>
                    <a:lnTo>
                      <a:pt x="37" y="66"/>
                    </a:lnTo>
                    <a:lnTo>
                      <a:pt x="37" y="51"/>
                    </a:lnTo>
                    <a:lnTo>
                      <a:pt x="45" y="37"/>
                    </a:lnTo>
                    <a:lnTo>
                      <a:pt x="23" y="37"/>
                    </a:lnTo>
                    <a:lnTo>
                      <a:pt x="15" y="29"/>
                    </a:lnTo>
                    <a:lnTo>
                      <a:pt x="8" y="37"/>
                    </a:lnTo>
                    <a:lnTo>
                      <a:pt x="8" y="22"/>
                    </a:lnTo>
                    <a:lnTo>
                      <a:pt x="8" y="29"/>
                    </a:lnTo>
                    <a:lnTo>
                      <a:pt x="8" y="22"/>
                    </a:lnTo>
                    <a:lnTo>
                      <a:pt x="0" y="14"/>
                    </a:lnTo>
                    <a:lnTo>
                      <a:pt x="8" y="8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12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1" name="Freeform 804"/>
              <p:cNvSpPr>
                <a:spLocks/>
              </p:cNvSpPr>
              <p:nvPr/>
            </p:nvSpPr>
            <p:spPr bwMode="auto">
              <a:xfrm>
                <a:off x="2452" y="1250"/>
                <a:ext cx="195" cy="148"/>
              </a:xfrm>
              <a:custGeom>
                <a:avLst/>
                <a:gdLst>
                  <a:gd name="T0" fmla="*/ 132 w 195"/>
                  <a:gd name="T1" fmla="*/ 15 h 148"/>
                  <a:gd name="T2" fmla="*/ 156 w 195"/>
                  <a:gd name="T3" fmla="*/ 15 h 148"/>
                  <a:gd name="T4" fmla="*/ 171 w 195"/>
                  <a:gd name="T5" fmla="*/ 23 h 148"/>
                  <a:gd name="T6" fmla="*/ 194 w 195"/>
                  <a:gd name="T7" fmla="*/ 31 h 148"/>
                  <a:gd name="T8" fmla="*/ 156 w 195"/>
                  <a:gd name="T9" fmla="*/ 62 h 148"/>
                  <a:gd name="T10" fmla="*/ 140 w 195"/>
                  <a:gd name="T11" fmla="*/ 93 h 148"/>
                  <a:gd name="T12" fmla="*/ 140 w 195"/>
                  <a:gd name="T13" fmla="*/ 101 h 148"/>
                  <a:gd name="T14" fmla="*/ 132 w 195"/>
                  <a:gd name="T15" fmla="*/ 124 h 148"/>
                  <a:gd name="T16" fmla="*/ 109 w 195"/>
                  <a:gd name="T17" fmla="*/ 139 h 148"/>
                  <a:gd name="T18" fmla="*/ 62 w 195"/>
                  <a:gd name="T19" fmla="*/ 147 h 148"/>
                  <a:gd name="T20" fmla="*/ 39 w 195"/>
                  <a:gd name="T21" fmla="*/ 132 h 148"/>
                  <a:gd name="T22" fmla="*/ 31 w 195"/>
                  <a:gd name="T23" fmla="*/ 124 h 148"/>
                  <a:gd name="T24" fmla="*/ 31 w 195"/>
                  <a:gd name="T25" fmla="*/ 101 h 148"/>
                  <a:gd name="T26" fmla="*/ 31 w 195"/>
                  <a:gd name="T27" fmla="*/ 85 h 148"/>
                  <a:gd name="T28" fmla="*/ 39 w 195"/>
                  <a:gd name="T29" fmla="*/ 70 h 148"/>
                  <a:gd name="T30" fmla="*/ 47 w 195"/>
                  <a:gd name="T31" fmla="*/ 39 h 148"/>
                  <a:gd name="T32" fmla="*/ 16 w 195"/>
                  <a:gd name="T33" fmla="*/ 31 h 148"/>
                  <a:gd name="T34" fmla="*/ 8 w 195"/>
                  <a:gd name="T35" fmla="*/ 31 h 148"/>
                  <a:gd name="T36" fmla="*/ 0 w 195"/>
                  <a:gd name="T37" fmla="*/ 15 h 148"/>
                  <a:gd name="T38" fmla="*/ 16 w 195"/>
                  <a:gd name="T39" fmla="*/ 8 h 148"/>
                  <a:gd name="T40" fmla="*/ 117 w 195"/>
                  <a:gd name="T41" fmla="*/ 8 h 148"/>
                  <a:gd name="T42" fmla="*/ 148 w 195"/>
                  <a:gd name="T43" fmla="*/ 23 h 148"/>
                  <a:gd name="T44" fmla="*/ 163 w 195"/>
                  <a:gd name="T45" fmla="*/ 23 h 148"/>
                  <a:gd name="T46" fmla="*/ 187 w 195"/>
                  <a:gd name="T47" fmla="*/ 23 h 148"/>
                  <a:gd name="T48" fmla="*/ 187 w 195"/>
                  <a:gd name="T49" fmla="*/ 39 h 148"/>
                  <a:gd name="T50" fmla="*/ 140 w 195"/>
                  <a:gd name="T51" fmla="*/ 85 h 148"/>
                  <a:gd name="T52" fmla="*/ 148 w 195"/>
                  <a:gd name="T53" fmla="*/ 101 h 148"/>
                  <a:gd name="T54" fmla="*/ 132 w 195"/>
                  <a:gd name="T55" fmla="*/ 108 h 148"/>
                  <a:gd name="T56" fmla="*/ 124 w 195"/>
                  <a:gd name="T57" fmla="*/ 124 h 148"/>
                  <a:gd name="T58" fmla="*/ 78 w 195"/>
                  <a:gd name="T59" fmla="*/ 139 h 148"/>
                  <a:gd name="T60" fmla="*/ 47 w 195"/>
                  <a:gd name="T61" fmla="*/ 147 h 148"/>
                  <a:gd name="T62" fmla="*/ 31 w 195"/>
                  <a:gd name="T63" fmla="*/ 124 h 148"/>
                  <a:gd name="T64" fmla="*/ 39 w 195"/>
                  <a:gd name="T65" fmla="*/ 108 h 148"/>
                  <a:gd name="T66" fmla="*/ 31 w 195"/>
                  <a:gd name="T67" fmla="*/ 93 h 148"/>
                  <a:gd name="T68" fmla="*/ 39 w 195"/>
                  <a:gd name="T69" fmla="*/ 77 h 148"/>
                  <a:gd name="T70" fmla="*/ 39 w 195"/>
                  <a:gd name="T71" fmla="*/ 54 h 148"/>
                  <a:gd name="T72" fmla="*/ 24 w 195"/>
                  <a:gd name="T73" fmla="*/ 39 h 148"/>
                  <a:gd name="T74" fmla="*/ 8 w 195"/>
                  <a:gd name="T75" fmla="*/ 39 h 148"/>
                  <a:gd name="T76" fmla="*/ 8 w 195"/>
                  <a:gd name="T77" fmla="*/ 31 h 148"/>
                  <a:gd name="T78" fmla="*/ 0 w 195"/>
                  <a:gd name="T79" fmla="*/ 15 h 148"/>
                  <a:gd name="T80" fmla="*/ 16 w 195"/>
                  <a:gd name="T81" fmla="*/ 8 h 148"/>
                  <a:gd name="T82" fmla="*/ 117 w 195"/>
                  <a:gd name="T83" fmla="*/ 8 h 14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95"/>
                  <a:gd name="T127" fmla="*/ 0 h 148"/>
                  <a:gd name="T128" fmla="*/ 195 w 195"/>
                  <a:gd name="T129" fmla="*/ 148 h 148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95" h="148">
                    <a:moveTo>
                      <a:pt x="132" y="15"/>
                    </a:moveTo>
                    <a:lnTo>
                      <a:pt x="132" y="15"/>
                    </a:lnTo>
                    <a:lnTo>
                      <a:pt x="148" y="23"/>
                    </a:lnTo>
                    <a:lnTo>
                      <a:pt x="156" y="15"/>
                    </a:lnTo>
                    <a:lnTo>
                      <a:pt x="163" y="23"/>
                    </a:lnTo>
                    <a:lnTo>
                      <a:pt x="171" y="23"/>
                    </a:lnTo>
                    <a:lnTo>
                      <a:pt x="187" y="23"/>
                    </a:lnTo>
                    <a:lnTo>
                      <a:pt x="194" y="31"/>
                    </a:lnTo>
                    <a:lnTo>
                      <a:pt x="187" y="39"/>
                    </a:lnTo>
                    <a:lnTo>
                      <a:pt x="156" y="62"/>
                    </a:lnTo>
                    <a:lnTo>
                      <a:pt x="140" y="85"/>
                    </a:lnTo>
                    <a:lnTo>
                      <a:pt x="140" y="93"/>
                    </a:lnTo>
                    <a:lnTo>
                      <a:pt x="148" y="101"/>
                    </a:lnTo>
                    <a:lnTo>
                      <a:pt x="140" y="101"/>
                    </a:lnTo>
                    <a:lnTo>
                      <a:pt x="132" y="108"/>
                    </a:lnTo>
                    <a:lnTo>
                      <a:pt x="132" y="124"/>
                    </a:lnTo>
                    <a:lnTo>
                      <a:pt x="124" y="124"/>
                    </a:lnTo>
                    <a:lnTo>
                      <a:pt x="109" y="139"/>
                    </a:lnTo>
                    <a:lnTo>
                      <a:pt x="78" y="139"/>
                    </a:lnTo>
                    <a:lnTo>
                      <a:pt x="62" y="147"/>
                    </a:lnTo>
                    <a:lnTo>
                      <a:pt x="47" y="147"/>
                    </a:lnTo>
                    <a:lnTo>
                      <a:pt x="39" y="132"/>
                    </a:lnTo>
                    <a:lnTo>
                      <a:pt x="31" y="132"/>
                    </a:lnTo>
                    <a:lnTo>
                      <a:pt x="31" y="124"/>
                    </a:lnTo>
                    <a:lnTo>
                      <a:pt x="39" y="116"/>
                    </a:lnTo>
                    <a:lnTo>
                      <a:pt x="31" y="101"/>
                    </a:lnTo>
                    <a:lnTo>
                      <a:pt x="31" y="93"/>
                    </a:lnTo>
                    <a:lnTo>
                      <a:pt x="31" y="85"/>
                    </a:lnTo>
                    <a:lnTo>
                      <a:pt x="39" y="77"/>
                    </a:lnTo>
                    <a:lnTo>
                      <a:pt x="39" y="70"/>
                    </a:lnTo>
                    <a:lnTo>
                      <a:pt x="39" y="54"/>
                    </a:lnTo>
                    <a:lnTo>
                      <a:pt x="47" y="39"/>
                    </a:lnTo>
                    <a:lnTo>
                      <a:pt x="24" y="39"/>
                    </a:lnTo>
                    <a:lnTo>
                      <a:pt x="16" y="31"/>
                    </a:lnTo>
                    <a:lnTo>
                      <a:pt x="8" y="39"/>
                    </a:lnTo>
                    <a:lnTo>
                      <a:pt x="8" y="31"/>
                    </a:lnTo>
                    <a:lnTo>
                      <a:pt x="8" y="23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117" y="8"/>
                    </a:lnTo>
                    <a:lnTo>
                      <a:pt x="132" y="15"/>
                    </a:lnTo>
                    <a:lnTo>
                      <a:pt x="148" y="23"/>
                    </a:lnTo>
                    <a:lnTo>
                      <a:pt x="156" y="15"/>
                    </a:lnTo>
                    <a:lnTo>
                      <a:pt x="163" y="23"/>
                    </a:lnTo>
                    <a:lnTo>
                      <a:pt x="171" y="23"/>
                    </a:lnTo>
                    <a:lnTo>
                      <a:pt x="187" y="23"/>
                    </a:lnTo>
                    <a:lnTo>
                      <a:pt x="194" y="31"/>
                    </a:lnTo>
                    <a:lnTo>
                      <a:pt x="187" y="39"/>
                    </a:lnTo>
                    <a:lnTo>
                      <a:pt x="156" y="54"/>
                    </a:lnTo>
                    <a:lnTo>
                      <a:pt x="140" y="85"/>
                    </a:lnTo>
                    <a:lnTo>
                      <a:pt x="140" y="93"/>
                    </a:lnTo>
                    <a:lnTo>
                      <a:pt x="148" y="101"/>
                    </a:lnTo>
                    <a:lnTo>
                      <a:pt x="140" y="101"/>
                    </a:lnTo>
                    <a:lnTo>
                      <a:pt x="132" y="108"/>
                    </a:lnTo>
                    <a:lnTo>
                      <a:pt x="132" y="124"/>
                    </a:lnTo>
                    <a:lnTo>
                      <a:pt x="124" y="124"/>
                    </a:lnTo>
                    <a:lnTo>
                      <a:pt x="109" y="139"/>
                    </a:lnTo>
                    <a:lnTo>
                      <a:pt x="78" y="139"/>
                    </a:lnTo>
                    <a:lnTo>
                      <a:pt x="62" y="147"/>
                    </a:lnTo>
                    <a:lnTo>
                      <a:pt x="47" y="147"/>
                    </a:lnTo>
                    <a:lnTo>
                      <a:pt x="39" y="132"/>
                    </a:lnTo>
                    <a:lnTo>
                      <a:pt x="31" y="124"/>
                    </a:lnTo>
                    <a:lnTo>
                      <a:pt x="31" y="116"/>
                    </a:lnTo>
                    <a:lnTo>
                      <a:pt x="39" y="108"/>
                    </a:lnTo>
                    <a:lnTo>
                      <a:pt x="31" y="101"/>
                    </a:lnTo>
                    <a:lnTo>
                      <a:pt x="31" y="93"/>
                    </a:lnTo>
                    <a:lnTo>
                      <a:pt x="31" y="77"/>
                    </a:lnTo>
                    <a:lnTo>
                      <a:pt x="39" y="77"/>
                    </a:lnTo>
                    <a:lnTo>
                      <a:pt x="39" y="70"/>
                    </a:lnTo>
                    <a:lnTo>
                      <a:pt x="39" y="54"/>
                    </a:lnTo>
                    <a:lnTo>
                      <a:pt x="47" y="39"/>
                    </a:lnTo>
                    <a:lnTo>
                      <a:pt x="24" y="39"/>
                    </a:lnTo>
                    <a:lnTo>
                      <a:pt x="16" y="31"/>
                    </a:lnTo>
                    <a:lnTo>
                      <a:pt x="8" y="39"/>
                    </a:lnTo>
                    <a:lnTo>
                      <a:pt x="8" y="23"/>
                    </a:lnTo>
                    <a:lnTo>
                      <a:pt x="8" y="31"/>
                    </a:lnTo>
                    <a:lnTo>
                      <a:pt x="8" y="23"/>
                    </a:lnTo>
                    <a:lnTo>
                      <a:pt x="0" y="15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117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2" name="Freeform 805"/>
              <p:cNvSpPr>
                <a:spLocks/>
              </p:cNvSpPr>
              <p:nvPr/>
            </p:nvSpPr>
            <p:spPr bwMode="auto">
              <a:xfrm>
                <a:off x="2615" y="134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3" name="Line 806"/>
              <p:cNvSpPr>
                <a:spLocks noChangeShapeType="1"/>
              </p:cNvSpPr>
              <p:nvPr/>
            </p:nvSpPr>
            <p:spPr bwMode="auto">
              <a:xfrm>
                <a:off x="2619" y="1343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4" name="Freeform 807"/>
              <p:cNvSpPr>
                <a:spLocks/>
              </p:cNvSpPr>
              <p:nvPr/>
            </p:nvSpPr>
            <p:spPr bwMode="auto">
              <a:xfrm>
                <a:off x="2654" y="1319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5" name="Freeform 808"/>
              <p:cNvSpPr>
                <a:spLocks/>
              </p:cNvSpPr>
              <p:nvPr/>
            </p:nvSpPr>
            <p:spPr bwMode="auto">
              <a:xfrm>
                <a:off x="2654" y="1327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6" name="Freeform 809"/>
              <p:cNvSpPr>
                <a:spLocks/>
              </p:cNvSpPr>
              <p:nvPr/>
            </p:nvSpPr>
            <p:spPr bwMode="auto">
              <a:xfrm>
                <a:off x="2654" y="1320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8 w 9"/>
                  <a:gd name="T5" fmla="*/ 7 h 8"/>
                  <a:gd name="T6" fmla="*/ 0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8"/>
                  <a:gd name="T14" fmla="*/ 9 w 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7" name="Freeform 810"/>
              <p:cNvSpPr>
                <a:spLocks/>
              </p:cNvSpPr>
              <p:nvPr/>
            </p:nvSpPr>
            <p:spPr bwMode="auto">
              <a:xfrm>
                <a:off x="2631" y="1327"/>
                <a:ext cx="8" cy="1"/>
              </a:xfrm>
              <a:custGeom>
                <a:avLst/>
                <a:gdLst>
                  <a:gd name="T0" fmla="*/ 4 w 8"/>
                  <a:gd name="T1" fmla="*/ 0 h 1"/>
                  <a:gd name="T2" fmla="*/ 4 w 8"/>
                  <a:gd name="T3" fmla="*/ 0 h 1"/>
                  <a:gd name="T4" fmla="*/ 7 w 8"/>
                  <a:gd name="T5" fmla="*/ 0 h 1"/>
                  <a:gd name="T6" fmla="*/ 4 w 8"/>
                  <a:gd name="T7" fmla="*/ 0 h 1"/>
                  <a:gd name="T8" fmla="*/ 0 w 8"/>
                  <a:gd name="T9" fmla="*/ 0 h 1"/>
                  <a:gd name="T10" fmla="*/ 4 w 8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"/>
                  <a:gd name="T20" fmla="*/ 8 w 8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">
                    <a:moveTo>
                      <a:pt x="4" y="0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48" name="Freeform 811"/>
              <p:cNvSpPr>
                <a:spLocks/>
              </p:cNvSpPr>
              <p:nvPr/>
            </p:nvSpPr>
            <p:spPr bwMode="auto">
              <a:xfrm>
                <a:off x="2631" y="1327"/>
                <a:ext cx="16" cy="9"/>
              </a:xfrm>
              <a:custGeom>
                <a:avLst/>
                <a:gdLst>
                  <a:gd name="T0" fmla="*/ 8 w 16"/>
                  <a:gd name="T1" fmla="*/ 0 h 9"/>
                  <a:gd name="T2" fmla="*/ 15 w 16"/>
                  <a:gd name="T3" fmla="*/ 0 h 9"/>
                  <a:gd name="T4" fmla="*/ 8 w 16"/>
                  <a:gd name="T5" fmla="*/ 8 h 9"/>
                  <a:gd name="T6" fmla="*/ 0 w 16"/>
                  <a:gd name="T7" fmla="*/ 8 h 9"/>
                  <a:gd name="T8" fmla="*/ 8 w 16"/>
                  <a:gd name="T9" fmla="*/ 0 h 9"/>
                  <a:gd name="T10" fmla="*/ 15 w 16"/>
                  <a:gd name="T11" fmla="*/ 0 h 9"/>
                  <a:gd name="T12" fmla="*/ 8 w 16"/>
                  <a:gd name="T13" fmla="*/ 8 h 9"/>
                  <a:gd name="T14" fmla="*/ 0 w 16"/>
                  <a:gd name="T15" fmla="*/ 8 h 9"/>
                  <a:gd name="T16" fmla="*/ 8 w 16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9"/>
                  <a:gd name="T29" fmla="*/ 16 w 16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9">
                    <a:moveTo>
                      <a:pt x="8" y="0"/>
                    </a:moveTo>
                    <a:lnTo>
                      <a:pt x="15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36" name="Freeform 812"/>
            <p:cNvSpPr>
              <a:spLocks/>
            </p:cNvSpPr>
            <p:nvPr/>
          </p:nvSpPr>
          <p:spPr bwMode="auto">
            <a:xfrm>
              <a:off x="2792" y="912"/>
              <a:ext cx="404" cy="531"/>
            </a:xfrm>
            <a:custGeom>
              <a:avLst/>
              <a:gdLst>
                <a:gd name="T0" fmla="*/ 39 w 388"/>
                <a:gd name="T1" fmla="*/ 373 h 467"/>
                <a:gd name="T2" fmla="*/ 16 w 388"/>
                <a:gd name="T3" fmla="*/ 382 h 467"/>
                <a:gd name="T4" fmla="*/ 0 w 388"/>
                <a:gd name="T5" fmla="*/ 399 h 467"/>
                <a:gd name="T6" fmla="*/ 0 w 388"/>
                <a:gd name="T7" fmla="*/ 433 h 467"/>
                <a:gd name="T8" fmla="*/ 31 w 388"/>
                <a:gd name="T9" fmla="*/ 426 h 467"/>
                <a:gd name="T10" fmla="*/ 31 w 388"/>
                <a:gd name="T11" fmla="*/ 433 h 467"/>
                <a:gd name="T12" fmla="*/ 0 w 388"/>
                <a:gd name="T13" fmla="*/ 442 h 467"/>
                <a:gd name="T14" fmla="*/ 7 w 388"/>
                <a:gd name="T15" fmla="*/ 461 h 467"/>
                <a:gd name="T16" fmla="*/ 24 w 388"/>
                <a:gd name="T17" fmla="*/ 461 h 467"/>
                <a:gd name="T18" fmla="*/ 0 w 388"/>
                <a:gd name="T19" fmla="*/ 487 h 467"/>
                <a:gd name="T20" fmla="*/ 7 w 388"/>
                <a:gd name="T21" fmla="*/ 504 h 467"/>
                <a:gd name="T22" fmla="*/ 24 w 388"/>
                <a:gd name="T23" fmla="*/ 530 h 467"/>
                <a:gd name="T24" fmla="*/ 78 w 388"/>
                <a:gd name="T25" fmla="*/ 504 h 467"/>
                <a:gd name="T26" fmla="*/ 78 w 388"/>
                <a:gd name="T27" fmla="*/ 478 h 467"/>
                <a:gd name="T28" fmla="*/ 95 w 388"/>
                <a:gd name="T29" fmla="*/ 512 h 467"/>
                <a:gd name="T30" fmla="*/ 102 w 388"/>
                <a:gd name="T31" fmla="*/ 468 h 467"/>
                <a:gd name="T32" fmla="*/ 119 w 388"/>
                <a:gd name="T33" fmla="*/ 426 h 467"/>
                <a:gd name="T34" fmla="*/ 110 w 388"/>
                <a:gd name="T35" fmla="*/ 348 h 467"/>
                <a:gd name="T36" fmla="*/ 142 w 388"/>
                <a:gd name="T37" fmla="*/ 313 h 467"/>
                <a:gd name="T38" fmla="*/ 158 w 388"/>
                <a:gd name="T39" fmla="*/ 234 h 467"/>
                <a:gd name="T40" fmla="*/ 181 w 388"/>
                <a:gd name="T41" fmla="*/ 166 h 467"/>
                <a:gd name="T42" fmla="*/ 229 w 388"/>
                <a:gd name="T43" fmla="*/ 140 h 467"/>
                <a:gd name="T44" fmla="*/ 236 w 388"/>
                <a:gd name="T45" fmla="*/ 105 h 467"/>
                <a:gd name="T46" fmla="*/ 253 w 388"/>
                <a:gd name="T47" fmla="*/ 97 h 467"/>
                <a:gd name="T48" fmla="*/ 308 w 388"/>
                <a:gd name="T49" fmla="*/ 122 h 467"/>
                <a:gd name="T50" fmla="*/ 356 w 388"/>
                <a:gd name="T51" fmla="*/ 61 h 467"/>
                <a:gd name="T52" fmla="*/ 372 w 388"/>
                <a:gd name="T53" fmla="*/ 105 h 467"/>
                <a:gd name="T54" fmla="*/ 403 w 388"/>
                <a:gd name="T55" fmla="*/ 70 h 467"/>
                <a:gd name="T56" fmla="*/ 387 w 388"/>
                <a:gd name="T57" fmla="*/ 52 h 467"/>
                <a:gd name="T58" fmla="*/ 379 w 388"/>
                <a:gd name="T59" fmla="*/ 18 h 467"/>
                <a:gd name="T60" fmla="*/ 364 w 388"/>
                <a:gd name="T61" fmla="*/ 27 h 467"/>
                <a:gd name="T62" fmla="*/ 364 w 388"/>
                <a:gd name="T63" fmla="*/ 9 h 467"/>
                <a:gd name="T64" fmla="*/ 332 w 388"/>
                <a:gd name="T65" fmla="*/ 9 h 467"/>
                <a:gd name="T66" fmla="*/ 325 w 388"/>
                <a:gd name="T67" fmla="*/ 18 h 467"/>
                <a:gd name="T68" fmla="*/ 308 w 388"/>
                <a:gd name="T69" fmla="*/ 27 h 467"/>
                <a:gd name="T70" fmla="*/ 269 w 388"/>
                <a:gd name="T71" fmla="*/ 52 h 467"/>
                <a:gd name="T72" fmla="*/ 253 w 388"/>
                <a:gd name="T73" fmla="*/ 52 h 467"/>
                <a:gd name="T74" fmla="*/ 245 w 388"/>
                <a:gd name="T75" fmla="*/ 70 h 467"/>
                <a:gd name="T76" fmla="*/ 236 w 388"/>
                <a:gd name="T77" fmla="*/ 61 h 467"/>
                <a:gd name="T78" fmla="*/ 222 w 388"/>
                <a:gd name="T79" fmla="*/ 70 h 467"/>
                <a:gd name="T80" fmla="*/ 205 w 388"/>
                <a:gd name="T81" fmla="*/ 88 h 467"/>
                <a:gd name="T82" fmla="*/ 205 w 388"/>
                <a:gd name="T83" fmla="*/ 97 h 467"/>
                <a:gd name="T84" fmla="*/ 181 w 388"/>
                <a:gd name="T85" fmla="*/ 131 h 467"/>
                <a:gd name="T86" fmla="*/ 174 w 388"/>
                <a:gd name="T87" fmla="*/ 157 h 467"/>
                <a:gd name="T88" fmla="*/ 158 w 388"/>
                <a:gd name="T89" fmla="*/ 174 h 467"/>
                <a:gd name="T90" fmla="*/ 126 w 388"/>
                <a:gd name="T91" fmla="*/ 209 h 467"/>
                <a:gd name="T92" fmla="*/ 126 w 388"/>
                <a:gd name="T93" fmla="*/ 234 h 467"/>
                <a:gd name="T94" fmla="*/ 119 w 388"/>
                <a:gd name="T95" fmla="*/ 243 h 467"/>
                <a:gd name="T96" fmla="*/ 110 w 388"/>
                <a:gd name="T97" fmla="*/ 260 h 467"/>
                <a:gd name="T98" fmla="*/ 95 w 388"/>
                <a:gd name="T99" fmla="*/ 296 h 467"/>
                <a:gd name="T100" fmla="*/ 71 w 388"/>
                <a:gd name="T101" fmla="*/ 330 h 467"/>
                <a:gd name="T102" fmla="*/ 71 w 388"/>
                <a:gd name="T103" fmla="*/ 339 h 467"/>
                <a:gd name="T104" fmla="*/ 64 w 388"/>
                <a:gd name="T105" fmla="*/ 339 h 46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88"/>
                <a:gd name="T160" fmla="*/ 0 h 467"/>
                <a:gd name="T161" fmla="*/ 388 w 388"/>
                <a:gd name="T162" fmla="*/ 467 h 46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88" h="467">
                  <a:moveTo>
                    <a:pt x="37" y="320"/>
                  </a:moveTo>
                  <a:lnTo>
                    <a:pt x="37" y="320"/>
                  </a:lnTo>
                  <a:lnTo>
                    <a:pt x="30" y="320"/>
                  </a:lnTo>
                  <a:lnTo>
                    <a:pt x="37" y="328"/>
                  </a:lnTo>
                  <a:lnTo>
                    <a:pt x="37" y="336"/>
                  </a:lnTo>
                  <a:lnTo>
                    <a:pt x="23" y="336"/>
                  </a:lnTo>
                  <a:lnTo>
                    <a:pt x="23" y="344"/>
                  </a:lnTo>
                  <a:lnTo>
                    <a:pt x="15" y="336"/>
                  </a:lnTo>
                  <a:lnTo>
                    <a:pt x="15" y="344"/>
                  </a:lnTo>
                  <a:lnTo>
                    <a:pt x="15" y="351"/>
                  </a:lnTo>
                  <a:lnTo>
                    <a:pt x="0" y="344"/>
                  </a:lnTo>
                  <a:lnTo>
                    <a:pt x="0" y="351"/>
                  </a:lnTo>
                  <a:lnTo>
                    <a:pt x="23" y="351"/>
                  </a:lnTo>
                  <a:lnTo>
                    <a:pt x="0" y="359"/>
                  </a:lnTo>
                  <a:lnTo>
                    <a:pt x="0" y="367"/>
                  </a:lnTo>
                  <a:lnTo>
                    <a:pt x="0" y="381"/>
                  </a:lnTo>
                  <a:lnTo>
                    <a:pt x="15" y="375"/>
                  </a:lnTo>
                  <a:lnTo>
                    <a:pt x="23" y="367"/>
                  </a:lnTo>
                  <a:lnTo>
                    <a:pt x="23" y="375"/>
                  </a:lnTo>
                  <a:lnTo>
                    <a:pt x="30" y="375"/>
                  </a:lnTo>
                  <a:lnTo>
                    <a:pt x="37" y="367"/>
                  </a:lnTo>
                  <a:lnTo>
                    <a:pt x="30" y="375"/>
                  </a:lnTo>
                  <a:lnTo>
                    <a:pt x="37" y="375"/>
                  </a:lnTo>
                  <a:lnTo>
                    <a:pt x="30" y="381"/>
                  </a:lnTo>
                  <a:lnTo>
                    <a:pt x="30" y="389"/>
                  </a:lnTo>
                  <a:lnTo>
                    <a:pt x="23" y="381"/>
                  </a:lnTo>
                  <a:lnTo>
                    <a:pt x="0" y="381"/>
                  </a:lnTo>
                  <a:lnTo>
                    <a:pt x="0" y="389"/>
                  </a:lnTo>
                  <a:lnTo>
                    <a:pt x="0" y="397"/>
                  </a:lnTo>
                  <a:lnTo>
                    <a:pt x="7" y="389"/>
                  </a:lnTo>
                  <a:lnTo>
                    <a:pt x="0" y="405"/>
                  </a:lnTo>
                  <a:lnTo>
                    <a:pt x="7" y="405"/>
                  </a:lnTo>
                  <a:lnTo>
                    <a:pt x="7" y="412"/>
                  </a:lnTo>
                  <a:lnTo>
                    <a:pt x="15" y="397"/>
                  </a:lnTo>
                  <a:lnTo>
                    <a:pt x="30" y="397"/>
                  </a:lnTo>
                  <a:lnTo>
                    <a:pt x="23" y="405"/>
                  </a:lnTo>
                  <a:lnTo>
                    <a:pt x="23" y="397"/>
                  </a:lnTo>
                  <a:lnTo>
                    <a:pt x="7" y="420"/>
                  </a:lnTo>
                  <a:lnTo>
                    <a:pt x="15" y="420"/>
                  </a:lnTo>
                  <a:lnTo>
                    <a:pt x="0" y="428"/>
                  </a:lnTo>
                  <a:lnTo>
                    <a:pt x="0" y="436"/>
                  </a:lnTo>
                  <a:lnTo>
                    <a:pt x="15" y="428"/>
                  </a:lnTo>
                  <a:lnTo>
                    <a:pt x="15" y="443"/>
                  </a:lnTo>
                  <a:lnTo>
                    <a:pt x="7" y="443"/>
                  </a:lnTo>
                  <a:lnTo>
                    <a:pt x="7" y="450"/>
                  </a:lnTo>
                  <a:lnTo>
                    <a:pt x="15" y="466"/>
                  </a:lnTo>
                  <a:lnTo>
                    <a:pt x="23" y="458"/>
                  </a:lnTo>
                  <a:lnTo>
                    <a:pt x="23" y="466"/>
                  </a:lnTo>
                  <a:lnTo>
                    <a:pt x="37" y="466"/>
                  </a:lnTo>
                  <a:lnTo>
                    <a:pt x="61" y="450"/>
                  </a:lnTo>
                  <a:lnTo>
                    <a:pt x="68" y="443"/>
                  </a:lnTo>
                  <a:lnTo>
                    <a:pt x="75" y="443"/>
                  </a:lnTo>
                  <a:lnTo>
                    <a:pt x="75" y="436"/>
                  </a:lnTo>
                  <a:lnTo>
                    <a:pt x="75" y="420"/>
                  </a:lnTo>
                  <a:lnTo>
                    <a:pt x="83" y="428"/>
                  </a:lnTo>
                  <a:lnTo>
                    <a:pt x="75" y="420"/>
                  </a:lnTo>
                  <a:lnTo>
                    <a:pt x="83" y="412"/>
                  </a:lnTo>
                  <a:lnTo>
                    <a:pt x="83" y="436"/>
                  </a:lnTo>
                  <a:lnTo>
                    <a:pt x="91" y="443"/>
                  </a:lnTo>
                  <a:lnTo>
                    <a:pt x="91" y="450"/>
                  </a:lnTo>
                  <a:lnTo>
                    <a:pt x="98" y="443"/>
                  </a:lnTo>
                  <a:lnTo>
                    <a:pt x="98" y="436"/>
                  </a:lnTo>
                  <a:lnTo>
                    <a:pt x="98" y="428"/>
                  </a:lnTo>
                  <a:lnTo>
                    <a:pt x="98" y="412"/>
                  </a:lnTo>
                  <a:lnTo>
                    <a:pt x="106" y="412"/>
                  </a:lnTo>
                  <a:lnTo>
                    <a:pt x="114" y="397"/>
                  </a:lnTo>
                  <a:lnTo>
                    <a:pt x="106" y="381"/>
                  </a:lnTo>
                  <a:lnTo>
                    <a:pt x="114" y="375"/>
                  </a:lnTo>
                  <a:lnTo>
                    <a:pt x="106" y="359"/>
                  </a:lnTo>
                  <a:lnTo>
                    <a:pt x="106" y="328"/>
                  </a:lnTo>
                  <a:lnTo>
                    <a:pt x="106" y="314"/>
                  </a:lnTo>
                  <a:lnTo>
                    <a:pt x="106" y="306"/>
                  </a:lnTo>
                  <a:lnTo>
                    <a:pt x="106" y="298"/>
                  </a:lnTo>
                  <a:lnTo>
                    <a:pt x="121" y="283"/>
                  </a:lnTo>
                  <a:lnTo>
                    <a:pt x="136" y="283"/>
                  </a:lnTo>
                  <a:lnTo>
                    <a:pt x="136" y="275"/>
                  </a:lnTo>
                  <a:lnTo>
                    <a:pt x="129" y="260"/>
                  </a:lnTo>
                  <a:lnTo>
                    <a:pt x="136" y="245"/>
                  </a:lnTo>
                  <a:lnTo>
                    <a:pt x="144" y="214"/>
                  </a:lnTo>
                  <a:lnTo>
                    <a:pt x="152" y="206"/>
                  </a:lnTo>
                  <a:lnTo>
                    <a:pt x="152" y="191"/>
                  </a:lnTo>
                  <a:lnTo>
                    <a:pt x="167" y="176"/>
                  </a:lnTo>
                  <a:lnTo>
                    <a:pt x="167" y="160"/>
                  </a:lnTo>
                  <a:lnTo>
                    <a:pt x="174" y="146"/>
                  </a:lnTo>
                  <a:lnTo>
                    <a:pt x="182" y="130"/>
                  </a:lnTo>
                  <a:lnTo>
                    <a:pt x="190" y="138"/>
                  </a:lnTo>
                  <a:lnTo>
                    <a:pt x="197" y="115"/>
                  </a:lnTo>
                  <a:lnTo>
                    <a:pt x="220" y="123"/>
                  </a:lnTo>
                  <a:lnTo>
                    <a:pt x="227" y="115"/>
                  </a:lnTo>
                  <a:lnTo>
                    <a:pt x="220" y="115"/>
                  </a:lnTo>
                  <a:lnTo>
                    <a:pt x="227" y="99"/>
                  </a:lnTo>
                  <a:lnTo>
                    <a:pt x="227" y="92"/>
                  </a:lnTo>
                  <a:lnTo>
                    <a:pt x="235" y="92"/>
                  </a:lnTo>
                  <a:lnTo>
                    <a:pt x="243" y="92"/>
                  </a:lnTo>
                  <a:lnTo>
                    <a:pt x="235" y="85"/>
                  </a:lnTo>
                  <a:lnTo>
                    <a:pt x="243" y="85"/>
                  </a:lnTo>
                  <a:lnTo>
                    <a:pt x="258" y="107"/>
                  </a:lnTo>
                  <a:lnTo>
                    <a:pt x="273" y="107"/>
                  </a:lnTo>
                  <a:lnTo>
                    <a:pt x="281" y="99"/>
                  </a:lnTo>
                  <a:lnTo>
                    <a:pt x="296" y="107"/>
                  </a:lnTo>
                  <a:lnTo>
                    <a:pt x="312" y="99"/>
                  </a:lnTo>
                  <a:lnTo>
                    <a:pt x="312" y="69"/>
                  </a:lnTo>
                  <a:lnTo>
                    <a:pt x="312" y="62"/>
                  </a:lnTo>
                  <a:lnTo>
                    <a:pt x="342" y="54"/>
                  </a:lnTo>
                  <a:lnTo>
                    <a:pt x="364" y="69"/>
                  </a:lnTo>
                  <a:lnTo>
                    <a:pt x="364" y="77"/>
                  </a:lnTo>
                  <a:lnTo>
                    <a:pt x="357" y="85"/>
                  </a:lnTo>
                  <a:lnTo>
                    <a:pt x="357" y="92"/>
                  </a:lnTo>
                  <a:lnTo>
                    <a:pt x="372" y="77"/>
                  </a:lnTo>
                  <a:lnTo>
                    <a:pt x="380" y="69"/>
                  </a:lnTo>
                  <a:lnTo>
                    <a:pt x="387" y="69"/>
                  </a:lnTo>
                  <a:lnTo>
                    <a:pt x="387" y="62"/>
                  </a:lnTo>
                  <a:lnTo>
                    <a:pt x="364" y="69"/>
                  </a:lnTo>
                  <a:lnTo>
                    <a:pt x="372" y="62"/>
                  </a:lnTo>
                  <a:lnTo>
                    <a:pt x="350" y="46"/>
                  </a:lnTo>
                  <a:lnTo>
                    <a:pt x="372" y="46"/>
                  </a:lnTo>
                  <a:lnTo>
                    <a:pt x="387" y="30"/>
                  </a:lnTo>
                  <a:lnTo>
                    <a:pt x="372" y="24"/>
                  </a:lnTo>
                  <a:lnTo>
                    <a:pt x="364" y="24"/>
                  </a:lnTo>
                  <a:lnTo>
                    <a:pt x="364" y="16"/>
                  </a:lnTo>
                  <a:lnTo>
                    <a:pt x="350" y="16"/>
                  </a:lnTo>
                  <a:lnTo>
                    <a:pt x="350" y="30"/>
                  </a:lnTo>
                  <a:lnTo>
                    <a:pt x="342" y="30"/>
                  </a:lnTo>
                  <a:lnTo>
                    <a:pt x="350" y="24"/>
                  </a:lnTo>
                  <a:lnTo>
                    <a:pt x="342" y="24"/>
                  </a:lnTo>
                  <a:lnTo>
                    <a:pt x="342" y="16"/>
                  </a:lnTo>
                  <a:lnTo>
                    <a:pt x="350" y="16"/>
                  </a:lnTo>
                  <a:lnTo>
                    <a:pt x="350" y="8"/>
                  </a:lnTo>
                  <a:lnTo>
                    <a:pt x="334" y="0"/>
                  </a:lnTo>
                  <a:lnTo>
                    <a:pt x="326" y="30"/>
                  </a:lnTo>
                  <a:lnTo>
                    <a:pt x="319" y="38"/>
                  </a:lnTo>
                  <a:lnTo>
                    <a:pt x="319" y="8"/>
                  </a:lnTo>
                  <a:lnTo>
                    <a:pt x="296" y="54"/>
                  </a:lnTo>
                  <a:lnTo>
                    <a:pt x="296" y="46"/>
                  </a:lnTo>
                  <a:lnTo>
                    <a:pt x="304" y="30"/>
                  </a:lnTo>
                  <a:lnTo>
                    <a:pt x="312" y="16"/>
                  </a:lnTo>
                  <a:lnTo>
                    <a:pt x="304" y="16"/>
                  </a:lnTo>
                  <a:lnTo>
                    <a:pt x="296" y="8"/>
                  </a:lnTo>
                  <a:lnTo>
                    <a:pt x="288" y="16"/>
                  </a:lnTo>
                  <a:lnTo>
                    <a:pt x="296" y="24"/>
                  </a:lnTo>
                  <a:lnTo>
                    <a:pt x="273" y="46"/>
                  </a:lnTo>
                  <a:lnTo>
                    <a:pt x="273" y="54"/>
                  </a:lnTo>
                  <a:lnTo>
                    <a:pt x="266" y="46"/>
                  </a:lnTo>
                  <a:lnTo>
                    <a:pt x="258" y="46"/>
                  </a:lnTo>
                  <a:lnTo>
                    <a:pt x="251" y="38"/>
                  </a:lnTo>
                  <a:lnTo>
                    <a:pt x="251" y="46"/>
                  </a:lnTo>
                  <a:lnTo>
                    <a:pt x="243" y="38"/>
                  </a:lnTo>
                  <a:lnTo>
                    <a:pt x="243" y="46"/>
                  </a:lnTo>
                  <a:lnTo>
                    <a:pt x="251" y="46"/>
                  </a:lnTo>
                  <a:lnTo>
                    <a:pt x="251" y="69"/>
                  </a:lnTo>
                  <a:lnTo>
                    <a:pt x="243" y="54"/>
                  </a:lnTo>
                  <a:lnTo>
                    <a:pt x="235" y="62"/>
                  </a:lnTo>
                  <a:lnTo>
                    <a:pt x="235" y="69"/>
                  </a:lnTo>
                  <a:lnTo>
                    <a:pt x="227" y="85"/>
                  </a:lnTo>
                  <a:lnTo>
                    <a:pt x="227" y="77"/>
                  </a:lnTo>
                  <a:lnTo>
                    <a:pt x="227" y="54"/>
                  </a:lnTo>
                  <a:lnTo>
                    <a:pt x="220" y="62"/>
                  </a:lnTo>
                  <a:lnTo>
                    <a:pt x="220" y="77"/>
                  </a:lnTo>
                  <a:lnTo>
                    <a:pt x="220" y="62"/>
                  </a:lnTo>
                  <a:lnTo>
                    <a:pt x="213" y="62"/>
                  </a:lnTo>
                  <a:lnTo>
                    <a:pt x="213" y="77"/>
                  </a:lnTo>
                  <a:lnTo>
                    <a:pt x="213" y="85"/>
                  </a:lnTo>
                  <a:lnTo>
                    <a:pt x="205" y="77"/>
                  </a:lnTo>
                  <a:lnTo>
                    <a:pt x="197" y="77"/>
                  </a:lnTo>
                  <a:lnTo>
                    <a:pt x="205" y="85"/>
                  </a:lnTo>
                  <a:lnTo>
                    <a:pt x="197" y="85"/>
                  </a:lnTo>
                  <a:lnTo>
                    <a:pt x="197" y="77"/>
                  </a:lnTo>
                  <a:lnTo>
                    <a:pt x="197" y="85"/>
                  </a:lnTo>
                  <a:lnTo>
                    <a:pt x="190" y="92"/>
                  </a:lnTo>
                  <a:lnTo>
                    <a:pt x="190" y="99"/>
                  </a:lnTo>
                  <a:lnTo>
                    <a:pt x="190" y="107"/>
                  </a:lnTo>
                  <a:lnTo>
                    <a:pt x="174" y="115"/>
                  </a:lnTo>
                  <a:lnTo>
                    <a:pt x="190" y="115"/>
                  </a:lnTo>
                  <a:lnTo>
                    <a:pt x="182" y="123"/>
                  </a:lnTo>
                  <a:lnTo>
                    <a:pt x="167" y="123"/>
                  </a:lnTo>
                  <a:lnTo>
                    <a:pt x="167" y="138"/>
                  </a:lnTo>
                  <a:lnTo>
                    <a:pt x="160" y="130"/>
                  </a:lnTo>
                  <a:lnTo>
                    <a:pt x="152" y="138"/>
                  </a:lnTo>
                  <a:lnTo>
                    <a:pt x="160" y="146"/>
                  </a:lnTo>
                  <a:lnTo>
                    <a:pt x="152" y="153"/>
                  </a:lnTo>
                  <a:lnTo>
                    <a:pt x="160" y="153"/>
                  </a:lnTo>
                  <a:lnTo>
                    <a:pt x="144" y="153"/>
                  </a:lnTo>
                  <a:lnTo>
                    <a:pt x="136" y="176"/>
                  </a:lnTo>
                  <a:lnTo>
                    <a:pt x="121" y="184"/>
                  </a:lnTo>
                  <a:lnTo>
                    <a:pt x="121" y="191"/>
                  </a:lnTo>
                  <a:lnTo>
                    <a:pt x="129" y="191"/>
                  </a:lnTo>
                  <a:lnTo>
                    <a:pt x="121" y="199"/>
                  </a:lnTo>
                  <a:lnTo>
                    <a:pt x="121" y="206"/>
                  </a:lnTo>
                  <a:lnTo>
                    <a:pt x="114" y="214"/>
                  </a:lnTo>
                  <a:lnTo>
                    <a:pt x="121" y="214"/>
                  </a:lnTo>
                  <a:lnTo>
                    <a:pt x="121" y="221"/>
                  </a:lnTo>
                  <a:lnTo>
                    <a:pt x="114" y="214"/>
                  </a:lnTo>
                  <a:lnTo>
                    <a:pt x="114" y="221"/>
                  </a:lnTo>
                  <a:lnTo>
                    <a:pt x="114" y="229"/>
                  </a:lnTo>
                  <a:lnTo>
                    <a:pt x="114" y="237"/>
                  </a:lnTo>
                  <a:lnTo>
                    <a:pt x="106" y="229"/>
                  </a:lnTo>
                  <a:lnTo>
                    <a:pt x="106" y="237"/>
                  </a:lnTo>
                  <a:lnTo>
                    <a:pt x="106" y="245"/>
                  </a:lnTo>
                  <a:lnTo>
                    <a:pt x="91" y="253"/>
                  </a:lnTo>
                  <a:lnTo>
                    <a:pt x="91" y="260"/>
                  </a:lnTo>
                  <a:lnTo>
                    <a:pt x="98" y="260"/>
                  </a:lnTo>
                  <a:lnTo>
                    <a:pt x="91" y="267"/>
                  </a:lnTo>
                  <a:lnTo>
                    <a:pt x="75" y="283"/>
                  </a:lnTo>
                  <a:lnTo>
                    <a:pt x="68" y="290"/>
                  </a:lnTo>
                  <a:lnTo>
                    <a:pt x="75" y="298"/>
                  </a:lnTo>
                  <a:lnTo>
                    <a:pt x="91" y="290"/>
                  </a:lnTo>
                  <a:lnTo>
                    <a:pt x="75" y="306"/>
                  </a:lnTo>
                  <a:lnTo>
                    <a:pt x="68" y="298"/>
                  </a:lnTo>
                  <a:lnTo>
                    <a:pt x="61" y="298"/>
                  </a:lnTo>
                  <a:lnTo>
                    <a:pt x="68" y="306"/>
                  </a:lnTo>
                  <a:lnTo>
                    <a:pt x="61" y="306"/>
                  </a:lnTo>
                  <a:lnTo>
                    <a:pt x="61" y="298"/>
                  </a:lnTo>
                  <a:lnTo>
                    <a:pt x="53" y="306"/>
                  </a:lnTo>
                  <a:lnTo>
                    <a:pt x="37" y="32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7" name="Freeform 813"/>
            <p:cNvSpPr>
              <a:spLocks/>
            </p:cNvSpPr>
            <p:nvPr/>
          </p:nvSpPr>
          <p:spPr bwMode="auto">
            <a:xfrm>
              <a:off x="2792" y="965"/>
              <a:ext cx="268" cy="424"/>
            </a:xfrm>
            <a:custGeom>
              <a:avLst/>
              <a:gdLst>
                <a:gd name="T0" fmla="*/ 267 w 257"/>
                <a:gd name="T1" fmla="*/ 9 h 373"/>
                <a:gd name="T2" fmla="*/ 259 w 257"/>
                <a:gd name="T3" fmla="*/ 9 h 373"/>
                <a:gd name="T4" fmla="*/ 250 w 257"/>
                <a:gd name="T5" fmla="*/ 18 h 373"/>
                <a:gd name="T6" fmla="*/ 242 w 257"/>
                <a:gd name="T7" fmla="*/ 44 h 373"/>
                <a:gd name="T8" fmla="*/ 242 w 257"/>
                <a:gd name="T9" fmla="*/ 9 h 373"/>
                <a:gd name="T10" fmla="*/ 235 w 257"/>
                <a:gd name="T11" fmla="*/ 35 h 373"/>
                <a:gd name="T12" fmla="*/ 226 w 257"/>
                <a:gd name="T13" fmla="*/ 18 h 373"/>
                <a:gd name="T14" fmla="*/ 226 w 257"/>
                <a:gd name="T15" fmla="*/ 44 h 373"/>
                <a:gd name="T16" fmla="*/ 210 w 257"/>
                <a:gd name="T17" fmla="*/ 35 h 373"/>
                <a:gd name="T18" fmla="*/ 210 w 257"/>
                <a:gd name="T19" fmla="*/ 44 h 373"/>
                <a:gd name="T20" fmla="*/ 210 w 257"/>
                <a:gd name="T21" fmla="*/ 44 h 373"/>
                <a:gd name="T22" fmla="*/ 202 w 257"/>
                <a:gd name="T23" fmla="*/ 61 h 373"/>
                <a:gd name="T24" fmla="*/ 186 w 257"/>
                <a:gd name="T25" fmla="*/ 80 h 373"/>
                <a:gd name="T26" fmla="*/ 194 w 257"/>
                <a:gd name="T27" fmla="*/ 89 h 373"/>
                <a:gd name="T28" fmla="*/ 177 w 257"/>
                <a:gd name="T29" fmla="*/ 106 h 373"/>
                <a:gd name="T30" fmla="*/ 162 w 257"/>
                <a:gd name="T31" fmla="*/ 115 h 373"/>
                <a:gd name="T32" fmla="*/ 162 w 257"/>
                <a:gd name="T33" fmla="*/ 124 h 373"/>
                <a:gd name="T34" fmla="*/ 153 w 257"/>
                <a:gd name="T35" fmla="*/ 132 h 373"/>
                <a:gd name="T36" fmla="*/ 129 w 257"/>
                <a:gd name="T37" fmla="*/ 167 h 373"/>
                <a:gd name="T38" fmla="*/ 129 w 257"/>
                <a:gd name="T39" fmla="*/ 176 h 373"/>
                <a:gd name="T40" fmla="*/ 121 w 257"/>
                <a:gd name="T41" fmla="*/ 194 h 373"/>
                <a:gd name="T42" fmla="*/ 129 w 257"/>
                <a:gd name="T43" fmla="*/ 202 h 373"/>
                <a:gd name="T44" fmla="*/ 121 w 257"/>
                <a:gd name="T45" fmla="*/ 211 h 373"/>
                <a:gd name="T46" fmla="*/ 113 w 257"/>
                <a:gd name="T47" fmla="*/ 211 h 373"/>
                <a:gd name="T48" fmla="*/ 113 w 257"/>
                <a:gd name="T49" fmla="*/ 230 h 373"/>
                <a:gd name="T50" fmla="*/ 97 w 257"/>
                <a:gd name="T51" fmla="*/ 247 h 373"/>
                <a:gd name="T52" fmla="*/ 97 w 257"/>
                <a:gd name="T53" fmla="*/ 256 h 373"/>
                <a:gd name="T54" fmla="*/ 72 w 257"/>
                <a:gd name="T55" fmla="*/ 282 h 373"/>
                <a:gd name="T56" fmla="*/ 97 w 257"/>
                <a:gd name="T57" fmla="*/ 282 h 373"/>
                <a:gd name="T58" fmla="*/ 72 w 257"/>
                <a:gd name="T59" fmla="*/ 291 h 373"/>
                <a:gd name="T60" fmla="*/ 72 w 257"/>
                <a:gd name="T61" fmla="*/ 300 h 373"/>
                <a:gd name="T62" fmla="*/ 56 w 257"/>
                <a:gd name="T63" fmla="*/ 300 h 373"/>
                <a:gd name="T64" fmla="*/ 32 w 257"/>
                <a:gd name="T65" fmla="*/ 317 h 373"/>
                <a:gd name="T66" fmla="*/ 40 w 257"/>
                <a:gd name="T67" fmla="*/ 335 h 373"/>
                <a:gd name="T68" fmla="*/ 24 w 257"/>
                <a:gd name="T69" fmla="*/ 344 h 373"/>
                <a:gd name="T70" fmla="*/ 16 w 257"/>
                <a:gd name="T71" fmla="*/ 344 h 373"/>
                <a:gd name="T72" fmla="*/ 0 w 257"/>
                <a:gd name="T73" fmla="*/ 344 h 373"/>
                <a:gd name="T74" fmla="*/ 24 w 257"/>
                <a:gd name="T75" fmla="*/ 352 h 373"/>
                <a:gd name="T76" fmla="*/ 0 w 257"/>
                <a:gd name="T77" fmla="*/ 371 h 373"/>
                <a:gd name="T78" fmla="*/ 16 w 257"/>
                <a:gd name="T79" fmla="*/ 380 h 373"/>
                <a:gd name="T80" fmla="*/ 24 w 257"/>
                <a:gd name="T81" fmla="*/ 380 h 373"/>
                <a:gd name="T82" fmla="*/ 40 w 257"/>
                <a:gd name="T83" fmla="*/ 371 h 373"/>
                <a:gd name="T84" fmla="*/ 40 w 257"/>
                <a:gd name="T85" fmla="*/ 380 h 373"/>
                <a:gd name="T86" fmla="*/ 32 w 257"/>
                <a:gd name="T87" fmla="*/ 397 h 373"/>
                <a:gd name="T88" fmla="*/ 0 w 257"/>
                <a:gd name="T89" fmla="*/ 388 h 373"/>
                <a:gd name="T90" fmla="*/ 0 w 257"/>
                <a:gd name="T91" fmla="*/ 406 h 373"/>
                <a:gd name="T92" fmla="*/ 0 w 257"/>
                <a:gd name="T93" fmla="*/ 415 h 373"/>
                <a:gd name="T94" fmla="*/ 7 w 257"/>
                <a:gd name="T95" fmla="*/ 423 h 373"/>
                <a:gd name="T96" fmla="*/ 32 w 257"/>
                <a:gd name="T97" fmla="*/ 406 h 37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57"/>
                <a:gd name="T148" fmla="*/ 0 h 373"/>
                <a:gd name="T149" fmla="*/ 257 w 257"/>
                <a:gd name="T150" fmla="*/ 373 h 37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57" h="373">
                  <a:moveTo>
                    <a:pt x="248" y="0"/>
                  </a:moveTo>
                  <a:lnTo>
                    <a:pt x="256" y="8"/>
                  </a:lnTo>
                  <a:lnTo>
                    <a:pt x="256" y="23"/>
                  </a:lnTo>
                  <a:lnTo>
                    <a:pt x="248" y="8"/>
                  </a:lnTo>
                  <a:lnTo>
                    <a:pt x="248" y="16"/>
                  </a:lnTo>
                  <a:lnTo>
                    <a:pt x="240" y="16"/>
                  </a:lnTo>
                  <a:lnTo>
                    <a:pt x="240" y="23"/>
                  </a:lnTo>
                  <a:lnTo>
                    <a:pt x="232" y="39"/>
                  </a:lnTo>
                  <a:lnTo>
                    <a:pt x="232" y="31"/>
                  </a:lnTo>
                  <a:lnTo>
                    <a:pt x="232" y="8"/>
                  </a:lnTo>
                  <a:lnTo>
                    <a:pt x="225" y="23"/>
                  </a:lnTo>
                  <a:lnTo>
                    <a:pt x="225" y="31"/>
                  </a:lnTo>
                  <a:lnTo>
                    <a:pt x="225" y="16"/>
                  </a:lnTo>
                  <a:lnTo>
                    <a:pt x="217" y="16"/>
                  </a:lnTo>
                  <a:lnTo>
                    <a:pt x="217" y="31"/>
                  </a:lnTo>
                  <a:lnTo>
                    <a:pt x="217" y="39"/>
                  </a:lnTo>
                  <a:lnTo>
                    <a:pt x="209" y="31"/>
                  </a:lnTo>
                  <a:lnTo>
                    <a:pt x="201" y="31"/>
                  </a:lnTo>
                  <a:lnTo>
                    <a:pt x="209" y="39"/>
                  </a:lnTo>
                  <a:lnTo>
                    <a:pt x="201" y="39"/>
                  </a:lnTo>
                  <a:lnTo>
                    <a:pt x="201" y="31"/>
                  </a:lnTo>
                  <a:lnTo>
                    <a:pt x="201" y="39"/>
                  </a:lnTo>
                  <a:lnTo>
                    <a:pt x="201" y="47"/>
                  </a:lnTo>
                  <a:lnTo>
                    <a:pt x="194" y="54"/>
                  </a:lnTo>
                  <a:lnTo>
                    <a:pt x="194" y="62"/>
                  </a:lnTo>
                  <a:lnTo>
                    <a:pt x="178" y="70"/>
                  </a:lnTo>
                  <a:lnTo>
                    <a:pt x="194" y="78"/>
                  </a:lnTo>
                  <a:lnTo>
                    <a:pt x="186" y="78"/>
                  </a:lnTo>
                  <a:lnTo>
                    <a:pt x="170" y="78"/>
                  </a:lnTo>
                  <a:lnTo>
                    <a:pt x="170" y="93"/>
                  </a:lnTo>
                  <a:lnTo>
                    <a:pt x="163" y="85"/>
                  </a:lnTo>
                  <a:lnTo>
                    <a:pt x="155" y="101"/>
                  </a:lnTo>
                  <a:lnTo>
                    <a:pt x="163" y="101"/>
                  </a:lnTo>
                  <a:lnTo>
                    <a:pt x="155" y="109"/>
                  </a:lnTo>
                  <a:lnTo>
                    <a:pt x="163" y="109"/>
                  </a:lnTo>
                  <a:lnTo>
                    <a:pt x="147" y="116"/>
                  </a:lnTo>
                  <a:lnTo>
                    <a:pt x="139" y="132"/>
                  </a:lnTo>
                  <a:lnTo>
                    <a:pt x="124" y="147"/>
                  </a:lnTo>
                  <a:lnTo>
                    <a:pt x="132" y="147"/>
                  </a:lnTo>
                  <a:lnTo>
                    <a:pt x="124" y="155"/>
                  </a:lnTo>
                  <a:lnTo>
                    <a:pt x="124" y="163"/>
                  </a:lnTo>
                  <a:lnTo>
                    <a:pt x="116" y="171"/>
                  </a:lnTo>
                  <a:lnTo>
                    <a:pt x="124" y="171"/>
                  </a:lnTo>
                  <a:lnTo>
                    <a:pt x="124" y="178"/>
                  </a:lnTo>
                  <a:lnTo>
                    <a:pt x="116" y="171"/>
                  </a:lnTo>
                  <a:lnTo>
                    <a:pt x="116" y="186"/>
                  </a:lnTo>
                  <a:lnTo>
                    <a:pt x="116" y="194"/>
                  </a:lnTo>
                  <a:lnTo>
                    <a:pt x="108" y="186"/>
                  </a:lnTo>
                  <a:lnTo>
                    <a:pt x="108" y="194"/>
                  </a:lnTo>
                  <a:lnTo>
                    <a:pt x="108" y="202"/>
                  </a:lnTo>
                  <a:lnTo>
                    <a:pt x="93" y="210"/>
                  </a:lnTo>
                  <a:lnTo>
                    <a:pt x="93" y="217"/>
                  </a:lnTo>
                  <a:lnTo>
                    <a:pt x="100" y="217"/>
                  </a:lnTo>
                  <a:lnTo>
                    <a:pt x="93" y="225"/>
                  </a:lnTo>
                  <a:lnTo>
                    <a:pt x="77" y="241"/>
                  </a:lnTo>
                  <a:lnTo>
                    <a:pt x="69" y="248"/>
                  </a:lnTo>
                  <a:lnTo>
                    <a:pt x="77" y="256"/>
                  </a:lnTo>
                  <a:lnTo>
                    <a:pt x="93" y="248"/>
                  </a:lnTo>
                  <a:lnTo>
                    <a:pt x="77" y="264"/>
                  </a:lnTo>
                  <a:lnTo>
                    <a:pt x="69" y="256"/>
                  </a:lnTo>
                  <a:lnTo>
                    <a:pt x="62" y="256"/>
                  </a:lnTo>
                  <a:lnTo>
                    <a:pt x="69" y="264"/>
                  </a:lnTo>
                  <a:lnTo>
                    <a:pt x="62" y="264"/>
                  </a:lnTo>
                  <a:lnTo>
                    <a:pt x="54" y="264"/>
                  </a:lnTo>
                  <a:lnTo>
                    <a:pt x="38" y="279"/>
                  </a:lnTo>
                  <a:lnTo>
                    <a:pt x="31" y="279"/>
                  </a:lnTo>
                  <a:lnTo>
                    <a:pt x="38" y="287"/>
                  </a:lnTo>
                  <a:lnTo>
                    <a:pt x="38" y="295"/>
                  </a:lnTo>
                  <a:lnTo>
                    <a:pt x="23" y="295"/>
                  </a:lnTo>
                  <a:lnTo>
                    <a:pt x="23" y="303"/>
                  </a:lnTo>
                  <a:lnTo>
                    <a:pt x="15" y="295"/>
                  </a:lnTo>
                  <a:lnTo>
                    <a:pt x="15" y="303"/>
                  </a:lnTo>
                  <a:lnTo>
                    <a:pt x="15" y="310"/>
                  </a:lnTo>
                  <a:lnTo>
                    <a:pt x="0" y="303"/>
                  </a:lnTo>
                  <a:lnTo>
                    <a:pt x="0" y="310"/>
                  </a:lnTo>
                  <a:lnTo>
                    <a:pt x="23" y="310"/>
                  </a:lnTo>
                  <a:lnTo>
                    <a:pt x="0" y="318"/>
                  </a:lnTo>
                  <a:lnTo>
                    <a:pt x="0" y="326"/>
                  </a:lnTo>
                  <a:lnTo>
                    <a:pt x="0" y="341"/>
                  </a:lnTo>
                  <a:lnTo>
                    <a:pt x="15" y="334"/>
                  </a:lnTo>
                  <a:lnTo>
                    <a:pt x="23" y="326"/>
                  </a:lnTo>
                  <a:lnTo>
                    <a:pt x="23" y="334"/>
                  </a:lnTo>
                  <a:lnTo>
                    <a:pt x="31" y="334"/>
                  </a:lnTo>
                  <a:lnTo>
                    <a:pt x="38" y="326"/>
                  </a:lnTo>
                  <a:lnTo>
                    <a:pt x="31" y="334"/>
                  </a:lnTo>
                  <a:lnTo>
                    <a:pt x="38" y="334"/>
                  </a:lnTo>
                  <a:lnTo>
                    <a:pt x="31" y="341"/>
                  </a:lnTo>
                  <a:lnTo>
                    <a:pt x="31" y="349"/>
                  </a:lnTo>
                  <a:lnTo>
                    <a:pt x="23" y="341"/>
                  </a:lnTo>
                  <a:lnTo>
                    <a:pt x="0" y="341"/>
                  </a:lnTo>
                  <a:lnTo>
                    <a:pt x="0" y="349"/>
                  </a:lnTo>
                  <a:lnTo>
                    <a:pt x="0" y="357"/>
                  </a:lnTo>
                  <a:lnTo>
                    <a:pt x="7" y="349"/>
                  </a:lnTo>
                  <a:lnTo>
                    <a:pt x="0" y="365"/>
                  </a:lnTo>
                  <a:lnTo>
                    <a:pt x="7" y="365"/>
                  </a:lnTo>
                  <a:lnTo>
                    <a:pt x="7" y="372"/>
                  </a:lnTo>
                  <a:lnTo>
                    <a:pt x="15" y="357"/>
                  </a:lnTo>
                  <a:lnTo>
                    <a:pt x="31" y="357"/>
                  </a:lnTo>
                  <a:lnTo>
                    <a:pt x="23" y="36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38" name="Freeform 814"/>
            <p:cNvSpPr>
              <a:spLocks/>
            </p:cNvSpPr>
            <p:nvPr/>
          </p:nvSpPr>
          <p:spPr bwMode="auto">
            <a:xfrm>
              <a:off x="2848" y="1256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39" name="Freeform 815"/>
            <p:cNvSpPr>
              <a:spLocks/>
            </p:cNvSpPr>
            <p:nvPr/>
          </p:nvSpPr>
          <p:spPr bwMode="auto">
            <a:xfrm>
              <a:off x="2848" y="1256"/>
              <a:ext cx="10" cy="2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0" name="Freeform 816"/>
            <p:cNvSpPr>
              <a:spLocks/>
            </p:cNvSpPr>
            <p:nvPr/>
          </p:nvSpPr>
          <p:spPr bwMode="auto">
            <a:xfrm>
              <a:off x="3115" y="92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1" name="Freeform 817"/>
            <p:cNvSpPr>
              <a:spLocks/>
            </p:cNvSpPr>
            <p:nvPr/>
          </p:nvSpPr>
          <p:spPr bwMode="auto">
            <a:xfrm>
              <a:off x="3115" y="921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8 w 9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"/>
                <a:gd name="T20" fmla="*/ 9 w 9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2" name="Freeform 818"/>
            <p:cNvSpPr>
              <a:spLocks/>
            </p:cNvSpPr>
            <p:nvPr/>
          </p:nvSpPr>
          <p:spPr bwMode="auto">
            <a:xfrm>
              <a:off x="3091" y="938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3" name="Freeform 819"/>
            <p:cNvSpPr>
              <a:spLocks/>
            </p:cNvSpPr>
            <p:nvPr/>
          </p:nvSpPr>
          <p:spPr bwMode="auto">
            <a:xfrm>
              <a:off x="3091" y="939"/>
              <a:ext cx="1" cy="9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0 w 1"/>
                <a:gd name="T7" fmla="*/ 0 h 8"/>
                <a:gd name="T8" fmla="*/ 0 w 1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8"/>
                <a:gd name="T17" fmla="*/ 1 w 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4" name="Freeform 820"/>
            <p:cNvSpPr>
              <a:spLocks/>
            </p:cNvSpPr>
            <p:nvPr/>
          </p:nvSpPr>
          <p:spPr bwMode="auto">
            <a:xfrm>
              <a:off x="3074" y="947"/>
              <a:ext cx="10" cy="1"/>
            </a:xfrm>
            <a:custGeom>
              <a:avLst/>
              <a:gdLst>
                <a:gd name="T0" fmla="*/ 4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0 w 9"/>
                <a:gd name="T7" fmla="*/ 0 h 1"/>
                <a:gd name="T8" fmla="*/ 4 w 9"/>
                <a:gd name="T9" fmla="*/ 0 h 1"/>
                <a:gd name="T10" fmla="*/ 9 w 9"/>
                <a:gd name="T11" fmla="*/ 0 h 1"/>
                <a:gd name="T12" fmla="*/ 4 w 9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"/>
                <a:gd name="T23" fmla="*/ 9 w 9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5" name="Freeform 821"/>
            <p:cNvSpPr>
              <a:spLocks/>
            </p:cNvSpPr>
            <p:nvPr/>
          </p:nvSpPr>
          <p:spPr bwMode="auto">
            <a:xfrm>
              <a:off x="3074" y="947"/>
              <a:ext cx="18" cy="11"/>
            </a:xfrm>
            <a:custGeom>
              <a:avLst/>
              <a:gdLst>
                <a:gd name="T0" fmla="*/ 0 w 17"/>
                <a:gd name="T1" fmla="*/ 10 h 9"/>
                <a:gd name="T2" fmla="*/ 0 w 17"/>
                <a:gd name="T3" fmla="*/ 10 h 9"/>
                <a:gd name="T4" fmla="*/ 0 w 17"/>
                <a:gd name="T5" fmla="*/ 0 h 9"/>
                <a:gd name="T6" fmla="*/ 8 w 17"/>
                <a:gd name="T7" fmla="*/ 0 h 9"/>
                <a:gd name="T8" fmla="*/ 17 w 17"/>
                <a:gd name="T9" fmla="*/ 0 h 9"/>
                <a:gd name="T10" fmla="*/ 8 w 17"/>
                <a:gd name="T11" fmla="*/ 10 h 9"/>
                <a:gd name="T12" fmla="*/ 0 w 17"/>
                <a:gd name="T13" fmla="*/ 10 h 9"/>
                <a:gd name="T14" fmla="*/ 0 w 17"/>
                <a:gd name="T15" fmla="*/ 0 h 9"/>
                <a:gd name="T16" fmla="*/ 8 w 17"/>
                <a:gd name="T17" fmla="*/ 0 h 9"/>
                <a:gd name="T18" fmla="*/ 17 w 17"/>
                <a:gd name="T19" fmla="*/ 0 h 9"/>
                <a:gd name="T20" fmla="*/ 8 w 17"/>
                <a:gd name="T21" fmla="*/ 10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9"/>
                <a:gd name="T35" fmla="*/ 17 w 17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6" name="Freeform 822"/>
            <p:cNvSpPr>
              <a:spLocks/>
            </p:cNvSpPr>
            <p:nvPr/>
          </p:nvSpPr>
          <p:spPr bwMode="auto">
            <a:xfrm>
              <a:off x="3059" y="938"/>
              <a:ext cx="16" cy="2"/>
            </a:xfrm>
            <a:custGeom>
              <a:avLst/>
              <a:gdLst>
                <a:gd name="T0" fmla="*/ 5 w 16"/>
                <a:gd name="T1" fmla="*/ 1 h 2"/>
                <a:gd name="T2" fmla="*/ 5 w 16"/>
                <a:gd name="T3" fmla="*/ 1 h 2"/>
                <a:gd name="T4" fmla="*/ 15 w 16"/>
                <a:gd name="T5" fmla="*/ 1 h 2"/>
                <a:gd name="T6" fmla="*/ 5 w 16"/>
                <a:gd name="T7" fmla="*/ 0 h 2"/>
                <a:gd name="T8" fmla="*/ 0 w 16"/>
                <a:gd name="T9" fmla="*/ 1 h 2"/>
                <a:gd name="T10" fmla="*/ 5 w 16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5" y="1"/>
                  </a:moveTo>
                  <a:lnTo>
                    <a:pt x="5" y="1"/>
                  </a:lnTo>
                  <a:lnTo>
                    <a:pt x="15" y="1"/>
                  </a:lnTo>
                  <a:lnTo>
                    <a:pt x="5" y="0"/>
                  </a:lnTo>
                  <a:lnTo>
                    <a:pt x="0" y="1"/>
                  </a:lnTo>
                  <a:lnTo>
                    <a:pt x="5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7" name="Freeform 823"/>
            <p:cNvSpPr>
              <a:spLocks/>
            </p:cNvSpPr>
            <p:nvPr/>
          </p:nvSpPr>
          <p:spPr bwMode="auto">
            <a:xfrm>
              <a:off x="3059" y="939"/>
              <a:ext cx="25" cy="9"/>
            </a:xfrm>
            <a:custGeom>
              <a:avLst/>
              <a:gdLst>
                <a:gd name="T0" fmla="*/ 24 w 24"/>
                <a:gd name="T1" fmla="*/ 0 h 8"/>
                <a:gd name="T2" fmla="*/ 24 w 24"/>
                <a:gd name="T3" fmla="*/ 0 h 8"/>
                <a:gd name="T4" fmla="*/ 7 w 24"/>
                <a:gd name="T5" fmla="*/ 8 h 8"/>
                <a:gd name="T6" fmla="*/ 0 w 24"/>
                <a:gd name="T7" fmla="*/ 8 h 8"/>
                <a:gd name="T8" fmla="*/ 7 w 24"/>
                <a:gd name="T9" fmla="*/ 0 h 8"/>
                <a:gd name="T10" fmla="*/ 24 w 24"/>
                <a:gd name="T11" fmla="*/ 0 h 8"/>
                <a:gd name="T12" fmla="*/ 7 w 24"/>
                <a:gd name="T13" fmla="*/ 8 h 8"/>
                <a:gd name="T14" fmla="*/ 0 w 24"/>
                <a:gd name="T15" fmla="*/ 0 h 8"/>
                <a:gd name="T16" fmla="*/ 7 w 24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8"/>
                <a:gd name="T29" fmla="*/ 24 w 24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8">
                  <a:moveTo>
                    <a:pt x="23" y="0"/>
                  </a:moveTo>
                  <a:lnTo>
                    <a:pt x="23" y="0"/>
                  </a:lnTo>
                  <a:lnTo>
                    <a:pt x="7" y="7"/>
                  </a:lnTo>
                  <a:lnTo>
                    <a:pt x="0" y="7"/>
                  </a:lnTo>
                  <a:lnTo>
                    <a:pt x="7" y="0"/>
                  </a:lnTo>
                  <a:lnTo>
                    <a:pt x="23" y="0"/>
                  </a:lnTo>
                  <a:lnTo>
                    <a:pt x="7" y="7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48" name="Freeform 824"/>
            <p:cNvSpPr>
              <a:spLocks/>
            </p:cNvSpPr>
            <p:nvPr/>
          </p:nvSpPr>
          <p:spPr bwMode="auto">
            <a:xfrm>
              <a:off x="3066" y="956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49" name="Freeform 825"/>
            <p:cNvSpPr>
              <a:spLocks/>
            </p:cNvSpPr>
            <p:nvPr/>
          </p:nvSpPr>
          <p:spPr bwMode="auto">
            <a:xfrm>
              <a:off x="3066" y="956"/>
              <a:ext cx="9" cy="11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8 w 9"/>
                <a:gd name="T5" fmla="*/ 0 h 9"/>
                <a:gd name="T6" fmla="*/ 8 w 9"/>
                <a:gd name="T7" fmla="*/ 10 h 9"/>
                <a:gd name="T8" fmla="*/ 0 w 9"/>
                <a:gd name="T9" fmla="*/ 0 h 9"/>
                <a:gd name="T10" fmla="*/ 8 w 9"/>
                <a:gd name="T11" fmla="*/ 0 h 9"/>
                <a:gd name="T12" fmla="*/ 8 w 9"/>
                <a:gd name="T13" fmla="*/ 1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0" name="Freeform 826"/>
            <p:cNvSpPr>
              <a:spLocks/>
            </p:cNvSpPr>
            <p:nvPr/>
          </p:nvSpPr>
          <p:spPr bwMode="auto">
            <a:xfrm>
              <a:off x="3034" y="965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1" name="Freeform 827"/>
            <p:cNvSpPr>
              <a:spLocks/>
            </p:cNvSpPr>
            <p:nvPr/>
          </p:nvSpPr>
          <p:spPr bwMode="auto">
            <a:xfrm>
              <a:off x="3034" y="965"/>
              <a:ext cx="9" cy="11"/>
            </a:xfrm>
            <a:custGeom>
              <a:avLst/>
              <a:gdLst>
                <a:gd name="T0" fmla="*/ 8 w 9"/>
                <a:gd name="T1" fmla="*/ 10 h 9"/>
                <a:gd name="T2" fmla="*/ 8 w 9"/>
                <a:gd name="T3" fmla="*/ 10 h 9"/>
                <a:gd name="T4" fmla="*/ 0 w 9"/>
                <a:gd name="T5" fmla="*/ 0 h 9"/>
                <a:gd name="T6" fmla="*/ 8 w 9"/>
                <a:gd name="T7" fmla="*/ 0 h 9"/>
                <a:gd name="T8" fmla="*/ 8 w 9"/>
                <a:gd name="T9" fmla="*/ 10 h 9"/>
                <a:gd name="T10" fmla="*/ 0 w 9"/>
                <a:gd name="T11" fmla="*/ 0 h 9"/>
                <a:gd name="T12" fmla="*/ 8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2" name="Freeform 828"/>
            <p:cNvSpPr>
              <a:spLocks/>
            </p:cNvSpPr>
            <p:nvPr/>
          </p:nvSpPr>
          <p:spPr bwMode="auto">
            <a:xfrm>
              <a:off x="3025" y="965"/>
              <a:ext cx="2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3" name="Freeform 829"/>
            <p:cNvSpPr>
              <a:spLocks/>
            </p:cNvSpPr>
            <p:nvPr/>
          </p:nvSpPr>
          <p:spPr bwMode="auto">
            <a:xfrm>
              <a:off x="3026" y="965"/>
              <a:ext cx="9" cy="11"/>
            </a:xfrm>
            <a:custGeom>
              <a:avLst/>
              <a:gdLst>
                <a:gd name="T0" fmla="*/ 8 w 8"/>
                <a:gd name="T1" fmla="*/ 10 h 9"/>
                <a:gd name="T2" fmla="*/ 8 w 8"/>
                <a:gd name="T3" fmla="*/ 10 h 9"/>
                <a:gd name="T4" fmla="*/ 0 w 8"/>
                <a:gd name="T5" fmla="*/ 10 h 9"/>
                <a:gd name="T6" fmla="*/ 0 w 8"/>
                <a:gd name="T7" fmla="*/ 0 h 9"/>
                <a:gd name="T8" fmla="*/ 8 w 8"/>
                <a:gd name="T9" fmla="*/ 0 h 9"/>
                <a:gd name="T10" fmla="*/ 0 w 8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7" y="8"/>
                  </a:move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4" name="Freeform 830"/>
            <p:cNvSpPr>
              <a:spLocks/>
            </p:cNvSpPr>
            <p:nvPr/>
          </p:nvSpPr>
          <p:spPr bwMode="auto">
            <a:xfrm>
              <a:off x="3010" y="975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8 w 9"/>
                <a:gd name="T5" fmla="*/ 0 h 1"/>
                <a:gd name="T6" fmla="*/ 4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5" name="Freeform 831"/>
            <p:cNvSpPr>
              <a:spLocks/>
            </p:cNvSpPr>
            <p:nvPr/>
          </p:nvSpPr>
          <p:spPr bwMode="auto">
            <a:xfrm>
              <a:off x="3010" y="975"/>
              <a:ext cx="17" cy="10"/>
            </a:xfrm>
            <a:custGeom>
              <a:avLst/>
              <a:gdLst>
                <a:gd name="T0" fmla="*/ 16 w 17"/>
                <a:gd name="T1" fmla="*/ 0 h 9"/>
                <a:gd name="T2" fmla="*/ 16 w 17"/>
                <a:gd name="T3" fmla="*/ 0 h 9"/>
                <a:gd name="T4" fmla="*/ 8 w 17"/>
                <a:gd name="T5" fmla="*/ 9 h 9"/>
                <a:gd name="T6" fmla="*/ 0 w 17"/>
                <a:gd name="T7" fmla="*/ 0 h 9"/>
                <a:gd name="T8" fmla="*/ 16 w 17"/>
                <a:gd name="T9" fmla="*/ 0 h 9"/>
                <a:gd name="T10" fmla="*/ 8 w 17"/>
                <a:gd name="T11" fmla="*/ 9 h 9"/>
                <a:gd name="T12" fmla="*/ 0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6" y="0"/>
                  </a:moveTo>
                  <a:lnTo>
                    <a:pt x="16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6" name="Freeform 832"/>
            <p:cNvSpPr>
              <a:spLocks/>
            </p:cNvSpPr>
            <p:nvPr/>
          </p:nvSpPr>
          <p:spPr bwMode="auto">
            <a:xfrm>
              <a:off x="3001" y="983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7" name="Freeform 833"/>
            <p:cNvSpPr>
              <a:spLocks/>
            </p:cNvSpPr>
            <p:nvPr/>
          </p:nvSpPr>
          <p:spPr bwMode="auto">
            <a:xfrm>
              <a:off x="3001" y="984"/>
              <a:ext cx="10" cy="18"/>
            </a:xfrm>
            <a:custGeom>
              <a:avLst/>
              <a:gdLst>
                <a:gd name="T0" fmla="*/ 9 w 9"/>
                <a:gd name="T1" fmla="*/ 0 h 16"/>
                <a:gd name="T2" fmla="*/ 9 w 9"/>
                <a:gd name="T3" fmla="*/ 0 h 16"/>
                <a:gd name="T4" fmla="*/ 0 w 9"/>
                <a:gd name="T5" fmla="*/ 17 h 16"/>
                <a:gd name="T6" fmla="*/ 0 w 9"/>
                <a:gd name="T7" fmla="*/ 8 h 16"/>
                <a:gd name="T8" fmla="*/ 9 w 9"/>
                <a:gd name="T9" fmla="*/ 0 h 16"/>
                <a:gd name="T10" fmla="*/ 0 w 9"/>
                <a:gd name="T11" fmla="*/ 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6"/>
                <a:gd name="T20" fmla="*/ 9 w 9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6">
                  <a:moveTo>
                    <a:pt x="8" y="0"/>
                  </a:moveTo>
                  <a:lnTo>
                    <a:pt x="8" y="0"/>
                  </a:lnTo>
                  <a:lnTo>
                    <a:pt x="0" y="15"/>
                  </a:lnTo>
                  <a:lnTo>
                    <a:pt x="0" y="7"/>
                  </a:lnTo>
                  <a:lnTo>
                    <a:pt x="8" y="0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58" name="Freeform 834"/>
            <p:cNvSpPr>
              <a:spLocks/>
            </p:cNvSpPr>
            <p:nvPr/>
          </p:nvSpPr>
          <p:spPr bwMode="auto">
            <a:xfrm>
              <a:off x="2977" y="992"/>
              <a:ext cx="10" cy="19"/>
            </a:xfrm>
            <a:custGeom>
              <a:avLst/>
              <a:gdLst>
                <a:gd name="T0" fmla="*/ 0 w 9"/>
                <a:gd name="T1" fmla="*/ 12 h 17"/>
                <a:gd name="T2" fmla="*/ 0 w 9"/>
                <a:gd name="T3" fmla="*/ 12 h 17"/>
                <a:gd name="T4" fmla="*/ 4 w 9"/>
                <a:gd name="T5" fmla="*/ 0 h 17"/>
                <a:gd name="T6" fmla="*/ 9 w 9"/>
                <a:gd name="T7" fmla="*/ 6 h 17"/>
                <a:gd name="T8" fmla="*/ 9 w 9"/>
                <a:gd name="T9" fmla="*/ 18 h 17"/>
                <a:gd name="T10" fmla="*/ 0 w 9"/>
                <a:gd name="T11" fmla="*/ 18 h 17"/>
                <a:gd name="T12" fmla="*/ 0 w 9"/>
                <a:gd name="T13" fmla="*/ 12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17"/>
                <a:gd name="T23" fmla="*/ 9 w 9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17">
                  <a:moveTo>
                    <a:pt x="0" y="11"/>
                  </a:moveTo>
                  <a:lnTo>
                    <a:pt x="0" y="11"/>
                  </a:lnTo>
                  <a:lnTo>
                    <a:pt x="4" y="0"/>
                  </a:lnTo>
                  <a:lnTo>
                    <a:pt x="8" y="5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59" name="Freeform 835"/>
            <p:cNvSpPr>
              <a:spLocks/>
            </p:cNvSpPr>
            <p:nvPr/>
          </p:nvSpPr>
          <p:spPr bwMode="auto">
            <a:xfrm>
              <a:off x="2977" y="992"/>
              <a:ext cx="18" cy="28"/>
            </a:xfrm>
            <a:custGeom>
              <a:avLst/>
              <a:gdLst>
                <a:gd name="T0" fmla="*/ 0 w 17"/>
                <a:gd name="T1" fmla="*/ 18 h 25"/>
                <a:gd name="T2" fmla="*/ 0 w 17"/>
                <a:gd name="T3" fmla="*/ 18 h 25"/>
                <a:gd name="T4" fmla="*/ 8 w 17"/>
                <a:gd name="T5" fmla="*/ 0 h 25"/>
                <a:gd name="T6" fmla="*/ 17 w 17"/>
                <a:gd name="T7" fmla="*/ 18 h 25"/>
                <a:gd name="T8" fmla="*/ 17 w 17"/>
                <a:gd name="T9" fmla="*/ 27 h 25"/>
                <a:gd name="T10" fmla="*/ 0 w 17"/>
                <a:gd name="T11" fmla="*/ 27 h 2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25"/>
                <a:gd name="T20" fmla="*/ 17 w 17"/>
                <a:gd name="T21" fmla="*/ 25 h 2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25">
                  <a:moveTo>
                    <a:pt x="0" y="16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16" y="24"/>
                  </a:lnTo>
                  <a:lnTo>
                    <a:pt x="0" y="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0" name="Freeform 836"/>
            <p:cNvSpPr>
              <a:spLocks/>
            </p:cNvSpPr>
            <p:nvPr/>
          </p:nvSpPr>
          <p:spPr bwMode="auto">
            <a:xfrm>
              <a:off x="2977" y="992"/>
              <a:ext cx="18" cy="28"/>
            </a:xfrm>
            <a:custGeom>
              <a:avLst/>
              <a:gdLst>
                <a:gd name="T0" fmla="*/ 0 w 17"/>
                <a:gd name="T1" fmla="*/ 18 h 25"/>
                <a:gd name="T2" fmla="*/ 0 w 17"/>
                <a:gd name="T3" fmla="*/ 18 h 25"/>
                <a:gd name="T4" fmla="*/ 8 w 17"/>
                <a:gd name="T5" fmla="*/ 0 h 25"/>
                <a:gd name="T6" fmla="*/ 17 w 17"/>
                <a:gd name="T7" fmla="*/ 9 h 25"/>
                <a:gd name="T8" fmla="*/ 17 w 17"/>
                <a:gd name="T9" fmla="*/ 27 h 25"/>
                <a:gd name="T10" fmla="*/ 0 w 17"/>
                <a:gd name="T11" fmla="*/ 27 h 25"/>
                <a:gd name="T12" fmla="*/ 0 w 17"/>
                <a:gd name="T13" fmla="*/ 18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5"/>
                <a:gd name="T23" fmla="*/ 17 w 17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5">
                  <a:moveTo>
                    <a:pt x="0" y="16"/>
                  </a:moveTo>
                  <a:lnTo>
                    <a:pt x="0" y="16"/>
                  </a:lnTo>
                  <a:lnTo>
                    <a:pt x="8" y="0"/>
                  </a:lnTo>
                  <a:lnTo>
                    <a:pt x="16" y="8"/>
                  </a:lnTo>
                  <a:lnTo>
                    <a:pt x="16" y="24"/>
                  </a:lnTo>
                  <a:lnTo>
                    <a:pt x="0" y="24"/>
                  </a:lnTo>
                  <a:lnTo>
                    <a:pt x="0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1" name="Freeform 837"/>
            <p:cNvSpPr>
              <a:spLocks/>
            </p:cNvSpPr>
            <p:nvPr/>
          </p:nvSpPr>
          <p:spPr bwMode="auto">
            <a:xfrm>
              <a:off x="2961" y="1010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2" name="Freeform 838"/>
            <p:cNvSpPr>
              <a:spLocks/>
            </p:cNvSpPr>
            <p:nvPr/>
          </p:nvSpPr>
          <p:spPr bwMode="auto">
            <a:xfrm>
              <a:off x="2962" y="1010"/>
              <a:ext cx="8" cy="18"/>
            </a:xfrm>
            <a:custGeom>
              <a:avLst/>
              <a:gdLst>
                <a:gd name="T0" fmla="*/ 7 w 8"/>
                <a:gd name="T1" fmla="*/ 0 h 16"/>
                <a:gd name="T2" fmla="*/ 7 w 8"/>
                <a:gd name="T3" fmla="*/ 0 h 16"/>
                <a:gd name="T4" fmla="*/ 0 w 8"/>
                <a:gd name="T5" fmla="*/ 17 h 16"/>
                <a:gd name="T6" fmla="*/ 0 w 8"/>
                <a:gd name="T7" fmla="*/ 9 h 1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"/>
                <a:gd name="T13" fmla="*/ 0 h 16"/>
                <a:gd name="T14" fmla="*/ 8 w 8"/>
                <a:gd name="T15" fmla="*/ 16 h 1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" h="16">
                  <a:moveTo>
                    <a:pt x="7" y="0"/>
                  </a:moveTo>
                  <a:lnTo>
                    <a:pt x="7" y="0"/>
                  </a:lnTo>
                  <a:lnTo>
                    <a:pt x="0" y="15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3" name="Freeform 839"/>
            <p:cNvSpPr>
              <a:spLocks/>
            </p:cNvSpPr>
            <p:nvPr/>
          </p:nvSpPr>
          <p:spPr bwMode="auto">
            <a:xfrm>
              <a:off x="2962" y="1010"/>
              <a:ext cx="8" cy="10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7 w 8"/>
                <a:gd name="T5" fmla="*/ 0 h 9"/>
                <a:gd name="T6" fmla="*/ 0 w 8"/>
                <a:gd name="T7" fmla="*/ 9 h 9"/>
                <a:gd name="T8" fmla="*/ 0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4" name="Freeform 840"/>
            <p:cNvSpPr>
              <a:spLocks/>
            </p:cNvSpPr>
            <p:nvPr/>
          </p:nvSpPr>
          <p:spPr bwMode="auto">
            <a:xfrm>
              <a:off x="2937" y="1027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5" name="Freeform 841"/>
            <p:cNvSpPr>
              <a:spLocks/>
            </p:cNvSpPr>
            <p:nvPr/>
          </p:nvSpPr>
          <p:spPr bwMode="auto">
            <a:xfrm>
              <a:off x="2937" y="1027"/>
              <a:ext cx="18" cy="10"/>
            </a:xfrm>
            <a:custGeom>
              <a:avLst/>
              <a:gdLst>
                <a:gd name="T0" fmla="*/ 8 w 17"/>
                <a:gd name="T1" fmla="*/ 0 h 9"/>
                <a:gd name="T2" fmla="*/ 8 w 17"/>
                <a:gd name="T3" fmla="*/ 0 h 9"/>
                <a:gd name="T4" fmla="*/ 17 w 17"/>
                <a:gd name="T5" fmla="*/ 9 h 9"/>
                <a:gd name="T6" fmla="*/ 0 w 17"/>
                <a:gd name="T7" fmla="*/ 9 h 9"/>
                <a:gd name="T8" fmla="*/ 8 w 17"/>
                <a:gd name="T9" fmla="*/ 0 h 9"/>
                <a:gd name="T10" fmla="*/ 17 w 17"/>
                <a:gd name="T11" fmla="*/ 9 h 9"/>
                <a:gd name="T12" fmla="*/ 0 w 17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8" y="0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6" name="Freeform 842"/>
            <p:cNvSpPr>
              <a:spLocks/>
            </p:cNvSpPr>
            <p:nvPr/>
          </p:nvSpPr>
          <p:spPr bwMode="auto">
            <a:xfrm>
              <a:off x="2937" y="1027"/>
              <a:ext cx="33" cy="27"/>
            </a:xfrm>
            <a:custGeom>
              <a:avLst/>
              <a:gdLst>
                <a:gd name="T0" fmla="*/ 20 w 32"/>
                <a:gd name="T1" fmla="*/ 0 h 24"/>
                <a:gd name="T2" fmla="*/ 20 w 32"/>
                <a:gd name="T3" fmla="*/ 0 h 24"/>
                <a:gd name="T4" fmla="*/ 20 w 32"/>
                <a:gd name="T5" fmla="*/ 7 h 24"/>
                <a:gd name="T6" fmla="*/ 20 w 32"/>
                <a:gd name="T7" fmla="*/ 14 h 24"/>
                <a:gd name="T8" fmla="*/ 26 w 32"/>
                <a:gd name="T9" fmla="*/ 0 h 24"/>
                <a:gd name="T10" fmla="*/ 32 w 32"/>
                <a:gd name="T11" fmla="*/ 7 h 24"/>
                <a:gd name="T12" fmla="*/ 32 w 32"/>
                <a:gd name="T13" fmla="*/ 14 h 24"/>
                <a:gd name="T14" fmla="*/ 20 w 32"/>
                <a:gd name="T15" fmla="*/ 20 h 24"/>
                <a:gd name="T16" fmla="*/ 20 w 32"/>
                <a:gd name="T17" fmla="*/ 14 h 24"/>
                <a:gd name="T18" fmla="*/ 0 w 32"/>
                <a:gd name="T19" fmla="*/ 26 h 24"/>
                <a:gd name="T20" fmla="*/ 13 w 32"/>
                <a:gd name="T21" fmla="*/ 14 h 24"/>
                <a:gd name="T22" fmla="*/ 20 w 32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24"/>
                <a:gd name="T38" fmla="*/ 32 w 32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24">
                  <a:moveTo>
                    <a:pt x="19" y="0"/>
                  </a:moveTo>
                  <a:lnTo>
                    <a:pt x="19" y="0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25" y="0"/>
                  </a:lnTo>
                  <a:lnTo>
                    <a:pt x="31" y="6"/>
                  </a:lnTo>
                  <a:lnTo>
                    <a:pt x="31" y="12"/>
                  </a:lnTo>
                  <a:lnTo>
                    <a:pt x="19" y="18"/>
                  </a:lnTo>
                  <a:lnTo>
                    <a:pt x="19" y="12"/>
                  </a:lnTo>
                  <a:lnTo>
                    <a:pt x="0" y="23"/>
                  </a:lnTo>
                  <a:lnTo>
                    <a:pt x="13" y="12"/>
                  </a:lnTo>
                  <a:lnTo>
                    <a:pt x="1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7" name="Freeform 843"/>
            <p:cNvSpPr>
              <a:spLocks/>
            </p:cNvSpPr>
            <p:nvPr/>
          </p:nvSpPr>
          <p:spPr bwMode="auto">
            <a:xfrm>
              <a:off x="2937" y="1027"/>
              <a:ext cx="41" cy="36"/>
            </a:xfrm>
            <a:custGeom>
              <a:avLst/>
              <a:gdLst>
                <a:gd name="T0" fmla="*/ 25 w 40"/>
                <a:gd name="T1" fmla="*/ 9 h 32"/>
                <a:gd name="T2" fmla="*/ 25 w 40"/>
                <a:gd name="T3" fmla="*/ 18 h 32"/>
                <a:gd name="T4" fmla="*/ 32 w 40"/>
                <a:gd name="T5" fmla="*/ 0 h 32"/>
                <a:gd name="T6" fmla="*/ 40 w 40"/>
                <a:gd name="T7" fmla="*/ 9 h 32"/>
                <a:gd name="T8" fmla="*/ 40 w 40"/>
                <a:gd name="T9" fmla="*/ 18 h 32"/>
                <a:gd name="T10" fmla="*/ 25 w 40"/>
                <a:gd name="T11" fmla="*/ 27 h 32"/>
                <a:gd name="T12" fmla="*/ 25 w 40"/>
                <a:gd name="T13" fmla="*/ 18 h 32"/>
                <a:gd name="T14" fmla="*/ 0 w 40"/>
                <a:gd name="T15" fmla="*/ 35 h 32"/>
                <a:gd name="T16" fmla="*/ 16 w 40"/>
                <a:gd name="T17" fmla="*/ 18 h 32"/>
                <a:gd name="T18" fmla="*/ 25 w 40"/>
                <a:gd name="T19" fmla="*/ 0 h 32"/>
                <a:gd name="T20" fmla="*/ 25 w 40"/>
                <a:gd name="T21" fmla="*/ 9 h 32"/>
                <a:gd name="T22" fmla="*/ 25 w 40"/>
                <a:gd name="T23" fmla="*/ 18 h 32"/>
                <a:gd name="T24" fmla="*/ 32 w 40"/>
                <a:gd name="T25" fmla="*/ 0 h 32"/>
                <a:gd name="T26" fmla="*/ 40 w 40"/>
                <a:gd name="T27" fmla="*/ 9 h 32"/>
                <a:gd name="T28" fmla="*/ 40 w 40"/>
                <a:gd name="T29" fmla="*/ 18 h 32"/>
                <a:gd name="T30" fmla="*/ 25 w 40"/>
                <a:gd name="T31" fmla="*/ 27 h 32"/>
                <a:gd name="T32" fmla="*/ 25 w 40"/>
                <a:gd name="T33" fmla="*/ 18 h 32"/>
                <a:gd name="T34" fmla="*/ 0 w 40"/>
                <a:gd name="T35" fmla="*/ 35 h 32"/>
                <a:gd name="T36" fmla="*/ 16 w 40"/>
                <a:gd name="T37" fmla="*/ 18 h 32"/>
                <a:gd name="T38" fmla="*/ 25 w 40"/>
                <a:gd name="T39" fmla="*/ 0 h 3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0"/>
                <a:gd name="T61" fmla="*/ 0 h 32"/>
                <a:gd name="T62" fmla="*/ 40 w 40"/>
                <a:gd name="T63" fmla="*/ 32 h 3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0" h="32">
                  <a:moveTo>
                    <a:pt x="24" y="8"/>
                  </a:moveTo>
                  <a:lnTo>
                    <a:pt x="24" y="16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0" y="31"/>
                  </a:lnTo>
                  <a:lnTo>
                    <a:pt x="16" y="16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24" y="16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24" y="24"/>
                  </a:lnTo>
                  <a:lnTo>
                    <a:pt x="24" y="16"/>
                  </a:lnTo>
                  <a:lnTo>
                    <a:pt x="0" y="31"/>
                  </a:lnTo>
                  <a:lnTo>
                    <a:pt x="16" y="16"/>
                  </a:lnTo>
                  <a:lnTo>
                    <a:pt x="24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68" name="Freeform 844"/>
            <p:cNvSpPr>
              <a:spLocks/>
            </p:cNvSpPr>
            <p:nvPr/>
          </p:nvSpPr>
          <p:spPr bwMode="auto">
            <a:xfrm>
              <a:off x="2799" y="130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69" name="Freeform 845"/>
            <p:cNvSpPr>
              <a:spLocks/>
            </p:cNvSpPr>
            <p:nvPr/>
          </p:nvSpPr>
          <p:spPr bwMode="auto">
            <a:xfrm>
              <a:off x="2799" y="1301"/>
              <a:ext cx="10" cy="10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0 w 9"/>
                <a:gd name="T5" fmla="*/ 9 h 9"/>
                <a:gd name="T6" fmla="*/ 9 w 9"/>
                <a:gd name="T7" fmla="*/ 9 h 9"/>
                <a:gd name="T8" fmla="*/ 9 w 9"/>
                <a:gd name="T9" fmla="*/ 0 h 9"/>
                <a:gd name="T10" fmla="*/ 0 w 9"/>
                <a:gd name="T11" fmla="*/ 0 h 9"/>
                <a:gd name="T12" fmla="*/ 9 w 9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0" name="Freeform 846"/>
            <p:cNvSpPr>
              <a:spLocks/>
            </p:cNvSpPr>
            <p:nvPr/>
          </p:nvSpPr>
          <p:spPr bwMode="auto">
            <a:xfrm>
              <a:off x="3010" y="7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1" name="Freeform 847"/>
            <p:cNvSpPr>
              <a:spLocks/>
            </p:cNvSpPr>
            <p:nvPr/>
          </p:nvSpPr>
          <p:spPr bwMode="auto">
            <a:xfrm>
              <a:off x="3010" y="719"/>
              <a:ext cx="9" cy="10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8 w 9"/>
                <a:gd name="T5" fmla="*/ 0 h 9"/>
                <a:gd name="T6" fmla="*/ 0 w 9"/>
                <a:gd name="T7" fmla="*/ 0 h 9"/>
                <a:gd name="T8" fmla="*/ 8 w 9"/>
                <a:gd name="T9" fmla="*/ 9 h 9"/>
                <a:gd name="T10" fmla="*/ 8 w 9"/>
                <a:gd name="T11" fmla="*/ 0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2" name="Freeform 848"/>
            <p:cNvSpPr>
              <a:spLocks/>
            </p:cNvSpPr>
            <p:nvPr/>
          </p:nvSpPr>
          <p:spPr bwMode="auto">
            <a:xfrm>
              <a:off x="3042" y="436"/>
              <a:ext cx="57" cy="72"/>
            </a:xfrm>
            <a:custGeom>
              <a:avLst/>
              <a:gdLst>
                <a:gd name="T0" fmla="*/ 28 w 55"/>
                <a:gd name="T1" fmla="*/ 8 h 63"/>
                <a:gd name="T2" fmla="*/ 28 w 55"/>
                <a:gd name="T3" fmla="*/ 8 h 63"/>
                <a:gd name="T4" fmla="*/ 35 w 55"/>
                <a:gd name="T5" fmla="*/ 8 h 63"/>
                <a:gd name="T6" fmla="*/ 35 w 55"/>
                <a:gd name="T7" fmla="*/ 24 h 63"/>
                <a:gd name="T8" fmla="*/ 56 w 55"/>
                <a:gd name="T9" fmla="*/ 40 h 63"/>
                <a:gd name="T10" fmla="*/ 28 w 55"/>
                <a:gd name="T11" fmla="*/ 71 h 63"/>
                <a:gd name="T12" fmla="*/ 21 w 55"/>
                <a:gd name="T13" fmla="*/ 71 h 63"/>
                <a:gd name="T14" fmla="*/ 28 w 55"/>
                <a:gd name="T15" fmla="*/ 56 h 63"/>
                <a:gd name="T16" fmla="*/ 0 w 55"/>
                <a:gd name="T17" fmla="*/ 56 h 63"/>
                <a:gd name="T18" fmla="*/ 15 w 55"/>
                <a:gd name="T19" fmla="*/ 24 h 63"/>
                <a:gd name="T20" fmla="*/ 0 w 55"/>
                <a:gd name="T21" fmla="*/ 16 h 63"/>
                <a:gd name="T22" fmla="*/ 21 w 55"/>
                <a:gd name="T23" fmla="*/ 0 h 63"/>
                <a:gd name="T24" fmla="*/ 28 w 55"/>
                <a:gd name="T25" fmla="*/ 8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5"/>
                <a:gd name="T40" fmla="*/ 0 h 63"/>
                <a:gd name="T41" fmla="*/ 55 w 55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5" h="63">
                  <a:moveTo>
                    <a:pt x="27" y="7"/>
                  </a:moveTo>
                  <a:lnTo>
                    <a:pt x="27" y="7"/>
                  </a:lnTo>
                  <a:lnTo>
                    <a:pt x="34" y="7"/>
                  </a:lnTo>
                  <a:lnTo>
                    <a:pt x="34" y="21"/>
                  </a:lnTo>
                  <a:lnTo>
                    <a:pt x="54" y="35"/>
                  </a:lnTo>
                  <a:lnTo>
                    <a:pt x="27" y="62"/>
                  </a:lnTo>
                  <a:lnTo>
                    <a:pt x="20" y="62"/>
                  </a:lnTo>
                  <a:lnTo>
                    <a:pt x="27" y="49"/>
                  </a:lnTo>
                  <a:lnTo>
                    <a:pt x="0" y="49"/>
                  </a:lnTo>
                  <a:lnTo>
                    <a:pt x="14" y="21"/>
                  </a:lnTo>
                  <a:lnTo>
                    <a:pt x="0" y="14"/>
                  </a:lnTo>
                  <a:lnTo>
                    <a:pt x="20" y="0"/>
                  </a:lnTo>
                  <a:lnTo>
                    <a:pt x="27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3" name="Freeform 849"/>
            <p:cNvSpPr>
              <a:spLocks/>
            </p:cNvSpPr>
            <p:nvPr/>
          </p:nvSpPr>
          <p:spPr bwMode="auto">
            <a:xfrm>
              <a:off x="3042" y="436"/>
              <a:ext cx="66" cy="81"/>
            </a:xfrm>
            <a:custGeom>
              <a:avLst/>
              <a:gdLst>
                <a:gd name="T0" fmla="*/ 41 w 63"/>
                <a:gd name="T1" fmla="*/ 9 h 71"/>
                <a:gd name="T2" fmla="*/ 41 w 63"/>
                <a:gd name="T3" fmla="*/ 9 h 71"/>
                <a:gd name="T4" fmla="*/ 41 w 63"/>
                <a:gd name="T5" fmla="*/ 27 h 71"/>
                <a:gd name="T6" fmla="*/ 65 w 63"/>
                <a:gd name="T7" fmla="*/ 44 h 71"/>
                <a:gd name="T8" fmla="*/ 32 w 63"/>
                <a:gd name="T9" fmla="*/ 80 h 71"/>
                <a:gd name="T10" fmla="*/ 24 w 63"/>
                <a:gd name="T11" fmla="*/ 80 h 71"/>
                <a:gd name="T12" fmla="*/ 32 w 63"/>
                <a:gd name="T13" fmla="*/ 63 h 71"/>
                <a:gd name="T14" fmla="*/ 0 w 63"/>
                <a:gd name="T15" fmla="*/ 72 h 71"/>
                <a:gd name="T16" fmla="*/ 17 w 63"/>
                <a:gd name="T17" fmla="*/ 27 h 71"/>
                <a:gd name="T18" fmla="*/ 0 w 63"/>
                <a:gd name="T19" fmla="*/ 18 h 71"/>
                <a:gd name="T20" fmla="*/ 24 w 63"/>
                <a:gd name="T21" fmla="*/ 0 h 71"/>
                <a:gd name="T22" fmla="*/ 32 w 63"/>
                <a:gd name="T23" fmla="*/ 9 h 71"/>
                <a:gd name="T24" fmla="*/ 41 w 63"/>
                <a:gd name="T25" fmla="*/ 9 h 71"/>
                <a:gd name="T26" fmla="*/ 41 w 63"/>
                <a:gd name="T27" fmla="*/ 27 h 71"/>
                <a:gd name="T28" fmla="*/ 65 w 63"/>
                <a:gd name="T29" fmla="*/ 44 h 71"/>
                <a:gd name="T30" fmla="*/ 32 w 63"/>
                <a:gd name="T31" fmla="*/ 80 h 71"/>
                <a:gd name="T32" fmla="*/ 24 w 63"/>
                <a:gd name="T33" fmla="*/ 80 h 71"/>
                <a:gd name="T34" fmla="*/ 32 w 63"/>
                <a:gd name="T35" fmla="*/ 63 h 71"/>
                <a:gd name="T36" fmla="*/ 0 w 63"/>
                <a:gd name="T37" fmla="*/ 63 h 71"/>
                <a:gd name="T38" fmla="*/ 17 w 63"/>
                <a:gd name="T39" fmla="*/ 27 h 71"/>
                <a:gd name="T40" fmla="*/ 0 w 63"/>
                <a:gd name="T41" fmla="*/ 18 h 71"/>
                <a:gd name="T42" fmla="*/ 24 w 63"/>
                <a:gd name="T43" fmla="*/ 0 h 71"/>
                <a:gd name="T44" fmla="*/ 32 w 63"/>
                <a:gd name="T45" fmla="*/ 9 h 7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3"/>
                <a:gd name="T70" fmla="*/ 0 h 71"/>
                <a:gd name="T71" fmla="*/ 63 w 63"/>
                <a:gd name="T72" fmla="*/ 71 h 7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3" h="71">
                  <a:moveTo>
                    <a:pt x="39" y="8"/>
                  </a:moveTo>
                  <a:lnTo>
                    <a:pt x="39" y="8"/>
                  </a:lnTo>
                  <a:lnTo>
                    <a:pt x="39" y="24"/>
                  </a:lnTo>
                  <a:lnTo>
                    <a:pt x="62" y="39"/>
                  </a:lnTo>
                  <a:lnTo>
                    <a:pt x="31" y="70"/>
                  </a:lnTo>
                  <a:lnTo>
                    <a:pt x="23" y="70"/>
                  </a:lnTo>
                  <a:lnTo>
                    <a:pt x="31" y="55"/>
                  </a:lnTo>
                  <a:lnTo>
                    <a:pt x="0" y="63"/>
                  </a:lnTo>
                  <a:lnTo>
                    <a:pt x="16" y="24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24"/>
                  </a:lnTo>
                  <a:lnTo>
                    <a:pt x="62" y="39"/>
                  </a:lnTo>
                  <a:lnTo>
                    <a:pt x="31" y="70"/>
                  </a:lnTo>
                  <a:lnTo>
                    <a:pt x="23" y="70"/>
                  </a:lnTo>
                  <a:lnTo>
                    <a:pt x="31" y="55"/>
                  </a:lnTo>
                  <a:lnTo>
                    <a:pt x="0" y="55"/>
                  </a:lnTo>
                  <a:lnTo>
                    <a:pt x="16" y="24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31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4" name="Freeform 850"/>
            <p:cNvSpPr>
              <a:spLocks/>
            </p:cNvSpPr>
            <p:nvPr/>
          </p:nvSpPr>
          <p:spPr bwMode="auto">
            <a:xfrm>
              <a:off x="3042" y="436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5" name="Freeform 851"/>
            <p:cNvSpPr>
              <a:spLocks/>
            </p:cNvSpPr>
            <p:nvPr/>
          </p:nvSpPr>
          <p:spPr bwMode="auto">
            <a:xfrm>
              <a:off x="3042" y="436"/>
              <a:ext cx="9" cy="10"/>
            </a:xfrm>
            <a:custGeom>
              <a:avLst/>
              <a:gdLst>
                <a:gd name="T0" fmla="*/ 0 w 9"/>
                <a:gd name="T1" fmla="*/ 9 h 9"/>
                <a:gd name="T2" fmla="*/ 0 w 9"/>
                <a:gd name="T3" fmla="*/ 0 h 9"/>
                <a:gd name="T4" fmla="*/ 8 w 9"/>
                <a:gd name="T5" fmla="*/ 0 h 9"/>
                <a:gd name="T6" fmla="*/ 0 w 9"/>
                <a:gd name="T7" fmla="*/ 9 h 9"/>
                <a:gd name="T8" fmla="*/ 0 w 9"/>
                <a:gd name="T9" fmla="*/ 0 h 9"/>
                <a:gd name="T10" fmla="*/ 8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6" name="Freeform 852"/>
            <p:cNvSpPr>
              <a:spLocks/>
            </p:cNvSpPr>
            <p:nvPr/>
          </p:nvSpPr>
          <p:spPr bwMode="auto">
            <a:xfrm>
              <a:off x="2930" y="436"/>
              <a:ext cx="72" cy="125"/>
            </a:xfrm>
            <a:custGeom>
              <a:avLst/>
              <a:gdLst>
                <a:gd name="T0" fmla="*/ 71 w 70"/>
                <a:gd name="T1" fmla="*/ 0 h 110"/>
                <a:gd name="T2" fmla="*/ 71 w 70"/>
                <a:gd name="T3" fmla="*/ 0 h 110"/>
                <a:gd name="T4" fmla="*/ 71 w 70"/>
                <a:gd name="T5" fmla="*/ 17 h 110"/>
                <a:gd name="T6" fmla="*/ 64 w 70"/>
                <a:gd name="T7" fmla="*/ 17 h 110"/>
                <a:gd name="T8" fmla="*/ 64 w 70"/>
                <a:gd name="T9" fmla="*/ 58 h 110"/>
                <a:gd name="T10" fmla="*/ 58 w 70"/>
                <a:gd name="T11" fmla="*/ 67 h 110"/>
                <a:gd name="T12" fmla="*/ 49 w 70"/>
                <a:gd name="T13" fmla="*/ 74 h 110"/>
                <a:gd name="T14" fmla="*/ 49 w 70"/>
                <a:gd name="T15" fmla="*/ 100 h 110"/>
                <a:gd name="T16" fmla="*/ 49 w 70"/>
                <a:gd name="T17" fmla="*/ 107 h 110"/>
                <a:gd name="T18" fmla="*/ 49 w 70"/>
                <a:gd name="T19" fmla="*/ 124 h 110"/>
                <a:gd name="T20" fmla="*/ 35 w 70"/>
                <a:gd name="T21" fmla="*/ 124 h 110"/>
                <a:gd name="T22" fmla="*/ 29 w 70"/>
                <a:gd name="T23" fmla="*/ 107 h 110"/>
                <a:gd name="T24" fmla="*/ 35 w 70"/>
                <a:gd name="T25" fmla="*/ 100 h 110"/>
                <a:gd name="T26" fmla="*/ 6 w 70"/>
                <a:gd name="T27" fmla="*/ 83 h 110"/>
                <a:gd name="T28" fmla="*/ 6 w 70"/>
                <a:gd name="T29" fmla="*/ 58 h 110"/>
                <a:gd name="T30" fmla="*/ 35 w 70"/>
                <a:gd name="T31" fmla="*/ 58 h 110"/>
                <a:gd name="T32" fmla="*/ 13 w 70"/>
                <a:gd name="T33" fmla="*/ 50 h 110"/>
                <a:gd name="T34" fmla="*/ 42 w 70"/>
                <a:gd name="T35" fmla="*/ 41 h 110"/>
                <a:gd name="T36" fmla="*/ 42 w 70"/>
                <a:gd name="T37" fmla="*/ 25 h 110"/>
                <a:gd name="T38" fmla="*/ 0 w 70"/>
                <a:gd name="T39" fmla="*/ 41 h 110"/>
                <a:gd name="T40" fmla="*/ 0 w 70"/>
                <a:gd name="T41" fmla="*/ 17 h 110"/>
                <a:gd name="T42" fmla="*/ 6 w 70"/>
                <a:gd name="T43" fmla="*/ 25 h 110"/>
                <a:gd name="T44" fmla="*/ 22 w 70"/>
                <a:gd name="T45" fmla="*/ 0 h 110"/>
                <a:gd name="T46" fmla="*/ 71 w 70"/>
                <a:gd name="T47" fmla="*/ 0 h 11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0"/>
                <a:gd name="T73" fmla="*/ 0 h 110"/>
                <a:gd name="T74" fmla="*/ 70 w 70"/>
                <a:gd name="T75" fmla="*/ 110 h 11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0" h="110">
                  <a:moveTo>
                    <a:pt x="69" y="0"/>
                  </a:moveTo>
                  <a:lnTo>
                    <a:pt x="69" y="0"/>
                  </a:lnTo>
                  <a:lnTo>
                    <a:pt x="69" y="15"/>
                  </a:lnTo>
                  <a:lnTo>
                    <a:pt x="62" y="15"/>
                  </a:lnTo>
                  <a:lnTo>
                    <a:pt x="62" y="51"/>
                  </a:lnTo>
                  <a:lnTo>
                    <a:pt x="56" y="59"/>
                  </a:lnTo>
                  <a:lnTo>
                    <a:pt x="48" y="65"/>
                  </a:lnTo>
                  <a:lnTo>
                    <a:pt x="48" y="88"/>
                  </a:lnTo>
                  <a:lnTo>
                    <a:pt x="48" y="94"/>
                  </a:lnTo>
                  <a:lnTo>
                    <a:pt x="48" y="109"/>
                  </a:lnTo>
                  <a:lnTo>
                    <a:pt x="34" y="109"/>
                  </a:lnTo>
                  <a:lnTo>
                    <a:pt x="28" y="94"/>
                  </a:lnTo>
                  <a:lnTo>
                    <a:pt x="34" y="88"/>
                  </a:lnTo>
                  <a:lnTo>
                    <a:pt x="6" y="73"/>
                  </a:lnTo>
                  <a:lnTo>
                    <a:pt x="6" y="51"/>
                  </a:lnTo>
                  <a:lnTo>
                    <a:pt x="34" y="51"/>
                  </a:lnTo>
                  <a:lnTo>
                    <a:pt x="13" y="44"/>
                  </a:lnTo>
                  <a:lnTo>
                    <a:pt x="41" y="36"/>
                  </a:lnTo>
                  <a:lnTo>
                    <a:pt x="41" y="22"/>
                  </a:lnTo>
                  <a:lnTo>
                    <a:pt x="0" y="36"/>
                  </a:lnTo>
                  <a:lnTo>
                    <a:pt x="0" y="15"/>
                  </a:lnTo>
                  <a:lnTo>
                    <a:pt x="6" y="22"/>
                  </a:lnTo>
                  <a:lnTo>
                    <a:pt x="21" y="0"/>
                  </a:lnTo>
                  <a:lnTo>
                    <a:pt x="6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77" name="Freeform 853"/>
            <p:cNvSpPr>
              <a:spLocks/>
            </p:cNvSpPr>
            <p:nvPr/>
          </p:nvSpPr>
          <p:spPr bwMode="auto">
            <a:xfrm>
              <a:off x="2930" y="436"/>
              <a:ext cx="81" cy="134"/>
            </a:xfrm>
            <a:custGeom>
              <a:avLst/>
              <a:gdLst>
                <a:gd name="T0" fmla="*/ 80 w 78"/>
                <a:gd name="T1" fmla="*/ 18 h 118"/>
                <a:gd name="T2" fmla="*/ 80 w 78"/>
                <a:gd name="T3" fmla="*/ 18 h 118"/>
                <a:gd name="T4" fmla="*/ 72 w 78"/>
                <a:gd name="T5" fmla="*/ 27 h 118"/>
                <a:gd name="T6" fmla="*/ 72 w 78"/>
                <a:gd name="T7" fmla="*/ 62 h 118"/>
                <a:gd name="T8" fmla="*/ 64 w 78"/>
                <a:gd name="T9" fmla="*/ 72 h 118"/>
                <a:gd name="T10" fmla="*/ 56 w 78"/>
                <a:gd name="T11" fmla="*/ 79 h 118"/>
                <a:gd name="T12" fmla="*/ 56 w 78"/>
                <a:gd name="T13" fmla="*/ 107 h 118"/>
                <a:gd name="T14" fmla="*/ 56 w 78"/>
                <a:gd name="T15" fmla="*/ 115 h 118"/>
                <a:gd name="T16" fmla="*/ 56 w 78"/>
                <a:gd name="T17" fmla="*/ 133 h 118"/>
                <a:gd name="T18" fmla="*/ 39 w 78"/>
                <a:gd name="T19" fmla="*/ 133 h 118"/>
                <a:gd name="T20" fmla="*/ 32 w 78"/>
                <a:gd name="T21" fmla="*/ 115 h 118"/>
                <a:gd name="T22" fmla="*/ 39 w 78"/>
                <a:gd name="T23" fmla="*/ 107 h 118"/>
                <a:gd name="T24" fmla="*/ 7 w 78"/>
                <a:gd name="T25" fmla="*/ 89 h 118"/>
                <a:gd name="T26" fmla="*/ 7 w 78"/>
                <a:gd name="T27" fmla="*/ 62 h 118"/>
                <a:gd name="T28" fmla="*/ 39 w 78"/>
                <a:gd name="T29" fmla="*/ 62 h 118"/>
                <a:gd name="T30" fmla="*/ 16 w 78"/>
                <a:gd name="T31" fmla="*/ 53 h 118"/>
                <a:gd name="T32" fmla="*/ 48 w 78"/>
                <a:gd name="T33" fmla="*/ 44 h 118"/>
                <a:gd name="T34" fmla="*/ 48 w 78"/>
                <a:gd name="T35" fmla="*/ 27 h 118"/>
                <a:gd name="T36" fmla="*/ 0 w 78"/>
                <a:gd name="T37" fmla="*/ 44 h 118"/>
                <a:gd name="T38" fmla="*/ 0 w 78"/>
                <a:gd name="T39" fmla="*/ 18 h 118"/>
                <a:gd name="T40" fmla="*/ 7 w 78"/>
                <a:gd name="T41" fmla="*/ 27 h 118"/>
                <a:gd name="T42" fmla="*/ 24 w 78"/>
                <a:gd name="T43" fmla="*/ 0 h 118"/>
                <a:gd name="T44" fmla="*/ 80 w 78"/>
                <a:gd name="T45" fmla="*/ 0 h 118"/>
                <a:gd name="T46" fmla="*/ 80 w 78"/>
                <a:gd name="T47" fmla="*/ 18 h 118"/>
                <a:gd name="T48" fmla="*/ 72 w 78"/>
                <a:gd name="T49" fmla="*/ 18 h 118"/>
                <a:gd name="T50" fmla="*/ 72 w 78"/>
                <a:gd name="T51" fmla="*/ 62 h 118"/>
                <a:gd name="T52" fmla="*/ 64 w 78"/>
                <a:gd name="T53" fmla="*/ 72 h 11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8"/>
                <a:gd name="T82" fmla="*/ 0 h 118"/>
                <a:gd name="T83" fmla="*/ 78 w 78"/>
                <a:gd name="T84" fmla="*/ 118 h 11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8" h="118">
                  <a:moveTo>
                    <a:pt x="77" y="16"/>
                  </a:moveTo>
                  <a:lnTo>
                    <a:pt x="77" y="16"/>
                  </a:lnTo>
                  <a:lnTo>
                    <a:pt x="69" y="24"/>
                  </a:lnTo>
                  <a:lnTo>
                    <a:pt x="69" y="55"/>
                  </a:lnTo>
                  <a:lnTo>
                    <a:pt x="62" y="63"/>
                  </a:lnTo>
                  <a:lnTo>
                    <a:pt x="54" y="70"/>
                  </a:lnTo>
                  <a:lnTo>
                    <a:pt x="54" y="94"/>
                  </a:lnTo>
                  <a:lnTo>
                    <a:pt x="54" y="101"/>
                  </a:lnTo>
                  <a:lnTo>
                    <a:pt x="54" y="117"/>
                  </a:lnTo>
                  <a:lnTo>
                    <a:pt x="38" y="117"/>
                  </a:lnTo>
                  <a:lnTo>
                    <a:pt x="31" y="101"/>
                  </a:lnTo>
                  <a:lnTo>
                    <a:pt x="38" y="94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38" y="55"/>
                  </a:lnTo>
                  <a:lnTo>
                    <a:pt x="15" y="47"/>
                  </a:lnTo>
                  <a:lnTo>
                    <a:pt x="46" y="39"/>
                  </a:lnTo>
                  <a:lnTo>
                    <a:pt x="46" y="24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7" y="24"/>
                  </a:lnTo>
                  <a:lnTo>
                    <a:pt x="23" y="0"/>
                  </a:lnTo>
                  <a:lnTo>
                    <a:pt x="77" y="0"/>
                  </a:lnTo>
                  <a:lnTo>
                    <a:pt x="77" y="16"/>
                  </a:lnTo>
                  <a:lnTo>
                    <a:pt x="69" y="16"/>
                  </a:lnTo>
                  <a:lnTo>
                    <a:pt x="69" y="55"/>
                  </a:lnTo>
                  <a:lnTo>
                    <a:pt x="62" y="6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8" name="Freeform 854"/>
            <p:cNvSpPr>
              <a:spLocks/>
            </p:cNvSpPr>
            <p:nvPr/>
          </p:nvSpPr>
          <p:spPr bwMode="auto">
            <a:xfrm>
              <a:off x="2930" y="436"/>
              <a:ext cx="81" cy="134"/>
            </a:xfrm>
            <a:custGeom>
              <a:avLst/>
              <a:gdLst>
                <a:gd name="T0" fmla="*/ 64 w 78"/>
                <a:gd name="T1" fmla="*/ 72 h 118"/>
                <a:gd name="T2" fmla="*/ 64 w 78"/>
                <a:gd name="T3" fmla="*/ 72 h 118"/>
                <a:gd name="T4" fmla="*/ 56 w 78"/>
                <a:gd name="T5" fmla="*/ 79 h 118"/>
                <a:gd name="T6" fmla="*/ 56 w 78"/>
                <a:gd name="T7" fmla="*/ 107 h 118"/>
                <a:gd name="T8" fmla="*/ 56 w 78"/>
                <a:gd name="T9" fmla="*/ 115 h 118"/>
                <a:gd name="T10" fmla="*/ 56 w 78"/>
                <a:gd name="T11" fmla="*/ 133 h 118"/>
                <a:gd name="T12" fmla="*/ 39 w 78"/>
                <a:gd name="T13" fmla="*/ 133 h 118"/>
                <a:gd name="T14" fmla="*/ 32 w 78"/>
                <a:gd name="T15" fmla="*/ 115 h 118"/>
                <a:gd name="T16" fmla="*/ 39 w 78"/>
                <a:gd name="T17" fmla="*/ 107 h 118"/>
                <a:gd name="T18" fmla="*/ 7 w 78"/>
                <a:gd name="T19" fmla="*/ 89 h 118"/>
                <a:gd name="T20" fmla="*/ 7 w 78"/>
                <a:gd name="T21" fmla="*/ 62 h 118"/>
                <a:gd name="T22" fmla="*/ 39 w 78"/>
                <a:gd name="T23" fmla="*/ 62 h 118"/>
                <a:gd name="T24" fmla="*/ 16 w 78"/>
                <a:gd name="T25" fmla="*/ 53 h 118"/>
                <a:gd name="T26" fmla="*/ 48 w 78"/>
                <a:gd name="T27" fmla="*/ 44 h 118"/>
                <a:gd name="T28" fmla="*/ 48 w 78"/>
                <a:gd name="T29" fmla="*/ 27 h 118"/>
                <a:gd name="T30" fmla="*/ 0 w 78"/>
                <a:gd name="T31" fmla="*/ 44 h 118"/>
                <a:gd name="T32" fmla="*/ 0 w 78"/>
                <a:gd name="T33" fmla="*/ 18 h 118"/>
                <a:gd name="T34" fmla="*/ 7 w 78"/>
                <a:gd name="T35" fmla="*/ 27 h 118"/>
                <a:gd name="T36" fmla="*/ 24 w 78"/>
                <a:gd name="T37" fmla="*/ 0 h 118"/>
                <a:gd name="T38" fmla="*/ 80 w 78"/>
                <a:gd name="T39" fmla="*/ 0 h 11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8"/>
                <a:gd name="T61" fmla="*/ 0 h 118"/>
                <a:gd name="T62" fmla="*/ 78 w 78"/>
                <a:gd name="T63" fmla="*/ 118 h 11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8" h="118">
                  <a:moveTo>
                    <a:pt x="62" y="63"/>
                  </a:moveTo>
                  <a:lnTo>
                    <a:pt x="62" y="63"/>
                  </a:lnTo>
                  <a:lnTo>
                    <a:pt x="54" y="70"/>
                  </a:lnTo>
                  <a:lnTo>
                    <a:pt x="54" y="94"/>
                  </a:lnTo>
                  <a:lnTo>
                    <a:pt x="54" y="101"/>
                  </a:lnTo>
                  <a:lnTo>
                    <a:pt x="54" y="117"/>
                  </a:lnTo>
                  <a:lnTo>
                    <a:pt x="38" y="117"/>
                  </a:lnTo>
                  <a:lnTo>
                    <a:pt x="31" y="101"/>
                  </a:lnTo>
                  <a:lnTo>
                    <a:pt x="38" y="94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38" y="55"/>
                  </a:lnTo>
                  <a:lnTo>
                    <a:pt x="15" y="47"/>
                  </a:lnTo>
                  <a:lnTo>
                    <a:pt x="46" y="39"/>
                  </a:lnTo>
                  <a:lnTo>
                    <a:pt x="46" y="24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7" y="24"/>
                  </a:lnTo>
                  <a:lnTo>
                    <a:pt x="23" y="0"/>
                  </a:lnTo>
                  <a:lnTo>
                    <a:pt x="7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79" name="Freeform 855"/>
            <p:cNvSpPr>
              <a:spLocks/>
            </p:cNvSpPr>
            <p:nvPr/>
          </p:nvSpPr>
          <p:spPr bwMode="auto">
            <a:xfrm>
              <a:off x="2808" y="1759"/>
              <a:ext cx="57" cy="36"/>
            </a:xfrm>
            <a:custGeom>
              <a:avLst/>
              <a:gdLst>
                <a:gd name="T0" fmla="*/ 21 w 55"/>
                <a:gd name="T1" fmla="*/ 0 h 32"/>
                <a:gd name="T2" fmla="*/ 21 w 55"/>
                <a:gd name="T3" fmla="*/ 0 h 32"/>
                <a:gd name="T4" fmla="*/ 35 w 55"/>
                <a:gd name="T5" fmla="*/ 0 h 32"/>
                <a:gd name="T6" fmla="*/ 49 w 55"/>
                <a:gd name="T7" fmla="*/ 0 h 32"/>
                <a:gd name="T8" fmla="*/ 49 w 55"/>
                <a:gd name="T9" fmla="*/ 7 h 32"/>
                <a:gd name="T10" fmla="*/ 56 w 55"/>
                <a:gd name="T11" fmla="*/ 15 h 32"/>
                <a:gd name="T12" fmla="*/ 56 w 55"/>
                <a:gd name="T13" fmla="*/ 21 h 32"/>
                <a:gd name="T14" fmla="*/ 42 w 55"/>
                <a:gd name="T15" fmla="*/ 21 h 32"/>
                <a:gd name="T16" fmla="*/ 42 w 55"/>
                <a:gd name="T17" fmla="*/ 35 h 32"/>
                <a:gd name="T18" fmla="*/ 35 w 55"/>
                <a:gd name="T19" fmla="*/ 21 h 32"/>
                <a:gd name="T20" fmla="*/ 21 w 55"/>
                <a:gd name="T21" fmla="*/ 28 h 32"/>
                <a:gd name="T22" fmla="*/ 15 w 55"/>
                <a:gd name="T23" fmla="*/ 35 h 32"/>
                <a:gd name="T24" fmla="*/ 7 w 55"/>
                <a:gd name="T25" fmla="*/ 21 h 32"/>
                <a:gd name="T26" fmla="*/ 0 w 55"/>
                <a:gd name="T27" fmla="*/ 28 h 32"/>
                <a:gd name="T28" fmla="*/ 0 w 55"/>
                <a:gd name="T29" fmla="*/ 21 h 32"/>
                <a:gd name="T30" fmla="*/ 15 w 55"/>
                <a:gd name="T31" fmla="*/ 0 h 32"/>
                <a:gd name="T32" fmla="*/ 21 w 55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5"/>
                <a:gd name="T52" fmla="*/ 0 h 32"/>
                <a:gd name="T53" fmla="*/ 55 w 55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5" h="32">
                  <a:moveTo>
                    <a:pt x="20" y="0"/>
                  </a:moveTo>
                  <a:lnTo>
                    <a:pt x="20" y="0"/>
                  </a:lnTo>
                  <a:lnTo>
                    <a:pt x="34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54" y="13"/>
                  </a:lnTo>
                  <a:lnTo>
                    <a:pt x="54" y="19"/>
                  </a:lnTo>
                  <a:lnTo>
                    <a:pt x="41" y="19"/>
                  </a:lnTo>
                  <a:lnTo>
                    <a:pt x="41" y="31"/>
                  </a:lnTo>
                  <a:lnTo>
                    <a:pt x="34" y="19"/>
                  </a:lnTo>
                  <a:lnTo>
                    <a:pt x="20" y="25"/>
                  </a:lnTo>
                  <a:lnTo>
                    <a:pt x="14" y="31"/>
                  </a:lnTo>
                  <a:lnTo>
                    <a:pt x="7" y="19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14" y="0"/>
                  </a:lnTo>
                  <a:lnTo>
                    <a:pt x="2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0" name="Freeform 856"/>
            <p:cNvSpPr>
              <a:spLocks/>
            </p:cNvSpPr>
            <p:nvPr/>
          </p:nvSpPr>
          <p:spPr bwMode="auto">
            <a:xfrm>
              <a:off x="2808" y="1759"/>
              <a:ext cx="65" cy="45"/>
            </a:xfrm>
            <a:custGeom>
              <a:avLst/>
              <a:gdLst>
                <a:gd name="T0" fmla="*/ 40 w 63"/>
                <a:gd name="T1" fmla="*/ 0 h 40"/>
                <a:gd name="T2" fmla="*/ 40 w 63"/>
                <a:gd name="T3" fmla="*/ 0 h 40"/>
                <a:gd name="T4" fmla="*/ 56 w 63"/>
                <a:gd name="T5" fmla="*/ 0 h 40"/>
                <a:gd name="T6" fmla="*/ 56 w 63"/>
                <a:gd name="T7" fmla="*/ 18 h 40"/>
                <a:gd name="T8" fmla="*/ 64 w 63"/>
                <a:gd name="T9" fmla="*/ 18 h 40"/>
                <a:gd name="T10" fmla="*/ 64 w 63"/>
                <a:gd name="T11" fmla="*/ 27 h 40"/>
                <a:gd name="T12" fmla="*/ 64 w 63"/>
                <a:gd name="T13" fmla="*/ 35 h 40"/>
                <a:gd name="T14" fmla="*/ 48 w 63"/>
                <a:gd name="T15" fmla="*/ 27 h 40"/>
                <a:gd name="T16" fmla="*/ 48 w 63"/>
                <a:gd name="T17" fmla="*/ 44 h 40"/>
                <a:gd name="T18" fmla="*/ 40 w 63"/>
                <a:gd name="T19" fmla="*/ 27 h 40"/>
                <a:gd name="T20" fmla="*/ 24 w 63"/>
                <a:gd name="T21" fmla="*/ 44 h 40"/>
                <a:gd name="T22" fmla="*/ 17 w 63"/>
                <a:gd name="T23" fmla="*/ 44 h 40"/>
                <a:gd name="T24" fmla="*/ 8 w 63"/>
                <a:gd name="T25" fmla="*/ 27 h 40"/>
                <a:gd name="T26" fmla="*/ 0 w 63"/>
                <a:gd name="T27" fmla="*/ 35 h 40"/>
                <a:gd name="T28" fmla="*/ 0 w 63"/>
                <a:gd name="T29" fmla="*/ 27 h 40"/>
                <a:gd name="T30" fmla="*/ 17 w 63"/>
                <a:gd name="T31" fmla="*/ 0 h 40"/>
                <a:gd name="T32" fmla="*/ 24 w 63"/>
                <a:gd name="T33" fmla="*/ 0 h 40"/>
                <a:gd name="T34" fmla="*/ 40 w 63"/>
                <a:gd name="T35" fmla="*/ 0 h 40"/>
                <a:gd name="T36" fmla="*/ 56 w 63"/>
                <a:gd name="T37" fmla="*/ 0 h 40"/>
                <a:gd name="T38" fmla="*/ 56 w 63"/>
                <a:gd name="T39" fmla="*/ 9 h 40"/>
                <a:gd name="T40" fmla="*/ 64 w 63"/>
                <a:gd name="T41" fmla="*/ 18 h 40"/>
                <a:gd name="T42" fmla="*/ 64 w 63"/>
                <a:gd name="T43" fmla="*/ 27 h 40"/>
                <a:gd name="T44" fmla="*/ 48 w 63"/>
                <a:gd name="T45" fmla="*/ 27 h 40"/>
                <a:gd name="T46" fmla="*/ 48 w 63"/>
                <a:gd name="T47" fmla="*/ 44 h 40"/>
                <a:gd name="T48" fmla="*/ 40 w 63"/>
                <a:gd name="T49" fmla="*/ 27 h 40"/>
                <a:gd name="T50" fmla="*/ 24 w 63"/>
                <a:gd name="T51" fmla="*/ 35 h 40"/>
                <a:gd name="T52" fmla="*/ 17 w 63"/>
                <a:gd name="T53" fmla="*/ 44 h 40"/>
                <a:gd name="T54" fmla="*/ 8 w 63"/>
                <a:gd name="T55" fmla="*/ 27 h 40"/>
                <a:gd name="T56" fmla="*/ 0 w 63"/>
                <a:gd name="T57" fmla="*/ 35 h 40"/>
                <a:gd name="T58" fmla="*/ 0 w 63"/>
                <a:gd name="T59" fmla="*/ 27 h 40"/>
                <a:gd name="T60" fmla="*/ 17 w 63"/>
                <a:gd name="T61" fmla="*/ 0 h 40"/>
                <a:gd name="T62" fmla="*/ 24 w 63"/>
                <a:gd name="T63" fmla="*/ 0 h 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63"/>
                <a:gd name="T97" fmla="*/ 0 h 40"/>
                <a:gd name="T98" fmla="*/ 63 w 63"/>
                <a:gd name="T99" fmla="*/ 40 h 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63" h="40">
                  <a:moveTo>
                    <a:pt x="39" y="0"/>
                  </a:moveTo>
                  <a:lnTo>
                    <a:pt x="39" y="0"/>
                  </a:lnTo>
                  <a:lnTo>
                    <a:pt x="54" y="0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62" y="24"/>
                  </a:lnTo>
                  <a:lnTo>
                    <a:pt x="62" y="31"/>
                  </a:lnTo>
                  <a:lnTo>
                    <a:pt x="47" y="24"/>
                  </a:lnTo>
                  <a:lnTo>
                    <a:pt x="47" y="39"/>
                  </a:lnTo>
                  <a:lnTo>
                    <a:pt x="39" y="24"/>
                  </a:lnTo>
                  <a:lnTo>
                    <a:pt x="23" y="39"/>
                  </a:lnTo>
                  <a:lnTo>
                    <a:pt x="16" y="39"/>
                  </a:lnTo>
                  <a:lnTo>
                    <a:pt x="8" y="2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9" y="0"/>
                  </a:lnTo>
                  <a:lnTo>
                    <a:pt x="54" y="0"/>
                  </a:lnTo>
                  <a:lnTo>
                    <a:pt x="54" y="8"/>
                  </a:lnTo>
                  <a:lnTo>
                    <a:pt x="62" y="16"/>
                  </a:lnTo>
                  <a:lnTo>
                    <a:pt x="62" y="24"/>
                  </a:lnTo>
                  <a:lnTo>
                    <a:pt x="47" y="24"/>
                  </a:lnTo>
                  <a:lnTo>
                    <a:pt x="47" y="39"/>
                  </a:lnTo>
                  <a:lnTo>
                    <a:pt x="39" y="24"/>
                  </a:lnTo>
                  <a:lnTo>
                    <a:pt x="23" y="31"/>
                  </a:lnTo>
                  <a:lnTo>
                    <a:pt x="16" y="39"/>
                  </a:lnTo>
                  <a:lnTo>
                    <a:pt x="8" y="24"/>
                  </a:lnTo>
                  <a:lnTo>
                    <a:pt x="0" y="31"/>
                  </a:lnTo>
                  <a:lnTo>
                    <a:pt x="0" y="24"/>
                  </a:lnTo>
                  <a:lnTo>
                    <a:pt x="16" y="0"/>
                  </a:lnTo>
                  <a:lnTo>
                    <a:pt x="23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81" name="Freeform 857"/>
            <p:cNvSpPr>
              <a:spLocks/>
            </p:cNvSpPr>
            <p:nvPr/>
          </p:nvSpPr>
          <p:spPr bwMode="auto">
            <a:xfrm>
              <a:off x="2937" y="181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2" name="Freeform 858"/>
            <p:cNvSpPr>
              <a:spLocks/>
            </p:cNvSpPr>
            <p:nvPr/>
          </p:nvSpPr>
          <p:spPr bwMode="auto">
            <a:xfrm>
              <a:off x="2937" y="1821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1"/>
                <a:gd name="T14" fmla="*/ 9 w 9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83" name="Freeform 859"/>
            <p:cNvSpPr>
              <a:spLocks/>
            </p:cNvSpPr>
            <p:nvPr/>
          </p:nvSpPr>
          <p:spPr bwMode="auto">
            <a:xfrm>
              <a:off x="2937" y="1812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8 w 9"/>
                <a:gd name="T5" fmla="*/ 9 h 9"/>
                <a:gd name="T6" fmla="*/ 0 w 9"/>
                <a:gd name="T7" fmla="*/ 9 h 9"/>
                <a:gd name="T8" fmla="*/ 8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684" name="Group 860"/>
            <p:cNvGrpSpPr>
              <a:grpSpLocks/>
            </p:cNvGrpSpPr>
            <p:nvPr/>
          </p:nvGrpSpPr>
          <p:grpSpPr bwMode="auto">
            <a:xfrm>
              <a:off x="3397" y="2896"/>
              <a:ext cx="26" cy="19"/>
              <a:chOff x="3251" y="2165"/>
              <a:chExt cx="25" cy="17"/>
            </a:xfrm>
          </p:grpSpPr>
          <p:sp>
            <p:nvSpPr>
              <p:cNvPr id="67629" name="Freeform 861"/>
              <p:cNvSpPr>
                <a:spLocks/>
              </p:cNvSpPr>
              <p:nvPr/>
            </p:nvSpPr>
            <p:spPr bwMode="auto">
              <a:xfrm>
                <a:off x="3251" y="2165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0 h 1"/>
                  <a:gd name="T8" fmla="*/ 0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0" name="Freeform 862"/>
              <p:cNvSpPr>
                <a:spLocks/>
              </p:cNvSpPr>
              <p:nvPr/>
            </p:nvSpPr>
            <p:spPr bwMode="auto">
              <a:xfrm>
                <a:off x="3252" y="2165"/>
                <a:ext cx="8" cy="9"/>
              </a:xfrm>
              <a:custGeom>
                <a:avLst/>
                <a:gdLst>
                  <a:gd name="T0" fmla="*/ 7 w 8"/>
                  <a:gd name="T1" fmla="*/ 8 h 9"/>
                  <a:gd name="T2" fmla="*/ 7 w 8"/>
                  <a:gd name="T3" fmla="*/ 8 h 9"/>
                  <a:gd name="T4" fmla="*/ 0 w 8"/>
                  <a:gd name="T5" fmla="*/ 8 h 9"/>
                  <a:gd name="T6" fmla="*/ 7 w 8"/>
                  <a:gd name="T7" fmla="*/ 0 h 9"/>
                  <a:gd name="T8" fmla="*/ 7 w 8"/>
                  <a:gd name="T9" fmla="*/ 8 h 9"/>
                  <a:gd name="T10" fmla="*/ 0 w 8"/>
                  <a:gd name="T11" fmla="*/ 0 h 9"/>
                  <a:gd name="T12" fmla="*/ 7 w 8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9"/>
                  <a:gd name="T23" fmla="*/ 8 w 8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9">
                    <a:moveTo>
                      <a:pt x="7" y="8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1" name="Freeform 863"/>
              <p:cNvSpPr>
                <a:spLocks/>
              </p:cNvSpPr>
              <p:nvPr/>
            </p:nvSpPr>
            <p:spPr bwMode="auto">
              <a:xfrm>
                <a:off x="3267" y="217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32" name="Freeform 864"/>
              <p:cNvSpPr>
                <a:spLocks/>
              </p:cNvSpPr>
              <p:nvPr/>
            </p:nvSpPr>
            <p:spPr bwMode="auto">
              <a:xfrm>
                <a:off x="3267" y="2173"/>
                <a:ext cx="9" cy="9"/>
              </a:xfrm>
              <a:custGeom>
                <a:avLst/>
                <a:gdLst>
                  <a:gd name="T0" fmla="*/ 8 w 9"/>
                  <a:gd name="T1" fmla="*/ 8 h 9"/>
                  <a:gd name="T2" fmla="*/ 8 w 9"/>
                  <a:gd name="T3" fmla="*/ 8 h 9"/>
                  <a:gd name="T4" fmla="*/ 0 w 9"/>
                  <a:gd name="T5" fmla="*/ 8 h 9"/>
                  <a:gd name="T6" fmla="*/ 8 w 9"/>
                  <a:gd name="T7" fmla="*/ 0 h 9"/>
                  <a:gd name="T8" fmla="*/ 8 w 9"/>
                  <a:gd name="T9" fmla="*/ 8 h 9"/>
                  <a:gd name="T10" fmla="*/ 0 w 9"/>
                  <a:gd name="T11" fmla="*/ 8 h 9"/>
                  <a:gd name="T12" fmla="*/ 8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8" y="8"/>
                    </a:move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685" name="Freeform 865"/>
            <p:cNvSpPr>
              <a:spLocks/>
            </p:cNvSpPr>
            <p:nvPr/>
          </p:nvSpPr>
          <p:spPr bwMode="auto">
            <a:xfrm>
              <a:off x="3431" y="292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6" name="Line 866"/>
            <p:cNvSpPr>
              <a:spLocks noChangeShapeType="1"/>
            </p:cNvSpPr>
            <p:nvPr/>
          </p:nvSpPr>
          <p:spPr bwMode="auto">
            <a:xfrm>
              <a:off x="3435" y="2923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7" name="Freeform 867"/>
            <p:cNvSpPr>
              <a:spLocks/>
            </p:cNvSpPr>
            <p:nvPr/>
          </p:nvSpPr>
          <p:spPr bwMode="auto">
            <a:xfrm>
              <a:off x="5322" y="3055"/>
              <a:ext cx="41" cy="36"/>
            </a:xfrm>
            <a:custGeom>
              <a:avLst/>
              <a:gdLst>
                <a:gd name="T0" fmla="*/ 13 w 39"/>
                <a:gd name="T1" fmla="*/ 15 h 32"/>
                <a:gd name="T2" fmla="*/ 13 w 39"/>
                <a:gd name="T3" fmla="*/ 15 h 32"/>
                <a:gd name="T4" fmla="*/ 0 w 39"/>
                <a:gd name="T5" fmla="*/ 7 h 32"/>
                <a:gd name="T6" fmla="*/ 0 w 39"/>
                <a:gd name="T7" fmla="*/ 0 h 32"/>
                <a:gd name="T8" fmla="*/ 6 w 39"/>
                <a:gd name="T9" fmla="*/ 0 h 32"/>
                <a:gd name="T10" fmla="*/ 40 w 39"/>
                <a:gd name="T11" fmla="*/ 28 h 32"/>
                <a:gd name="T12" fmla="*/ 40 w 39"/>
                <a:gd name="T13" fmla="*/ 35 h 32"/>
                <a:gd name="T14" fmla="*/ 27 w 39"/>
                <a:gd name="T15" fmla="*/ 28 h 32"/>
                <a:gd name="T16" fmla="*/ 13 w 39"/>
                <a:gd name="T17" fmla="*/ 15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9"/>
                <a:gd name="T28" fmla="*/ 0 h 32"/>
                <a:gd name="T29" fmla="*/ 39 w 39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9" h="32">
                  <a:moveTo>
                    <a:pt x="12" y="13"/>
                  </a:moveTo>
                  <a:lnTo>
                    <a:pt x="12" y="13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38" y="25"/>
                  </a:lnTo>
                  <a:lnTo>
                    <a:pt x="38" y="31"/>
                  </a:lnTo>
                  <a:lnTo>
                    <a:pt x="26" y="25"/>
                  </a:lnTo>
                  <a:lnTo>
                    <a:pt x="12" y="1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88" name="Freeform 868"/>
            <p:cNvSpPr>
              <a:spLocks/>
            </p:cNvSpPr>
            <p:nvPr/>
          </p:nvSpPr>
          <p:spPr bwMode="auto">
            <a:xfrm>
              <a:off x="5322" y="3055"/>
              <a:ext cx="49" cy="45"/>
            </a:xfrm>
            <a:custGeom>
              <a:avLst/>
              <a:gdLst>
                <a:gd name="T0" fmla="*/ 16 w 47"/>
                <a:gd name="T1" fmla="*/ 18 h 40"/>
                <a:gd name="T2" fmla="*/ 0 w 47"/>
                <a:gd name="T3" fmla="*/ 9 h 40"/>
                <a:gd name="T4" fmla="*/ 0 w 47"/>
                <a:gd name="T5" fmla="*/ 0 h 40"/>
                <a:gd name="T6" fmla="*/ 7 w 47"/>
                <a:gd name="T7" fmla="*/ 0 h 40"/>
                <a:gd name="T8" fmla="*/ 48 w 47"/>
                <a:gd name="T9" fmla="*/ 35 h 40"/>
                <a:gd name="T10" fmla="*/ 48 w 47"/>
                <a:gd name="T11" fmla="*/ 44 h 40"/>
                <a:gd name="T12" fmla="*/ 32 w 47"/>
                <a:gd name="T13" fmla="*/ 35 h 40"/>
                <a:gd name="T14" fmla="*/ 16 w 47"/>
                <a:gd name="T15" fmla="*/ 26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7"/>
                <a:gd name="T25" fmla="*/ 0 h 40"/>
                <a:gd name="T26" fmla="*/ 47 w 47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7" h="40">
                  <a:moveTo>
                    <a:pt x="15" y="16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46" y="31"/>
                  </a:lnTo>
                  <a:lnTo>
                    <a:pt x="46" y="39"/>
                  </a:lnTo>
                  <a:lnTo>
                    <a:pt x="31" y="31"/>
                  </a:lnTo>
                  <a:lnTo>
                    <a:pt x="15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89" name="Freeform 869"/>
            <p:cNvSpPr>
              <a:spLocks/>
            </p:cNvSpPr>
            <p:nvPr/>
          </p:nvSpPr>
          <p:spPr bwMode="auto">
            <a:xfrm>
              <a:off x="5322" y="3055"/>
              <a:ext cx="49" cy="45"/>
            </a:xfrm>
            <a:custGeom>
              <a:avLst/>
              <a:gdLst>
                <a:gd name="T0" fmla="*/ 16 w 47"/>
                <a:gd name="T1" fmla="*/ 18 h 40"/>
                <a:gd name="T2" fmla="*/ 16 w 47"/>
                <a:gd name="T3" fmla="*/ 18 h 40"/>
                <a:gd name="T4" fmla="*/ 0 w 47"/>
                <a:gd name="T5" fmla="*/ 9 h 40"/>
                <a:gd name="T6" fmla="*/ 0 w 47"/>
                <a:gd name="T7" fmla="*/ 0 h 40"/>
                <a:gd name="T8" fmla="*/ 7 w 47"/>
                <a:gd name="T9" fmla="*/ 0 h 40"/>
                <a:gd name="T10" fmla="*/ 48 w 47"/>
                <a:gd name="T11" fmla="*/ 35 h 40"/>
                <a:gd name="T12" fmla="*/ 48 w 47"/>
                <a:gd name="T13" fmla="*/ 44 h 40"/>
                <a:gd name="T14" fmla="*/ 32 w 47"/>
                <a:gd name="T15" fmla="*/ 35 h 40"/>
                <a:gd name="T16" fmla="*/ 16 w 47"/>
                <a:gd name="T17" fmla="*/ 18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7"/>
                <a:gd name="T28" fmla="*/ 0 h 40"/>
                <a:gd name="T29" fmla="*/ 47 w 47"/>
                <a:gd name="T30" fmla="*/ 40 h 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7" h="40">
                  <a:moveTo>
                    <a:pt x="15" y="16"/>
                  </a:moveTo>
                  <a:lnTo>
                    <a:pt x="15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46" y="31"/>
                  </a:lnTo>
                  <a:lnTo>
                    <a:pt x="46" y="39"/>
                  </a:lnTo>
                  <a:lnTo>
                    <a:pt x="31" y="31"/>
                  </a:lnTo>
                  <a:lnTo>
                    <a:pt x="15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0" name="Freeform 870"/>
            <p:cNvSpPr>
              <a:spLocks/>
            </p:cNvSpPr>
            <p:nvPr/>
          </p:nvSpPr>
          <p:spPr bwMode="auto">
            <a:xfrm>
              <a:off x="5387" y="3072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1" name="Line 871"/>
            <p:cNvSpPr>
              <a:spLocks noChangeShapeType="1"/>
            </p:cNvSpPr>
            <p:nvPr/>
          </p:nvSpPr>
          <p:spPr bwMode="auto">
            <a:xfrm>
              <a:off x="5391" y="3081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2" name="Freeform 872"/>
            <p:cNvSpPr>
              <a:spLocks/>
            </p:cNvSpPr>
            <p:nvPr/>
          </p:nvSpPr>
          <p:spPr bwMode="auto">
            <a:xfrm>
              <a:off x="5387" y="3073"/>
              <a:ext cx="1" cy="9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0 w 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3" name="Freeform 873"/>
            <p:cNvSpPr>
              <a:spLocks/>
            </p:cNvSpPr>
            <p:nvPr/>
          </p:nvSpPr>
          <p:spPr bwMode="auto">
            <a:xfrm>
              <a:off x="5370" y="306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4" name="Freeform 874"/>
            <p:cNvSpPr>
              <a:spLocks/>
            </p:cNvSpPr>
            <p:nvPr/>
          </p:nvSpPr>
          <p:spPr bwMode="auto">
            <a:xfrm>
              <a:off x="5370" y="3064"/>
              <a:ext cx="10" cy="10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9 h 9"/>
                <a:gd name="T4" fmla="*/ 0 w 9"/>
                <a:gd name="T5" fmla="*/ 9 h 9"/>
                <a:gd name="T6" fmla="*/ 0 w 9"/>
                <a:gd name="T7" fmla="*/ 0 h 9"/>
                <a:gd name="T8" fmla="*/ 9 w 9"/>
                <a:gd name="T9" fmla="*/ 0 h 9"/>
                <a:gd name="T10" fmla="*/ 9 w 9"/>
                <a:gd name="T11" fmla="*/ 9 h 9"/>
                <a:gd name="T12" fmla="*/ 0 w 9"/>
                <a:gd name="T13" fmla="*/ 9 h 9"/>
                <a:gd name="T14" fmla="*/ 0 w 9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9"/>
                <a:gd name="T26" fmla="*/ 9 w 9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9">
                  <a:moveTo>
                    <a:pt x="8" y="0"/>
                  </a:move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5" name="Freeform 875"/>
            <p:cNvSpPr>
              <a:spLocks/>
            </p:cNvSpPr>
            <p:nvPr/>
          </p:nvSpPr>
          <p:spPr bwMode="auto">
            <a:xfrm>
              <a:off x="3592" y="307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6" name="Freeform 876"/>
            <p:cNvSpPr>
              <a:spLocks/>
            </p:cNvSpPr>
            <p:nvPr/>
          </p:nvSpPr>
          <p:spPr bwMode="auto">
            <a:xfrm>
              <a:off x="3592" y="3073"/>
              <a:ext cx="10" cy="1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0 h 1"/>
                <a:gd name="T6" fmla="*/ 9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7" name="Freeform 877"/>
            <p:cNvSpPr>
              <a:spLocks/>
            </p:cNvSpPr>
            <p:nvPr/>
          </p:nvSpPr>
          <p:spPr bwMode="auto">
            <a:xfrm>
              <a:off x="2638" y="1662"/>
              <a:ext cx="195" cy="212"/>
            </a:xfrm>
            <a:custGeom>
              <a:avLst/>
              <a:gdLst>
                <a:gd name="T0" fmla="*/ 117 w 187"/>
                <a:gd name="T1" fmla="*/ 0 h 187"/>
                <a:gd name="T2" fmla="*/ 132 w 187"/>
                <a:gd name="T3" fmla="*/ 25 h 187"/>
                <a:gd name="T4" fmla="*/ 148 w 187"/>
                <a:gd name="T5" fmla="*/ 25 h 187"/>
                <a:gd name="T6" fmla="*/ 155 w 187"/>
                <a:gd name="T7" fmla="*/ 42 h 187"/>
                <a:gd name="T8" fmla="*/ 171 w 187"/>
                <a:gd name="T9" fmla="*/ 51 h 187"/>
                <a:gd name="T10" fmla="*/ 186 w 187"/>
                <a:gd name="T11" fmla="*/ 76 h 187"/>
                <a:gd name="T12" fmla="*/ 179 w 187"/>
                <a:gd name="T13" fmla="*/ 92 h 187"/>
                <a:gd name="T14" fmla="*/ 163 w 187"/>
                <a:gd name="T15" fmla="*/ 126 h 187"/>
                <a:gd name="T16" fmla="*/ 179 w 187"/>
                <a:gd name="T17" fmla="*/ 135 h 187"/>
                <a:gd name="T18" fmla="*/ 179 w 187"/>
                <a:gd name="T19" fmla="*/ 144 h 187"/>
                <a:gd name="T20" fmla="*/ 179 w 187"/>
                <a:gd name="T21" fmla="*/ 160 h 187"/>
                <a:gd name="T22" fmla="*/ 186 w 187"/>
                <a:gd name="T23" fmla="*/ 169 h 187"/>
                <a:gd name="T24" fmla="*/ 163 w 187"/>
                <a:gd name="T25" fmla="*/ 195 h 187"/>
                <a:gd name="T26" fmla="*/ 132 w 187"/>
                <a:gd name="T27" fmla="*/ 186 h 187"/>
                <a:gd name="T28" fmla="*/ 117 w 187"/>
                <a:gd name="T29" fmla="*/ 202 h 187"/>
                <a:gd name="T30" fmla="*/ 101 w 187"/>
                <a:gd name="T31" fmla="*/ 211 h 187"/>
                <a:gd name="T32" fmla="*/ 86 w 187"/>
                <a:gd name="T33" fmla="*/ 202 h 187"/>
                <a:gd name="T34" fmla="*/ 62 w 187"/>
                <a:gd name="T35" fmla="*/ 202 h 187"/>
                <a:gd name="T36" fmla="*/ 54 w 187"/>
                <a:gd name="T37" fmla="*/ 186 h 187"/>
                <a:gd name="T38" fmla="*/ 54 w 187"/>
                <a:gd name="T39" fmla="*/ 144 h 187"/>
                <a:gd name="T40" fmla="*/ 54 w 187"/>
                <a:gd name="T41" fmla="*/ 135 h 187"/>
                <a:gd name="T42" fmla="*/ 47 w 187"/>
                <a:gd name="T43" fmla="*/ 119 h 187"/>
                <a:gd name="T44" fmla="*/ 39 w 187"/>
                <a:gd name="T45" fmla="*/ 101 h 187"/>
                <a:gd name="T46" fmla="*/ 31 w 187"/>
                <a:gd name="T47" fmla="*/ 101 h 187"/>
                <a:gd name="T48" fmla="*/ 8 w 187"/>
                <a:gd name="T49" fmla="*/ 85 h 187"/>
                <a:gd name="T50" fmla="*/ 8 w 187"/>
                <a:gd name="T51" fmla="*/ 76 h 187"/>
                <a:gd name="T52" fmla="*/ 8 w 187"/>
                <a:gd name="T53" fmla="*/ 76 h 187"/>
                <a:gd name="T54" fmla="*/ 0 w 187"/>
                <a:gd name="T55" fmla="*/ 67 h 187"/>
                <a:gd name="T56" fmla="*/ 31 w 187"/>
                <a:gd name="T57" fmla="*/ 67 h 187"/>
                <a:gd name="T58" fmla="*/ 47 w 187"/>
                <a:gd name="T59" fmla="*/ 42 h 187"/>
                <a:gd name="T60" fmla="*/ 54 w 187"/>
                <a:gd name="T61" fmla="*/ 51 h 187"/>
                <a:gd name="T62" fmla="*/ 78 w 187"/>
                <a:gd name="T63" fmla="*/ 34 h 187"/>
                <a:gd name="T64" fmla="*/ 101 w 187"/>
                <a:gd name="T65" fmla="*/ 9 h 18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7"/>
                <a:gd name="T100" fmla="*/ 0 h 187"/>
                <a:gd name="T101" fmla="*/ 187 w 187"/>
                <a:gd name="T102" fmla="*/ 187 h 18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7" h="187">
                  <a:moveTo>
                    <a:pt x="112" y="0"/>
                  </a:moveTo>
                  <a:lnTo>
                    <a:pt x="112" y="0"/>
                  </a:lnTo>
                  <a:lnTo>
                    <a:pt x="112" y="8"/>
                  </a:lnTo>
                  <a:lnTo>
                    <a:pt x="127" y="22"/>
                  </a:lnTo>
                  <a:lnTo>
                    <a:pt x="127" y="30"/>
                  </a:lnTo>
                  <a:lnTo>
                    <a:pt x="142" y="22"/>
                  </a:lnTo>
                  <a:lnTo>
                    <a:pt x="142" y="30"/>
                  </a:lnTo>
                  <a:lnTo>
                    <a:pt x="149" y="37"/>
                  </a:lnTo>
                  <a:lnTo>
                    <a:pt x="156" y="37"/>
                  </a:lnTo>
                  <a:lnTo>
                    <a:pt x="164" y="45"/>
                  </a:lnTo>
                  <a:lnTo>
                    <a:pt x="186" y="52"/>
                  </a:lnTo>
                  <a:lnTo>
                    <a:pt x="178" y="67"/>
                  </a:lnTo>
                  <a:lnTo>
                    <a:pt x="178" y="81"/>
                  </a:lnTo>
                  <a:lnTo>
                    <a:pt x="172" y="81"/>
                  </a:lnTo>
                  <a:lnTo>
                    <a:pt x="156" y="105"/>
                  </a:lnTo>
                  <a:lnTo>
                    <a:pt x="156" y="111"/>
                  </a:lnTo>
                  <a:lnTo>
                    <a:pt x="164" y="105"/>
                  </a:lnTo>
                  <a:lnTo>
                    <a:pt x="172" y="119"/>
                  </a:lnTo>
                  <a:lnTo>
                    <a:pt x="164" y="119"/>
                  </a:lnTo>
                  <a:lnTo>
                    <a:pt x="172" y="127"/>
                  </a:lnTo>
                  <a:lnTo>
                    <a:pt x="164" y="134"/>
                  </a:lnTo>
                  <a:lnTo>
                    <a:pt x="172" y="141"/>
                  </a:lnTo>
                  <a:lnTo>
                    <a:pt x="172" y="149"/>
                  </a:lnTo>
                  <a:lnTo>
                    <a:pt x="178" y="149"/>
                  </a:lnTo>
                  <a:lnTo>
                    <a:pt x="178" y="156"/>
                  </a:lnTo>
                  <a:lnTo>
                    <a:pt x="156" y="172"/>
                  </a:lnTo>
                  <a:lnTo>
                    <a:pt x="142" y="172"/>
                  </a:lnTo>
                  <a:lnTo>
                    <a:pt x="127" y="164"/>
                  </a:lnTo>
                  <a:lnTo>
                    <a:pt x="112" y="172"/>
                  </a:lnTo>
                  <a:lnTo>
                    <a:pt x="112" y="178"/>
                  </a:lnTo>
                  <a:lnTo>
                    <a:pt x="112" y="186"/>
                  </a:lnTo>
                  <a:lnTo>
                    <a:pt x="97" y="186"/>
                  </a:lnTo>
                  <a:lnTo>
                    <a:pt x="89" y="186"/>
                  </a:lnTo>
                  <a:lnTo>
                    <a:pt x="82" y="178"/>
                  </a:lnTo>
                  <a:lnTo>
                    <a:pt x="75" y="186"/>
                  </a:lnTo>
                  <a:lnTo>
                    <a:pt x="59" y="178"/>
                  </a:lnTo>
                  <a:lnTo>
                    <a:pt x="45" y="172"/>
                  </a:lnTo>
                  <a:lnTo>
                    <a:pt x="52" y="164"/>
                  </a:lnTo>
                  <a:lnTo>
                    <a:pt x="52" y="141"/>
                  </a:lnTo>
                  <a:lnTo>
                    <a:pt x="52" y="127"/>
                  </a:lnTo>
                  <a:lnTo>
                    <a:pt x="59" y="127"/>
                  </a:lnTo>
                  <a:lnTo>
                    <a:pt x="52" y="119"/>
                  </a:lnTo>
                  <a:lnTo>
                    <a:pt x="52" y="111"/>
                  </a:lnTo>
                  <a:lnTo>
                    <a:pt x="45" y="105"/>
                  </a:lnTo>
                  <a:lnTo>
                    <a:pt x="37" y="97"/>
                  </a:lnTo>
                  <a:lnTo>
                    <a:pt x="37" y="89"/>
                  </a:lnTo>
                  <a:lnTo>
                    <a:pt x="45" y="89"/>
                  </a:lnTo>
                  <a:lnTo>
                    <a:pt x="30" y="89"/>
                  </a:lnTo>
                  <a:lnTo>
                    <a:pt x="30" y="81"/>
                  </a:lnTo>
                  <a:lnTo>
                    <a:pt x="8" y="75"/>
                  </a:lnTo>
                  <a:lnTo>
                    <a:pt x="0" y="67"/>
                  </a:lnTo>
                  <a:lnTo>
                    <a:pt x="8" y="67"/>
                  </a:lnTo>
                  <a:lnTo>
                    <a:pt x="0" y="67"/>
                  </a:lnTo>
                  <a:lnTo>
                    <a:pt x="8" y="67"/>
                  </a:lnTo>
                  <a:lnTo>
                    <a:pt x="0" y="67"/>
                  </a:lnTo>
                  <a:lnTo>
                    <a:pt x="0" y="59"/>
                  </a:lnTo>
                  <a:lnTo>
                    <a:pt x="15" y="52"/>
                  </a:lnTo>
                  <a:lnTo>
                    <a:pt x="30" y="59"/>
                  </a:lnTo>
                  <a:lnTo>
                    <a:pt x="45" y="59"/>
                  </a:lnTo>
                  <a:lnTo>
                    <a:pt x="45" y="37"/>
                  </a:lnTo>
                  <a:lnTo>
                    <a:pt x="52" y="37"/>
                  </a:lnTo>
                  <a:lnTo>
                    <a:pt x="52" y="45"/>
                  </a:lnTo>
                  <a:lnTo>
                    <a:pt x="75" y="37"/>
                  </a:lnTo>
                  <a:lnTo>
                    <a:pt x="75" y="30"/>
                  </a:lnTo>
                  <a:lnTo>
                    <a:pt x="89" y="22"/>
                  </a:lnTo>
                  <a:lnTo>
                    <a:pt x="97" y="8"/>
                  </a:lnTo>
                  <a:lnTo>
                    <a:pt x="112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98" name="Freeform 878"/>
            <p:cNvSpPr>
              <a:spLocks/>
            </p:cNvSpPr>
            <p:nvPr/>
          </p:nvSpPr>
          <p:spPr bwMode="auto">
            <a:xfrm>
              <a:off x="2760" y="1671"/>
              <a:ext cx="81" cy="133"/>
            </a:xfrm>
            <a:custGeom>
              <a:avLst/>
              <a:gdLst>
                <a:gd name="T0" fmla="*/ 0 w 78"/>
                <a:gd name="T1" fmla="*/ 0 h 117"/>
                <a:gd name="T2" fmla="*/ 0 w 78"/>
                <a:gd name="T3" fmla="*/ 0 h 117"/>
                <a:gd name="T4" fmla="*/ 16 w 78"/>
                <a:gd name="T5" fmla="*/ 17 h 117"/>
                <a:gd name="T6" fmla="*/ 16 w 78"/>
                <a:gd name="T7" fmla="*/ 26 h 117"/>
                <a:gd name="T8" fmla="*/ 32 w 78"/>
                <a:gd name="T9" fmla="*/ 17 h 117"/>
                <a:gd name="T10" fmla="*/ 32 w 78"/>
                <a:gd name="T11" fmla="*/ 26 h 117"/>
                <a:gd name="T12" fmla="*/ 39 w 78"/>
                <a:gd name="T13" fmla="*/ 35 h 117"/>
                <a:gd name="T14" fmla="*/ 48 w 78"/>
                <a:gd name="T15" fmla="*/ 35 h 117"/>
                <a:gd name="T16" fmla="*/ 56 w 78"/>
                <a:gd name="T17" fmla="*/ 44 h 117"/>
                <a:gd name="T18" fmla="*/ 80 w 78"/>
                <a:gd name="T19" fmla="*/ 52 h 117"/>
                <a:gd name="T20" fmla="*/ 72 w 78"/>
                <a:gd name="T21" fmla="*/ 70 h 117"/>
                <a:gd name="T22" fmla="*/ 72 w 78"/>
                <a:gd name="T23" fmla="*/ 88 h 117"/>
                <a:gd name="T24" fmla="*/ 64 w 78"/>
                <a:gd name="T25" fmla="*/ 88 h 117"/>
                <a:gd name="T26" fmla="*/ 48 w 78"/>
                <a:gd name="T27" fmla="*/ 115 h 117"/>
                <a:gd name="T28" fmla="*/ 48 w 78"/>
                <a:gd name="T29" fmla="*/ 123 h 117"/>
                <a:gd name="T30" fmla="*/ 56 w 78"/>
                <a:gd name="T31" fmla="*/ 115 h 117"/>
                <a:gd name="T32" fmla="*/ 64 w 78"/>
                <a:gd name="T33" fmla="*/ 132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8"/>
                <a:gd name="T52" fmla="*/ 0 h 117"/>
                <a:gd name="T53" fmla="*/ 78 w 78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8" h="117">
                  <a:moveTo>
                    <a:pt x="0" y="0"/>
                  </a:moveTo>
                  <a:lnTo>
                    <a:pt x="0" y="0"/>
                  </a:lnTo>
                  <a:lnTo>
                    <a:pt x="15" y="15"/>
                  </a:lnTo>
                  <a:lnTo>
                    <a:pt x="15" y="23"/>
                  </a:lnTo>
                  <a:lnTo>
                    <a:pt x="31" y="15"/>
                  </a:lnTo>
                  <a:lnTo>
                    <a:pt x="31" y="23"/>
                  </a:lnTo>
                  <a:lnTo>
                    <a:pt x="38" y="31"/>
                  </a:lnTo>
                  <a:lnTo>
                    <a:pt x="46" y="31"/>
                  </a:lnTo>
                  <a:lnTo>
                    <a:pt x="54" y="39"/>
                  </a:lnTo>
                  <a:lnTo>
                    <a:pt x="77" y="46"/>
                  </a:lnTo>
                  <a:lnTo>
                    <a:pt x="69" y="62"/>
                  </a:lnTo>
                  <a:lnTo>
                    <a:pt x="69" y="77"/>
                  </a:lnTo>
                  <a:lnTo>
                    <a:pt x="62" y="77"/>
                  </a:lnTo>
                  <a:lnTo>
                    <a:pt x="46" y="101"/>
                  </a:lnTo>
                  <a:lnTo>
                    <a:pt x="46" y="108"/>
                  </a:lnTo>
                  <a:lnTo>
                    <a:pt x="54" y="101"/>
                  </a:lnTo>
                  <a:lnTo>
                    <a:pt x="62" y="1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699" name="Freeform 879"/>
            <p:cNvSpPr>
              <a:spLocks/>
            </p:cNvSpPr>
            <p:nvPr/>
          </p:nvSpPr>
          <p:spPr bwMode="auto">
            <a:xfrm>
              <a:off x="2638" y="1662"/>
              <a:ext cx="203" cy="222"/>
            </a:xfrm>
            <a:custGeom>
              <a:avLst/>
              <a:gdLst>
                <a:gd name="T0" fmla="*/ 178 w 195"/>
                <a:gd name="T1" fmla="*/ 141 h 195"/>
                <a:gd name="T2" fmla="*/ 178 w 195"/>
                <a:gd name="T3" fmla="*/ 159 h 195"/>
                <a:gd name="T4" fmla="*/ 186 w 195"/>
                <a:gd name="T5" fmla="*/ 176 h 195"/>
                <a:gd name="T6" fmla="*/ 170 w 195"/>
                <a:gd name="T7" fmla="*/ 212 h 195"/>
                <a:gd name="T8" fmla="*/ 137 w 195"/>
                <a:gd name="T9" fmla="*/ 195 h 195"/>
                <a:gd name="T10" fmla="*/ 122 w 195"/>
                <a:gd name="T11" fmla="*/ 212 h 195"/>
                <a:gd name="T12" fmla="*/ 105 w 195"/>
                <a:gd name="T13" fmla="*/ 221 h 195"/>
                <a:gd name="T14" fmla="*/ 90 w 195"/>
                <a:gd name="T15" fmla="*/ 212 h 195"/>
                <a:gd name="T16" fmla="*/ 65 w 195"/>
                <a:gd name="T17" fmla="*/ 212 h 195"/>
                <a:gd name="T18" fmla="*/ 56 w 195"/>
                <a:gd name="T19" fmla="*/ 195 h 195"/>
                <a:gd name="T20" fmla="*/ 56 w 195"/>
                <a:gd name="T21" fmla="*/ 150 h 195"/>
                <a:gd name="T22" fmla="*/ 56 w 195"/>
                <a:gd name="T23" fmla="*/ 141 h 195"/>
                <a:gd name="T24" fmla="*/ 49 w 195"/>
                <a:gd name="T25" fmla="*/ 124 h 195"/>
                <a:gd name="T26" fmla="*/ 41 w 195"/>
                <a:gd name="T27" fmla="*/ 106 h 195"/>
                <a:gd name="T28" fmla="*/ 32 w 195"/>
                <a:gd name="T29" fmla="*/ 106 h 195"/>
                <a:gd name="T30" fmla="*/ 8 w 195"/>
                <a:gd name="T31" fmla="*/ 89 h 195"/>
                <a:gd name="T32" fmla="*/ 8 w 195"/>
                <a:gd name="T33" fmla="*/ 80 h 195"/>
                <a:gd name="T34" fmla="*/ 8 w 195"/>
                <a:gd name="T35" fmla="*/ 80 h 195"/>
                <a:gd name="T36" fmla="*/ 0 w 195"/>
                <a:gd name="T37" fmla="*/ 71 h 195"/>
                <a:gd name="T38" fmla="*/ 32 w 195"/>
                <a:gd name="T39" fmla="*/ 71 h 195"/>
                <a:gd name="T40" fmla="*/ 49 w 195"/>
                <a:gd name="T41" fmla="*/ 44 h 195"/>
                <a:gd name="T42" fmla="*/ 56 w 195"/>
                <a:gd name="T43" fmla="*/ 54 h 195"/>
                <a:gd name="T44" fmla="*/ 97 w 195"/>
                <a:gd name="T45" fmla="*/ 26 h 195"/>
                <a:gd name="T46" fmla="*/ 122 w 195"/>
                <a:gd name="T47" fmla="*/ 0 h 195"/>
                <a:gd name="T48" fmla="*/ 137 w 195"/>
                <a:gd name="T49" fmla="*/ 26 h 195"/>
                <a:gd name="T50" fmla="*/ 154 w 195"/>
                <a:gd name="T51" fmla="*/ 26 h 195"/>
                <a:gd name="T52" fmla="*/ 161 w 195"/>
                <a:gd name="T53" fmla="*/ 44 h 195"/>
                <a:gd name="T54" fmla="*/ 178 w 195"/>
                <a:gd name="T55" fmla="*/ 54 h 195"/>
                <a:gd name="T56" fmla="*/ 194 w 195"/>
                <a:gd name="T57" fmla="*/ 80 h 195"/>
                <a:gd name="T58" fmla="*/ 186 w 195"/>
                <a:gd name="T59" fmla="*/ 97 h 195"/>
                <a:gd name="T60" fmla="*/ 170 w 195"/>
                <a:gd name="T61" fmla="*/ 132 h 195"/>
                <a:gd name="T62" fmla="*/ 186 w 195"/>
                <a:gd name="T63" fmla="*/ 141 h 195"/>
                <a:gd name="T64" fmla="*/ 186 w 195"/>
                <a:gd name="T65" fmla="*/ 150 h 195"/>
                <a:gd name="T66" fmla="*/ 186 w 195"/>
                <a:gd name="T67" fmla="*/ 167 h 195"/>
                <a:gd name="T68" fmla="*/ 194 w 195"/>
                <a:gd name="T69" fmla="*/ 176 h 195"/>
                <a:gd name="T70" fmla="*/ 170 w 195"/>
                <a:gd name="T71" fmla="*/ 204 h 195"/>
                <a:gd name="T72" fmla="*/ 137 w 195"/>
                <a:gd name="T73" fmla="*/ 195 h 195"/>
                <a:gd name="T74" fmla="*/ 122 w 195"/>
                <a:gd name="T75" fmla="*/ 212 h 195"/>
                <a:gd name="T76" fmla="*/ 105 w 195"/>
                <a:gd name="T77" fmla="*/ 221 h 195"/>
                <a:gd name="T78" fmla="*/ 90 w 195"/>
                <a:gd name="T79" fmla="*/ 212 h 195"/>
                <a:gd name="T80" fmla="*/ 65 w 195"/>
                <a:gd name="T81" fmla="*/ 212 h 195"/>
                <a:gd name="T82" fmla="*/ 56 w 195"/>
                <a:gd name="T83" fmla="*/ 195 h 195"/>
                <a:gd name="T84" fmla="*/ 56 w 195"/>
                <a:gd name="T85" fmla="*/ 150 h 195"/>
                <a:gd name="T86" fmla="*/ 56 w 195"/>
                <a:gd name="T87" fmla="*/ 141 h 195"/>
                <a:gd name="T88" fmla="*/ 49 w 195"/>
                <a:gd name="T89" fmla="*/ 124 h 195"/>
                <a:gd name="T90" fmla="*/ 41 w 195"/>
                <a:gd name="T91" fmla="*/ 106 h 195"/>
                <a:gd name="T92" fmla="*/ 32 w 195"/>
                <a:gd name="T93" fmla="*/ 106 h 195"/>
                <a:gd name="T94" fmla="*/ 8 w 195"/>
                <a:gd name="T95" fmla="*/ 89 h 195"/>
                <a:gd name="T96" fmla="*/ 8 w 195"/>
                <a:gd name="T97" fmla="*/ 80 h 195"/>
                <a:gd name="T98" fmla="*/ 8 w 195"/>
                <a:gd name="T99" fmla="*/ 80 h 195"/>
                <a:gd name="T100" fmla="*/ 0 w 195"/>
                <a:gd name="T101" fmla="*/ 71 h 195"/>
                <a:gd name="T102" fmla="*/ 32 w 195"/>
                <a:gd name="T103" fmla="*/ 71 h 195"/>
                <a:gd name="T104" fmla="*/ 49 w 195"/>
                <a:gd name="T105" fmla="*/ 44 h 195"/>
                <a:gd name="T106" fmla="*/ 56 w 195"/>
                <a:gd name="T107" fmla="*/ 54 h 195"/>
                <a:gd name="T108" fmla="*/ 81 w 195"/>
                <a:gd name="T109" fmla="*/ 35 h 195"/>
                <a:gd name="T110" fmla="*/ 105 w 195"/>
                <a:gd name="T111" fmla="*/ 9 h 19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5"/>
                <a:gd name="T169" fmla="*/ 0 h 195"/>
                <a:gd name="T170" fmla="*/ 195 w 195"/>
                <a:gd name="T171" fmla="*/ 195 h 19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5" h="195">
                  <a:moveTo>
                    <a:pt x="179" y="124"/>
                  </a:moveTo>
                  <a:lnTo>
                    <a:pt x="171" y="124"/>
                  </a:lnTo>
                  <a:lnTo>
                    <a:pt x="179" y="132"/>
                  </a:lnTo>
                  <a:lnTo>
                    <a:pt x="171" y="140"/>
                  </a:lnTo>
                  <a:lnTo>
                    <a:pt x="179" y="147"/>
                  </a:lnTo>
                  <a:lnTo>
                    <a:pt x="179" y="155"/>
                  </a:lnTo>
                  <a:lnTo>
                    <a:pt x="186" y="163"/>
                  </a:lnTo>
                  <a:lnTo>
                    <a:pt x="163" y="186"/>
                  </a:lnTo>
                  <a:lnTo>
                    <a:pt x="148" y="179"/>
                  </a:lnTo>
                  <a:lnTo>
                    <a:pt x="132" y="171"/>
                  </a:lnTo>
                  <a:lnTo>
                    <a:pt x="117" y="179"/>
                  </a:lnTo>
                  <a:lnTo>
                    <a:pt x="117" y="186"/>
                  </a:lnTo>
                  <a:lnTo>
                    <a:pt x="117" y="194"/>
                  </a:lnTo>
                  <a:lnTo>
                    <a:pt x="101" y="194"/>
                  </a:lnTo>
                  <a:lnTo>
                    <a:pt x="93" y="194"/>
                  </a:lnTo>
                  <a:lnTo>
                    <a:pt x="86" y="186"/>
                  </a:lnTo>
                  <a:lnTo>
                    <a:pt x="78" y="194"/>
                  </a:lnTo>
                  <a:lnTo>
                    <a:pt x="62" y="186"/>
                  </a:lnTo>
                  <a:lnTo>
                    <a:pt x="47" y="179"/>
                  </a:lnTo>
                  <a:lnTo>
                    <a:pt x="54" y="171"/>
                  </a:lnTo>
                  <a:lnTo>
                    <a:pt x="54" y="147"/>
                  </a:lnTo>
                  <a:lnTo>
                    <a:pt x="54" y="132"/>
                  </a:lnTo>
                  <a:lnTo>
                    <a:pt x="62" y="140"/>
                  </a:lnTo>
                  <a:lnTo>
                    <a:pt x="54" y="124"/>
                  </a:lnTo>
                  <a:lnTo>
                    <a:pt x="54" y="116"/>
                  </a:lnTo>
                  <a:lnTo>
                    <a:pt x="47" y="109"/>
                  </a:lnTo>
                  <a:lnTo>
                    <a:pt x="39" y="101"/>
                  </a:lnTo>
                  <a:lnTo>
                    <a:pt x="39" y="93"/>
                  </a:lnTo>
                  <a:lnTo>
                    <a:pt x="47" y="93"/>
                  </a:lnTo>
                  <a:lnTo>
                    <a:pt x="31" y="93"/>
                  </a:lnTo>
                  <a:lnTo>
                    <a:pt x="31" y="85"/>
                  </a:lnTo>
                  <a:lnTo>
                    <a:pt x="8" y="78"/>
                  </a:lnTo>
                  <a:lnTo>
                    <a:pt x="0" y="78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16" y="54"/>
                  </a:lnTo>
                  <a:lnTo>
                    <a:pt x="31" y="62"/>
                  </a:lnTo>
                  <a:lnTo>
                    <a:pt x="47" y="62"/>
                  </a:lnTo>
                  <a:lnTo>
                    <a:pt x="47" y="39"/>
                  </a:lnTo>
                  <a:lnTo>
                    <a:pt x="54" y="39"/>
                  </a:lnTo>
                  <a:lnTo>
                    <a:pt x="54" y="47"/>
                  </a:lnTo>
                  <a:lnTo>
                    <a:pt x="78" y="39"/>
                  </a:lnTo>
                  <a:lnTo>
                    <a:pt x="93" y="23"/>
                  </a:lnTo>
                  <a:lnTo>
                    <a:pt x="101" y="8"/>
                  </a:lnTo>
                  <a:lnTo>
                    <a:pt x="117" y="0"/>
                  </a:lnTo>
                  <a:lnTo>
                    <a:pt x="117" y="8"/>
                  </a:lnTo>
                  <a:lnTo>
                    <a:pt x="132" y="23"/>
                  </a:lnTo>
                  <a:lnTo>
                    <a:pt x="132" y="31"/>
                  </a:lnTo>
                  <a:lnTo>
                    <a:pt x="148" y="23"/>
                  </a:lnTo>
                  <a:lnTo>
                    <a:pt x="148" y="31"/>
                  </a:lnTo>
                  <a:lnTo>
                    <a:pt x="155" y="39"/>
                  </a:lnTo>
                  <a:lnTo>
                    <a:pt x="163" y="39"/>
                  </a:lnTo>
                  <a:lnTo>
                    <a:pt x="171" y="47"/>
                  </a:lnTo>
                  <a:lnTo>
                    <a:pt x="194" y="54"/>
                  </a:lnTo>
                  <a:lnTo>
                    <a:pt x="186" y="70"/>
                  </a:lnTo>
                  <a:lnTo>
                    <a:pt x="186" y="85"/>
                  </a:lnTo>
                  <a:lnTo>
                    <a:pt x="179" y="85"/>
                  </a:lnTo>
                  <a:lnTo>
                    <a:pt x="163" y="109"/>
                  </a:lnTo>
                  <a:lnTo>
                    <a:pt x="163" y="116"/>
                  </a:lnTo>
                  <a:lnTo>
                    <a:pt x="171" y="109"/>
                  </a:lnTo>
                  <a:lnTo>
                    <a:pt x="179" y="124"/>
                  </a:lnTo>
                  <a:lnTo>
                    <a:pt x="171" y="124"/>
                  </a:lnTo>
                  <a:lnTo>
                    <a:pt x="179" y="132"/>
                  </a:lnTo>
                  <a:lnTo>
                    <a:pt x="171" y="140"/>
                  </a:lnTo>
                  <a:lnTo>
                    <a:pt x="179" y="147"/>
                  </a:lnTo>
                  <a:lnTo>
                    <a:pt x="179" y="155"/>
                  </a:lnTo>
                  <a:lnTo>
                    <a:pt x="186" y="155"/>
                  </a:lnTo>
                  <a:lnTo>
                    <a:pt x="186" y="163"/>
                  </a:lnTo>
                  <a:lnTo>
                    <a:pt x="163" y="179"/>
                  </a:lnTo>
                  <a:lnTo>
                    <a:pt x="148" y="179"/>
                  </a:lnTo>
                  <a:lnTo>
                    <a:pt x="132" y="171"/>
                  </a:lnTo>
                  <a:lnTo>
                    <a:pt x="117" y="179"/>
                  </a:lnTo>
                  <a:lnTo>
                    <a:pt x="117" y="186"/>
                  </a:lnTo>
                  <a:lnTo>
                    <a:pt x="117" y="194"/>
                  </a:lnTo>
                  <a:lnTo>
                    <a:pt x="101" y="194"/>
                  </a:lnTo>
                  <a:lnTo>
                    <a:pt x="93" y="194"/>
                  </a:lnTo>
                  <a:lnTo>
                    <a:pt x="86" y="186"/>
                  </a:lnTo>
                  <a:lnTo>
                    <a:pt x="78" y="194"/>
                  </a:lnTo>
                  <a:lnTo>
                    <a:pt x="62" y="186"/>
                  </a:lnTo>
                  <a:lnTo>
                    <a:pt x="47" y="179"/>
                  </a:lnTo>
                  <a:lnTo>
                    <a:pt x="54" y="171"/>
                  </a:lnTo>
                  <a:lnTo>
                    <a:pt x="54" y="147"/>
                  </a:lnTo>
                  <a:lnTo>
                    <a:pt x="54" y="132"/>
                  </a:lnTo>
                  <a:lnTo>
                    <a:pt x="62" y="132"/>
                  </a:lnTo>
                  <a:lnTo>
                    <a:pt x="54" y="124"/>
                  </a:lnTo>
                  <a:lnTo>
                    <a:pt x="54" y="116"/>
                  </a:lnTo>
                  <a:lnTo>
                    <a:pt x="47" y="109"/>
                  </a:lnTo>
                  <a:lnTo>
                    <a:pt x="39" y="101"/>
                  </a:lnTo>
                  <a:lnTo>
                    <a:pt x="39" y="93"/>
                  </a:lnTo>
                  <a:lnTo>
                    <a:pt x="47" y="93"/>
                  </a:lnTo>
                  <a:lnTo>
                    <a:pt x="31" y="93"/>
                  </a:lnTo>
                  <a:lnTo>
                    <a:pt x="31" y="85"/>
                  </a:lnTo>
                  <a:lnTo>
                    <a:pt x="8" y="78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16" y="54"/>
                  </a:lnTo>
                  <a:lnTo>
                    <a:pt x="31" y="62"/>
                  </a:lnTo>
                  <a:lnTo>
                    <a:pt x="47" y="62"/>
                  </a:lnTo>
                  <a:lnTo>
                    <a:pt x="47" y="39"/>
                  </a:lnTo>
                  <a:lnTo>
                    <a:pt x="54" y="39"/>
                  </a:lnTo>
                  <a:lnTo>
                    <a:pt x="54" y="47"/>
                  </a:lnTo>
                  <a:lnTo>
                    <a:pt x="78" y="39"/>
                  </a:lnTo>
                  <a:lnTo>
                    <a:pt x="78" y="31"/>
                  </a:lnTo>
                  <a:lnTo>
                    <a:pt x="93" y="23"/>
                  </a:lnTo>
                  <a:lnTo>
                    <a:pt x="101" y="8"/>
                  </a:lnTo>
                  <a:lnTo>
                    <a:pt x="11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0" name="Freeform 880"/>
            <p:cNvSpPr>
              <a:spLocks/>
            </p:cNvSpPr>
            <p:nvPr/>
          </p:nvSpPr>
          <p:spPr bwMode="auto">
            <a:xfrm>
              <a:off x="2849" y="1873"/>
              <a:ext cx="8" cy="28"/>
            </a:xfrm>
            <a:custGeom>
              <a:avLst/>
              <a:gdLst>
                <a:gd name="T0" fmla="*/ 4 w 8"/>
                <a:gd name="T1" fmla="*/ 0 h 24"/>
                <a:gd name="T2" fmla="*/ 4 w 8"/>
                <a:gd name="T3" fmla="*/ 0 h 24"/>
                <a:gd name="T4" fmla="*/ 7 w 8"/>
                <a:gd name="T5" fmla="*/ 14 h 24"/>
                <a:gd name="T6" fmla="*/ 4 w 8"/>
                <a:gd name="T7" fmla="*/ 27 h 24"/>
                <a:gd name="T8" fmla="*/ 0 w 8"/>
                <a:gd name="T9" fmla="*/ 21 h 24"/>
                <a:gd name="T10" fmla="*/ 0 w 8"/>
                <a:gd name="T11" fmla="*/ 7 h 24"/>
                <a:gd name="T12" fmla="*/ 4 w 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24"/>
                <a:gd name="T23" fmla="*/ 8 w 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24">
                  <a:moveTo>
                    <a:pt x="4" y="0"/>
                  </a:moveTo>
                  <a:lnTo>
                    <a:pt x="4" y="0"/>
                  </a:lnTo>
                  <a:lnTo>
                    <a:pt x="7" y="12"/>
                  </a:lnTo>
                  <a:lnTo>
                    <a:pt x="4" y="23"/>
                  </a:lnTo>
                  <a:lnTo>
                    <a:pt x="0" y="18"/>
                  </a:lnTo>
                  <a:lnTo>
                    <a:pt x="0" y="6"/>
                  </a:lnTo>
                  <a:lnTo>
                    <a:pt x="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1" name="Freeform 881"/>
            <p:cNvSpPr>
              <a:spLocks/>
            </p:cNvSpPr>
            <p:nvPr/>
          </p:nvSpPr>
          <p:spPr bwMode="auto">
            <a:xfrm>
              <a:off x="2849" y="1873"/>
              <a:ext cx="16" cy="37"/>
            </a:xfrm>
            <a:custGeom>
              <a:avLst/>
              <a:gdLst>
                <a:gd name="T0" fmla="*/ 15 w 16"/>
                <a:gd name="T1" fmla="*/ 19 h 32"/>
                <a:gd name="T2" fmla="*/ 15 w 16"/>
                <a:gd name="T3" fmla="*/ 19 h 32"/>
                <a:gd name="T4" fmla="*/ 8 w 16"/>
                <a:gd name="T5" fmla="*/ 36 h 32"/>
                <a:gd name="T6" fmla="*/ 0 w 16"/>
                <a:gd name="T7" fmla="*/ 28 h 32"/>
                <a:gd name="T8" fmla="*/ 0 w 16"/>
                <a:gd name="T9" fmla="*/ 9 h 32"/>
                <a:gd name="T10" fmla="*/ 8 w 16"/>
                <a:gd name="T11" fmla="*/ 0 h 32"/>
                <a:gd name="T12" fmla="*/ 15 w 16"/>
                <a:gd name="T13" fmla="*/ 19 h 32"/>
                <a:gd name="T14" fmla="*/ 8 w 16"/>
                <a:gd name="T15" fmla="*/ 36 h 32"/>
                <a:gd name="T16" fmla="*/ 0 w 16"/>
                <a:gd name="T17" fmla="*/ 28 h 32"/>
                <a:gd name="T18" fmla="*/ 0 w 16"/>
                <a:gd name="T19" fmla="*/ 9 h 32"/>
                <a:gd name="T20" fmla="*/ 8 w 16"/>
                <a:gd name="T21" fmla="*/ 0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6"/>
                <a:gd name="T34" fmla="*/ 0 h 32"/>
                <a:gd name="T35" fmla="*/ 16 w 16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6" h="32">
                  <a:moveTo>
                    <a:pt x="15" y="16"/>
                  </a:moveTo>
                  <a:lnTo>
                    <a:pt x="15" y="16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0" y="8"/>
                  </a:lnTo>
                  <a:lnTo>
                    <a:pt x="8" y="0"/>
                  </a:lnTo>
                  <a:lnTo>
                    <a:pt x="15" y="16"/>
                  </a:lnTo>
                  <a:lnTo>
                    <a:pt x="8" y="31"/>
                  </a:lnTo>
                  <a:lnTo>
                    <a:pt x="0" y="24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2" name="Freeform 882"/>
            <p:cNvSpPr>
              <a:spLocks/>
            </p:cNvSpPr>
            <p:nvPr/>
          </p:nvSpPr>
          <p:spPr bwMode="auto">
            <a:xfrm>
              <a:off x="1725" y="2411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3" name="Freeform 883"/>
            <p:cNvSpPr>
              <a:spLocks/>
            </p:cNvSpPr>
            <p:nvPr/>
          </p:nvSpPr>
          <p:spPr bwMode="auto">
            <a:xfrm>
              <a:off x="1725" y="2412"/>
              <a:ext cx="9" cy="9"/>
            </a:xfrm>
            <a:custGeom>
              <a:avLst/>
              <a:gdLst>
                <a:gd name="T0" fmla="*/ 0 w 9"/>
                <a:gd name="T1" fmla="*/ 0 h 8"/>
                <a:gd name="T2" fmla="*/ 0 w 9"/>
                <a:gd name="T3" fmla="*/ 0 h 8"/>
                <a:gd name="T4" fmla="*/ 0 w 9"/>
                <a:gd name="T5" fmla="*/ 8 h 8"/>
                <a:gd name="T6" fmla="*/ 8 w 9"/>
                <a:gd name="T7" fmla="*/ 0 h 8"/>
                <a:gd name="T8" fmla="*/ 0 w 9"/>
                <a:gd name="T9" fmla="*/ 0 h 8"/>
                <a:gd name="T10" fmla="*/ 0 w 9"/>
                <a:gd name="T11" fmla="*/ 8 h 8"/>
                <a:gd name="T12" fmla="*/ 8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4" name="Freeform 884"/>
            <p:cNvSpPr>
              <a:spLocks/>
            </p:cNvSpPr>
            <p:nvPr/>
          </p:nvSpPr>
          <p:spPr bwMode="auto">
            <a:xfrm>
              <a:off x="1733" y="243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5" name="Freeform 885"/>
            <p:cNvSpPr>
              <a:spLocks/>
            </p:cNvSpPr>
            <p:nvPr/>
          </p:nvSpPr>
          <p:spPr bwMode="auto">
            <a:xfrm>
              <a:off x="1733" y="2438"/>
              <a:ext cx="9" cy="10"/>
            </a:xfrm>
            <a:custGeom>
              <a:avLst/>
              <a:gdLst>
                <a:gd name="T0" fmla="*/ 8 w 9"/>
                <a:gd name="T1" fmla="*/ 9 h 9"/>
                <a:gd name="T2" fmla="*/ 8 w 9"/>
                <a:gd name="T3" fmla="*/ 9 h 9"/>
                <a:gd name="T4" fmla="*/ 0 w 9"/>
                <a:gd name="T5" fmla="*/ 0 h 9"/>
                <a:gd name="T6" fmla="*/ 8 w 9"/>
                <a:gd name="T7" fmla="*/ 9 h 9"/>
                <a:gd name="T8" fmla="*/ 0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8"/>
                  </a:moveTo>
                  <a:lnTo>
                    <a:pt x="8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06" name="Freeform 886"/>
            <p:cNvSpPr>
              <a:spLocks/>
            </p:cNvSpPr>
            <p:nvPr/>
          </p:nvSpPr>
          <p:spPr bwMode="auto">
            <a:xfrm>
              <a:off x="3672" y="1971"/>
              <a:ext cx="228" cy="185"/>
            </a:xfrm>
            <a:custGeom>
              <a:avLst/>
              <a:gdLst>
                <a:gd name="T0" fmla="*/ 95 w 218"/>
                <a:gd name="T1" fmla="*/ 25 h 163"/>
                <a:gd name="T2" fmla="*/ 118 w 218"/>
                <a:gd name="T3" fmla="*/ 34 h 163"/>
                <a:gd name="T4" fmla="*/ 141 w 218"/>
                <a:gd name="T5" fmla="*/ 34 h 163"/>
                <a:gd name="T6" fmla="*/ 150 w 218"/>
                <a:gd name="T7" fmla="*/ 25 h 163"/>
                <a:gd name="T8" fmla="*/ 150 w 218"/>
                <a:gd name="T9" fmla="*/ 16 h 163"/>
                <a:gd name="T10" fmla="*/ 173 w 218"/>
                <a:gd name="T11" fmla="*/ 8 h 163"/>
                <a:gd name="T12" fmla="*/ 173 w 218"/>
                <a:gd name="T13" fmla="*/ 16 h 163"/>
                <a:gd name="T14" fmla="*/ 173 w 218"/>
                <a:gd name="T15" fmla="*/ 41 h 163"/>
                <a:gd name="T16" fmla="*/ 212 w 218"/>
                <a:gd name="T17" fmla="*/ 34 h 163"/>
                <a:gd name="T18" fmla="*/ 227 w 218"/>
                <a:gd name="T19" fmla="*/ 25 h 163"/>
                <a:gd name="T20" fmla="*/ 204 w 218"/>
                <a:gd name="T21" fmla="*/ 34 h 163"/>
                <a:gd name="T22" fmla="*/ 173 w 218"/>
                <a:gd name="T23" fmla="*/ 50 h 163"/>
                <a:gd name="T24" fmla="*/ 173 w 218"/>
                <a:gd name="T25" fmla="*/ 67 h 163"/>
                <a:gd name="T26" fmla="*/ 164 w 218"/>
                <a:gd name="T27" fmla="*/ 83 h 163"/>
                <a:gd name="T28" fmla="*/ 150 w 218"/>
                <a:gd name="T29" fmla="*/ 92 h 163"/>
                <a:gd name="T30" fmla="*/ 141 w 218"/>
                <a:gd name="T31" fmla="*/ 117 h 163"/>
                <a:gd name="T32" fmla="*/ 141 w 218"/>
                <a:gd name="T33" fmla="*/ 134 h 163"/>
                <a:gd name="T34" fmla="*/ 127 w 218"/>
                <a:gd name="T35" fmla="*/ 143 h 163"/>
                <a:gd name="T36" fmla="*/ 110 w 218"/>
                <a:gd name="T37" fmla="*/ 143 h 163"/>
                <a:gd name="T38" fmla="*/ 101 w 218"/>
                <a:gd name="T39" fmla="*/ 150 h 163"/>
                <a:gd name="T40" fmla="*/ 95 w 218"/>
                <a:gd name="T41" fmla="*/ 176 h 163"/>
                <a:gd name="T42" fmla="*/ 64 w 218"/>
                <a:gd name="T43" fmla="*/ 184 h 163"/>
                <a:gd name="T44" fmla="*/ 47 w 218"/>
                <a:gd name="T45" fmla="*/ 184 h 163"/>
                <a:gd name="T46" fmla="*/ 8 w 218"/>
                <a:gd name="T47" fmla="*/ 176 h 163"/>
                <a:gd name="T48" fmla="*/ 24 w 218"/>
                <a:gd name="T49" fmla="*/ 150 h 163"/>
                <a:gd name="T50" fmla="*/ 8 w 218"/>
                <a:gd name="T51" fmla="*/ 143 h 163"/>
                <a:gd name="T52" fmla="*/ 8 w 218"/>
                <a:gd name="T53" fmla="*/ 101 h 163"/>
                <a:gd name="T54" fmla="*/ 0 w 218"/>
                <a:gd name="T55" fmla="*/ 92 h 163"/>
                <a:gd name="T56" fmla="*/ 8 w 218"/>
                <a:gd name="T57" fmla="*/ 75 h 163"/>
                <a:gd name="T58" fmla="*/ 16 w 218"/>
                <a:gd name="T59" fmla="*/ 67 h 163"/>
                <a:gd name="T60" fmla="*/ 47 w 218"/>
                <a:gd name="T61" fmla="*/ 58 h 163"/>
                <a:gd name="T62" fmla="*/ 64 w 218"/>
                <a:gd name="T63" fmla="*/ 50 h 163"/>
                <a:gd name="T64" fmla="*/ 78 w 218"/>
                <a:gd name="T65" fmla="*/ 25 h 163"/>
                <a:gd name="T66" fmla="*/ 95 w 218"/>
                <a:gd name="T67" fmla="*/ 25 h 16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8"/>
                <a:gd name="T103" fmla="*/ 0 h 163"/>
                <a:gd name="T104" fmla="*/ 218 w 218"/>
                <a:gd name="T105" fmla="*/ 163 h 16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8" h="163">
                  <a:moveTo>
                    <a:pt x="91" y="22"/>
                  </a:moveTo>
                  <a:lnTo>
                    <a:pt x="91" y="22"/>
                  </a:lnTo>
                  <a:lnTo>
                    <a:pt x="105" y="22"/>
                  </a:lnTo>
                  <a:lnTo>
                    <a:pt x="113" y="30"/>
                  </a:lnTo>
                  <a:lnTo>
                    <a:pt x="127" y="22"/>
                  </a:lnTo>
                  <a:lnTo>
                    <a:pt x="135" y="30"/>
                  </a:lnTo>
                  <a:lnTo>
                    <a:pt x="135" y="22"/>
                  </a:lnTo>
                  <a:lnTo>
                    <a:pt x="143" y="22"/>
                  </a:lnTo>
                  <a:lnTo>
                    <a:pt x="150" y="14"/>
                  </a:lnTo>
                  <a:lnTo>
                    <a:pt x="143" y="14"/>
                  </a:lnTo>
                  <a:lnTo>
                    <a:pt x="157" y="0"/>
                  </a:lnTo>
                  <a:lnTo>
                    <a:pt x="165" y="7"/>
                  </a:lnTo>
                  <a:lnTo>
                    <a:pt x="157" y="14"/>
                  </a:lnTo>
                  <a:lnTo>
                    <a:pt x="165" y="14"/>
                  </a:lnTo>
                  <a:lnTo>
                    <a:pt x="165" y="30"/>
                  </a:lnTo>
                  <a:lnTo>
                    <a:pt x="165" y="36"/>
                  </a:lnTo>
                  <a:lnTo>
                    <a:pt x="195" y="22"/>
                  </a:lnTo>
                  <a:lnTo>
                    <a:pt x="203" y="30"/>
                  </a:lnTo>
                  <a:lnTo>
                    <a:pt x="210" y="22"/>
                  </a:lnTo>
                  <a:lnTo>
                    <a:pt x="217" y="22"/>
                  </a:lnTo>
                  <a:lnTo>
                    <a:pt x="210" y="30"/>
                  </a:lnTo>
                  <a:lnTo>
                    <a:pt x="195" y="30"/>
                  </a:lnTo>
                  <a:lnTo>
                    <a:pt x="180" y="36"/>
                  </a:lnTo>
                  <a:lnTo>
                    <a:pt x="165" y="44"/>
                  </a:lnTo>
                  <a:lnTo>
                    <a:pt x="157" y="44"/>
                  </a:lnTo>
                  <a:lnTo>
                    <a:pt x="165" y="59"/>
                  </a:lnTo>
                  <a:lnTo>
                    <a:pt x="165" y="66"/>
                  </a:lnTo>
                  <a:lnTo>
                    <a:pt x="157" y="73"/>
                  </a:lnTo>
                  <a:lnTo>
                    <a:pt x="157" y="81"/>
                  </a:lnTo>
                  <a:lnTo>
                    <a:pt x="143" y="81"/>
                  </a:lnTo>
                  <a:lnTo>
                    <a:pt x="150" y="96"/>
                  </a:lnTo>
                  <a:lnTo>
                    <a:pt x="135" y="103"/>
                  </a:lnTo>
                  <a:lnTo>
                    <a:pt x="127" y="111"/>
                  </a:lnTo>
                  <a:lnTo>
                    <a:pt x="135" y="118"/>
                  </a:lnTo>
                  <a:lnTo>
                    <a:pt x="127" y="126"/>
                  </a:lnTo>
                  <a:lnTo>
                    <a:pt x="121" y="126"/>
                  </a:lnTo>
                  <a:lnTo>
                    <a:pt x="113" y="126"/>
                  </a:lnTo>
                  <a:lnTo>
                    <a:pt x="105" y="126"/>
                  </a:lnTo>
                  <a:lnTo>
                    <a:pt x="113" y="132"/>
                  </a:lnTo>
                  <a:lnTo>
                    <a:pt x="97" y="132"/>
                  </a:lnTo>
                  <a:lnTo>
                    <a:pt x="91" y="140"/>
                  </a:lnTo>
                  <a:lnTo>
                    <a:pt x="91" y="155"/>
                  </a:lnTo>
                  <a:lnTo>
                    <a:pt x="68" y="162"/>
                  </a:lnTo>
                  <a:lnTo>
                    <a:pt x="61" y="162"/>
                  </a:lnTo>
                  <a:lnTo>
                    <a:pt x="53" y="162"/>
                  </a:lnTo>
                  <a:lnTo>
                    <a:pt x="45" y="162"/>
                  </a:lnTo>
                  <a:lnTo>
                    <a:pt x="30" y="162"/>
                  </a:lnTo>
                  <a:lnTo>
                    <a:pt x="8" y="155"/>
                  </a:lnTo>
                  <a:lnTo>
                    <a:pt x="15" y="140"/>
                  </a:lnTo>
                  <a:lnTo>
                    <a:pt x="23" y="132"/>
                  </a:lnTo>
                  <a:lnTo>
                    <a:pt x="15" y="126"/>
                  </a:lnTo>
                  <a:lnTo>
                    <a:pt x="8" y="126"/>
                  </a:lnTo>
                  <a:lnTo>
                    <a:pt x="0" y="103"/>
                  </a:lnTo>
                  <a:lnTo>
                    <a:pt x="8" y="89"/>
                  </a:lnTo>
                  <a:lnTo>
                    <a:pt x="0" y="89"/>
                  </a:lnTo>
                  <a:lnTo>
                    <a:pt x="0" y="81"/>
                  </a:lnTo>
                  <a:lnTo>
                    <a:pt x="8" y="81"/>
                  </a:lnTo>
                  <a:lnTo>
                    <a:pt x="8" y="66"/>
                  </a:lnTo>
                  <a:lnTo>
                    <a:pt x="15" y="51"/>
                  </a:lnTo>
                  <a:lnTo>
                    <a:pt x="15" y="59"/>
                  </a:lnTo>
                  <a:lnTo>
                    <a:pt x="38" y="59"/>
                  </a:lnTo>
                  <a:lnTo>
                    <a:pt x="45" y="51"/>
                  </a:lnTo>
                  <a:lnTo>
                    <a:pt x="38" y="51"/>
                  </a:lnTo>
                  <a:lnTo>
                    <a:pt x="61" y="44"/>
                  </a:lnTo>
                  <a:lnTo>
                    <a:pt x="68" y="22"/>
                  </a:lnTo>
                  <a:lnTo>
                    <a:pt x="75" y="22"/>
                  </a:lnTo>
                  <a:lnTo>
                    <a:pt x="83" y="22"/>
                  </a:lnTo>
                  <a:lnTo>
                    <a:pt x="91" y="2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07" name="Freeform 887"/>
            <p:cNvSpPr>
              <a:spLocks/>
            </p:cNvSpPr>
            <p:nvPr/>
          </p:nvSpPr>
          <p:spPr bwMode="auto">
            <a:xfrm>
              <a:off x="3672" y="1971"/>
              <a:ext cx="236" cy="194"/>
            </a:xfrm>
            <a:custGeom>
              <a:avLst/>
              <a:gdLst>
                <a:gd name="T0" fmla="*/ 122 w 226"/>
                <a:gd name="T1" fmla="*/ 35 h 171"/>
                <a:gd name="T2" fmla="*/ 146 w 226"/>
                <a:gd name="T3" fmla="*/ 26 h 171"/>
                <a:gd name="T4" fmla="*/ 155 w 226"/>
                <a:gd name="T5" fmla="*/ 17 h 171"/>
                <a:gd name="T6" fmla="*/ 170 w 226"/>
                <a:gd name="T7" fmla="*/ 17 h 171"/>
                <a:gd name="T8" fmla="*/ 179 w 226"/>
                <a:gd name="T9" fmla="*/ 43 h 171"/>
                <a:gd name="T10" fmla="*/ 228 w 226"/>
                <a:gd name="T11" fmla="*/ 26 h 171"/>
                <a:gd name="T12" fmla="*/ 211 w 226"/>
                <a:gd name="T13" fmla="*/ 43 h 171"/>
                <a:gd name="T14" fmla="*/ 170 w 226"/>
                <a:gd name="T15" fmla="*/ 61 h 171"/>
                <a:gd name="T16" fmla="*/ 170 w 226"/>
                <a:gd name="T17" fmla="*/ 87 h 171"/>
                <a:gd name="T18" fmla="*/ 163 w 226"/>
                <a:gd name="T19" fmla="*/ 115 h 171"/>
                <a:gd name="T20" fmla="*/ 146 w 226"/>
                <a:gd name="T21" fmla="*/ 141 h 171"/>
                <a:gd name="T22" fmla="*/ 122 w 226"/>
                <a:gd name="T23" fmla="*/ 150 h 171"/>
                <a:gd name="T24" fmla="*/ 105 w 226"/>
                <a:gd name="T25" fmla="*/ 158 h 171"/>
                <a:gd name="T26" fmla="*/ 73 w 226"/>
                <a:gd name="T27" fmla="*/ 193 h 171"/>
                <a:gd name="T28" fmla="*/ 49 w 226"/>
                <a:gd name="T29" fmla="*/ 193 h 171"/>
                <a:gd name="T30" fmla="*/ 17 w 226"/>
                <a:gd name="T31" fmla="*/ 167 h 171"/>
                <a:gd name="T32" fmla="*/ 8 w 226"/>
                <a:gd name="T33" fmla="*/ 150 h 171"/>
                <a:gd name="T34" fmla="*/ 0 w 226"/>
                <a:gd name="T35" fmla="*/ 106 h 171"/>
                <a:gd name="T36" fmla="*/ 8 w 226"/>
                <a:gd name="T37" fmla="*/ 78 h 171"/>
                <a:gd name="T38" fmla="*/ 41 w 226"/>
                <a:gd name="T39" fmla="*/ 78 h 171"/>
                <a:gd name="T40" fmla="*/ 41 w 226"/>
                <a:gd name="T41" fmla="*/ 61 h 171"/>
                <a:gd name="T42" fmla="*/ 81 w 226"/>
                <a:gd name="T43" fmla="*/ 35 h 171"/>
                <a:gd name="T44" fmla="*/ 114 w 226"/>
                <a:gd name="T45" fmla="*/ 26 h 171"/>
                <a:gd name="T46" fmla="*/ 146 w 226"/>
                <a:gd name="T47" fmla="*/ 35 h 171"/>
                <a:gd name="T48" fmla="*/ 163 w 226"/>
                <a:gd name="T49" fmla="*/ 17 h 171"/>
                <a:gd name="T50" fmla="*/ 179 w 226"/>
                <a:gd name="T51" fmla="*/ 8 h 171"/>
                <a:gd name="T52" fmla="*/ 179 w 226"/>
                <a:gd name="T53" fmla="*/ 35 h 171"/>
                <a:gd name="T54" fmla="*/ 219 w 226"/>
                <a:gd name="T55" fmla="*/ 35 h 171"/>
                <a:gd name="T56" fmla="*/ 228 w 226"/>
                <a:gd name="T57" fmla="*/ 35 h 171"/>
                <a:gd name="T58" fmla="*/ 179 w 226"/>
                <a:gd name="T59" fmla="*/ 52 h 171"/>
                <a:gd name="T60" fmla="*/ 179 w 226"/>
                <a:gd name="T61" fmla="*/ 78 h 171"/>
                <a:gd name="T62" fmla="*/ 155 w 226"/>
                <a:gd name="T63" fmla="*/ 96 h 171"/>
                <a:gd name="T64" fmla="*/ 138 w 226"/>
                <a:gd name="T65" fmla="*/ 132 h 171"/>
                <a:gd name="T66" fmla="*/ 131 w 226"/>
                <a:gd name="T67" fmla="*/ 150 h 171"/>
                <a:gd name="T68" fmla="*/ 122 w 226"/>
                <a:gd name="T69" fmla="*/ 158 h 171"/>
                <a:gd name="T70" fmla="*/ 98 w 226"/>
                <a:gd name="T71" fmla="*/ 185 h 171"/>
                <a:gd name="T72" fmla="*/ 57 w 226"/>
                <a:gd name="T73" fmla="*/ 193 h 171"/>
                <a:gd name="T74" fmla="*/ 8 w 226"/>
                <a:gd name="T75" fmla="*/ 185 h 171"/>
                <a:gd name="T76" fmla="*/ 17 w 226"/>
                <a:gd name="T77" fmla="*/ 150 h 171"/>
                <a:gd name="T78" fmla="*/ 8 w 226"/>
                <a:gd name="T79" fmla="*/ 106 h 171"/>
                <a:gd name="T80" fmla="*/ 8 w 226"/>
                <a:gd name="T81" fmla="*/ 96 h 171"/>
                <a:gd name="T82" fmla="*/ 17 w 226"/>
                <a:gd name="T83" fmla="*/ 70 h 171"/>
                <a:gd name="T84" fmla="*/ 41 w 226"/>
                <a:gd name="T85" fmla="*/ 61 h 171"/>
                <a:gd name="T86" fmla="*/ 81 w 226"/>
                <a:gd name="T87" fmla="*/ 26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26"/>
                <a:gd name="T133" fmla="*/ 0 h 171"/>
                <a:gd name="T134" fmla="*/ 226 w 22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26" h="171">
                  <a:moveTo>
                    <a:pt x="109" y="31"/>
                  </a:moveTo>
                  <a:lnTo>
                    <a:pt x="109" y="31"/>
                  </a:lnTo>
                  <a:lnTo>
                    <a:pt x="117" y="31"/>
                  </a:lnTo>
                  <a:lnTo>
                    <a:pt x="132" y="23"/>
                  </a:lnTo>
                  <a:lnTo>
                    <a:pt x="140" y="31"/>
                  </a:lnTo>
                  <a:lnTo>
                    <a:pt x="140" y="23"/>
                  </a:lnTo>
                  <a:lnTo>
                    <a:pt x="148" y="23"/>
                  </a:lnTo>
                  <a:lnTo>
                    <a:pt x="156" y="15"/>
                  </a:lnTo>
                  <a:lnTo>
                    <a:pt x="148" y="15"/>
                  </a:lnTo>
                  <a:lnTo>
                    <a:pt x="163" y="7"/>
                  </a:lnTo>
                  <a:lnTo>
                    <a:pt x="171" y="7"/>
                  </a:lnTo>
                  <a:lnTo>
                    <a:pt x="163" y="15"/>
                  </a:lnTo>
                  <a:lnTo>
                    <a:pt x="171" y="15"/>
                  </a:lnTo>
                  <a:lnTo>
                    <a:pt x="171" y="31"/>
                  </a:lnTo>
                  <a:lnTo>
                    <a:pt x="171" y="38"/>
                  </a:lnTo>
                  <a:lnTo>
                    <a:pt x="202" y="23"/>
                  </a:lnTo>
                  <a:lnTo>
                    <a:pt x="210" y="31"/>
                  </a:lnTo>
                  <a:lnTo>
                    <a:pt x="218" y="23"/>
                  </a:lnTo>
                  <a:lnTo>
                    <a:pt x="225" y="23"/>
                  </a:lnTo>
                  <a:lnTo>
                    <a:pt x="218" y="31"/>
                  </a:lnTo>
                  <a:lnTo>
                    <a:pt x="202" y="38"/>
                  </a:lnTo>
                  <a:lnTo>
                    <a:pt x="187" y="38"/>
                  </a:lnTo>
                  <a:lnTo>
                    <a:pt x="171" y="46"/>
                  </a:lnTo>
                  <a:lnTo>
                    <a:pt x="163" y="54"/>
                  </a:lnTo>
                  <a:lnTo>
                    <a:pt x="171" y="62"/>
                  </a:lnTo>
                  <a:lnTo>
                    <a:pt x="171" y="69"/>
                  </a:lnTo>
                  <a:lnTo>
                    <a:pt x="163" y="77"/>
                  </a:lnTo>
                  <a:lnTo>
                    <a:pt x="163" y="85"/>
                  </a:lnTo>
                  <a:lnTo>
                    <a:pt x="148" y="85"/>
                  </a:lnTo>
                  <a:lnTo>
                    <a:pt x="156" y="101"/>
                  </a:lnTo>
                  <a:lnTo>
                    <a:pt x="140" y="108"/>
                  </a:lnTo>
                  <a:lnTo>
                    <a:pt x="132" y="116"/>
                  </a:lnTo>
                  <a:lnTo>
                    <a:pt x="140" y="124"/>
                  </a:lnTo>
                  <a:lnTo>
                    <a:pt x="132" y="132"/>
                  </a:lnTo>
                  <a:lnTo>
                    <a:pt x="125" y="132"/>
                  </a:lnTo>
                  <a:lnTo>
                    <a:pt x="117" y="132"/>
                  </a:lnTo>
                  <a:lnTo>
                    <a:pt x="109" y="132"/>
                  </a:lnTo>
                  <a:lnTo>
                    <a:pt x="117" y="139"/>
                  </a:lnTo>
                  <a:lnTo>
                    <a:pt x="101" y="139"/>
                  </a:lnTo>
                  <a:lnTo>
                    <a:pt x="94" y="147"/>
                  </a:lnTo>
                  <a:lnTo>
                    <a:pt x="94" y="163"/>
                  </a:lnTo>
                  <a:lnTo>
                    <a:pt x="70" y="170"/>
                  </a:lnTo>
                  <a:lnTo>
                    <a:pt x="63" y="170"/>
                  </a:lnTo>
                  <a:lnTo>
                    <a:pt x="55" y="170"/>
                  </a:lnTo>
                  <a:lnTo>
                    <a:pt x="47" y="170"/>
                  </a:lnTo>
                  <a:lnTo>
                    <a:pt x="31" y="170"/>
                  </a:lnTo>
                  <a:lnTo>
                    <a:pt x="8" y="163"/>
                  </a:lnTo>
                  <a:lnTo>
                    <a:pt x="16" y="147"/>
                  </a:lnTo>
                  <a:lnTo>
                    <a:pt x="24" y="139"/>
                  </a:lnTo>
                  <a:lnTo>
                    <a:pt x="16" y="132"/>
                  </a:lnTo>
                  <a:lnTo>
                    <a:pt x="8" y="132"/>
                  </a:lnTo>
                  <a:lnTo>
                    <a:pt x="0" y="108"/>
                  </a:lnTo>
                  <a:lnTo>
                    <a:pt x="8" y="101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69"/>
                  </a:lnTo>
                  <a:lnTo>
                    <a:pt x="16" y="54"/>
                  </a:lnTo>
                  <a:lnTo>
                    <a:pt x="16" y="62"/>
                  </a:lnTo>
                  <a:lnTo>
                    <a:pt x="39" y="69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39" y="54"/>
                  </a:lnTo>
                  <a:lnTo>
                    <a:pt x="63" y="46"/>
                  </a:lnTo>
                  <a:lnTo>
                    <a:pt x="70" y="31"/>
                  </a:lnTo>
                  <a:lnTo>
                    <a:pt x="78" y="31"/>
                  </a:lnTo>
                  <a:lnTo>
                    <a:pt x="86" y="23"/>
                  </a:lnTo>
                  <a:lnTo>
                    <a:pt x="94" y="23"/>
                  </a:lnTo>
                  <a:lnTo>
                    <a:pt x="109" y="23"/>
                  </a:lnTo>
                  <a:lnTo>
                    <a:pt x="117" y="31"/>
                  </a:lnTo>
                  <a:lnTo>
                    <a:pt x="132" y="23"/>
                  </a:lnTo>
                  <a:lnTo>
                    <a:pt x="140" y="31"/>
                  </a:lnTo>
                  <a:lnTo>
                    <a:pt x="140" y="23"/>
                  </a:lnTo>
                  <a:lnTo>
                    <a:pt x="148" y="23"/>
                  </a:lnTo>
                  <a:lnTo>
                    <a:pt x="156" y="15"/>
                  </a:lnTo>
                  <a:lnTo>
                    <a:pt x="148" y="15"/>
                  </a:lnTo>
                  <a:lnTo>
                    <a:pt x="163" y="0"/>
                  </a:lnTo>
                  <a:lnTo>
                    <a:pt x="171" y="7"/>
                  </a:lnTo>
                  <a:lnTo>
                    <a:pt x="163" y="15"/>
                  </a:lnTo>
                  <a:lnTo>
                    <a:pt x="171" y="15"/>
                  </a:lnTo>
                  <a:lnTo>
                    <a:pt x="171" y="31"/>
                  </a:lnTo>
                  <a:lnTo>
                    <a:pt x="171" y="38"/>
                  </a:lnTo>
                  <a:lnTo>
                    <a:pt x="202" y="23"/>
                  </a:lnTo>
                  <a:lnTo>
                    <a:pt x="210" y="31"/>
                  </a:lnTo>
                  <a:lnTo>
                    <a:pt x="218" y="23"/>
                  </a:lnTo>
                  <a:lnTo>
                    <a:pt x="225" y="23"/>
                  </a:lnTo>
                  <a:lnTo>
                    <a:pt x="218" y="31"/>
                  </a:lnTo>
                  <a:lnTo>
                    <a:pt x="202" y="31"/>
                  </a:lnTo>
                  <a:lnTo>
                    <a:pt x="187" y="38"/>
                  </a:lnTo>
                  <a:lnTo>
                    <a:pt x="171" y="46"/>
                  </a:lnTo>
                  <a:lnTo>
                    <a:pt x="163" y="46"/>
                  </a:lnTo>
                  <a:lnTo>
                    <a:pt x="171" y="62"/>
                  </a:lnTo>
                  <a:lnTo>
                    <a:pt x="171" y="69"/>
                  </a:lnTo>
                  <a:lnTo>
                    <a:pt x="163" y="77"/>
                  </a:lnTo>
                  <a:lnTo>
                    <a:pt x="163" y="85"/>
                  </a:lnTo>
                  <a:lnTo>
                    <a:pt x="148" y="85"/>
                  </a:lnTo>
                  <a:lnTo>
                    <a:pt x="156" y="101"/>
                  </a:lnTo>
                  <a:lnTo>
                    <a:pt x="140" y="108"/>
                  </a:lnTo>
                  <a:lnTo>
                    <a:pt x="132" y="116"/>
                  </a:lnTo>
                  <a:lnTo>
                    <a:pt x="140" y="124"/>
                  </a:lnTo>
                  <a:lnTo>
                    <a:pt x="132" y="132"/>
                  </a:lnTo>
                  <a:lnTo>
                    <a:pt x="125" y="132"/>
                  </a:lnTo>
                  <a:lnTo>
                    <a:pt x="117" y="132"/>
                  </a:lnTo>
                  <a:lnTo>
                    <a:pt x="109" y="132"/>
                  </a:lnTo>
                  <a:lnTo>
                    <a:pt x="117" y="139"/>
                  </a:lnTo>
                  <a:lnTo>
                    <a:pt x="101" y="139"/>
                  </a:lnTo>
                  <a:lnTo>
                    <a:pt x="94" y="147"/>
                  </a:lnTo>
                  <a:lnTo>
                    <a:pt x="94" y="163"/>
                  </a:lnTo>
                  <a:lnTo>
                    <a:pt x="70" y="170"/>
                  </a:lnTo>
                  <a:lnTo>
                    <a:pt x="63" y="170"/>
                  </a:lnTo>
                  <a:lnTo>
                    <a:pt x="55" y="170"/>
                  </a:lnTo>
                  <a:lnTo>
                    <a:pt x="47" y="170"/>
                  </a:lnTo>
                  <a:lnTo>
                    <a:pt x="31" y="170"/>
                  </a:lnTo>
                  <a:lnTo>
                    <a:pt x="8" y="163"/>
                  </a:lnTo>
                  <a:lnTo>
                    <a:pt x="16" y="147"/>
                  </a:lnTo>
                  <a:lnTo>
                    <a:pt x="24" y="139"/>
                  </a:lnTo>
                  <a:lnTo>
                    <a:pt x="16" y="132"/>
                  </a:lnTo>
                  <a:lnTo>
                    <a:pt x="8" y="132"/>
                  </a:lnTo>
                  <a:lnTo>
                    <a:pt x="0" y="108"/>
                  </a:lnTo>
                  <a:lnTo>
                    <a:pt x="8" y="93"/>
                  </a:lnTo>
                  <a:lnTo>
                    <a:pt x="0" y="93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69"/>
                  </a:lnTo>
                  <a:lnTo>
                    <a:pt x="16" y="54"/>
                  </a:lnTo>
                  <a:lnTo>
                    <a:pt x="16" y="62"/>
                  </a:lnTo>
                  <a:lnTo>
                    <a:pt x="39" y="62"/>
                  </a:lnTo>
                  <a:lnTo>
                    <a:pt x="47" y="54"/>
                  </a:lnTo>
                  <a:lnTo>
                    <a:pt x="39" y="54"/>
                  </a:lnTo>
                  <a:lnTo>
                    <a:pt x="63" y="46"/>
                  </a:lnTo>
                  <a:lnTo>
                    <a:pt x="70" y="23"/>
                  </a:lnTo>
                  <a:lnTo>
                    <a:pt x="78" y="23"/>
                  </a:lnTo>
                  <a:lnTo>
                    <a:pt x="86" y="23"/>
                  </a:lnTo>
                  <a:lnTo>
                    <a:pt x="94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08" name="Group 888"/>
            <p:cNvGrpSpPr>
              <a:grpSpLocks/>
            </p:cNvGrpSpPr>
            <p:nvPr/>
          </p:nvGrpSpPr>
          <p:grpSpPr bwMode="auto">
            <a:xfrm>
              <a:off x="3511" y="2226"/>
              <a:ext cx="9" cy="10"/>
              <a:chOff x="3360" y="1575"/>
              <a:chExt cx="9" cy="9"/>
            </a:xfrm>
          </p:grpSpPr>
          <p:sp>
            <p:nvSpPr>
              <p:cNvPr id="67627" name="Freeform 889"/>
              <p:cNvSpPr>
                <a:spLocks/>
              </p:cNvSpPr>
              <p:nvPr/>
            </p:nvSpPr>
            <p:spPr bwMode="auto">
              <a:xfrm>
                <a:off x="3360" y="1575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8" name="Freeform 890"/>
              <p:cNvSpPr>
                <a:spLocks/>
              </p:cNvSpPr>
              <p:nvPr/>
            </p:nvSpPr>
            <p:spPr bwMode="auto">
              <a:xfrm>
                <a:off x="3360" y="1576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0 w 9"/>
                  <a:gd name="T5" fmla="*/ 7 h 8"/>
                  <a:gd name="T6" fmla="*/ 8 w 9"/>
                  <a:gd name="T7" fmla="*/ 0 h 8"/>
                  <a:gd name="T8" fmla="*/ 0 w 9"/>
                  <a:gd name="T9" fmla="*/ 0 h 8"/>
                  <a:gd name="T10" fmla="*/ 0 w 9"/>
                  <a:gd name="T11" fmla="*/ 7 h 8"/>
                  <a:gd name="T12" fmla="*/ 8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09" name="Freeform 891"/>
            <p:cNvSpPr>
              <a:spLocks/>
            </p:cNvSpPr>
            <p:nvPr/>
          </p:nvSpPr>
          <p:spPr bwMode="auto">
            <a:xfrm>
              <a:off x="3325" y="1997"/>
              <a:ext cx="155" cy="168"/>
            </a:xfrm>
            <a:custGeom>
              <a:avLst/>
              <a:gdLst>
                <a:gd name="T0" fmla="*/ 8 w 148"/>
                <a:gd name="T1" fmla="*/ 109 h 148"/>
                <a:gd name="T2" fmla="*/ 8 w 148"/>
                <a:gd name="T3" fmla="*/ 109 h 148"/>
                <a:gd name="T4" fmla="*/ 30 w 148"/>
                <a:gd name="T5" fmla="*/ 109 h 148"/>
                <a:gd name="T6" fmla="*/ 46 w 148"/>
                <a:gd name="T7" fmla="*/ 125 h 148"/>
                <a:gd name="T8" fmla="*/ 62 w 148"/>
                <a:gd name="T9" fmla="*/ 134 h 148"/>
                <a:gd name="T10" fmla="*/ 69 w 148"/>
                <a:gd name="T11" fmla="*/ 142 h 148"/>
                <a:gd name="T12" fmla="*/ 76 w 148"/>
                <a:gd name="T13" fmla="*/ 142 h 148"/>
                <a:gd name="T14" fmla="*/ 76 w 148"/>
                <a:gd name="T15" fmla="*/ 151 h 148"/>
                <a:gd name="T16" fmla="*/ 92 w 148"/>
                <a:gd name="T17" fmla="*/ 158 h 148"/>
                <a:gd name="T18" fmla="*/ 107 w 148"/>
                <a:gd name="T19" fmla="*/ 158 h 148"/>
                <a:gd name="T20" fmla="*/ 124 w 148"/>
                <a:gd name="T21" fmla="*/ 167 h 148"/>
                <a:gd name="T22" fmla="*/ 131 w 148"/>
                <a:gd name="T23" fmla="*/ 151 h 148"/>
                <a:gd name="T24" fmla="*/ 146 w 148"/>
                <a:gd name="T25" fmla="*/ 151 h 148"/>
                <a:gd name="T26" fmla="*/ 154 w 148"/>
                <a:gd name="T27" fmla="*/ 151 h 148"/>
                <a:gd name="T28" fmla="*/ 146 w 148"/>
                <a:gd name="T29" fmla="*/ 142 h 148"/>
                <a:gd name="T30" fmla="*/ 138 w 148"/>
                <a:gd name="T31" fmla="*/ 134 h 148"/>
                <a:gd name="T32" fmla="*/ 138 w 148"/>
                <a:gd name="T33" fmla="*/ 125 h 148"/>
                <a:gd name="T34" fmla="*/ 138 w 148"/>
                <a:gd name="T35" fmla="*/ 117 h 148"/>
                <a:gd name="T36" fmla="*/ 131 w 148"/>
                <a:gd name="T37" fmla="*/ 100 h 148"/>
                <a:gd name="T38" fmla="*/ 115 w 148"/>
                <a:gd name="T39" fmla="*/ 84 h 148"/>
                <a:gd name="T40" fmla="*/ 101 w 148"/>
                <a:gd name="T41" fmla="*/ 67 h 148"/>
                <a:gd name="T42" fmla="*/ 107 w 148"/>
                <a:gd name="T43" fmla="*/ 58 h 148"/>
                <a:gd name="T44" fmla="*/ 115 w 148"/>
                <a:gd name="T45" fmla="*/ 42 h 148"/>
                <a:gd name="T46" fmla="*/ 115 w 148"/>
                <a:gd name="T47" fmla="*/ 33 h 148"/>
                <a:gd name="T48" fmla="*/ 107 w 148"/>
                <a:gd name="T49" fmla="*/ 25 h 148"/>
                <a:gd name="T50" fmla="*/ 92 w 148"/>
                <a:gd name="T51" fmla="*/ 16 h 148"/>
                <a:gd name="T52" fmla="*/ 92 w 148"/>
                <a:gd name="T53" fmla="*/ 0 h 148"/>
                <a:gd name="T54" fmla="*/ 85 w 148"/>
                <a:gd name="T55" fmla="*/ 9 h 148"/>
                <a:gd name="T56" fmla="*/ 85 w 148"/>
                <a:gd name="T57" fmla="*/ 0 h 148"/>
                <a:gd name="T58" fmla="*/ 69 w 148"/>
                <a:gd name="T59" fmla="*/ 0 h 148"/>
                <a:gd name="T60" fmla="*/ 62 w 148"/>
                <a:gd name="T61" fmla="*/ 9 h 148"/>
                <a:gd name="T62" fmla="*/ 53 w 148"/>
                <a:gd name="T63" fmla="*/ 16 h 148"/>
                <a:gd name="T64" fmla="*/ 39 w 148"/>
                <a:gd name="T65" fmla="*/ 16 h 148"/>
                <a:gd name="T66" fmla="*/ 39 w 148"/>
                <a:gd name="T67" fmla="*/ 50 h 148"/>
                <a:gd name="T68" fmla="*/ 39 w 148"/>
                <a:gd name="T69" fmla="*/ 58 h 148"/>
                <a:gd name="T70" fmla="*/ 0 w 148"/>
                <a:gd name="T71" fmla="*/ 84 h 148"/>
                <a:gd name="T72" fmla="*/ 8 w 148"/>
                <a:gd name="T73" fmla="*/ 109 h 1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8"/>
                <a:gd name="T112" fmla="*/ 0 h 148"/>
                <a:gd name="T113" fmla="*/ 148 w 148"/>
                <a:gd name="T114" fmla="*/ 148 h 1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8" h="148">
                  <a:moveTo>
                    <a:pt x="8" y="96"/>
                  </a:moveTo>
                  <a:lnTo>
                    <a:pt x="8" y="96"/>
                  </a:lnTo>
                  <a:lnTo>
                    <a:pt x="29" y="96"/>
                  </a:lnTo>
                  <a:lnTo>
                    <a:pt x="44" y="110"/>
                  </a:lnTo>
                  <a:lnTo>
                    <a:pt x="59" y="118"/>
                  </a:lnTo>
                  <a:lnTo>
                    <a:pt x="66" y="125"/>
                  </a:lnTo>
                  <a:lnTo>
                    <a:pt x="73" y="125"/>
                  </a:lnTo>
                  <a:lnTo>
                    <a:pt x="73" y="133"/>
                  </a:lnTo>
                  <a:lnTo>
                    <a:pt x="88" y="139"/>
                  </a:lnTo>
                  <a:lnTo>
                    <a:pt x="102" y="139"/>
                  </a:lnTo>
                  <a:lnTo>
                    <a:pt x="118" y="147"/>
                  </a:lnTo>
                  <a:lnTo>
                    <a:pt x="125" y="133"/>
                  </a:lnTo>
                  <a:lnTo>
                    <a:pt x="139" y="133"/>
                  </a:lnTo>
                  <a:lnTo>
                    <a:pt x="147" y="133"/>
                  </a:lnTo>
                  <a:lnTo>
                    <a:pt x="139" y="125"/>
                  </a:lnTo>
                  <a:lnTo>
                    <a:pt x="132" y="118"/>
                  </a:lnTo>
                  <a:lnTo>
                    <a:pt x="132" y="110"/>
                  </a:lnTo>
                  <a:lnTo>
                    <a:pt x="132" y="103"/>
                  </a:lnTo>
                  <a:lnTo>
                    <a:pt x="125" y="88"/>
                  </a:lnTo>
                  <a:lnTo>
                    <a:pt x="110" y="74"/>
                  </a:lnTo>
                  <a:lnTo>
                    <a:pt x="96" y="59"/>
                  </a:lnTo>
                  <a:lnTo>
                    <a:pt x="102" y="51"/>
                  </a:lnTo>
                  <a:lnTo>
                    <a:pt x="110" y="37"/>
                  </a:lnTo>
                  <a:lnTo>
                    <a:pt x="110" y="29"/>
                  </a:lnTo>
                  <a:lnTo>
                    <a:pt x="102" y="22"/>
                  </a:lnTo>
                  <a:lnTo>
                    <a:pt x="88" y="14"/>
                  </a:lnTo>
                  <a:lnTo>
                    <a:pt x="88" y="0"/>
                  </a:lnTo>
                  <a:lnTo>
                    <a:pt x="81" y="8"/>
                  </a:lnTo>
                  <a:lnTo>
                    <a:pt x="81" y="0"/>
                  </a:lnTo>
                  <a:lnTo>
                    <a:pt x="66" y="0"/>
                  </a:lnTo>
                  <a:lnTo>
                    <a:pt x="59" y="8"/>
                  </a:lnTo>
                  <a:lnTo>
                    <a:pt x="51" y="14"/>
                  </a:lnTo>
                  <a:lnTo>
                    <a:pt x="37" y="14"/>
                  </a:lnTo>
                  <a:lnTo>
                    <a:pt x="37" y="44"/>
                  </a:lnTo>
                  <a:lnTo>
                    <a:pt x="37" y="51"/>
                  </a:lnTo>
                  <a:lnTo>
                    <a:pt x="0" y="74"/>
                  </a:lnTo>
                  <a:lnTo>
                    <a:pt x="8" y="9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0" name="Freeform 892"/>
            <p:cNvSpPr>
              <a:spLocks/>
            </p:cNvSpPr>
            <p:nvPr/>
          </p:nvSpPr>
          <p:spPr bwMode="auto">
            <a:xfrm>
              <a:off x="3325" y="1997"/>
              <a:ext cx="163" cy="177"/>
            </a:xfrm>
            <a:custGeom>
              <a:avLst/>
              <a:gdLst>
                <a:gd name="T0" fmla="*/ 32 w 156"/>
                <a:gd name="T1" fmla="*/ 124 h 156"/>
                <a:gd name="T2" fmla="*/ 65 w 156"/>
                <a:gd name="T3" fmla="*/ 141 h 156"/>
                <a:gd name="T4" fmla="*/ 80 w 156"/>
                <a:gd name="T5" fmla="*/ 150 h 156"/>
                <a:gd name="T6" fmla="*/ 97 w 156"/>
                <a:gd name="T7" fmla="*/ 176 h 156"/>
                <a:gd name="T8" fmla="*/ 130 w 156"/>
                <a:gd name="T9" fmla="*/ 176 h 156"/>
                <a:gd name="T10" fmla="*/ 154 w 156"/>
                <a:gd name="T11" fmla="*/ 159 h 156"/>
                <a:gd name="T12" fmla="*/ 154 w 156"/>
                <a:gd name="T13" fmla="*/ 150 h 156"/>
                <a:gd name="T14" fmla="*/ 145 w 156"/>
                <a:gd name="T15" fmla="*/ 132 h 156"/>
                <a:gd name="T16" fmla="*/ 138 w 156"/>
                <a:gd name="T17" fmla="*/ 106 h 156"/>
                <a:gd name="T18" fmla="*/ 106 w 156"/>
                <a:gd name="T19" fmla="*/ 70 h 156"/>
                <a:gd name="T20" fmla="*/ 121 w 156"/>
                <a:gd name="T21" fmla="*/ 44 h 156"/>
                <a:gd name="T22" fmla="*/ 113 w 156"/>
                <a:gd name="T23" fmla="*/ 26 h 156"/>
                <a:gd name="T24" fmla="*/ 97 w 156"/>
                <a:gd name="T25" fmla="*/ 9 h 156"/>
                <a:gd name="T26" fmla="*/ 89 w 156"/>
                <a:gd name="T27" fmla="*/ 0 h 156"/>
                <a:gd name="T28" fmla="*/ 65 w 156"/>
                <a:gd name="T29" fmla="*/ 9 h 156"/>
                <a:gd name="T30" fmla="*/ 41 w 156"/>
                <a:gd name="T31" fmla="*/ 26 h 156"/>
                <a:gd name="T32" fmla="*/ 41 w 156"/>
                <a:gd name="T33" fmla="*/ 61 h 156"/>
                <a:gd name="T34" fmla="*/ 8 w 156"/>
                <a:gd name="T35" fmla="*/ 115 h 156"/>
                <a:gd name="T36" fmla="*/ 48 w 156"/>
                <a:gd name="T37" fmla="*/ 132 h 156"/>
                <a:gd name="T38" fmla="*/ 73 w 156"/>
                <a:gd name="T39" fmla="*/ 150 h 156"/>
                <a:gd name="T40" fmla="*/ 80 w 156"/>
                <a:gd name="T41" fmla="*/ 159 h 156"/>
                <a:gd name="T42" fmla="*/ 113 w 156"/>
                <a:gd name="T43" fmla="*/ 167 h 156"/>
                <a:gd name="T44" fmla="*/ 138 w 156"/>
                <a:gd name="T45" fmla="*/ 159 h 156"/>
                <a:gd name="T46" fmla="*/ 162 w 156"/>
                <a:gd name="T47" fmla="*/ 159 h 156"/>
                <a:gd name="T48" fmla="*/ 145 w 156"/>
                <a:gd name="T49" fmla="*/ 141 h 156"/>
                <a:gd name="T50" fmla="*/ 145 w 156"/>
                <a:gd name="T51" fmla="*/ 124 h 156"/>
                <a:gd name="T52" fmla="*/ 121 w 156"/>
                <a:gd name="T53" fmla="*/ 89 h 156"/>
                <a:gd name="T54" fmla="*/ 113 w 156"/>
                <a:gd name="T55" fmla="*/ 61 h 156"/>
                <a:gd name="T56" fmla="*/ 121 w 156"/>
                <a:gd name="T57" fmla="*/ 35 h 156"/>
                <a:gd name="T58" fmla="*/ 97 w 156"/>
                <a:gd name="T59" fmla="*/ 17 h 156"/>
                <a:gd name="T60" fmla="*/ 89 w 156"/>
                <a:gd name="T61" fmla="*/ 9 h 156"/>
                <a:gd name="T62" fmla="*/ 73 w 156"/>
                <a:gd name="T63" fmla="*/ 0 h 156"/>
                <a:gd name="T64" fmla="*/ 56 w 156"/>
                <a:gd name="T65" fmla="*/ 17 h 156"/>
                <a:gd name="T66" fmla="*/ 41 w 156"/>
                <a:gd name="T67" fmla="*/ 52 h 156"/>
                <a:gd name="T68" fmla="*/ 0 w 156"/>
                <a:gd name="T69" fmla="*/ 89 h 1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6"/>
                <a:gd name="T106" fmla="*/ 0 h 156"/>
                <a:gd name="T107" fmla="*/ 156 w 156"/>
                <a:gd name="T108" fmla="*/ 156 h 1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6" h="156">
                  <a:moveTo>
                    <a:pt x="31" y="109"/>
                  </a:moveTo>
                  <a:lnTo>
                    <a:pt x="31" y="109"/>
                  </a:lnTo>
                  <a:lnTo>
                    <a:pt x="46" y="116"/>
                  </a:lnTo>
                  <a:lnTo>
                    <a:pt x="62" y="124"/>
                  </a:lnTo>
                  <a:lnTo>
                    <a:pt x="70" y="132"/>
                  </a:lnTo>
                  <a:lnTo>
                    <a:pt x="77" y="132"/>
                  </a:lnTo>
                  <a:lnTo>
                    <a:pt x="77" y="147"/>
                  </a:lnTo>
                  <a:lnTo>
                    <a:pt x="93" y="155"/>
                  </a:lnTo>
                  <a:lnTo>
                    <a:pt x="108" y="147"/>
                  </a:lnTo>
                  <a:lnTo>
                    <a:pt x="124" y="155"/>
                  </a:lnTo>
                  <a:lnTo>
                    <a:pt x="132" y="140"/>
                  </a:lnTo>
                  <a:lnTo>
                    <a:pt x="147" y="140"/>
                  </a:lnTo>
                  <a:lnTo>
                    <a:pt x="155" y="140"/>
                  </a:lnTo>
                  <a:lnTo>
                    <a:pt x="147" y="132"/>
                  </a:lnTo>
                  <a:lnTo>
                    <a:pt x="139" y="124"/>
                  </a:lnTo>
                  <a:lnTo>
                    <a:pt x="139" y="116"/>
                  </a:lnTo>
                  <a:lnTo>
                    <a:pt x="139" y="109"/>
                  </a:lnTo>
                  <a:lnTo>
                    <a:pt x="132" y="93"/>
                  </a:lnTo>
                  <a:lnTo>
                    <a:pt x="116" y="85"/>
                  </a:lnTo>
                  <a:lnTo>
                    <a:pt x="101" y="62"/>
                  </a:lnTo>
                  <a:lnTo>
                    <a:pt x="108" y="54"/>
                  </a:lnTo>
                  <a:lnTo>
                    <a:pt x="116" y="39"/>
                  </a:lnTo>
                  <a:lnTo>
                    <a:pt x="116" y="31"/>
                  </a:lnTo>
                  <a:lnTo>
                    <a:pt x="108" y="23"/>
                  </a:lnTo>
                  <a:lnTo>
                    <a:pt x="93" y="15"/>
                  </a:lnTo>
                  <a:lnTo>
                    <a:pt x="93" y="8"/>
                  </a:lnTo>
                  <a:lnTo>
                    <a:pt x="85" y="8"/>
                  </a:lnTo>
                  <a:lnTo>
                    <a:pt x="85" y="0"/>
                  </a:lnTo>
                  <a:lnTo>
                    <a:pt x="70" y="0"/>
                  </a:lnTo>
                  <a:lnTo>
                    <a:pt x="62" y="8"/>
                  </a:lnTo>
                  <a:lnTo>
                    <a:pt x="54" y="15"/>
                  </a:lnTo>
                  <a:lnTo>
                    <a:pt x="39" y="23"/>
                  </a:lnTo>
                  <a:lnTo>
                    <a:pt x="39" y="46"/>
                  </a:lnTo>
                  <a:lnTo>
                    <a:pt x="39" y="54"/>
                  </a:lnTo>
                  <a:lnTo>
                    <a:pt x="0" y="78"/>
                  </a:lnTo>
                  <a:lnTo>
                    <a:pt x="8" y="101"/>
                  </a:lnTo>
                  <a:lnTo>
                    <a:pt x="31" y="101"/>
                  </a:lnTo>
                  <a:lnTo>
                    <a:pt x="46" y="116"/>
                  </a:lnTo>
                  <a:lnTo>
                    <a:pt x="62" y="124"/>
                  </a:lnTo>
                  <a:lnTo>
                    <a:pt x="70" y="132"/>
                  </a:lnTo>
                  <a:lnTo>
                    <a:pt x="77" y="132"/>
                  </a:lnTo>
                  <a:lnTo>
                    <a:pt x="77" y="140"/>
                  </a:lnTo>
                  <a:lnTo>
                    <a:pt x="93" y="147"/>
                  </a:lnTo>
                  <a:lnTo>
                    <a:pt x="108" y="147"/>
                  </a:lnTo>
                  <a:lnTo>
                    <a:pt x="124" y="155"/>
                  </a:lnTo>
                  <a:lnTo>
                    <a:pt x="132" y="140"/>
                  </a:lnTo>
                  <a:lnTo>
                    <a:pt x="147" y="140"/>
                  </a:lnTo>
                  <a:lnTo>
                    <a:pt x="155" y="140"/>
                  </a:lnTo>
                  <a:lnTo>
                    <a:pt x="147" y="132"/>
                  </a:lnTo>
                  <a:lnTo>
                    <a:pt x="139" y="124"/>
                  </a:lnTo>
                  <a:lnTo>
                    <a:pt x="139" y="116"/>
                  </a:lnTo>
                  <a:lnTo>
                    <a:pt x="139" y="109"/>
                  </a:lnTo>
                  <a:lnTo>
                    <a:pt x="132" y="93"/>
                  </a:lnTo>
                  <a:lnTo>
                    <a:pt x="116" y="78"/>
                  </a:lnTo>
                  <a:lnTo>
                    <a:pt x="101" y="62"/>
                  </a:lnTo>
                  <a:lnTo>
                    <a:pt x="108" y="54"/>
                  </a:lnTo>
                  <a:lnTo>
                    <a:pt x="116" y="39"/>
                  </a:lnTo>
                  <a:lnTo>
                    <a:pt x="116" y="31"/>
                  </a:lnTo>
                  <a:lnTo>
                    <a:pt x="108" y="23"/>
                  </a:lnTo>
                  <a:lnTo>
                    <a:pt x="93" y="15"/>
                  </a:lnTo>
                  <a:lnTo>
                    <a:pt x="93" y="0"/>
                  </a:lnTo>
                  <a:lnTo>
                    <a:pt x="85" y="8"/>
                  </a:lnTo>
                  <a:lnTo>
                    <a:pt x="85" y="0"/>
                  </a:lnTo>
                  <a:lnTo>
                    <a:pt x="70" y="0"/>
                  </a:lnTo>
                  <a:lnTo>
                    <a:pt x="62" y="8"/>
                  </a:lnTo>
                  <a:lnTo>
                    <a:pt x="54" y="15"/>
                  </a:lnTo>
                  <a:lnTo>
                    <a:pt x="39" y="15"/>
                  </a:lnTo>
                  <a:lnTo>
                    <a:pt x="39" y="46"/>
                  </a:lnTo>
                  <a:lnTo>
                    <a:pt x="39" y="54"/>
                  </a:lnTo>
                  <a:lnTo>
                    <a:pt x="0" y="78"/>
                  </a:lnTo>
                  <a:lnTo>
                    <a:pt x="8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11" name="Group 893"/>
            <p:cNvGrpSpPr>
              <a:grpSpLocks/>
            </p:cNvGrpSpPr>
            <p:nvPr/>
          </p:nvGrpSpPr>
          <p:grpSpPr bwMode="auto">
            <a:xfrm>
              <a:off x="3422" y="2164"/>
              <a:ext cx="34" cy="20"/>
              <a:chOff x="3275" y="1521"/>
              <a:chExt cx="32" cy="17"/>
            </a:xfrm>
          </p:grpSpPr>
          <p:sp>
            <p:nvSpPr>
              <p:cNvPr id="67624" name="Freeform 894"/>
              <p:cNvSpPr>
                <a:spLocks/>
              </p:cNvSpPr>
              <p:nvPr/>
            </p:nvSpPr>
            <p:spPr bwMode="auto">
              <a:xfrm>
                <a:off x="3275" y="1521"/>
                <a:ext cx="24" cy="1"/>
              </a:xfrm>
              <a:custGeom>
                <a:avLst/>
                <a:gdLst>
                  <a:gd name="T0" fmla="*/ 0 w 24"/>
                  <a:gd name="T1" fmla="*/ 0 h 1"/>
                  <a:gd name="T2" fmla="*/ 0 w 24"/>
                  <a:gd name="T3" fmla="*/ 0 h 1"/>
                  <a:gd name="T4" fmla="*/ 11 w 24"/>
                  <a:gd name="T5" fmla="*/ 0 h 1"/>
                  <a:gd name="T6" fmla="*/ 23 w 24"/>
                  <a:gd name="T7" fmla="*/ 0 h 1"/>
                  <a:gd name="T8" fmla="*/ 11 w 24"/>
                  <a:gd name="T9" fmla="*/ 0 h 1"/>
                  <a:gd name="T10" fmla="*/ 0 w 24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"/>
                  <a:gd name="T20" fmla="*/ 24 w 24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23" y="0"/>
                    </a:lnTo>
                    <a:lnTo>
                      <a:pt x="1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5" name="Freeform 895"/>
              <p:cNvSpPr>
                <a:spLocks/>
              </p:cNvSpPr>
              <p:nvPr/>
            </p:nvSpPr>
            <p:spPr bwMode="auto">
              <a:xfrm>
                <a:off x="3275" y="1521"/>
                <a:ext cx="32" cy="17"/>
              </a:xfrm>
              <a:custGeom>
                <a:avLst/>
                <a:gdLst>
                  <a:gd name="T0" fmla="*/ 15 w 32"/>
                  <a:gd name="T1" fmla="*/ 16 h 17"/>
                  <a:gd name="T2" fmla="*/ 15 w 32"/>
                  <a:gd name="T3" fmla="*/ 16 h 17"/>
                  <a:gd name="T4" fmla="*/ 31 w 32"/>
                  <a:gd name="T5" fmla="*/ 8 h 17"/>
                  <a:gd name="T6" fmla="*/ 15 w 32"/>
                  <a:gd name="T7" fmla="*/ 0 h 17"/>
                  <a:gd name="T8" fmla="*/ 0 w 32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17"/>
                  <a:gd name="T17" fmla="*/ 32 w 32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17">
                    <a:moveTo>
                      <a:pt x="15" y="16"/>
                    </a:moveTo>
                    <a:lnTo>
                      <a:pt x="15" y="16"/>
                    </a:lnTo>
                    <a:lnTo>
                      <a:pt x="31" y="8"/>
                    </a:lnTo>
                    <a:lnTo>
                      <a:pt x="15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6" name="Freeform 896"/>
              <p:cNvSpPr>
                <a:spLocks/>
              </p:cNvSpPr>
              <p:nvPr/>
            </p:nvSpPr>
            <p:spPr bwMode="auto">
              <a:xfrm>
                <a:off x="3275" y="1521"/>
                <a:ext cx="32" cy="9"/>
              </a:xfrm>
              <a:custGeom>
                <a:avLst/>
                <a:gdLst>
                  <a:gd name="T0" fmla="*/ 0 w 32"/>
                  <a:gd name="T1" fmla="*/ 0 h 9"/>
                  <a:gd name="T2" fmla="*/ 0 w 32"/>
                  <a:gd name="T3" fmla="*/ 0 h 9"/>
                  <a:gd name="T4" fmla="*/ 15 w 32"/>
                  <a:gd name="T5" fmla="*/ 8 h 9"/>
                  <a:gd name="T6" fmla="*/ 31 w 32"/>
                  <a:gd name="T7" fmla="*/ 8 h 9"/>
                  <a:gd name="T8" fmla="*/ 15 w 32"/>
                  <a:gd name="T9" fmla="*/ 0 h 9"/>
                  <a:gd name="T10" fmla="*/ 0 w 32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9"/>
                  <a:gd name="T20" fmla="*/ 32 w 32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9">
                    <a:moveTo>
                      <a:pt x="0" y="0"/>
                    </a:moveTo>
                    <a:lnTo>
                      <a:pt x="0" y="0"/>
                    </a:lnTo>
                    <a:lnTo>
                      <a:pt x="15" y="8"/>
                    </a:lnTo>
                    <a:lnTo>
                      <a:pt x="31" y="8"/>
                    </a:lnTo>
                    <a:lnTo>
                      <a:pt x="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12" name="Group 897"/>
            <p:cNvGrpSpPr>
              <a:grpSpLocks/>
            </p:cNvGrpSpPr>
            <p:nvPr/>
          </p:nvGrpSpPr>
          <p:grpSpPr bwMode="auto">
            <a:xfrm>
              <a:off x="3252" y="2086"/>
              <a:ext cx="25" cy="79"/>
              <a:chOff x="3112" y="1452"/>
              <a:chExt cx="24" cy="70"/>
            </a:xfrm>
          </p:grpSpPr>
          <p:sp>
            <p:nvSpPr>
              <p:cNvPr id="67622" name="Freeform 898"/>
              <p:cNvSpPr>
                <a:spLocks/>
              </p:cNvSpPr>
              <p:nvPr/>
            </p:nvSpPr>
            <p:spPr bwMode="auto">
              <a:xfrm>
                <a:off x="3112" y="1452"/>
                <a:ext cx="16" cy="62"/>
              </a:xfrm>
              <a:custGeom>
                <a:avLst/>
                <a:gdLst>
                  <a:gd name="T0" fmla="*/ 10 w 16"/>
                  <a:gd name="T1" fmla="*/ 61 h 62"/>
                  <a:gd name="T2" fmla="*/ 10 w 16"/>
                  <a:gd name="T3" fmla="*/ 61 h 62"/>
                  <a:gd name="T4" fmla="*/ 15 w 16"/>
                  <a:gd name="T5" fmla="*/ 27 h 62"/>
                  <a:gd name="T6" fmla="*/ 10 w 16"/>
                  <a:gd name="T7" fmla="*/ 34 h 62"/>
                  <a:gd name="T8" fmla="*/ 10 w 16"/>
                  <a:gd name="T9" fmla="*/ 27 h 62"/>
                  <a:gd name="T10" fmla="*/ 10 w 16"/>
                  <a:gd name="T11" fmla="*/ 20 h 62"/>
                  <a:gd name="T12" fmla="*/ 10 w 16"/>
                  <a:gd name="T13" fmla="*/ 13 h 62"/>
                  <a:gd name="T14" fmla="*/ 15 w 16"/>
                  <a:gd name="T15" fmla="*/ 13 h 62"/>
                  <a:gd name="T16" fmla="*/ 15 w 16"/>
                  <a:gd name="T17" fmla="*/ 6 h 62"/>
                  <a:gd name="T18" fmla="*/ 15 w 16"/>
                  <a:gd name="T19" fmla="*/ 0 h 62"/>
                  <a:gd name="T20" fmla="*/ 15 w 16"/>
                  <a:gd name="T21" fmla="*/ 6 h 62"/>
                  <a:gd name="T22" fmla="*/ 10 w 16"/>
                  <a:gd name="T23" fmla="*/ 0 h 62"/>
                  <a:gd name="T24" fmla="*/ 5 w 16"/>
                  <a:gd name="T25" fmla="*/ 27 h 62"/>
                  <a:gd name="T26" fmla="*/ 0 w 16"/>
                  <a:gd name="T27" fmla="*/ 34 h 62"/>
                  <a:gd name="T28" fmla="*/ 10 w 16"/>
                  <a:gd name="T29" fmla="*/ 61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6"/>
                  <a:gd name="T46" fmla="*/ 0 h 62"/>
                  <a:gd name="T47" fmla="*/ 16 w 16"/>
                  <a:gd name="T48" fmla="*/ 62 h 6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6" h="62">
                    <a:moveTo>
                      <a:pt x="10" y="61"/>
                    </a:moveTo>
                    <a:lnTo>
                      <a:pt x="10" y="61"/>
                    </a:lnTo>
                    <a:lnTo>
                      <a:pt x="15" y="27"/>
                    </a:lnTo>
                    <a:lnTo>
                      <a:pt x="10" y="34"/>
                    </a:lnTo>
                    <a:lnTo>
                      <a:pt x="10" y="27"/>
                    </a:lnTo>
                    <a:lnTo>
                      <a:pt x="10" y="20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15" y="6"/>
                    </a:lnTo>
                    <a:lnTo>
                      <a:pt x="15" y="0"/>
                    </a:lnTo>
                    <a:lnTo>
                      <a:pt x="15" y="6"/>
                    </a:lnTo>
                    <a:lnTo>
                      <a:pt x="10" y="0"/>
                    </a:lnTo>
                    <a:lnTo>
                      <a:pt x="5" y="27"/>
                    </a:lnTo>
                    <a:lnTo>
                      <a:pt x="0" y="34"/>
                    </a:lnTo>
                    <a:lnTo>
                      <a:pt x="10" y="6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3" name="Freeform 899"/>
              <p:cNvSpPr>
                <a:spLocks/>
              </p:cNvSpPr>
              <p:nvPr/>
            </p:nvSpPr>
            <p:spPr bwMode="auto">
              <a:xfrm>
                <a:off x="3112" y="1452"/>
                <a:ext cx="24" cy="70"/>
              </a:xfrm>
              <a:custGeom>
                <a:avLst/>
                <a:gdLst>
                  <a:gd name="T0" fmla="*/ 23 w 24"/>
                  <a:gd name="T1" fmla="*/ 31 h 70"/>
                  <a:gd name="T2" fmla="*/ 23 w 24"/>
                  <a:gd name="T3" fmla="*/ 31 h 70"/>
                  <a:gd name="T4" fmla="*/ 15 w 24"/>
                  <a:gd name="T5" fmla="*/ 38 h 70"/>
                  <a:gd name="T6" fmla="*/ 15 w 24"/>
                  <a:gd name="T7" fmla="*/ 31 h 70"/>
                  <a:gd name="T8" fmla="*/ 15 w 24"/>
                  <a:gd name="T9" fmla="*/ 23 h 70"/>
                  <a:gd name="T10" fmla="*/ 15 w 24"/>
                  <a:gd name="T11" fmla="*/ 15 h 70"/>
                  <a:gd name="T12" fmla="*/ 23 w 24"/>
                  <a:gd name="T13" fmla="*/ 15 h 70"/>
                  <a:gd name="T14" fmla="*/ 23 w 24"/>
                  <a:gd name="T15" fmla="*/ 0 h 70"/>
                  <a:gd name="T16" fmla="*/ 23 w 24"/>
                  <a:gd name="T17" fmla="*/ 7 h 70"/>
                  <a:gd name="T18" fmla="*/ 15 w 24"/>
                  <a:gd name="T19" fmla="*/ 7 h 70"/>
                  <a:gd name="T20" fmla="*/ 8 w 24"/>
                  <a:gd name="T21" fmla="*/ 31 h 70"/>
                  <a:gd name="T22" fmla="*/ 0 w 24"/>
                  <a:gd name="T23" fmla="*/ 38 h 70"/>
                  <a:gd name="T24" fmla="*/ 15 w 24"/>
                  <a:gd name="T25" fmla="*/ 69 h 70"/>
                  <a:gd name="T26" fmla="*/ 23 w 24"/>
                  <a:gd name="T27" fmla="*/ 31 h 70"/>
                  <a:gd name="T28" fmla="*/ 15 w 24"/>
                  <a:gd name="T29" fmla="*/ 38 h 70"/>
                  <a:gd name="T30" fmla="*/ 15 w 24"/>
                  <a:gd name="T31" fmla="*/ 31 h 70"/>
                  <a:gd name="T32" fmla="*/ 15 w 24"/>
                  <a:gd name="T33" fmla="*/ 23 h 70"/>
                  <a:gd name="T34" fmla="*/ 15 w 24"/>
                  <a:gd name="T35" fmla="*/ 15 h 70"/>
                  <a:gd name="T36" fmla="*/ 23 w 24"/>
                  <a:gd name="T37" fmla="*/ 15 h 70"/>
                  <a:gd name="T38" fmla="*/ 23 w 24"/>
                  <a:gd name="T39" fmla="*/ 7 h 70"/>
                  <a:gd name="T40" fmla="*/ 23 w 24"/>
                  <a:gd name="T41" fmla="*/ 0 h 70"/>
                  <a:gd name="T42" fmla="*/ 23 w 24"/>
                  <a:gd name="T43" fmla="*/ 7 h 70"/>
                  <a:gd name="T44" fmla="*/ 15 w 24"/>
                  <a:gd name="T45" fmla="*/ 0 h 70"/>
                  <a:gd name="T46" fmla="*/ 8 w 24"/>
                  <a:gd name="T47" fmla="*/ 31 h 70"/>
                  <a:gd name="T48" fmla="*/ 0 w 24"/>
                  <a:gd name="T49" fmla="*/ 38 h 70"/>
                  <a:gd name="T50" fmla="*/ 15 w 24"/>
                  <a:gd name="T51" fmla="*/ 69 h 7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"/>
                  <a:gd name="T79" fmla="*/ 0 h 70"/>
                  <a:gd name="T80" fmla="*/ 24 w 24"/>
                  <a:gd name="T81" fmla="*/ 70 h 7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" h="70">
                    <a:moveTo>
                      <a:pt x="23" y="31"/>
                    </a:moveTo>
                    <a:lnTo>
                      <a:pt x="23" y="31"/>
                    </a:lnTo>
                    <a:lnTo>
                      <a:pt x="15" y="38"/>
                    </a:lnTo>
                    <a:lnTo>
                      <a:pt x="15" y="31"/>
                    </a:lnTo>
                    <a:lnTo>
                      <a:pt x="15" y="23"/>
                    </a:lnTo>
                    <a:lnTo>
                      <a:pt x="15" y="15"/>
                    </a:lnTo>
                    <a:lnTo>
                      <a:pt x="23" y="15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5" y="7"/>
                    </a:lnTo>
                    <a:lnTo>
                      <a:pt x="8" y="31"/>
                    </a:lnTo>
                    <a:lnTo>
                      <a:pt x="0" y="38"/>
                    </a:lnTo>
                    <a:lnTo>
                      <a:pt x="15" y="69"/>
                    </a:lnTo>
                    <a:lnTo>
                      <a:pt x="23" y="31"/>
                    </a:lnTo>
                    <a:lnTo>
                      <a:pt x="15" y="38"/>
                    </a:lnTo>
                    <a:lnTo>
                      <a:pt x="15" y="31"/>
                    </a:lnTo>
                    <a:lnTo>
                      <a:pt x="15" y="23"/>
                    </a:lnTo>
                    <a:lnTo>
                      <a:pt x="15" y="15"/>
                    </a:lnTo>
                    <a:lnTo>
                      <a:pt x="23" y="15"/>
                    </a:lnTo>
                    <a:lnTo>
                      <a:pt x="23" y="7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5" y="0"/>
                    </a:lnTo>
                    <a:lnTo>
                      <a:pt x="8" y="31"/>
                    </a:lnTo>
                    <a:lnTo>
                      <a:pt x="0" y="38"/>
                    </a:lnTo>
                    <a:lnTo>
                      <a:pt x="15" y="6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13" name="Freeform 900"/>
            <p:cNvSpPr>
              <a:spLocks/>
            </p:cNvSpPr>
            <p:nvPr/>
          </p:nvSpPr>
          <p:spPr bwMode="auto">
            <a:xfrm>
              <a:off x="3268" y="2086"/>
              <a:ext cx="59" cy="79"/>
            </a:xfrm>
            <a:custGeom>
              <a:avLst/>
              <a:gdLst>
                <a:gd name="T0" fmla="*/ 51 w 56"/>
                <a:gd name="T1" fmla="*/ 0 h 70"/>
                <a:gd name="T2" fmla="*/ 51 w 56"/>
                <a:gd name="T3" fmla="*/ 0 h 70"/>
                <a:gd name="T4" fmla="*/ 22 w 56"/>
                <a:gd name="T5" fmla="*/ 15 h 70"/>
                <a:gd name="T6" fmla="*/ 7 w 56"/>
                <a:gd name="T7" fmla="*/ 7 h 70"/>
                <a:gd name="T8" fmla="*/ 7 w 56"/>
                <a:gd name="T9" fmla="*/ 15 h 70"/>
                <a:gd name="T10" fmla="*/ 0 w 56"/>
                <a:gd name="T11" fmla="*/ 15 h 70"/>
                <a:gd name="T12" fmla="*/ 0 w 56"/>
                <a:gd name="T13" fmla="*/ 24 h 70"/>
                <a:gd name="T14" fmla="*/ 0 w 56"/>
                <a:gd name="T15" fmla="*/ 32 h 70"/>
                <a:gd name="T16" fmla="*/ 0 w 56"/>
                <a:gd name="T17" fmla="*/ 38 h 70"/>
                <a:gd name="T18" fmla="*/ 7 w 56"/>
                <a:gd name="T19" fmla="*/ 32 h 70"/>
                <a:gd name="T20" fmla="*/ 0 w 56"/>
                <a:gd name="T21" fmla="*/ 70 h 70"/>
                <a:gd name="T22" fmla="*/ 15 w 56"/>
                <a:gd name="T23" fmla="*/ 78 h 70"/>
                <a:gd name="T24" fmla="*/ 22 w 56"/>
                <a:gd name="T25" fmla="*/ 63 h 70"/>
                <a:gd name="T26" fmla="*/ 36 w 56"/>
                <a:gd name="T27" fmla="*/ 63 h 70"/>
                <a:gd name="T28" fmla="*/ 36 w 56"/>
                <a:gd name="T29" fmla="*/ 54 h 70"/>
                <a:gd name="T30" fmla="*/ 43 w 56"/>
                <a:gd name="T31" fmla="*/ 46 h 70"/>
                <a:gd name="T32" fmla="*/ 28 w 56"/>
                <a:gd name="T33" fmla="*/ 32 h 70"/>
                <a:gd name="T34" fmla="*/ 51 w 56"/>
                <a:gd name="T35" fmla="*/ 24 h 70"/>
                <a:gd name="T36" fmla="*/ 58 w 56"/>
                <a:gd name="T37" fmla="*/ 24 h 70"/>
                <a:gd name="T38" fmla="*/ 51 w 56"/>
                <a:gd name="T39" fmla="*/ 0 h 7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56"/>
                <a:gd name="T61" fmla="*/ 0 h 70"/>
                <a:gd name="T62" fmla="*/ 56 w 56"/>
                <a:gd name="T63" fmla="*/ 70 h 7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56" h="70">
                  <a:moveTo>
                    <a:pt x="48" y="0"/>
                  </a:moveTo>
                  <a:lnTo>
                    <a:pt x="48" y="0"/>
                  </a:lnTo>
                  <a:lnTo>
                    <a:pt x="21" y="13"/>
                  </a:lnTo>
                  <a:lnTo>
                    <a:pt x="7" y="6"/>
                  </a:lnTo>
                  <a:lnTo>
                    <a:pt x="7" y="13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0" y="62"/>
                  </a:lnTo>
                  <a:lnTo>
                    <a:pt x="14" y="69"/>
                  </a:lnTo>
                  <a:lnTo>
                    <a:pt x="21" y="56"/>
                  </a:lnTo>
                  <a:lnTo>
                    <a:pt x="34" y="56"/>
                  </a:lnTo>
                  <a:lnTo>
                    <a:pt x="34" y="48"/>
                  </a:lnTo>
                  <a:lnTo>
                    <a:pt x="41" y="41"/>
                  </a:lnTo>
                  <a:lnTo>
                    <a:pt x="27" y="28"/>
                  </a:lnTo>
                  <a:lnTo>
                    <a:pt x="48" y="21"/>
                  </a:lnTo>
                  <a:lnTo>
                    <a:pt x="55" y="21"/>
                  </a:lnTo>
                  <a:lnTo>
                    <a:pt x="48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4" name="Freeform 901"/>
            <p:cNvSpPr>
              <a:spLocks/>
            </p:cNvSpPr>
            <p:nvPr/>
          </p:nvSpPr>
          <p:spPr bwMode="auto">
            <a:xfrm>
              <a:off x="3268" y="2086"/>
              <a:ext cx="67" cy="88"/>
            </a:xfrm>
            <a:custGeom>
              <a:avLst/>
              <a:gdLst>
                <a:gd name="T0" fmla="*/ 25 w 64"/>
                <a:gd name="T1" fmla="*/ 17 h 78"/>
                <a:gd name="T2" fmla="*/ 25 w 64"/>
                <a:gd name="T3" fmla="*/ 17 h 78"/>
                <a:gd name="T4" fmla="*/ 8 w 64"/>
                <a:gd name="T5" fmla="*/ 17 h 78"/>
                <a:gd name="T6" fmla="*/ 0 w 64"/>
                <a:gd name="T7" fmla="*/ 17 h 78"/>
                <a:gd name="T8" fmla="*/ 0 w 64"/>
                <a:gd name="T9" fmla="*/ 26 h 78"/>
                <a:gd name="T10" fmla="*/ 0 w 64"/>
                <a:gd name="T11" fmla="*/ 35 h 78"/>
                <a:gd name="T12" fmla="*/ 0 w 64"/>
                <a:gd name="T13" fmla="*/ 43 h 78"/>
                <a:gd name="T14" fmla="*/ 8 w 64"/>
                <a:gd name="T15" fmla="*/ 35 h 78"/>
                <a:gd name="T16" fmla="*/ 0 w 64"/>
                <a:gd name="T17" fmla="*/ 78 h 78"/>
                <a:gd name="T18" fmla="*/ 17 w 64"/>
                <a:gd name="T19" fmla="*/ 87 h 78"/>
                <a:gd name="T20" fmla="*/ 25 w 64"/>
                <a:gd name="T21" fmla="*/ 70 h 78"/>
                <a:gd name="T22" fmla="*/ 41 w 64"/>
                <a:gd name="T23" fmla="*/ 70 h 78"/>
                <a:gd name="T24" fmla="*/ 41 w 64"/>
                <a:gd name="T25" fmla="*/ 61 h 78"/>
                <a:gd name="T26" fmla="*/ 49 w 64"/>
                <a:gd name="T27" fmla="*/ 52 h 78"/>
                <a:gd name="T28" fmla="*/ 32 w 64"/>
                <a:gd name="T29" fmla="*/ 35 h 78"/>
                <a:gd name="T30" fmla="*/ 58 w 64"/>
                <a:gd name="T31" fmla="*/ 26 h 78"/>
                <a:gd name="T32" fmla="*/ 66 w 64"/>
                <a:gd name="T33" fmla="*/ 26 h 78"/>
                <a:gd name="T34" fmla="*/ 58 w 64"/>
                <a:gd name="T35" fmla="*/ 0 h 78"/>
                <a:gd name="T36" fmla="*/ 25 w 64"/>
                <a:gd name="T37" fmla="*/ 17 h 78"/>
                <a:gd name="T38" fmla="*/ 8 w 64"/>
                <a:gd name="T39" fmla="*/ 8 h 78"/>
                <a:gd name="T40" fmla="*/ 8 w 64"/>
                <a:gd name="T41" fmla="*/ 17 h 78"/>
                <a:gd name="T42" fmla="*/ 0 w 64"/>
                <a:gd name="T43" fmla="*/ 17 h 78"/>
                <a:gd name="T44" fmla="*/ 0 w 64"/>
                <a:gd name="T45" fmla="*/ 26 h 78"/>
                <a:gd name="T46" fmla="*/ 0 w 64"/>
                <a:gd name="T47" fmla="*/ 35 h 78"/>
                <a:gd name="T48" fmla="*/ 0 w 64"/>
                <a:gd name="T49" fmla="*/ 43 h 78"/>
                <a:gd name="T50" fmla="*/ 8 w 64"/>
                <a:gd name="T51" fmla="*/ 35 h 78"/>
                <a:gd name="T52" fmla="*/ 0 w 64"/>
                <a:gd name="T53" fmla="*/ 78 h 78"/>
                <a:gd name="T54" fmla="*/ 17 w 64"/>
                <a:gd name="T55" fmla="*/ 87 h 78"/>
                <a:gd name="T56" fmla="*/ 25 w 64"/>
                <a:gd name="T57" fmla="*/ 70 h 78"/>
                <a:gd name="T58" fmla="*/ 41 w 64"/>
                <a:gd name="T59" fmla="*/ 70 h 78"/>
                <a:gd name="T60" fmla="*/ 41 w 64"/>
                <a:gd name="T61" fmla="*/ 61 h 78"/>
                <a:gd name="T62" fmla="*/ 49 w 64"/>
                <a:gd name="T63" fmla="*/ 52 h 78"/>
                <a:gd name="T64" fmla="*/ 32 w 64"/>
                <a:gd name="T65" fmla="*/ 35 h 78"/>
                <a:gd name="T66" fmla="*/ 58 w 64"/>
                <a:gd name="T67" fmla="*/ 26 h 78"/>
                <a:gd name="T68" fmla="*/ 66 w 64"/>
                <a:gd name="T69" fmla="*/ 26 h 78"/>
                <a:gd name="T70" fmla="*/ 58 w 64"/>
                <a:gd name="T71" fmla="*/ 0 h 7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64"/>
                <a:gd name="T109" fmla="*/ 0 h 78"/>
                <a:gd name="T110" fmla="*/ 64 w 64"/>
                <a:gd name="T111" fmla="*/ 78 h 7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64" h="78">
                  <a:moveTo>
                    <a:pt x="24" y="15"/>
                  </a:moveTo>
                  <a:lnTo>
                    <a:pt x="24" y="15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8" y="31"/>
                  </a:lnTo>
                  <a:lnTo>
                    <a:pt x="0" y="69"/>
                  </a:lnTo>
                  <a:lnTo>
                    <a:pt x="16" y="77"/>
                  </a:lnTo>
                  <a:lnTo>
                    <a:pt x="24" y="62"/>
                  </a:lnTo>
                  <a:lnTo>
                    <a:pt x="39" y="62"/>
                  </a:lnTo>
                  <a:lnTo>
                    <a:pt x="39" y="54"/>
                  </a:lnTo>
                  <a:lnTo>
                    <a:pt x="47" y="46"/>
                  </a:lnTo>
                  <a:lnTo>
                    <a:pt x="31" y="31"/>
                  </a:lnTo>
                  <a:lnTo>
                    <a:pt x="55" y="23"/>
                  </a:lnTo>
                  <a:lnTo>
                    <a:pt x="63" y="23"/>
                  </a:lnTo>
                  <a:lnTo>
                    <a:pt x="55" y="0"/>
                  </a:lnTo>
                  <a:lnTo>
                    <a:pt x="24" y="15"/>
                  </a:lnTo>
                  <a:lnTo>
                    <a:pt x="8" y="7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0" y="38"/>
                  </a:lnTo>
                  <a:lnTo>
                    <a:pt x="8" y="31"/>
                  </a:lnTo>
                  <a:lnTo>
                    <a:pt x="0" y="69"/>
                  </a:lnTo>
                  <a:lnTo>
                    <a:pt x="16" y="77"/>
                  </a:lnTo>
                  <a:lnTo>
                    <a:pt x="24" y="62"/>
                  </a:lnTo>
                  <a:lnTo>
                    <a:pt x="39" y="62"/>
                  </a:lnTo>
                  <a:lnTo>
                    <a:pt x="39" y="54"/>
                  </a:lnTo>
                  <a:lnTo>
                    <a:pt x="47" y="46"/>
                  </a:lnTo>
                  <a:lnTo>
                    <a:pt x="31" y="31"/>
                  </a:lnTo>
                  <a:lnTo>
                    <a:pt x="55" y="23"/>
                  </a:lnTo>
                  <a:lnTo>
                    <a:pt x="63" y="23"/>
                  </a:lnTo>
                  <a:lnTo>
                    <a:pt x="5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15" name="Freeform 902"/>
            <p:cNvSpPr>
              <a:spLocks/>
            </p:cNvSpPr>
            <p:nvPr/>
          </p:nvSpPr>
          <p:spPr bwMode="auto">
            <a:xfrm>
              <a:off x="3444" y="2147"/>
              <a:ext cx="27" cy="25"/>
            </a:xfrm>
            <a:custGeom>
              <a:avLst/>
              <a:gdLst>
                <a:gd name="T0" fmla="*/ 25 w 16"/>
                <a:gd name="T1" fmla="*/ 23 h 16"/>
                <a:gd name="T2" fmla="*/ 25 w 16"/>
                <a:gd name="T3" fmla="*/ 23 h 16"/>
                <a:gd name="T4" fmla="*/ 17 w 16"/>
                <a:gd name="T5" fmla="*/ 23 h 16"/>
                <a:gd name="T6" fmla="*/ 8 w 16"/>
                <a:gd name="T7" fmla="*/ 16 h 16"/>
                <a:gd name="T8" fmla="*/ 0 w 16"/>
                <a:gd name="T9" fmla="*/ 16 h 16"/>
                <a:gd name="T10" fmla="*/ 8 w 16"/>
                <a:gd name="T11" fmla="*/ 0 h 16"/>
                <a:gd name="T12" fmla="*/ 25 w 16"/>
                <a:gd name="T13" fmla="*/ 0 h 16"/>
                <a:gd name="T14" fmla="*/ 17 w 16"/>
                <a:gd name="T15" fmla="*/ 8 h 16"/>
                <a:gd name="T16" fmla="*/ 25 w 16"/>
                <a:gd name="T17" fmla="*/ 8 h 16"/>
                <a:gd name="T18" fmla="*/ 25 w 16"/>
                <a:gd name="T19" fmla="*/ 23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6"/>
                <a:gd name="T32" fmla="*/ 16 w 1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6">
                  <a:moveTo>
                    <a:pt x="15" y="15"/>
                  </a:moveTo>
                  <a:lnTo>
                    <a:pt x="15" y="15"/>
                  </a:lnTo>
                  <a:lnTo>
                    <a:pt x="10" y="15"/>
                  </a:lnTo>
                  <a:lnTo>
                    <a:pt x="5" y="10"/>
                  </a:lnTo>
                  <a:lnTo>
                    <a:pt x="0" y="10"/>
                  </a:lnTo>
                  <a:lnTo>
                    <a:pt x="5" y="0"/>
                  </a:lnTo>
                  <a:lnTo>
                    <a:pt x="15" y="0"/>
                  </a:lnTo>
                  <a:lnTo>
                    <a:pt x="10" y="5"/>
                  </a:lnTo>
                  <a:lnTo>
                    <a:pt x="15" y="5"/>
                  </a:lnTo>
                  <a:lnTo>
                    <a:pt x="15" y="1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6" name="Freeform 903"/>
            <p:cNvSpPr>
              <a:spLocks/>
            </p:cNvSpPr>
            <p:nvPr/>
          </p:nvSpPr>
          <p:spPr bwMode="auto">
            <a:xfrm>
              <a:off x="3261" y="2061"/>
              <a:ext cx="29" cy="32"/>
            </a:xfrm>
            <a:custGeom>
              <a:avLst/>
              <a:gdLst>
                <a:gd name="T0" fmla="*/ 9 w 17"/>
                <a:gd name="T1" fmla="*/ 24 h 24"/>
                <a:gd name="T2" fmla="*/ 9 w 17"/>
                <a:gd name="T3" fmla="*/ 24 h 24"/>
                <a:gd name="T4" fmla="*/ 9 w 17"/>
                <a:gd name="T5" fmla="*/ 31 h 24"/>
                <a:gd name="T6" fmla="*/ 0 w 17"/>
                <a:gd name="T7" fmla="*/ 24 h 24"/>
                <a:gd name="T8" fmla="*/ 19 w 17"/>
                <a:gd name="T9" fmla="*/ 0 h 24"/>
                <a:gd name="T10" fmla="*/ 27 w 17"/>
                <a:gd name="T11" fmla="*/ 0 h 24"/>
                <a:gd name="T12" fmla="*/ 27 w 17"/>
                <a:gd name="T13" fmla="*/ 8 h 24"/>
                <a:gd name="T14" fmla="*/ 27 w 17"/>
                <a:gd name="T15" fmla="*/ 16 h 24"/>
                <a:gd name="T16" fmla="*/ 19 w 17"/>
                <a:gd name="T17" fmla="*/ 16 h 24"/>
                <a:gd name="T18" fmla="*/ 9 w 17"/>
                <a:gd name="T19" fmla="*/ 24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24"/>
                <a:gd name="T32" fmla="*/ 17 w 17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24">
                  <a:moveTo>
                    <a:pt x="5" y="18"/>
                  </a:moveTo>
                  <a:lnTo>
                    <a:pt x="5" y="18"/>
                  </a:lnTo>
                  <a:lnTo>
                    <a:pt x="5" y="23"/>
                  </a:lnTo>
                  <a:lnTo>
                    <a:pt x="0" y="18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6" y="6"/>
                  </a:lnTo>
                  <a:lnTo>
                    <a:pt x="16" y="12"/>
                  </a:lnTo>
                  <a:lnTo>
                    <a:pt x="11" y="12"/>
                  </a:lnTo>
                  <a:lnTo>
                    <a:pt x="5" y="18"/>
                  </a:lnTo>
                </a:path>
              </a:pathLst>
            </a:custGeom>
            <a:solidFill>
              <a:srgbClr val="969696"/>
            </a:solidFill>
            <a:ln w="635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17" name="Group 904"/>
            <p:cNvGrpSpPr>
              <a:grpSpLocks/>
            </p:cNvGrpSpPr>
            <p:nvPr/>
          </p:nvGrpSpPr>
          <p:grpSpPr bwMode="auto">
            <a:xfrm>
              <a:off x="3536" y="2226"/>
              <a:ext cx="130" cy="178"/>
              <a:chOff x="3384" y="1575"/>
              <a:chExt cx="125" cy="157"/>
            </a:xfrm>
          </p:grpSpPr>
          <p:sp>
            <p:nvSpPr>
              <p:cNvPr id="67617" name="Freeform 905"/>
              <p:cNvSpPr>
                <a:spLocks/>
              </p:cNvSpPr>
              <p:nvPr/>
            </p:nvSpPr>
            <p:spPr bwMode="auto">
              <a:xfrm>
                <a:off x="3384" y="1599"/>
                <a:ext cx="117" cy="125"/>
              </a:xfrm>
              <a:custGeom>
                <a:avLst/>
                <a:gdLst>
                  <a:gd name="T0" fmla="*/ 14 w 117"/>
                  <a:gd name="T1" fmla="*/ 124 h 125"/>
                  <a:gd name="T2" fmla="*/ 14 w 117"/>
                  <a:gd name="T3" fmla="*/ 124 h 125"/>
                  <a:gd name="T4" fmla="*/ 36 w 117"/>
                  <a:gd name="T5" fmla="*/ 124 h 125"/>
                  <a:gd name="T6" fmla="*/ 43 w 117"/>
                  <a:gd name="T7" fmla="*/ 124 h 125"/>
                  <a:gd name="T8" fmla="*/ 51 w 117"/>
                  <a:gd name="T9" fmla="*/ 109 h 125"/>
                  <a:gd name="T10" fmla="*/ 65 w 117"/>
                  <a:gd name="T11" fmla="*/ 109 h 125"/>
                  <a:gd name="T12" fmla="*/ 72 w 117"/>
                  <a:gd name="T13" fmla="*/ 95 h 125"/>
                  <a:gd name="T14" fmla="*/ 87 w 117"/>
                  <a:gd name="T15" fmla="*/ 87 h 125"/>
                  <a:gd name="T16" fmla="*/ 87 w 117"/>
                  <a:gd name="T17" fmla="*/ 73 h 125"/>
                  <a:gd name="T18" fmla="*/ 94 w 117"/>
                  <a:gd name="T19" fmla="*/ 66 h 125"/>
                  <a:gd name="T20" fmla="*/ 109 w 117"/>
                  <a:gd name="T21" fmla="*/ 44 h 125"/>
                  <a:gd name="T22" fmla="*/ 116 w 117"/>
                  <a:gd name="T23" fmla="*/ 37 h 125"/>
                  <a:gd name="T24" fmla="*/ 109 w 117"/>
                  <a:gd name="T25" fmla="*/ 29 h 125"/>
                  <a:gd name="T26" fmla="*/ 101 w 117"/>
                  <a:gd name="T27" fmla="*/ 22 h 125"/>
                  <a:gd name="T28" fmla="*/ 72 w 117"/>
                  <a:gd name="T29" fmla="*/ 8 h 125"/>
                  <a:gd name="T30" fmla="*/ 65 w 117"/>
                  <a:gd name="T31" fmla="*/ 0 h 125"/>
                  <a:gd name="T32" fmla="*/ 58 w 117"/>
                  <a:gd name="T33" fmla="*/ 0 h 125"/>
                  <a:gd name="T34" fmla="*/ 58 w 117"/>
                  <a:gd name="T35" fmla="*/ 14 h 125"/>
                  <a:gd name="T36" fmla="*/ 51 w 117"/>
                  <a:gd name="T37" fmla="*/ 14 h 125"/>
                  <a:gd name="T38" fmla="*/ 51 w 117"/>
                  <a:gd name="T39" fmla="*/ 37 h 125"/>
                  <a:gd name="T40" fmla="*/ 58 w 117"/>
                  <a:gd name="T41" fmla="*/ 44 h 125"/>
                  <a:gd name="T42" fmla="*/ 43 w 117"/>
                  <a:gd name="T43" fmla="*/ 73 h 125"/>
                  <a:gd name="T44" fmla="*/ 0 w 117"/>
                  <a:gd name="T45" fmla="*/ 87 h 125"/>
                  <a:gd name="T46" fmla="*/ 14 w 117"/>
                  <a:gd name="T47" fmla="*/ 124 h 12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7"/>
                  <a:gd name="T73" fmla="*/ 0 h 125"/>
                  <a:gd name="T74" fmla="*/ 117 w 117"/>
                  <a:gd name="T75" fmla="*/ 125 h 12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7" h="125">
                    <a:moveTo>
                      <a:pt x="14" y="124"/>
                    </a:moveTo>
                    <a:lnTo>
                      <a:pt x="14" y="124"/>
                    </a:lnTo>
                    <a:lnTo>
                      <a:pt x="36" y="124"/>
                    </a:lnTo>
                    <a:lnTo>
                      <a:pt x="43" y="124"/>
                    </a:lnTo>
                    <a:lnTo>
                      <a:pt x="51" y="109"/>
                    </a:lnTo>
                    <a:lnTo>
                      <a:pt x="65" y="109"/>
                    </a:lnTo>
                    <a:lnTo>
                      <a:pt x="72" y="95"/>
                    </a:lnTo>
                    <a:lnTo>
                      <a:pt x="87" y="87"/>
                    </a:lnTo>
                    <a:lnTo>
                      <a:pt x="87" y="73"/>
                    </a:lnTo>
                    <a:lnTo>
                      <a:pt x="94" y="66"/>
                    </a:lnTo>
                    <a:lnTo>
                      <a:pt x="109" y="44"/>
                    </a:lnTo>
                    <a:lnTo>
                      <a:pt x="116" y="37"/>
                    </a:lnTo>
                    <a:lnTo>
                      <a:pt x="109" y="29"/>
                    </a:lnTo>
                    <a:lnTo>
                      <a:pt x="101" y="22"/>
                    </a:lnTo>
                    <a:lnTo>
                      <a:pt x="72" y="8"/>
                    </a:lnTo>
                    <a:lnTo>
                      <a:pt x="65" y="0"/>
                    </a:lnTo>
                    <a:lnTo>
                      <a:pt x="58" y="0"/>
                    </a:lnTo>
                    <a:lnTo>
                      <a:pt x="58" y="14"/>
                    </a:lnTo>
                    <a:lnTo>
                      <a:pt x="51" y="14"/>
                    </a:lnTo>
                    <a:lnTo>
                      <a:pt x="51" y="37"/>
                    </a:lnTo>
                    <a:lnTo>
                      <a:pt x="58" y="44"/>
                    </a:lnTo>
                    <a:lnTo>
                      <a:pt x="43" y="73"/>
                    </a:lnTo>
                    <a:lnTo>
                      <a:pt x="0" y="87"/>
                    </a:lnTo>
                    <a:lnTo>
                      <a:pt x="14" y="12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8" name="Freeform 906"/>
              <p:cNvSpPr>
                <a:spLocks/>
              </p:cNvSpPr>
              <p:nvPr/>
            </p:nvSpPr>
            <p:spPr bwMode="auto">
              <a:xfrm>
                <a:off x="3384" y="1599"/>
                <a:ext cx="125" cy="133"/>
              </a:xfrm>
              <a:custGeom>
                <a:avLst/>
                <a:gdLst>
                  <a:gd name="T0" fmla="*/ 38 w 125"/>
                  <a:gd name="T1" fmla="*/ 132 h 133"/>
                  <a:gd name="T2" fmla="*/ 38 w 125"/>
                  <a:gd name="T3" fmla="*/ 132 h 133"/>
                  <a:gd name="T4" fmla="*/ 46 w 125"/>
                  <a:gd name="T5" fmla="*/ 132 h 133"/>
                  <a:gd name="T6" fmla="*/ 54 w 125"/>
                  <a:gd name="T7" fmla="*/ 116 h 133"/>
                  <a:gd name="T8" fmla="*/ 69 w 125"/>
                  <a:gd name="T9" fmla="*/ 116 h 133"/>
                  <a:gd name="T10" fmla="*/ 77 w 125"/>
                  <a:gd name="T11" fmla="*/ 101 h 133"/>
                  <a:gd name="T12" fmla="*/ 93 w 125"/>
                  <a:gd name="T13" fmla="*/ 93 h 133"/>
                  <a:gd name="T14" fmla="*/ 93 w 125"/>
                  <a:gd name="T15" fmla="*/ 78 h 133"/>
                  <a:gd name="T16" fmla="*/ 100 w 125"/>
                  <a:gd name="T17" fmla="*/ 70 h 133"/>
                  <a:gd name="T18" fmla="*/ 100 w 125"/>
                  <a:gd name="T19" fmla="*/ 78 h 133"/>
                  <a:gd name="T20" fmla="*/ 116 w 125"/>
                  <a:gd name="T21" fmla="*/ 54 h 133"/>
                  <a:gd name="T22" fmla="*/ 124 w 125"/>
                  <a:gd name="T23" fmla="*/ 39 h 133"/>
                  <a:gd name="T24" fmla="*/ 116 w 125"/>
                  <a:gd name="T25" fmla="*/ 39 h 133"/>
                  <a:gd name="T26" fmla="*/ 108 w 125"/>
                  <a:gd name="T27" fmla="*/ 23 h 133"/>
                  <a:gd name="T28" fmla="*/ 77 w 125"/>
                  <a:gd name="T29" fmla="*/ 15 h 133"/>
                  <a:gd name="T30" fmla="*/ 69 w 125"/>
                  <a:gd name="T31" fmla="*/ 0 h 133"/>
                  <a:gd name="T32" fmla="*/ 62 w 125"/>
                  <a:gd name="T33" fmla="*/ 0 h 133"/>
                  <a:gd name="T34" fmla="*/ 62 w 125"/>
                  <a:gd name="T35" fmla="*/ 15 h 133"/>
                  <a:gd name="T36" fmla="*/ 54 w 125"/>
                  <a:gd name="T37" fmla="*/ 15 h 133"/>
                  <a:gd name="T38" fmla="*/ 54 w 125"/>
                  <a:gd name="T39" fmla="*/ 39 h 133"/>
                  <a:gd name="T40" fmla="*/ 62 w 125"/>
                  <a:gd name="T41" fmla="*/ 47 h 133"/>
                  <a:gd name="T42" fmla="*/ 46 w 125"/>
                  <a:gd name="T43" fmla="*/ 78 h 133"/>
                  <a:gd name="T44" fmla="*/ 0 w 125"/>
                  <a:gd name="T45" fmla="*/ 101 h 133"/>
                  <a:gd name="T46" fmla="*/ 15 w 125"/>
                  <a:gd name="T47" fmla="*/ 132 h 133"/>
                  <a:gd name="T48" fmla="*/ 38 w 125"/>
                  <a:gd name="T49" fmla="*/ 132 h 133"/>
                  <a:gd name="T50" fmla="*/ 46 w 125"/>
                  <a:gd name="T51" fmla="*/ 132 h 133"/>
                  <a:gd name="T52" fmla="*/ 54 w 125"/>
                  <a:gd name="T53" fmla="*/ 116 h 133"/>
                  <a:gd name="T54" fmla="*/ 69 w 125"/>
                  <a:gd name="T55" fmla="*/ 116 h 133"/>
                  <a:gd name="T56" fmla="*/ 77 w 125"/>
                  <a:gd name="T57" fmla="*/ 101 h 133"/>
                  <a:gd name="T58" fmla="*/ 93 w 125"/>
                  <a:gd name="T59" fmla="*/ 93 h 133"/>
                  <a:gd name="T60" fmla="*/ 93 w 125"/>
                  <a:gd name="T61" fmla="*/ 78 h 13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25"/>
                  <a:gd name="T94" fmla="*/ 0 h 133"/>
                  <a:gd name="T95" fmla="*/ 125 w 125"/>
                  <a:gd name="T96" fmla="*/ 133 h 13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25" h="133">
                    <a:moveTo>
                      <a:pt x="38" y="132"/>
                    </a:moveTo>
                    <a:lnTo>
                      <a:pt x="38" y="132"/>
                    </a:lnTo>
                    <a:lnTo>
                      <a:pt x="46" y="132"/>
                    </a:lnTo>
                    <a:lnTo>
                      <a:pt x="54" y="116"/>
                    </a:lnTo>
                    <a:lnTo>
                      <a:pt x="69" y="116"/>
                    </a:lnTo>
                    <a:lnTo>
                      <a:pt x="77" y="101"/>
                    </a:lnTo>
                    <a:lnTo>
                      <a:pt x="93" y="93"/>
                    </a:lnTo>
                    <a:lnTo>
                      <a:pt x="93" y="78"/>
                    </a:lnTo>
                    <a:lnTo>
                      <a:pt x="100" y="70"/>
                    </a:lnTo>
                    <a:lnTo>
                      <a:pt x="100" y="78"/>
                    </a:lnTo>
                    <a:lnTo>
                      <a:pt x="116" y="54"/>
                    </a:lnTo>
                    <a:lnTo>
                      <a:pt x="124" y="39"/>
                    </a:lnTo>
                    <a:lnTo>
                      <a:pt x="116" y="39"/>
                    </a:lnTo>
                    <a:lnTo>
                      <a:pt x="108" y="23"/>
                    </a:lnTo>
                    <a:lnTo>
                      <a:pt x="77" y="15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15"/>
                    </a:lnTo>
                    <a:lnTo>
                      <a:pt x="54" y="15"/>
                    </a:lnTo>
                    <a:lnTo>
                      <a:pt x="54" y="39"/>
                    </a:lnTo>
                    <a:lnTo>
                      <a:pt x="62" y="47"/>
                    </a:lnTo>
                    <a:lnTo>
                      <a:pt x="46" y="78"/>
                    </a:lnTo>
                    <a:lnTo>
                      <a:pt x="0" y="101"/>
                    </a:lnTo>
                    <a:lnTo>
                      <a:pt x="15" y="132"/>
                    </a:lnTo>
                    <a:lnTo>
                      <a:pt x="38" y="132"/>
                    </a:lnTo>
                    <a:lnTo>
                      <a:pt x="46" y="132"/>
                    </a:lnTo>
                    <a:lnTo>
                      <a:pt x="54" y="116"/>
                    </a:lnTo>
                    <a:lnTo>
                      <a:pt x="69" y="116"/>
                    </a:lnTo>
                    <a:lnTo>
                      <a:pt x="77" y="101"/>
                    </a:lnTo>
                    <a:lnTo>
                      <a:pt x="93" y="93"/>
                    </a:lnTo>
                    <a:lnTo>
                      <a:pt x="93" y="7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9" name="Freeform 907"/>
              <p:cNvSpPr>
                <a:spLocks/>
              </p:cNvSpPr>
              <p:nvPr/>
            </p:nvSpPr>
            <p:spPr bwMode="auto">
              <a:xfrm>
                <a:off x="3384" y="1599"/>
                <a:ext cx="125" cy="133"/>
              </a:xfrm>
              <a:custGeom>
                <a:avLst/>
                <a:gdLst>
                  <a:gd name="T0" fmla="*/ 93 w 125"/>
                  <a:gd name="T1" fmla="*/ 78 h 133"/>
                  <a:gd name="T2" fmla="*/ 100 w 125"/>
                  <a:gd name="T3" fmla="*/ 70 h 133"/>
                  <a:gd name="T4" fmla="*/ 116 w 125"/>
                  <a:gd name="T5" fmla="*/ 47 h 133"/>
                  <a:gd name="T6" fmla="*/ 124 w 125"/>
                  <a:gd name="T7" fmla="*/ 39 h 133"/>
                  <a:gd name="T8" fmla="*/ 116 w 125"/>
                  <a:gd name="T9" fmla="*/ 31 h 133"/>
                  <a:gd name="T10" fmla="*/ 108 w 125"/>
                  <a:gd name="T11" fmla="*/ 23 h 133"/>
                  <a:gd name="T12" fmla="*/ 77 w 125"/>
                  <a:gd name="T13" fmla="*/ 8 h 133"/>
                  <a:gd name="T14" fmla="*/ 69 w 125"/>
                  <a:gd name="T15" fmla="*/ 0 h 133"/>
                  <a:gd name="T16" fmla="*/ 62 w 125"/>
                  <a:gd name="T17" fmla="*/ 0 h 133"/>
                  <a:gd name="T18" fmla="*/ 62 w 125"/>
                  <a:gd name="T19" fmla="*/ 15 h 133"/>
                  <a:gd name="T20" fmla="*/ 54 w 125"/>
                  <a:gd name="T21" fmla="*/ 15 h 133"/>
                  <a:gd name="T22" fmla="*/ 54 w 125"/>
                  <a:gd name="T23" fmla="*/ 39 h 133"/>
                  <a:gd name="T24" fmla="*/ 62 w 125"/>
                  <a:gd name="T25" fmla="*/ 47 h 133"/>
                  <a:gd name="T26" fmla="*/ 46 w 125"/>
                  <a:gd name="T27" fmla="*/ 78 h 133"/>
                  <a:gd name="T28" fmla="*/ 0 w 125"/>
                  <a:gd name="T29" fmla="*/ 93 h 133"/>
                  <a:gd name="T30" fmla="*/ 15 w 125"/>
                  <a:gd name="T31" fmla="*/ 132 h 13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25"/>
                  <a:gd name="T49" fmla="*/ 0 h 133"/>
                  <a:gd name="T50" fmla="*/ 125 w 125"/>
                  <a:gd name="T51" fmla="*/ 133 h 13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25" h="133">
                    <a:moveTo>
                      <a:pt x="93" y="78"/>
                    </a:moveTo>
                    <a:lnTo>
                      <a:pt x="100" y="70"/>
                    </a:lnTo>
                    <a:lnTo>
                      <a:pt x="116" y="47"/>
                    </a:lnTo>
                    <a:lnTo>
                      <a:pt x="124" y="39"/>
                    </a:lnTo>
                    <a:lnTo>
                      <a:pt x="116" y="31"/>
                    </a:lnTo>
                    <a:lnTo>
                      <a:pt x="108" y="23"/>
                    </a:lnTo>
                    <a:lnTo>
                      <a:pt x="77" y="8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15"/>
                    </a:lnTo>
                    <a:lnTo>
                      <a:pt x="54" y="15"/>
                    </a:lnTo>
                    <a:lnTo>
                      <a:pt x="54" y="39"/>
                    </a:lnTo>
                    <a:lnTo>
                      <a:pt x="62" y="47"/>
                    </a:lnTo>
                    <a:lnTo>
                      <a:pt x="46" y="78"/>
                    </a:lnTo>
                    <a:lnTo>
                      <a:pt x="0" y="93"/>
                    </a:lnTo>
                    <a:lnTo>
                      <a:pt x="15" y="132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0" name="Freeform 908"/>
              <p:cNvSpPr>
                <a:spLocks/>
              </p:cNvSpPr>
              <p:nvPr/>
            </p:nvSpPr>
            <p:spPr bwMode="auto">
              <a:xfrm>
                <a:off x="3445" y="157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0 h 2"/>
                  <a:gd name="T4" fmla="*/ 0 w 2"/>
                  <a:gd name="T5" fmla="*/ 1 h 2"/>
                  <a:gd name="T6" fmla="*/ 1 w 2"/>
                  <a:gd name="T7" fmla="*/ 1 h 2"/>
                  <a:gd name="T8" fmla="*/ 1 w 2"/>
                  <a:gd name="T9" fmla="*/ 0 h 2"/>
                  <a:gd name="T10" fmla="*/ 0 w 2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21" name="Freeform 909"/>
              <p:cNvSpPr>
                <a:spLocks/>
              </p:cNvSpPr>
              <p:nvPr/>
            </p:nvSpPr>
            <p:spPr bwMode="auto">
              <a:xfrm>
                <a:off x="3446" y="1576"/>
                <a:ext cx="8" cy="8"/>
              </a:xfrm>
              <a:custGeom>
                <a:avLst/>
                <a:gdLst>
                  <a:gd name="T0" fmla="*/ 7 w 8"/>
                  <a:gd name="T1" fmla="*/ 0 h 8"/>
                  <a:gd name="T2" fmla="*/ 7 w 8"/>
                  <a:gd name="T3" fmla="*/ 0 h 8"/>
                  <a:gd name="T4" fmla="*/ 0 w 8"/>
                  <a:gd name="T5" fmla="*/ 7 h 8"/>
                  <a:gd name="T6" fmla="*/ 7 w 8"/>
                  <a:gd name="T7" fmla="*/ 7 h 8"/>
                  <a:gd name="T8" fmla="*/ 7 w 8"/>
                  <a:gd name="T9" fmla="*/ 0 h 8"/>
                  <a:gd name="T10" fmla="*/ 0 w 8"/>
                  <a:gd name="T11" fmla="*/ 0 h 8"/>
                  <a:gd name="T12" fmla="*/ 0 w 8"/>
                  <a:gd name="T13" fmla="*/ 7 h 8"/>
                  <a:gd name="T14" fmla="*/ 7 w 8"/>
                  <a:gd name="T15" fmla="*/ 7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8"/>
                  <a:gd name="T26" fmla="*/ 8 w 8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7" y="7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7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18" name="Freeform 910"/>
            <p:cNvSpPr>
              <a:spLocks/>
            </p:cNvSpPr>
            <p:nvPr/>
          </p:nvSpPr>
          <p:spPr bwMode="auto">
            <a:xfrm>
              <a:off x="3681" y="2006"/>
              <a:ext cx="259" cy="256"/>
            </a:xfrm>
            <a:custGeom>
              <a:avLst/>
              <a:gdLst>
                <a:gd name="T0" fmla="*/ 110 w 249"/>
                <a:gd name="T1" fmla="*/ 255 h 225"/>
                <a:gd name="T2" fmla="*/ 94 w 249"/>
                <a:gd name="T3" fmla="*/ 239 h 225"/>
                <a:gd name="T4" fmla="*/ 62 w 249"/>
                <a:gd name="T5" fmla="*/ 230 h 225"/>
                <a:gd name="T6" fmla="*/ 48 w 249"/>
                <a:gd name="T7" fmla="*/ 230 h 225"/>
                <a:gd name="T8" fmla="*/ 17 w 249"/>
                <a:gd name="T9" fmla="*/ 239 h 225"/>
                <a:gd name="T10" fmla="*/ 17 w 249"/>
                <a:gd name="T11" fmla="*/ 213 h 225"/>
                <a:gd name="T12" fmla="*/ 31 w 249"/>
                <a:gd name="T13" fmla="*/ 205 h 225"/>
                <a:gd name="T14" fmla="*/ 31 w 249"/>
                <a:gd name="T15" fmla="*/ 196 h 225"/>
                <a:gd name="T16" fmla="*/ 8 w 249"/>
                <a:gd name="T17" fmla="*/ 171 h 225"/>
                <a:gd name="T18" fmla="*/ 23 w 249"/>
                <a:gd name="T19" fmla="*/ 152 h 225"/>
                <a:gd name="T20" fmla="*/ 48 w 249"/>
                <a:gd name="T21" fmla="*/ 152 h 225"/>
                <a:gd name="T22" fmla="*/ 62 w 249"/>
                <a:gd name="T23" fmla="*/ 152 h 225"/>
                <a:gd name="T24" fmla="*/ 86 w 249"/>
                <a:gd name="T25" fmla="*/ 127 h 225"/>
                <a:gd name="T26" fmla="*/ 110 w 249"/>
                <a:gd name="T27" fmla="*/ 118 h 225"/>
                <a:gd name="T28" fmla="*/ 110 w 249"/>
                <a:gd name="T29" fmla="*/ 112 h 225"/>
                <a:gd name="T30" fmla="*/ 125 w 249"/>
                <a:gd name="T31" fmla="*/ 112 h 225"/>
                <a:gd name="T32" fmla="*/ 125 w 249"/>
                <a:gd name="T33" fmla="*/ 93 h 225"/>
                <a:gd name="T34" fmla="*/ 149 w 249"/>
                <a:gd name="T35" fmla="*/ 77 h 225"/>
                <a:gd name="T36" fmla="*/ 156 w 249"/>
                <a:gd name="T37" fmla="*/ 59 h 225"/>
                <a:gd name="T38" fmla="*/ 164 w 249"/>
                <a:gd name="T39" fmla="*/ 42 h 225"/>
                <a:gd name="T40" fmla="*/ 156 w 249"/>
                <a:gd name="T41" fmla="*/ 16 h 225"/>
                <a:gd name="T42" fmla="*/ 180 w 249"/>
                <a:gd name="T43" fmla="*/ 8 h 225"/>
                <a:gd name="T44" fmla="*/ 211 w 249"/>
                <a:gd name="T45" fmla="*/ 0 h 225"/>
                <a:gd name="T46" fmla="*/ 227 w 249"/>
                <a:gd name="T47" fmla="*/ 8 h 225"/>
                <a:gd name="T48" fmla="*/ 235 w 249"/>
                <a:gd name="T49" fmla="*/ 16 h 225"/>
                <a:gd name="T50" fmla="*/ 242 w 249"/>
                <a:gd name="T51" fmla="*/ 25 h 225"/>
                <a:gd name="T52" fmla="*/ 251 w 249"/>
                <a:gd name="T53" fmla="*/ 42 h 225"/>
                <a:gd name="T54" fmla="*/ 227 w 249"/>
                <a:gd name="T55" fmla="*/ 50 h 225"/>
                <a:gd name="T56" fmla="*/ 204 w 249"/>
                <a:gd name="T57" fmla="*/ 50 h 225"/>
                <a:gd name="T58" fmla="*/ 204 w 249"/>
                <a:gd name="T59" fmla="*/ 59 h 225"/>
                <a:gd name="T60" fmla="*/ 204 w 249"/>
                <a:gd name="T61" fmla="*/ 77 h 225"/>
                <a:gd name="T62" fmla="*/ 211 w 249"/>
                <a:gd name="T63" fmla="*/ 84 h 225"/>
                <a:gd name="T64" fmla="*/ 218 w 249"/>
                <a:gd name="T65" fmla="*/ 93 h 225"/>
                <a:gd name="T66" fmla="*/ 211 w 249"/>
                <a:gd name="T67" fmla="*/ 102 h 225"/>
                <a:gd name="T68" fmla="*/ 211 w 249"/>
                <a:gd name="T69" fmla="*/ 118 h 225"/>
                <a:gd name="T70" fmla="*/ 204 w 249"/>
                <a:gd name="T71" fmla="*/ 127 h 225"/>
                <a:gd name="T72" fmla="*/ 196 w 249"/>
                <a:gd name="T73" fmla="*/ 144 h 225"/>
                <a:gd name="T74" fmla="*/ 180 w 249"/>
                <a:gd name="T75" fmla="*/ 171 h 225"/>
                <a:gd name="T76" fmla="*/ 156 w 249"/>
                <a:gd name="T77" fmla="*/ 187 h 225"/>
                <a:gd name="T78" fmla="*/ 133 w 249"/>
                <a:gd name="T79" fmla="*/ 196 h 225"/>
                <a:gd name="T80" fmla="*/ 141 w 249"/>
                <a:gd name="T81" fmla="*/ 213 h 225"/>
                <a:gd name="T82" fmla="*/ 149 w 249"/>
                <a:gd name="T83" fmla="*/ 221 h 225"/>
                <a:gd name="T84" fmla="*/ 149 w 249"/>
                <a:gd name="T85" fmla="*/ 247 h 225"/>
                <a:gd name="T86" fmla="*/ 125 w 249"/>
                <a:gd name="T87" fmla="*/ 247 h 225"/>
                <a:gd name="T88" fmla="*/ 118 w 249"/>
                <a:gd name="T89" fmla="*/ 255 h 2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49"/>
                <a:gd name="T136" fmla="*/ 0 h 225"/>
                <a:gd name="T137" fmla="*/ 249 w 249"/>
                <a:gd name="T138" fmla="*/ 225 h 2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49" h="225">
                  <a:moveTo>
                    <a:pt x="106" y="224"/>
                  </a:moveTo>
                  <a:lnTo>
                    <a:pt x="106" y="224"/>
                  </a:lnTo>
                  <a:lnTo>
                    <a:pt x="98" y="224"/>
                  </a:lnTo>
                  <a:lnTo>
                    <a:pt x="90" y="210"/>
                  </a:lnTo>
                  <a:lnTo>
                    <a:pt x="83" y="202"/>
                  </a:lnTo>
                  <a:lnTo>
                    <a:pt x="60" y="202"/>
                  </a:lnTo>
                  <a:lnTo>
                    <a:pt x="53" y="202"/>
                  </a:lnTo>
                  <a:lnTo>
                    <a:pt x="46" y="202"/>
                  </a:lnTo>
                  <a:lnTo>
                    <a:pt x="16" y="202"/>
                  </a:lnTo>
                  <a:lnTo>
                    <a:pt x="16" y="210"/>
                  </a:lnTo>
                  <a:lnTo>
                    <a:pt x="8" y="202"/>
                  </a:lnTo>
                  <a:lnTo>
                    <a:pt x="16" y="187"/>
                  </a:lnTo>
                  <a:lnTo>
                    <a:pt x="22" y="187"/>
                  </a:lnTo>
                  <a:lnTo>
                    <a:pt x="30" y="180"/>
                  </a:lnTo>
                  <a:lnTo>
                    <a:pt x="38" y="172"/>
                  </a:lnTo>
                  <a:lnTo>
                    <a:pt x="30" y="172"/>
                  </a:lnTo>
                  <a:lnTo>
                    <a:pt x="30" y="157"/>
                  </a:lnTo>
                  <a:lnTo>
                    <a:pt x="8" y="150"/>
                  </a:lnTo>
                  <a:lnTo>
                    <a:pt x="0" y="127"/>
                  </a:lnTo>
                  <a:lnTo>
                    <a:pt x="22" y="134"/>
                  </a:lnTo>
                  <a:lnTo>
                    <a:pt x="38" y="134"/>
                  </a:lnTo>
                  <a:lnTo>
                    <a:pt x="46" y="134"/>
                  </a:lnTo>
                  <a:lnTo>
                    <a:pt x="53" y="134"/>
                  </a:lnTo>
                  <a:lnTo>
                    <a:pt x="60" y="134"/>
                  </a:lnTo>
                  <a:lnTo>
                    <a:pt x="83" y="127"/>
                  </a:lnTo>
                  <a:lnTo>
                    <a:pt x="83" y="112"/>
                  </a:lnTo>
                  <a:lnTo>
                    <a:pt x="90" y="104"/>
                  </a:lnTo>
                  <a:lnTo>
                    <a:pt x="106" y="104"/>
                  </a:lnTo>
                  <a:lnTo>
                    <a:pt x="98" y="98"/>
                  </a:lnTo>
                  <a:lnTo>
                    <a:pt x="106" y="98"/>
                  </a:lnTo>
                  <a:lnTo>
                    <a:pt x="113" y="98"/>
                  </a:lnTo>
                  <a:lnTo>
                    <a:pt x="120" y="98"/>
                  </a:lnTo>
                  <a:lnTo>
                    <a:pt x="128" y="90"/>
                  </a:lnTo>
                  <a:lnTo>
                    <a:pt x="120" y="82"/>
                  </a:lnTo>
                  <a:lnTo>
                    <a:pt x="128" y="74"/>
                  </a:lnTo>
                  <a:lnTo>
                    <a:pt x="143" y="68"/>
                  </a:lnTo>
                  <a:lnTo>
                    <a:pt x="136" y="52"/>
                  </a:lnTo>
                  <a:lnTo>
                    <a:pt x="150" y="52"/>
                  </a:lnTo>
                  <a:lnTo>
                    <a:pt x="150" y="44"/>
                  </a:lnTo>
                  <a:lnTo>
                    <a:pt x="158" y="37"/>
                  </a:lnTo>
                  <a:lnTo>
                    <a:pt x="158" y="30"/>
                  </a:lnTo>
                  <a:lnTo>
                    <a:pt x="150" y="14"/>
                  </a:lnTo>
                  <a:lnTo>
                    <a:pt x="158" y="14"/>
                  </a:lnTo>
                  <a:lnTo>
                    <a:pt x="173" y="7"/>
                  </a:lnTo>
                  <a:lnTo>
                    <a:pt x="188" y="0"/>
                  </a:lnTo>
                  <a:lnTo>
                    <a:pt x="203" y="0"/>
                  </a:lnTo>
                  <a:lnTo>
                    <a:pt x="218" y="0"/>
                  </a:lnTo>
                  <a:lnTo>
                    <a:pt x="218" y="7"/>
                  </a:lnTo>
                  <a:lnTo>
                    <a:pt x="226" y="7"/>
                  </a:lnTo>
                  <a:lnTo>
                    <a:pt x="226" y="14"/>
                  </a:lnTo>
                  <a:lnTo>
                    <a:pt x="226" y="22"/>
                  </a:lnTo>
                  <a:lnTo>
                    <a:pt x="233" y="22"/>
                  </a:lnTo>
                  <a:lnTo>
                    <a:pt x="248" y="30"/>
                  </a:lnTo>
                  <a:lnTo>
                    <a:pt x="241" y="37"/>
                  </a:lnTo>
                  <a:lnTo>
                    <a:pt x="233" y="44"/>
                  </a:lnTo>
                  <a:lnTo>
                    <a:pt x="218" y="44"/>
                  </a:lnTo>
                  <a:lnTo>
                    <a:pt x="196" y="37"/>
                  </a:lnTo>
                  <a:lnTo>
                    <a:pt x="196" y="44"/>
                  </a:lnTo>
                  <a:lnTo>
                    <a:pt x="188" y="44"/>
                  </a:lnTo>
                  <a:lnTo>
                    <a:pt x="196" y="52"/>
                  </a:lnTo>
                  <a:lnTo>
                    <a:pt x="196" y="60"/>
                  </a:lnTo>
                  <a:lnTo>
                    <a:pt x="196" y="68"/>
                  </a:lnTo>
                  <a:lnTo>
                    <a:pt x="196" y="74"/>
                  </a:lnTo>
                  <a:lnTo>
                    <a:pt x="203" y="74"/>
                  </a:lnTo>
                  <a:lnTo>
                    <a:pt x="203" y="82"/>
                  </a:lnTo>
                  <a:lnTo>
                    <a:pt x="210" y="82"/>
                  </a:lnTo>
                  <a:lnTo>
                    <a:pt x="218" y="90"/>
                  </a:lnTo>
                  <a:lnTo>
                    <a:pt x="203" y="90"/>
                  </a:lnTo>
                  <a:lnTo>
                    <a:pt x="203" y="98"/>
                  </a:lnTo>
                  <a:lnTo>
                    <a:pt x="203" y="104"/>
                  </a:lnTo>
                  <a:lnTo>
                    <a:pt x="210" y="104"/>
                  </a:lnTo>
                  <a:lnTo>
                    <a:pt x="196" y="112"/>
                  </a:lnTo>
                  <a:lnTo>
                    <a:pt x="196" y="120"/>
                  </a:lnTo>
                  <a:lnTo>
                    <a:pt x="188" y="127"/>
                  </a:lnTo>
                  <a:lnTo>
                    <a:pt x="180" y="142"/>
                  </a:lnTo>
                  <a:lnTo>
                    <a:pt x="173" y="150"/>
                  </a:lnTo>
                  <a:lnTo>
                    <a:pt x="166" y="157"/>
                  </a:lnTo>
                  <a:lnTo>
                    <a:pt x="150" y="164"/>
                  </a:lnTo>
                  <a:lnTo>
                    <a:pt x="143" y="157"/>
                  </a:lnTo>
                  <a:lnTo>
                    <a:pt x="128" y="172"/>
                  </a:lnTo>
                  <a:lnTo>
                    <a:pt x="128" y="180"/>
                  </a:lnTo>
                  <a:lnTo>
                    <a:pt x="136" y="187"/>
                  </a:lnTo>
                  <a:lnTo>
                    <a:pt x="136" y="194"/>
                  </a:lnTo>
                  <a:lnTo>
                    <a:pt x="143" y="194"/>
                  </a:lnTo>
                  <a:lnTo>
                    <a:pt x="150" y="217"/>
                  </a:lnTo>
                  <a:lnTo>
                    <a:pt x="143" y="217"/>
                  </a:lnTo>
                  <a:lnTo>
                    <a:pt x="136" y="224"/>
                  </a:lnTo>
                  <a:lnTo>
                    <a:pt x="120" y="217"/>
                  </a:lnTo>
                  <a:lnTo>
                    <a:pt x="120" y="224"/>
                  </a:lnTo>
                  <a:lnTo>
                    <a:pt x="113" y="224"/>
                  </a:lnTo>
                  <a:lnTo>
                    <a:pt x="106" y="22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19" name="Freeform 911"/>
            <p:cNvSpPr>
              <a:spLocks/>
            </p:cNvSpPr>
            <p:nvPr/>
          </p:nvSpPr>
          <p:spPr bwMode="auto">
            <a:xfrm>
              <a:off x="3681" y="2006"/>
              <a:ext cx="267" cy="265"/>
            </a:xfrm>
            <a:custGeom>
              <a:avLst/>
              <a:gdLst>
                <a:gd name="T0" fmla="*/ 97 w 257"/>
                <a:gd name="T1" fmla="*/ 247 h 233"/>
                <a:gd name="T2" fmla="*/ 57 w 257"/>
                <a:gd name="T3" fmla="*/ 247 h 233"/>
                <a:gd name="T4" fmla="*/ 17 w 257"/>
                <a:gd name="T5" fmla="*/ 247 h 233"/>
                <a:gd name="T6" fmla="*/ 24 w 257"/>
                <a:gd name="T7" fmla="*/ 221 h 233"/>
                <a:gd name="T8" fmla="*/ 32 w 257"/>
                <a:gd name="T9" fmla="*/ 202 h 233"/>
                <a:gd name="T10" fmla="*/ 0 w 257"/>
                <a:gd name="T11" fmla="*/ 150 h 233"/>
                <a:gd name="T12" fmla="*/ 49 w 257"/>
                <a:gd name="T13" fmla="*/ 158 h 233"/>
                <a:gd name="T14" fmla="*/ 89 w 257"/>
                <a:gd name="T15" fmla="*/ 150 h 233"/>
                <a:gd name="T16" fmla="*/ 113 w 257"/>
                <a:gd name="T17" fmla="*/ 123 h 233"/>
                <a:gd name="T18" fmla="*/ 122 w 257"/>
                <a:gd name="T19" fmla="*/ 115 h 233"/>
                <a:gd name="T20" fmla="*/ 129 w 257"/>
                <a:gd name="T21" fmla="*/ 97 h 233"/>
                <a:gd name="T22" fmla="*/ 145 w 257"/>
                <a:gd name="T23" fmla="*/ 61 h 233"/>
                <a:gd name="T24" fmla="*/ 169 w 257"/>
                <a:gd name="T25" fmla="*/ 43 h 233"/>
                <a:gd name="T26" fmla="*/ 169 w 257"/>
                <a:gd name="T27" fmla="*/ 17 h 233"/>
                <a:gd name="T28" fmla="*/ 218 w 257"/>
                <a:gd name="T29" fmla="*/ 0 h 233"/>
                <a:gd name="T30" fmla="*/ 242 w 257"/>
                <a:gd name="T31" fmla="*/ 17 h 233"/>
                <a:gd name="T32" fmla="*/ 266 w 257"/>
                <a:gd name="T33" fmla="*/ 35 h 233"/>
                <a:gd name="T34" fmla="*/ 234 w 257"/>
                <a:gd name="T35" fmla="*/ 52 h 233"/>
                <a:gd name="T36" fmla="*/ 202 w 257"/>
                <a:gd name="T37" fmla="*/ 61 h 233"/>
                <a:gd name="T38" fmla="*/ 210 w 257"/>
                <a:gd name="T39" fmla="*/ 80 h 233"/>
                <a:gd name="T40" fmla="*/ 218 w 257"/>
                <a:gd name="T41" fmla="*/ 97 h 233"/>
                <a:gd name="T42" fmla="*/ 218 w 257"/>
                <a:gd name="T43" fmla="*/ 106 h 233"/>
                <a:gd name="T44" fmla="*/ 225 w 257"/>
                <a:gd name="T45" fmla="*/ 123 h 233"/>
                <a:gd name="T46" fmla="*/ 202 w 257"/>
                <a:gd name="T47" fmla="*/ 150 h 233"/>
                <a:gd name="T48" fmla="*/ 178 w 257"/>
                <a:gd name="T49" fmla="*/ 185 h 233"/>
                <a:gd name="T50" fmla="*/ 137 w 257"/>
                <a:gd name="T51" fmla="*/ 202 h 233"/>
                <a:gd name="T52" fmla="*/ 145 w 257"/>
                <a:gd name="T53" fmla="*/ 229 h 233"/>
                <a:gd name="T54" fmla="*/ 154 w 257"/>
                <a:gd name="T55" fmla="*/ 264 h 233"/>
                <a:gd name="T56" fmla="*/ 129 w 257"/>
                <a:gd name="T57" fmla="*/ 256 h 233"/>
                <a:gd name="T58" fmla="*/ 113 w 257"/>
                <a:gd name="T59" fmla="*/ 264 h 233"/>
                <a:gd name="T60" fmla="*/ 89 w 257"/>
                <a:gd name="T61" fmla="*/ 238 h 233"/>
                <a:gd name="T62" fmla="*/ 49 w 257"/>
                <a:gd name="T63" fmla="*/ 238 h 233"/>
                <a:gd name="T64" fmla="*/ 8 w 257"/>
                <a:gd name="T65" fmla="*/ 238 h 233"/>
                <a:gd name="T66" fmla="*/ 32 w 257"/>
                <a:gd name="T67" fmla="*/ 212 h 233"/>
                <a:gd name="T68" fmla="*/ 32 w 257"/>
                <a:gd name="T69" fmla="*/ 185 h 233"/>
                <a:gd name="T70" fmla="*/ 24 w 257"/>
                <a:gd name="T71" fmla="*/ 158 h 233"/>
                <a:gd name="T72" fmla="*/ 57 w 257"/>
                <a:gd name="T73" fmla="*/ 158 h 233"/>
                <a:gd name="T74" fmla="*/ 89 w 257"/>
                <a:gd name="T75" fmla="*/ 132 h 233"/>
                <a:gd name="T76" fmla="*/ 105 w 257"/>
                <a:gd name="T77" fmla="*/ 115 h 233"/>
                <a:gd name="T78" fmla="*/ 129 w 257"/>
                <a:gd name="T79" fmla="*/ 115 h 233"/>
                <a:gd name="T80" fmla="*/ 137 w 257"/>
                <a:gd name="T81" fmla="*/ 88 h 233"/>
                <a:gd name="T82" fmla="*/ 161 w 257"/>
                <a:gd name="T83" fmla="*/ 61 h 233"/>
                <a:gd name="T84" fmla="*/ 169 w 257"/>
                <a:gd name="T85" fmla="*/ 35 h 233"/>
                <a:gd name="T86" fmla="*/ 186 w 257"/>
                <a:gd name="T87" fmla="*/ 8 h 233"/>
                <a:gd name="T88" fmla="*/ 234 w 257"/>
                <a:gd name="T89" fmla="*/ 0 h 233"/>
                <a:gd name="T90" fmla="*/ 242 w 257"/>
                <a:gd name="T91" fmla="*/ 17 h 233"/>
                <a:gd name="T92" fmla="*/ 266 w 257"/>
                <a:gd name="T93" fmla="*/ 35 h 233"/>
                <a:gd name="T94" fmla="*/ 234 w 257"/>
                <a:gd name="T95" fmla="*/ 52 h 233"/>
                <a:gd name="T96" fmla="*/ 202 w 257"/>
                <a:gd name="T97" fmla="*/ 52 h 233"/>
                <a:gd name="T98" fmla="*/ 210 w 257"/>
                <a:gd name="T99" fmla="*/ 80 h 233"/>
                <a:gd name="T100" fmla="*/ 218 w 257"/>
                <a:gd name="T101" fmla="*/ 97 h 233"/>
                <a:gd name="T102" fmla="*/ 218 w 257"/>
                <a:gd name="T103" fmla="*/ 106 h 233"/>
                <a:gd name="T104" fmla="*/ 225 w 257"/>
                <a:gd name="T105" fmla="*/ 123 h 233"/>
                <a:gd name="T106" fmla="*/ 202 w 257"/>
                <a:gd name="T107" fmla="*/ 150 h 233"/>
                <a:gd name="T108" fmla="*/ 178 w 257"/>
                <a:gd name="T109" fmla="*/ 185 h 233"/>
                <a:gd name="T110" fmla="*/ 137 w 257"/>
                <a:gd name="T111" fmla="*/ 202 h 233"/>
                <a:gd name="T112" fmla="*/ 145 w 257"/>
                <a:gd name="T113" fmla="*/ 229 h 233"/>
                <a:gd name="T114" fmla="*/ 154 w 257"/>
                <a:gd name="T115" fmla="*/ 256 h 233"/>
                <a:gd name="T116" fmla="*/ 129 w 257"/>
                <a:gd name="T117" fmla="*/ 264 h 2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57"/>
                <a:gd name="T178" fmla="*/ 0 h 233"/>
                <a:gd name="T179" fmla="*/ 257 w 257"/>
                <a:gd name="T180" fmla="*/ 233 h 2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57" h="233">
                  <a:moveTo>
                    <a:pt x="101" y="232"/>
                  </a:moveTo>
                  <a:lnTo>
                    <a:pt x="101" y="232"/>
                  </a:lnTo>
                  <a:lnTo>
                    <a:pt x="93" y="217"/>
                  </a:lnTo>
                  <a:lnTo>
                    <a:pt x="86" y="209"/>
                  </a:lnTo>
                  <a:lnTo>
                    <a:pt x="62" y="209"/>
                  </a:lnTo>
                  <a:lnTo>
                    <a:pt x="55" y="217"/>
                  </a:lnTo>
                  <a:lnTo>
                    <a:pt x="47" y="209"/>
                  </a:lnTo>
                  <a:lnTo>
                    <a:pt x="16" y="209"/>
                  </a:lnTo>
                  <a:lnTo>
                    <a:pt x="16" y="217"/>
                  </a:lnTo>
                  <a:lnTo>
                    <a:pt x="8" y="217"/>
                  </a:lnTo>
                  <a:lnTo>
                    <a:pt x="16" y="194"/>
                  </a:lnTo>
                  <a:lnTo>
                    <a:pt x="23" y="194"/>
                  </a:lnTo>
                  <a:lnTo>
                    <a:pt x="31" y="186"/>
                  </a:lnTo>
                  <a:lnTo>
                    <a:pt x="39" y="178"/>
                  </a:lnTo>
                  <a:lnTo>
                    <a:pt x="31" y="178"/>
                  </a:lnTo>
                  <a:lnTo>
                    <a:pt x="31" y="163"/>
                  </a:lnTo>
                  <a:lnTo>
                    <a:pt x="8" y="155"/>
                  </a:lnTo>
                  <a:lnTo>
                    <a:pt x="0" y="132"/>
                  </a:lnTo>
                  <a:lnTo>
                    <a:pt x="23" y="139"/>
                  </a:lnTo>
                  <a:lnTo>
                    <a:pt x="39" y="139"/>
                  </a:lnTo>
                  <a:lnTo>
                    <a:pt x="47" y="139"/>
                  </a:lnTo>
                  <a:lnTo>
                    <a:pt x="55" y="139"/>
                  </a:lnTo>
                  <a:lnTo>
                    <a:pt x="62" y="139"/>
                  </a:lnTo>
                  <a:lnTo>
                    <a:pt x="86" y="132"/>
                  </a:lnTo>
                  <a:lnTo>
                    <a:pt x="86" y="116"/>
                  </a:lnTo>
                  <a:lnTo>
                    <a:pt x="93" y="108"/>
                  </a:lnTo>
                  <a:lnTo>
                    <a:pt x="109" y="108"/>
                  </a:lnTo>
                  <a:lnTo>
                    <a:pt x="101" y="101"/>
                  </a:lnTo>
                  <a:lnTo>
                    <a:pt x="109" y="101"/>
                  </a:lnTo>
                  <a:lnTo>
                    <a:pt x="117" y="101"/>
                  </a:lnTo>
                  <a:lnTo>
                    <a:pt x="124" y="101"/>
                  </a:lnTo>
                  <a:lnTo>
                    <a:pt x="132" y="93"/>
                  </a:lnTo>
                  <a:lnTo>
                    <a:pt x="124" y="85"/>
                  </a:lnTo>
                  <a:lnTo>
                    <a:pt x="132" y="77"/>
                  </a:lnTo>
                  <a:lnTo>
                    <a:pt x="148" y="70"/>
                  </a:lnTo>
                  <a:lnTo>
                    <a:pt x="140" y="54"/>
                  </a:lnTo>
                  <a:lnTo>
                    <a:pt x="155" y="54"/>
                  </a:lnTo>
                  <a:lnTo>
                    <a:pt x="155" y="46"/>
                  </a:lnTo>
                  <a:lnTo>
                    <a:pt x="163" y="38"/>
                  </a:lnTo>
                  <a:lnTo>
                    <a:pt x="163" y="31"/>
                  </a:lnTo>
                  <a:lnTo>
                    <a:pt x="155" y="23"/>
                  </a:lnTo>
                  <a:lnTo>
                    <a:pt x="163" y="15"/>
                  </a:lnTo>
                  <a:lnTo>
                    <a:pt x="179" y="7"/>
                  </a:lnTo>
                  <a:lnTo>
                    <a:pt x="194" y="7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25" y="7"/>
                  </a:lnTo>
                  <a:lnTo>
                    <a:pt x="233" y="15"/>
                  </a:lnTo>
                  <a:lnTo>
                    <a:pt x="233" y="23"/>
                  </a:lnTo>
                  <a:lnTo>
                    <a:pt x="241" y="23"/>
                  </a:lnTo>
                  <a:lnTo>
                    <a:pt x="256" y="31"/>
                  </a:lnTo>
                  <a:lnTo>
                    <a:pt x="249" y="38"/>
                  </a:lnTo>
                  <a:lnTo>
                    <a:pt x="241" y="46"/>
                  </a:lnTo>
                  <a:lnTo>
                    <a:pt x="225" y="46"/>
                  </a:lnTo>
                  <a:lnTo>
                    <a:pt x="202" y="38"/>
                  </a:lnTo>
                  <a:lnTo>
                    <a:pt x="202" y="46"/>
                  </a:lnTo>
                  <a:lnTo>
                    <a:pt x="194" y="54"/>
                  </a:lnTo>
                  <a:lnTo>
                    <a:pt x="202" y="54"/>
                  </a:lnTo>
                  <a:lnTo>
                    <a:pt x="202" y="62"/>
                  </a:lnTo>
                  <a:lnTo>
                    <a:pt x="202" y="70"/>
                  </a:lnTo>
                  <a:lnTo>
                    <a:pt x="202" y="77"/>
                  </a:lnTo>
                  <a:lnTo>
                    <a:pt x="210" y="77"/>
                  </a:lnTo>
                  <a:lnTo>
                    <a:pt x="210" y="85"/>
                  </a:lnTo>
                  <a:lnTo>
                    <a:pt x="217" y="85"/>
                  </a:lnTo>
                  <a:lnTo>
                    <a:pt x="225" y="93"/>
                  </a:lnTo>
                  <a:lnTo>
                    <a:pt x="210" y="93"/>
                  </a:lnTo>
                  <a:lnTo>
                    <a:pt x="210" y="101"/>
                  </a:lnTo>
                  <a:lnTo>
                    <a:pt x="210" y="108"/>
                  </a:lnTo>
                  <a:lnTo>
                    <a:pt x="217" y="108"/>
                  </a:lnTo>
                  <a:lnTo>
                    <a:pt x="202" y="116"/>
                  </a:lnTo>
                  <a:lnTo>
                    <a:pt x="202" y="124"/>
                  </a:lnTo>
                  <a:lnTo>
                    <a:pt x="194" y="132"/>
                  </a:lnTo>
                  <a:lnTo>
                    <a:pt x="186" y="147"/>
                  </a:lnTo>
                  <a:lnTo>
                    <a:pt x="179" y="155"/>
                  </a:lnTo>
                  <a:lnTo>
                    <a:pt x="171" y="163"/>
                  </a:lnTo>
                  <a:lnTo>
                    <a:pt x="155" y="170"/>
                  </a:lnTo>
                  <a:lnTo>
                    <a:pt x="148" y="163"/>
                  </a:lnTo>
                  <a:lnTo>
                    <a:pt x="132" y="178"/>
                  </a:lnTo>
                  <a:lnTo>
                    <a:pt x="132" y="186"/>
                  </a:lnTo>
                  <a:lnTo>
                    <a:pt x="140" y="194"/>
                  </a:lnTo>
                  <a:lnTo>
                    <a:pt x="140" y="201"/>
                  </a:lnTo>
                  <a:lnTo>
                    <a:pt x="148" y="201"/>
                  </a:lnTo>
                  <a:lnTo>
                    <a:pt x="155" y="225"/>
                  </a:lnTo>
                  <a:lnTo>
                    <a:pt x="148" y="232"/>
                  </a:lnTo>
                  <a:lnTo>
                    <a:pt x="148" y="225"/>
                  </a:lnTo>
                  <a:lnTo>
                    <a:pt x="140" y="232"/>
                  </a:lnTo>
                  <a:lnTo>
                    <a:pt x="124" y="225"/>
                  </a:lnTo>
                  <a:lnTo>
                    <a:pt x="124" y="232"/>
                  </a:lnTo>
                  <a:lnTo>
                    <a:pt x="117" y="232"/>
                  </a:lnTo>
                  <a:lnTo>
                    <a:pt x="109" y="232"/>
                  </a:lnTo>
                  <a:lnTo>
                    <a:pt x="101" y="232"/>
                  </a:lnTo>
                  <a:lnTo>
                    <a:pt x="93" y="217"/>
                  </a:lnTo>
                  <a:lnTo>
                    <a:pt x="86" y="209"/>
                  </a:lnTo>
                  <a:lnTo>
                    <a:pt x="62" y="209"/>
                  </a:lnTo>
                  <a:lnTo>
                    <a:pt x="55" y="209"/>
                  </a:lnTo>
                  <a:lnTo>
                    <a:pt x="47" y="209"/>
                  </a:lnTo>
                  <a:lnTo>
                    <a:pt x="16" y="209"/>
                  </a:lnTo>
                  <a:lnTo>
                    <a:pt x="16" y="217"/>
                  </a:lnTo>
                  <a:lnTo>
                    <a:pt x="8" y="209"/>
                  </a:lnTo>
                  <a:lnTo>
                    <a:pt x="16" y="194"/>
                  </a:lnTo>
                  <a:lnTo>
                    <a:pt x="23" y="194"/>
                  </a:lnTo>
                  <a:lnTo>
                    <a:pt x="31" y="186"/>
                  </a:lnTo>
                  <a:lnTo>
                    <a:pt x="39" y="178"/>
                  </a:lnTo>
                  <a:lnTo>
                    <a:pt x="31" y="178"/>
                  </a:lnTo>
                  <a:lnTo>
                    <a:pt x="31" y="163"/>
                  </a:lnTo>
                  <a:lnTo>
                    <a:pt x="8" y="155"/>
                  </a:lnTo>
                  <a:lnTo>
                    <a:pt x="0" y="132"/>
                  </a:lnTo>
                  <a:lnTo>
                    <a:pt x="23" y="139"/>
                  </a:lnTo>
                  <a:lnTo>
                    <a:pt x="39" y="139"/>
                  </a:lnTo>
                  <a:lnTo>
                    <a:pt x="47" y="139"/>
                  </a:lnTo>
                  <a:lnTo>
                    <a:pt x="55" y="139"/>
                  </a:lnTo>
                  <a:lnTo>
                    <a:pt x="62" y="139"/>
                  </a:lnTo>
                  <a:lnTo>
                    <a:pt x="86" y="132"/>
                  </a:lnTo>
                  <a:lnTo>
                    <a:pt x="86" y="116"/>
                  </a:lnTo>
                  <a:lnTo>
                    <a:pt x="93" y="108"/>
                  </a:lnTo>
                  <a:lnTo>
                    <a:pt x="109" y="108"/>
                  </a:lnTo>
                  <a:lnTo>
                    <a:pt x="101" y="101"/>
                  </a:lnTo>
                  <a:lnTo>
                    <a:pt x="109" y="101"/>
                  </a:lnTo>
                  <a:lnTo>
                    <a:pt x="117" y="101"/>
                  </a:lnTo>
                  <a:lnTo>
                    <a:pt x="124" y="101"/>
                  </a:lnTo>
                  <a:lnTo>
                    <a:pt x="132" y="93"/>
                  </a:lnTo>
                  <a:lnTo>
                    <a:pt x="124" y="85"/>
                  </a:lnTo>
                  <a:lnTo>
                    <a:pt x="132" y="77"/>
                  </a:lnTo>
                  <a:lnTo>
                    <a:pt x="148" y="70"/>
                  </a:lnTo>
                  <a:lnTo>
                    <a:pt x="140" y="54"/>
                  </a:lnTo>
                  <a:lnTo>
                    <a:pt x="155" y="54"/>
                  </a:lnTo>
                  <a:lnTo>
                    <a:pt x="155" y="46"/>
                  </a:lnTo>
                  <a:lnTo>
                    <a:pt x="163" y="38"/>
                  </a:lnTo>
                  <a:lnTo>
                    <a:pt x="163" y="31"/>
                  </a:lnTo>
                  <a:lnTo>
                    <a:pt x="155" y="15"/>
                  </a:lnTo>
                  <a:lnTo>
                    <a:pt x="163" y="15"/>
                  </a:lnTo>
                  <a:lnTo>
                    <a:pt x="179" y="7"/>
                  </a:lnTo>
                  <a:lnTo>
                    <a:pt x="194" y="0"/>
                  </a:lnTo>
                  <a:lnTo>
                    <a:pt x="210" y="0"/>
                  </a:lnTo>
                  <a:lnTo>
                    <a:pt x="225" y="0"/>
                  </a:lnTo>
                  <a:lnTo>
                    <a:pt x="225" y="7"/>
                  </a:lnTo>
                  <a:lnTo>
                    <a:pt x="233" y="7"/>
                  </a:lnTo>
                  <a:lnTo>
                    <a:pt x="233" y="15"/>
                  </a:lnTo>
                  <a:lnTo>
                    <a:pt x="233" y="23"/>
                  </a:lnTo>
                  <a:lnTo>
                    <a:pt x="241" y="23"/>
                  </a:lnTo>
                  <a:lnTo>
                    <a:pt x="256" y="31"/>
                  </a:lnTo>
                  <a:lnTo>
                    <a:pt x="249" y="38"/>
                  </a:lnTo>
                  <a:lnTo>
                    <a:pt x="241" y="46"/>
                  </a:lnTo>
                  <a:lnTo>
                    <a:pt x="225" y="46"/>
                  </a:lnTo>
                  <a:lnTo>
                    <a:pt x="202" y="38"/>
                  </a:lnTo>
                  <a:lnTo>
                    <a:pt x="202" y="46"/>
                  </a:lnTo>
                  <a:lnTo>
                    <a:pt x="194" y="46"/>
                  </a:lnTo>
                  <a:lnTo>
                    <a:pt x="202" y="54"/>
                  </a:lnTo>
                  <a:lnTo>
                    <a:pt x="202" y="62"/>
                  </a:lnTo>
                  <a:lnTo>
                    <a:pt x="202" y="70"/>
                  </a:lnTo>
                  <a:lnTo>
                    <a:pt x="202" y="77"/>
                  </a:lnTo>
                  <a:lnTo>
                    <a:pt x="210" y="77"/>
                  </a:lnTo>
                  <a:lnTo>
                    <a:pt x="210" y="85"/>
                  </a:lnTo>
                  <a:lnTo>
                    <a:pt x="217" y="85"/>
                  </a:lnTo>
                  <a:lnTo>
                    <a:pt x="225" y="93"/>
                  </a:lnTo>
                  <a:lnTo>
                    <a:pt x="210" y="93"/>
                  </a:lnTo>
                  <a:lnTo>
                    <a:pt x="210" y="101"/>
                  </a:lnTo>
                  <a:lnTo>
                    <a:pt x="210" y="108"/>
                  </a:lnTo>
                  <a:lnTo>
                    <a:pt x="217" y="108"/>
                  </a:lnTo>
                  <a:lnTo>
                    <a:pt x="202" y="116"/>
                  </a:lnTo>
                  <a:lnTo>
                    <a:pt x="202" y="124"/>
                  </a:lnTo>
                  <a:lnTo>
                    <a:pt x="194" y="132"/>
                  </a:lnTo>
                  <a:lnTo>
                    <a:pt x="186" y="147"/>
                  </a:lnTo>
                  <a:lnTo>
                    <a:pt x="179" y="155"/>
                  </a:lnTo>
                  <a:lnTo>
                    <a:pt x="171" y="163"/>
                  </a:lnTo>
                  <a:lnTo>
                    <a:pt x="155" y="170"/>
                  </a:lnTo>
                  <a:lnTo>
                    <a:pt x="148" y="163"/>
                  </a:lnTo>
                  <a:lnTo>
                    <a:pt x="132" y="178"/>
                  </a:lnTo>
                  <a:lnTo>
                    <a:pt x="132" y="186"/>
                  </a:lnTo>
                  <a:lnTo>
                    <a:pt x="140" y="194"/>
                  </a:lnTo>
                  <a:lnTo>
                    <a:pt x="140" y="201"/>
                  </a:lnTo>
                  <a:lnTo>
                    <a:pt x="148" y="201"/>
                  </a:lnTo>
                  <a:lnTo>
                    <a:pt x="155" y="225"/>
                  </a:lnTo>
                  <a:lnTo>
                    <a:pt x="148" y="225"/>
                  </a:lnTo>
                  <a:lnTo>
                    <a:pt x="140" y="232"/>
                  </a:lnTo>
                  <a:lnTo>
                    <a:pt x="124" y="225"/>
                  </a:lnTo>
                  <a:lnTo>
                    <a:pt x="124" y="232"/>
                  </a:lnTo>
                  <a:lnTo>
                    <a:pt x="117" y="232"/>
                  </a:lnTo>
                  <a:lnTo>
                    <a:pt x="109" y="23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20" name="Group 912"/>
            <p:cNvGrpSpPr>
              <a:grpSpLocks/>
            </p:cNvGrpSpPr>
            <p:nvPr/>
          </p:nvGrpSpPr>
          <p:grpSpPr bwMode="auto">
            <a:xfrm>
              <a:off x="3519" y="2227"/>
              <a:ext cx="18" cy="36"/>
              <a:chOff x="3368" y="1576"/>
              <a:chExt cx="17" cy="32"/>
            </a:xfrm>
          </p:grpSpPr>
          <p:sp>
            <p:nvSpPr>
              <p:cNvPr id="67614" name="Freeform 913"/>
              <p:cNvSpPr>
                <a:spLocks/>
              </p:cNvSpPr>
              <p:nvPr/>
            </p:nvSpPr>
            <p:spPr bwMode="auto">
              <a:xfrm>
                <a:off x="3368" y="1576"/>
                <a:ext cx="9" cy="24"/>
              </a:xfrm>
              <a:custGeom>
                <a:avLst/>
                <a:gdLst>
                  <a:gd name="T0" fmla="*/ 4 w 9"/>
                  <a:gd name="T1" fmla="*/ 17 h 24"/>
                  <a:gd name="T2" fmla="*/ 4 w 9"/>
                  <a:gd name="T3" fmla="*/ 17 h 24"/>
                  <a:gd name="T4" fmla="*/ 8 w 9"/>
                  <a:gd name="T5" fmla="*/ 5 h 24"/>
                  <a:gd name="T6" fmla="*/ 4 w 9"/>
                  <a:gd name="T7" fmla="*/ 0 h 24"/>
                  <a:gd name="T8" fmla="*/ 0 w 9"/>
                  <a:gd name="T9" fmla="*/ 11 h 24"/>
                  <a:gd name="T10" fmla="*/ 0 w 9"/>
                  <a:gd name="T11" fmla="*/ 17 h 24"/>
                  <a:gd name="T12" fmla="*/ 4 w 9"/>
                  <a:gd name="T13" fmla="*/ 23 h 24"/>
                  <a:gd name="T14" fmla="*/ 4 w 9"/>
                  <a:gd name="T15" fmla="*/ 17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24"/>
                  <a:gd name="T26" fmla="*/ 9 w 9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24">
                    <a:moveTo>
                      <a:pt x="4" y="17"/>
                    </a:moveTo>
                    <a:lnTo>
                      <a:pt x="4" y="17"/>
                    </a:lnTo>
                    <a:lnTo>
                      <a:pt x="8" y="5"/>
                    </a:lnTo>
                    <a:lnTo>
                      <a:pt x="4" y="0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4" y="23"/>
                    </a:lnTo>
                    <a:lnTo>
                      <a:pt x="4" y="1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5" name="Freeform 914"/>
              <p:cNvSpPr>
                <a:spLocks/>
              </p:cNvSpPr>
              <p:nvPr/>
            </p:nvSpPr>
            <p:spPr bwMode="auto">
              <a:xfrm>
                <a:off x="3368" y="1576"/>
                <a:ext cx="17" cy="32"/>
              </a:xfrm>
              <a:custGeom>
                <a:avLst/>
                <a:gdLst>
                  <a:gd name="T0" fmla="*/ 16 w 17"/>
                  <a:gd name="T1" fmla="*/ 7 h 32"/>
                  <a:gd name="T2" fmla="*/ 16 w 17"/>
                  <a:gd name="T3" fmla="*/ 7 h 32"/>
                  <a:gd name="T4" fmla="*/ 8 w 17"/>
                  <a:gd name="T5" fmla="*/ 0 h 32"/>
                  <a:gd name="T6" fmla="*/ 0 w 17"/>
                  <a:gd name="T7" fmla="*/ 15 h 32"/>
                  <a:gd name="T8" fmla="*/ 0 w 17"/>
                  <a:gd name="T9" fmla="*/ 23 h 32"/>
                  <a:gd name="T10" fmla="*/ 8 w 17"/>
                  <a:gd name="T11" fmla="*/ 31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32"/>
                  <a:gd name="T20" fmla="*/ 17 w 17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32">
                    <a:moveTo>
                      <a:pt x="16" y="7"/>
                    </a:moveTo>
                    <a:lnTo>
                      <a:pt x="16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8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6" name="Freeform 915"/>
              <p:cNvSpPr>
                <a:spLocks/>
              </p:cNvSpPr>
              <p:nvPr/>
            </p:nvSpPr>
            <p:spPr bwMode="auto">
              <a:xfrm>
                <a:off x="3368" y="1576"/>
                <a:ext cx="17" cy="32"/>
              </a:xfrm>
              <a:custGeom>
                <a:avLst/>
                <a:gdLst>
                  <a:gd name="T0" fmla="*/ 8 w 17"/>
                  <a:gd name="T1" fmla="*/ 23 h 32"/>
                  <a:gd name="T2" fmla="*/ 8 w 17"/>
                  <a:gd name="T3" fmla="*/ 23 h 32"/>
                  <a:gd name="T4" fmla="*/ 16 w 17"/>
                  <a:gd name="T5" fmla="*/ 7 h 32"/>
                  <a:gd name="T6" fmla="*/ 8 w 17"/>
                  <a:gd name="T7" fmla="*/ 0 h 32"/>
                  <a:gd name="T8" fmla="*/ 0 w 17"/>
                  <a:gd name="T9" fmla="*/ 15 h 32"/>
                  <a:gd name="T10" fmla="*/ 0 w 17"/>
                  <a:gd name="T11" fmla="*/ 23 h 32"/>
                  <a:gd name="T12" fmla="*/ 8 w 17"/>
                  <a:gd name="T13" fmla="*/ 31 h 32"/>
                  <a:gd name="T14" fmla="*/ 8 w 17"/>
                  <a:gd name="T15" fmla="*/ 23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32"/>
                  <a:gd name="T26" fmla="*/ 17 w 17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32">
                    <a:moveTo>
                      <a:pt x="8" y="23"/>
                    </a:moveTo>
                    <a:lnTo>
                      <a:pt x="8" y="23"/>
                    </a:lnTo>
                    <a:lnTo>
                      <a:pt x="16" y="7"/>
                    </a:lnTo>
                    <a:lnTo>
                      <a:pt x="8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8" y="31"/>
                    </a:lnTo>
                    <a:lnTo>
                      <a:pt x="8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21" name="Freeform 916"/>
            <p:cNvSpPr>
              <a:spLocks/>
            </p:cNvSpPr>
            <p:nvPr/>
          </p:nvSpPr>
          <p:spPr bwMode="auto">
            <a:xfrm>
              <a:off x="3276" y="1997"/>
              <a:ext cx="107" cy="98"/>
            </a:xfrm>
            <a:custGeom>
              <a:avLst/>
              <a:gdLst>
                <a:gd name="T0" fmla="*/ 46 w 102"/>
                <a:gd name="T1" fmla="*/ 81 h 86"/>
                <a:gd name="T2" fmla="*/ 46 w 102"/>
                <a:gd name="T3" fmla="*/ 81 h 86"/>
                <a:gd name="T4" fmla="*/ 16 w 102"/>
                <a:gd name="T5" fmla="*/ 97 h 86"/>
                <a:gd name="T6" fmla="*/ 0 w 102"/>
                <a:gd name="T7" fmla="*/ 89 h 86"/>
                <a:gd name="T8" fmla="*/ 0 w 102"/>
                <a:gd name="T9" fmla="*/ 81 h 86"/>
                <a:gd name="T10" fmla="*/ 7 w 102"/>
                <a:gd name="T11" fmla="*/ 73 h 86"/>
                <a:gd name="T12" fmla="*/ 16 w 102"/>
                <a:gd name="T13" fmla="*/ 73 h 86"/>
                <a:gd name="T14" fmla="*/ 16 w 102"/>
                <a:gd name="T15" fmla="*/ 65 h 86"/>
                <a:gd name="T16" fmla="*/ 16 w 102"/>
                <a:gd name="T17" fmla="*/ 56 h 86"/>
                <a:gd name="T18" fmla="*/ 7 w 102"/>
                <a:gd name="T19" fmla="*/ 56 h 86"/>
                <a:gd name="T20" fmla="*/ 7 w 102"/>
                <a:gd name="T21" fmla="*/ 32 h 86"/>
                <a:gd name="T22" fmla="*/ 16 w 102"/>
                <a:gd name="T23" fmla="*/ 24 h 86"/>
                <a:gd name="T24" fmla="*/ 16 w 102"/>
                <a:gd name="T25" fmla="*/ 16 h 86"/>
                <a:gd name="T26" fmla="*/ 16 w 102"/>
                <a:gd name="T27" fmla="*/ 8 h 86"/>
                <a:gd name="T28" fmla="*/ 30 w 102"/>
                <a:gd name="T29" fmla="*/ 16 h 86"/>
                <a:gd name="T30" fmla="*/ 46 w 102"/>
                <a:gd name="T31" fmla="*/ 8 h 86"/>
                <a:gd name="T32" fmla="*/ 53 w 102"/>
                <a:gd name="T33" fmla="*/ 16 h 86"/>
                <a:gd name="T34" fmla="*/ 76 w 102"/>
                <a:gd name="T35" fmla="*/ 8 h 86"/>
                <a:gd name="T36" fmla="*/ 90 w 102"/>
                <a:gd name="T37" fmla="*/ 8 h 86"/>
                <a:gd name="T38" fmla="*/ 99 w 102"/>
                <a:gd name="T39" fmla="*/ 0 h 86"/>
                <a:gd name="T40" fmla="*/ 106 w 102"/>
                <a:gd name="T41" fmla="*/ 8 h 86"/>
                <a:gd name="T42" fmla="*/ 99 w 102"/>
                <a:gd name="T43" fmla="*/ 16 h 86"/>
                <a:gd name="T44" fmla="*/ 84 w 102"/>
                <a:gd name="T45" fmla="*/ 16 h 86"/>
                <a:gd name="T46" fmla="*/ 84 w 102"/>
                <a:gd name="T47" fmla="*/ 48 h 86"/>
                <a:gd name="T48" fmla="*/ 84 w 102"/>
                <a:gd name="T49" fmla="*/ 56 h 86"/>
                <a:gd name="T50" fmla="*/ 46 w 102"/>
                <a:gd name="T51" fmla="*/ 81 h 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02"/>
                <a:gd name="T79" fmla="*/ 0 h 86"/>
                <a:gd name="T80" fmla="*/ 102 w 102"/>
                <a:gd name="T81" fmla="*/ 86 h 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02" h="86">
                  <a:moveTo>
                    <a:pt x="44" y="71"/>
                  </a:moveTo>
                  <a:lnTo>
                    <a:pt x="44" y="71"/>
                  </a:lnTo>
                  <a:lnTo>
                    <a:pt x="15" y="85"/>
                  </a:lnTo>
                  <a:lnTo>
                    <a:pt x="0" y="78"/>
                  </a:lnTo>
                  <a:lnTo>
                    <a:pt x="0" y="71"/>
                  </a:lnTo>
                  <a:lnTo>
                    <a:pt x="7" y="64"/>
                  </a:lnTo>
                  <a:lnTo>
                    <a:pt x="15" y="64"/>
                  </a:lnTo>
                  <a:lnTo>
                    <a:pt x="15" y="57"/>
                  </a:lnTo>
                  <a:lnTo>
                    <a:pt x="15" y="49"/>
                  </a:lnTo>
                  <a:lnTo>
                    <a:pt x="7" y="49"/>
                  </a:lnTo>
                  <a:lnTo>
                    <a:pt x="7" y="28"/>
                  </a:lnTo>
                  <a:lnTo>
                    <a:pt x="15" y="21"/>
                  </a:lnTo>
                  <a:lnTo>
                    <a:pt x="15" y="14"/>
                  </a:lnTo>
                  <a:lnTo>
                    <a:pt x="15" y="7"/>
                  </a:lnTo>
                  <a:lnTo>
                    <a:pt x="29" y="14"/>
                  </a:lnTo>
                  <a:lnTo>
                    <a:pt x="44" y="7"/>
                  </a:lnTo>
                  <a:lnTo>
                    <a:pt x="51" y="14"/>
                  </a:lnTo>
                  <a:lnTo>
                    <a:pt x="72" y="7"/>
                  </a:lnTo>
                  <a:lnTo>
                    <a:pt x="86" y="7"/>
                  </a:lnTo>
                  <a:lnTo>
                    <a:pt x="94" y="0"/>
                  </a:lnTo>
                  <a:lnTo>
                    <a:pt x="101" y="7"/>
                  </a:lnTo>
                  <a:lnTo>
                    <a:pt x="94" y="14"/>
                  </a:lnTo>
                  <a:lnTo>
                    <a:pt x="80" y="14"/>
                  </a:lnTo>
                  <a:lnTo>
                    <a:pt x="80" y="42"/>
                  </a:lnTo>
                  <a:lnTo>
                    <a:pt x="80" y="49"/>
                  </a:lnTo>
                  <a:lnTo>
                    <a:pt x="44" y="7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2" name="Freeform 917"/>
            <p:cNvSpPr>
              <a:spLocks/>
            </p:cNvSpPr>
            <p:nvPr/>
          </p:nvSpPr>
          <p:spPr bwMode="auto">
            <a:xfrm>
              <a:off x="3276" y="1997"/>
              <a:ext cx="115" cy="107"/>
            </a:xfrm>
            <a:custGeom>
              <a:avLst/>
              <a:gdLst>
                <a:gd name="T0" fmla="*/ 17 w 110"/>
                <a:gd name="T1" fmla="*/ 106 h 94"/>
                <a:gd name="T2" fmla="*/ 17 w 110"/>
                <a:gd name="T3" fmla="*/ 106 h 94"/>
                <a:gd name="T4" fmla="*/ 0 w 110"/>
                <a:gd name="T5" fmla="*/ 106 h 94"/>
                <a:gd name="T6" fmla="*/ 0 w 110"/>
                <a:gd name="T7" fmla="*/ 89 h 94"/>
                <a:gd name="T8" fmla="*/ 8 w 110"/>
                <a:gd name="T9" fmla="*/ 89 h 94"/>
                <a:gd name="T10" fmla="*/ 8 w 110"/>
                <a:gd name="T11" fmla="*/ 80 h 94"/>
                <a:gd name="T12" fmla="*/ 17 w 110"/>
                <a:gd name="T13" fmla="*/ 80 h 94"/>
                <a:gd name="T14" fmla="*/ 17 w 110"/>
                <a:gd name="T15" fmla="*/ 71 h 94"/>
                <a:gd name="T16" fmla="*/ 17 w 110"/>
                <a:gd name="T17" fmla="*/ 61 h 94"/>
                <a:gd name="T18" fmla="*/ 8 w 110"/>
                <a:gd name="T19" fmla="*/ 61 h 94"/>
                <a:gd name="T20" fmla="*/ 8 w 110"/>
                <a:gd name="T21" fmla="*/ 35 h 94"/>
                <a:gd name="T22" fmla="*/ 17 w 110"/>
                <a:gd name="T23" fmla="*/ 26 h 94"/>
                <a:gd name="T24" fmla="*/ 17 w 110"/>
                <a:gd name="T25" fmla="*/ 17 h 94"/>
                <a:gd name="T26" fmla="*/ 32 w 110"/>
                <a:gd name="T27" fmla="*/ 17 h 94"/>
                <a:gd name="T28" fmla="*/ 49 w 110"/>
                <a:gd name="T29" fmla="*/ 9 h 94"/>
                <a:gd name="T30" fmla="*/ 58 w 110"/>
                <a:gd name="T31" fmla="*/ 17 h 94"/>
                <a:gd name="T32" fmla="*/ 82 w 110"/>
                <a:gd name="T33" fmla="*/ 9 h 94"/>
                <a:gd name="T34" fmla="*/ 97 w 110"/>
                <a:gd name="T35" fmla="*/ 9 h 94"/>
                <a:gd name="T36" fmla="*/ 106 w 110"/>
                <a:gd name="T37" fmla="*/ 0 h 94"/>
                <a:gd name="T38" fmla="*/ 114 w 110"/>
                <a:gd name="T39" fmla="*/ 9 h 94"/>
                <a:gd name="T40" fmla="*/ 106 w 110"/>
                <a:gd name="T41" fmla="*/ 17 h 94"/>
                <a:gd name="T42" fmla="*/ 90 w 110"/>
                <a:gd name="T43" fmla="*/ 26 h 94"/>
                <a:gd name="T44" fmla="*/ 90 w 110"/>
                <a:gd name="T45" fmla="*/ 52 h 94"/>
                <a:gd name="T46" fmla="*/ 90 w 110"/>
                <a:gd name="T47" fmla="*/ 61 h 94"/>
                <a:gd name="T48" fmla="*/ 49 w 110"/>
                <a:gd name="T49" fmla="*/ 89 h 94"/>
                <a:gd name="T50" fmla="*/ 17 w 110"/>
                <a:gd name="T51" fmla="*/ 106 h 94"/>
                <a:gd name="T52" fmla="*/ 0 w 110"/>
                <a:gd name="T53" fmla="*/ 97 h 94"/>
                <a:gd name="T54" fmla="*/ 0 w 110"/>
                <a:gd name="T55" fmla="*/ 89 h 94"/>
                <a:gd name="T56" fmla="*/ 8 w 110"/>
                <a:gd name="T57" fmla="*/ 80 h 94"/>
                <a:gd name="T58" fmla="*/ 17 w 110"/>
                <a:gd name="T59" fmla="*/ 80 h 94"/>
                <a:gd name="T60" fmla="*/ 17 w 110"/>
                <a:gd name="T61" fmla="*/ 71 h 94"/>
                <a:gd name="T62" fmla="*/ 17 w 110"/>
                <a:gd name="T63" fmla="*/ 61 h 94"/>
                <a:gd name="T64" fmla="*/ 8 w 110"/>
                <a:gd name="T65" fmla="*/ 61 h 94"/>
                <a:gd name="T66" fmla="*/ 8 w 110"/>
                <a:gd name="T67" fmla="*/ 35 h 94"/>
                <a:gd name="T68" fmla="*/ 17 w 110"/>
                <a:gd name="T69" fmla="*/ 26 h 94"/>
                <a:gd name="T70" fmla="*/ 17 w 110"/>
                <a:gd name="T71" fmla="*/ 17 h 94"/>
                <a:gd name="T72" fmla="*/ 17 w 110"/>
                <a:gd name="T73" fmla="*/ 9 h 94"/>
                <a:gd name="T74" fmla="*/ 32 w 110"/>
                <a:gd name="T75" fmla="*/ 17 h 94"/>
                <a:gd name="T76" fmla="*/ 49 w 110"/>
                <a:gd name="T77" fmla="*/ 9 h 94"/>
                <a:gd name="T78" fmla="*/ 58 w 110"/>
                <a:gd name="T79" fmla="*/ 17 h 94"/>
                <a:gd name="T80" fmla="*/ 82 w 110"/>
                <a:gd name="T81" fmla="*/ 9 h 94"/>
                <a:gd name="T82" fmla="*/ 97 w 110"/>
                <a:gd name="T83" fmla="*/ 9 h 94"/>
                <a:gd name="T84" fmla="*/ 106 w 110"/>
                <a:gd name="T85" fmla="*/ 0 h 94"/>
                <a:gd name="T86" fmla="*/ 114 w 110"/>
                <a:gd name="T87" fmla="*/ 9 h 94"/>
                <a:gd name="T88" fmla="*/ 106 w 110"/>
                <a:gd name="T89" fmla="*/ 17 h 94"/>
                <a:gd name="T90" fmla="*/ 90 w 110"/>
                <a:gd name="T91" fmla="*/ 17 h 94"/>
                <a:gd name="T92" fmla="*/ 90 w 110"/>
                <a:gd name="T93" fmla="*/ 52 h 94"/>
                <a:gd name="T94" fmla="*/ 90 w 110"/>
                <a:gd name="T95" fmla="*/ 61 h 94"/>
                <a:gd name="T96" fmla="*/ 49 w 110"/>
                <a:gd name="T97" fmla="*/ 89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10"/>
                <a:gd name="T148" fmla="*/ 0 h 94"/>
                <a:gd name="T149" fmla="*/ 110 w 110"/>
                <a:gd name="T150" fmla="*/ 94 h 9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10" h="94">
                  <a:moveTo>
                    <a:pt x="16" y="93"/>
                  </a:moveTo>
                  <a:lnTo>
                    <a:pt x="16" y="93"/>
                  </a:lnTo>
                  <a:lnTo>
                    <a:pt x="0" y="93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8" y="70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8" y="31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31" y="15"/>
                  </a:lnTo>
                  <a:lnTo>
                    <a:pt x="47" y="8"/>
                  </a:lnTo>
                  <a:lnTo>
                    <a:pt x="55" y="15"/>
                  </a:lnTo>
                  <a:lnTo>
                    <a:pt x="78" y="8"/>
                  </a:lnTo>
                  <a:lnTo>
                    <a:pt x="93" y="8"/>
                  </a:lnTo>
                  <a:lnTo>
                    <a:pt x="101" y="0"/>
                  </a:lnTo>
                  <a:lnTo>
                    <a:pt x="109" y="8"/>
                  </a:lnTo>
                  <a:lnTo>
                    <a:pt x="101" y="15"/>
                  </a:lnTo>
                  <a:lnTo>
                    <a:pt x="86" y="23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47" y="78"/>
                  </a:lnTo>
                  <a:lnTo>
                    <a:pt x="16" y="93"/>
                  </a:lnTo>
                  <a:lnTo>
                    <a:pt x="0" y="85"/>
                  </a:lnTo>
                  <a:lnTo>
                    <a:pt x="0" y="78"/>
                  </a:lnTo>
                  <a:lnTo>
                    <a:pt x="8" y="70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16" y="54"/>
                  </a:lnTo>
                  <a:lnTo>
                    <a:pt x="8" y="54"/>
                  </a:lnTo>
                  <a:lnTo>
                    <a:pt x="8" y="31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16" y="8"/>
                  </a:lnTo>
                  <a:lnTo>
                    <a:pt x="31" y="15"/>
                  </a:lnTo>
                  <a:lnTo>
                    <a:pt x="47" y="8"/>
                  </a:lnTo>
                  <a:lnTo>
                    <a:pt x="55" y="15"/>
                  </a:lnTo>
                  <a:lnTo>
                    <a:pt x="78" y="8"/>
                  </a:lnTo>
                  <a:lnTo>
                    <a:pt x="93" y="8"/>
                  </a:lnTo>
                  <a:lnTo>
                    <a:pt x="101" y="0"/>
                  </a:lnTo>
                  <a:lnTo>
                    <a:pt x="109" y="8"/>
                  </a:lnTo>
                  <a:lnTo>
                    <a:pt x="101" y="15"/>
                  </a:lnTo>
                  <a:lnTo>
                    <a:pt x="86" y="15"/>
                  </a:lnTo>
                  <a:lnTo>
                    <a:pt x="86" y="46"/>
                  </a:lnTo>
                  <a:lnTo>
                    <a:pt x="86" y="54"/>
                  </a:lnTo>
                  <a:lnTo>
                    <a:pt x="47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23" name="Group 918"/>
            <p:cNvGrpSpPr>
              <a:grpSpLocks/>
            </p:cNvGrpSpPr>
            <p:nvPr/>
          </p:nvGrpSpPr>
          <p:grpSpPr bwMode="auto">
            <a:xfrm>
              <a:off x="3527" y="2227"/>
              <a:ext cx="82" cy="71"/>
              <a:chOff x="3376" y="1576"/>
              <a:chExt cx="78" cy="63"/>
            </a:xfrm>
          </p:grpSpPr>
          <p:sp>
            <p:nvSpPr>
              <p:cNvPr id="67612" name="Freeform 919"/>
              <p:cNvSpPr>
                <a:spLocks/>
              </p:cNvSpPr>
              <p:nvPr/>
            </p:nvSpPr>
            <p:spPr bwMode="auto">
              <a:xfrm>
                <a:off x="3376" y="1576"/>
                <a:ext cx="70" cy="55"/>
              </a:xfrm>
              <a:custGeom>
                <a:avLst/>
                <a:gdLst>
                  <a:gd name="T0" fmla="*/ 69 w 70"/>
                  <a:gd name="T1" fmla="*/ 20 h 55"/>
                  <a:gd name="T2" fmla="*/ 69 w 70"/>
                  <a:gd name="T3" fmla="*/ 20 h 55"/>
                  <a:gd name="T4" fmla="*/ 69 w 70"/>
                  <a:gd name="T5" fmla="*/ 6 h 55"/>
                  <a:gd name="T6" fmla="*/ 63 w 70"/>
                  <a:gd name="T7" fmla="*/ 6 h 55"/>
                  <a:gd name="T8" fmla="*/ 63 w 70"/>
                  <a:gd name="T9" fmla="*/ 0 h 55"/>
                  <a:gd name="T10" fmla="*/ 41 w 70"/>
                  <a:gd name="T11" fmla="*/ 27 h 55"/>
                  <a:gd name="T12" fmla="*/ 35 w 70"/>
                  <a:gd name="T13" fmla="*/ 33 h 55"/>
                  <a:gd name="T14" fmla="*/ 21 w 70"/>
                  <a:gd name="T15" fmla="*/ 27 h 55"/>
                  <a:gd name="T16" fmla="*/ 13 w 70"/>
                  <a:gd name="T17" fmla="*/ 33 h 55"/>
                  <a:gd name="T18" fmla="*/ 7 w 70"/>
                  <a:gd name="T19" fmla="*/ 33 h 55"/>
                  <a:gd name="T20" fmla="*/ 7 w 70"/>
                  <a:gd name="T21" fmla="*/ 27 h 55"/>
                  <a:gd name="T22" fmla="*/ 0 w 70"/>
                  <a:gd name="T23" fmla="*/ 27 h 55"/>
                  <a:gd name="T24" fmla="*/ 0 w 70"/>
                  <a:gd name="T25" fmla="*/ 20 h 55"/>
                  <a:gd name="T26" fmla="*/ 0 w 70"/>
                  <a:gd name="T27" fmla="*/ 27 h 55"/>
                  <a:gd name="T28" fmla="*/ 7 w 70"/>
                  <a:gd name="T29" fmla="*/ 33 h 55"/>
                  <a:gd name="T30" fmla="*/ 7 w 70"/>
                  <a:gd name="T31" fmla="*/ 47 h 55"/>
                  <a:gd name="T32" fmla="*/ 48 w 70"/>
                  <a:gd name="T33" fmla="*/ 54 h 55"/>
                  <a:gd name="T34" fmla="*/ 56 w 70"/>
                  <a:gd name="T35" fmla="*/ 54 h 55"/>
                  <a:gd name="T36" fmla="*/ 56 w 70"/>
                  <a:gd name="T37" fmla="*/ 33 h 55"/>
                  <a:gd name="T38" fmla="*/ 63 w 70"/>
                  <a:gd name="T39" fmla="*/ 33 h 55"/>
                  <a:gd name="T40" fmla="*/ 63 w 70"/>
                  <a:gd name="T41" fmla="*/ 20 h 55"/>
                  <a:gd name="T42" fmla="*/ 69 w 70"/>
                  <a:gd name="T43" fmla="*/ 20 h 5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70"/>
                  <a:gd name="T67" fmla="*/ 0 h 55"/>
                  <a:gd name="T68" fmla="*/ 70 w 70"/>
                  <a:gd name="T69" fmla="*/ 55 h 5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70" h="55">
                    <a:moveTo>
                      <a:pt x="69" y="20"/>
                    </a:moveTo>
                    <a:lnTo>
                      <a:pt x="69" y="20"/>
                    </a:lnTo>
                    <a:lnTo>
                      <a:pt x="69" y="6"/>
                    </a:lnTo>
                    <a:lnTo>
                      <a:pt x="63" y="6"/>
                    </a:lnTo>
                    <a:lnTo>
                      <a:pt x="63" y="0"/>
                    </a:lnTo>
                    <a:lnTo>
                      <a:pt x="41" y="27"/>
                    </a:lnTo>
                    <a:lnTo>
                      <a:pt x="35" y="33"/>
                    </a:lnTo>
                    <a:lnTo>
                      <a:pt x="21" y="27"/>
                    </a:lnTo>
                    <a:lnTo>
                      <a:pt x="13" y="33"/>
                    </a:lnTo>
                    <a:lnTo>
                      <a:pt x="7" y="33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20"/>
                    </a:lnTo>
                    <a:lnTo>
                      <a:pt x="0" y="27"/>
                    </a:lnTo>
                    <a:lnTo>
                      <a:pt x="7" y="33"/>
                    </a:lnTo>
                    <a:lnTo>
                      <a:pt x="7" y="47"/>
                    </a:lnTo>
                    <a:lnTo>
                      <a:pt x="48" y="54"/>
                    </a:lnTo>
                    <a:lnTo>
                      <a:pt x="56" y="54"/>
                    </a:lnTo>
                    <a:lnTo>
                      <a:pt x="56" y="33"/>
                    </a:lnTo>
                    <a:lnTo>
                      <a:pt x="63" y="33"/>
                    </a:lnTo>
                    <a:lnTo>
                      <a:pt x="63" y="20"/>
                    </a:lnTo>
                    <a:lnTo>
                      <a:pt x="69" y="2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3" name="Freeform 920"/>
              <p:cNvSpPr>
                <a:spLocks/>
              </p:cNvSpPr>
              <p:nvPr/>
            </p:nvSpPr>
            <p:spPr bwMode="auto">
              <a:xfrm>
                <a:off x="3376" y="1576"/>
                <a:ext cx="78" cy="63"/>
              </a:xfrm>
              <a:custGeom>
                <a:avLst/>
                <a:gdLst>
                  <a:gd name="T0" fmla="*/ 77 w 78"/>
                  <a:gd name="T1" fmla="*/ 7 h 63"/>
                  <a:gd name="T2" fmla="*/ 77 w 78"/>
                  <a:gd name="T3" fmla="*/ 7 h 63"/>
                  <a:gd name="T4" fmla="*/ 70 w 78"/>
                  <a:gd name="T5" fmla="*/ 7 h 63"/>
                  <a:gd name="T6" fmla="*/ 46 w 78"/>
                  <a:gd name="T7" fmla="*/ 31 h 63"/>
                  <a:gd name="T8" fmla="*/ 39 w 78"/>
                  <a:gd name="T9" fmla="*/ 38 h 63"/>
                  <a:gd name="T10" fmla="*/ 23 w 78"/>
                  <a:gd name="T11" fmla="*/ 38 h 63"/>
                  <a:gd name="T12" fmla="*/ 15 w 78"/>
                  <a:gd name="T13" fmla="*/ 38 h 63"/>
                  <a:gd name="T14" fmla="*/ 8 w 78"/>
                  <a:gd name="T15" fmla="*/ 38 h 63"/>
                  <a:gd name="T16" fmla="*/ 8 w 78"/>
                  <a:gd name="T17" fmla="*/ 31 h 63"/>
                  <a:gd name="T18" fmla="*/ 0 w 78"/>
                  <a:gd name="T19" fmla="*/ 31 h 63"/>
                  <a:gd name="T20" fmla="*/ 8 w 78"/>
                  <a:gd name="T21" fmla="*/ 38 h 63"/>
                  <a:gd name="T22" fmla="*/ 8 w 78"/>
                  <a:gd name="T23" fmla="*/ 54 h 63"/>
                  <a:gd name="T24" fmla="*/ 54 w 78"/>
                  <a:gd name="T25" fmla="*/ 62 h 63"/>
                  <a:gd name="T26" fmla="*/ 62 w 78"/>
                  <a:gd name="T27" fmla="*/ 62 h 63"/>
                  <a:gd name="T28" fmla="*/ 62 w 78"/>
                  <a:gd name="T29" fmla="*/ 38 h 63"/>
                  <a:gd name="T30" fmla="*/ 70 w 78"/>
                  <a:gd name="T31" fmla="*/ 38 h 63"/>
                  <a:gd name="T32" fmla="*/ 70 w 78"/>
                  <a:gd name="T33" fmla="*/ 23 h 63"/>
                  <a:gd name="T34" fmla="*/ 77 w 78"/>
                  <a:gd name="T35" fmla="*/ 23 h 63"/>
                  <a:gd name="T36" fmla="*/ 77 w 78"/>
                  <a:gd name="T37" fmla="*/ 7 h 63"/>
                  <a:gd name="T38" fmla="*/ 70 w 78"/>
                  <a:gd name="T39" fmla="*/ 7 h 63"/>
                  <a:gd name="T40" fmla="*/ 70 w 78"/>
                  <a:gd name="T41" fmla="*/ 0 h 63"/>
                  <a:gd name="T42" fmla="*/ 46 w 78"/>
                  <a:gd name="T43" fmla="*/ 31 h 63"/>
                  <a:gd name="T44" fmla="*/ 39 w 78"/>
                  <a:gd name="T45" fmla="*/ 38 h 63"/>
                  <a:gd name="T46" fmla="*/ 23 w 78"/>
                  <a:gd name="T47" fmla="*/ 31 h 63"/>
                  <a:gd name="T48" fmla="*/ 15 w 78"/>
                  <a:gd name="T49" fmla="*/ 38 h 63"/>
                  <a:gd name="T50" fmla="*/ 8 w 78"/>
                  <a:gd name="T51" fmla="*/ 38 h 63"/>
                  <a:gd name="T52" fmla="*/ 8 w 78"/>
                  <a:gd name="T53" fmla="*/ 31 h 63"/>
                  <a:gd name="T54" fmla="*/ 0 w 78"/>
                  <a:gd name="T55" fmla="*/ 31 h 63"/>
                  <a:gd name="T56" fmla="*/ 0 w 78"/>
                  <a:gd name="T57" fmla="*/ 23 h 63"/>
                  <a:gd name="T58" fmla="*/ 0 w 78"/>
                  <a:gd name="T59" fmla="*/ 31 h 63"/>
                  <a:gd name="T60" fmla="*/ 8 w 78"/>
                  <a:gd name="T61" fmla="*/ 38 h 63"/>
                  <a:gd name="T62" fmla="*/ 8 w 78"/>
                  <a:gd name="T63" fmla="*/ 54 h 63"/>
                  <a:gd name="T64" fmla="*/ 54 w 78"/>
                  <a:gd name="T65" fmla="*/ 62 h 63"/>
                  <a:gd name="T66" fmla="*/ 62 w 78"/>
                  <a:gd name="T67" fmla="*/ 62 h 63"/>
                  <a:gd name="T68" fmla="*/ 62 w 78"/>
                  <a:gd name="T69" fmla="*/ 38 h 63"/>
                  <a:gd name="T70" fmla="*/ 70 w 78"/>
                  <a:gd name="T71" fmla="*/ 38 h 63"/>
                  <a:gd name="T72" fmla="*/ 70 w 78"/>
                  <a:gd name="T73" fmla="*/ 23 h 63"/>
                  <a:gd name="T74" fmla="*/ 77 w 78"/>
                  <a:gd name="T75" fmla="*/ 23 h 63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78"/>
                  <a:gd name="T115" fmla="*/ 0 h 63"/>
                  <a:gd name="T116" fmla="*/ 78 w 78"/>
                  <a:gd name="T117" fmla="*/ 63 h 63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78" h="63">
                    <a:moveTo>
                      <a:pt x="77" y="7"/>
                    </a:moveTo>
                    <a:lnTo>
                      <a:pt x="77" y="7"/>
                    </a:lnTo>
                    <a:lnTo>
                      <a:pt x="70" y="7"/>
                    </a:lnTo>
                    <a:lnTo>
                      <a:pt x="46" y="31"/>
                    </a:lnTo>
                    <a:lnTo>
                      <a:pt x="39" y="38"/>
                    </a:lnTo>
                    <a:lnTo>
                      <a:pt x="23" y="38"/>
                    </a:lnTo>
                    <a:lnTo>
                      <a:pt x="15" y="38"/>
                    </a:lnTo>
                    <a:lnTo>
                      <a:pt x="8" y="38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8" y="38"/>
                    </a:lnTo>
                    <a:lnTo>
                      <a:pt x="8" y="54"/>
                    </a:lnTo>
                    <a:lnTo>
                      <a:pt x="54" y="62"/>
                    </a:lnTo>
                    <a:lnTo>
                      <a:pt x="62" y="62"/>
                    </a:lnTo>
                    <a:lnTo>
                      <a:pt x="62" y="38"/>
                    </a:lnTo>
                    <a:lnTo>
                      <a:pt x="70" y="38"/>
                    </a:lnTo>
                    <a:lnTo>
                      <a:pt x="70" y="23"/>
                    </a:lnTo>
                    <a:lnTo>
                      <a:pt x="77" y="23"/>
                    </a:lnTo>
                    <a:lnTo>
                      <a:pt x="77" y="7"/>
                    </a:lnTo>
                    <a:lnTo>
                      <a:pt x="70" y="7"/>
                    </a:lnTo>
                    <a:lnTo>
                      <a:pt x="70" y="0"/>
                    </a:lnTo>
                    <a:lnTo>
                      <a:pt x="46" y="31"/>
                    </a:lnTo>
                    <a:lnTo>
                      <a:pt x="39" y="38"/>
                    </a:lnTo>
                    <a:lnTo>
                      <a:pt x="23" y="31"/>
                    </a:lnTo>
                    <a:lnTo>
                      <a:pt x="15" y="38"/>
                    </a:lnTo>
                    <a:lnTo>
                      <a:pt x="8" y="38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0" y="31"/>
                    </a:lnTo>
                    <a:lnTo>
                      <a:pt x="8" y="38"/>
                    </a:lnTo>
                    <a:lnTo>
                      <a:pt x="8" y="54"/>
                    </a:lnTo>
                    <a:lnTo>
                      <a:pt x="54" y="62"/>
                    </a:lnTo>
                    <a:lnTo>
                      <a:pt x="62" y="62"/>
                    </a:lnTo>
                    <a:lnTo>
                      <a:pt x="62" y="38"/>
                    </a:lnTo>
                    <a:lnTo>
                      <a:pt x="70" y="38"/>
                    </a:lnTo>
                    <a:lnTo>
                      <a:pt x="70" y="23"/>
                    </a:lnTo>
                    <a:lnTo>
                      <a:pt x="77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24" name="Freeform 921"/>
            <p:cNvSpPr>
              <a:spLocks/>
            </p:cNvSpPr>
            <p:nvPr/>
          </p:nvSpPr>
          <p:spPr bwMode="auto">
            <a:xfrm>
              <a:off x="3123" y="1892"/>
              <a:ext cx="41" cy="36"/>
            </a:xfrm>
            <a:custGeom>
              <a:avLst/>
              <a:gdLst>
                <a:gd name="T0" fmla="*/ 27 w 39"/>
                <a:gd name="T1" fmla="*/ 0 h 32"/>
                <a:gd name="T2" fmla="*/ 27 w 39"/>
                <a:gd name="T3" fmla="*/ 0 h 32"/>
                <a:gd name="T4" fmla="*/ 20 w 39"/>
                <a:gd name="T5" fmla="*/ 0 h 32"/>
                <a:gd name="T6" fmla="*/ 7 w 39"/>
                <a:gd name="T7" fmla="*/ 7 h 32"/>
                <a:gd name="T8" fmla="*/ 7 w 39"/>
                <a:gd name="T9" fmla="*/ 13 h 32"/>
                <a:gd name="T10" fmla="*/ 0 w 39"/>
                <a:gd name="T11" fmla="*/ 28 h 32"/>
                <a:gd name="T12" fmla="*/ 13 w 39"/>
                <a:gd name="T13" fmla="*/ 28 h 32"/>
                <a:gd name="T14" fmla="*/ 7 w 39"/>
                <a:gd name="T15" fmla="*/ 28 h 32"/>
                <a:gd name="T16" fmla="*/ 7 w 39"/>
                <a:gd name="T17" fmla="*/ 35 h 32"/>
                <a:gd name="T18" fmla="*/ 20 w 39"/>
                <a:gd name="T19" fmla="*/ 20 h 32"/>
                <a:gd name="T20" fmla="*/ 40 w 39"/>
                <a:gd name="T21" fmla="*/ 20 h 32"/>
                <a:gd name="T22" fmla="*/ 40 w 39"/>
                <a:gd name="T23" fmla="*/ 13 h 32"/>
                <a:gd name="T24" fmla="*/ 34 w 39"/>
                <a:gd name="T25" fmla="*/ 7 h 32"/>
                <a:gd name="T26" fmla="*/ 27 w 39"/>
                <a:gd name="T27" fmla="*/ 0 h 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9"/>
                <a:gd name="T43" fmla="*/ 0 h 32"/>
                <a:gd name="T44" fmla="*/ 39 w 39"/>
                <a:gd name="T45" fmla="*/ 32 h 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9" h="32">
                  <a:moveTo>
                    <a:pt x="26" y="0"/>
                  </a:moveTo>
                  <a:lnTo>
                    <a:pt x="26" y="0"/>
                  </a:lnTo>
                  <a:lnTo>
                    <a:pt x="19" y="0"/>
                  </a:lnTo>
                  <a:lnTo>
                    <a:pt x="7" y="6"/>
                  </a:lnTo>
                  <a:lnTo>
                    <a:pt x="7" y="12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7" y="31"/>
                  </a:lnTo>
                  <a:lnTo>
                    <a:pt x="19" y="18"/>
                  </a:lnTo>
                  <a:lnTo>
                    <a:pt x="38" y="18"/>
                  </a:lnTo>
                  <a:lnTo>
                    <a:pt x="38" y="12"/>
                  </a:lnTo>
                  <a:lnTo>
                    <a:pt x="32" y="6"/>
                  </a:lnTo>
                  <a:lnTo>
                    <a:pt x="26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5" name="Freeform 922"/>
            <p:cNvSpPr>
              <a:spLocks/>
            </p:cNvSpPr>
            <p:nvPr/>
          </p:nvSpPr>
          <p:spPr bwMode="auto">
            <a:xfrm>
              <a:off x="3123" y="1892"/>
              <a:ext cx="49" cy="45"/>
            </a:xfrm>
            <a:custGeom>
              <a:avLst/>
              <a:gdLst>
                <a:gd name="T0" fmla="*/ 24 w 47"/>
                <a:gd name="T1" fmla="*/ 0 h 40"/>
                <a:gd name="T2" fmla="*/ 24 w 47"/>
                <a:gd name="T3" fmla="*/ 0 h 40"/>
                <a:gd name="T4" fmla="*/ 8 w 47"/>
                <a:gd name="T5" fmla="*/ 9 h 40"/>
                <a:gd name="T6" fmla="*/ 8 w 47"/>
                <a:gd name="T7" fmla="*/ 17 h 40"/>
                <a:gd name="T8" fmla="*/ 0 w 47"/>
                <a:gd name="T9" fmla="*/ 35 h 40"/>
                <a:gd name="T10" fmla="*/ 16 w 47"/>
                <a:gd name="T11" fmla="*/ 35 h 40"/>
                <a:gd name="T12" fmla="*/ 8 w 47"/>
                <a:gd name="T13" fmla="*/ 44 h 40"/>
                <a:gd name="T14" fmla="*/ 24 w 47"/>
                <a:gd name="T15" fmla="*/ 26 h 40"/>
                <a:gd name="T16" fmla="*/ 48 w 47"/>
                <a:gd name="T17" fmla="*/ 26 h 40"/>
                <a:gd name="T18" fmla="*/ 48 w 47"/>
                <a:gd name="T19" fmla="*/ 17 h 40"/>
                <a:gd name="T20" fmla="*/ 41 w 47"/>
                <a:gd name="T21" fmla="*/ 17 h 40"/>
                <a:gd name="T22" fmla="*/ 32 w 47"/>
                <a:gd name="T23" fmla="*/ 9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40"/>
                <a:gd name="T38" fmla="*/ 47 w 47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40">
                  <a:moveTo>
                    <a:pt x="23" y="0"/>
                  </a:moveTo>
                  <a:lnTo>
                    <a:pt x="23" y="0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31"/>
                  </a:lnTo>
                  <a:lnTo>
                    <a:pt x="15" y="31"/>
                  </a:lnTo>
                  <a:lnTo>
                    <a:pt x="8" y="39"/>
                  </a:lnTo>
                  <a:lnTo>
                    <a:pt x="23" y="23"/>
                  </a:lnTo>
                  <a:lnTo>
                    <a:pt x="46" y="23"/>
                  </a:lnTo>
                  <a:lnTo>
                    <a:pt x="46" y="15"/>
                  </a:lnTo>
                  <a:lnTo>
                    <a:pt x="39" y="15"/>
                  </a:lnTo>
                  <a:lnTo>
                    <a:pt x="31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26" name="Freeform 923"/>
            <p:cNvSpPr>
              <a:spLocks/>
            </p:cNvSpPr>
            <p:nvPr/>
          </p:nvSpPr>
          <p:spPr bwMode="auto">
            <a:xfrm>
              <a:off x="3123" y="1892"/>
              <a:ext cx="49" cy="45"/>
            </a:xfrm>
            <a:custGeom>
              <a:avLst/>
              <a:gdLst>
                <a:gd name="T0" fmla="*/ 32 w 47"/>
                <a:gd name="T1" fmla="*/ 0 h 40"/>
                <a:gd name="T2" fmla="*/ 32 w 47"/>
                <a:gd name="T3" fmla="*/ 0 h 40"/>
                <a:gd name="T4" fmla="*/ 24 w 47"/>
                <a:gd name="T5" fmla="*/ 0 h 40"/>
                <a:gd name="T6" fmla="*/ 8 w 47"/>
                <a:gd name="T7" fmla="*/ 9 h 40"/>
                <a:gd name="T8" fmla="*/ 8 w 47"/>
                <a:gd name="T9" fmla="*/ 17 h 40"/>
                <a:gd name="T10" fmla="*/ 0 w 47"/>
                <a:gd name="T11" fmla="*/ 35 h 40"/>
                <a:gd name="T12" fmla="*/ 16 w 47"/>
                <a:gd name="T13" fmla="*/ 35 h 40"/>
                <a:gd name="T14" fmla="*/ 8 w 47"/>
                <a:gd name="T15" fmla="*/ 35 h 40"/>
                <a:gd name="T16" fmla="*/ 8 w 47"/>
                <a:gd name="T17" fmla="*/ 44 h 40"/>
                <a:gd name="T18" fmla="*/ 24 w 47"/>
                <a:gd name="T19" fmla="*/ 26 h 40"/>
                <a:gd name="T20" fmla="*/ 48 w 47"/>
                <a:gd name="T21" fmla="*/ 26 h 40"/>
                <a:gd name="T22" fmla="*/ 48 w 47"/>
                <a:gd name="T23" fmla="*/ 17 h 40"/>
                <a:gd name="T24" fmla="*/ 41 w 47"/>
                <a:gd name="T25" fmla="*/ 9 h 40"/>
                <a:gd name="T26" fmla="*/ 32 w 47"/>
                <a:gd name="T27" fmla="*/ 0 h 4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7"/>
                <a:gd name="T43" fmla="*/ 0 h 40"/>
                <a:gd name="T44" fmla="*/ 47 w 47"/>
                <a:gd name="T45" fmla="*/ 40 h 4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7" h="40">
                  <a:moveTo>
                    <a:pt x="31" y="0"/>
                  </a:moveTo>
                  <a:lnTo>
                    <a:pt x="31" y="0"/>
                  </a:lnTo>
                  <a:lnTo>
                    <a:pt x="23" y="0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31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23" y="23"/>
                  </a:lnTo>
                  <a:lnTo>
                    <a:pt x="46" y="23"/>
                  </a:lnTo>
                  <a:lnTo>
                    <a:pt x="46" y="15"/>
                  </a:lnTo>
                  <a:lnTo>
                    <a:pt x="39" y="8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27" name="Freeform 924"/>
            <p:cNvSpPr>
              <a:spLocks/>
            </p:cNvSpPr>
            <p:nvPr/>
          </p:nvSpPr>
          <p:spPr bwMode="auto">
            <a:xfrm>
              <a:off x="3131" y="1892"/>
              <a:ext cx="284" cy="133"/>
            </a:xfrm>
            <a:custGeom>
              <a:avLst/>
              <a:gdLst>
                <a:gd name="T0" fmla="*/ 0 w 272"/>
                <a:gd name="T1" fmla="*/ 41 h 117"/>
                <a:gd name="T2" fmla="*/ 23 w 272"/>
                <a:gd name="T3" fmla="*/ 41 h 117"/>
                <a:gd name="T4" fmla="*/ 39 w 272"/>
                <a:gd name="T5" fmla="*/ 33 h 117"/>
                <a:gd name="T6" fmla="*/ 47 w 272"/>
                <a:gd name="T7" fmla="*/ 25 h 117"/>
                <a:gd name="T8" fmla="*/ 47 w 272"/>
                <a:gd name="T9" fmla="*/ 16 h 117"/>
                <a:gd name="T10" fmla="*/ 94 w 272"/>
                <a:gd name="T11" fmla="*/ 8 h 117"/>
                <a:gd name="T12" fmla="*/ 133 w 272"/>
                <a:gd name="T13" fmla="*/ 0 h 117"/>
                <a:gd name="T14" fmla="*/ 149 w 272"/>
                <a:gd name="T15" fmla="*/ 8 h 117"/>
                <a:gd name="T16" fmla="*/ 181 w 272"/>
                <a:gd name="T17" fmla="*/ 25 h 117"/>
                <a:gd name="T18" fmla="*/ 220 w 272"/>
                <a:gd name="T19" fmla="*/ 25 h 117"/>
                <a:gd name="T20" fmla="*/ 243 w 272"/>
                <a:gd name="T21" fmla="*/ 16 h 117"/>
                <a:gd name="T22" fmla="*/ 266 w 272"/>
                <a:gd name="T23" fmla="*/ 25 h 117"/>
                <a:gd name="T24" fmla="*/ 283 w 272"/>
                <a:gd name="T25" fmla="*/ 49 h 117"/>
                <a:gd name="T26" fmla="*/ 275 w 272"/>
                <a:gd name="T27" fmla="*/ 66 h 117"/>
                <a:gd name="T28" fmla="*/ 283 w 272"/>
                <a:gd name="T29" fmla="*/ 99 h 117"/>
                <a:gd name="T30" fmla="*/ 275 w 272"/>
                <a:gd name="T31" fmla="*/ 99 h 117"/>
                <a:gd name="T32" fmla="*/ 252 w 272"/>
                <a:gd name="T33" fmla="*/ 107 h 117"/>
                <a:gd name="T34" fmla="*/ 235 w 272"/>
                <a:gd name="T35" fmla="*/ 107 h 117"/>
                <a:gd name="T36" fmla="*/ 196 w 272"/>
                <a:gd name="T37" fmla="*/ 115 h 117"/>
                <a:gd name="T38" fmla="*/ 172 w 272"/>
                <a:gd name="T39" fmla="*/ 115 h 117"/>
                <a:gd name="T40" fmla="*/ 158 w 272"/>
                <a:gd name="T41" fmla="*/ 115 h 117"/>
                <a:gd name="T42" fmla="*/ 149 w 272"/>
                <a:gd name="T43" fmla="*/ 132 h 117"/>
                <a:gd name="T44" fmla="*/ 149 w 272"/>
                <a:gd name="T45" fmla="*/ 107 h 117"/>
                <a:gd name="T46" fmla="*/ 133 w 272"/>
                <a:gd name="T47" fmla="*/ 115 h 117"/>
                <a:gd name="T48" fmla="*/ 118 w 272"/>
                <a:gd name="T49" fmla="*/ 124 h 117"/>
                <a:gd name="T50" fmla="*/ 70 w 272"/>
                <a:gd name="T51" fmla="*/ 107 h 117"/>
                <a:gd name="T52" fmla="*/ 63 w 272"/>
                <a:gd name="T53" fmla="*/ 124 h 117"/>
                <a:gd name="T54" fmla="*/ 47 w 272"/>
                <a:gd name="T55" fmla="*/ 124 h 117"/>
                <a:gd name="T56" fmla="*/ 31 w 272"/>
                <a:gd name="T57" fmla="*/ 115 h 117"/>
                <a:gd name="T58" fmla="*/ 16 w 272"/>
                <a:gd name="T59" fmla="*/ 115 h 117"/>
                <a:gd name="T60" fmla="*/ 16 w 272"/>
                <a:gd name="T61" fmla="*/ 107 h 117"/>
                <a:gd name="T62" fmla="*/ 7 w 272"/>
                <a:gd name="T63" fmla="*/ 91 h 117"/>
                <a:gd name="T64" fmla="*/ 0 w 272"/>
                <a:gd name="T65" fmla="*/ 82 h 117"/>
                <a:gd name="T66" fmla="*/ 7 w 272"/>
                <a:gd name="T67" fmla="*/ 82 h 117"/>
                <a:gd name="T68" fmla="*/ 7 w 272"/>
                <a:gd name="T69" fmla="*/ 74 h 117"/>
                <a:gd name="T70" fmla="*/ 7 w 272"/>
                <a:gd name="T71" fmla="*/ 58 h 117"/>
                <a:gd name="T72" fmla="*/ 0 w 272"/>
                <a:gd name="T73" fmla="*/ 41 h 1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72"/>
                <a:gd name="T112" fmla="*/ 0 h 117"/>
                <a:gd name="T113" fmla="*/ 272 w 272"/>
                <a:gd name="T114" fmla="*/ 117 h 1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72" h="117">
                  <a:moveTo>
                    <a:pt x="0" y="36"/>
                  </a:moveTo>
                  <a:lnTo>
                    <a:pt x="0" y="36"/>
                  </a:lnTo>
                  <a:lnTo>
                    <a:pt x="7" y="36"/>
                  </a:lnTo>
                  <a:lnTo>
                    <a:pt x="22" y="36"/>
                  </a:lnTo>
                  <a:lnTo>
                    <a:pt x="22" y="29"/>
                  </a:lnTo>
                  <a:lnTo>
                    <a:pt x="37" y="29"/>
                  </a:lnTo>
                  <a:lnTo>
                    <a:pt x="52" y="29"/>
                  </a:lnTo>
                  <a:lnTo>
                    <a:pt x="45" y="22"/>
                  </a:lnTo>
                  <a:lnTo>
                    <a:pt x="37" y="22"/>
                  </a:lnTo>
                  <a:lnTo>
                    <a:pt x="45" y="14"/>
                  </a:lnTo>
                  <a:lnTo>
                    <a:pt x="67" y="22"/>
                  </a:lnTo>
                  <a:lnTo>
                    <a:pt x="90" y="7"/>
                  </a:lnTo>
                  <a:lnTo>
                    <a:pt x="105" y="0"/>
                  </a:lnTo>
                  <a:lnTo>
                    <a:pt x="127" y="0"/>
                  </a:lnTo>
                  <a:lnTo>
                    <a:pt x="135" y="7"/>
                  </a:lnTo>
                  <a:lnTo>
                    <a:pt x="143" y="7"/>
                  </a:lnTo>
                  <a:lnTo>
                    <a:pt x="151" y="14"/>
                  </a:lnTo>
                  <a:lnTo>
                    <a:pt x="173" y="22"/>
                  </a:lnTo>
                  <a:lnTo>
                    <a:pt x="195" y="22"/>
                  </a:lnTo>
                  <a:lnTo>
                    <a:pt x="211" y="22"/>
                  </a:lnTo>
                  <a:lnTo>
                    <a:pt x="225" y="7"/>
                  </a:lnTo>
                  <a:lnTo>
                    <a:pt x="233" y="14"/>
                  </a:lnTo>
                  <a:lnTo>
                    <a:pt x="241" y="7"/>
                  </a:lnTo>
                  <a:lnTo>
                    <a:pt x="255" y="22"/>
                  </a:lnTo>
                  <a:lnTo>
                    <a:pt x="255" y="36"/>
                  </a:lnTo>
                  <a:lnTo>
                    <a:pt x="271" y="43"/>
                  </a:lnTo>
                  <a:lnTo>
                    <a:pt x="263" y="51"/>
                  </a:lnTo>
                  <a:lnTo>
                    <a:pt x="263" y="58"/>
                  </a:lnTo>
                  <a:lnTo>
                    <a:pt x="263" y="80"/>
                  </a:lnTo>
                  <a:lnTo>
                    <a:pt x="271" y="87"/>
                  </a:lnTo>
                  <a:lnTo>
                    <a:pt x="263" y="94"/>
                  </a:lnTo>
                  <a:lnTo>
                    <a:pt x="263" y="87"/>
                  </a:lnTo>
                  <a:lnTo>
                    <a:pt x="249" y="87"/>
                  </a:lnTo>
                  <a:lnTo>
                    <a:pt x="241" y="94"/>
                  </a:lnTo>
                  <a:lnTo>
                    <a:pt x="233" y="87"/>
                  </a:lnTo>
                  <a:lnTo>
                    <a:pt x="225" y="94"/>
                  </a:lnTo>
                  <a:lnTo>
                    <a:pt x="211" y="94"/>
                  </a:lnTo>
                  <a:lnTo>
                    <a:pt x="188" y="101"/>
                  </a:lnTo>
                  <a:lnTo>
                    <a:pt x="181" y="94"/>
                  </a:lnTo>
                  <a:lnTo>
                    <a:pt x="165" y="101"/>
                  </a:lnTo>
                  <a:lnTo>
                    <a:pt x="151" y="94"/>
                  </a:lnTo>
                  <a:lnTo>
                    <a:pt x="151" y="101"/>
                  </a:lnTo>
                  <a:lnTo>
                    <a:pt x="151" y="109"/>
                  </a:lnTo>
                  <a:lnTo>
                    <a:pt x="143" y="116"/>
                  </a:lnTo>
                  <a:lnTo>
                    <a:pt x="143" y="101"/>
                  </a:lnTo>
                  <a:lnTo>
                    <a:pt x="143" y="94"/>
                  </a:lnTo>
                  <a:lnTo>
                    <a:pt x="135" y="101"/>
                  </a:lnTo>
                  <a:lnTo>
                    <a:pt x="127" y="101"/>
                  </a:lnTo>
                  <a:lnTo>
                    <a:pt x="120" y="101"/>
                  </a:lnTo>
                  <a:lnTo>
                    <a:pt x="113" y="109"/>
                  </a:lnTo>
                  <a:lnTo>
                    <a:pt x="97" y="109"/>
                  </a:lnTo>
                  <a:lnTo>
                    <a:pt x="67" y="94"/>
                  </a:lnTo>
                  <a:lnTo>
                    <a:pt x="60" y="94"/>
                  </a:lnTo>
                  <a:lnTo>
                    <a:pt x="60" y="109"/>
                  </a:lnTo>
                  <a:lnTo>
                    <a:pt x="52" y="109"/>
                  </a:lnTo>
                  <a:lnTo>
                    <a:pt x="45" y="109"/>
                  </a:lnTo>
                  <a:lnTo>
                    <a:pt x="37" y="101"/>
                  </a:lnTo>
                  <a:lnTo>
                    <a:pt x="30" y="101"/>
                  </a:lnTo>
                  <a:lnTo>
                    <a:pt x="22" y="101"/>
                  </a:lnTo>
                  <a:lnTo>
                    <a:pt x="15" y="101"/>
                  </a:lnTo>
                  <a:lnTo>
                    <a:pt x="30" y="94"/>
                  </a:lnTo>
                  <a:lnTo>
                    <a:pt x="15" y="94"/>
                  </a:lnTo>
                  <a:lnTo>
                    <a:pt x="15" y="87"/>
                  </a:lnTo>
                  <a:lnTo>
                    <a:pt x="7" y="80"/>
                  </a:lnTo>
                  <a:lnTo>
                    <a:pt x="15" y="80"/>
                  </a:lnTo>
                  <a:lnTo>
                    <a:pt x="0" y="72"/>
                  </a:lnTo>
                  <a:lnTo>
                    <a:pt x="0" y="65"/>
                  </a:lnTo>
                  <a:lnTo>
                    <a:pt x="7" y="72"/>
                  </a:lnTo>
                  <a:lnTo>
                    <a:pt x="15" y="72"/>
                  </a:lnTo>
                  <a:lnTo>
                    <a:pt x="7" y="65"/>
                  </a:lnTo>
                  <a:lnTo>
                    <a:pt x="7" y="58"/>
                  </a:lnTo>
                  <a:lnTo>
                    <a:pt x="7" y="51"/>
                  </a:lnTo>
                  <a:lnTo>
                    <a:pt x="0" y="51"/>
                  </a:lnTo>
                  <a:lnTo>
                    <a:pt x="0" y="3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28" name="Freeform 925"/>
            <p:cNvSpPr>
              <a:spLocks/>
            </p:cNvSpPr>
            <p:nvPr/>
          </p:nvSpPr>
          <p:spPr bwMode="auto">
            <a:xfrm>
              <a:off x="3131" y="1892"/>
              <a:ext cx="292" cy="142"/>
            </a:xfrm>
            <a:custGeom>
              <a:avLst/>
              <a:gdLst>
                <a:gd name="T0" fmla="*/ 7 w 280"/>
                <a:gd name="T1" fmla="*/ 44 h 125"/>
                <a:gd name="T2" fmla="*/ 24 w 280"/>
                <a:gd name="T3" fmla="*/ 35 h 125"/>
                <a:gd name="T4" fmla="*/ 40 w 280"/>
                <a:gd name="T5" fmla="*/ 35 h 125"/>
                <a:gd name="T6" fmla="*/ 48 w 280"/>
                <a:gd name="T7" fmla="*/ 26 h 125"/>
                <a:gd name="T8" fmla="*/ 48 w 280"/>
                <a:gd name="T9" fmla="*/ 17 h 125"/>
                <a:gd name="T10" fmla="*/ 97 w 280"/>
                <a:gd name="T11" fmla="*/ 9 h 125"/>
                <a:gd name="T12" fmla="*/ 137 w 280"/>
                <a:gd name="T13" fmla="*/ 0 h 125"/>
                <a:gd name="T14" fmla="*/ 153 w 280"/>
                <a:gd name="T15" fmla="*/ 9 h 125"/>
                <a:gd name="T16" fmla="*/ 186 w 280"/>
                <a:gd name="T17" fmla="*/ 26 h 125"/>
                <a:gd name="T18" fmla="*/ 226 w 280"/>
                <a:gd name="T19" fmla="*/ 26 h 125"/>
                <a:gd name="T20" fmla="*/ 250 w 280"/>
                <a:gd name="T21" fmla="*/ 17 h 125"/>
                <a:gd name="T22" fmla="*/ 274 w 280"/>
                <a:gd name="T23" fmla="*/ 26 h 125"/>
                <a:gd name="T24" fmla="*/ 291 w 280"/>
                <a:gd name="T25" fmla="*/ 52 h 125"/>
                <a:gd name="T26" fmla="*/ 283 w 280"/>
                <a:gd name="T27" fmla="*/ 70 h 125"/>
                <a:gd name="T28" fmla="*/ 291 w 280"/>
                <a:gd name="T29" fmla="*/ 106 h 125"/>
                <a:gd name="T30" fmla="*/ 283 w 280"/>
                <a:gd name="T31" fmla="*/ 115 h 125"/>
                <a:gd name="T32" fmla="*/ 267 w 280"/>
                <a:gd name="T33" fmla="*/ 106 h 125"/>
                <a:gd name="T34" fmla="*/ 250 w 280"/>
                <a:gd name="T35" fmla="*/ 106 h 125"/>
                <a:gd name="T36" fmla="*/ 226 w 280"/>
                <a:gd name="T37" fmla="*/ 115 h 125"/>
                <a:gd name="T38" fmla="*/ 194 w 280"/>
                <a:gd name="T39" fmla="*/ 115 h 125"/>
                <a:gd name="T40" fmla="*/ 162 w 280"/>
                <a:gd name="T41" fmla="*/ 123 h 125"/>
                <a:gd name="T42" fmla="*/ 153 w 280"/>
                <a:gd name="T43" fmla="*/ 141 h 125"/>
                <a:gd name="T44" fmla="*/ 145 w 280"/>
                <a:gd name="T45" fmla="*/ 123 h 125"/>
                <a:gd name="T46" fmla="*/ 129 w 280"/>
                <a:gd name="T47" fmla="*/ 123 h 125"/>
                <a:gd name="T48" fmla="*/ 104 w 280"/>
                <a:gd name="T49" fmla="*/ 141 h 125"/>
                <a:gd name="T50" fmla="*/ 65 w 280"/>
                <a:gd name="T51" fmla="*/ 123 h 125"/>
                <a:gd name="T52" fmla="*/ 56 w 280"/>
                <a:gd name="T53" fmla="*/ 132 h 125"/>
                <a:gd name="T54" fmla="*/ 40 w 280"/>
                <a:gd name="T55" fmla="*/ 123 h 125"/>
                <a:gd name="T56" fmla="*/ 24 w 280"/>
                <a:gd name="T57" fmla="*/ 123 h 125"/>
                <a:gd name="T58" fmla="*/ 32 w 280"/>
                <a:gd name="T59" fmla="*/ 115 h 125"/>
                <a:gd name="T60" fmla="*/ 16 w 280"/>
                <a:gd name="T61" fmla="*/ 106 h 125"/>
                <a:gd name="T62" fmla="*/ 16 w 280"/>
                <a:gd name="T63" fmla="*/ 97 h 125"/>
                <a:gd name="T64" fmla="*/ 0 w 280"/>
                <a:gd name="T65" fmla="*/ 80 h 125"/>
                <a:gd name="T66" fmla="*/ 16 w 280"/>
                <a:gd name="T67" fmla="*/ 87 h 125"/>
                <a:gd name="T68" fmla="*/ 7 w 280"/>
                <a:gd name="T69" fmla="*/ 70 h 125"/>
                <a:gd name="T70" fmla="*/ 0 w 280"/>
                <a:gd name="T71" fmla="*/ 61 h 12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80"/>
                <a:gd name="T109" fmla="*/ 0 h 125"/>
                <a:gd name="T110" fmla="*/ 280 w 280"/>
                <a:gd name="T111" fmla="*/ 125 h 12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80" h="125">
                  <a:moveTo>
                    <a:pt x="7" y="39"/>
                  </a:moveTo>
                  <a:lnTo>
                    <a:pt x="7" y="39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38" y="39"/>
                  </a:lnTo>
                  <a:lnTo>
                    <a:pt x="38" y="31"/>
                  </a:lnTo>
                  <a:lnTo>
                    <a:pt x="54" y="31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46" y="15"/>
                  </a:lnTo>
                  <a:lnTo>
                    <a:pt x="69" y="23"/>
                  </a:lnTo>
                  <a:lnTo>
                    <a:pt x="93" y="8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47" y="8"/>
                  </a:lnTo>
                  <a:lnTo>
                    <a:pt x="155" y="15"/>
                  </a:lnTo>
                  <a:lnTo>
                    <a:pt x="178" y="23"/>
                  </a:lnTo>
                  <a:lnTo>
                    <a:pt x="201" y="23"/>
                  </a:lnTo>
                  <a:lnTo>
                    <a:pt x="217" y="23"/>
                  </a:lnTo>
                  <a:lnTo>
                    <a:pt x="232" y="8"/>
                  </a:lnTo>
                  <a:lnTo>
                    <a:pt x="240" y="15"/>
                  </a:lnTo>
                  <a:lnTo>
                    <a:pt x="248" y="15"/>
                  </a:lnTo>
                  <a:lnTo>
                    <a:pt x="263" y="23"/>
                  </a:lnTo>
                  <a:lnTo>
                    <a:pt x="263" y="39"/>
                  </a:lnTo>
                  <a:lnTo>
                    <a:pt x="279" y="46"/>
                  </a:lnTo>
                  <a:lnTo>
                    <a:pt x="271" y="54"/>
                  </a:lnTo>
                  <a:lnTo>
                    <a:pt x="271" y="62"/>
                  </a:lnTo>
                  <a:lnTo>
                    <a:pt x="271" y="85"/>
                  </a:lnTo>
                  <a:lnTo>
                    <a:pt x="279" y="93"/>
                  </a:lnTo>
                  <a:lnTo>
                    <a:pt x="279" y="101"/>
                  </a:lnTo>
                  <a:lnTo>
                    <a:pt x="271" y="101"/>
                  </a:lnTo>
                  <a:lnTo>
                    <a:pt x="271" y="93"/>
                  </a:lnTo>
                  <a:lnTo>
                    <a:pt x="256" y="93"/>
                  </a:lnTo>
                  <a:lnTo>
                    <a:pt x="248" y="101"/>
                  </a:lnTo>
                  <a:lnTo>
                    <a:pt x="240" y="93"/>
                  </a:lnTo>
                  <a:lnTo>
                    <a:pt x="232" y="101"/>
                  </a:lnTo>
                  <a:lnTo>
                    <a:pt x="217" y="101"/>
                  </a:lnTo>
                  <a:lnTo>
                    <a:pt x="194" y="108"/>
                  </a:lnTo>
                  <a:lnTo>
                    <a:pt x="186" y="101"/>
                  </a:lnTo>
                  <a:lnTo>
                    <a:pt x="170" y="108"/>
                  </a:lnTo>
                  <a:lnTo>
                    <a:pt x="155" y="108"/>
                  </a:lnTo>
                  <a:lnTo>
                    <a:pt x="155" y="116"/>
                  </a:lnTo>
                  <a:lnTo>
                    <a:pt x="147" y="124"/>
                  </a:lnTo>
                  <a:lnTo>
                    <a:pt x="147" y="108"/>
                  </a:lnTo>
                  <a:lnTo>
                    <a:pt x="139" y="108"/>
                  </a:lnTo>
                  <a:lnTo>
                    <a:pt x="131" y="108"/>
                  </a:lnTo>
                  <a:lnTo>
                    <a:pt x="124" y="108"/>
                  </a:lnTo>
                  <a:lnTo>
                    <a:pt x="116" y="116"/>
                  </a:lnTo>
                  <a:lnTo>
                    <a:pt x="100" y="124"/>
                  </a:lnTo>
                  <a:lnTo>
                    <a:pt x="69" y="101"/>
                  </a:lnTo>
                  <a:lnTo>
                    <a:pt x="62" y="108"/>
                  </a:lnTo>
                  <a:lnTo>
                    <a:pt x="62" y="116"/>
                  </a:lnTo>
                  <a:lnTo>
                    <a:pt x="54" y="116"/>
                  </a:lnTo>
                  <a:lnTo>
                    <a:pt x="46" y="116"/>
                  </a:lnTo>
                  <a:lnTo>
                    <a:pt x="38" y="108"/>
                  </a:lnTo>
                  <a:lnTo>
                    <a:pt x="31" y="108"/>
                  </a:lnTo>
                  <a:lnTo>
                    <a:pt x="23" y="108"/>
                  </a:lnTo>
                  <a:lnTo>
                    <a:pt x="15" y="108"/>
                  </a:lnTo>
                  <a:lnTo>
                    <a:pt x="31" y="101"/>
                  </a:lnTo>
                  <a:lnTo>
                    <a:pt x="15" y="101"/>
                  </a:lnTo>
                  <a:lnTo>
                    <a:pt x="15" y="93"/>
                  </a:lnTo>
                  <a:lnTo>
                    <a:pt x="7" y="85"/>
                  </a:lnTo>
                  <a:lnTo>
                    <a:pt x="15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7" y="77"/>
                  </a:lnTo>
                  <a:lnTo>
                    <a:pt x="15" y="77"/>
                  </a:lnTo>
                  <a:lnTo>
                    <a:pt x="7" y="70"/>
                  </a:lnTo>
                  <a:lnTo>
                    <a:pt x="7" y="62"/>
                  </a:lnTo>
                  <a:lnTo>
                    <a:pt x="7" y="54"/>
                  </a:lnTo>
                  <a:lnTo>
                    <a:pt x="0" y="5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29" name="Line 926"/>
            <p:cNvSpPr>
              <a:spLocks noChangeShapeType="1"/>
            </p:cNvSpPr>
            <p:nvPr/>
          </p:nvSpPr>
          <p:spPr bwMode="auto">
            <a:xfrm flipV="1">
              <a:off x="3136" y="1944"/>
              <a:ext cx="0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0" name="Freeform 927"/>
            <p:cNvSpPr>
              <a:spLocks/>
            </p:cNvSpPr>
            <p:nvPr/>
          </p:nvSpPr>
          <p:spPr bwMode="auto">
            <a:xfrm>
              <a:off x="3131" y="1892"/>
              <a:ext cx="292" cy="142"/>
            </a:xfrm>
            <a:custGeom>
              <a:avLst/>
              <a:gdLst>
                <a:gd name="T0" fmla="*/ 0 w 280"/>
                <a:gd name="T1" fmla="*/ 44 h 125"/>
                <a:gd name="T2" fmla="*/ 24 w 280"/>
                <a:gd name="T3" fmla="*/ 44 h 125"/>
                <a:gd name="T4" fmla="*/ 40 w 280"/>
                <a:gd name="T5" fmla="*/ 35 h 125"/>
                <a:gd name="T6" fmla="*/ 48 w 280"/>
                <a:gd name="T7" fmla="*/ 26 h 125"/>
                <a:gd name="T8" fmla="*/ 48 w 280"/>
                <a:gd name="T9" fmla="*/ 17 h 125"/>
                <a:gd name="T10" fmla="*/ 97 w 280"/>
                <a:gd name="T11" fmla="*/ 9 h 125"/>
                <a:gd name="T12" fmla="*/ 137 w 280"/>
                <a:gd name="T13" fmla="*/ 0 h 125"/>
                <a:gd name="T14" fmla="*/ 153 w 280"/>
                <a:gd name="T15" fmla="*/ 9 h 125"/>
                <a:gd name="T16" fmla="*/ 186 w 280"/>
                <a:gd name="T17" fmla="*/ 26 h 125"/>
                <a:gd name="T18" fmla="*/ 226 w 280"/>
                <a:gd name="T19" fmla="*/ 26 h 125"/>
                <a:gd name="T20" fmla="*/ 250 w 280"/>
                <a:gd name="T21" fmla="*/ 17 h 125"/>
                <a:gd name="T22" fmla="*/ 274 w 280"/>
                <a:gd name="T23" fmla="*/ 26 h 125"/>
                <a:gd name="T24" fmla="*/ 291 w 280"/>
                <a:gd name="T25" fmla="*/ 52 h 125"/>
                <a:gd name="T26" fmla="*/ 283 w 280"/>
                <a:gd name="T27" fmla="*/ 70 h 125"/>
                <a:gd name="T28" fmla="*/ 291 w 280"/>
                <a:gd name="T29" fmla="*/ 106 h 125"/>
                <a:gd name="T30" fmla="*/ 283 w 280"/>
                <a:gd name="T31" fmla="*/ 106 h 125"/>
                <a:gd name="T32" fmla="*/ 259 w 280"/>
                <a:gd name="T33" fmla="*/ 115 h 125"/>
                <a:gd name="T34" fmla="*/ 242 w 280"/>
                <a:gd name="T35" fmla="*/ 115 h 125"/>
                <a:gd name="T36" fmla="*/ 202 w 280"/>
                <a:gd name="T37" fmla="*/ 123 h 125"/>
                <a:gd name="T38" fmla="*/ 177 w 280"/>
                <a:gd name="T39" fmla="*/ 123 h 125"/>
                <a:gd name="T40" fmla="*/ 162 w 280"/>
                <a:gd name="T41" fmla="*/ 123 h 125"/>
                <a:gd name="T42" fmla="*/ 153 w 280"/>
                <a:gd name="T43" fmla="*/ 141 h 125"/>
                <a:gd name="T44" fmla="*/ 153 w 280"/>
                <a:gd name="T45" fmla="*/ 115 h 125"/>
                <a:gd name="T46" fmla="*/ 137 w 280"/>
                <a:gd name="T47" fmla="*/ 123 h 125"/>
                <a:gd name="T48" fmla="*/ 121 w 280"/>
                <a:gd name="T49" fmla="*/ 132 h 125"/>
                <a:gd name="T50" fmla="*/ 72 w 280"/>
                <a:gd name="T51" fmla="*/ 115 h 125"/>
                <a:gd name="T52" fmla="*/ 65 w 280"/>
                <a:gd name="T53" fmla="*/ 132 h 125"/>
                <a:gd name="T54" fmla="*/ 48 w 280"/>
                <a:gd name="T55" fmla="*/ 132 h 125"/>
                <a:gd name="T56" fmla="*/ 32 w 280"/>
                <a:gd name="T57" fmla="*/ 123 h 125"/>
                <a:gd name="T58" fmla="*/ 16 w 280"/>
                <a:gd name="T59" fmla="*/ 123 h 125"/>
                <a:gd name="T60" fmla="*/ 16 w 280"/>
                <a:gd name="T61" fmla="*/ 115 h 125"/>
                <a:gd name="T62" fmla="*/ 7 w 280"/>
                <a:gd name="T63" fmla="*/ 97 h 125"/>
                <a:gd name="T64" fmla="*/ 0 w 280"/>
                <a:gd name="T65" fmla="*/ 87 h 125"/>
                <a:gd name="T66" fmla="*/ 7 w 280"/>
                <a:gd name="T67" fmla="*/ 87 h 125"/>
                <a:gd name="T68" fmla="*/ 7 w 280"/>
                <a:gd name="T69" fmla="*/ 80 h 125"/>
                <a:gd name="T70" fmla="*/ 7 w 280"/>
                <a:gd name="T71" fmla="*/ 61 h 125"/>
                <a:gd name="T72" fmla="*/ 0 w 280"/>
                <a:gd name="T73" fmla="*/ 44 h 12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0"/>
                <a:gd name="T112" fmla="*/ 0 h 125"/>
                <a:gd name="T113" fmla="*/ 280 w 280"/>
                <a:gd name="T114" fmla="*/ 125 h 12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0" h="125">
                  <a:moveTo>
                    <a:pt x="0" y="39"/>
                  </a:moveTo>
                  <a:lnTo>
                    <a:pt x="0" y="39"/>
                  </a:lnTo>
                  <a:lnTo>
                    <a:pt x="7" y="39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38" y="31"/>
                  </a:lnTo>
                  <a:lnTo>
                    <a:pt x="54" y="31"/>
                  </a:lnTo>
                  <a:lnTo>
                    <a:pt x="46" y="23"/>
                  </a:lnTo>
                  <a:lnTo>
                    <a:pt x="38" y="23"/>
                  </a:lnTo>
                  <a:lnTo>
                    <a:pt x="46" y="15"/>
                  </a:lnTo>
                  <a:lnTo>
                    <a:pt x="69" y="23"/>
                  </a:lnTo>
                  <a:lnTo>
                    <a:pt x="93" y="8"/>
                  </a:lnTo>
                  <a:lnTo>
                    <a:pt x="108" y="0"/>
                  </a:lnTo>
                  <a:lnTo>
                    <a:pt x="131" y="0"/>
                  </a:lnTo>
                  <a:lnTo>
                    <a:pt x="139" y="8"/>
                  </a:lnTo>
                  <a:lnTo>
                    <a:pt x="147" y="8"/>
                  </a:lnTo>
                  <a:lnTo>
                    <a:pt x="155" y="15"/>
                  </a:lnTo>
                  <a:lnTo>
                    <a:pt x="178" y="23"/>
                  </a:lnTo>
                  <a:lnTo>
                    <a:pt x="201" y="23"/>
                  </a:lnTo>
                  <a:lnTo>
                    <a:pt x="217" y="23"/>
                  </a:lnTo>
                  <a:lnTo>
                    <a:pt x="232" y="8"/>
                  </a:lnTo>
                  <a:lnTo>
                    <a:pt x="240" y="15"/>
                  </a:lnTo>
                  <a:lnTo>
                    <a:pt x="248" y="8"/>
                  </a:lnTo>
                  <a:lnTo>
                    <a:pt x="263" y="23"/>
                  </a:lnTo>
                  <a:lnTo>
                    <a:pt x="263" y="39"/>
                  </a:lnTo>
                  <a:lnTo>
                    <a:pt x="279" y="46"/>
                  </a:lnTo>
                  <a:lnTo>
                    <a:pt x="271" y="54"/>
                  </a:lnTo>
                  <a:lnTo>
                    <a:pt x="271" y="62"/>
                  </a:lnTo>
                  <a:lnTo>
                    <a:pt x="271" y="85"/>
                  </a:lnTo>
                  <a:lnTo>
                    <a:pt x="279" y="93"/>
                  </a:lnTo>
                  <a:lnTo>
                    <a:pt x="271" y="101"/>
                  </a:lnTo>
                  <a:lnTo>
                    <a:pt x="271" y="93"/>
                  </a:lnTo>
                  <a:lnTo>
                    <a:pt x="256" y="93"/>
                  </a:lnTo>
                  <a:lnTo>
                    <a:pt x="248" y="101"/>
                  </a:lnTo>
                  <a:lnTo>
                    <a:pt x="240" y="93"/>
                  </a:lnTo>
                  <a:lnTo>
                    <a:pt x="232" y="101"/>
                  </a:lnTo>
                  <a:lnTo>
                    <a:pt x="217" y="101"/>
                  </a:lnTo>
                  <a:lnTo>
                    <a:pt x="194" y="108"/>
                  </a:lnTo>
                  <a:lnTo>
                    <a:pt x="186" y="101"/>
                  </a:lnTo>
                  <a:lnTo>
                    <a:pt x="170" y="108"/>
                  </a:lnTo>
                  <a:lnTo>
                    <a:pt x="155" y="101"/>
                  </a:lnTo>
                  <a:lnTo>
                    <a:pt x="155" y="108"/>
                  </a:lnTo>
                  <a:lnTo>
                    <a:pt x="155" y="116"/>
                  </a:lnTo>
                  <a:lnTo>
                    <a:pt x="147" y="124"/>
                  </a:lnTo>
                  <a:lnTo>
                    <a:pt x="147" y="108"/>
                  </a:lnTo>
                  <a:lnTo>
                    <a:pt x="147" y="101"/>
                  </a:lnTo>
                  <a:lnTo>
                    <a:pt x="139" y="108"/>
                  </a:lnTo>
                  <a:lnTo>
                    <a:pt x="131" y="108"/>
                  </a:lnTo>
                  <a:lnTo>
                    <a:pt x="124" y="108"/>
                  </a:lnTo>
                  <a:lnTo>
                    <a:pt x="116" y="116"/>
                  </a:lnTo>
                  <a:lnTo>
                    <a:pt x="100" y="116"/>
                  </a:lnTo>
                  <a:lnTo>
                    <a:pt x="69" y="101"/>
                  </a:lnTo>
                  <a:lnTo>
                    <a:pt x="62" y="101"/>
                  </a:lnTo>
                  <a:lnTo>
                    <a:pt x="62" y="116"/>
                  </a:lnTo>
                  <a:lnTo>
                    <a:pt x="54" y="116"/>
                  </a:lnTo>
                  <a:lnTo>
                    <a:pt x="46" y="116"/>
                  </a:lnTo>
                  <a:lnTo>
                    <a:pt x="38" y="108"/>
                  </a:lnTo>
                  <a:lnTo>
                    <a:pt x="31" y="108"/>
                  </a:lnTo>
                  <a:lnTo>
                    <a:pt x="23" y="108"/>
                  </a:lnTo>
                  <a:lnTo>
                    <a:pt x="15" y="108"/>
                  </a:lnTo>
                  <a:lnTo>
                    <a:pt x="31" y="101"/>
                  </a:lnTo>
                  <a:lnTo>
                    <a:pt x="15" y="101"/>
                  </a:lnTo>
                  <a:lnTo>
                    <a:pt x="15" y="93"/>
                  </a:lnTo>
                  <a:lnTo>
                    <a:pt x="7" y="85"/>
                  </a:lnTo>
                  <a:lnTo>
                    <a:pt x="15" y="85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7" y="77"/>
                  </a:lnTo>
                  <a:lnTo>
                    <a:pt x="15" y="77"/>
                  </a:lnTo>
                  <a:lnTo>
                    <a:pt x="7" y="70"/>
                  </a:lnTo>
                  <a:lnTo>
                    <a:pt x="7" y="62"/>
                  </a:lnTo>
                  <a:lnTo>
                    <a:pt x="7" y="54"/>
                  </a:lnTo>
                  <a:lnTo>
                    <a:pt x="0" y="54"/>
                  </a:lnTo>
                  <a:lnTo>
                    <a:pt x="0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31" name="Group 928"/>
            <p:cNvGrpSpPr>
              <a:grpSpLocks/>
            </p:cNvGrpSpPr>
            <p:nvPr/>
          </p:nvGrpSpPr>
          <p:grpSpPr bwMode="auto">
            <a:xfrm>
              <a:off x="3390" y="2359"/>
              <a:ext cx="186" cy="125"/>
              <a:chOff x="3244" y="1692"/>
              <a:chExt cx="179" cy="110"/>
            </a:xfrm>
          </p:grpSpPr>
          <p:sp>
            <p:nvSpPr>
              <p:cNvPr id="67607" name="Freeform 929"/>
              <p:cNvSpPr>
                <a:spLocks/>
              </p:cNvSpPr>
              <p:nvPr/>
            </p:nvSpPr>
            <p:spPr bwMode="auto">
              <a:xfrm>
                <a:off x="3407" y="1793"/>
                <a:ext cx="8" cy="1"/>
              </a:xfrm>
              <a:custGeom>
                <a:avLst/>
                <a:gdLst>
                  <a:gd name="T0" fmla="*/ 7 w 8"/>
                  <a:gd name="T1" fmla="*/ 0 h 1"/>
                  <a:gd name="T2" fmla="*/ 7 w 8"/>
                  <a:gd name="T3" fmla="*/ 0 h 1"/>
                  <a:gd name="T4" fmla="*/ 0 w 8"/>
                  <a:gd name="T5" fmla="*/ 0 h 1"/>
                  <a:gd name="T6" fmla="*/ 4 w 8"/>
                  <a:gd name="T7" fmla="*/ 0 h 1"/>
                  <a:gd name="T8" fmla="*/ 7 w 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"/>
                  <a:gd name="T17" fmla="*/ 8 w 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8" name="Freeform 930"/>
              <p:cNvSpPr>
                <a:spLocks/>
              </p:cNvSpPr>
              <p:nvPr/>
            </p:nvSpPr>
            <p:spPr bwMode="auto">
              <a:xfrm>
                <a:off x="3407" y="1793"/>
                <a:ext cx="16" cy="9"/>
              </a:xfrm>
              <a:custGeom>
                <a:avLst/>
                <a:gdLst>
                  <a:gd name="T0" fmla="*/ 15 w 16"/>
                  <a:gd name="T1" fmla="*/ 8 h 9"/>
                  <a:gd name="T2" fmla="*/ 15 w 16"/>
                  <a:gd name="T3" fmla="*/ 8 h 9"/>
                  <a:gd name="T4" fmla="*/ 0 w 16"/>
                  <a:gd name="T5" fmla="*/ 8 h 9"/>
                  <a:gd name="T6" fmla="*/ 8 w 16"/>
                  <a:gd name="T7" fmla="*/ 0 h 9"/>
                  <a:gd name="T8" fmla="*/ 15 w 16"/>
                  <a:gd name="T9" fmla="*/ 8 h 9"/>
                  <a:gd name="T10" fmla="*/ 0 w 16"/>
                  <a:gd name="T11" fmla="*/ 8 h 9"/>
                  <a:gd name="T12" fmla="*/ 8 w 16"/>
                  <a:gd name="T13" fmla="*/ 0 h 9"/>
                  <a:gd name="T14" fmla="*/ 15 w 16"/>
                  <a:gd name="T15" fmla="*/ 8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9"/>
                  <a:gd name="T26" fmla="*/ 16 w 16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9">
                    <a:moveTo>
                      <a:pt x="15" y="8"/>
                    </a:moveTo>
                    <a:lnTo>
                      <a:pt x="15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9" name="Freeform 931"/>
              <p:cNvSpPr>
                <a:spLocks/>
              </p:cNvSpPr>
              <p:nvPr/>
            </p:nvSpPr>
            <p:spPr bwMode="auto">
              <a:xfrm>
                <a:off x="3244" y="1692"/>
                <a:ext cx="148" cy="94"/>
              </a:xfrm>
              <a:custGeom>
                <a:avLst/>
                <a:gdLst>
                  <a:gd name="T0" fmla="*/ 51 w 148"/>
                  <a:gd name="T1" fmla="*/ 50 h 94"/>
                  <a:gd name="T2" fmla="*/ 51 w 148"/>
                  <a:gd name="T3" fmla="*/ 50 h 94"/>
                  <a:gd name="T4" fmla="*/ 88 w 148"/>
                  <a:gd name="T5" fmla="*/ 15 h 94"/>
                  <a:gd name="T6" fmla="*/ 133 w 148"/>
                  <a:gd name="T7" fmla="*/ 0 h 94"/>
                  <a:gd name="T8" fmla="*/ 147 w 148"/>
                  <a:gd name="T9" fmla="*/ 36 h 94"/>
                  <a:gd name="T10" fmla="*/ 139 w 148"/>
                  <a:gd name="T11" fmla="*/ 43 h 94"/>
                  <a:gd name="T12" fmla="*/ 139 w 148"/>
                  <a:gd name="T13" fmla="*/ 50 h 94"/>
                  <a:gd name="T14" fmla="*/ 102 w 148"/>
                  <a:gd name="T15" fmla="*/ 64 h 94"/>
                  <a:gd name="T16" fmla="*/ 96 w 148"/>
                  <a:gd name="T17" fmla="*/ 72 h 94"/>
                  <a:gd name="T18" fmla="*/ 88 w 148"/>
                  <a:gd name="T19" fmla="*/ 78 h 94"/>
                  <a:gd name="T20" fmla="*/ 73 w 148"/>
                  <a:gd name="T21" fmla="*/ 78 h 94"/>
                  <a:gd name="T22" fmla="*/ 59 w 148"/>
                  <a:gd name="T23" fmla="*/ 86 h 94"/>
                  <a:gd name="T24" fmla="*/ 44 w 148"/>
                  <a:gd name="T25" fmla="*/ 86 h 94"/>
                  <a:gd name="T26" fmla="*/ 29 w 148"/>
                  <a:gd name="T27" fmla="*/ 93 h 94"/>
                  <a:gd name="T28" fmla="*/ 14 w 148"/>
                  <a:gd name="T29" fmla="*/ 93 h 94"/>
                  <a:gd name="T30" fmla="*/ 8 w 148"/>
                  <a:gd name="T31" fmla="*/ 86 h 94"/>
                  <a:gd name="T32" fmla="*/ 0 w 148"/>
                  <a:gd name="T33" fmla="*/ 64 h 94"/>
                  <a:gd name="T34" fmla="*/ 0 w 148"/>
                  <a:gd name="T35" fmla="*/ 57 h 94"/>
                  <a:gd name="T36" fmla="*/ 0 w 148"/>
                  <a:gd name="T37" fmla="*/ 50 h 94"/>
                  <a:gd name="T38" fmla="*/ 0 w 148"/>
                  <a:gd name="T39" fmla="*/ 43 h 94"/>
                  <a:gd name="T40" fmla="*/ 14 w 148"/>
                  <a:gd name="T41" fmla="*/ 29 h 94"/>
                  <a:gd name="T42" fmla="*/ 29 w 148"/>
                  <a:gd name="T43" fmla="*/ 29 h 94"/>
                  <a:gd name="T44" fmla="*/ 51 w 148"/>
                  <a:gd name="T45" fmla="*/ 36 h 94"/>
                  <a:gd name="T46" fmla="*/ 51 w 148"/>
                  <a:gd name="T47" fmla="*/ 50 h 9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8"/>
                  <a:gd name="T73" fmla="*/ 0 h 94"/>
                  <a:gd name="T74" fmla="*/ 148 w 148"/>
                  <a:gd name="T75" fmla="*/ 94 h 9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8" h="94">
                    <a:moveTo>
                      <a:pt x="51" y="50"/>
                    </a:moveTo>
                    <a:lnTo>
                      <a:pt x="51" y="50"/>
                    </a:lnTo>
                    <a:lnTo>
                      <a:pt x="88" y="15"/>
                    </a:lnTo>
                    <a:lnTo>
                      <a:pt x="133" y="0"/>
                    </a:lnTo>
                    <a:lnTo>
                      <a:pt x="147" y="36"/>
                    </a:lnTo>
                    <a:lnTo>
                      <a:pt x="139" y="43"/>
                    </a:lnTo>
                    <a:lnTo>
                      <a:pt x="139" y="50"/>
                    </a:lnTo>
                    <a:lnTo>
                      <a:pt x="102" y="64"/>
                    </a:lnTo>
                    <a:lnTo>
                      <a:pt x="96" y="72"/>
                    </a:lnTo>
                    <a:lnTo>
                      <a:pt x="88" y="78"/>
                    </a:lnTo>
                    <a:lnTo>
                      <a:pt x="73" y="78"/>
                    </a:lnTo>
                    <a:lnTo>
                      <a:pt x="59" y="86"/>
                    </a:lnTo>
                    <a:lnTo>
                      <a:pt x="44" y="86"/>
                    </a:lnTo>
                    <a:lnTo>
                      <a:pt x="29" y="93"/>
                    </a:lnTo>
                    <a:lnTo>
                      <a:pt x="14" y="93"/>
                    </a:lnTo>
                    <a:lnTo>
                      <a:pt x="8" y="86"/>
                    </a:lnTo>
                    <a:lnTo>
                      <a:pt x="0" y="64"/>
                    </a:lnTo>
                    <a:lnTo>
                      <a:pt x="0" y="57"/>
                    </a:lnTo>
                    <a:lnTo>
                      <a:pt x="0" y="50"/>
                    </a:lnTo>
                    <a:lnTo>
                      <a:pt x="0" y="43"/>
                    </a:lnTo>
                    <a:lnTo>
                      <a:pt x="14" y="29"/>
                    </a:lnTo>
                    <a:lnTo>
                      <a:pt x="29" y="29"/>
                    </a:lnTo>
                    <a:lnTo>
                      <a:pt x="51" y="36"/>
                    </a:lnTo>
                    <a:lnTo>
                      <a:pt x="51" y="5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0" name="Freeform 932"/>
              <p:cNvSpPr>
                <a:spLocks/>
              </p:cNvSpPr>
              <p:nvPr/>
            </p:nvSpPr>
            <p:spPr bwMode="auto">
              <a:xfrm>
                <a:off x="3244" y="1700"/>
                <a:ext cx="156" cy="94"/>
              </a:xfrm>
              <a:custGeom>
                <a:avLst/>
                <a:gdLst>
                  <a:gd name="T0" fmla="*/ 93 w 156"/>
                  <a:gd name="T1" fmla="*/ 8 h 94"/>
                  <a:gd name="T2" fmla="*/ 93 w 156"/>
                  <a:gd name="T3" fmla="*/ 8 h 94"/>
                  <a:gd name="T4" fmla="*/ 140 w 156"/>
                  <a:gd name="T5" fmla="*/ 0 h 94"/>
                  <a:gd name="T6" fmla="*/ 155 w 156"/>
                  <a:gd name="T7" fmla="*/ 31 h 94"/>
                  <a:gd name="T8" fmla="*/ 147 w 156"/>
                  <a:gd name="T9" fmla="*/ 39 h 94"/>
                  <a:gd name="T10" fmla="*/ 147 w 156"/>
                  <a:gd name="T11" fmla="*/ 54 h 94"/>
                  <a:gd name="T12" fmla="*/ 108 w 156"/>
                  <a:gd name="T13" fmla="*/ 62 h 94"/>
                  <a:gd name="T14" fmla="*/ 101 w 156"/>
                  <a:gd name="T15" fmla="*/ 70 h 94"/>
                  <a:gd name="T16" fmla="*/ 93 w 156"/>
                  <a:gd name="T17" fmla="*/ 77 h 94"/>
                  <a:gd name="T18" fmla="*/ 77 w 156"/>
                  <a:gd name="T19" fmla="*/ 77 h 94"/>
                  <a:gd name="T20" fmla="*/ 62 w 156"/>
                  <a:gd name="T21" fmla="*/ 85 h 94"/>
                  <a:gd name="T22" fmla="*/ 46 w 156"/>
                  <a:gd name="T23" fmla="*/ 85 h 94"/>
                  <a:gd name="T24" fmla="*/ 31 w 156"/>
                  <a:gd name="T25" fmla="*/ 93 h 94"/>
                  <a:gd name="T26" fmla="*/ 15 w 156"/>
                  <a:gd name="T27" fmla="*/ 93 h 94"/>
                  <a:gd name="T28" fmla="*/ 8 w 156"/>
                  <a:gd name="T29" fmla="*/ 85 h 94"/>
                  <a:gd name="T30" fmla="*/ 0 w 156"/>
                  <a:gd name="T31" fmla="*/ 62 h 94"/>
                  <a:gd name="T32" fmla="*/ 0 w 156"/>
                  <a:gd name="T33" fmla="*/ 54 h 94"/>
                  <a:gd name="T34" fmla="*/ 0 w 156"/>
                  <a:gd name="T35" fmla="*/ 46 h 94"/>
                  <a:gd name="T36" fmla="*/ 0 w 156"/>
                  <a:gd name="T37" fmla="*/ 39 h 94"/>
                  <a:gd name="T38" fmla="*/ 15 w 156"/>
                  <a:gd name="T39" fmla="*/ 31 h 94"/>
                  <a:gd name="T40" fmla="*/ 31 w 156"/>
                  <a:gd name="T41" fmla="*/ 23 h 94"/>
                  <a:gd name="T42" fmla="*/ 54 w 156"/>
                  <a:gd name="T43" fmla="*/ 31 h 94"/>
                  <a:gd name="T44" fmla="*/ 54 w 156"/>
                  <a:gd name="T45" fmla="*/ 54 h 9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56"/>
                  <a:gd name="T70" fmla="*/ 0 h 94"/>
                  <a:gd name="T71" fmla="*/ 156 w 156"/>
                  <a:gd name="T72" fmla="*/ 94 h 9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56" h="94">
                    <a:moveTo>
                      <a:pt x="93" y="8"/>
                    </a:moveTo>
                    <a:lnTo>
                      <a:pt x="93" y="8"/>
                    </a:lnTo>
                    <a:lnTo>
                      <a:pt x="140" y="0"/>
                    </a:lnTo>
                    <a:lnTo>
                      <a:pt x="155" y="31"/>
                    </a:lnTo>
                    <a:lnTo>
                      <a:pt x="147" y="39"/>
                    </a:lnTo>
                    <a:lnTo>
                      <a:pt x="147" y="54"/>
                    </a:lnTo>
                    <a:lnTo>
                      <a:pt x="108" y="62"/>
                    </a:lnTo>
                    <a:lnTo>
                      <a:pt x="101" y="70"/>
                    </a:lnTo>
                    <a:lnTo>
                      <a:pt x="93" y="77"/>
                    </a:lnTo>
                    <a:lnTo>
                      <a:pt x="77" y="77"/>
                    </a:lnTo>
                    <a:lnTo>
                      <a:pt x="62" y="85"/>
                    </a:lnTo>
                    <a:lnTo>
                      <a:pt x="46" y="85"/>
                    </a:lnTo>
                    <a:lnTo>
                      <a:pt x="31" y="93"/>
                    </a:lnTo>
                    <a:lnTo>
                      <a:pt x="15" y="93"/>
                    </a:lnTo>
                    <a:lnTo>
                      <a:pt x="8" y="85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15" y="31"/>
                    </a:lnTo>
                    <a:lnTo>
                      <a:pt x="31" y="23"/>
                    </a:lnTo>
                    <a:lnTo>
                      <a:pt x="54" y="31"/>
                    </a:lnTo>
                    <a:lnTo>
                      <a:pt x="54" y="5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11" name="Freeform 933"/>
              <p:cNvSpPr>
                <a:spLocks/>
              </p:cNvSpPr>
              <p:nvPr/>
            </p:nvSpPr>
            <p:spPr bwMode="auto">
              <a:xfrm>
                <a:off x="3244" y="1692"/>
                <a:ext cx="156" cy="102"/>
              </a:xfrm>
              <a:custGeom>
                <a:avLst/>
                <a:gdLst>
                  <a:gd name="T0" fmla="*/ 54 w 156"/>
                  <a:gd name="T1" fmla="*/ 54 h 102"/>
                  <a:gd name="T2" fmla="*/ 54 w 156"/>
                  <a:gd name="T3" fmla="*/ 54 h 102"/>
                  <a:gd name="T4" fmla="*/ 93 w 156"/>
                  <a:gd name="T5" fmla="*/ 16 h 102"/>
                  <a:gd name="T6" fmla="*/ 140 w 156"/>
                  <a:gd name="T7" fmla="*/ 0 h 102"/>
                  <a:gd name="T8" fmla="*/ 155 w 156"/>
                  <a:gd name="T9" fmla="*/ 39 h 102"/>
                  <a:gd name="T10" fmla="*/ 147 w 156"/>
                  <a:gd name="T11" fmla="*/ 47 h 102"/>
                  <a:gd name="T12" fmla="*/ 147 w 156"/>
                  <a:gd name="T13" fmla="*/ 54 h 102"/>
                  <a:gd name="T14" fmla="*/ 108 w 156"/>
                  <a:gd name="T15" fmla="*/ 70 h 102"/>
                  <a:gd name="T16" fmla="*/ 101 w 156"/>
                  <a:gd name="T17" fmla="*/ 78 h 102"/>
                  <a:gd name="T18" fmla="*/ 93 w 156"/>
                  <a:gd name="T19" fmla="*/ 85 h 102"/>
                  <a:gd name="T20" fmla="*/ 77 w 156"/>
                  <a:gd name="T21" fmla="*/ 85 h 102"/>
                  <a:gd name="T22" fmla="*/ 62 w 156"/>
                  <a:gd name="T23" fmla="*/ 93 h 102"/>
                  <a:gd name="T24" fmla="*/ 46 w 156"/>
                  <a:gd name="T25" fmla="*/ 93 h 102"/>
                  <a:gd name="T26" fmla="*/ 31 w 156"/>
                  <a:gd name="T27" fmla="*/ 101 h 102"/>
                  <a:gd name="T28" fmla="*/ 15 w 156"/>
                  <a:gd name="T29" fmla="*/ 101 h 102"/>
                  <a:gd name="T30" fmla="*/ 8 w 156"/>
                  <a:gd name="T31" fmla="*/ 93 h 102"/>
                  <a:gd name="T32" fmla="*/ 0 w 156"/>
                  <a:gd name="T33" fmla="*/ 70 h 102"/>
                  <a:gd name="T34" fmla="*/ 0 w 156"/>
                  <a:gd name="T35" fmla="*/ 62 h 102"/>
                  <a:gd name="T36" fmla="*/ 0 w 156"/>
                  <a:gd name="T37" fmla="*/ 54 h 102"/>
                  <a:gd name="T38" fmla="*/ 0 w 156"/>
                  <a:gd name="T39" fmla="*/ 47 h 102"/>
                  <a:gd name="T40" fmla="*/ 15 w 156"/>
                  <a:gd name="T41" fmla="*/ 31 h 102"/>
                  <a:gd name="T42" fmla="*/ 31 w 156"/>
                  <a:gd name="T43" fmla="*/ 31 h 102"/>
                  <a:gd name="T44" fmla="*/ 54 w 156"/>
                  <a:gd name="T45" fmla="*/ 39 h 102"/>
                  <a:gd name="T46" fmla="*/ 54 w 156"/>
                  <a:gd name="T47" fmla="*/ 54 h 10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56"/>
                  <a:gd name="T73" fmla="*/ 0 h 102"/>
                  <a:gd name="T74" fmla="*/ 156 w 156"/>
                  <a:gd name="T75" fmla="*/ 102 h 10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56" h="102">
                    <a:moveTo>
                      <a:pt x="54" y="54"/>
                    </a:moveTo>
                    <a:lnTo>
                      <a:pt x="54" y="54"/>
                    </a:lnTo>
                    <a:lnTo>
                      <a:pt x="93" y="16"/>
                    </a:lnTo>
                    <a:lnTo>
                      <a:pt x="140" y="0"/>
                    </a:lnTo>
                    <a:lnTo>
                      <a:pt x="155" y="39"/>
                    </a:lnTo>
                    <a:lnTo>
                      <a:pt x="147" y="47"/>
                    </a:lnTo>
                    <a:lnTo>
                      <a:pt x="147" y="54"/>
                    </a:lnTo>
                    <a:lnTo>
                      <a:pt x="108" y="70"/>
                    </a:lnTo>
                    <a:lnTo>
                      <a:pt x="101" y="78"/>
                    </a:lnTo>
                    <a:lnTo>
                      <a:pt x="93" y="85"/>
                    </a:lnTo>
                    <a:lnTo>
                      <a:pt x="77" y="85"/>
                    </a:lnTo>
                    <a:lnTo>
                      <a:pt x="62" y="93"/>
                    </a:lnTo>
                    <a:lnTo>
                      <a:pt x="46" y="93"/>
                    </a:lnTo>
                    <a:lnTo>
                      <a:pt x="31" y="101"/>
                    </a:lnTo>
                    <a:lnTo>
                      <a:pt x="15" y="101"/>
                    </a:lnTo>
                    <a:lnTo>
                      <a:pt x="8" y="93"/>
                    </a:lnTo>
                    <a:lnTo>
                      <a:pt x="0" y="70"/>
                    </a:lnTo>
                    <a:lnTo>
                      <a:pt x="0" y="62"/>
                    </a:lnTo>
                    <a:lnTo>
                      <a:pt x="0" y="54"/>
                    </a:lnTo>
                    <a:lnTo>
                      <a:pt x="0" y="47"/>
                    </a:lnTo>
                    <a:lnTo>
                      <a:pt x="15" y="31"/>
                    </a:lnTo>
                    <a:lnTo>
                      <a:pt x="31" y="31"/>
                    </a:lnTo>
                    <a:lnTo>
                      <a:pt x="54" y="39"/>
                    </a:lnTo>
                    <a:lnTo>
                      <a:pt x="54" y="5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32" name="Freeform 934"/>
            <p:cNvSpPr>
              <a:spLocks/>
            </p:cNvSpPr>
            <p:nvPr/>
          </p:nvSpPr>
          <p:spPr bwMode="auto">
            <a:xfrm>
              <a:off x="3592" y="2218"/>
              <a:ext cx="8" cy="1"/>
            </a:xfrm>
            <a:custGeom>
              <a:avLst/>
              <a:gdLst>
                <a:gd name="T0" fmla="*/ 7 w 8"/>
                <a:gd name="T1" fmla="*/ 0 h 1"/>
                <a:gd name="T2" fmla="*/ 7 w 8"/>
                <a:gd name="T3" fmla="*/ 0 h 1"/>
                <a:gd name="T4" fmla="*/ 4 w 8"/>
                <a:gd name="T5" fmla="*/ 0 h 1"/>
                <a:gd name="T6" fmla="*/ 0 w 8"/>
                <a:gd name="T7" fmla="*/ 0 h 1"/>
                <a:gd name="T8" fmla="*/ 7 w 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7" y="0"/>
                  </a:move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3" name="Freeform 935"/>
            <p:cNvSpPr>
              <a:spLocks/>
            </p:cNvSpPr>
            <p:nvPr/>
          </p:nvSpPr>
          <p:spPr bwMode="auto">
            <a:xfrm>
              <a:off x="3592" y="2218"/>
              <a:ext cx="17" cy="10"/>
            </a:xfrm>
            <a:custGeom>
              <a:avLst/>
              <a:gdLst>
                <a:gd name="T0" fmla="*/ 9 w 16"/>
                <a:gd name="T1" fmla="*/ 0 h 9"/>
                <a:gd name="T2" fmla="*/ 9 w 16"/>
                <a:gd name="T3" fmla="*/ 0 h 9"/>
                <a:gd name="T4" fmla="*/ 0 w 16"/>
                <a:gd name="T5" fmla="*/ 9 h 9"/>
                <a:gd name="T6" fmla="*/ 16 w 16"/>
                <a:gd name="T7" fmla="*/ 0 h 9"/>
                <a:gd name="T8" fmla="*/ 9 w 16"/>
                <a:gd name="T9" fmla="*/ 0 h 9"/>
                <a:gd name="T10" fmla="*/ 0 w 16"/>
                <a:gd name="T11" fmla="*/ 9 h 9"/>
                <a:gd name="T12" fmla="*/ 16 w 16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1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34" name="Freeform 936"/>
            <p:cNvSpPr>
              <a:spLocks/>
            </p:cNvSpPr>
            <p:nvPr/>
          </p:nvSpPr>
          <p:spPr bwMode="auto">
            <a:xfrm>
              <a:off x="3414" y="1944"/>
              <a:ext cx="300" cy="292"/>
            </a:xfrm>
            <a:custGeom>
              <a:avLst/>
              <a:gdLst>
                <a:gd name="T0" fmla="*/ 142 w 288"/>
                <a:gd name="T1" fmla="*/ 60 h 257"/>
                <a:gd name="T2" fmla="*/ 150 w 288"/>
                <a:gd name="T3" fmla="*/ 52 h 257"/>
                <a:gd name="T4" fmla="*/ 173 w 288"/>
                <a:gd name="T5" fmla="*/ 34 h 257"/>
                <a:gd name="T6" fmla="*/ 205 w 288"/>
                <a:gd name="T7" fmla="*/ 43 h 257"/>
                <a:gd name="T8" fmla="*/ 236 w 288"/>
                <a:gd name="T9" fmla="*/ 60 h 257"/>
                <a:gd name="T10" fmla="*/ 268 w 288"/>
                <a:gd name="T11" fmla="*/ 68 h 257"/>
                <a:gd name="T12" fmla="*/ 259 w 288"/>
                <a:gd name="T13" fmla="*/ 102 h 257"/>
                <a:gd name="T14" fmla="*/ 251 w 288"/>
                <a:gd name="T15" fmla="*/ 120 h 257"/>
                <a:gd name="T16" fmla="*/ 259 w 288"/>
                <a:gd name="T17" fmla="*/ 128 h 257"/>
                <a:gd name="T18" fmla="*/ 259 w 288"/>
                <a:gd name="T19" fmla="*/ 172 h 257"/>
                <a:gd name="T20" fmla="*/ 276 w 288"/>
                <a:gd name="T21" fmla="*/ 180 h 257"/>
                <a:gd name="T22" fmla="*/ 259 w 288"/>
                <a:gd name="T23" fmla="*/ 206 h 257"/>
                <a:gd name="T24" fmla="*/ 291 w 288"/>
                <a:gd name="T25" fmla="*/ 240 h 257"/>
                <a:gd name="T26" fmla="*/ 299 w 288"/>
                <a:gd name="T27" fmla="*/ 257 h 257"/>
                <a:gd name="T28" fmla="*/ 282 w 288"/>
                <a:gd name="T29" fmla="*/ 274 h 257"/>
                <a:gd name="T30" fmla="*/ 268 w 288"/>
                <a:gd name="T31" fmla="*/ 291 h 257"/>
                <a:gd name="T32" fmla="*/ 197 w 288"/>
                <a:gd name="T33" fmla="*/ 266 h 257"/>
                <a:gd name="T34" fmla="*/ 166 w 288"/>
                <a:gd name="T35" fmla="*/ 266 h 257"/>
                <a:gd name="T36" fmla="*/ 142 w 288"/>
                <a:gd name="T37" fmla="*/ 266 h 257"/>
                <a:gd name="T38" fmla="*/ 126 w 288"/>
                <a:gd name="T39" fmla="*/ 248 h 257"/>
                <a:gd name="T40" fmla="*/ 102 w 288"/>
                <a:gd name="T41" fmla="*/ 223 h 257"/>
                <a:gd name="T42" fmla="*/ 86 w 288"/>
                <a:gd name="T43" fmla="*/ 206 h 257"/>
                <a:gd name="T44" fmla="*/ 71 w 288"/>
                <a:gd name="T45" fmla="*/ 206 h 257"/>
                <a:gd name="T46" fmla="*/ 55 w 288"/>
                <a:gd name="T47" fmla="*/ 189 h 257"/>
                <a:gd name="T48" fmla="*/ 55 w 288"/>
                <a:gd name="T49" fmla="*/ 172 h 257"/>
                <a:gd name="T50" fmla="*/ 31 w 288"/>
                <a:gd name="T51" fmla="*/ 137 h 257"/>
                <a:gd name="T52" fmla="*/ 23 w 288"/>
                <a:gd name="T53" fmla="*/ 111 h 257"/>
                <a:gd name="T54" fmla="*/ 31 w 288"/>
                <a:gd name="T55" fmla="*/ 86 h 257"/>
                <a:gd name="T56" fmla="*/ 8 w 288"/>
                <a:gd name="T57" fmla="*/ 68 h 257"/>
                <a:gd name="T58" fmla="*/ 0 w 288"/>
                <a:gd name="T59" fmla="*/ 43 h 257"/>
                <a:gd name="T60" fmla="*/ 0 w 288"/>
                <a:gd name="T61" fmla="*/ 9 h 257"/>
                <a:gd name="T62" fmla="*/ 23 w 288"/>
                <a:gd name="T63" fmla="*/ 18 h 257"/>
                <a:gd name="T64" fmla="*/ 40 w 288"/>
                <a:gd name="T65" fmla="*/ 18 h 257"/>
                <a:gd name="T66" fmla="*/ 55 w 288"/>
                <a:gd name="T67" fmla="*/ 0 h 257"/>
                <a:gd name="T68" fmla="*/ 62 w 288"/>
                <a:gd name="T69" fmla="*/ 18 h 257"/>
                <a:gd name="T70" fmla="*/ 79 w 288"/>
                <a:gd name="T71" fmla="*/ 52 h 257"/>
                <a:gd name="T72" fmla="*/ 102 w 288"/>
                <a:gd name="T73" fmla="*/ 60 h 257"/>
                <a:gd name="T74" fmla="*/ 142 w 288"/>
                <a:gd name="T75" fmla="*/ 60 h 2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88"/>
                <a:gd name="T115" fmla="*/ 0 h 257"/>
                <a:gd name="T116" fmla="*/ 288 w 288"/>
                <a:gd name="T117" fmla="*/ 257 h 2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88" h="257">
                  <a:moveTo>
                    <a:pt x="136" y="53"/>
                  </a:moveTo>
                  <a:lnTo>
                    <a:pt x="136" y="53"/>
                  </a:lnTo>
                  <a:lnTo>
                    <a:pt x="151" y="53"/>
                  </a:lnTo>
                  <a:lnTo>
                    <a:pt x="144" y="46"/>
                  </a:lnTo>
                  <a:lnTo>
                    <a:pt x="151" y="46"/>
                  </a:lnTo>
                  <a:lnTo>
                    <a:pt x="166" y="30"/>
                  </a:lnTo>
                  <a:lnTo>
                    <a:pt x="197" y="30"/>
                  </a:lnTo>
                  <a:lnTo>
                    <a:pt x="197" y="38"/>
                  </a:lnTo>
                  <a:lnTo>
                    <a:pt x="227" y="46"/>
                  </a:lnTo>
                  <a:lnTo>
                    <a:pt x="227" y="53"/>
                  </a:lnTo>
                  <a:lnTo>
                    <a:pt x="249" y="60"/>
                  </a:lnTo>
                  <a:lnTo>
                    <a:pt x="257" y="60"/>
                  </a:lnTo>
                  <a:lnTo>
                    <a:pt x="257" y="76"/>
                  </a:lnTo>
                  <a:lnTo>
                    <a:pt x="249" y="90"/>
                  </a:lnTo>
                  <a:lnTo>
                    <a:pt x="249" y="106"/>
                  </a:lnTo>
                  <a:lnTo>
                    <a:pt x="241" y="106"/>
                  </a:lnTo>
                  <a:lnTo>
                    <a:pt x="241" y="113"/>
                  </a:lnTo>
                  <a:lnTo>
                    <a:pt x="249" y="113"/>
                  </a:lnTo>
                  <a:lnTo>
                    <a:pt x="241" y="128"/>
                  </a:lnTo>
                  <a:lnTo>
                    <a:pt x="249" y="151"/>
                  </a:lnTo>
                  <a:lnTo>
                    <a:pt x="257" y="151"/>
                  </a:lnTo>
                  <a:lnTo>
                    <a:pt x="265" y="158"/>
                  </a:lnTo>
                  <a:lnTo>
                    <a:pt x="257" y="166"/>
                  </a:lnTo>
                  <a:lnTo>
                    <a:pt x="249" y="181"/>
                  </a:lnTo>
                  <a:lnTo>
                    <a:pt x="257" y="204"/>
                  </a:lnTo>
                  <a:lnTo>
                    <a:pt x="279" y="211"/>
                  </a:lnTo>
                  <a:lnTo>
                    <a:pt x="279" y="226"/>
                  </a:lnTo>
                  <a:lnTo>
                    <a:pt x="287" y="226"/>
                  </a:lnTo>
                  <a:lnTo>
                    <a:pt x="279" y="234"/>
                  </a:lnTo>
                  <a:lnTo>
                    <a:pt x="271" y="241"/>
                  </a:lnTo>
                  <a:lnTo>
                    <a:pt x="265" y="241"/>
                  </a:lnTo>
                  <a:lnTo>
                    <a:pt x="257" y="256"/>
                  </a:lnTo>
                  <a:lnTo>
                    <a:pt x="197" y="248"/>
                  </a:lnTo>
                  <a:lnTo>
                    <a:pt x="189" y="234"/>
                  </a:lnTo>
                  <a:lnTo>
                    <a:pt x="181" y="226"/>
                  </a:lnTo>
                  <a:lnTo>
                    <a:pt x="159" y="234"/>
                  </a:lnTo>
                  <a:lnTo>
                    <a:pt x="144" y="234"/>
                  </a:lnTo>
                  <a:lnTo>
                    <a:pt x="136" y="234"/>
                  </a:lnTo>
                  <a:lnTo>
                    <a:pt x="128" y="226"/>
                  </a:lnTo>
                  <a:lnTo>
                    <a:pt x="121" y="218"/>
                  </a:lnTo>
                  <a:lnTo>
                    <a:pt x="106" y="211"/>
                  </a:lnTo>
                  <a:lnTo>
                    <a:pt x="98" y="196"/>
                  </a:lnTo>
                  <a:lnTo>
                    <a:pt x="90" y="174"/>
                  </a:lnTo>
                  <a:lnTo>
                    <a:pt x="83" y="181"/>
                  </a:lnTo>
                  <a:lnTo>
                    <a:pt x="68" y="166"/>
                  </a:lnTo>
                  <a:lnTo>
                    <a:pt x="68" y="181"/>
                  </a:lnTo>
                  <a:lnTo>
                    <a:pt x="60" y="174"/>
                  </a:lnTo>
                  <a:lnTo>
                    <a:pt x="53" y="166"/>
                  </a:lnTo>
                  <a:lnTo>
                    <a:pt x="53" y="158"/>
                  </a:lnTo>
                  <a:lnTo>
                    <a:pt x="53" y="151"/>
                  </a:lnTo>
                  <a:lnTo>
                    <a:pt x="46" y="136"/>
                  </a:lnTo>
                  <a:lnTo>
                    <a:pt x="30" y="121"/>
                  </a:lnTo>
                  <a:lnTo>
                    <a:pt x="16" y="106"/>
                  </a:lnTo>
                  <a:lnTo>
                    <a:pt x="22" y="98"/>
                  </a:lnTo>
                  <a:lnTo>
                    <a:pt x="30" y="83"/>
                  </a:lnTo>
                  <a:lnTo>
                    <a:pt x="30" y="76"/>
                  </a:lnTo>
                  <a:lnTo>
                    <a:pt x="22" y="68"/>
                  </a:lnTo>
                  <a:lnTo>
                    <a:pt x="8" y="60"/>
                  </a:lnTo>
                  <a:lnTo>
                    <a:pt x="8" y="46"/>
                  </a:lnTo>
                  <a:lnTo>
                    <a:pt x="0" y="3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2" y="16"/>
                  </a:lnTo>
                  <a:lnTo>
                    <a:pt x="30" y="16"/>
                  </a:lnTo>
                  <a:lnTo>
                    <a:pt x="38" y="16"/>
                  </a:lnTo>
                  <a:lnTo>
                    <a:pt x="46" y="8"/>
                  </a:lnTo>
                  <a:lnTo>
                    <a:pt x="53" y="0"/>
                  </a:lnTo>
                  <a:lnTo>
                    <a:pt x="60" y="8"/>
                  </a:lnTo>
                  <a:lnTo>
                    <a:pt x="60" y="16"/>
                  </a:lnTo>
                  <a:lnTo>
                    <a:pt x="68" y="23"/>
                  </a:lnTo>
                  <a:lnTo>
                    <a:pt x="76" y="46"/>
                  </a:lnTo>
                  <a:lnTo>
                    <a:pt x="90" y="46"/>
                  </a:lnTo>
                  <a:lnTo>
                    <a:pt x="98" y="53"/>
                  </a:lnTo>
                  <a:lnTo>
                    <a:pt x="114" y="60"/>
                  </a:lnTo>
                  <a:lnTo>
                    <a:pt x="136" y="5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35" name="Freeform 937"/>
            <p:cNvSpPr>
              <a:spLocks/>
            </p:cNvSpPr>
            <p:nvPr/>
          </p:nvSpPr>
          <p:spPr bwMode="auto">
            <a:xfrm>
              <a:off x="3414" y="1944"/>
              <a:ext cx="308" cy="310"/>
            </a:xfrm>
            <a:custGeom>
              <a:avLst/>
              <a:gdLst>
                <a:gd name="T0" fmla="*/ 161 w 296"/>
                <a:gd name="T1" fmla="*/ 62 h 273"/>
                <a:gd name="T2" fmla="*/ 161 w 296"/>
                <a:gd name="T3" fmla="*/ 53 h 273"/>
                <a:gd name="T4" fmla="*/ 210 w 296"/>
                <a:gd name="T5" fmla="*/ 35 h 273"/>
                <a:gd name="T6" fmla="*/ 242 w 296"/>
                <a:gd name="T7" fmla="*/ 53 h 273"/>
                <a:gd name="T8" fmla="*/ 266 w 296"/>
                <a:gd name="T9" fmla="*/ 70 h 273"/>
                <a:gd name="T10" fmla="*/ 275 w 296"/>
                <a:gd name="T11" fmla="*/ 89 h 273"/>
                <a:gd name="T12" fmla="*/ 266 w 296"/>
                <a:gd name="T13" fmla="*/ 124 h 273"/>
                <a:gd name="T14" fmla="*/ 258 w 296"/>
                <a:gd name="T15" fmla="*/ 133 h 273"/>
                <a:gd name="T16" fmla="*/ 258 w 296"/>
                <a:gd name="T17" fmla="*/ 150 h 273"/>
                <a:gd name="T18" fmla="*/ 275 w 296"/>
                <a:gd name="T19" fmla="*/ 177 h 273"/>
                <a:gd name="T20" fmla="*/ 275 w 296"/>
                <a:gd name="T21" fmla="*/ 194 h 273"/>
                <a:gd name="T22" fmla="*/ 275 w 296"/>
                <a:gd name="T23" fmla="*/ 238 h 273"/>
                <a:gd name="T24" fmla="*/ 299 w 296"/>
                <a:gd name="T25" fmla="*/ 265 h 273"/>
                <a:gd name="T26" fmla="*/ 299 w 296"/>
                <a:gd name="T27" fmla="*/ 274 h 273"/>
                <a:gd name="T28" fmla="*/ 283 w 296"/>
                <a:gd name="T29" fmla="*/ 283 h 273"/>
                <a:gd name="T30" fmla="*/ 210 w 296"/>
                <a:gd name="T31" fmla="*/ 291 h 273"/>
                <a:gd name="T32" fmla="*/ 194 w 296"/>
                <a:gd name="T33" fmla="*/ 265 h 273"/>
                <a:gd name="T34" fmla="*/ 154 w 296"/>
                <a:gd name="T35" fmla="*/ 274 h 273"/>
                <a:gd name="T36" fmla="*/ 137 w 296"/>
                <a:gd name="T37" fmla="*/ 265 h 273"/>
                <a:gd name="T38" fmla="*/ 113 w 296"/>
                <a:gd name="T39" fmla="*/ 255 h 273"/>
                <a:gd name="T40" fmla="*/ 97 w 296"/>
                <a:gd name="T41" fmla="*/ 212 h 273"/>
                <a:gd name="T42" fmla="*/ 73 w 296"/>
                <a:gd name="T43" fmla="*/ 203 h 273"/>
                <a:gd name="T44" fmla="*/ 65 w 296"/>
                <a:gd name="T45" fmla="*/ 203 h 273"/>
                <a:gd name="T46" fmla="*/ 56 w 296"/>
                <a:gd name="T47" fmla="*/ 185 h 273"/>
                <a:gd name="T48" fmla="*/ 49 w 296"/>
                <a:gd name="T49" fmla="*/ 159 h 273"/>
                <a:gd name="T50" fmla="*/ 17 w 296"/>
                <a:gd name="T51" fmla="*/ 124 h 273"/>
                <a:gd name="T52" fmla="*/ 32 w 296"/>
                <a:gd name="T53" fmla="*/ 98 h 273"/>
                <a:gd name="T54" fmla="*/ 24 w 296"/>
                <a:gd name="T55" fmla="*/ 79 h 273"/>
                <a:gd name="T56" fmla="*/ 8 w 296"/>
                <a:gd name="T57" fmla="*/ 62 h 273"/>
                <a:gd name="T58" fmla="*/ 0 w 296"/>
                <a:gd name="T59" fmla="*/ 44 h 273"/>
                <a:gd name="T60" fmla="*/ 0 w 296"/>
                <a:gd name="T61" fmla="*/ 9 h 273"/>
                <a:gd name="T62" fmla="*/ 24 w 296"/>
                <a:gd name="T63" fmla="*/ 18 h 273"/>
                <a:gd name="T64" fmla="*/ 41 w 296"/>
                <a:gd name="T65" fmla="*/ 18 h 273"/>
                <a:gd name="T66" fmla="*/ 56 w 296"/>
                <a:gd name="T67" fmla="*/ 9 h 273"/>
                <a:gd name="T68" fmla="*/ 65 w 296"/>
                <a:gd name="T69" fmla="*/ 18 h 273"/>
                <a:gd name="T70" fmla="*/ 73 w 296"/>
                <a:gd name="T71" fmla="*/ 27 h 273"/>
                <a:gd name="T72" fmla="*/ 97 w 296"/>
                <a:gd name="T73" fmla="*/ 53 h 273"/>
                <a:gd name="T74" fmla="*/ 122 w 296"/>
                <a:gd name="T75" fmla="*/ 70 h 27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6"/>
                <a:gd name="T115" fmla="*/ 0 h 273"/>
                <a:gd name="T116" fmla="*/ 296 w 296"/>
                <a:gd name="T117" fmla="*/ 273 h 27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6" h="273">
                  <a:moveTo>
                    <a:pt x="155" y="55"/>
                  </a:moveTo>
                  <a:lnTo>
                    <a:pt x="155" y="55"/>
                  </a:lnTo>
                  <a:lnTo>
                    <a:pt x="148" y="47"/>
                  </a:lnTo>
                  <a:lnTo>
                    <a:pt x="155" y="47"/>
                  </a:lnTo>
                  <a:lnTo>
                    <a:pt x="171" y="31"/>
                  </a:lnTo>
                  <a:lnTo>
                    <a:pt x="202" y="31"/>
                  </a:lnTo>
                  <a:lnTo>
                    <a:pt x="202" y="39"/>
                  </a:lnTo>
                  <a:lnTo>
                    <a:pt x="233" y="47"/>
                  </a:lnTo>
                  <a:lnTo>
                    <a:pt x="233" y="55"/>
                  </a:lnTo>
                  <a:lnTo>
                    <a:pt x="256" y="62"/>
                  </a:lnTo>
                  <a:lnTo>
                    <a:pt x="264" y="62"/>
                  </a:lnTo>
                  <a:lnTo>
                    <a:pt x="264" y="78"/>
                  </a:lnTo>
                  <a:lnTo>
                    <a:pt x="256" y="93"/>
                  </a:lnTo>
                  <a:lnTo>
                    <a:pt x="256" y="109"/>
                  </a:lnTo>
                  <a:lnTo>
                    <a:pt x="248" y="109"/>
                  </a:lnTo>
                  <a:lnTo>
                    <a:pt x="248" y="117"/>
                  </a:lnTo>
                  <a:lnTo>
                    <a:pt x="256" y="125"/>
                  </a:lnTo>
                  <a:lnTo>
                    <a:pt x="248" y="132"/>
                  </a:lnTo>
                  <a:lnTo>
                    <a:pt x="256" y="156"/>
                  </a:lnTo>
                  <a:lnTo>
                    <a:pt x="264" y="156"/>
                  </a:lnTo>
                  <a:lnTo>
                    <a:pt x="272" y="163"/>
                  </a:lnTo>
                  <a:lnTo>
                    <a:pt x="264" y="171"/>
                  </a:lnTo>
                  <a:lnTo>
                    <a:pt x="256" y="187"/>
                  </a:lnTo>
                  <a:lnTo>
                    <a:pt x="264" y="210"/>
                  </a:lnTo>
                  <a:lnTo>
                    <a:pt x="287" y="218"/>
                  </a:lnTo>
                  <a:lnTo>
                    <a:pt x="287" y="233"/>
                  </a:lnTo>
                  <a:lnTo>
                    <a:pt x="295" y="233"/>
                  </a:lnTo>
                  <a:lnTo>
                    <a:pt x="287" y="241"/>
                  </a:lnTo>
                  <a:lnTo>
                    <a:pt x="279" y="249"/>
                  </a:lnTo>
                  <a:lnTo>
                    <a:pt x="272" y="249"/>
                  </a:lnTo>
                  <a:lnTo>
                    <a:pt x="264" y="272"/>
                  </a:lnTo>
                  <a:lnTo>
                    <a:pt x="202" y="256"/>
                  </a:lnTo>
                  <a:lnTo>
                    <a:pt x="194" y="241"/>
                  </a:lnTo>
                  <a:lnTo>
                    <a:pt x="186" y="233"/>
                  </a:lnTo>
                  <a:lnTo>
                    <a:pt x="163" y="249"/>
                  </a:lnTo>
                  <a:lnTo>
                    <a:pt x="148" y="241"/>
                  </a:lnTo>
                  <a:lnTo>
                    <a:pt x="140" y="241"/>
                  </a:lnTo>
                  <a:lnTo>
                    <a:pt x="132" y="233"/>
                  </a:lnTo>
                  <a:lnTo>
                    <a:pt x="124" y="225"/>
                  </a:lnTo>
                  <a:lnTo>
                    <a:pt x="109" y="225"/>
                  </a:lnTo>
                  <a:lnTo>
                    <a:pt x="101" y="202"/>
                  </a:lnTo>
                  <a:lnTo>
                    <a:pt x="93" y="187"/>
                  </a:lnTo>
                  <a:lnTo>
                    <a:pt x="85" y="187"/>
                  </a:lnTo>
                  <a:lnTo>
                    <a:pt x="70" y="179"/>
                  </a:lnTo>
                  <a:lnTo>
                    <a:pt x="70" y="187"/>
                  </a:lnTo>
                  <a:lnTo>
                    <a:pt x="62" y="179"/>
                  </a:lnTo>
                  <a:lnTo>
                    <a:pt x="54" y="171"/>
                  </a:lnTo>
                  <a:lnTo>
                    <a:pt x="54" y="163"/>
                  </a:lnTo>
                  <a:lnTo>
                    <a:pt x="54" y="156"/>
                  </a:lnTo>
                  <a:lnTo>
                    <a:pt x="47" y="140"/>
                  </a:lnTo>
                  <a:lnTo>
                    <a:pt x="31" y="132"/>
                  </a:lnTo>
                  <a:lnTo>
                    <a:pt x="16" y="109"/>
                  </a:lnTo>
                  <a:lnTo>
                    <a:pt x="23" y="101"/>
                  </a:lnTo>
                  <a:lnTo>
                    <a:pt x="31" y="86"/>
                  </a:lnTo>
                  <a:lnTo>
                    <a:pt x="31" y="78"/>
                  </a:lnTo>
                  <a:lnTo>
                    <a:pt x="23" y="70"/>
                  </a:lnTo>
                  <a:lnTo>
                    <a:pt x="8" y="62"/>
                  </a:lnTo>
                  <a:lnTo>
                    <a:pt x="8" y="55"/>
                  </a:lnTo>
                  <a:lnTo>
                    <a:pt x="8" y="47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62" y="8"/>
                  </a:lnTo>
                  <a:lnTo>
                    <a:pt x="62" y="16"/>
                  </a:lnTo>
                  <a:lnTo>
                    <a:pt x="62" y="24"/>
                  </a:lnTo>
                  <a:lnTo>
                    <a:pt x="70" y="24"/>
                  </a:lnTo>
                  <a:lnTo>
                    <a:pt x="78" y="47"/>
                  </a:lnTo>
                  <a:lnTo>
                    <a:pt x="93" y="47"/>
                  </a:lnTo>
                  <a:lnTo>
                    <a:pt x="101" y="55"/>
                  </a:lnTo>
                  <a:lnTo>
                    <a:pt x="117" y="62"/>
                  </a:lnTo>
                  <a:lnTo>
                    <a:pt x="140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36" name="Freeform 938"/>
            <p:cNvSpPr>
              <a:spLocks/>
            </p:cNvSpPr>
            <p:nvPr/>
          </p:nvSpPr>
          <p:spPr bwMode="auto">
            <a:xfrm>
              <a:off x="3414" y="1944"/>
              <a:ext cx="308" cy="301"/>
            </a:xfrm>
            <a:custGeom>
              <a:avLst/>
              <a:gdLst>
                <a:gd name="T0" fmla="*/ 146 w 296"/>
                <a:gd name="T1" fmla="*/ 62 h 265"/>
                <a:gd name="T2" fmla="*/ 154 w 296"/>
                <a:gd name="T3" fmla="*/ 53 h 265"/>
                <a:gd name="T4" fmla="*/ 178 w 296"/>
                <a:gd name="T5" fmla="*/ 35 h 265"/>
                <a:gd name="T6" fmla="*/ 210 w 296"/>
                <a:gd name="T7" fmla="*/ 44 h 265"/>
                <a:gd name="T8" fmla="*/ 242 w 296"/>
                <a:gd name="T9" fmla="*/ 62 h 265"/>
                <a:gd name="T10" fmla="*/ 275 w 296"/>
                <a:gd name="T11" fmla="*/ 70 h 265"/>
                <a:gd name="T12" fmla="*/ 266 w 296"/>
                <a:gd name="T13" fmla="*/ 106 h 265"/>
                <a:gd name="T14" fmla="*/ 258 w 296"/>
                <a:gd name="T15" fmla="*/ 124 h 265"/>
                <a:gd name="T16" fmla="*/ 266 w 296"/>
                <a:gd name="T17" fmla="*/ 133 h 265"/>
                <a:gd name="T18" fmla="*/ 266 w 296"/>
                <a:gd name="T19" fmla="*/ 177 h 265"/>
                <a:gd name="T20" fmla="*/ 283 w 296"/>
                <a:gd name="T21" fmla="*/ 185 h 265"/>
                <a:gd name="T22" fmla="*/ 266 w 296"/>
                <a:gd name="T23" fmla="*/ 212 h 265"/>
                <a:gd name="T24" fmla="*/ 299 w 296"/>
                <a:gd name="T25" fmla="*/ 248 h 265"/>
                <a:gd name="T26" fmla="*/ 307 w 296"/>
                <a:gd name="T27" fmla="*/ 265 h 265"/>
                <a:gd name="T28" fmla="*/ 290 w 296"/>
                <a:gd name="T29" fmla="*/ 283 h 265"/>
                <a:gd name="T30" fmla="*/ 275 w 296"/>
                <a:gd name="T31" fmla="*/ 300 h 265"/>
                <a:gd name="T32" fmla="*/ 202 w 296"/>
                <a:gd name="T33" fmla="*/ 274 h 265"/>
                <a:gd name="T34" fmla="*/ 170 w 296"/>
                <a:gd name="T35" fmla="*/ 274 h 265"/>
                <a:gd name="T36" fmla="*/ 146 w 296"/>
                <a:gd name="T37" fmla="*/ 274 h 265"/>
                <a:gd name="T38" fmla="*/ 129 w 296"/>
                <a:gd name="T39" fmla="*/ 256 h 265"/>
                <a:gd name="T40" fmla="*/ 105 w 296"/>
                <a:gd name="T41" fmla="*/ 229 h 265"/>
                <a:gd name="T42" fmla="*/ 88 w 296"/>
                <a:gd name="T43" fmla="*/ 212 h 265"/>
                <a:gd name="T44" fmla="*/ 73 w 296"/>
                <a:gd name="T45" fmla="*/ 212 h 265"/>
                <a:gd name="T46" fmla="*/ 56 w 296"/>
                <a:gd name="T47" fmla="*/ 194 h 265"/>
                <a:gd name="T48" fmla="*/ 56 w 296"/>
                <a:gd name="T49" fmla="*/ 177 h 265"/>
                <a:gd name="T50" fmla="*/ 32 w 296"/>
                <a:gd name="T51" fmla="*/ 142 h 265"/>
                <a:gd name="T52" fmla="*/ 24 w 296"/>
                <a:gd name="T53" fmla="*/ 115 h 265"/>
                <a:gd name="T54" fmla="*/ 32 w 296"/>
                <a:gd name="T55" fmla="*/ 89 h 265"/>
                <a:gd name="T56" fmla="*/ 8 w 296"/>
                <a:gd name="T57" fmla="*/ 70 h 265"/>
                <a:gd name="T58" fmla="*/ 0 w 296"/>
                <a:gd name="T59" fmla="*/ 44 h 265"/>
                <a:gd name="T60" fmla="*/ 0 w 296"/>
                <a:gd name="T61" fmla="*/ 9 h 265"/>
                <a:gd name="T62" fmla="*/ 24 w 296"/>
                <a:gd name="T63" fmla="*/ 18 h 265"/>
                <a:gd name="T64" fmla="*/ 41 w 296"/>
                <a:gd name="T65" fmla="*/ 18 h 2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96"/>
                <a:gd name="T100" fmla="*/ 0 h 265"/>
                <a:gd name="T101" fmla="*/ 296 w 296"/>
                <a:gd name="T102" fmla="*/ 265 h 2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96" h="265">
                  <a:moveTo>
                    <a:pt x="140" y="55"/>
                  </a:moveTo>
                  <a:lnTo>
                    <a:pt x="140" y="55"/>
                  </a:lnTo>
                  <a:lnTo>
                    <a:pt x="155" y="55"/>
                  </a:lnTo>
                  <a:lnTo>
                    <a:pt x="148" y="47"/>
                  </a:lnTo>
                  <a:lnTo>
                    <a:pt x="155" y="47"/>
                  </a:lnTo>
                  <a:lnTo>
                    <a:pt x="171" y="31"/>
                  </a:lnTo>
                  <a:lnTo>
                    <a:pt x="202" y="31"/>
                  </a:lnTo>
                  <a:lnTo>
                    <a:pt x="202" y="39"/>
                  </a:lnTo>
                  <a:lnTo>
                    <a:pt x="233" y="47"/>
                  </a:lnTo>
                  <a:lnTo>
                    <a:pt x="233" y="55"/>
                  </a:lnTo>
                  <a:lnTo>
                    <a:pt x="256" y="62"/>
                  </a:lnTo>
                  <a:lnTo>
                    <a:pt x="264" y="62"/>
                  </a:lnTo>
                  <a:lnTo>
                    <a:pt x="264" y="78"/>
                  </a:lnTo>
                  <a:lnTo>
                    <a:pt x="256" y="93"/>
                  </a:lnTo>
                  <a:lnTo>
                    <a:pt x="256" y="109"/>
                  </a:lnTo>
                  <a:lnTo>
                    <a:pt x="248" y="109"/>
                  </a:lnTo>
                  <a:lnTo>
                    <a:pt x="248" y="117"/>
                  </a:lnTo>
                  <a:lnTo>
                    <a:pt x="256" y="117"/>
                  </a:lnTo>
                  <a:lnTo>
                    <a:pt x="248" y="132"/>
                  </a:lnTo>
                  <a:lnTo>
                    <a:pt x="256" y="156"/>
                  </a:lnTo>
                  <a:lnTo>
                    <a:pt x="264" y="156"/>
                  </a:lnTo>
                  <a:lnTo>
                    <a:pt x="272" y="163"/>
                  </a:lnTo>
                  <a:lnTo>
                    <a:pt x="264" y="171"/>
                  </a:lnTo>
                  <a:lnTo>
                    <a:pt x="256" y="187"/>
                  </a:lnTo>
                  <a:lnTo>
                    <a:pt x="264" y="210"/>
                  </a:lnTo>
                  <a:lnTo>
                    <a:pt x="287" y="218"/>
                  </a:lnTo>
                  <a:lnTo>
                    <a:pt x="287" y="233"/>
                  </a:lnTo>
                  <a:lnTo>
                    <a:pt x="295" y="233"/>
                  </a:lnTo>
                  <a:lnTo>
                    <a:pt x="287" y="241"/>
                  </a:lnTo>
                  <a:lnTo>
                    <a:pt x="279" y="249"/>
                  </a:lnTo>
                  <a:lnTo>
                    <a:pt x="272" y="249"/>
                  </a:lnTo>
                  <a:lnTo>
                    <a:pt x="264" y="264"/>
                  </a:lnTo>
                  <a:lnTo>
                    <a:pt x="202" y="256"/>
                  </a:lnTo>
                  <a:lnTo>
                    <a:pt x="194" y="241"/>
                  </a:lnTo>
                  <a:lnTo>
                    <a:pt x="186" y="233"/>
                  </a:lnTo>
                  <a:lnTo>
                    <a:pt x="163" y="241"/>
                  </a:lnTo>
                  <a:lnTo>
                    <a:pt x="148" y="241"/>
                  </a:lnTo>
                  <a:lnTo>
                    <a:pt x="140" y="241"/>
                  </a:lnTo>
                  <a:lnTo>
                    <a:pt x="132" y="233"/>
                  </a:lnTo>
                  <a:lnTo>
                    <a:pt x="124" y="225"/>
                  </a:lnTo>
                  <a:lnTo>
                    <a:pt x="109" y="218"/>
                  </a:lnTo>
                  <a:lnTo>
                    <a:pt x="101" y="202"/>
                  </a:lnTo>
                  <a:lnTo>
                    <a:pt x="93" y="179"/>
                  </a:lnTo>
                  <a:lnTo>
                    <a:pt x="85" y="187"/>
                  </a:lnTo>
                  <a:lnTo>
                    <a:pt x="70" y="171"/>
                  </a:lnTo>
                  <a:lnTo>
                    <a:pt x="70" y="187"/>
                  </a:lnTo>
                  <a:lnTo>
                    <a:pt x="62" y="179"/>
                  </a:lnTo>
                  <a:lnTo>
                    <a:pt x="54" y="171"/>
                  </a:lnTo>
                  <a:lnTo>
                    <a:pt x="54" y="163"/>
                  </a:lnTo>
                  <a:lnTo>
                    <a:pt x="54" y="156"/>
                  </a:lnTo>
                  <a:lnTo>
                    <a:pt x="47" y="140"/>
                  </a:lnTo>
                  <a:lnTo>
                    <a:pt x="31" y="125"/>
                  </a:lnTo>
                  <a:lnTo>
                    <a:pt x="16" y="109"/>
                  </a:lnTo>
                  <a:lnTo>
                    <a:pt x="23" y="101"/>
                  </a:lnTo>
                  <a:lnTo>
                    <a:pt x="31" y="86"/>
                  </a:lnTo>
                  <a:lnTo>
                    <a:pt x="31" y="78"/>
                  </a:lnTo>
                  <a:lnTo>
                    <a:pt x="23" y="70"/>
                  </a:lnTo>
                  <a:lnTo>
                    <a:pt x="8" y="62"/>
                  </a:lnTo>
                  <a:lnTo>
                    <a:pt x="8" y="47"/>
                  </a:lnTo>
                  <a:lnTo>
                    <a:pt x="0" y="39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39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37" name="Freeform 939"/>
            <p:cNvSpPr>
              <a:spLocks/>
            </p:cNvSpPr>
            <p:nvPr/>
          </p:nvSpPr>
          <p:spPr bwMode="auto">
            <a:xfrm>
              <a:off x="3455" y="1944"/>
              <a:ext cx="106" cy="72"/>
            </a:xfrm>
            <a:custGeom>
              <a:avLst/>
              <a:gdLst>
                <a:gd name="T0" fmla="*/ 0 w 102"/>
                <a:gd name="T1" fmla="*/ 18 h 63"/>
                <a:gd name="T2" fmla="*/ 8 w 102"/>
                <a:gd name="T3" fmla="*/ 9 h 63"/>
                <a:gd name="T4" fmla="*/ 16 w 102"/>
                <a:gd name="T5" fmla="*/ 0 h 63"/>
                <a:gd name="T6" fmla="*/ 24 w 102"/>
                <a:gd name="T7" fmla="*/ 9 h 63"/>
                <a:gd name="T8" fmla="*/ 24 w 102"/>
                <a:gd name="T9" fmla="*/ 18 h 63"/>
                <a:gd name="T10" fmla="*/ 32 w 102"/>
                <a:gd name="T11" fmla="*/ 27 h 63"/>
                <a:gd name="T12" fmla="*/ 41 w 102"/>
                <a:gd name="T13" fmla="*/ 54 h 63"/>
                <a:gd name="T14" fmla="*/ 56 w 102"/>
                <a:gd name="T15" fmla="*/ 54 h 63"/>
                <a:gd name="T16" fmla="*/ 64 w 102"/>
                <a:gd name="T17" fmla="*/ 63 h 63"/>
                <a:gd name="T18" fmla="*/ 81 w 102"/>
                <a:gd name="T19" fmla="*/ 71 h 63"/>
                <a:gd name="T20" fmla="*/ 105 w 102"/>
                <a:gd name="T21" fmla="*/ 63 h 6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"/>
                <a:gd name="T34" fmla="*/ 0 h 63"/>
                <a:gd name="T35" fmla="*/ 102 w 102"/>
                <a:gd name="T36" fmla="*/ 63 h 6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" h="63">
                  <a:moveTo>
                    <a:pt x="0" y="16"/>
                  </a:moveTo>
                  <a:lnTo>
                    <a:pt x="8" y="8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31" y="24"/>
                  </a:lnTo>
                  <a:lnTo>
                    <a:pt x="39" y="47"/>
                  </a:lnTo>
                  <a:lnTo>
                    <a:pt x="54" y="47"/>
                  </a:lnTo>
                  <a:lnTo>
                    <a:pt x="62" y="55"/>
                  </a:lnTo>
                  <a:lnTo>
                    <a:pt x="78" y="62"/>
                  </a:lnTo>
                  <a:lnTo>
                    <a:pt x="101" y="5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38" name="Group 940"/>
            <p:cNvGrpSpPr>
              <a:grpSpLocks/>
            </p:cNvGrpSpPr>
            <p:nvPr/>
          </p:nvGrpSpPr>
          <p:grpSpPr bwMode="auto">
            <a:xfrm>
              <a:off x="3026" y="975"/>
              <a:ext cx="187" cy="414"/>
              <a:chOff x="2895" y="474"/>
              <a:chExt cx="179" cy="365"/>
            </a:xfrm>
          </p:grpSpPr>
          <p:sp>
            <p:nvSpPr>
              <p:cNvPr id="67600" name="Freeform 941"/>
              <p:cNvSpPr>
                <a:spLocks/>
              </p:cNvSpPr>
              <p:nvPr/>
            </p:nvSpPr>
            <p:spPr bwMode="auto">
              <a:xfrm>
                <a:off x="2933" y="830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1" name="Freeform 942"/>
              <p:cNvSpPr>
                <a:spLocks/>
              </p:cNvSpPr>
              <p:nvPr/>
            </p:nvSpPr>
            <p:spPr bwMode="auto">
              <a:xfrm>
                <a:off x="2933" y="831"/>
                <a:ext cx="9" cy="8"/>
              </a:xfrm>
              <a:custGeom>
                <a:avLst/>
                <a:gdLst>
                  <a:gd name="T0" fmla="*/ 8 w 9"/>
                  <a:gd name="T1" fmla="*/ 0 h 8"/>
                  <a:gd name="T2" fmla="*/ 8 w 9"/>
                  <a:gd name="T3" fmla="*/ 0 h 8"/>
                  <a:gd name="T4" fmla="*/ 0 w 9"/>
                  <a:gd name="T5" fmla="*/ 7 h 8"/>
                  <a:gd name="T6" fmla="*/ 8 w 9"/>
                  <a:gd name="T7" fmla="*/ 0 h 8"/>
                  <a:gd name="T8" fmla="*/ 0 w 9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8"/>
                  <a:gd name="T17" fmla="*/ 9 w 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8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2" name="Freeform 943"/>
              <p:cNvSpPr>
                <a:spLocks/>
              </p:cNvSpPr>
              <p:nvPr/>
            </p:nvSpPr>
            <p:spPr bwMode="auto">
              <a:xfrm>
                <a:off x="2895" y="830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3" name="Freeform 944"/>
              <p:cNvSpPr>
                <a:spLocks/>
              </p:cNvSpPr>
              <p:nvPr/>
            </p:nvSpPr>
            <p:spPr bwMode="auto">
              <a:xfrm>
                <a:off x="2895" y="831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w 1"/>
                  <a:gd name="T7" fmla="*/ 0 h 8"/>
                  <a:gd name="T8" fmla="*/ 0 w 1"/>
                  <a:gd name="T9" fmla="*/ 7 h 8"/>
                  <a:gd name="T10" fmla="*/ 0 w 1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8"/>
                  <a:gd name="T20" fmla="*/ 1 w 1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4" name="Freeform 945"/>
              <p:cNvSpPr>
                <a:spLocks/>
              </p:cNvSpPr>
              <p:nvPr/>
            </p:nvSpPr>
            <p:spPr bwMode="auto">
              <a:xfrm>
                <a:off x="2910" y="474"/>
                <a:ext cx="156" cy="357"/>
              </a:xfrm>
              <a:custGeom>
                <a:avLst/>
                <a:gdLst>
                  <a:gd name="T0" fmla="*/ 0 w 156"/>
                  <a:gd name="T1" fmla="*/ 38 h 357"/>
                  <a:gd name="T2" fmla="*/ 37 w 156"/>
                  <a:gd name="T3" fmla="*/ 83 h 357"/>
                  <a:gd name="T4" fmla="*/ 45 w 156"/>
                  <a:gd name="T5" fmla="*/ 129 h 357"/>
                  <a:gd name="T6" fmla="*/ 45 w 156"/>
                  <a:gd name="T7" fmla="*/ 159 h 357"/>
                  <a:gd name="T8" fmla="*/ 67 w 156"/>
                  <a:gd name="T9" fmla="*/ 198 h 357"/>
                  <a:gd name="T10" fmla="*/ 51 w 156"/>
                  <a:gd name="T11" fmla="*/ 212 h 357"/>
                  <a:gd name="T12" fmla="*/ 22 w 156"/>
                  <a:gd name="T13" fmla="*/ 258 h 357"/>
                  <a:gd name="T14" fmla="*/ 15 w 156"/>
                  <a:gd name="T15" fmla="*/ 265 h 357"/>
                  <a:gd name="T16" fmla="*/ 0 w 156"/>
                  <a:gd name="T17" fmla="*/ 273 h 357"/>
                  <a:gd name="T18" fmla="*/ 8 w 156"/>
                  <a:gd name="T19" fmla="*/ 295 h 357"/>
                  <a:gd name="T20" fmla="*/ 8 w 156"/>
                  <a:gd name="T21" fmla="*/ 311 h 357"/>
                  <a:gd name="T22" fmla="*/ 8 w 156"/>
                  <a:gd name="T23" fmla="*/ 326 h 357"/>
                  <a:gd name="T24" fmla="*/ 22 w 156"/>
                  <a:gd name="T25" fmla="*/ 349 h 357"/>
                  <a:gd name="T26" fmla="*/ 29 w 156"/>
                  <a:gd name="T27" fmla="*/ 356 h 357"/>
                  <a:gd name="T28" fmla="*/ 51 w 156"/>
                  <a:gd name="T29" fmla="*/ 356 h 357"/>
                  <a:gd name="T30" fmla="*/ 96 w 156"/>
                  <a:gd name="T31" fmla="*/ 341 h 357"/>
                  <a:gd name="T32" fmla="*/ 155 w 156"/>
                  <a:gd name="T33" fmla="*/ 273 h 357"/>
                  <a:gd name="T34" fmla="*/ 147 w 156"/>
                  <a:gd name="T35" fmla="*/ 250 h 357"/>
                  <a:gd name="T36" fmla="*/ 141 w 156"/>
                  <a:gd name="T37" fmla="*/ 220 h 357"/>
                  <a:gd name="T38" fmla="*/ 133 w 156"/>
                  <a:gd name="T39" fmla="*/ 204 h 357"/>
                  <a:gd name="T40" fmla="*/ 133 w 156"/>
                  <a:gd name="T41" fmla="*/ 182 h 357"/>
                  <a:gd name="T42" fmla="*/ 126 w 156"/>
                  <a:gd name="T43" fmla="*/ 121 h 357"/>
                  <a:gd name="T44" fmla="*/ 126 w 156"/>
                  <a:gd name="T45" fmla="*/ 75 h 357"/>
                  <a:gd name="T46" fmla="*/ 118 w 156"/>
                  <a:gd name="T47" fmla="*/ 45 h 357"/>
                  <a:gd name="T48" fmla="*/ 118 w 156"/>
                  <a:gd name="T49" fmla="*/ 38 h 357"/>
                  <a:gd name="T50" fmla="*/ 126 w 156"/>
                  <a:gd name="T51" fmla="*/ 22 h 357"/>
                  <a:gd name="T52" fmla="*/ 104 w 156"/>
                  <a:gd name="T53" fmla="*/ 0 h 357"/>
                  <a:gd name="T54" fmla="*/ 74 w 156"/>
                  <a:gd name="T55" fmla="*/ 15 h 357"/>
                  <a:gd name="T56" fmla="*/ 59 w 156"/>
                  <a:gd name="T57" fmla="*/ 53 h 357"/>
                  <a:gd name="T58" fmla="*/ 37 w 156"/>
                  <a:gd name="T59" fmla="*/ 53 h 357"/>
                  <a:gd name="T60" fmla="*/ 8 w 156"/>
                  <a:gd name="T61" fmla="*/ 30 h 357"/>
                  <a:gd name="T62" fmla="*/ 8 w 156"/>
                  <a:gd name="T63" fmla="*/ 38 h 35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6"/>
                  <a:gd name="T97" fmla="*/ 0 h 357"/>
                  <a:gd name="T98" fmla="*/ 156 w 156"/>
                  <a:gd name="T99" fmla="*/ 357 h 35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6" h="357">
                    <a:moveTo>
                      <a:pt x="0" y="38"/>
                    </a:moveTo>
                    <a:lnTo>
                      <a:pt x="0" y="38"/>
                    </a:lnTo>
                    <a:lnTo>
                      <a:pt x="29" y="68"/>
                    </a:lnTo>
                    <a:lnTo>
                      <a:pt x="37" y="83"/>
                    </a:lnTo>
                    <a:lnTo>
                      <a:pt x="37" y="113"/>
                    </a:lnTo>
                    <a:lnTo>
                      <a:pt x="45" y="129"/>
                    </a:lnTo>
                    <a:lnTo>
                      <a:pt x="45" y="144"/>
                    </a:lnTo>
                    <a:lnTo>
                      <a:pt x="45" y="159"/>
                    </a:lnTo>
                    <a:lnTo>
                      <a:pt x="67" y="182"/>
                    </a:lnTo>
                    <a:lnTo>
                      <a:pt x="67" y="198"/>
                    </a:lnTo>
                    <a:lnTo>
                      <a:pt x="59" y="204"/>
                    </a:lnTo>
                    <a:lnTo>
                      <a:pt x="51" y="212"/>
                    </a:lnTo>
                    <a:lnTo>
                      <a:pt x="29" y="243"/>
                    </a:lnTo>
                    <a:lnTo>
                      <a:pt x="22" y="258"/>
                    </a:lnTo>
                    <a:lnTo>
                      <a:pt x="15" y="258"/>
                    </a:lnTo>
                    <a:lnTo>
                      <a:pt x="15" y="265"/>
                    </a:lnTo>
                    <a:lnTo>
                      <a:pt x="8" y="265"/>
                    </a:lnTo>
                    <a:lnTo>
                      <a:pt x="0" y="273"/>
                    </a:lnTo>
                    <a:lnTo>
                      <a:pt x="8" y="289"/>
                    </a:lnTo>
                    <a:lnTo>
                      <a:pt x="8" y="295"/>
                    </a:lnTo>
                    <a:lnTo>
                      <a:pt x="15" y="311"/>
                    </a:lnTo>
                    <a:lnTo>
                      <a:pt x="8" y="311"/>
                    </a:lnTo>
                    <a:lnTo>
                      <a:pt x="8" y="319"/>
                    </a:lnTo>
                    <a:lnTo>
                      <a:pt x="8" y="326"/>
                    </a:lnTo>
                    <a:lnTo>
                      <a:pt x="8" y="334"/>
                    </a:lnTo>
                    <a:lnTo>
                      <a:pt x="22" y="349"/>
                    </a:lnTo>
                    <a:lnTo>
                      <a:pt x="29" y="349"/>
                    </a:lnTo>
                    <a:lnTo>
                      <a:pt x="29" y="356"/>
                    </a:lnTo>
                    <a:lnTo>
                      <a:pt x="37" y="356"/>
                    </a:lnTo>
                    <a:lnTo>
                      <a:pt x="51" y="356"/>
                    </a:lnTo>
                    <a:lnTo>
                      <a:pt x="74" y="341"/>
                    </a:lnTo>
                    <a:lnTo>
                      <a:pt x="96" y="341"/>
                    </a:lnTo>
                    <a:lnTo>
                      <a:pt x="133" y="303"/>
                    </a:lnTo>
                    <a:lnTo>
                      <a:pt x="155" y="273"/>
                    </a:lnTo>
                    <a:lnTo>
                      <a:pt x="155" y="258"/>
                    </a:lnTo>
                    <a:lnTo>
                      <a:pt x="147" y="250"/>
                    </a:lnTo>
                    <a:lnTo>
                      <a:pt x="141" y="243"/>
                    </a:lnTo>
                    <a:lnTo>
                      <a:pt x="141" y="220"/>
                    </a:lnTo>
                    <a:lnTo>
                      <a:pt x="133" y="212"/>
                    </a:lnTo>
                    <a:lnTo>
                      <a:pt x="133" y="204"/>
                    </a:lnTo>
                    <a:lnTo>
                      <a:pt x="133" y="198"/>
                    </a:lnTo>
                    <a:lnTo>
                      <a:pt x="133" y="182"/>
                    </a:lnTo>
                    <a:lnTo>
                      <a:pt x="133" y="166"/>
                    </a:lnTo>
                    <a:lnTo>
                      <a:pt x="126" y="121"/>
                    </a:lnTo>
                    <a:lnTo>
                      <a:pt x="133" y="99"/>
                    </a:lnTo>
                    <a:lnTo>
                      <a:pt x="126" y="75"/>
                    </a:lnTo>
                    <a:lnTo>
                      <a:pt x="111" y="68"/>
                    </a:lnTo>
                    <a:lnTo>
                      <a:pt x="118" y="45"/>
                    </a:lnTo>
                    <a:lnTo>
                      <a:pt x="111" y="45"/>
                    </a:lnTo>
                    <a:lnTo>
                      <a:pt x="118" y="38"/>
                    </a:lnTo>
                    <a:lnTo>
                      <a:pt x="118" y="30"/>
                    </a:lnTo>
                    <a:lnTo>
                      <a:pt x="126" y="22"/>
                    </a:lnTo>
                    <a:lnTo>
                      <a:pt x="126" y="15"/>
                    </a:lnTo>
                    <a:lnTo>
                      <a:pt x="104" y="0"/>
                    </a:lnTo>
                    <a:lnTo>
                      <a:pt x="74" y="8"/>
                    </a:lnTo>
                    <a:lnTo>
                      <a:pt x="74" y="15"/>
                    </a:lnTo>
                    <a:lnTo>
                      <a:pt x="74" y="45"/>
                    </a:lnTo>
                    <a:lnTo>
                      <a:pt x="59" y="53"/>
                    </a:lnTo>
                    <a:lnTo>
                      <a:pt x="45" y="45"/>
                    </a:lnTo>
                    <a:lnTo>
                      <a:pt x="37" y="53"/>
                    </a:lnTo>
                    <a:lnTo>
                      <a:pt x="22" y="53"/>
                    </a:lnTo>
                    <a:lnTo>
                      <a:pt x="8" y="30"/>
                    </a:lnTo>
                    <a:lnTo>
                      <a:pt x="0" y="30"/>
                    </a:lnTo>
                    <a:lnTo>
                      <a:pt x="8" y="38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5" name="Freeform 946"/>
              <p:cNvSpPr>
                <a:spLocks/>
              </p:cNvSpPr>
              <p:nvPr/>
            </p:nvSpPr>
            <p:spPr bwMode="auto">
              <a:xfrm>
                <a:off x="2910" y="474"/>
                <a:ext cx="164" cy="365"/>
              </a:xfrm>
              <a:custGeom>
                <a:avLst/>
                <a:gdLst>
                  <a:gd name="T0" fmla="*/ 31 w 164"/>
                  <a:gd name="T1" fmla="*/ 70 h 365"/>
                  <a:gd name="T2" fmla="*/ 39 w 164"/>
                  <a:gd name="T3" fmla="*/ 116 h 365"/>
                  <a:gd name="T4" fmla="*/ 47 w 164"/>
                  <a:gd name="T5" fmla="*/ 147 h 365"/>
                  <a:gd name="T6" fmla="*/ 70 w 164"/>
                  <a:gd name="T7" fmla="*/ 186 h 365"/>
                  <a:gd name="T8" fmla="*/ 62 w 164"/>
                  <a:gd name="T9" fmla="*/ 209 h 365"/>
                  <a:gd name="T10" fmla="*/ 31 w 164"/>
                  <a:gd name="T11" fmla="*/ 256 h 365"/>
                  <a:gd name="T12" fmla="*/ 16 w 164"/>
                  <a:gd name="T13" fmla="*/ 264 h 365"/>
                  <a:gd name="T14" fmla="*/ 8 w 164"/>
                  <a:gd name="T15" fmla="*/ 271 h 365"/>
                  <a:gd name="T16" fmla="*/ 8 w 164"/>
                  <a:gd name="T17" fmla="*/ 295 h 365"/>
                  <a:gd name="T18" fmla="*/ 16 w 164"/>
                  <a:gd name="T19" fmla="*/ 318 h 365"/>
                  <a:gd name="T20" fmla="*/ 8 w 164"/>
                  <a:gd name="T21" fmla="*/ 326 h 365"/>
                  <a:gd name="T22" fmla="*/ 8 w 164"/>
                  <a:gd name="T23" fmla="*/ 341 h 365"/>
                  <a:gd name="T24" fmla="*/ 23 w 164"/>
                  <a:gd name="T25" fmla="*/ 357 h 365"/>
                  <a:gd name="T26" fmla="*/ 31 w 164"/>
                  <a:gd name="T27" fmla="*/ 364 h 365"/>
                  <a:gd name="T28" fmla="*/ 54 w 164"/>
                  <a:gd name="T29" fmla="*/ 364 h 365"/>
                  <a:gd name="T30" fmla="*/ 101 w 164"/>
                  <a:gd name="T31" fmla="*/ 349 h 365"/>
                  <a:gd name="T32" fmla="*/ 163 w 164"/>
                  <a:gd name="T33" fmla="*/ 279 h 365"/>
                  <a:gd name="T34" fmla="*/ 155 w 164"/>
                  <a:gd name="T35" fmla="*/ 256 h 365"/>
                  <a:gd name="T36" fmla="*/ 148 w 164"/>
                  <a:gd name="T37" fmla="*/ 225 h 365"/>
                  <a:gd name="T38" fmla="*/ 140 w 164"/>
                  <a:gd name="T39" fmla="*/ 209 h 365"/>
                  <a:gd name="T40" fmla="*/ 140 w 164"/>
                  <a:gd name="T41" fmla="*/ 170 h 365"/>
                  <a:gd name="T42" fmla="*/ 140 w 164"/>
                  <a:gd name="T43" fmla="*/ 101 h 365"/>
                  <a:gd name="T44" fmla="*/ 117 w 164"/>
                  <a:gd name="T45" fmla="*/ 70 h 365"/>
                  <a:gd name="T46" fmla="*/ 117 w 164"/>
                  <a:gd name="T47" fmla="*/ 46 h 365"/>
                  <a:gd name="T48" fmla="*/ 132 w 164"/>
                  <a:gd name="T49" fmla="*/ 23 h 365"/>
                  <a:gd name="T50" fmla="*/ 109 w 164"/>
                  <a:gd name="T51" fmla="*/ 0 h 365"/>
                  <a:gd name="T52" fmla="*/ 78 w 164"/>
                  <a:gd name="T53" fmla="*/ 15 h 365"/>
                  <a:gd name="T54" fmla="*/ 62 w 164"/>
                  <a:gd name="T55" fmla="*/ 54 h 365"/>
                  <a:gd name="T56" fmla="*/ 39 w 164"/>
                  <a:gd name="T57" fmla="*/ 54 h 365"/>
                  <a:gd name="T58" fmla="*/ 8 w 164"/>
                  <a:gd name="T59" fmla="*/ 31 h 365"/>
                  <a:gd name="T60" fmla="*/ 8 w 164"/>
                  <a:gd name="T61" fmla="*/ 39 h 365"/>
                  <a:gd name="T62" fmla="*/ 31 w 164"/>
                  <a:gd name="T63" fmla="*/ 70 h 365"/>
                  <a:gd name="T64" fmla="*/ 39 w 164"/>
                  <a:gd name="T65" fmla="*/ 116 h 365"/>
                  <a:gd name="T66" fmla="*/ 47 w 164"/>
                  <a:gd name="T67" fmla="*/ 147 h 365"/>
                  <a:gd name="T68" fmla="*/ 70 w 164"/>
                  <a:gd name="T69" fmla="*/ 186 h 365"/>
                  <a:gd name="T70" fmla="*/ 62 w 164"/>
                  <a:gd name="T71" fmla="*/ 209 h 365"/>
                  <a:gd name="T72" fmla="*/ 31 w 164"/>
                  <a:gd name="T73" fmla="*/ 248 h 365"/>
                  <a:gd name="T74" fmla="*/ 16 w 164"/>
                  <a:gd name="T75" fmla="*/ 264 h 365"/>
                  <a:gd name="T76" fmla="*/ 8 w 164"/>
                  <a:gd name="T77" fmla="*/ 271 h 365"/>
                  <a:gd name="T78" fmla="*/ 8 w 164"/>
                  <a:gd name="T79" fmla="*/ 295 h 365"/>
                  <a:gd name="T80" fmla="*/ 16 w 164"/>
                  <a:gd name="T81" fmla="*/ 318 h 365"/>
                  <a:gd name="T82" fmla="*/ 8 w 164"/>
                  <a:gd name="T83" fmla="*/ 326 h 365"/>
                  <a:gd name="T84" fmla="*/ 8 w 164"/>
                  <a:gd name="T85" fmla="*/ 341 h 365"/>
                  <a:gd name="T86" fmla="*/ 31 w 164"/>
                  <a:gd name="T87" fmla="*/ 357 h 365"/>
                  <a:gd name="T88" fmla="*/ 39 w 164"/>
                  <a:gd name="T89" fmla="*/ 364 h 365"/>
                  <a:gd name="T90" fmla="*/ 78 w 164"/>
                  <a:gd name="T91" fmla="*/ 349 h 365"/>
                  <a:gd name="T92" fmla="*/ 140 w 164"/>
                  <a:gd name="T93" fmla="*/ 310 h 365"/>
                  <a:gd name="T94" fmla="*/ 163 w 164"/>
                  <a:gd name="T95" fmla="*/ 264 h 365"/>
                  <a:gd name="T96" fmla="*/ 148 w 164"/>
                  <a:gd name="T97" fmla="*/ 248 h 365"/>
                  <a:gd name="T98" fmla="*/ 140 w 164"/>
                  <a:gd name="T99" fmla="*/ 217 h 365"/>
                  <a:gd name="T100" fmla="*/ 140 w 164"/>
                  <a:gd name="T101" fmla="*/ 202 h 365"/>
                  <a:gd name="T102" fmla="*/ 140 w 164"/>
                  <a:gd name="T103" fmla="*/ 170 h 365"/>
                  <a:gd name="T104" fmla="*/ 140 w 164"/>
                  <a:gd name="T105" fmla="*/ 101 h 365"/>
                  <a:gd name="T106" fmla="*/ 117 w 164"/>
                  <a:gd name="T107" fmla="*/ 70 h 365"/>
                  <a:gd name="T108" fmla="*/ 117 w 164"/>
                  <a:gd name="T109" fmla="*/ 46 h 365"/>
                  <a:gd name="T110" fmla="*/ 124 w 164"/>
                  <a:gd name="T111" fmla="*/ 31 h 3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4"/>
                  <a:gd name="T169" fmla="*/ 0 h 365"/>
                  <a:gd name="T170" fmla="*/ 164 w 164"/>
                  <a:gd name="T171" fmla="*/ 365 h 3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4" h="365">
                    <a:moveTo>
                      <a:pt x="31" y="70"/>
                    </a:moveTo>
                    <a:lnTo>
                      <a:pt x="31" y="70"/>
                    </a:lnTo>
                    <a:lnTo>
                      <a:pt x="39" y="85"/>
                    </a:lnTo>
                    <a:lnTo>
                      <a:pt x="39" y="116"/>
                    </a:lnTo>
                    <a:lnTo>
                      <a:pt x="47" y="132"/>
                    </a:lnTo>
                    <a:lnTo>
                      <a:pt x="47" y="147"/>
                    </a:lnTo>
                    <a:lnTo>
                      <a:pt x="47" y="163"/>
                    </a:lnTo>
                    <a:lnTo>
                      <a:pt x="70" y="186"/>
                    </a:lnTo>
                    <a:lnTo>
                      <a:pt x="70" y="202"/>
                    </a:lnTo>
                    <a:lnTo>
                      <a:pt x="62" y="209"/>
                    </a:lnTo>
                    <a:lnTo>
                      <a:pt x="54" y="217"/>
                    </a:lnTo>
                    <a:lnTo>
                      <a:pt x="31" y="256"/>
                    </a:lnTo>
                    <a:lnTo>
                      <a:pt x="23" y="264"/>
                    </a:lnTo>
                    <a:lnTo>
                      <a:pt x="16" y="264"/>
                    </a:lnTo>
                    <a:lnTo>
                      <a:pt x="16" y="271"/>
                    </a:lnTo>
                    <a:lnTo>
                      <a:pt x="8" y="271"/>
                    </a:lnTo>
                    <a:lnTo>
                      <a:pt x="0" y="279"/>
                    </a:lnTo>
                    <a:lnTo>
                      <a:pt x="8" y="295"/>
                    </a:lnTo>
                    <a:lnTo>
                      <a:pt x="8" y="302"/>
                    </a:lnTo>
                    <a:lnTo>
                      <a:pt x="16" y="318"/>
                    </a:lnTo>
                    <a:lnTo>
                      <a:pt x="8" y="318"/>
                    </a:lnTo>
                    <a:lnTo>
                      <a:pt x="8" y="326"/>
                    </a:lnTo>
                    <a:lnTo>
                      <a:pt x="8" y="333"/>
                    </a:lnTo>
                    <a:lnTo>
                      <a:pt x="8" y="341"/>
                    </a:lnTo>
                    <a:lnTo>
                      <a:pt x="8" y="349"/>
                    </a:lnTo>
                    <a:lnTo>
                      <a:pt x="23" y="357"/>
                    </a:lnTo>
                    <a:lnTo>
                      <a:pt x="31" y="357"/>
                    </a:lnTo>
                    <a:lnTo>
                      <a:pt x="31" y="364"/>
                    </a:lnTo>
                    <a:lnTo>
                      <a:pt x="39" y="364"/>
                    </a:lnTo>
                    <a:lnTo>
                      <a:pt x="54" y="364"/>
                    </a:lnTo>
                    <a:lnTo>
                      <a:pt x="78" y="349"/>
                    </a:lnTo>
                    <a:lnTo>
                      <a:pt x="101" y="349"/>
                    </a:lnTo>
                    <a:lnTo>
                      <a:pt x="140" y="318"/>
                    </a:lnTo>
                    <a:lnTo>
                      <a:pt x="163" y="279"/>
                    </a:lnTo>
                    <a:lnTo>
                      <a:pt x="163" y="271"/>
                    </a:lnTo>
                    <a:lnTo>
                      <a:pt x="155" y="256"/>
                    </a:lnTo>
                    <a:lnTo>
                      <a:pt x="148" y="248"/>
                    </a:lnTo>
                    <a:lnTo>
                      <a:pt x="148" y="225"/>
                    </a:lnTo>
                    <a:lnTo>
                      <a:pt x="140" y="217"/>
                    </a:lnTo>
                    <a:lnTo>
                      <a:pt x="140" y="209"/>
                    </a:lnTo>
                    <a:lnTo>
                      <a:pt x="140" y="186"/>
                    </a:lnTo>
                    <a:lnTo>
                      <a:pt x="140" y="170"/>
                    </a:lnTo>
                    <a:lnTo>
                      <a:pt x="132" y="124"/>
                    </a:lnTo>
                    <a:lnTo>
                      <a:pt x="140" y="101"/>
                    </a:lnTo>
                    <a:lnTo>
                      <a:pt x="132" y="77"/>
                    </a:lnTo>
                    <a:lnTo>
                      <a:pt x="117" y="70"/>
                    </a:lnTo>
                    <a:lnTo>
                      <a:pt x="124" y="54"/>
                    </a:lnTo>
                    <a:lnTo>
                      <a:pt x="117" y="46"/>
                    </a:lnTo>
                    <a:lnTo>
                      <a:pt x="124" y="39"/>
                    </a:lnTo>
                    <a:lnTo>
                      <a:pt x="132" y="23"/>
                    </a:lnTo>
                    <a:lnTo>
                      <a:pt x="132" y="15"/>
                    </a:lnTo>
                    <a:lnTo>
                      <a:pt x="109" y="0"/>
                    </a:lnTo>
                    <a:lnTo>
                      <a:pt x="78" y="8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62" y="54"/>
                    </a:lnTo>
                    <a:lnTo>
                      <a:pt x="47" y="46"/>
                    </a:lnTo>
                    <a:lnTo>
                      <a:pt x="39" y="54"/>
                    </a:lnTo>
                    <a:lnTo>
                      <a:pt x="23" y="54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8" y="39"/>
                    </a:lnTo>
                    <a:lnTo>
                      <a:pt x="0" y="39"/>
                    </a:lnTo>
                    <a:lnTo>
                      <a:pt x="31" y="70"/>
                    </a:lnTo>
                    <a:lnTo>
                      <a:pt x="39" y="85"/>
                    </a:lnTo>
                    <a:lnTo>
                      <a:pt x="39" y="116"/>
                    </a:lnTo>
                    <a:lnTo>
                      <a:pt x="47" y="132"/>
                    </a:lnTo>
                    <a:lnTo>
                      <a:pt x="47" y="147"/>
                    </a:lnTo>
                    <a:lnTo>
                      <a:pt x="47" y="163"/>
                    </a:lnTo>
                    <a:lnTo>
                      <a:pt x="70" y="186"/>
                    </a:lnTo>
                    <a:lnTo>
                      <a:pt x="70" y="202"/>
                    </a:lnTo>
                    <a:lnTo>
                      <a:pt x="62" y="209"/>
                    </a:lnTo>
                    <a:lnTo>
                      <a:pt x="54" y="217"/>
                    </a:lnTo>
                    <a:lnTo>
                      <a:pt x="31" y="248"/>
                    </a:lnTo>
                    <a:lnTo>
                      <a:pt x="23" y="264"/>
                    </a:lnTo>
                    <a:lnTo>
                      <a:pt x="16" y="264"/>
                    </a:lnTo>
                    <a:lnTo>
                      <a:pt x="16" y="271"/>
                    </a:lnTo>
                    <a:lnTo>
                      <a:pt x="8" y="271"/>
                    </a:lnTo>
                    <a:lnTo>
                      <a:pt x="0" y="279"/>
                    </a:lnTo>
                    <a:lnTo>
                      <a:pt x="8" y="295"/>
                    </a:lnTo>
                    <a:lnTo>
                      <a:pt x="8" y="302"/>
                    </a:lnTo>
                    <a:lnTo>
                      <a:pt x="16" y="318"/>
                    </a:lnTo>
                    <a:lnTo>
                      <a:pt x="8" y="318"/>
                    </a:lnTo>
                    <a:lnTo>
                      <a:pt x="8" y="326"/>
                    </a:lnTo>
                    <a:lnTo>
                      <a:pt x="8" y="333"/>
                    </a:lnTo>
                    <a:lnTo>
                      <a:pt x="8" y="341"/>
                    </a:lnTo>
                    <a:lnTo>
                      <a:pt x="23" y="357"/>
                    </a:lnTo>
                    <a:lnTo>
                      <a:pt x="31" y="357"/>
                    </a:lnTo>
                    <a:lnTo>
                      <a:pt x="31" y="364"/>
                    </a:lnTo>
                    <a:lnTo>
                      <a:pt x="39" y="364"/>
                    </a:lnTo>
                    <a:lnTo>
                      <a:pt x="54" y="364"/>
                    </a:lnTo>
                    <a:lnTo>
                      <a:pt x="78" y="349"/>
                    </a:lnTo>
                    <a:lnTo>
                      <a:pt x="101" y="349"/>
                    </a:lnTo>
                    <a:lnTo>
                      <a:pt x="140" y="310"/>
                    </a:lnTo>
                    <a:lnTo>
                      <a:pt x="163" y="279"/>
                    </a:lnTo>
                    <a:lnTo>
                      <a:pt x="163" y="264"/>
                    </a:lnTo>
                    <a:lnTo>
                      <a:pt x="155" y="256"/>
                    </a:lnTo>
                    <a:lnTo>
                      <a:pt x="148" y="248"/>
                    </a:lnTo>
                    <a:lnTo>
                      <a:pt x="148" y="225"/>
                    </a:lnTo>
                    <a:lnTo>
                      <a:pt x="140" y="217"/>
                    </a:lnTo>
                    <a:lnTo>
                      <a:pt x="140" y="209"/>
                    </a:lnTo>
                    <a:lnTo>
                      <a:pt x="140" y="202"/>
                    </a:lnTo>
                    <a:lnTo>
                      <a:pt x="140" y="186"/>
                    </a:lnTo>
                    <a:lnTo>
                      <a:pt x="140" y="170"/>
                    </a:lnTo>
                    <a:lnTo>
                      <a:pt x="132" y="124"/>
                    </a:lnTo>
                    <a:lnTo>
                      <a:pt x="140" y="101"/>
                    </a:lnTo>
                    <a:lnTo>
                      <a:pt x="132" y="77"/>
                    </a:lnTo>
                    <a:lnTo>
                      <a:pt x="117" y="70"/>
                    </a:lnTo>
                    <a:lnTo>
                      <a:pt x="124" y="46"/>
                    </a:lnTo>
                    <a:lnTo>
                      <a:pt x="117" y="46"/>
                    </a:lnTo>
                    <a:lnTo>
                      <a:pt x="124" y="39"/>
                    </a:lnTo>
                    <a:lnTo>
                      <a:pt x="124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606" name="Freeform 947"/>
              <p:cNvSpPr>
                <a:spLocks/>
              </p:cNvSpPr>
              <p:nvPr/>
            </p:nvSpPr>
            <p:spPr bwMode="auto">
              <a:xfrm>
                <a:off x="2910" y="474"/>
                <a:ext cx="133" cy="55"/>
              </a:xfrm>
              <a:custGeom>
                <a:avLst/>
                <a:gdLst>
                  <a:gd name="T0" fmla="*/ 124 w 133"/>
                  <a:gd name="T1" fmla="*/ 31 h 55"/>
                  <a:gd name="T2" fmla="*/ 132 w 133"/>
                  <a:gd name="T3" fmla="*/ 23 h 55"/>
                  <a:gd name="T4" fmla="*/ 132 w 133"/>
                  <a:gd name="T5" fmla="*/ 15 h 55"/>
                  <a:gd name="T6" fmla="*/ 109 w 133"/>
                  <a:gd name="T7" fmla="*/ 0 h 55"/>
                  <a:gd name="T8" fmla="*/ 78 w 133"/>
                  <a:gd name="T9" fmla="*/ 8 h 55"/>
                  <a:gd name="T10" fmla="*/ 78 w 133"/>
                  <a:gd name="T11" fmla="*/ 15 h 55"/>
                  <a:gd name="T12" fmla="*/ 78 w 133"/>
                  <a:gd name="T13" fmla="*/ 46 h 55"/>
                  <a:gd name="T14" fmla="*/ 62 w 133"/>
                  <a:gd name="T15" fmla="*/ 54 h 55"/>
                  <a:gd name="T16" fmla="*/ 47 w 133"/>
                  <a:gd name="T17" fmla="*/ 46 h 55"/>
                  <a:gd name="T18" fmla="*/ 39 w 133"/>
                  <a:gd name="T19" fmla="*/ 54 h 55"/>
                  <a:gd name="T20" fmla="*/ 23 w 133"/>
                  <a:gd name="T21" fmla="*/ 54 h 55"/>
                  <a:gd name="T22" fmla="*/ 8 w 133"/>
                  <a:gd name="T23" fmla="*/ 31 h 55"/>
                  <a:gd name="T24" fmla="*/ 0 w 133"/>
                  <a:gd name="T25" fmla="*/ 31 h 55"/>
                  <a:gd name="T26" fmla="*/ 8 w 133"/>
                  <a:gd name="T27" fmla="*/ 39 h 55"/>
                  <a:gd name="T28" fmla="*/ 0 w 133"/>
                  <a:gd name="T29" fmla="*/ 39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33"/>
                  <a:gd name="T46" fmla="*/ 0 h 55"/>
                  <a:gd name="T47" fmla="*/ 133 w 133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33" h="55">
                    <a:moveTo>
                      <a:pt x="124" y="31"/>
                    </a:moveTo>
                    <a:lnTo>
                      <a:pt x="132" y="23"/>
                    </a:lnTo>
                    <a:lnTo>
                      <a:pt x="132" y="15"/>
                    </a:lnTo>
                    <a:lnTo>
                      <a:pt x="109" y="0"/>
                    </a:lnTo>
                    <a:lnTo>
                      <a:pt x="78" y="8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62" y="54"/>
                    </a:lnTo>
                    <a:lnTo>
                      <a:pt x="47" y="46"/>
                    </a:lnTo>
                    <a:lnTo>
                      <a:pt x="39" y="54"/>
                    </a:lnTo>
                    <a:lnTo>
                      <a:pt x="23" y="54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8" y="39"/>
                    </a:lnTo>
                    <a:lnTo>
                      <a:pt x="0" y="3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39" name="Freeform 948"/>
            <p:cNvSpPr>
              <a:spLocks/>
            </p:cNvSpPr>
            <p:nvPr/>
          </p:nvSpPr>
          <p:spPr bwMode="auto">
            <a:xfrm>
              <a:off x="2735" y="1882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0" name="Line 949"/>
            <p:cNvSpPr>
              <a:spLocks noChangeShapeType="1"/>
            </p:cNvSpPr>
            <p:nvPr/>
          </p:nvSpPr>
          <p:spPr bwMode="auto">
            <a:xfrm>
              <a:off x="2739" y="1882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1" name="Freeform 950"/>
            <p:cNvSpPr>
              <a:spLocks/>
            </p:cNvSpPr>
            <p:nvPr/>
          </p:nvSpPr>
          <p:spPr bwMode="auto">
            <a:xfrm>
              <a:off x="2549" y="1547"/>
              <a:ext cx="58" cy="98"/>
            </a:xfrm>
            <a:custGeom>
              <a:avLst/>
              <a:gdLst>
                <a:gd name="T0" fmla="*/ 36 w 55"/>
                <a:gd name="T1" fmla="*/ 8 h 86"/>
                <a:gd name="T2" fmla="*/ 36 w 55"/>
                <a:gd name="T3" fmla="*/ 8 h 86"/>
                <a:gd name="T4" fmla="*/ 36 w 55"/>
                <a:gd name="T5" fmla="*/ 0 h 86"/>
                <a:gd name="T6" fmla="*/ 28 w 55"/>
                <a:gd name="T7" fmla="*/ 0 h 86"/>
                <a:gd name="T8" fmla="*/ 21 w 55"/>
                <a:gd name="T9" fmla="*/ 17 h 86"/>
                <a:gd name="T10" fmla="*/ 28 w 55"/>
                <a:gd name="T11" fmla="*/ 17 h 86"/>
                <a:gd name="T12" fmla="*/ 21 w 55"/>
                <a:gd name="T13" fmla="*/ 24 h 86"/>
                <a:gd name="T14" fmla="*/ 7 w 55"/>
                <a:gd name="T15" fmla="*/ 24 h 86"/>
                <a:gd name="T16" fmla="*/ 7 w 55"/>
                <a:gd name="T17" fmla="*/ 32 h 86"/>
                <a:gd name="T18" fmla="*/ 0 w 55"/>
                <a:gd name="T19" fmla="*/ 32 h 86"/>
                <a:gd name="T20" fmla="*/ 7 w 55"/>
                <a:gd name="T21" fmla="*/ 41 h 86"/>
                <a:gd name="T22" fmla="*/ 0 w 55"/>
                <a:gd name="T23" fmla="*/ 41 h 86"/>
                <a:gd name="T24" fmla="*/ 7 w 55"/>
                <a:gd name="T25" fmla="*/ 49 h 86"/>
                <a:gd name="T26" fmla="*/ 21 w 55"/>
                <a:gd name="T27" fmla="*/ 56 h 86"/>
                <a:gd name="T28" fmla="*/ 7 w 55"/>
                <a:gd name="T29" fmla="*/ 73 h 86"/>
                <a:gd name="T30" fmla="*/ 21 w 55"/>
                <a:gd name="T31" fmla="*/ 65 h 86"/>
                <a:gd name="T32" fmla="*/ 7 w 55"/>
                <a:gd name="T33" fmla="*/ 73 h 86"/>
                <a:gd name="T34" fmla="*/ 7 w 55"/>
                <a:gd name="T35" fmla="*/ 81 h 86"/>
                <a:gd name="T36" fmla="*/ 0 w 55"/>
                <a:gd name="T37" fmla="*/ 81 h 86"/>
                <a:gd name="T38" fmla="*/ 7 w 55"/>
                <a:gd name="T39" fmla="*/ 81 h 86"/>
                <a:gd name="T40" fmla="*/ 0 w 55"/>
                <a:gd name="T41" fmla="*/ 90 h 86"/>
                <a:gd name="T42" fmla="*/ 7 w 55"/>
                <a:gd name="T43" fmla="*/ 90 h 86"/>
                <a:gd name="T44" fmla="*/ 0 w 55"/>
                <a:gd name="T45" fmla="*/ 97 h 86"/>
                <a:gd name="T46" fmla="*/ 7 w 55"/>
                <a:gd name="T47" fmla="*/ 90 h 86"/>
                <a:gd name="T48" fmla="*/ 7 w 55"/>
                <a:gd name="T49" fmla="*/ 97 h 86"/>
                <a:gd name="T50" fmla="*/ 14 w 55"/>
                <a:gd name="T51" fmla="*/ 97 h 86"/>
                <a:gd name="T52" fmla="*/ 36 w 55"/>
                <a:gd name="T53" fmla="*/ 81 h 86"/>
                <a:gd name="T54" fmla="*/ 57 w 55"/>
                <a:gd name="T55" fmla="*/ 81 h 86"/>
                <a:gd name="T56" fmla="*/ 57 w 55"/>
                <a:gd name="T57" fmla="*/ 56 h 86"/>
                <a:gd name="T58" fmla="*/ 57 w 55"/>
                <a:gd name="T59" fmla="*/ 41 h 86"/>
                <a:gd name="T60" fmla="*/ 57 w 55"/>
                <a:gd name="T61" fmla="*/ 32 h 86"/>
                <a:gd name="T62" fmla="*/ 50 w 55"/>
                <a:gd name="T63" fmla="*/ 17 h 86"/>
                <a:gd name="T64" fmla="*/ 36 w 55"/>
                <a:gd name="T65" fmla="*/ 24 h 86"/>
                <a:gd name="T66" fmla="*/ 28 w 55"/>
                <a:gd name="T67" fmla="*/ 17 h 86"/>
                <a:gd name="T68" fmla="*/ 36 w 55"/>
                <a:gd name="T69" fmla="*/ 8 h 8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5"/>
                <a:gd name="T106" fmla="*/ 0 h 86"/>
                <a:gd name="T107" fmla="*/ 55 w 55"/>
                <a:gd name="T108" fmla="*/ 86 h 8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5" h="86">
                  <a:moveTo>
                    <a:pt x="34" y="7"/>
                  </a:moveTo>
                  <a:lnTo>
                    <a:pt x="34" y="7"/>
                  </a:lnTo>
                  <a:lnTo>
                    <a:pt x="34" y="0"/>
                  </a:lnTo>
                  <a:lnTo>
                    <a:pt x="27" y="0"/>
                  </a:lnTo>
                  <a:lnTo>
                    <a:pt x="20" y="15"/>
                  </a:lnTo>
                  <a:lnTo>
                    <a:pt x="27" y="15"/>
                  </a:lnTo>
                  <a:lnTo>
                    <a:pt x="20" y="21"/>
                  </a:lnTo>
                  <a:lnTo>
                    <a:pt x="7" y="21"/>
                  </a:lnTo>
                  <a:lnTo>
                    <a:pt x="7" y="28"/>
                  </a:lnTo>
                  <a:lnTo>
                    <a:pt x="0" y="28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7" y="43"/>
                  </a:lnTo>
                  <a:lnTo>
                    <a:pt x="20" y="49"/>
                  </a:lnTo>
                  <a:lnTo>
                    <a:pt x="7" y="64"/>
                  </a:lnTo>
                  <a:lnTo>
                    <a:pt x="20" y="57"/>
                  </a:lnTo>
                  <a:lnTo>
                    <a:pt x="7" y="64"/>
                  </a:lnTo>
                  <a:lnTo>
                    <a:pt x="7" y="71"/>
                  </a:lnTo>
                  <a:lnTo>
                    <a:pt x="0" y="71"/>
                  </a:lnTo>
                  <a:lnTo>
                    <a:pt x="7" y="71"/>
                  </a:lnTo>
                  <a:lnTo>
                    <a:pt x="0" y="79"/>
                  </a:lnTo>
                  <a:lnTo>
                    <a:pt x="7" y="79"/>
                  </a:lnTo>
                  <a:lnTo>
                    <a:pt x="0" y="85"/>
                  </a:lnTo>
                  <a:lnTo>
                    <a:pt x="7" y="79"/>
                  </a:lnTo>
                  <a:lnTo>
                    <a:pt x="7" y="85"/>
                  </a:lnTo>
                  <a:lnTo>
                    <a:pt x="13" y="85"/>
                  </a:lnTo>
                  <a:lnTo>
                    <a:pt x="34" y="71"/>
                  </a:lnTo>
                  <a:lnTo>
                    <a:pt x="54" y="71"/>
                  </a:lnTo>
                  <a:lnTo>
                    <a:pt x="54" y="49"/>
                  </a:lnTo>
                  <a:lnTo>
                    <a:pt x="54" y="36"/>
                  </a:lnTo>
                  <a:lnTo>
                    <a:pt x="54" y="28"/>
                  </a:lnTo>
                  <a:lnTo>
                    <a:pt x="47" y="15"/>
                  </a:lnTo>
                  <a:lnTo>
                    <a:pt x="34" y="21"/>
                  </a:lnTo>
                  <a:lnTo>
                    <a:pt x="27" y="15"/>
                  </a:lnTo>
                  <a:lnTo>
                    <a:pt x="34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2" name="Freeform 951"/>
            <p:cNvSpPr>
              <a:spLocks/>
            </p:cNvSpPr>
            <p:nvPr/>
          </p:nvSpPr>
          <p:spPr bwMode="auto">
            <a:xfrm>
              <a:off x="2549" y="1547"/>
              <a:ext cx="66" cy="107"/>
            </a:xfrm>
            <a:custGeom>
              <a:avLst/>
              <a:gdLst>
                <a:gd name="T0" fmla="*/ 41 w 63"/>
                <a:gd name="T1" fmla="*/ 0 h 94"/>
                <a:gd name="T2" fmla="*/ 41 w 63"/>
                <a:gd name="T3" fmla="*/ 0 h 94"/>
                <a:gd name="T4" fmla="*/ 32 w 63"/>
                <a:gd name="T5" fmla="*/ 0 h 94"/>
                <a:gd name="T6" fmla="*/ 24 w 63"/>
                <a:gd name="T7" fmla="*/ 18 h 94"/>
                <a:gd name="T8" fmla="*/ 32 w 63"/>
                <a:gd name="T9" fmla="*/ 18 h 94"/>
                <a:gd name="T10" fmla="*/ 24 w 63"/>
                <a:gd name="T11" fmla="*/ 26 h 94"/>
                <a:gd name="T12" fmla="*/ 8 w 63"/>
                <a:gd name="T13" fmla="*/ 26 h 94"/>
                <a:gd name="T14" fmla="*/ 8 w 63"/>
                <a:gd name="T15" fmla="*/ 35 h 94"/>
                <a:gd name="T16" fmla="*/ 0 w 63"/>
                <a:gd name="T17" fmla="*/ 35 h 94"/>
                <a:gd name="T18" fmla="*/ 8 w 63"/>
                <a:gd name="T19" fmla="*/ 44 h 94"/>
                <a:gd name="T20" fmla="*/ 0 w 63"/>
                <a:gd name="T21" fmla="*/ 44 h 94"/>
                <a:gd name="T22" fmla="*/ 8 w 63"/>
                <a:gd name="T23" fmla="*/ 54 h 94"/>
                <a:gd name="T24" fmla="*/ 24 w 63"/>
                <a:gd name="T25" fmla="*/ 61 h 94"/>
                <a:gd name="T26" fmla="*/ 8 w 63"/>
                <a:gd name="T27" fmla="*/ 80 h 94"/>
                <a:gd name="T28" fmla="*/ 24 w 63"/>
                <a:gd name="T29" fmla="*/ 71 h 94"/>
                <a:gd name="T30" fmla="*/ 8 w 63"/>
                <a:gd name="T31" fmla="*/ 80 h 94"/>
                <a:gd name="T32" fmla="*/ 8 w 63"/>
                <a:gd name="T33" fmla="*/ 89 h 94"/>
                <a:gd name="T34" fmla="*/ 0 w 63"/>
                <a:gd name="T35" fmla="*/ 89 h 94"/>
                <a:gd name="T36" fmla="*/ 8 w 63"/>
                <a:gd name="T37" fmla="*/ 89 h 94"/>
                <a:gd name="T38" fmla="*/ 0 w 63"/>
                <a:gd name="T39" fmla="*/ 98 h 94"/>
                <a:gd name="T40" fmla="*/ 8 w 63"/>
                <a:gd name="T41" fmla="*/ 98 h 94"/>
                <a:gd name="T42" fmla="*/ 0 w 63"/>
                <a:gd name="T43" fmla="*/ 106 h 94"/>
                <a:gd name="T44" fmla="*/ 8 w 63"/>
                <a:gd name="T45" fmla="*/ 98 h 94"/>
                <a:gd name="T46" fmla="*/ 8 w 63"/>
                <a:gd name="T47" fmla="*/ 106 h 94"/>
                <a:gd name="T48" fmla="*/ 16 w 63"/>
                <a:gd name="T49" fmla="*/ 106 h 94"/>
                <a:gd name="T50" fmla="*/ 41 w 63"/>
                <a:gd name="T51" fmla="*/ 89 h 94"/>
                <a:gd name="T52" fmla="*/ 65 w 63"/>
                <a:gd name="T53" fmla="*/ 89 h 94"/>
                <a:gd name="T54" fmla="*/ 65 w 63"/>
                <a:gd name="T55" fmla="*/ 71 h 94"/>
                <a:gd name="T56" fmla="*/ 65 w 63"/>
                <a:gd name="T57" fmla="*/ 54 h 94"/>
                <a:gd name="T58" fmla="*/ 65 w 63"/>
                <a:gd name="T59" fmla="*/ 35 h 94"/>
                <a:gd name="T60" fmla="*/ 57 w 63"/>
                <a:gd name="T61" fmla="*/ 18 h 94"/>
                <a:gd name="T62" fmla="*/ 41 w 63"/>
                <a:gd name="T63" fmla="*/ 26 h 94"/>
                <a:gd name="T64" fmla="*/ 32 w 63"/>
                <a:gd name="T65" fmla="*/ 18 h 94"/>
                <a:gd name="T66" fmla="*/ 41 w 63"/>
                <a:gd name="T67" fmla="*/ 9 h 9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63"/>
                <a:gd name="T103" fmla="*/ 0 h 94"/>
                <a:gd name="T104" fmla="*/ 63 w 63"/>
                <a:gd name="T105" fmla="*/ 94 h 9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63" h="94">
                  <a:moveTo>
                    <a:pt x="39" y="0"/>
                  </a:moveTo>
                  <a:lnTo>
                    <a:pt x="39" y="0"/>
                  </a:lnTo>
                  <a:lnTo>
                    <a:pt x="31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8" y="47"/>
                  </a:lnTo>
                  <a:lnTo>
                    <a:pt x="23" y="54"/>
                  </a:lnTo>
                  <a:lnTo>
                    <a:pt x="8" y="70"/>
                  </a:lnTo>
                  <a:lnTo>
                    <a:pt x="23" y="62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8" y="93"/>
                  </a:lnTo>
                  <a:lnTo>
                    <a:pt x="15" y="93"/>
                  </a:lnTo>
                  <a:lnTo>
                    <a:pt x="39" y="78"/>
                  </a:lnTo>
                  <a:lnTo>
                    <a:pt x="62" y="78"/>
                  </a:lnTo>
                  <a:lnTo>
                    <a:pt x="62" y="62"/>
                  </a:lnTo>
                  <a:lnTo>
                    <a:pt x="62" y="47"/>
                  </a:lnTo>
                  <a:lnTo>
                    <a:pt x="62" y="31"/>
                  </a:lnTo>
                  <a:lnTo>
                    <a:pt x="54" y="16"/>
                  </a:lnTo>
                  <a:lnTo>
                    <a:pt x="39" y="23"/>
                  </a:lnTo>
                  <a:lnTo>
                    <a:pt x="31" y="16"/>
                  </a:lnTo>
                  <a:lnTo>
                    <a:pt x="39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3" name="Freeform 952"/>
            <p:cNvSpPr>
              <a:spLocks/>
            </p:cNvSpPr>
            <p:nvPr/>
          </p:nvSpPr>
          <p:spPr bwMode="auto">
            <a:xfrm>
              <a:off x="2549" y="1547"/>
              <a:ext cx="42" cy="90"/>
            </a:xfrm>
            <a:custGeom>
              <a:avLst/>
              <a:gdLst>
                <a:gd name="T0" fmla="*/ 41 w 40"/>
                <a:gd name="T1" fmla="*/ 9 h 79"/>
                <a:gd name="T2" fmla="*/ 41 w 40"/>
                <a:gd name="T3" fmla="*/ 9 h 79"/>
                <a:gd name="T4" fmla="*/ 41 w 40"/>
                <a:gd name="T5" fmla="*/ 0 h 79"/>
                <a:gd name="T6" fmla="*/ 33 w 40"/>
                <a:gd name="T7" fmla="*/ 0 h 79"/>
                <a:gd name="T8" fmla="*/ 24 w 40"/>
                <a:gd name="T9" fmla="*/ 18 h 79"/>
                <a:gd name="T10" fmla="*/ 33 w 40"/>
                <a:gd name="T11" fmla="*/ 18 h 79"/>
                <a:gd name="T12" fmla="*/ 24 w 40"/>
                <a:gd name="T13" fmla="*/ 26 h 79"/>
                <a:gd name="T14" fmla="*/ 8 w 40"/>
                <a:gd name="T15" fmla="*/ 26 h 79"/>
                <a:gd name="T16" fmla="*/ 8 w 40"/>
                <a:gd name="T17" fmla="*/ 35 h 79"/>
                <a:gd name="T18" fmla="*/ 0 w 40"/>
                <a:gd name="T19" fmla="*/ 35 h 79"/>
                <a:gd name="T20" fmla="*/ 8 w 40"/>
                <a:gd name="T21" fmla="*/ 44 h 79"/>
                <a:gd name="T22" fmla="*/ 0 w 40"/>
                <a:gd name="T23" fmla="*/ 44 h 79"/>
                <a:gd name="T24" fmla="*/ 8 w 40"/>
                <a:gd name="T25" fmla="*/ 54 h 79"/>
                <a:gd name="T26" fmla="*/ 24 w 40"/>
                <a:gd name="T27" fmla="*/ 62 h 79"/>
                <a:gd name="T28" fmla="*/ 8 w 40"/>
                <a:gd name="T29" fmla="*/ 80 h 79"/>
                <a:gd name="T30" fmla="*/ 24 w 40"/>
                <a:gd name="T31" fmla="*/ 71 h 79"/>
                <a:gd name="T32" fmla="*/ 8 w 40"/>
                <a:gd name="T33" fmla="*/ 80 h 79"/>
                <a:gd name="T34" fmla="*/ 8 w 40"/>
                <a:gd name="T35" fmla="*/ 89 h 79"/>
                <a:gd name="T36" fmla="*/ 0 w 40"/>
                <a:gd name="T37" fmla="*/ 89 h 7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79"/>
                <a:gd name="T59" fmla="*/ 40 w 40"/>
                <a:gd name="T60" fmla="*/ 79 h 7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79">
                  <a:moveTo>
                    <a:pt x="39" y="8"/>
                  </a:moveTo>
                  <a:lnTo>
                    <a:pt x="39" y="8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23" y="16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8" y="47"/>
                  </a:lnTo>
                  <a:lnTo>
                    <a:pt x="23" y="54"/>
                  </a:lnTo>
                  <a:lnTo>
                    <a:pt x="8" y="70"/>
                  </a:lnTo>
                  <a:lnTo>
                    <a:pt x="23" y="62"/>
                  </a:lnTo>
                  <a:lnTo>
                    <a:pt x="8" y="70"/>
                  </a:lnTo>
                  <a:lnTo>
                    <a:pt x="8" y="78"/>
                  </a:lnTo>
                  <a:lnTo>
                    <a:pt x="0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4" name="Freeform 953"/>
            <p:cNvSpPr>
              <a:spLocks/>
            </p:cNvSpPr>
            <p:nvPr/>
          </p:nvSpPr>
          <p:spPr bwMode="auto">
            <a:xfrm>
              <a:off x="2549" y="1556"/>
              <a:ext cx="66" cy="98"/>
            </a:xfrm>
            <a:custGeom>
              <a:avLst/>
              <a:gdLst>
                <a:gd name="T0" fmla="*/ 0 w 63"/>
                <a:gd name="T1" fmla="*/ 80 h 86"/>
                <a:gd name="T2" fmla="*/ 8 w 63"/>
                <a:gd name="T3" fmla="*/ 80 h 86"/>
                <a:gd name="T4" fmla="*/ 0 w 63"/>
                <a:gd name="T5" fmla="*/ 89 h 86"/>
                <a:gd name="T6" fmla="*/ 8 w 63"/>
                <a:gd name="T7" fmla="*/ 89 h 86"/>
                <a:gd name="T8" fmla="*/ 0 w 63"/>
                <a:gd name="T9" fmla="*/ 97 h 86"/>
                <a:gd name="T10" fmla="*/ 8 w 63"/>
                <a:gd name="T11" fmla="*/ 89 h 86"/>
                <a:gd name="T12" fmla="*/ 8 w 63"/>
                <a:gd name="T13" fmla="*/ 97 h 86"/>
                <a:gd name="T14" fmla="*/ 16 w 63"/>
                <a:gd name="T15" fmla="*/ 97 h 86"/>
                <a:gd name="T16" fmla="*/ 41 w 63"/>
                <a:gd name="T17" fmla="*/ 80 h 86"/>
                <a:gd name="T18" fmla="*/ 65 w 63"/>
                <a:gd name="T19" fmla="*/ 80 h 86"/>
                <a:gd name="T20" fmla="*/ 65 w 63"/>
                <a:gd name="T21" fmla="*/ 52 h 86"/>
                <a:gd name="T22" fmla="*/ 65 w 63"/>
                <a:gd name="T23" fmla="*/ 35 h 86"/>
                <a:gd name="T24" fmla="*/ 65 w 63"/>
                <a:gd name="T25" fmla="*/ 26 h 86"/>
                <a:gd name="T26" fmla="*/ 57 w 63"/>
                <a:gd name="T27" fmla="*/ 9 h 86"/>
                <a:gd name="T28" fmla="*/ 41 w 63"/>
                <a:gd name="T29" fmla="*/ 17 h 86"/>
                <a:gd name="T30" fmla="*/ 32 w 63"/>
                <a:gd name="T31" fmla="*/ 9 h 86"/>
                <a:gd name="T32" fmla="*/ 41 w 63"/>
                <a:gd name="T33" fmla="*/ 0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3"/>
                <a:gd name="T52" fmla="*/ 0 h 86"/>
                <a:gd name="T53" fmla="*/ 63 w 63"/>
                <a:gd name="T54" fmla="*/ 86 h 8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3" h="86">
                  <a:moveTo>
                    <a:pt x="0" y="70"/>
                  </a:moveTo>
                  <a:lnTo>
                    <a:pt x="8" y="70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0" y="85"/>
                  </a:lnTo>
                  <a:lnTo>
                    <a:pt x="8" y="78"/>
                  </a:lnTo>
                  <a:lnTo>
                    <a:pt x="8" y="85"/>
                  </a:lnTo>
                  <a:lnTo>
                    <a:pt x="15" y="85"/>
                  </a:lnTo>
                  <a:lnTo>
                    <a:pt x="39" y="70"/>
                  </a:lnTo>
                  <a:lnTo>
                    <a:pt x="62" y="70"/>
                  </a:lnTo>
                  <a:lnTo>
                    <a:pt x="62" y="46"/>
                  </a:lnTo>
                  <a:lnTo>
                    <a:pt x="62" y="31"/>
                  </a:lnTo>
                  <a:lnTo>
                    <a:pt x="62" y="23"/>
                  </a:lnTo>
                  <a:lnTo>
                    <a:pt x="54" y="8"/>
                  </a:lnTo>
                  <a:lnTo>
                    <a:pt x="39" y="15"/>
                  </a:lnTo>
                  <a:lnTo>
                    <a:pt x="31" y="8"/>
                  </a:lnTo>
                  <a:lnTo>
                    <a:pt x="39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5" name="Freeform 954"/>
            <p:cNvSpPr>
              <a:spLocks/>
            </p:cNvSpPr>
            <p:nvPr/>
          </p:nvSpPr>
          <p:spPr bwMode="auto">
            <a:xfrm>
              <a:off x="2630" y="1529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1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2"/>
                <a:gd name="T14" fmla="*/ 1 w 1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6" name="Freeform 955"/>
            <p:cNvSpPr>
              <a:spLocks/>
            </p:cNvSpPr>
            <p:nvPr/>
          </p:nvSpPr>
          <p:spPr bwMode="auto">
            <a:xfrm>
              <a:off x="2630" y="1530"/>
              <a:ext cx="1" cy="9"/>
            </a:xfrm>
            <a:custGeom>
              <a:avLst/>
              <a:gdLst>
                <a:gd name="T0" fmla="*/ 0 w 1"/>
                <a:gd name="T1" fmla="*/ 8 h 8"/>
                <a:gd name="T2" fmla="*/ 0 w 1"/>
                <a:gd name="T3" fmla="*/ 8 h 8"/>
                <a:gd name="T4" fmla="*/ 0 w 1"/>
                <a:gd name="T5" fmla="*/ 0 h 8"/>
                <a:gd name="T6" fmla="*/ 0 w 1"/>
                <a:gd name="T7" fmla="*/ 8 h 8"/>
                <a:gd name="T8" fmla="*/ 0 w 1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8"/>
                <a:gd name="T17" fmla="*/ 1 w 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8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7" name="Freeform 956"/>
            <p:cNvSpPr>
              <a:spLocks/>
            </p:cNvSpPr>
            <p:nvPr/>
          </p:nvSpPr>
          <p:spPr bwMode="auto">
            <a:xfrm>
              <a:off x="2686" y="1371"/>
              <a:ext cx="2" cy="9"/>
            </a:xfrm>
            <a:custGeom>
              <a:avLst/>
              <a:gdLst>
                <a:gd name="T0" fmla="*/ 0 w 2"/>
                <a:gd name="T1" fmla="*/ 0 h 8"/>
                <a:gd name="T2" fmla="*/ 0 w 2"/>
                <a:gd name="T3" fmla="*/ 0 h 8"/>
                <a:gd name="T4" fmla="*/ 1 w 2"/>
                <a:gd name="T5" fmla="*/ 5 h 8"/>
                <a:gd name="T6" fmla="*/ 0 w 2"/>
                <a:gd name="T7" fmla="*/ 5 h 8"/>
                <a:gd name="T8" fmla="*/ 1 w 2"/>
                <a:gd name="T9" fmla="*/ 8 h 8"/>
                <a:gd name="T10" fmla="*/ 0 w 2"/>
                <a:gd name="T11" fmla="*/ 8 h 8"/>
                <a:gd name="T12" fmla="*/ 0 w 2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"/>
                <a:gd name="T22" fmla="*/ 0 h 8"/>
                <a:gd name="T23" fmla="*/ 2 w 2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" h="8">
                  <a:moveTo>
                    <a:pt x="0" y="0"/>
                  </a:moveTo>
                  <a:lnTo>
                    <a:pt x="0" y="0"/>
                  </a:lnTo>
                  <a:lnTo>
                    <a:pt x="1" y="4"/>
                  </a:lnTo>
                  <a:lnTo>
                    <a:pt x="0" y="4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48" name="Freeform 957"/>
            <p:cNvSpPr>
              <a:spLocks/>
            </p:cNvSpPr>
            <p:nvPr/>
          </p:nvSpPr>
          <p:spPr bwMode="auto">
            <a:xfrm>
              <a:off x="2687" y="1371"/>
              <a:ext cx="8" cy="27"/>
            </a:xfrm>
            <a:custGeom>
              <a:avLst/>
              <a:gdLst>
                <a:gd name="T0" fmla="*/ 0 w 8"/>
                <a:gd name="T1" fmla="*/ 9 h 24"/>
                <a:gd name="T2" fmla="*/ 0 w 8"/>
                <a:gd name="T3" fmla="*/ 9 h 24"/>
                <a:gd name="T4" fmla="*/ 7 w 8"/>
                <a:gd name="T5" fmla="*/ 9 h 24"/>
                <a:gd name="T6" fmla="*/ 0 w 8"/>
                <a:gd name="T7" fmla="*/ 26 h 24"/>
                <a:gd name="T8" fmla="*/ 7 w 8"/>
                <a:gd name="T9" fmla="*/ 17 h 24"/>
                <a:gd name="T10" fmla="*/ 7 w 8"/>
                <a:gd name="T11" fmla="*/ 9 h 24"/>
                <a:gd name="T12" fmla="*/ 7 w 8"/>
                <a:gd name="T13" fmla="*/ 0 h 24"/>
                <a:gd name="T14" fmla="*/ 0 w 8"/>
                <a:gd name="T15" fmla="*/ 9 h 24"/>
                <a:gd name="T16" fmla="*/ 7 w 8"/>
                <a:gd name="T17" fmla="*/ 9 h 24"/>
                <a:gd name="T18" fmla="*/ 0 w 8"/>
                <a:gd name="T19" fmla="*/ 17 h 24"/>
                <a:gd name="T20" fmla="*/ 7 w 8"/>
                <a:gd name="T21" fmla="*/ 17 h 24"/>
                <a:gd name="T22" fmla="*/ 7 w 8"/>
                <a:gd name="T23" fmla="*/ 0 h 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"/>
                <a:gd name="T37" fmla="*/ 0 h 24"/>
                <a:gd name="T38" fmla="*/ 8 w 8"/>
                <a:gd name="T39" fmla="*/ 24 h 2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" h="24">
                  <a:moveTo>
                    <a:pt x="0" y="8"/>
                  </a:moveTo>
                  <a:lnTo>
                    <a:pt x="0" y="8"/>
                  </a:lnTo>
                  <a:lnTo>
                    <a:pt x="7" y="8"/>
                  </a:lnTo>
                  <a:lnTo>
                    <a:pt x="0" y="23"/>
                  </a:lnTo>
                  <a:lnTo>
                    <a:pt x="7" y="15"/>
                  </a:lnTo>
                  <a:lnTo>
                    <a:pt x="7" y="8"/>
                  </a:lnTo>
                  <a:lnTo>
                    <a:pt x="7" y="0"/>
                  </a:lnTo>
                  <a:lnTo>
                    <a:pt x="0" y="8"/>
                  </a:lnTo>
                  <a:lnTo>
                    <a:pt x="7" y="8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49" name="Freeform 958"/>
            <p:cNvSpPr>
              <a:spLocks/>
            </p:cNvSpPr>
            <p:nvPr/>
          </p:nvSpPr>
          <p:spPr bwMode="auto">
            <a:xfrm>
              <a:off x="2582" y="1538"/>
              <a:ext cx="33" cy="36"/>
            </a:xfrm>
            <a:custGeom>
              <a:avLst/>
              <a:gdLst>
                <a:gd name="T0" fmla="*/ 6 w 32"/>
                <a:gd name="T1" fmla="*/ 15 h 32"/>
                <a:gd name="T2" fmla="*/ 6 w 32"/>
                <a:gd name="T3" fmla="*/ 15 h 32"/>
                <a:gd name="T4" fmla="*/ 0 w 32"/>
                <a:gd name="T5" fmla="*/ 21 h 32"/>
                <a:gd name="T6" fmla="*/ 6 w 32"/>
                <a:gd name="T7" fmla="*/ 28 h 32"/>
                <a:gd name="T8" fmla="*/ 19 w 32"/>
                <a:gd name="T9" fmla="*/ 21 h 32"/>
                <a:gd name="T10" fmla="*/ 26 w 32"/>
                <a:gd name="T11" fmla="*/ 35 h 32"/>
                <a:gd name="T12" fmla="*/ 32 w 32"/>
                <a:gd name="T13" fmla="*/ 28 h 32"/>
                <a:gd name="T14" fmla="*/ 32 w 32"/>
                <a:gd name="T15" fmla="*/ 21 h 32"/>
                <a:gd name="T16" fmla="*/ 32 w 32"/>
                <a:gd name="T17" fmla="*/ 28 h 32"/>
                <a:gd name="T18" fmla="*/ 32 w 32"/>
                <a:gd name="T19" fmla="*/ 21 h 32"/>
                <a:gd name="T20" fmla="*/ 26 w 32"/>
                <a:gd name="T21" fmla="*/ 21 h 32"/>
                <a:gd name="T22" fmla="*/ 32 w 32"/>
                <a:gd name="T23" fmla="*/ 15 h 32"/>
                <a:gd name="T24" fmla="*/ 26 w 32"/>
                <a:gd name="T25" fmla="*/ 7 h 32"/>
                <a:gd name="T26" fmla="*/ 12 w 32"/>
                <a:gd name="T27" fmla="*/ 7 h 32"/>
                <a:gd name="T28" fmla="*/ 12 w 32"/>
                <a:gd name="T29" fmla="*/ 0 h 32"/>
                <a:gd name="T30" fmla="*/ 6 w 32"/>
                <a:gd name="T31" fmla="*/ 15 h 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32"/>
                <a:gd name="T49" fmla="*/ 0 h 32"/>
                <a:gd name="T50" fmla="*/ 32 w 32"/>
                <a:gd name="T51" fmla="*/ 32 h 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32" h="32">
                  <a:moveTo>
                    <a:pt x="6" y="13"/>
                  </a:moveTo>
                  <a:lnTo>
                    <a:pt x="6" y="13"/>
                  </a:lnTo>
                  <a:lnTo>
                    <a:pt x="0" y="19"/>
                  </a:lnTo>
                  <a:lnTo>
                    <a:pt x="6" y="25"/>
                  </a:lnTo>
                  <a:lnTo>
                    <a:pt x="18" y="19"/>
                  </a:lnTo>
                  <a:lnTo>
                    <a:pt x="25" y="31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31" y="25"/>
                  </a:lnTo>
                  <a:lnTo>
                    <a:pt x="31" y="19"/>
                  </a:lnTo>
                  <a:lnTo>
                    <a:pt x="25" y="19"/>
                  </a:lnTo>
                  <a:lnTo>
                    <a:pt x="31" y="13"/>
                  </a:lnTo>
                  <a:lnTo>
                    <a:pt x="25" y="6"/>
                  </a:lnTo>
                  <a:lnTo>
                    <a:pt x="12" y="6"/>
                  </a:lnTo>
                  <a:lnTo>
                    <a:pt x="12" y="0"/>
                  </a:lnTo>
                  <a:lnTo>
                    <a:pt x="6" y="1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0" name="Freeform 959"/>
            <p:cNvSpPr>
              <a:spLocks/>
            </p:cNvSpPr>
            <p:nvPr/>
          </p:nvSpPr>
          <p:spPr bwMode="auto">
            <a:xfrm>
              <a:off x="2582" y="1538"/>
              <a:ext cx="42" cy="45"/>
            </a:xfrm>
            <a:custGeom>
              <a:avLst/>
              <a:gdLst>
                <a:gd name="T0" fmla="*/ 0 w 40"/>
                <a:gd name="T1" fmla="*/ 27 h 40"/>
                <a:gd name="T2" fmla="*/ 0 w 40"/>
                <a:gd name="T3" fmla="*/ 27 h 40"/>
                <a:gd name="T4" fmla="*/ 8 w 40"/>
                <a:gd name="T5" fmla="*/ 35 h 40"/>
                <a:gd name="T6" fmla="*/ 24 w 40"/>
                <a:gd name="T7" fmla="*/ 27 h 40"/>
                <a:gd name="T8" fmla="*/ 33 w 40"/>
                <a:gd name="T9" fmla="*/ 44 h 40"/>
                <a:gd name="T10" fmla="*/ 41 w 40"/>
                <a:gd name="T11" fmla="*/ 35 h 40"/>
                <a:gd name="T12" fmla="*/ 41 w 40"/>
                <a:gd name="T13" fmla="*/ 27 h 40"/>
                <a:gd name="T14" fmla="*/ 41 w 40"/>
                <a:gd name="T15" fmla="*/ 35 h 40"/>
                <a:gd name="T16" fmla="*/ 41 w 40"/>
                <a:gd name="T17" fmla="*/ 27 h 40"/>
                <a:gd name="T18" fmla="*/ 33 w 40"/>
                <a:gd name="T19" fmla="*/ 27 h 40"/>
                <a:gd name="T20" fmla="*/ 41 w 40"/>
                <a:gd name="T21" fmla="*/ 18 h 40"/>
                <a:gd name="T22" fmla="*/ 33 w 40"/>
                <a:gd name="T23" fmla="*/ 9 h 40"/>
                <a:gd name="T24" fmla="*/ 16 w 40"/>
                <a:gd name="T25" fmla="*/ 9 h 40"/>
                <a:gd name="T26" fmla="*/ 16 w 40"/>
                <a:gd name="T27" fmla="*/ 0 h 40"/>
                <a:gd name="T28" fmla="*/ 8 w 40"/>
                <a:gd name="T29" fmla="*/ 18 h 40"/>
                <a:gd name="T30" fmla="*/ 0 w 40"/>
                <a:gd name="T31" fmla="*/ 27 h 40"/>
                <a:gd name="T32" fmla="*/ 8 w 40"/>
                <a:gd name="T33" fmla="*/ 35 h 40"/>
                <a:gd name="T34" fmla="*/ 24 w 40"/>
                <a:gd name="T35" fmla="*/ 27 h 40"/>
                <a:gd name="T36" fmla="*/ 33 w 40"/>
                <a:gd name="T37" fmla="*/ 44 h 40"/>
                <a:gd name="T38" fmla="*/ 41 w 40"/>
                <a:gd name="T39" fmla="*/ 35 h 40"/>
                <a:gd name="T40" fmla="*/ 41 w 40"/>
                <a:gd name="T41" fmla="*/ 27 h 40"/>
                <a:gd name="T42" fmla="*/ 41 w 40"/>
                <a:gd name="T43" fmla="*/ 35 h 40"/>
                <a:gd name="T44" fmla="*/ 41 w 40"/>
                <a:gd name="T45" fmla="*/ 27 h 40"/>
                <a:gd name="T46" fmla="*/ 33 w 40"/>
                <a:gd name="T47" fmla="*/ 27 h 40"/>
                <a:gd name="T48" fmla="*/ 41 w 40"/>
                <a:gd name="T49" fmla="*/ 18 h 40"/>
                <a:gd name="T50" fmla="*/ 33 w 40"/>
                <a:gd name="T51" fmla="*/ 9 h 40"/>
                <a:gd name="T52" fmla="*/ 16 w 40"/>
                <a:gd name="T53" fmla="*/ 9 h 40"/>
                <a:gd name="T54" fmla="*/ 16 w 40"/>
                <a:gd name="T55" fmla="*/ 0 h 40"/>
                <a:gd name="T56" fmla="*/ 8 w 40"/>
                <a:gd name="T57" fmla="*/ 18 h 4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0"/>
                <a:gd name="T88" fmla="*/ 0 h 40"/>
                <a:gd name="T89" fmla="*/ 40 w 40"/>
                <a:gd name="T90" fmla="*/ 40 h 4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0" h="40">
                  <a:moveTo>
                    <a:pt x="0" y="24"/>
                  </a:moveTo>
                  <a:lnTo>
                    <a:pt x="0" y="24"/>
                  </a:lnTo>
                  <a:lnTo>
                    <a:pt x="8" y="31"/>
                  </a:lnTo>
                  <a:lnTo>
                    <a:pt x="23" y="24"/>
                  </a:lnTo>
                  <a:lnTo>
                    <a:pt x="31" y="39"/>
                  </a:lnTo>
                  <a:lnTo>
                    <a:pt x="39" y="31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8" y="16"/>
                  </a:lnTo>
                  <a:lnTo>
                    <a:pt x="0" y="24"/>
                  </a:lnTo>
                  <a:lnTo>
                    <a:pt x="8" y="31"/>
                  </a:lnTo>
                  <a:lnTo>
                    <a:pt x="23" y="24"/>
                  </a:lnTo>
                  <a:lnTo>
                    <a:pt x="31" y="39"/>
                  </a:lnTo>
                  <a:lnTo>
                    <a:pt x="39" y="31"/>
                  </a:lnTo>
                  <a:lnTo>
                    <a:pt x="39" y="24"/>
                  </a:lnTo>
                  <a:lnTo>
                    <a:pt x="39" y="31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15" y="8"/>
                  </a:lnTo>
                  <a:lnTo>
                    <a:pt x="15" y="0"/>
                  </a:lnTo>
                  <a:lnTo>
                    <a:pt x="8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1" name="Freeform 960"/>
            <p:cNvSpPr>
              <a:spLocks/>
            </p:cNvSpPr>
            <p:nvPr/>
          </p:nvSpPr>
          <p:spPr bwMode="auto">
            <a:xfrm>
              <a:off x="2606" y="1468"/>
              <a:ext cx="9" cy="10"/>
            </a:xfrm>
            <a:custGeom>
              <a:avLst/>
              <a:gdLst>
                <a:gd name="T0" fmla="*/ 4 w 9"/>
                <a:gd name="T1" fmla="*/ 0 h 9"/>
                <a:gd name="T2" fmla="*/ 4 w 9"/>
                <a:gd name="T3" fmla="*/ 0 h 9"/>
                <a:gd name="T4" fmla="*/ 0 w 9"/>
                <a:gd name="T5" fmla="*/ 4 h 9"/>
                <a:gd name="T6" fmla="*/ 8 w 9"/>
                <a:gd name="T7" fmla="*/ 9 h 9"/>
                <a:gd name="T8" fmla="*/ 4 w 9"/>
                <a:gd name="T9" fmla="*/ 4 h 9"/>
                <a:gd name="T10" fmla="*/ 4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4" y="0"/>
                  </a:moveTo>
                  <a:lnTo>
                    <a:pt x="4" y="0"/>
                  </a:lnTo>
                  <a:lnTo>
                    <a:pt x="0" y="4"/>
                  </a:lnTo>
                  <a:lnTo>
                    <a:pt x="8" y="8"/>
                  </a:lnTo>
                  <a:lnTo>
                    <a:pt x="4" y="4"/>
                  </a:lnTo>
                  <a:lnTo>
                    <a:pt x="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2" name="Freeform 961"/>
            <p:cNvSpPr>
              <a:spLocks/>
            </p:cNvSpPr>
            <p:nvPr/>
          </p:nvSpPr>
          <p:spPr bwMode="auto">
            <a:xfrm>
              <a:off x="2606" y="1468"/>
              <a:ext cx="18" cy="19"/>
            </a:xfrm>
            <a:custGeom>
              <a:avLst/>
              <a:gdLst>
                <a:gd name="T0" fmla="*/ 0 w 17"/>
                <a:gd name="T1" fmla="*/ 9 h 17"/>
                <a:gd name="T2" fmla="*/ 0 w 17"/>
                <a:gd name="T3" fmla="*/ 9 h 17"/>
                <a:gd name="T4" fmla="*/ 17 w 17"/>
                <a:gd name="T5" fmla="*/ 18 h 17"/>
                <a:gd name="T6" fmla="*/ 8 w 17"/>
                <a:gd name="T7" fmla="*/ 18 h 17"/>
                <a:gd name="T8" fmla="*/ 8 w 17"/>
                <a:gd name="T9" fmla="*/ 0 h 17"/>
                <a:gd name="T10" fmla="*/ 0 w 17"/>
                <a:gd name="T11" fmla="*/ 9 h 17"/>
                <a:gd name="T12" fmla="*/ 17 w 17"/>
                <a:gd name="T13" fmla="*/ 18 h 17"/>
                <a:gd name="T14" fmla="*/ 8 w 17"/>
                <a:gd name="T15" fmla="*/ 9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8"/>
                  </a:moveTo>
                  <a:lnTo>
                    <a:pt x="0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8" y="0"/>
                  </a:lnTo>
                  <a:lnTo>
                    <a:pt x="0" y="8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3" name="Freeform 962"/>
            <p:cNvSpPr>
              <a:spLocks/>
            </p:cNvSpPr>
            <p:nvPr/>
          </p:nvSpPr>
          <p:spPr bwMode="auto">
            <a:xfrm>
              <a:off x="2614" y="150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4" name="Freeform 963"/>
            <p:cNvSpPr>
              <a:spLocks/>
            </p:cNvSpPr>
            <p:nvPr/>
          </p:nvSpPr>
          <p:spPr bwMode="auto">
            <a:xfrm>
              <a:off x="2614" y="1503"/>
              <a:ext cx="10" cy="10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0 w 9"/>
                <a:gd name="T5" fmla="*/ 9 h 9"/>
                <a:gd name="T6" fmla="*/ 9 w 9"/>
                <a:gd name="T7" fmla="*/ 9 h 9"/>
                <a:gd name="T8" fmla="*/ 0 w 9"/>
                <a:gd name="T9" fmla="*/ 0 h 9"/>
                <a:gd name="T10" fmla="*/ 0 w 9"/>
                <a:gd name="T11" fmla="*/ 9 h 9"/>
                <a:gd name="T12" fmla="*/ 9 w 9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5" name="Freeform 964"/>
            <p:cNvSpPr>
              <a:spLocks/>
            </p:cNvSpPr>
            <p:nvPr/>
          </p:nvSpPr>
          <p:spPr bwMode="auto">
            <a:xfrm>
              <a:off x="2614" y="152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6" name="Freeform 965"/>
            <p:cNvSpPr>
              <a:spLocks/>
            </p:cNvSpPr>
            <p:nvPr/>
          </p:nvSpPr>
          <p:spPr bwMode="auto">
            <a:xfrm>
              <a:off x="2614" y="1521"/>
              <a:ext cx="10" cy="10"/>
            </a:xfrm>
            <a:custGeom>
              <a:avLst/>
              <a:gdLst>
                <a:gd name="T0" fmla="*/ 0 w 9"/>
                <a:gd name="T1" fmla="*/ 9 h 9"/>
                <a:gd name="T2" fmla="*/ 0 w 9"/>
                <a:gd name="T3" fmla="*/ 9 h 9"/>
                <a:gd name="T4" fmla="*/ 9 w 9"/>
                <a:gd name="T5" fmla="*/ 0 h 9"/>
                <a:gd name="T6" fmla="*/ 0 w 9"/>
                <a:gd name="T7" fmla="*/ 9 h 9"/>
                <a:gd name="T8" fmla="*/ 9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7" name="Freeform 966"/>
            <p:cNvSpPr>
              <a:spLocks/>
            </p:cNvSpPr>
            <p:nvPr/>
          </p:nvSpPr>
          <p:spPr bwMode="auto">
            <a:xfrm>
              <a:off x="2606" y="152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58" name="Freeform 967"/>
            <p:cNvSpPr>
              <a:spLocks/>
            </p:cNvSpPr>
            <p:nvPr/>
          </p:nvSpPr>
          <p:spPr bwMode="auto">
            <a:xfrm>
              <a:off x="2606" y="1530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8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59" name="Freeform 968"/>
            <p:cNvSpPr>
              <a:spLocks/>
            </p:cNvSpPr>
            <p:nvPr/>
          </p:nvSpPr>
          <p:spPr bwMode="auto">
            <a:xfrm>
              <a:off x="2606" y="1521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0 w 9"/>
                <a:gd name="T5" fmla="*/ 9 h 9"/>
                <a:gd name="T6" fmla="*/ 8 w 9"/>
                <a:gd name="T7" fmla="*/ 9 h 9"/>
                <a:gd name="T8" fmla="*/ 8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0" name="Freeform 969"/>
            <p:cNvSpPr>
              <a:spLocks/>
            </p:cNvSpPr>
            <p:nvPr/>
          </p:nvSpPr>
          <p:spPr bwMode="auto">
            <a:xfrm>
              <a:off x="2638" y="157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1" name="Freeform 970"/>
            <p:cNvSpPr>
              <a:spLocks/>
            </p:cNvSpPr>
            <p:nvPr/>
          </p:nvSpPr>
          <p:spPr bwMode="auto">
            <a:xfrm>
              <a:off x="2638" y="1573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2" name="Freeform 971"/>
            <p:cNvSpPr>
              <a:spLocks/>
            </p:cNvSpPr>
            <p:nvPr/>
          </p:nvSpPr>
          <p:spPr bwMode="auto">
            <a:xfrm>
              <a:off x="2638" y="160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3" name="Freeform 972"/>
            <p:cNvSpPr>
              <a:spLocks/>
            </p:cNvSpPr>
            <p:nvPr/>
          </p:nvSpPr>
          <p:spPr bwMode="auto">
            <a:xfrm>
              <a:off x="2638" y="1600"/>
              <a:ext cx="10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9 w 9"/>
                <a:gd name="T5" fmla="*/ 0 h 1"/>
                <a:gd name="T6" fmla="*/ 0 w 9"/>
                <a:gd name="T7" fmla="*/ 0 h 1"/>
                <a:gd name="T8" fmla="*/ 9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4" name="Freeform 973"/>
            <p:cNvSpPr>
              <a:spLocks/>
            </p:cNvSpPr>
            <p:nvPr/>
          </p:nvSpPr>
          <p:spPr bwMode="auto">
            <a:xfrm>
              <a:off x="2614" y="1432"/>
              <a:ext cx="114" cy="257"/>
            </a:xfrm>
            <a:custGeom>
              <a:avLst/>
              <a:gdLst>
                <a:gd name="T0" fmla="*/ 52 w 109"/>
                <a:gd name="T1" fmla="*/ 240 h 226"/>
                <a:gd name="T2" fmla="*/ 83 w 109"/>
                <a:gd name="T3" fmla="*/ 231 h 226"/>
                <a:gd name="T4" fmla="*/ 113 w 109"/>
                <a:gd name="T5" fmla="*/ 222 h 226"/>
                <a:gd name="T6" fmla="*/ 98 w 109"/>
                <a:gd name="T7" fmla="*/ 213 h 226"/>
                <a:gd name="T8" fmla="*/ 113 w 109"/>
                <a:gd name="T9" fmla="*/ 179 h 226"/>
                <a:gd name="T10" fmla="*/ 91 w 109"/>
                <a:gd name="T11" fmla="*/ 179 h 226"/>
                <a:gd name="T12" fmla="*/ 83 w 109"/>
                <a:gd name="T13" fmla="*/ 154 h 226"/>
                <a:gd name="T14" fmla="*/ 83 w 109"/>
                <a:gd name="T15" fmla="*/ 129 h 226"/>
                <a:gd name="T16" fmla="*/ 68 w 109"/>
                <a:gd name="T17" fmla="*/ 102 h 226"/>
                <a:gd name="T18" fmla="*/ 45 w 109"/>
                <a:gd name="T19" fmla="*/ 85 h 226"/>
                <a:gd name="T20" fmla="*/ 45 w 109"/>
                <a:gd name="T21" fmla="*/ 68 h 226"/>
                <a:gd name="T22" fmla="*/ 61 w 109"/>
                <a:gd name="T23" fmla="*/ 60 h 226"/>
                <a:gd name="T24" fmla="*/ 61 w 109"/>
                <a:gd name="T25" fmla="*/ 34 h 226"/>
                <a:gd name="T26" fmla="*/ 38 w 109"/>
                <a:gd name="T27" fmla="*/ 26 h 226"/>
                <a:gd name="T28" fmla="*/ 45 w 109"/>
                <a:gd name="T29" fmla="*/ 9 h 226"/>
                <a:gd name="T30" fmla="*/ 15 w 109"/>
                <a:gd name="T31" fmla="*/ 9 h 226"/>
                <a:gd name="T32" fmla="*/ 7 w 109"/>
                <a:gd name="T33" fmla="*/ 17 h 226"/>
                <a:gd name="T34" fmla="*/ 7 w 109"/>
                <a:gd name="T35" fmla="*/ 26 h 226"/>
                <a:gd name="T36" fmla="*/ 7 w 109"/>
                <a:gd name="T37" fmla="*/ 43 h 226"/>
                <a:gd name="T38" fmla="*/ 0 w 109"/>
                <a:gd name="T39" fmla="*/ 60 h 226"/>
                <a:gd name="T40" fmla="*/ 15 w 109"/>
                <a:gd name="T41" fmla="*/ 68 h 226"/>
                <a:gd name="T42" fmla="*/ 15 w 109"/>
                <a:gd name="T43" fmla="*/ 94 h 226"/>
                <a:gd name="T44" fmla="*/ 15 w 109"/>
                <a:gd name="T45" fmla="*/ 77 h 226"/>
                <a:gd name="T46" fmla="*/ 22 w 109"/>
                <a:gd name="T47" fmla="*/ 85 h 226"/>
                <a:gd name="T48" fmla="*/ 22 w 109"/>
                <a:gd name="T49" fmla="*/ 102 h 226"/>
                <a:gd name="T50" fmla="*/ 15 w 109"/>
                <a:gd name="T51" fmla="*/ 129 h 226"/>
                <a:gd name="T52" fmla="*/ 22 w 109"/>
                <a:gd name="T53" fmla="*/ 129 h 226"/>
                <a:gd name="T54" fmla="*/ 45 w 109"/>
                <a:gd name="T55" fmla="*/ 119 h 226"/>
                <a:gd name="T56" fmla="*/ 45 w 109"/>
                <a:gd name="T57" fmla="*/ 144 h 226"/>
                <a:gd name="T58" fmla="*/ 45 w 109"/>
                <a:gd name="T59" fmla="*/ 154 h 226"/>
                <a:gd name="T60" fmla="*/ 45 w 109"/>
                <a:gd name="T61" fmla="*/ 163 h 226"/>
                <a:gd name="T62" fmla="*/ 22 w 109"/>
                <a:gd name="T63" fmla="*/ 179 h 226"/>
                <a:gd name="T64" fmla="*/ 30 w 109"/>
                <a:gd name="T65" fmla="*/ 188 h 226"/>
                <a:gd name="T66" fmla="*/ 15 w 109"/>
                <a:gd name="T67" fmla="*/ 213 h 226"/>
                <a:gd name="T68" fmla="*/ 30 w 109"/>
                <a:gd name="T69" fmla="*/ 213 h 226"/>
                <a:gd name="T70" fmla="*/ 38 w 109"/>
                <a:gd name="T71" fmla="*/ 213 h 226"/>
                <a:gd name="T72" fmla="*/ 45 w 109"/>
                <a:gd name="T73" fmla="*/ 222 h 226"/>
                <a:gd name="T74" fmla="*/ 7 w 109"/>
                <a:gd name="T75" fmla="*/ 256 h 226"/>
                <a:gd name="T76" fmla="*/ 22 w 109"/>
                <a:gd name="T77" fmla="*/ 247 h 226"/>
                <a:gd name="T78" fmla="*/ 38 w 109"/>
                <a:gd name="T79" fmla="*/ 240 h 226"/>
                <a:gd name="T80" fmla="*/ 52 w 109"/>
                <a:gd name="T81" fmla="*/ 240 h 22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09"/>
                <a:gd name="T124" fmla="*/ 0 h 226"/>
                <a:gd name="T125" fmla="*/ 109 w 109"/>
                <a:gd name="T126" fmla="*/ 226 h 22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09" h="226">
                  <a:moveTo>
                    <a:pt x="50" y="211"/>
                  </a:moveTo>
                  <a:lnTo>
                    <a:pt x="50" y="211"/>
                  </a:lnTo>
                  <a:lnTo>
                    <a:pt x="65" y="203"/>
                  </a:lnTo>
                  <a:lnTo>
                    <a:pt x="79" y="203"/>
                  </a:lnTo>
                  <a:lnTo>
                    <a:pt x="101" y="203"/>
                  </a:lnTo>
                  <a:lnTo>
                    <a:pt x="108" y="195"/>
                  </a:lnTo>
                  <a:lnTo>
                    <a:pt x="101" y="187"/>
                  </a:lnTo>
                  <a:lnTo>
                    <a:pt x="94" y="187"/>
                  </a:lnTo>
                  <a:lnTo>
                    <a:pt x="108" y="173"/>
                  </a:lnTo>
                  <a:lnTo>
                    <a:pt x="108" y="157"/>
                  </a:lnTo>
                  <a:lnTo>
                    <a:pt x="108" y="150"/>
                  </a:lnTo>
                  <a:lnTo>
                    <a:pt x="87" y="157"/>
                  </a:lnTo>
                  <a:lnTo>
                    <a:pt x="94" y="143"/>
                  </a:lnTo>
                  <a:lnTo>
                    <a:pt x="79" y="135"/>
                  </a:lnTo>
                  <a:lnTo>
                    <a:pt x="87" y="135"/>
                  </a:lnTo>
                  <a:lnTo>
                    <a:pt x="79" y="113"/>
                  </a:lnTo>
                  <a:lnTo>
                    <a:pt x="72" y="113"/>
                  </a:lnTo>
                  <a:lnTo>
                    <a:pt x="65" y="90"/>
                  </a:lnTo>
                  <a:lnTo>
                    <a:pt x="50" y="75"/>
                  </a:lnTo>
                  <a:lnTo>
                    <a:pt x="43" y="75"/>
                  </a:lnTo>
                  <a:lnTo>
                    <a:pt x="50" y="68"/>
                  </a:lnTo>
                  <a:lnTo>
                    <a:pt x="43" y="60"/>
                  </a:lnTo>
                  <a:lnTo>
                    <a:pt x="50" y="60"/>
                  </a:lnTo>
                  <a:lnTo>
                    <a:pt x="58" y="53"/>
                  </a:lnTo>
                  <a:lnTo>
                    <a:pt x="65" y="38"/>
                  </a:lnTo>
                  <a:lnTo>
                    <a:pt x="58" y="30"/>
                  </a:lnTo>
                  <a:lnTo>
                    <a:pt x="29" y="30"/>
                  </a:lnTo>
                  <a:lnTo>
                    <a:pt x="36" y="23"/>
                  </a:lnTo>
                  <a:lnTo>
                    <a:pt x="29" y="23"/>
                  </a:lnTo>
                  <a:lnTo>
                    <a:pt x="43" y="8"/>
                  </a:lnTo>
                  <a:lnTo>
                    <a:pt x="43" y="0"/>
                  </a:lnTo>
                  <a:lnTo>
                    <a:pt x="14" y="8"/>
                  </a:lnTo>
                  <a:lnTo>
                    <a:pt x="14" y="15"/>
                  </a:lnTo>
                  <a:lnTo>
                    <a:pt x="7" y="15"/>
                  </a:lnTo>
                  <a:lnTo>
                    <a:pt x="14" y="23"/>
                  </a:lnTo>
                  <a:lnTo>
                    <a:pt x="7" y="23"/>
                  </a:lnTo>
                  <a:lnTo>
                    <a:pt x="7" y="30"/>
                  </a:lnTo>
                  <a:lnTo>
                    <a:pt x="7" y="38"/>
                  </a:lnTo>
                  <a:lnTo>
                    <a:pt x="7" y="53"/>
                  </a:lnTo>
                  <a:lnTo>
                    <a:pt x="0" y="53"/>
                  </a:lnTo>
                  <a:lnTo>
                    <a:pt x="7" y="60"/>
                  </a:lnTo>
                  <a:lnTo>
                    <a:pt x="14" y="60"/>
                  </a:lnTo>
                  <a:lnTo>
                    <a:pt x="7" y="90"/>
                  </a:lnTo>
                  <a:lnTo>
                    <a:pt x="14" y="83"/>
                  </a:lnTo>
                  <a:lnTo>
                    <a:pt x="7" y="75"/>
                  </a:lnTo>
                  <a:lnTo>
                    <a:pt x="14" y="68"/>
                  </a:lnTo>
                  <a:lnTo>
                    <a:pt x="14" y="75"/>
                  </a:lnTo>
                  <a:lnTo>
                    <a:pt x="21" y="75"/>
                  </a:lnTo>
                  <a:lnTo>
                    <a:pt x="21" y="83"/>
                  </a:lnTo>
                  <a:lnTo>
                    <a:pt x="21" y="90"/>
                  </a:lnTo>
                  <a:lnTo>
                    <a:pt x="14" y="105"/>
                  </a:lnTo>
                  <a:lnTo>
                    <a:pt x="14" y="113"/>
                  </a:lnTo>
                  <a:lnTo>
                    <a:pt x="21" y="105"/>
                  </a:lnTo>
                  <a:lnTo>
                    <a:pt x="21" y="113"/>
                  </a:lnTo>
                  <a:lnTo>
                    <a:pt x="29" y="105"/>
                  </a:lnTo>
                  <a:lnTo>
                    <a:pt x="43" y="105"/>
                  </a:lnTo>
                  <a:lnTo>
                    <a:pt x="36" y="113"/>
                  </a:lnTo>
                  <a:lnTo>
                    <a:pt x="43" y="127"/>
                  </a:lnTo>
                  <a:lnTo>
                    <a:pt x="50" y="120"/>
                  </a:lnTo>
                  <a:lnTo>
                    <a:pt x="43" y="135"/>
                  </a:lnTo>
                  <a:lnTo>
                    <a:pt x="50" y="135"/>
                  </a:lnTo>
                  <a:lnTo>
                    <a:pt x="43" y="143"/>
                  </a:lnTo>
                  <a:lnTo>
                    <a:pt x="36" y="143"/>
                  </a:lnTo>
                  <a:lnTo>
                    <a:pt x="21" y="157"/>
                  </a:lnTo>
                  <a:lnTo>
                    <a:pt x="29" y="150"/>
                  </a:lnTo>
                  <a:lnTo>
                    <a:pt x="29" y="165"/>
                  </a:lnTo>
                  <a:lnTo>
                    <a:pt x="14" y="181"/>
                  </a:lnTo>
                  <a:lnTo>
                    <a:pt x="14" y="187"/>
                  </a:lnTo>
                  <a:lnTo>
                    <a:pt x="21" y="181"/>
                  </a:lnTo>
                  <a:lnTo>
                    <a:pt x="29" y="187"/>
                  </a:lnTo>
                  <a:lnTo>
                    <a:pt x="36" y="181"/>
                  </a:lnTo>
                  <a:lnTo>
                    <a:pt x="36" y="187"/>
                  </a:lnTo>
                  <a:lnTo>
                    <a:pt x="50" y="181"/>
                  </a:lnTo>
                  <a:lnTo>
                    <a:pt x="43" y="195"/>
                  </a:lnTo>
                  <a:lnTo>
                    <a:pt x="29" y="195"/>
                  </a:lnTo>
                  <a:lnTo>
                    <a:pt x="7" y="225"/>
                  </a:lnTo>
                  <a:lnTo>
                    <a:pt x="14" y="225"/>
                  </a:lnTo>
                  <a:lnTo>
                    <a:pt x="21" y="217"/>
                  </a:lnTo>
                  <a:lnTo>
                    <a:pt x="36" y="217"/>
                  </a:lnTo>
                  <a:lnTo>
                    <a:pt x="36" y="211"/>
                  </a:lnTo>
                  <a:lnTo>
                    <a:pt x="50" y="203"/>
                  </a:lnTo>
                  <a:lnTo>
                    <a:pt x="50" y="2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5" name="Freeform 974"/>
            <p:cNvSpPr>
              <a:spLocks/>
            </p:cNvSpPr>
            <p:nvPr/>
          </p:nvSpPr>
          <p:spPr bwMode="auto">
            <a:xfrm>
              <a:off x="2614" y="1432"/>
              <a:ext cx="122" cy="266"/>
            </a:xfrm>
            <a:custGeom>
              <a:avLst/>
              <a:gdLst>
                <a:gd name="T0" fmla="*/ 73 w 117"/>
                <a:gd name="T1" fmla="*/ 248 h 234"/>
                <a:gd name="T2" fmla="*/ 89 w 117"/>
                <a:gd name="T3" fmla="*/ 239 h 234"/>
                <a:gd name="T4" fmla="*/ 121 w 117"/>
                <a:gd name="T5" fmla="*/ 230 h 234"/>
                <a:gd name="T6" fmla="*/ 105 w 117"/>
                <a:gd name="T7" fmla="*/ 221 h 234"/>
                <a:gd name="T8" fmla="*/ 121 w 117"/>
                <a:gd name="T9" fmla="*/ 185 h 234"/>
                <a:gd name="T10" fmla="*/ 97 w 117"/>
                <a:gd name="T11" fmla="*/ 185 h 234"/>
                <a:gd name="T12" fmla="*/ 89 w 117"/>
                <a:gd name="T13" fmla="*/ 159 h 234"/>
                <a:gd name="T14" fmla="*/ 89 w 117"/>
                <a:gd name="T15" fmla="*/ 133 h 234"/>
                <a:gd name="T16" fmla="*/ 73 w 117"/>
                <a:gd name="T17" fmla="*/ 106 h 234"/>
                <a:gd name="T18" fmla="*/ 48 w 117"/>
                <a:gd name="T19" fmla="*/ 89 h 234"/>
                <a:gd name="T20" fmla="*/ 48 w 117"/>
                <a:gd name="T21" fmla="*/ 70 h 234"/>
                <a:gd name="T22" fmla="*/ 65 w 117"/>
                <a:gd name="T23" fmla="*/ 63 h 234"/>
                <a:gd name="T24" fmla="*/ 65 w 117"/>
                <a:gd name="T25" fmla="*/ 35 h 234"/>
                <a:gd name="T26" fmla="*/ 32 w 117"/>
                <a:gd name="T27" fmla="*/ 35 h 234"/>
                <a:gd name="T28" fmla="*/ 32 w 117"/>
                <a:gd name="T29" fmla="*/ 27 h 234"/>
                <a:gd name="T30" fmla="*/ 48 w 117"/>
                <a:gd name="T31" fmla="*/ 9 h 234"/>
                <a:gd name="T32" fmla="*/ 16 w 117"/>
                <a:gd name="T33" fmla="*/ 9 h 234"/>
                <a:gd name="T34" fmla="*/ 8 w 117"/>
                <a:gd name="T35" fmla="*/ 27 h 234"/>
                <a:gd name="T36" fmla="*/ 8 w 117"/>
                <a:gd name="T37" fmla="*/ 35 h 234"/>
                <a:gd name="T38" fmla="*/ 8 w 117"/>
                <a:gd name="T39" fmla="*/ 63 h 234"/>
                <a:gd name="T40" fmla="*/ 8 w 117"/>
                <a:gd name="T41" fmla="*/ 70 h 234"/>
                <a:gd name="T42" fmla="*/ 8 w 117"/>
                <a:gd name="T43" fmla="*/ 106 h 234"/>
                <a:gd name="T44" fmla="*/ 8 w 117"/>
                <a:gd name="T45" fmla="*/ 89 h 234"/>
                <a:gd name="T46" fmla="*/ 16 w 117"/>
                <a:gd name="T47" fmla="*/ 98 h 234"/>
                <a:gd name="T48" fmla="*/ 24 w 117"/>
                <a:gd name="T49" fmla="*/ 89 h 234"/>
                <a:gd name="T50" fmla="*/ 24 w 117"/>
                <a:gd name="T51" fmla="*/ 106 h 234"/>
                <a:gd name="T52" fmla="*/ 16 w 117"/>
                <a:gd name="T53" fmla="*/ 133 h 234"/>
                <a:gd name="T54" fmla="*/ 24 w 117"/>
                <a:gd name="T55" fmla="*/ 133 h 234"/>
                <a:gd name="T56" fmla="*/ 48 w 117"/>
                <a:gd name="T57" fmla="*/ 124 h 234"/>
                <a:gd name="T58" fmla="*/ 48 w 117"/>
                <a:gd name="T59" fmla="*/ 150 h 234"/>
                <a:gd name="T60" fmla="*/ 48 w 117"/>
                <a:gd name="T61" fmla="*/ 159 h 234"/>
                <a:gd name="T62" fmla="*/ 48 w 117"/>
                <a:gd name="T63" fmla="*/ 168 h 234"/>
                <a:gd name="T64" fmla="*/ 24 w 117"/>
                <a:gd name="T65" fmla="*/ 185 h 234"/>
                <a:gd name="T66" fmla="*/ 32 w 117"/>
                <a:gd name="T67" fmla="*/ 194 h 234"/>
                <a:gd name="T68" fmla="*/ 16 w 117"/>
                <a:gd name="T69" fmla="*/ 213 h 234"/>
                <a:gd name="T70" fmla="*/ 24 w 117"/>
                <a:gd name="T71" fmla="*/ 213 h 234"/>
                <a:gd name="T72" fmla="*/ 41 w 117"/>
                <a:gd name="T73" fmla="*/ 221 h 234"/>
                <a:gd name="T74" fmla="*/ 48 w 117"/>
                <a:gd name="T75" fmla="*/ 230 h 234"/>
                <a:gd name="T76" fmla="*/ 8 w 117"/>
                <a:gd name="T77" fmla="*/ 265 h 234"/>
                <a:gd name="T78" fmla="*/ 24 w 117"/>
                <a:gd name="T79" fmla="*/ 256 h 234"/>
                <a:gd name="T80" fmla="*/ 41 w 117"/>
                <a:gd name="T81" fmla="*/ 248 h 234"/>
                <a:gd name="T82" fmla="*/ 56 w 117"/>
                <a:gd name="T83" fmla="*/ 248 h 23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7"/>
                <a:gd name="T127" fmla="*/ 0 h 234"/>
                <a:gd name="T128" fmla="*/ 117 w 117"/>
                <a:gd name="T129" fmla="*/ 234 h 23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7" h="234">
                  <a:moveTo>
                    <a:pt x="70" y="218"/>
                  </a:moveTo>
                  <a:lnTo>
                    <a:pt x="70" y="218"/>
                  </a:lnTo>
                  <a:lnTo>
                    <a:pt x="70" y="210"/>
                  </a:lnTo>
                  <a:lnTo>
                    <a:pt x="85" y="210"/>
                  </a:lnTo>
                  <a:lnTo>
                    <a:pt x="109" y="210"/>
                  </a:lnTo>
                  <a:lnTo>
                    <a:pt x="116" y="202"/>
                  </a:lnTo>
                  <a:lnTo>
                    <a:pt x="109" y="202"/>
                  </a:lnTo>
                  <a:lnTo>
                    <a:pt x="101" y="194"/>
                  </a:lnTo>
                  <a:lnTo>
                    <a:pt x="116" y="179"/>
                  </a:lnTo>
                  <a:lnTo>
                    <a:pt x="116" y="163"/>
                  </a:lnTo>
                  <a:lnTo>
                    <a:pt x="116" y="155"/>
                  </a:lnTo>
                  <a:lnTo>
                    <a:pt x="93" y="163"/>
                  </a:lnTo>
                  <a:lnTo>
                    <a:pt x="101" y="148"/>
                  </a:lnTo>
                  <a:lnTo>
                    <a:pt x="85" y="140"/>
                  </a:lnTo>
                  <a:lnTo>
                    <a:pt x="93" y="140"/>
                  </a:lnTo>
                  <a:lnTo>
                    <a:pt x="85" y="117"/>
                  </a:lnTo>
                  <a:lnTo>
                    <a:pt x="77" y="117"/>
                  </a:lnTo>
                  <a:lnTo>
                    <a:pt x="70" y="93"/>
                  </a:lnTo>
                  <a:lnTo>
                    <a:pt x="54" y="78"/>
                  </a:lnTo>
                  <a:lnTo>
                    <a:pt x="46" y="78"/>
                  </a:lnTo>
                  <a:lnTo>
                    <a:pt x="54" y="70"/>
                  </a:lnTo>
                  <a:lnTo>
                    <a:pt x="46" y="62"/>
                  </a:lnTo>
                  <a:lnTo>
                    <a:pt x="54" y="62"/>
                  </a:lnTo>
                  <a:lnTo>
                    <a:pt x="62" y="55"/>
                  </a:lnTo>
                  <a:lnTo>
                    <a:pt x="70" y="39"/>
                  </a:lnTo>
                  <a:lnTo>
                    <a:pt x="62" y="31"/>
                  </a:lnTo>
                  <a:lnTo>
                    <a:pt x="31" y="39"/>
                  </a:lnTo>
                  <a:lnTo>
                    <a:pt x="31" y="31"/>
                  </a:lnTo>
                  <a:lnTo>
                    <a:pt x="39" y="31"/>
                  </a:lnTo>
                  <a:lnTo>
                    <a:pt x="31" y="24"/>
                  </a:lnTo>
                  <a:lnTo>
                    <a:pt x="46" y="16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15" y="8"/>
                  </a:lnTo>
                  <a:lnTo>
                    <a:pt x="15" y="16"/>
                  </a:lnTo>
                  <a:lnTo>
                    <a:pt x="8" y="24"/>
                  </a:lnTo>
                  <a:lnTo>
                    <a:pt x="15" y="24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5" y="62"/>
                  </a:lnTo>
                  <a:lnTo>
                    <a:pt x="8" y="93"/>
                  </a:lnTo>
                  <a:lnTo>
                    <a:pt x="15" y="86"/>
                  </a:lnTo>
                  <a:lnTo>
                    <a:pt x="8" y="78"/>
                  </a:lnTo>
                  <a:lnTo>
                    <a:pt x="15" y="70"/>
                  </a:lnTo>
                  <a:lnTo>
                    <a:pt x="15" y="86"/>
                  </a:lnTo>
                  <a:lnTo>
                    <a:pt x="15" y="78"/>
                  </a:lnTo>
                  <a:lnTo>
                    <a:pt x="23" y="78"/>
                  </a:lnTo>
                  <a:lnTo>
                    <a:pt x="23" y="86"/>
                  </a:lnTo>
                  <a:lnTo>
                    <a:pt x="23" y="93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09"/>
                  </a:lnTo>
                  <a:lnTo>
                    <a:pt x="23" y="117"/>
                  </a:lnTo>
                  <a:lnTo>
                    <a:pt x="31" y="109"/>
                  </a:lnTo>
                  <a:lnTo>
                    <a:pt x="46" y="109"/>
                  </a:lnTo>
                  <a:lnTo>
                    <a:pt x="39" y="117"/>
                  </a:lnTo>
                  <a:lnTo>
                    <a:pt x="46" y="132"/>
                  </a:lnTo>
                  <a:lnTo>
                    <a:pt x="54" y="124"/>
                  </a:lnTo>
                  <a:lnTo>
                    <a:pt x="46" y="140"/>
                  </a:lnTo>
                  <a:lnTo>
                    <a:pt x="54" y="140"/>
                  </a:lnTo>
                  <a:lnTo>
                    <a:pt x="46" y="148"/>
                  </a:lnTo>
                  <a:lnTo>
                    <a:pt x="39" y="148"/>
                  </a:lnTo>
                  <a:lnTo>
                    <a:pt x="23" y="163"/>
                  </a:lnTo>
                  <a:lnTo>
                    <a:pt x="31" y="155"/>
                  </a:lnTo>
                  <a:lnTo>
                    <a:pt x="31" y="171"/>
                  </a:lnTo>
                  <a:lnTo>
                    <a:pt x="31" y="179"/>
                  </a:lnTo>
                  <a:lnTo>
                    <a:pt x="15" y="187"/>
                  </a:lnTo>
                  <a:lnTo>
                    <a:pt x="15" y="194"/>
                  </a:lnTo>
                  <a:lnTo>
                    <a:pt x="23" y="187"/>
                  </a:lnTo>
                  <a:lnTo>
                    <a:pt x="31" y="194"/>
                  </a:lnTo>
                  <a:lnTo>
                    <a:pt x="39" y="194"/>
                  </a:lnTo>
                  <a:lnTo>
                    <a:pt x="54" y="194"/>
                  </a:lnTo>
                  <a:lnTo>
                    <a:pt x="46" y="202"/>
                  </a:lnTo>
                  <a:lnTo>
                    <a:pt x="31" y="202"/>
                  </a:lnTo>
                  <a:lnTo>
                    <a:pt x="8" y="233"/>
                  </a:lnTo>
                  <a:lnTo>
                    <a:pt x="15" y="233"/>
                  </a:lnTo>
                  <a:lnTo>
                    <a:pt x="23" y="225"/>
                  </a:lnTo>
                  <a:lnTo>
                    <a:pt x="39" y="225"/>
                  </a:lnTo>
                  <a:lnTo>
                    <a:pt x="39" y="218"/>
                  </a:lnTo>
                  <a:lnTo>
                    <a:pt x="54" y="210"/>
                  </a:lnTo>
                  <a:lnTo>
                    <a:pt x="54" y="21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6" name="Freeform 975"/>
            <p:cNvSpPr>
              <a:spLocks/>
            </p:cNvSpPr>
            <p:nvPr/>
          </p:nvSpPr>
          <p:spPr bwMode="auto">
            <a:xfrm>
              <a:off x="2614" y="1432"/>
              <a:ext cx="122" cy="266"/>
            </a:xfrm>
            <a:custGeom>
              <a:avLst/>
              <a:gdLst>
                <a:gd name="T0" fmla="*/ 56 w 117"/>
                <a:gd name="T1" fmla="*/ 248 h 234"/>
                <a:gd name="T2" fmla="*/ 89 w 117"/>
                <a:gd name="T3" fmla="*/ 239 h 234"/>
                <a:gd name="T4" fmla="*/ 121 w 117"/>
                <a:gd name="T5" fmla="*/ 230 h 234"/>
                <a:gd name="T6" fmla="*/ 105 w 117"/>
                <a:gd name="T7" fmla="*/ 221 h 234"/>
                <a:gd name="T8" fmla="*/ 121 w 117"/>
                <a:gd name="T9" fmla="*/ 185 h 234"/>
                <a:gd name="T10" fmla="*/ 97 w 117"/>
                <a:gd name="T11" fmla="*/ 185 h 234"/>
                <a:gd name="T12" fmla="*/ 89 w 117"/>
                <a:gd name="T13" fmla="*/ 159 h 234"/>
                <a:gd name="T14" fmla="*/ 89 w 117"/>
                <a:gd name="T15" fmla="*/ 133 h 234"/>
                <a:gd name="T16" fmla="*/ 73 w 117"/>
                <a:gd name="T17" fmla="*/ 106 h 234"/>
                <a:gd name="T18" fmla="*/ 48 w 117"/>
                <a:gd name="T19" fmla="*/ 89 h 234"/>
                <a:gd name="T20" fmla="*/ 48 w 117"/>
                <a:gd name="T21" fmla="*/ 70 h 234"/>
                <a:gd name="T22" fmla="*/ 65 w 117"/>
                <a:gd name="T23" fmla="*/ 63 h 234"/>
                <a:gd name="T24" fmla="*/ 65 w 117"/>
                <a:gd name="T25" fmla="*/ 35 h 234"/>
                <a:gd name="T26" fmla="*/ 41 w 117"/>
                <a:gd name="T27" fmla="*/ 27 h 234"/>
                <a:gd name="T28" fmla="*/ 48 w 117"/>
                <a:gd name="T29" fmla="*/ 9 h 234"/>
                <a:gd name="T30" fmla="*/ 16 w 117"/>
                <a:gd name="T31" fmla="*/ 9 h 234"/>
                <a:gd name="T32" fmla="*/ 8 w 117"/>
                <a:gd name="T33" fmla="*/ 18 h 234"/>
                <a:gd name="T34" fmla="*/ 8 w 117"/>
                <a:gd name="T35" fmla="*/ 27 h 234"/>
                <a:gd name="T36" fmla="*/ 8 w 117"/>
                <a:gd name="T37" fmla="*/ 44 h 234"/>
                <a:gd name="T38" fmla="*/ 0 w 117"/>
                <a:gd name="T39" fmla="*/ 63 h 234"/>
                <a:gd name="T40" fmla="*/ 16 w 117"/>
                <a:gd name="T41" fmla="*/ 70 h 234"/>
                <a:gd name="T42" fmla="*/ 16 w 117"/>
                <a:gd name="T43" fmla="*/ 98 h 234"/>
                <a:gd name="T44" fmla="*/ 16 w 117"/>
                <a:gd name="T45" fmla="*/ 80 h 234"/>
                <a:gd name="T46" fmla="*/ 24 w 117"/>
                <a:gd name="T47" fmla="*/ 89 h 234"/>
                <a:gd name="T48" fmla="*/ 24 w 117"/>
                <a:gd name="T49" fmla="*/ 106 h 234"/>
                <a:gd name="T50" fmla="*/ 16 w 117"/>
                <a:gd name="T51" fmla="*/ 133 h 234"/>
                <a:gd name="T52" fmla="*/ 24 w 117"/>
                <a:gd name="T53" fmla="*/ 133 h 234"/>
                <a:gd name="T54" fmla="*/ 48 w 117"/>
                <a:gd name="T55" fmla="*/ 124 h 234"/>
                <a:gd name="T56" fmla="*/ 48 w 117"/>
                <a:gd name="T57" fmla="*/ 150 h 234"/>
                <a:gd name="T58" fmla="*/ 48 w 117"/>
                <a:gd name="T59" fmla="*/ 159 h 234"/>
                <a:gd name="T60" fmla="*/ 48 w 117"/>
                <a:gd name="T61" fmla="*/ 168 h 234"/>
                <a:gd name="T62" fmla="*/ 24 w 117"/>
                <a:gd name="T63" fmla="*/ 185 h 234"/>
                <a:gd name="T64" fmla="*/ 32 w 117"/>
                <a:gd name="T65" fmla="*/ 194 h 234"/>
                <a:gd name="T66" fmla="*/ 16 w 117"/>
                <a:gd name="T67" fmla="*/ 221 h 234"/>
                <a:gd name="T68" fmla="*/ 32 w 117"/>
                <a:gd name="T69" fmla="*/ 221 h 234"/>
                <a:gd name="T70" fmla="*/ 41 w 117"/>
                <a:gd name="T71" fmla="*/ 221 h 234"/>
                <a:gd name="T72" fmla="*/ 48 w 117"/>
                <a:gd name="T73" fmla="*/ 230 h 234"/>
                <a:gd name="T74" fmla="*/ 8 w 117"/>
                <a:gd name="T75" fmla="*/ 265 h 234"/>
                <a:gd name="T76" fmla="*/ 24 w 117"/>
                <a:gd name="T77" fmla="*/ 256 h 234"/>
                <a:gd name="T78" fmla="*/ 41 w 117"/>
                <a:gd name="T79" fmla="*/ 248 h 234"/>
                <a:gd name="T80" fmla="*/ 56 w 117"/>
                <a:gd name="T81" fmla="*/ 248 h 23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7"/>
                <a:gd name="T124" fmla="*/ 0 h 234"/>
                <a:gd name="T125" fmla="*/ 117 w 117"/>
                <a:gd name="T126" fmla="*/ 234 h 23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7" h="234">
                  <a:moveTo>
                    <a:pt x="54" y="218"/>
                  </a:moveTo>
                  <a:lnTo>
                    <a:pt x="54" y="218"/>
                  </a:lnTo>
                  <a:lnTo>
                    <a:pt x="70" y="210"/>
                  </a:lnTo>
                  <a:lnTo>
                    <a:pt x="85" y="210"/>
                  </a:lnTo>
                  <a:lnTo>
                    <a:pt x="109" y="210"/>
                  </a:lnTo>
                  <a:lnTo>
                    <a:pt x="116" y="202"/>
                  </a:lnTo>
                  <a:lnTo>
                    <a:pt x="109" y="194"/>
                  </a:lnTo>
                  <a:lnTo>
                    <a:pt x="101" y="194"/>
                  </a:lnTo>
                  <a:lnTo>
                    <a:pt x="116" y="179"/>
                  </a:lnTo>
                  <a:lnTo>
                    <a:pt x="116" y="163"/>
                  </a:lnTo>
                  <a:lnTo>
                    <a:pt x="116" y="155"/>
                  </a:lnTo>
                  <a:lnTo>
                    <a:pt x="93" y="163"/>
                  </a:lnTo>
                  <a:lnTo>
                    <a:pt x="101" y="148"/>
                  </a:lnTo>
                  <a:lnTo>
                    <a:pt x="85" y="140"/>
                  </a:lnTo>
                  <a:lnTo>
                    <a:pt x="93" y="140"/>
                  </a:lnTo>
                  <a:lnTo>
                    <a:pt x="85" y="117"/>
                  </a:lnTo>
                  <a:lnTo>
                    <a:pt x="77" y="117"/>
                  </a:lnTo>
                  <a:lnTo>
                    <a:pt x="70" y="93"/>
                  </a:lnTo>
                  <a:lnTo>
                    <a:pt x="54" y="78"/>
                  </a:lnTo>
                  <a:lnTo>
                    <a:pt x="46" y="78"/>
                  </a:lnTo>
                  <a:lnTo>
                    <a:pt x="54" y="70"/>
                  </a:lnTo>
                  <a:lnTo>
                    <a:pt x="46" y="62"/>
                  </a:lnTo>
                  <a:lnTo>
                    <a:pt x="54" y="62"/>
                  </a:lnTo>
                  <a:lnTo>
                    <a:pt x="62" y="55"/>
                  </a:lnTo>
                  <a:lnTo>
                    <a:pt x="70" y="39"/>
                  </a:lnTo>
                  <a:lnTo>
                    <a:pt x="62" y="31"/>
                  </a:lnTo>
                  <a:lnTo>
                    <a:pt x="31" y="31"/>
                  </a:lnTo>
                  <a:lnTo>
                    <a:pt x="39" y="24"/>
                  </a:lnTo>
                  <a:lnTo>
                    <a:pt x="31" y="24"/>
                  </a:lnTo>
                  <a:lnTo>
                    <a:pt x="46" y="8"/>
                  </a:lnTo>
                  <a:lnTo>
                    <a:pt x="46" y="0"/>
                  </a:lnTo>
                  <a:lnTo>
                    <a:pt x="15" y="8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15" y="24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0" y="55"/>
                  </a:lnTo>
                  <a:lnTo>
                    <a:pt x="8" y="62"/>
                  </a:lnTo>
                  <a:lnTo>
                    <a:pt x="15" y="62"/>
                  </a:lnTo>
                  <a:lnTo>
                    <a:pt x="8" y="93"/>
                  </a:lnTo>
                  <a:lnTo>
                    <a:pt x="15" y="86"/>
                  </a:lnTo>
                  <a:lnTo>
                    <a:pt x="8" y="78"/>
                  </a:lnTo>
                  <a:lnTo>
                    <a:pt x="15" y="70"/>
                  </a:lnTo>
                  <a:lnTo>
                    <a:pt x="15" y="78"/>
                  </a:lnTo>
                  <a:lnTo>
                    <a:pt x="23" y="78"/>
                  </a:lnTo>
                  <a:lnTo>
                    <a:pt x="23" y="86"/>
                  </a:lnTo>
                  <a:lnTo>
                    <a:pt x="23" y="93"/>
                  </a:lnTo>
                  <a:lnTo>
                    <a:pt x="15" y="109"/>
                  </a:lnTo>
                  <a:lnTo>
                    <a:pt x="15" y="117"/>
                  </a:lnTo>
                  <a:lnTo>
                    <a:pt x="23" y="109"/>
                  </a:lnTo>
                  <a:lnTo>
                    <a:pt x="23" y="117"/>
                  </a:lnTo>
                  <a:lnTo>
                    <a:pt x="31" y="109"/>
                  </a:lnTo>
                  <a:lnTo>
                    <a:pt x="46" y="109"/>
                  </a:lnTo>
                  <a:lnTo>
                    <a:pt x="39" y="117"/>
                  </a:lnTo>
                  <a:lnTo>
                    <a:pt x="46" y="132"/>
                  </a:lnTo>
                  <a:lnTo>
                    <a:pt x="54" y="124"/>
                  </a:lnTo>
                  <a:lnTo>
                    <a:pt x="46" y="140"/>
                  </a:lnTo>
                  <a:lnTo>
                    <a:pt x="54" y="140"/>
                  </a:lnTo>
                  <a:lnTo>
                    <a:pt x="46" y="148"/>
                  </a:lnTo>
                  <a:lnTo>
                    <a:pt x="39" y="148"/>
                  </a:lnTo>
                  <a:lnTo>
                    <a:pt x="23" y="163"/>
                  </a:lnTo>
                  <a:lnTo>
                    <a:pt x="31" y="155"/>
                  </a:lnTo>
                  <a:lnTo>
                    <a:pt x="31" y="171"/>
                  </a:lnTo>
                  <a:lnTo>
                    <a:pt x="15" y="187"/>
                  </a:lnTo>
                  <a:lnTo>
                    <a:pt x="15" y="194"/>
                  </a:lnTo>
                  <a:lnTo>
                    <a:pt x="23" y="187"/>
                  </a:lnTo>
                  <a:lnTo>
                    <a:pt x="31" y="194"/>
                  </a:lnTo>
                  <a:lnTo>
                    <a:pt x="39" y="187"/>
                  </a:lnTo>
                  <a:lnTo>
                    <a:pt x="39" y="194"/>
                  </a:lnTo>
                  <a:lnTo>
                    <a:pt x="54" y="187"/>
                  </a:lnTo>
                  <a:lnTo>
                    <a:pt x="46" y="202"/>
                  </a:lnTo>
                  <a:lnTo>
                    <a:pt x="31" y="202"/>
                  </a:lnTo>
                  <a:lnTo>
                    <a:pt x="8" y="233"/>
                  </a:lnTo>
                  <a:lnTo>
                    <a:pt x="15" y="233"/>
                  </a:lnTo>
                  <a:lnTo>
                    <a:pt x="23" y="225"/>
                  </a:lnTo>
                  <a:lnTo>
                    <a:pt x="39" y="225"/>
                  </a:lnTo>
                  <a:lnTo>
                    <a:pt x="39" y="218"/>
                  </a:lnTo>
                  <a:lnTo>
                    <a:pt x="54" y="210"/>
                  </a:lnTo>
                  <a:lnTo>
                    <a:pt x="54" y="21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67" name="Freeform 976"/>
            <p:cNvSpPr>
              <a:spLocks/>
            </p:cNvSpPr>
            <p:nvPr/>
          </p:nvSpPr>
          <p:spPr bwMode="auto">
            <a:xfrm>
              <a:off x="2598" y="1441"/>
              <a:ext cx="9" cy="19"/>
            </a:xfrm>
            <a:custGeom>
              <a:avLst/>
              <a:gdLst>
                <a:gd name="T0" fmla="*/ 8 w 9"/>
                <a:gd name="T1" fmla="*/ 0 h 16"/>
                <a:gd name="T2" fmla="*/ 8 w 9"/>
                <a:gd name="T3" fmla="*/ 0 h 16"/>
                <a:gd name="T4" fmla="*/ 0 w 9"/>
                <a:gd name="T5" fmla="*/ 6 h 16"/>
                <a:gd name="T6" fmla="*/ 0 w 9"/>
                <a:gd name="T7" fmla="*/ 18 h 16"/>
                <a:gd name="T8" fmla="*/ 8 w 9"/>
                <a:gd name="T9" fmla="*/ 12 h 16"/>
                <a:gd name="T10" fmla="*/ 4 w 9"/>
                <a:gd name="T11" fmla="*/ 6 h 16"/>
                <a:gd name="T12" fmla="*/ 8 w 9"/>
                <a:gd name="T13" fmla="*/ 6 h 16"/>
                <a:gd name="T14" fmla="*/ 8 w 9"/>
                <a:gd name="T15" fmla="*/ 0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8" y="0"/>
                  </a:moveTo>
                  <a:lnTo>
                    <a:pt x="8" y="0"/>
                  </a:lnTo>
                  <a:lnTo>
                    <a:pt x="0" y="5"/>
                  </a:lnTo>
                  <a:lnTo>
                    <a:pt x="0" y="15"/>
                  </a:lnTo>
                  <a:lnTo>
                    <a:pt x="8" y="10"/>
                  </a:lnTo>
                  <a:lnTo>
                    <a:pt x="4" y="5"/>
                  </a:lnTo>
                  <a:lnTo>
                    <a:pt x="8" y="5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68" name="Freeform 977"/>
            <p:cNvSpPr>
              <a:spLocks/>
            </p:cNvSpPr>
            <p:nvPr/>
          </p:nvSpPr>
          <p:spPr bwMode="auto">
            <a:xfrm>
              <a:off x="2598" y="1441"/>
              <a:ext cx="17" cy="28"/>
            </a:xfrm>
            <a:custGeom>
              <a:avLst/>
              <a:gdLst>
                <a:gd name="T0" fmla="*/ 0 w 17"/>
                <a:gd name="T1" fmla="*/ 9 h 24"/>
                <a:gd name="T2" fmla="*/ 0 w 17"/>
                <a:gd name="T3" fmla="*/ 9 h 24"/>
                <a:gd name="T4" fmla="*/ 0 w 17"/>
                <a:gd name="T5" fmla="*/ 27 h 24"/>
                <a:gd name="T6" fmla="*/ 16 w 17"/>
                <a:gd name="T7" fmla="*/ 19 h 24"/>
                <a:gd name="T8" fmla="*/ 8 w 17"/>
                <a:gd name="T9" fmla="*/ 9 h 24"/>
                <a:gd name="T10" fmla="*/ 16 w 17"/>
                <a:gd name="T11" fmla="*/ 9 h 24"/>
                <a:gd name="T12" fmla="*/ 16 w 17"/>
                <a:gd name="T13" fmla="*/ 0 h 24"/>
                <a:gd name="T14" fmla="*/ 0 w 17"/>
                <a:gd name="T15" fmla="*/ 9 h 24"/>
                <a:gd name="T16" fmla="*/ 0 w 17"/>
                <a:gd name="T17" fmla="*/ 27 h 24"/>
                <a:gd name="T18" fmla="*/ 16 w 17"/>
                <a:gd name="T19" fmla="*/ 19 h 24"/>
                <a:gd name="T20" fmla="*/ 8 w 17"/>
                <a:gd name="T21" fmla="*/ 9 h 24"/>
                <a:gd name="T22" fmla="*/ 16 w 17"/>
                <a:gd name="T23" fmla="*/ 9 h 24"/>
                <a:gd name="T24" fmla="*/ 16 w 17"/>
                <a:gd name="T25" fmla="*/ 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"/>
                <a:gd name="T40" fmla="*/ 0 h 24"/>
                <a:gd name="T41" fmla="*/ 17 w 17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" h="24">
                  <a:moveTo>
                    <a:pt x="0" y="8"/>
                  </a:moveTo>
                  <a:lnTo>
                    <a:pt x="0" y="8"/>
                  </a:lnTo>
                  <a:lnTo>
                    <a:pt x="0" y="23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8"/>
                  </a:lnTo>
                  <a:lnTo>
                    <a:pt x="0" y="23"/>
                  </a:lnTo>
                  <a:lnTo>
                    <a:pt x="16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16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" name="Group 978"/>
            <p:cNvGrpSpPr>
              <a:grpSpLocks/>
            </p:cNvGrpSpPr>
            <p:nvPr/>
          </p:nvGrpSpPr>
          <p:grpSpPr bwMode="auto">
            <a:xfrm>
              <a:off x="3059" y="436"/>
              <a:ext cx="2563" cy="1421"/>
              <a:chOff x="2926" y="0"/>
              <a:chExt cx="2461" cy="1251"/>
            </a:xfrm>
          </p:grpSpPr>
          <p:sp>
            <p:nvSpPr>
              <p:cNvPr id="11204" name="Freeform 979"/>
              <p:cNvSpPr>
                <a:spLocks/>
              </p:cNvSpPr>
              <p:nvPr/>
            </p:nvSpPr>
            <p:spPr bwMode="auto">
              <a:xfrm>
                <a:off x="3725" y="326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7 w 8"/>
                  <a:gd name="T5" fmla="*/ 0 h 1"/>
                  <a:gd name="T6" fmla="*/ 4 w 8"/>
                  <a:gd name="T7" fmla="*/ 0 h 1"/>
                  <a:gd name="T8" fmla="*/ 0 w 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"/>
                  <a:gd name="T17" fmla="*/ 8 w 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">
                    <a:moveTo>
                      <a:pt x="0" y="0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5" name="Freeform 980"/>
              <p:cNvSpPr>
                <a:spLocks/>
              </p:cNvSpPr>
              <p:nvPr/>
            </p:nvSpPr>
            <p:spPr bwMode="auto">
              <a:xfrm>
                <a:off x="3725" y="326"/>
                <a:ext cx="16" cy="9"/>
              </a:xfrm>
              <a:custGeom>
                <a:avLst/>
                <a:gdLst>
                  <a:gd name="T0" fmla="*/ 15 w 16"/>
                  <a:gd name="T1" fmla="*/ 0 h 9"/>
                  <a:gd name="T2" fmla="*/ 15 w 16"/>
                  <a:gd name="T3" fmla="*/ 0 h 9"/>
                  <a:gd name="T4" fmla="*/ 8 w 16"/>
                  <a:gd name="T5" fmla="*/ 8 h 9"/>
                  <a:gd name="T6" fmla="*/ 0 w 16"/>
                  <a:gd name="T7" fmla="*/ 0 h 9"/>
                  <a:gd name="T8" fmla="*/ 15 w 16"/>
                  <a:gd name="T9" fmla="*/ 0 h 9"/>
                  <a:gd name="T10" fmla="*/ 8 w 16"/>
                  <a:gd name="T11" fmla="*/ 8 h 9"/>
                  <a:gd name="T12" fmla="*/ 0 w 16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15" y="0"/>
                    </a:moveTo>
                    <a:lnTo>
                      <a:pt x="15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6" name="Freeform 981"/>
              <p:cNvSpPr>
                <a:spLocks/>
              </p:cNvSpPr>
              <p:nvPr/>
            </p:nvSpPr>
            <p:spPr bwMode="auto">
              <a:xfrm>
                <a:off x="5130" y="970"/>
                <a:ext cx="8" cy="17"/>
              </a:xfrm>
              <a:custGeom>
                <a:avLst/>
                <a:gdLst>
                  <a:gd name="T0" fmla="*/ 0 w 8"/>
                  <a:gd name="T1" fmla="*/ 0 h 17"/>
                  <a:gd name="T2" fmla="*/ 0 w 8"/>
                  <a:gd name="T3" fmla="*/ 0 h 17"/>
                  <a:gd name="T4" fmla="*/ 3 w 8"/>
                  <a:gd name="T5" fmla="*/ 5 h 17"/>
                  <a:gd name="T6" fmla="*/ 7 w 8"/>
                  <a:gd name="T7" fmla="*/ 16 h 17"/>
                  <a:gd name="T8" fmla="*/ 3 w 8"/>
                  <a:gd name="T9" fmla="*/ 11 h 17"/>
                  <a:gd name="T10" fmla="*/ 0 w 8"/>
                  <a:gd name="T11" fmla="*/ 5 h 17"/>
                  <a:gd name="T12" fmla="*/ 0 w 8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7"/>
                  <a:gd name="T23" fmla="*/ 8 w 8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7">
                    <a:moveTo>
                      <a:pt x="0" y="0"/>
                    </a:moveTo>
                    <a:lnTo>
                      <a:pt x="0" y="0"/>
                    </a:lnTo>
                    <a:lnTo>
                      <a:pt x="3" y="5"/>
                    </a:lnTo>
                    <a:lnTo>
                      <a:pt x="7" y="16"/>
                    </a:lnTo>
                    <a:lnTo>
                      <a:pt x="3" y="11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7" name="Freeform 982"/>
              <p:cNvSpPr>
                <a:spLocks/>
              </p:cNvSpPr>
              <p:nvPr/>
            </p:nvSpPr>
            <p:spPr bwMode="auto">
              <a:xfrm>
                <a:off x="5130" y="978"/>
                <a:ext cx="16" cy="17"/>
              </a:xfrm>
              <a:custGeom>
                <a:avLst/>
                <a:gdLst>
                  <a:gd name="T0" fmla="*/ 7 w 16"/>
                  <a:gd name="T1" fmla="*/ 0 h 17"/>
                  <a:gd name="T2" fmla="*/ 7 w 16"/>
                  <a:gd name="T3" fmla="*/ 0 h 17"/>
                  <a:gd name="T4" fmla="*/ 15 w 16"/>
                  <a:gd name="T5" fmla="*/ 16 h 17"/>
                  <a:gd name="T6" fmla="*/ 7 w 16"/>
                  <a:gd name="T7" fmla="*/ 8 h 17"/>
                  <a:gd name="T8" fmla="*/ 0 w 16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7" y="0"/>
                    </a:moveTo>
                    <a:lnTo>
                      <a:pt x="7" y="0"/>
                    </a:lnTo>
                    <a:lnTo>
                      <a:pt x="15" y="16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8" name="Freeform 983"/>
              <p:cNvSpPr>
                <a:spLocks/>
              </p:cNvSpPr>
              <p:nvPr/>
            </p:nvSpPr>
            <p:spPr bwMode="auto">
              <a:xfrm>
                <a:off x="5130" y="970"/>
                <a:ext cx="16" cy="25"/>
              </a:xfrm>
              <a:custGeom>
                <a:avLst/>
                <a:gdLst>
                  <a:gd name="T0" fmla="*/ 0 w 16"/>
                  <a:gd name="T1" fmla="*/ 0 h 25"/>
                  <a:gd name="T2" fmla="*/ 0 w 16"/>
                  <a:gd name="T3" fmla="*/ 0 h 25"/>
                  <a:gd name="T4" fmla="*/ 7 w 16"/>
                  <a:gd name="T5" fmla="*/ 8 h 25"/>
                  <a:gd name="T6" fmla="*/ 15 w 16"/>
                  <a:gd name="T7" fmla="*/ 24 h 25"/>
                  <a:gd name="T8" fmla="*/ 7 w 16"/>
                  <a:gd name="T9" fmla="*/ 16 h 25"/>
                  <a:gd name="T10" fmla="*/ 0 w 16"/>
                  <a:gd name="T11" fmla="*/ 8 h 25"/>
                  <a:gd name="T12" fmla="*/ 0 w 16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25"/>
                  <a:gd name="T23" fmla="*/ 16 w 16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25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15" y="24"/>
                    </a:lnTo>
                    <a:lnTo>
                      <a:pt x="7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9" name="Freeform 984"/>
              <p:cNvSpPr>
                <a:spLocks/>
              </p:cNvSpPr>
              <p:nvPr/>
            </p:nvSpPr>
            <p:spPr bwMode="auto">
              <a:xfrm>
                <a:off x="4842" y="1211"/>
                <a:ext cx="24" cy="16"/>
              </a:xfrm>
              <a:custGeom>
                <a:avLst/>
                <a:gdLst>
                  <a:gd name="T0" fmla="*/ 23 w 24"/>
                  <a:gd name="T1" fmla="*/ 0 h 16"/>
                  <a:gd name="T2" fmla="*/ 23 w 24"/>
                  <a:gd name="T3" fmla="*/ 0 h 16"/>
                  <a:gd name="T4" fmla="*/ 0 w 24"/>
                  <a:gd name="T5" fmla="*/ 15 h 16"/>
                  <a:gd name="T6" fmla="*/ 12 w 24"/>
                  <a:gd name="T7" fmla="*/ 0 h 16"/>
                  <a:gd name="T8" fmla="*/ 12 w 24"/>
                  <a:gd name="T9" fmla="*/ 5 h 16"/>
                  <a:gd name="T10" fmla="*/ 23 w 2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23" y="0"/>
                    </a:moveTo>
                    <a:lnTo>
                      <a:pt x="23" y="0"/>
                    </a:lnTo>
                    <a:lnTo>
                      <a:pt x="0" y="15"/>
                    </a:lnTo>
                    <a:lnTo>
                      <a:pt x="12" y="0"/>
                    </a:lnTo>
                    <a:lnTo>
                      <a:pt x="12" y="5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0" name="Freeform 985"/>
              <p:cNvSpPr>
                <a:spLocks/>
              </p:cNvSpPr>
              <p:nvPr/>
            </p:nvSpPr>
            <p:spPr bwMode="auto">
              <a:xfrm>
                <a:off x="4842" y="1211"/>
                <a:ext cx="32" cy="24"/>
              </a:xfrm>
              <a:custGeom>
                <a:avLst/>
                <a:gdLst>
                  <a:gd name="T0" fmla="*/ 0 w 32"/>
                  <a:gd name="T1" fmla="*/ 23 h 24"/>
                  <a:gd name="T2" fmla="*/ 0 w 32"/>
                  <a:gd name="T3" fmla="*/ 23 h 24"/>
                  <a:gd name="T4" fmla="*/ 16 w 32"/>
                  <a:gd name="T5" fmla="*/ 8 h 24"/>
                  <a:gd name="T6" fmla="*/ 31 w 32"/>
                  <a:gd name="T7" fmla="*/ 0 h 24"/>
                  <a:gd name="T8" fmla="*/ 0 w 32"/>
                  <a:gd name="T9" fmla="*/ 23 h 24"/>
                  <a:gd name="T10" fmla="*/ 16 w 32"/>
                  <a:gd name="T11" fmla="*/ 0 h 24"/>
                  <a:gd name="T12" fmla="*/ 16 w 32"/>
                  <a:gd name="T13" fmla="*/ 8 h 24"/>
                  <a:gd name="T14" fmla="*/ 31 w 32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4"/>
                  <a:gd name="T26" fmla="*/ 32 w 32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4">
                    <a:moveTo>
                      <a:pt x="0" y="23"/>
                    </a:moveTo>
                    <a:lnTo>
                      <a:pt x="0" y="23"/>
                    </a:lnTo>
                    <a:lnTo>
                      <a:pt x="16" y="8"/>
                    </a:lnTo>
                    <a:lnTo>
                      <a:pt x="31" y="0"/>
                    </a:lnTo>
                    <a:lnTo>
                      <a:pt x="0" y="23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1" name="Freeform 986"/>
              <p:cNvSpPr>
                <a:spLocks/>
              </p:cNvSpPr>
              <p:nvPr/>
            </p:nvSpPr>
            <p:spPr bwMode="auto">
              <a:xfrm>
                <a:off x="4819" y="1234"/>
                <a:ext cx="9" cy="9"/>
              </a:xfrm>
              <a:custGeom>
                <a:avLst/>
                <a:gdLst>
                  <a:gd name="T0" fmla="*/ 4 w 9"/>
                  <a:gd name="T1" fmla="*/ 0 h 9"/>
                  <a:gd name="T2" fmla="*/ 4 w 9"/>
                  <a:gd name="T3" fmla="*/ 0 h 9"/>
                  <a:gd name="T4" fmla="*/ 8 w 9"/>
                  <a:gd name="T5" fmla="*/ 0 h 9"/>
                  <a:gd name="T6" fmla="*/ 0 w 9"/>
                  <a:gd name="T7" fmla="*/ 8 h 9"/>
                  <a:gd name="T8" fmla="*/ 4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4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2" name="Freeform 987"/>
              <p:cNvSpPr>
                <a:spLocks/>
              </p:cNvSpPr>
              <p:nvPr/>
            </p:nvSpPr>
            <p:spPr bwMode="auto">
              <a:xfrm>
                <a:off x="4819" y="1234"/>
                <a:ext cx="17" cy="17"/>
              </a:xfrm>
              <a:custGeom>
                <a:avLst/>
                <a:gdLst>
                  <a:gd name="T0" fmla="*/ 16 w 17"/>
                  <a:gd name="T1" fmla="*/ 0 h 17"/>
                  <a:gd name="T2" fmla="*/ 16 w 17"/>
                  <a:gd name="T3" fmla="*/ 0 h 17"/>
                  <a:gd name="T4" fmla="*/ 0 w 17"/>
                  <a:gd name="T5" fmla="*/ 16 h 17"/>
                  <a:gd name="T6" fmla="*/ 8 w 17"/>
                  <a:gd name="T7" fmla="*/ 0 h 17"/>
                  <a:gd name="T8" fmla="*/ 16 w 17"/>
                  <a:gd name="T9" fmla="*/ 0 h 17"/>
                  <a:gd name="T10" fmla="*/ 0 w 17"/>
                  <a:gd name="T11" fmla="*/ 16 h 17"/>
                  <a:gd name="T12" fmla="*/ 8 w 17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7"/>
                  <a:gd name="T23" fmla="*/ 17 w 1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7">
                    <a:moveTo>
                      <a:pt x="16" y="0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3" name="Freeform 988"/>
              <p:cNvSpPr>
                <a:spLocks/>
              </p:cNvSpPr>
              <p:nvPr/>
            </p:nvSpPr>
            <p:spPr bwMode="auto">
              <a:xfrm>
                <a:off x="3857" y="450"/>
                <a:ext cx="1" cy="9"/>
              </a:xfrm>
              <a:custGeom>
                <a:avLst/>
                <a:gdLst>
                  <a:gd name="T0" fmla="*/ 0 w 1"/>
                  <a:gd name="T1" fmla="*/ 4 h 9"/>
                  <a:gd name="T2" fmla="*/ 0 w 1"/>
                  <a:gd name="T3" fmla="*/ 4 h 9"/>
                  <a:gd name="T4" fmla="*/ 0 w 1"/>
                  <a:gd name="T5" fmla="*/ 0 h 9"/>
                  <a:gd name="T6" fmla="*/ 0 w 1"/>
                  <a:gd name="T7" fmla="*/ 4 h 9"/>
                  <a:gd name="T8" fmla="*/ 0 w 1"/>
                  <a:gd name="T9" fmla="*/ 8 h 9"/>
                  <a:gd name="T10" fmla="*/ 0 w 1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9"/>
                  <a:gd name="T20" fmla="*/ 1 w 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9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4" name="Freeform 989"/>
              <p:cNvSpPr>
                <a:spLocks/>
              </p:cNvSpPr>
              <p:nvPr/>
            </p:nvSpPr>
            <p:spPr bwMode="auto">
              <a:xfrm>
                <a:off x="3857" y="450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0 w 9"/>
                  <a:gd name="T3" fmla="*/ 0 h 17"/>
                  <a:gd name="T4" fmla="*/ 8 w 9"/>
                  <a:gd name="T5" fmla="*/ 16 h 17"/>
                  <a:gd name="T6" fmla="*/ 0 w 9"/>
                  <a:gd name="T7" fmla="*/ 16 h 17"/>
                  <a:gd name="T8" fmla="*/ 0 w 9"/>
                  <a:gd name="T9" fmla="*/ 8 h 17"/>
                  <a:gd name="T10" fmla="*/ 0 w 9"/>
                  <a:gd name="T11" fmla="*/ 0 h 17"/>
                  <a:gd name="T12" fmla="*/ 8 w 9"/>
                  <a:gd name="T13" fmla="*/ 8 h 17"/>
                  <a:gd name="T14" fmla="*/ 0 w 9"/>
                  <a:gd name="T15" fmla="*/ 16 h 17"/>
                  <a:gd name="T16" fmla="*/ 0 w 9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0" y="0"/>
                    </a:moveTo>
                    <a:lnTo>
                      <a:pt x="0" y="0"/>
                    </a:lnTo>
                    <a:lnTo>
                      <a:pt x="8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0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5" name="Freeform 990"/>
              <p:cNvSpPr>
                <a:spLocks/>
              </p:cNvSpPr>
              <p:nvPr/>
            </p:nvSpPr>
            <p:spPr bwMode="auto">
              <a:xfrm>
                <a:off x="3671" y="606"/>
                <a:ext cx="8" cy="8"/>
              </a:xfrm>
              <a:custGeom>
                <a:avLst/>
                <a:gdLst>
                  <a:gd name="T0" fmla="*/ 0 w 8"/>
                  <a:gd name="T1" fmla="*/ 3 h 8"/>
                  <a:gd name="T2" fmla="*/ 0 w 8"/>
                  <a:gd name="T3" fmla="*/ 3 h 8"/>
                  <a:gd name="T4" fmla="*/ 7 w 8"/>
                  <a:gd name="T5" fmla="*/ 0 h 8"/>
                  <a:gd name="T6" fmla="*/ 7 w 8"/>
                  <a:gd name="T7" fmla="*/ 3 h 8"/>
                  <a:gd name="T8" fmla="*/ 3 w 8"/>
                  <a:gd name="T9" fmla="*/ 7 h 8"/>
                  <a:gd name="T10" fmla="*/ 0 w 8"/>
                  <a:gd name="T11" fmla="*/ 3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0" y="3"/>
                    </a:moveTo>
                    <a:lnTo>
                      <a:pt x="0" y="3"/>
                    </a:lnTo>
                    <a:lnTo>
                      <a:pt x="7" y="0"/>
                    </a:lnTo>
                    <a:lnTo>
                      <a:pt x="7" y="3"/>
                    </a:lnTo>
                    <a:lnTo>
                      <a:pt x="3" y="7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6" name="Freeform 991"/>
              <p:cNvSpPr>
                <a:spLocks/>
              </p:cNvSpPr>
              <p:nvPr/>
            </p:nvSpPr>
            <p:spPr bwMode="auto">
              <a:xfrm>
                <a:off x="3671" y="606"/>
                <a:ext cx="16" cy="16"/>
              </a:xfrm>
              <a:custGeom>
                <a:avLst/>
                <a:gdLst>
                  <a:gd name="T0" fmla="*/ 15 w 16"/>
                  <a:gd name="T1" fmla="*/ 0 h 16"/>
                  <a:gd name="T2" fmla="*/ 15 w 16"/>
                  <a:gd name="T3" fmla="*/ 0 h 16"/>
                  <a:gd name="T4" fmla="*/ 15 w 16"/>
                  <a:gd name="T5" fmla="*/ 7 h 16"/>
                  <a:gd name="T6" fmla="*/ 7 w 16"/>
                  <a:gd name="T7" fmla="*/ 15 h 16"/>
                  <a:gd name="T8" fmla="*/ 0 w 16"/>
                  <a:gd name="T9" fmla="*/ 7 h 16"/>
                  <a:gd name="T10" fmla="*/ 15 w 16"/>
                  <a:gd name="T11" fmla="*/ 0 h 16"/>
                  <a:gd name="T12" fmla="*/ 15 w 16"/>
                  <a:gd name="T13" fmla="*/ 7 h 16"/>
                  <a:gd name="T14" fmla="*/ 7 w 16"/>
                  <a:gd name="T15" fmla="*/ 15 h 16"/>
                  <a:gd name="T16" fmla="*/ 0 w 16"/>
                  <a:gd name="T17" fmla="*/ 7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15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7" y="15"/>
                    </a:lnTo>
                    <a:lnTo>
                      <a:pt x="0" y="7"/>
                    </a:lnTo>
                    <a:lnTo>
                      <a:pt x="15" y="0"/>
                    </a:lnTo>
                    <a:lnTo>
                      <a:pt x="15" y="7"/>
                    </a:lnTo>
                    <a:lnTo>
                      <a:pt x="7" y="15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7" name="Freeform 992"/>
              <p:cNvSpPr>
                <a:spLocks/>
              </p:cNvSpPr>
              <p:nvPr/>
            </p:nvSpPr>
            <p:spPr bwMode="auto">
              <a:xfrm>
                <a:off x="3841" y="187"/>
                <a:ext cx="1" cy="16"/>
              </a:xfrm>
              <a:custGeom>
                <a:avLst/>
                <a:gdLst>
                  <a:gd name="T0" fmla="*/ 0 w 1"/>
                  <a:gd name="T1" fmla="*/ 5 h 16"/>
                  <a:gd name="T2" fmla="*/ 0 w 1"/>
                  <a:gd name="T3" fmla="*/ 5 h 16"/>
                  <a:gd name="T4" fmla="*/ 0 w 1"/>
                  <a:gd name="T5" fmla="*/ 15 h 16"/>
                  <a:gd name="T6" fmla="*/ 0 w 1"/>
                  <a:gd name="T7" fmla="*/ 5 h 16"/>
                  <a:gd name="T8" fmla="*/ 0 w 1"/>
                  <a:gd name="T9" fmla="*/ 0 h 16"/>
                  <a:gd name="T10" fmla="*/ 0 w 1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6"/>
                  <a:gd name="T20" fmla="*/ 1 w 1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6">
                    <a:moveTo>
                      <a:pt x="0" y="5"/>
                    </a:moveTo>
                    <a:lnTo>
                      <a:pt x="0" y="5"/>
                    </a:lnTo>
                    <a:lnTo>
                      <a:pt x="0" y="1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8" name="Freeform 993"/>
              <p:cNvSpPr>
                <a:spLocks/>
              </p:cNvSpPr>
              <p:nvPr/>
            </p:nvSpPr>
            <p:spPr bwMode="auto">
              <a:xfrm>
                <a:off x="3841" y="187"/>
                <a:ext cx="9" cy="24"/>
              </a:xfrm>
              <a:custGeom>
                <a:avLst/>
                <a:gdLst>
                  <a:gd name="T0" fmla="*/ 8 w 9"/>
                  <a:gd name="T1" fmla="*/ 23 h 24"/>
                  <a:gd name="T2" fmla="*/ 8 w 9"/>
                  <a:gd name="T3" fmla="*/ 23 h 24"/>
                  <a:gd name="T4" fmla="*/ 0 w 9"/>
                  <a:gd name="T5" fmla="*/ 7 h 24"/>
                  <a:gd name="T6" fmla="*/ 0 w 9"/>
                  <a:gd name="T7" fmla="*/ 0 h 24"/>
                  <a:gd name="T8" fmla="*/ 8 w 9"/>
                  <a:gd name="T9" fmla="*/ 7 h 24"/>
                  <a:gd name="T10" fmla="*/ 8 w 9"/>
                  <a:gd name="T11" fmla="*/ 23 h 24"/>
                  <a:gd name="T12" fmla="*/ 0 w 9"/>
                  <a:gd name="T13" fmla="*/ 7 h 24"/>
                  <a:gd name="T14" fmla="*/ 0 w 9"/>
                  <a:gd name="T15" fmla="*/ 0 h 24"/>
                  <a:gd name="T16" fmla="*/ 8 w 9"/>
                  <a:gd name="T17" fmla="*/ 7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4"/>
                  <a:gd name="T29" fmla="*/ 9 w 9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4">
                    <a:moveTo>
                      <a:pt x="8" y="23"/>
                    </a:moveTo>
                    <a:lnTo>
                      <a:pt x="8" y="23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8" y="23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19" name="Freeform 994"/>
              <p:cNvSpPr>
                <a:spLocks/>
              </p:cNvSpPr>
              <p:nvPr/>
            </p:nvSpPr>
            <p:spPr bwMode="auto">
              <a:xfrm>
                <a:off x="3772" y="357"/>
                <a:ext cx="8" cy="1"/>
              </a:xfrm>
              <a:custGeom>
                <a:avLst/>
                <a:gdLst>
                  <a:gd name="T0" fmla="*/ 3 w 8"/>
                  <a:gd name="T1" fmla="*/ 0 h 1"/>
                  <a:gd name="T2" fmla="*/ 3 w 8"/>
                  <a:gd name="T3" fmla="*/ 0 h 1"/>
                  <a:gd name="T4" fmla="*/ 7 w 8"/>
                  <a:gd name="T5" fmla="*/ 0 h 1"/>
                  <a:gd name="T6" fmla="*/ 0 w 8"/>
                  <a:gd name="T7" fmla="*/ 0 h 1"/>
                  <a:gd name="T8" fmla="*/ 3 w 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"/>
                  <a:gd name="T17" fmla="*/ 8 w 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">
                    <a:moveTo>
                      <a:pt x="3" y="0"/>
                    </a:moveTo>
                    <a:lnTo>
                      <a:pt x="3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0" name="Freeform 995"/>
              <p:cNvSpPr>
                <a:spLocks/>
              </p:cNvSpPr>
              <p:nvPr/>
            </p:nvSpPr>
            <p:spPr bwMode="auto">
              <a:xfrm>
                <a:off x="3772" y="357"/>
                <a:ext cx="16" cy="9"/>
              </a:xfrm>
              <a:custGeom>
                <a:avLst/>
                <a:gdLst>
                  <a:gd name="T0" fmla="*/ 15 w 16"/>
                  <a:gd name="T1" fmla="*/ 0 h 9"/>
                  <a:gd name="T2" fmla="*/ 15 w 16"/>
                  <a:gd name="T3" fmla="*/ 0 h 9"/>
                  <a:gd name="T4" fmla="*/ 0 w 16"/>
                  <a:gd name="T5" fmla="*/ 8 h 9"/>
                  <a:gd name="T6" fmla="*/ 7 w 16"/>
                  <a:gd name="T7" fmla="*/ 0 h 9"/>
                  <a:gd name="T8" fmla="*/ 15 w 16"/>
                  <a:gd name="T9" fmla="*/ 0 h 9"/>
                  <a:gd name="T10" fmla="*/ 0 w 16"/>
                  <a:gd name="T11" fmla="*/ 8 h 9"/>
                  <a:gd name="T12" fmla="*/ 7 w 16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15" y="0"/>
                    </a:moveTo>
                    <a:lnTo>
                      <a:pt x="15" y="0"/>
                    </a:lnTo>
                    <a:lnTo>
                      <a:pt x="0" y="8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0" y="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1" name="Freeform 996"/>
              <p:cNvSpPr>
                <a:spLocks/>
              </p:cNvSpPr>
              <p:nvPr/>
            </p:nvSpPr>
            <p:spPr bwMode="auto">
              <a:xfrm>
                <a:off x="3795" y="326"/>
                <a:ext cx="8" cy="9"/>
              </a:xfrm>
              <a:custGeom>
                <a:avLst/>
                <a:gdLst>
                  <a:gd name="T0" fmla="*/ 4 w 8"/>
                  <a:gd name="T1" fmla="*/ 0 h 9"/>
                  <a:gd name="T2" fmla="*/ 4 w 8"/>
                  <a:gd name="T3" fmla="*/ 0 h 9"/>
                  <a:gd name="T4" fmla="*/ 7 w 8"/>
                  <a:gd name="T5" fmla="*/ 8 h 9"/>
                  <a:gd name="T6" fmla="*/ 0 w 8"/>
                  <a:gd name="T7" fmla="*/ 8 h 9"/>
                  <a:gd name="T8" fmla="*/ 4 w 8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4" y="0"/>
                    </a:moveTo>
                    <a:lnTo>
                      <a:pt x="4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2" name="Freeform 997"/>
              <p:cNvSpPr>
                <a:spLocks/>
              </p:cNvSpPr>
              <p:nvPr/>
            </p:nvSpPr>
            <p:spPr bwMode="auto">
              <a:xfrm>
                <a:off x="3795" y="326"/>
                <a:ext cx="16" cy="17"/>
              </a:xfrm>
              <a:custGeom>
                <a:avLst/>
                <a:gdLst>
                  <a:gd name="T0" fmla="*/ 15 w 16"/>
                  <a:gd name="T1" fmla="*/ 16 h 17"/>
                  <a:gd name="T2" fmla="*/ 15 w 16"/>
                  <a:gd name="T3" fmla="*/ 16 h 17"/>
                  <a:gd name="T4" fmla="*/ 0 w 16"/>
                  <a:gd name="T5" fmla="*/ 16 h 17"/>
                  <a:gd name="T6" fmla="*/ 8 w 16"/>
                  <a:gd name="T7" fmla="*/ 0 h 17"/>
                  <a:gd name="T8" fmla="*/ 15 w 16"/>
                  <a:gd name="T9" fmla="*/ 16 h 17"/>
                  <a:gd name="T10" fmla="*/ 0 w 16"/>
                  <a:gd name="T11" fmla="*/ 16 h 17"/>
                  <a:gd name="T12" fmla="*/ 8 w 16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7"/>
                  <a:gd name="T23" fmla="*/ 16 w 16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7">
                    <a:moveTo>
                      <a:pt x="15" y="16"/>
                    </a:moveTo>
                    <a:lnTo>
                      <a:pt x="15" y="16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5" y="16"/>
                    </a:lnTo>
                    <a:lnTo>
                      <a:pt x="0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3" name="Freeform 998"/>
              <p:cNvSpPr>
                <a:spLocks/>
              </p:cNvSpPr>
              <p:nvPr/>
            </p:nvSpPr>
            <p:spPr bwMode="auto">
              <a:xfrm>
                <a:off x="3663" y="303"/>
                <a:ext cx="16" cy="16"/>
              </a:xfrm>
              <a:custGeom>
                <a:avLst/>
                <a:gdLst>
                  <a:gd name="T0" fmla="*/ 0 w 16"/>
                  <a:gd name="T1" fmla="*/ 15 h 16"/>
                  <a:gd name="T2" fmla="*/ 0 w 16"/>
                  <a:gd name="T3" fmla="*/ 15 h 16"/>
                  <a:gd name="T4" fmla="*/ 0 w 16"/>
                  <a:gd name="T5" fmla="*/ 5 h 16"/>
                  <a:gd name="T6" fmla="*/ 5 w 16"/>
                  <a:gd name="T7" fmla="*/ 0 h 16"/>
                  <a:gd name="T8" fmla="*/ 10 w 16"/>
                  <a:gd name="T9" fmla="*/ 0 h 16"/>
                  <a:gd name="T10" fmla="*/ 10 w 16"/>
                  <a:gd name="T11" fmla="*/ 5 h 16"/>
                  <a:gd name="T12" fmla="*/ 10 w 16"/>
                  <a:gd name="T13" fmla="*/ 10 h 16"/>
                  <a:gd name="T14" fmla="*/ 15 w 16"/>
                  <a:gd name="T15" fmla="*/ 10 h 16"/>
                  <a:gd name="T16" fmla="*/ 0 w 16"/>
                  <a:gd name="T17" fmla="*/ 15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6"/>
                  <a:gd name="T29" fmla="*/ 16 w 16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6">
                    <a:moveTo>
                      <a:pt x="0" y="15"/>
                    </a:moveTo>
                    <a:lnTo>
                      <a:pt x="0" y="1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4" name="Freeform 999"/>
              <p:cNvSpPr>
                <a:spLocks/>
              </p:cNvSpPr>
              <p:nvPr/>
            </p:nvSpPr>
            <p:spPr bwMode="auto">
              <a:xfrm>
                <a:off x="3663" y="303"/>
                <a:ext cx="24" cy="24"/>
              </a:xfrm>
              <a:custGeom>
                <a:avLst/>
                <a:gdLst>
                  <a:gd name="T0" fmla="*/ 0 w 24"/>
                  <a:gd name="T1" fmla="*/ 16 h 24"/>
                  <a:gd name="T2" fmla="*/ 8 w 24"/>
                  <a:gd name="T3" fmla="*/ 0 h 24"/>
                  <a:gd name="T4" fmla="*/ 15 w 24"/>
                  <a:gd name="T5" fmla="*/ 0 h 24"/>
                  <a:gd name="T6" fmla="*/ 15 w 24"/>
                  <a:gd name="T7" fmla="*/ 8 h 24"/>
                  <a:gd name="T8" fmla="*/ 15 w 24"/>
                  <a:gd name="T9" fmla="*/ 16 h 24"/>
                  <a:gd name="T10" fmla="*/ 23 w 24"/>
                  <a:gd name="T11" fmla="*/ 16 h 24"/>
                  <a:gd name="T12" fmla="*/ 0 w 24"/>
                  <a:gd name="T13" fmla="*/ 23 h 24"/>
                  <a:gd name="T14" fmla="*/ 0 w 24"/>
                  <a:gd name="T15" fmla="*/ 8 h 24"/>
                  <a:gd name="T16" fmla="*/ 8 w 24"/>
                  <a:gd name="T17" fmla="*/ 0 h 24"/>
                  <a:gd name="T18" fmla="*/ 15 w 24"/>
                  <a:gd name="T19" fmla="*/ 0 h 24"/>
                  <a:gd name="T20" fmla="*/ 15 w 24"/>
                  <a:gd name="T21" fmla="*/ 8 h 24"/>
                  <a:gd name="T22" fmla="*/ 15 w 24"/>
                  <a:gd name="T23" fmla="*/ 16 h 24"/>
                  <a:gd name="T24" fmla="*/ 23 w 24"/>
                  <a:gd name="T25" fmla="*/ 16 h 24"/>
                  <a:gd name="T26" fmla="*/ 0 w 24"/>
                  <a:gd name="T27" fmla="*/ 23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"/>
                  <a:gd name="T43" fmla="*/ 0 h 24"/>
                  <a:gd name="T44" fmla="*/ 24 w 24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" h="24">
                    <a:moveTo>
                      <a:pt x="0" y="16"/>
                    </a:moveTo>
                    <a:lnTo>
                      <a:pt x="8" y="0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23" y="16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23" y="16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5" name="Freeform 1000"/>
              <p:cNvSpPr>
                <a:spLocks/>
              </p:cNvSpPr>
              <p:nvPr/>
            </p:nvSpPr>
            <p:spPr bwMode="auto">
              <a:xfrm>
                <a:off x="3484" y="450"/>
                <a:ext cx="24" cy="32"/>
              </a:xfrm>
              <a:custGeom>
                <a:avLst/>
                <a:gdLst>
                  <a:gd name="T0" fmla="*/ 6 w 24"/>
                  <a:gd name="T1" fmla="*/ 19 h 32"/>
                  <a:gd name="T2" fmla="*/ 6 w 24"/>
                  <a:gd name="T3" fmla="*/ 19 h 32"/>
                  <a:gd name="T4" fmla="*/ 0 w 24"/>
                  <a:gd name="T5" fmla="*/ 13 h 32"/>
                  <a:gd name="T6" fmla="*/ 6 w 24"/>
                  <a:gd name="T7" fmla="*/ 13 h 32"/>
                  <a:gd name="T8" fmla="*/ 6 w 24"/>
                  <a:gd name="T9" fmla="*/ 6 h 32"/>
                  <a:gd name="T10" fmla="*/ 6 w 24"/>
                  <a:gd name="T11" fmla="*/ 0 h 32"/>
                  <a:gd name="T12" fmla="*/ 23 w 24"/>
                  <a:gd name="T13" fmla="*/ 25 h 32"/>
                  <a:gd name="T14" fmla="*/ 18 w 24"/>
                  <a:gd name="T15" fmla="*/ 31 h 32"/>
                  <a:gd name="T16" fmla="*/ 6 w 24"/>
                  <a:gd name="T17" fmla="*/ 19 h 32"/>
                  <a:gd name="T18" fmla="*/ 6 w 24"/>
                  <a:gd name="T19" fmla="*/ 25 h 32"/>
                  <a:gd name="T20" fmla="*/ 6 w 24"/>
                  <a:gd name="T21" fmla="*/ 19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32"/>
                  <a:gd name="T35" fmla="*/ 24 w 24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32">
                    <a:moveTo>
                      <a:pt x="6" y="19"/>
                    </a:moveTo>
                    <a:lnTo>
                      <a:pt x="6" y="19"/>
                    </a:lnTo>
                    <a:lnTo>
                      <a:pt x="0" y="13"/>
                    </a:lnTo>
                    <a:lnTo>
                      <a:pt x="6" y="13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23" y="25"/>
                    </a:lnTo>
                    <a:lnTo>
                      <a:pt x="18" y="31"/>
                    </a:lnTo>
                    <a:lnTo>
                      <a:pt x="6" y="19"/>
                    </a:lnTo>
                    <a:lnTo>
                      <a:pt x="6" y="25"/>
                    </a:lnTo>
                    <a:lnTo>
                      <a:pt x="6" y="19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6" name="Freeform 1001"/>
              <p:cNvSpPr>
                <a:spLocks/>
              </p:cNvSpPr>
              <p:nvPr/>
            </p:nvSpPr>
            <p:spPr bwMode="auto">
              <a:xfrm>
                <a:off x="3484" y="450"/>
                <a:ext cx="32" cy="40"/>
              </a:xfrm>
              <a:custGeom>
                <a:avLst/>
                <a:gdLst>
                  <a:gd name="T0" fmla="*/ 0 w 32"/>
                  <a:gd name="T1" fmla="*/ 16 h 40"/>
                  <a:gd name="T2" fmla="*/ 0 w 32"/>
                  <a:gd name="T3" fmla="*/ 16 h 40"/>
                  <a:gd name="T4" fmla="*/ 8 w 32"/>
                  <a:gd name="T5" fmla="*/ 16 h 40"/>
                  <a:gd name="T6" fmla="*/ 8 w 32"/>
                  <a:gd name="T7" fmla="*/ 8 h 40"/>
                  <a:gd name="T8" fmla="*/ 31 w 32"/>
                  <a:gd name="T9" fmla="*/ 32 h 40"/>
                  <a:gd name="T10" fmla="*/ 24 w 32"/>
                  <a:gd name="T11" fmla="*/ 39 h 40"/>
                  <a:gd name="T12" fmla="*/ 8 w 32"/>
                  <a:gd name="T13" fmla="*/ 32 h 40"/>
                  <a:gd name="T14" fmla="*/ 8 w 32"/>
                  <a:gd name="T15" fmla="*/ 24 h 40"/>
                  <a:gd name="T16" fmla="*/ 0 w 32"/>
                  <a:gd name="T17" fmla="*/ 16 h 40"/>
                  <a:gd name="T18" fmla="*/ 8 w 32"/>
                  <a:gd name="T19" fmla="*/ 16 h 40"/>
                  <a:gd name="T20" fmla="*/ 8 w 32"/>
                  <a:gd name="T21" fmla="*/ 8 h 40"/>
                  <a:gd name="T22" fmla="*/ 8 w 32"/>
                  <a:gd name="T23" fmla="*/ 0 h 40"/>
                  <a:gd name="T24" fmla="*/ 31 w 32"/>
                  <a:gd name="T25" fmla="*/ 32 h 40"/>
                  <a:gd name="T26" fmla="*/ 24 w 32"/>
                  <a:gd name="T27" fmla="*/ 39 h 40"/>
                  <a:gd name="T28" fmla="*/ 8 w 32"/>
                  <a:gd name="T29" fmla="*/ 24 h 4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"/>
                  <a:gd name="T46" fmla="*/ 0 h 40"/>
                  <a:gd name="T47" fmla="*/ 32 w 32"/>
                  <a:gd name="T48" fmla="*/ 40 h 4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" h="40">
                    <a:moveTo>
                      <a:pt x="0" y="16"/>
                    </a:move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31" y="32"/>
                    </a:lnTo>
                    <a:lnTo>
                      <a:pt x="24" y="39"/>
                    </a:lnTo>
                    <a:lnTo>
                      <a:pt x="8" y="32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31" y="32"/>
                    </a:lnTo>
                    <a:lnTo>
                      <a:pt x="24" y="39"/>
                    </a:lnTo>
                    <a:lnTo>
                      <a:pt x="8" y="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7" name="Freeform 1002"/>
              <p:cNvSpPr>
                <a:spLocks/>
              </p:cNvSpPr>
              <p:nvPr/>
            </p:nvSpPr>
            <p:spPr bwMode="auto">
              <a:xfrm>
                <a:off x="3492" y="474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8 h 9"/>
                  <a:gd name="T4" fmla="*/ 0 w 1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9"/>
                  <a:gd name="T11" fmla="*/ 1 w 1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9">
                    <a:moveTo>
                      <a:pt x="0" y="0"/>
                    </a:move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8" name="Freeform 1003"/>
              <p:cNvSpPr>
                <a:spLocks/>
              </p:cNvSpPr>
              <p:nvPr/>
            </p:nvSpPr>
            <p:spPr bwMode="auto">
              <a:xfrm>
                <a:off x="3391" y="412"/>
                <a:ext cx="9" cy="16"/>
              </a:xfrm>
              <a:custGeom>
                <a:avLst/>
                <a:gdLst>
                  <a:gd name="T0" fmla="*/ 0 w 9"/>
                  <a:gd name="T1" fmla="*/ 0 h 16"/>
                  <a:gd name="T2" fmla="*/ 0 w 9"/>
                  <a:gd name="T3" fmla="*/ 0 h 16"/>
                  <a:gd name="T4" fmla="*/ 4 w 9"/>
                  <a:gd name="T5" fmla="*/ 0 h 16"/>
                  <a:gd name="T6" fmla="*/ 8 w 9"/>
                  <a:gd name="T7" fmla="*/ 5 h 16"/>
                  <a:gd name="T8" fmla="*/ 8 w 9"/>
                  <a:gd name="T9" fmla="*/ 15 h 16"/>
                  <a:gd name="T10" fmla="*/ 0 w 9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6"/>
                  <a:gd name="T20" fmla="*/ 9 w 9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6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8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29" name="Freeform 1004"/>
              <p:cNvSpPr>
                <a:spLocks/>
              </p:cNvSpPr>
              <p:nvPr/>
            </p:nvSpPr>
            <p:spPr bwMode="auto">
              <a:xfrm>
                <a:off x="3391" y="412"/>
                <a:ext cx="17" cy="24"/>
              </a:xfrm>
              <a:custGeom>
                <a:avLst/>
                <a:gdLst>
                  <a:gd name="T0" fmla="*/ 8 w 17"/>
                  <a:gd name="T1" fmla="*/ 0 h 24"/>
                  <a:gd name="T2" fmla="*/ 8 w 17"/>
                  <a:gd name="T3" fmla="*/ 0 h 24"/>
                  <a:gd name="T4" fmla="*/ 16 w 17"/>
                  <a:gd name="T5" fmla="*/ 7 h 24"/>
                  <a:gd name="T6" fmla="*/ 16 w 17"/>
                  <a:gd name="T7" fmla="*/ 23 h 24"/>
                  <a:gd name="T8" fmla="*/ 0 w 17"/>
                  <a:gd name="T9" fmla="*/ 0 h 24"/>
                  <a:gd name="T10" fmla="*/ 8 w 17"/>
                  <a:gd name="T11" fmla="*/ 0 h 24"/>
                  <a:gd name="T12" fmla="*/ 16 w 17"/>
                  <a:gd name="T13" fmla="*/ 7 h 24"/>
                  <a:gd name="T14" fmla="*/ 16 w 17"/>
                  <a:gd name="T15" fmla="*/ 23 h 24"/>
                  <a:gd name="T16" fmla="*/ 0 w 17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4"/>
                  <a:gd name="T29" fmla="*/ 17 w 17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4">
                    <a:moveTo>
                      <a:pt x="8" y="0"/>
                    </a:moveTo>
                    <a:lnTo>
                      <a:pt x="8" y="0"/>
                    </a:lnTo>
                    <a:lnTo>
                      <a:pt x="16" y="7"/>
                    </a:lnTo>
                    <a:lnTo>
                      <a:pt x="16" y="2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7"/>
                    </a:lnTo>
                    <a:lnTo>
                      <a:pt x="16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0" name="Freeform 1005"/>
              <p:cNvSpPr>
                <a:spLocks/>
              </p:cNvSpPr>
              <p:nvPr/>
            </p:nvSpPr>
            <p:spPr bwMode="auto">
              <a:xfrm>
                <a:off x="3415" y="94"/>
                <a:ext cx="225" cy="218"/>
              </a:xfrm>
              <a:custGeom>
                <a:avLst/>
                <a:gdLst>
                  <a:gd name="T0" fmla="*/ 0 w 225"/>
                  <a:gd name="T1" fmla="*/ 187 h 218"/>
                  <a:gd name="T2" fmla="*/ 0 w 225"/>
                  <a:gd name="T3" fmla="*/ 187 h 218"/>
                  <a:gd name="T4" fmla="*/ 22 w 225"/>
                  <a:gd name="T5" fmla="*/ 164 h 218"/>
                  <a:gd name="T6" fmla="*/ 37 w 225"/>
                  <a:gd name="T7" fmla="*/ 172 h 218"/>
                  <a:gd name="T8" fmla="*/ 22 w 225"/>
                  <a:gd name="T9" fmla="*/ 164 h 218"/>
                  <a:gd name="T10" fmla="*/ 30 w 225"/>
                  <a:gd name="T11" fmla="*/ 157 h 218"/>
                  <a:gd name="T12" fmla="*/ 22 w 225"/>
                  <a:gd name="T13" fmla="*/ 157 h 218"/>
                  <a:gd name="T14" fmla="*/ 30 w 225"/>
                  <a:gd name="T15" fmla="*/ 149 h 218"/>
                  <a:gd name="T16" fmla="*/ 22 w 225"/>
                  <a:gd name="T17" fmla="*/ 142 h 218"/>
                  <a:gd name="T18" fmla="*/ 44 w 225"/>
                  <a:gd name="T19" fmla="*/ 142 h 218"/>
                  <a:gd name="T20" fmla="*/ 30 w 225"/>
                  <a:gd name="T21" fmla="*/ 134 h 218"/>
                  <a:gd name="T22" fmla="*/ 30 w 225"/>
                  <a:gd name="T23" fmla="*/ 126 h 218"/>
                  <a:gd name="T24" fmla="*/ 22 w 225"/>
                  <a:gd name="T25" fmla="*/ 126 h 218"/>
                  <a:gd name="T26" fmla="*/ 22 w 225"/>
                  <a:gd name="T27" fmla="*/ 120 h 218"/>
                  <a:gd name="T28" fmla="*/ 30 w 225"/>
                  <a:gd name="T29" fmla="*/ 112 h 218"/>
                  <a:gd name="T30" fmla="*/ 37 w 225"/>
                  <a:gd name="T31" fmla="*/ 120 h 218"/>
                  <a:gd name="T32" fmla="*/ 52 w 225"/>
                  <a:gd name="T33" fmla="*/ 104 h 218"/>
                  <a:gd name="T34" fmla="*/ 74 w 225"/>
                  <a:gd name="T35" fmla="*/ 74 h 218"/>
                  <a:gd name="T36" fmla="*/ 97 w 225"/>
                  <a:gd name="T37" fmla="*/ 52 h 218"/>
                  <a:gd name="T38" fmla="*/ 104 w 225"/>
                  <a:gd name="T39" fmla="*/ 52 h 218"/>
                  <a:gd name="T40" fmla="*/ 97 w 225"/>
                  <a:gd name="T41" fmla="*/ 60 h 218"/>
                  <a:gd name="T42" fmla="*/ 104 w 225"/>
                  <a:gd name="T43" fmla="*/ 60 h 218"/>
                  <a:gd name="T44" fmla="*/ 104 w 225"/>
                  <a:gd name="T45" fmla="*/ 44 h 218"/>
                  <a:gd name="T46" fmla="*/ 126 w 225"/>
                  <a:gd name="T47" fmla="*/ 52 h 218"/>
                  <a:gd name="T48" fmla="*/ 157 w 225"/>
                  <a:gd name="T49" fmla="*/ 44 h 218"/>
                  <a:gd name="T50" fmla="*/ 202 w 225"/>
                  <a:gd name="T51" fmla="*/ 0 h 218"/>
                  <a:gd name="T52" fmla="*/ 217 w 225"/>
                  <a:gd name="T53" fmla="*/ 7 h 218"/>
                  <a:gd name="T54" fmla="*/ 224 w 225"/>
                  <a:gd name="T55" fmla="*/ 22 h 218"/>
                  <a:gd name="T56" fmla="*/ 224 w 225"/>
                  <a:gd name="T57" fmla="*/ 30 h 218"/>
                  <a:gd name="T58" fmla="*/ 217 w 225"/>
                  <a:gd name="T59" fmla="*/ 52 h 218"/>
                  <a:gd name="T60" fmla="*/ 150 w 225"/>
                  <a:gd name="T61" fmla="*/ 82 h 218"/>
                  <a:gd name="T62" fmla="*/ 142 w 225"/>
                  <a:gd name="T63" fmla="*/ 82 h 218"/>
                  <a:gd name="T64" fmla="*/ 112 w 225"/>
                  <a:gd name="T65" fmla="*/ 120 h 218"/>
                  <a:gd name="T66" fmla="*/ 97 w 225"/>
                  <a:gd name="T67" fmla="*/ 120 h 218"/>
                  <a:gd name="T68" fmla="*/ 104 w 225"/>
                  <a:gd name="T69" fmla="*/ 126 h 218"/>
                  <a:gd name="T70" fmla="*/ 97 w 225"/>
                  <a:gd name="T71" fmla="*/ 142 h 218"/>
                  <a:gd name="T72" fmla="*/ 82 w 225"/>
                  <a:gd name="T73" fmla="*/ 134 h 218"/>
                  <a:gd name="T74" fmla="*/ 90 w 225"/>
                  <a:gd name="T75" fmla="*/ 149 h 218"/>
                  <a:gd name="T76" fmla="*/ 74 w 225"/>
                  <a:gd name="T77" fmla="*/ 142 h 218"/>
                  <a:gd name="T78" fmla="*/ 82 w 225"/>
                  <a:gd name="T79" fmla="*/ 149 h 218"/>
                  <a:gd name="T80" fmla="*/ 74 w 225"/>
                  <a:gd name="T81" fmla="*/ 157 h 218"/>
                  <a:gd name="T82" fmla="*/ 67 w 225"/>
                  <a:gd name="T83" fmla="*/ 142 h 218"/>
                  <a:gd name="T84" fmla="*/ 74 w 225"/>
                  <a:gd name="T85" fmla="*/ 164 h 218"/>
                  <a:gd name="T86" fmla="*/ 67 w 225"/>
                  <a:gd name="T87" fmla="*/ 179 h 218"/>
                  <a:gd name="T88" fmla="*/ 52 w 225"/>
                  <a:gd name="T89" fmla="*/ 164 h 218"/>
                  <a:gd name="T90" fmla="*/ 52 w 225"/>
                  <a:gd name="T91" fmla="*/ 172 h 218"/>
                  <a:gd name="T92" fmla="*/ 60 w 225"/>
                  <a:gd name="T93" fmla="*/ 179 h 218"/>
                  <a:gd name="T94" fmla="*/ 60 w 225"/>
                  <a:gd name="T95" fmla="*/ 187 h 218"/>
                  <a:gd name="T96" fmla="*/ 44 w 225"/>
                  <a:gd name="T97" fmla="*/ 187 h 218"/>
                  <a:gd name="T98" fmla="*/ 52 w 225"/>
                  <a:gd name="T99" fmla="*/ 194 h 218"/>
                  <a:gd name="T100" fmla="*/ 44 w 225"/>
                  <a:gd name="T101" fmla="*/ 194 h 218"/>
                  <a:gd name="T102" fmla="*/ 52 w 225"/>
                  <a:gd name="T103" fmla="*/ 202 h 218"/>
                  <a:gd name="T104" fmla="*/ 44 w 225"/>
                  <a:gd name="T105" fmla="*/ 217 h 218"/>
                  <a:gd name="T106" fmla="*/ 22 w 225"/>
                  <a:gd name="T107" fmla="*/ 209 h 218"/>
                  <a:gd name="T108" fmla="*/ 7 w 225"/>
                  <a:gd name="T109" fmla="*/ 209 h 218"/>
                  <a:gd name="T110" fmla="*/ 22 w 225"/>
                  <a:gd name="T111" fmla="*/ 194 h 218"/>
                  <a:gd name="T112" fmla="*/ 0 w 225"/>
                  <a:gd name="T113" fmla="*/ 194 h 218"/>
                  <a:gd name="T114" fmla="*/ 0 w 225"/>
                  <a:gd name="T115" fmla="*/ 187 h 21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25"/>
                  <a:gd name="T175" fmla="*/ 0 h 218"/>
                  <a:gd name="T176" fmla="*/ 225 w 225"/>
                  <a:gd name="T177" fmla="*/ 218 h 21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25" h="218">
                    <a:moveTo>
                      <a:pt x="0" y="187"/>
                    </a:moveTo>
                    <a:lnTo>
                      <a:pt x="0" y="187"/>
                    </a:lnTo>
                    <a:lnTo>
                      <a:pt x="22" y="164"/>
                    </a:lnTo>
                    <a:lnTo>
                      <a:pt x="37" y="172"/>
                    </a:lnTo>
                    <a:lnTo>
                      <a:pt x="22" y="164"/>
                    </a:lnTo>
                    <a:lnTo>
                      <a:pt x="30" y="157"/>
                    </a:lnTo>
                    <a:lnTo>
                      <a:pt x="22" y="157"/>
                    </a:lnTo>
                    <a:lnTo>
                      <a:pt x="30" y="149"/>
                    </a:lnTo>
                    <a:lnTo>
                      <a:pt x="22" y="142"/>
                    </a:lnTo>
                    <a:lnTo>
                      <a:pt x="44" y="142"/>
                    </a:lnTo>
                    <a:lnTo>
                      <a:pt x="30" y="134"/>
                    </a:lnTo>
                    <a:lnTo>
                      <a:pt x="30" y="126"/>
                    </a:lnTo>
                    <a:lnTo>
                      <a:pt x="22" y="126"/>
                    </a:lnTo>
                    <a:lnTo>
                      <a:pt x="22" y="120"/>
                    </a:lnTo>
                    <a:lnTo>
                      <a:pt x="30" y="112"/>
                    </a:lnTo>
                    <a:lnTo>
                      <a:pt x="37" y="120"/>
                    </a:lnTo>
                    <a:lnTo>
                      <a:pt x="52" y="104"/>
                    </a:lnTo>
                    <a:lnTo>
                      <a:pt x="74" y="74"/>
                    </a:lnTo>
                    <a:lnTo>
                      <a:pt x="97" y="52"/>
                    </a:lnTo>
                    <a:lnTo>
                      <a:pt x="104" y="52"/>
                    </a:lnTo>
                    <a:lnTo>
                      <a:pt x="97" y="60"/>
                    </a:lnTo>
                    <a:lnTo>
                      <a:pt x="104" y="60"/>
                    </a:lnTo>
                    <a:lnTo>
                      <a:pt x="104" y="44"/>
                    </a:lnTo>
                    <a:lnTo>
                      <a:pt x="126" y="52"/>
                    </a:lnTo>
                    <a:lnTo>
                      <a:pt x="157" y="44"/>
                    </a:lnTo>
                    <a:lnTo>
                      <a:pt x="202" y="0"/>
                    </a:lnTo>
                    <a:lnTo>
                      <a:pt x="217" y="7"/>
                    </a:lnTo>
                    <a:lnTo>
                      <a:pt x="224" y="22"/>
                    </a:lnTo>
                    <a:lnTo>
                      <a:pt x="224" y="30"/>
                    </a:lnTo>
                    <a:lnTo>
                      <a:pt x="217" y="52"/>
                    </a:lnTo>
                    <a:lnTo>
                      <a:pt x="150" y="82"/>
                    </a:lnTo>
                    <a:lnTo>
                      <a:pt x="142" y="82"/>
                    </a:lnTo>
                    <a:lnTo>
                      <a:pt x="112" y="120"/>
                    </a:lnTo>
                    <a:lnTo>
                      <a:pt x="97" y="120"/>
                    </a:lnTo>
                    <a:lnTo>
                      <a:pt x="104" y="126"/>
                    </a:lnTo>
                    <a:lnTo>
                      <a:pt x="97" y="142"/>
                    </a:lnTo>
                    <a:lnTo>
                      <a:pt x="82" y="134"/>
                    </a:lnTo>
                    <a:lnTo>
                      <a:pt x="90" y="149"/>
                    </a:lnTo>
                    <a:lnTo>
                      <a:pt x="74" y="142"/>
                    </a:lnTo>
                    <a:lnTo>
                      <a:pt x="82" y="149"/>
                    </a:lnTo>
                    <a:lnTo>
                      <a:pt x="74" y="157"/>
                    </a:lnTo>
                    <a:lnTo>
                      <a:pt x="67" y="142"/>
                    </a:lnTo>
                    <a:lnTo>
                      <a:pt x="74" y="164"/>
                    </a:lnTo>
                    <a:lnTo>
                      <a:pt x="67" y="179"/>
                    </a:lnTo>
                    <a:lnTo>
                      <a:pt x="52" y="164"/>
                    </a:lnTo>
                    <a:lnTo>
                      <a:pt x="52" y="172"/>
                    </a:lnTo>
                    <a:lnTo>
                      <a:pt x="60" y="179"/>
                    </a:lnTo>
                    <a:lnTo>
                      <a:pt x="60" y="187"/>
                    </a:lnTo>
                    <a:lnTo>
                      <a:pt x="44" y="187"/>
                    </a:lnTo>
                    <a:lnTo>
                      <a:pt x="52" y="194"/>
                    </a:lnTo>
                    <a:lnTo>
                      <a:pt x="44" y="194"/>
                    </a:lnTo>
                    <a:lnTo>
                      <a:pt x="52" y="202"/>
                    </a:lnTo>
                    <a:lnTo>
                      <a:pt x="44" y="217"/>
                    </a:lnTo>
                    <a:lnTo>
                      <a:pt x="22" y="209"/>
                    </a:lnTo>
                    <a:lnTo>
                      <a:pt x="7" y="209"/>
                    </a:lnTo>
                    <a:lnTo>
                      <a:pt x="22" y="194"/>
                    </a:lnTo>
                    <a:lnTo>
                      <a:pt x="0" y="194"/>
                    </a:lnTo>
                    <a:lnTo>
                      <a:pt x="0" y="18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1" name="Freeform 1006"/>
              <p:cNvSpPr>
                <a:spLocks/>
              </p:cNvSpPr>
              <p:nvPr/>
            </p:nvSpPr>
            <p:spPr bwMode="auto">
              <a:xfrm>
                <a:off x="3415" y="94"/>
                <a:ext cx="233" cy="226"/>
              </a:xfrm>
              <a:custGeom>
                <a:avLst/>
                <a:gdLst>
                  <a:gd name="T0" fmla="*/ 23 w 233"/>
                  <a:gd name="T1" fmla="*/ 178 h 226"/>
                  <a:gd name="T2" fmla="*/ 23 w 233"/>
                  <a:gd name="T3" fmla="*/ 170 h 226"/>
                  <a:gd name="T4" fmla="*/ 23 w 233"/>
                  <a:gd name="T5" fmla="*/ 163 h 226"/>
                  <a:gd name="T6" fmla="*/ 23 w 233"/>
                  <a:gd name="T7" fmla="*/ 147 h 226"/>
                  <a:gd name="T8" fmla="*/ 31 w 233"/>
                  <a:gd name="T9" fmla="*/ 139 h 226"/>
                  <a:gd name="T10" fmla="*/ 23 w 233"/>
                  <a:gd name="T11" fmla="*/ 131 h 226"/>
                  <a:gd name="T12" fmla="*/ 31 w 233"/>
                  <a:gd name="T13" fmla="*/ 116 h 226"/>
                  <a:gd name="T14" fmla="*/ 54 w 233"/>
                  <a:gd name="T15" fmla="*/ 108 h 226"/>
                  <a:gd name="T16" fmla="*/ 100 w 233"/>
                  <a:gd name="T17" fmla="*/ 54 h 226"/>
                  <a:gd name="T18" fmla="*/ 100 w 233"/>
                  <a:gd name="T19" fmla="*/ 69 h 226"/>
                  <a:gd name="T20" fmla="*/ 108 w 233"/>
                  <a:gd name="T21" fmla="*/ 46 h 226"/>
                  <a:gd name="T22" fmla="*/ 163 w 233"/>
                  <a:gd name="T23" fmla="*/ 46 h 226"/>
                  <a:gd name="T24" fmla="*/ 225 w 233"/>
                  <a:gd name="T25" fmla="*/ 7 h 226"/>
                  <a:gd name="T26" fmla="*/ 232 w 233"/>
                  <a:gd name="T27" fmla="*/ 31 h 226"/>
                  <a:gd name="T28" fmla="*/ 155 w 233"/>
                  <a:gd name="T29" fmla="*/ 85 h 226"/>
                  <a:gd name="T30" fmla="*/ 116 w 233"/>
                  <a:gd name="T31" fmla="*/ 124 h 226"/>
                  <a:gd name="T32" fmla="*/ 108 w 233"/>
                  <a:gd name="T33" fmla="*/ 131 h 226"/>
                  <a:gd name="T34" fmla="*/ 85 w 233"/>
                  <a:gd name="T35" fmla="*/ 139 h 226"/>
                  <a:gd name="T36" fmla="*/ 77 w 233"/>
                  <a:gd name="T37" fmla="*/ 147 h 226"/>
                  <a:gd name="T38" fmla="*/ 77 w 233"/>
                  <a:gd name="T39" fmla="*/ 163 h 226"/>
                  <a:gd name="T40" fmla="*/ 77 w 233"/>
                  <a:gd name="T41" fmla="*/ 170 h 226"/>
                  <a:gd name="T42" fmla="*/ 54 w 233"/>
                  <a:gd name="T43" fmla="*/ 170 h 226"/>
                  <a:gd name="T44" fmla="*/ 62 w 233"/>
                  <a:gd name="T45" fmla="*/ 186 h 226"/>
                  <a:gd name="T46" fmla="*/ 46 w 233"/>
                  <a:gd name="T47" fmla="*/ 194 h 226"/>
                  <a:gd name="T48" fmla="*/ 46 w 233"/>
                  <a:gd name="T49" fmla="*/ 201 h 226"/>
                  <a:gd name="T50" fmla="*/ 46 w 233"/>
                  <a:gd name="T51" fmla="*/ 225 h 226"/>
                  <a:gd name="T52" fmla="*/ 7 w 233"/>
                  <a:gd name="T53" fmla="*/ 217 h 226"/>
                  <a:gd name="T54" fmla="*/ 0 w 233"/>
                  <a:gd name="T55" fmla="*/ 201 h 226"/>
                  <a:gd name="T56" fmla="*/ 23 w 233"/>
                  <a:gd name="T57" fmla="*/ 170 h 226"/>
                  <a:gd name="T58" fmla="*/ 23 w 233"/>
                  <a:gd name="T59" fmla="*/ 170 h 226"/>
                  <a:gd name="T60" fmla="*/ 23 w 233"/>
                  <a:gd name="T61" fmla="*/ 163 h 226"/>
                  <a:gd name="T62" fmla="*/ 23 w 233"/>
                  <a:gd name="T63" fmla="*/ 147 h 226"/>
                  <a:gd name="T64" fmla="*/ 31 w 233"/>
                  <a:gd name="T65" fmla="*/ 139 h 226"/>
                  <a:gd name="T66" fmla="*/ 23 w 233"/>
                  <a:gd name="T67" fmla="*/ 131 h 226"/>
                  <a:gd name="T68" fmla="*/ 31 w 233"/>
                  <a:gd name="T69" fmla="*/ 116 h 226"/>
                  <a:gd name="T70" fmla="*/ 54 w 233"/>
                  <a:gd name="T71" fmla="*/ 108 h 226"/>
                  <a:gd name="T72" fmla="*/ 100 w 233"/>
                  <a:gd name="T73" fmla="*/ 54 h 226"/>
                  <a:gd name="T74" fmla="*/ 100 w 233"/>
                  <a:gd name="T75" fmla="*/ 62 h 226"/>
                  <a:gd name="T76" fmla="*/ 108 w 233"/>
                  <a:gd name="T77" fmla="*/ 46 h 226"/>
                  <a:gd name="T78" fmla="*/ 163 w 233"/>
                  <a:gd name="T79" fmla="*/ 46 h 226"/>
                  <a:gd name="T80" fmla="*/ 225 w 233"/>
                  <a:gd name="T81" fmla="*/ 7 h 226"/>
                  <a:gd name="T82" fmla="*/ 232 w 233"/>
                  <a:gd name="T83" fmla="*/ 31 h 226"/>
                  <a:gd name="T84" fmla="*/ 155 w 233"/>
                  <a:gd name="T85" fmla="*/ 85 h 226"/>
                  <a:gd name="T86" fmla="*/ 116 w 233"/>
                  <a:gd name="T87" fmla="*/ 124 h 226"/>
                  <a:gd name="T88" fmla="*/ 108 w 233"/>
                  <a:gd name="T89" fmla="*/ 131 h 226"/>
                  <a:gd name="T90" fmla="*/ 85 w 233"/>
                  <a:gd name="T91" fmla="*/ 139 h 226"/>
                  <a:gd name="T92" fmla="*/ 77 w 233"/>
                  <a:gd name="T93" fmla="*/ 147 h 226"/>
                  <a:gd name="T94" fmla="*/ 77 w 233"/>
                  <a:gd name="T95" fmla="*/ 163 h 226"/>
                  <a:gd name="T96" fmla="*/ 77 w 233"/>
                  <a:gd name="T97" fmla="*/ 170 h 226"/>
                  <a:gd name="T98" fmla="*/ 54 w 233"/>
                  <a:gd name="T99" fmla="*/ 170 h 226"/>
                  <a:gd name="T100" fmla="*/ 62 w 233"/>
                  <a:gd name="T101" fmla="*/ 186 h 226"/>
                  <a:gd name="T102" fmla="*/ 46 w 233"/>
                  <a:gd name="T103" fmla="*/ 194 h 226"/>
                  <a:gd name="T104" fmla="*/ 46 w 233"/>
                  <a:gd name="T105" fmla="*/ 201 h 226"/>
                  <a:gd name="T106" fmla="*/ 46 w 233"/>
                  <a:gd name="T107" fmla="*/ 225 h 226"/>
                  <a:gd name="T108" fmla="*/ 7 w 233"/>
                  <a:gd name="T109" fmla="*/ 217 h 226"/>
                  <a:gd name="T110" fmla="*/ 0 w 233"/>
                  <a:gd name="T111" fmla="*/ 201 h 22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33"/>
                  <a:gd name="T169" fmla="*/ 0 h 226"/>
                  <a:gd name="T170" fmla="*/ 233 w 233"/>
                  <a:gd name="T171" fmla="*/ 226 h 22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33" h="226">
                    <a:moveTo>
                      <a:pt x="23" y="178"/>
                    </a:moveTo>
                    <a:lnTo>
                      <a:pt x="23" y="178"/>
                    </a:lnTo>
                    <a:lnTo>
                      <a:pt x="38" y="178"/>
                    </a:lnTo>
                    <a:lnTo>
                      <a:pt x="23" y="170"/>
                    </a:lnTo>
                    <a:lnTo>
                      <a:pt x="31" y="170"/>
                    </a:lnTo>
                    <a:lnTo>
                      <a:pt x="23" y="163"/>
                    </a:lnTo>
                    <a:lnTo>
                      <a:pt x="31" y="163"/>
                    </a:lnTo>
                    <a:lnTo>
                      <a:pt x="23" y="147"/>
                    </a:lnTo>
                    <a:lnTo>
                      <a:pt x="46" y="147"/>
                    </a:lnTo>
                    <a:lnTo>
                      <a:pt x="31" y="139"/>
                    </a:lnTo>
                    <a:lnTo>
                      <a:pt x="31" y="131"/>
                    </a:lnTo>
                    <a:lnTo>
                      <a:pt x="23" y="131"/>
                    </a:lnTo>
                    <a:lnTo>
                      <a:pt x="23" y="124"/>
                    </a:lnTo>
                    <a:lnTo>
                      <a:pt x="31" y="116"/>
                    </a:lnTo>
                    <a:lnTo>
                      <a:pt x="38" y="124"/>
                    </a:lnTo>
                    <a:lnTo>
                      <a:pt x="54" y="108"/>
                    </a:lnTo>
                    <a:lnTo>
                      <a:pt x="77" y="77"/>
                    </a:lnTo>
                    <a:lnTo>
                      <a:pt x="100" y="54"/>
                    </a:lnTo>
                    <a:lnTo>
                      <a:pt x="108" y="62"/>
                    </a:lnTo>
                    <a:lnTo>
                      <a:pt x="100" y="69"/>
                    </a:lnTo>
                    <a:lnTo>
                      <a:pt x="108" y="62"/>
                    </a:lnTo>
                    <a:lnTo>
                      <a:pt x="108" y="46"/>
                    </a:lnTo>
                    <a:lnTo>
                      <a:pt x="131" y="54"/>
                    </a:lnTo>
                    <a:lnTo>
                      <a:pt x="163" y="46"/>
                    </a:lnTo>
                    <a:lnTo>
                      <a:pt x="209" y="0"/>
                    </a:lnTo>
                    <a:lnTo>
                      <a:pt x="225" y="7"/>
                    </a:lnTo>
                    <a:lnTo>
                      <a:pt x="232" y="23"/>
                    </a:lnTo>
                    <a:lnTo>
                      <a:pt x="232" y="31"/>
                    </a:lnTo>
                    <a:lnTo>
                      <a:pt x="225" y="54"/>
                    </a:lnTo>
                    <a:lnTo>
                      <a:pt x="155" y="85"/>
                    </a:lnTo>
                    <a:lnTo>
                      <a:pt x="147" y="85"/>
                    </a:lnTo>
                    <a:lnTo>
                      <a:pt x="116" y="124"/>
                    </a:lnTo>
                    <a:lnTo>
                      <a:pt x="100" y="124"/>
                    </a:lnTo>
                    <a:lnTo>
                      <a:pt x="108" y="131"/>
                    </a:lnTo>
                    <a:lnTo>
                      <a:pt x="100" y="147"/>
                    </a:lnTo>
                    <a:lnTo>
                      <a:pt x="85" y="139"/>
                    </a:lnTo>
                    <a:lnTo>
                      <a:pt x="93" y="155"/>
                    </a:lnTo>
                    <a:lnTo>
                      <a:pt x="77" y="147"/>
                    </a:lnTo>
                    <a:lnTo>
                      <a:pt x="85" y="155"/>
                    </a:lnTo>
                    <a:lnTo>
                      <a:pt x="77" y="163"/>
                    </a:lnTo>
                    <a:lnTo>
                      <a:pt x="69" y="155"/>
                    </a:lnTo>
                    <a:lnTo>
                      <a:pt x="77" y="170"/>
                    </a:lnTo>
                    <a:lnTo>
                      <a:pt x="69" y="186"/>
                    </a:lnTo>
                    <a:lnTo>
                      <a:pt x="54" y="170"/>
                    </a:lnTo>
                    <a:lnTo>
                      <a:pt x="54" y="178"/>
                    </a:lnTo>
                    <a:lnTo>
                      <a:pt x="62" y="186"/>
                    </a:lnTo>
                    <a:lnTo>
                      <a:pt x="62" y="194"/>
                    </a:lnTo>
                    <a:lnTo>
                      <a:pt x="46" y="194"/>
                    </a:lnTo>
                    <a:lnTo>
                      <a:pt x="54" y="201"/>
                    </a:lnTo>
                    <a:lnTo>
                      <a:pt x="46" y="201"/>
                    </a:lnTo>
                    <a:lnTo>
                      <a:pt x="54" y="217"/>
                    </a:lnTo>
                    <a:lnTo>
                      <a:pt x="46" y="225"/>
                    </a:lnTo>
                    <a:lnTo>
                      <a:pt x="23" y="217"/>
                    </a:lnTo>
                    <a:lnTo>
                      <a:pt x="7" y="217"/>
                    </a:lnTo>
                    <a:lnTo>
                      <a:pt x="23" y="201"/>
                    </a:lnTo>
                    <a:lnTo>
                      <a:pt x="0" y="201"/>
                    </a:lnTo>
                    <a:lnTo>
                      <a:pt x="0" y="194"/>
                    </a:lnTo>
                    <a:lnTo>
                      <a:pt x="23" y="170"/>
                    </a:lnTo>
                    <a:lnTo>
                      <a:pt x="38" y="178"/>
                    </a:lnTo>
                    <a:lnTo>
                      <a:pt x="23" y="170"/>
                    </a:lnTo>
                    <a:lnTo>
                      <a:pt x="31" y="163"/>
                    </a:lnTo>
                    <a:lnTo>
                      <a:pt x="23" y="163"/>
                    </a:lnTo>
                    <a:lnTo>
                      <a:pt x="31" y="155"/>
                    </a:lnTo>
                    <a:lnTo>
                      <a:pt x="23" y="147"/>
                    </a:lnTo>
                    <a:lnTo>
                      <a:pt x="46" y="147"/>
                    </a:lnTo>
                    <a:lnTo>
                      <a:pt x="31" y="139"/>
                    </a:lnTo>
                    <a:lnTo>
                      <a:pt x="31" y="131"/>
                    </a:lnTo>
                    <a:lnTo>
                      <a:pt x="23" y="131"/>
                    </a:lnTo>
                    <a:lnTo>
                      <a:pt x="23" y="124"/>
                    </a:lnTo>
                    <a:lnTo>
                      <a:pt x="31" y="116"/>
                    </a:lnTo>
                    <a:lnTo>
                      <a:pt x="38" y="124"/>
                    </a:lnTo>
                    <a:lnTo>
                      <a:pt x="54" y="108"/>
                    </a:lnTo>
                    <a:lnTo>
                      <a:pt x="77" y="77"/>
                    </a:lnTo>
                    <a:lnTo>
                      <a:pt x="100" y="54"/>
                    </a:lnTo>
                    <a:lnTo>
                      <a:pt x="108" y="54"/>
                    </a:lnTo>
                    <a:lnTo>
                      <a:pt x="100" y="62"/>
                    </a:lnTo>
                    <a:lnTo>
                      <a:pt x="108" y="62"/>
                    </a:lnTo>
                    <a:lnTo>
                      <a:pt x="108" y="46"/>
                    </a:lnTo>
                    <a:lnTo>
                      <a:pt x="131" y="54"/>
                    </a:lnTo>
                    <a:lnTo>
                      <a:pt x="163" y="46"/>
                    </a:lnTo>
                    <a:lnTo>
                      <a:pt x="209" y="0"/>
                    </a:lnTo>
                    <a:lnTo>
                      <a:pt x="225" y="7"/>
                    </a:lnTo>
                    <a:lnTo>
                      <a:pt x="232" y="23"/>
                    </a:lnTo>
                    <a:lnTo>
                      <a:pt x="232" y="31"/>
                    </a:lnTo>
                    <a:lnTo>
                      <a:pt x="225" y="54"/>
                    </a:lnTo>
                    <a:lnTo>
                      <a:pt x="155" y="85"/>
                    </a:lnTo>
                    <a:lnTo>
                      <a:pt x="147" y="85"/>
                    </a:lnTo>
                    <a:lnTo>
                      <a:pt x="116" y="124"/>
                    </a:lnTo>
                    <a:lnTo>
                      <a:pt x="100" y="124"/>
                    </a:lnTo>
                    <a:lnTo>
                      <a:pt x="108" y="131"/>
                    </a:lnTo>
                    <a:lnTo>
                      <a:pt x="100" y="147"/>
                    </a:lnTo>
                    <a:lnTo>
                      <a:pt x="85" y="139"/>
                    </a:lnTo>
                    <a:lnTo>
                      <a:pt x="93" y="155"/>
                    </a:lnTo>
                    <a:lnTo>
                      <a:pt x="77" y="147"/>
                    </a:lnTo>
                    <a:lnTo>
                      <a:pt x="85" y="155"/>
                    </a:lnTo>
                    <a:lnTo>
                      <a:pt x="77" y="163"/>
                    </a:lnTo>
                    <a:lnTo>
                      <a:pt x="69" y="147"/>
                    </a:lnTo>
                    <a:lnTo>
                      <a:pt x="77" y="170"/>
                    </a:lnTo>
                    <a:lnTo>
                      <a:pt x="69" y="186"/>
                    </a:lnTo>
                    <a:lnTo>
                      <a:pt x="54" y="170"/>
                    </a:lnTo>
                    <a:lnTo>
                      <a:pt x="54" y="178"/>
                    </a:lnTo>
                    <a:lnTo>
                      <a:pt x="62" y="186"/>
                    </a:lnTo>
                    <a:lnTo>
                      <a:pt x="62" y="194"/>
                    </a:lnTo>
                    <a:lnTo>
                      <a:pt x="46" y="194"/>
                    </a:lnTo>
                    <a:lnTo>
                      <a:pt x="54" y="201"/>
                    </a:lnTo>
                    <a:lnTo>
                      <a:pt x="46" y="201"/>
                    </a:lnTo>
                    <a:lnTo>
                      <a:pt x="54" y="209"/>
                    </a:lnTo>
                    <a:lnTo>
                      <a:pt x="46" y="225"/>
                    </a:lnTo>
                    <a:lnTo>
                      <a:pt x="23" y="217"/>
                    </a:lnTo>
                    <a:lnTo>
                      <a:pt x="7" y="217"/>
                    </a:lnTo>
                    <a:lnTo>
                      <a:pt x="23" y="201"/>
                    </a:lnTo>
                    <a:lnTo>
                      <a:pt x="0" y="201"/>
                    </a:lnTo>
                    <a:lnTo>
                      <a:pt x="0" y="19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2" name="Freeform 1007"/>
              <p:cNvSpPr>
                <a:spLocks/>
              </p:cNvSpPr>
              <p:nvPr/>
            </p:nvSpPr>
            <p:spPr bwMode="auto">
              <a:xfrm>
                <a:off x="3376" y="311"/>
                <a:ext cx="94" cy="132"/>
              </a:xfrm>
              <a:custGeom>
                <a:avLst/>
                <a:gdLst>
                  <a:gd name="T0" fmla="*/ 36 w 94"/>
                  <a:gd name="T1" fmla="*/ 8 h 132"/>
                  <a:gd name="T2" fmla="*/ 36 w 94"/>
                  <a:gd name="T3" fmla="*/ 8 h 132"/>
                  <a:gd name="T4" fmla="*/ 57 w 94"/>
                  <a:gd name="T5" fmla="*/ 0 h 132"/>
                  <a:gd name="T6" fmla="*/ 71 w 94"/>
                  <a:gd name="T7" fmla="*/ 8 h 132"/>
                  <a:gd name="T8" fmla="*/ 64 w 94"/>
                  <a:gd name="T9" fmla="*/ 22 h 132"/>
                  <a:gd name="T10" fmla="*/ 71 w 94"/>
                  <a:gd name="T11" fmla="*/ 22 h 132"/>
                  <a:gd name="T12" fmla="*/ 57 w 94"/>
                  <a:gd name="T13" fmla="*/ 29 h 132"/>
                  <a:gd name="T14" fmla="*/ 64 w 94"/>
                  <a:gd name="T15" fmla="*/ 29 h 132"/>
                  <a:gd name="T16" fmla="*/ 57 w 94"/>
                  <a:gd name="T17" fmla="*/ 43 h 132"/>
                  <a:gd name="T18" fmla="*/ 57 w 94"/>
                  <a:gd name="T19" fmla="*/ 66 h 132"/>
                  <a:gd name="T20" fmla="*/ 71 w 94"/>
                  <a:gd name="T21" fmla="*/ 102 h 132"/>
                  <a:gd name="T22" fmla="*/ 93 w 94"/>
                  <a:gd name="T23" fmla="*/ 124 h 132"/>
                  <a:gd name="T24" fmla="*/ 78 w 94"/>
                  <a:gd name="T25" fmla="*/ 124 h 132"/>
                  <a:gd name="T26" fmla="*/ 86 w 94"/>
                  <a:gd name="T27" fmla="*/ 131 h 132"/>
                  <a:gd name="T28" fmla="*/ 78 w 94"/>
                  <a:gd name="T29" fmla="*/ 124 h 132"/>
                  <a:gd name="T30" fmla="*/ 71 w 94"/>
                  <a:gd name="T31" fmla="*/ 124 h 132"/>
                  <a:gd name="T32" fmla="*/ 71 w 94"/>
                  <a:gd name="T33" fmla="*/ 131 h 132"/>
                  <a:gd name="T34" fmla="*/ 57 w 94"/>
                  <a:gd name="T35" fmla="*/ 124 h 132"/>
                  <a:gd name="T36" fmla="*/ 57 w 94"/>
                  <a:gd name="T37" fmla="*/ 131 h 132"/>
                  <a:gd name="T38" fmla="*/ 50 w 94"/>
                  <a:gd name="T39" fmla="*/ 124 h 132"/>
                  <a:gd name="T40" fmla="*/ 36 w 94"/>
                  <a:gd name="T41" fmla="*/ 117 h 132"/>
                  <a:gd name="T42" fmla="*/ 36 w 94"/>
                  <a:gd name="T43" fmla="*/ 109 h 132"/>
                  <a:gd name="T44" fmla="*/ 42 w 94"/>
                  <a:gd name="T45" fmla="*/ 109 h 132"/>
                  <a:gd name="T46" fmla="*/ 36 w 94"/>
                  <a:gd name="T47" fmla="*/ 102 h 132"/>
                  <a:gd name="T48" fmla="*/ 36 w 94"/>
                  <a:gd name="T49" fmla="*/ 88 h 132"/>
                  <a:gd name="T50" fmla="*/ 29 w 94"/>
                  <a:gd name="T51" fmla="*/ 95 h 132"/>
                  <a:gd name="T52" fmla="*/ 29 w 94"/>
                  <a:gd name="T53" fmla="*/ 88 h 132"/>
                  <a:gd name="T54" fmla="*/ 7 w 94"/>
                  <a:gd name="T55" fmla="*/ 88 h 132"/>
                  <a:gd name="T56" fmla="*/ 0 w 94"/>
                  <a:gd name="T57" fmla="*/ 73 h 132"/>
                  <a:gd name="T58" fmla="*/ 7 w 94"/>
                  <a:gd name="T59" fmla="*/ 66 h 132"/>
                  <a:gd name="T60" fmla="*/ 14 w 94"/>
                  <a:gd name="T61" fmla="*/ 66 h 132"/>
                  <a:gd name="T62" fmla="*/ 29 w 94"/>
                  <a:gd name="T63" fmla="*/ 37 h 132"/>
                  <a:gd name="T64" fmla="*/ 21 w 94"/>
                  <a:gd name="T65" fmla="*/ 43 h 132"/>
                  <a:gd name="T66" fmla="*/ 14 w 94"/>
                  <a:gd name="T67" fmla="*/ 29 h 132"/>
                  <a:gd name="T68" fmla="*/ 29 w 94"/>
                  <a:gd name="T69" fmla="*/ 22 h 132"/>
                  <a:gd name="T70" fmla="*/ 29 w 94"/>
                  <a:gd name="T71" fmla="*/ 14 h 132"/>
                  <a:gd name="T72" fmla="*/ 36 w 94"/>
                  <a:gd name="T73" fmla="*/ 8 h 1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4"/>
                  <a:gd name="T112" fmla="*/ 0 h 132"/>
                  <a:gd name="T113" fmla="*/ 94 w 94"/>
                  <a:gd name="T114" fmla="*/ 132 h 132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4" h="132">
                    <a:moveTo>
                      <a:pt x="36" y="8"/>
                    </a:moveTo>
                    <a:lnTo>
                      <a:pt x="36" y="8"/>
                    </a:lnTo>
                    <a:lnTo>
                      <a:pt x="57" y="0"/>
                    </a:lnTo>
                    <a:lnTo>
                      <a:pt x="71" y="8"/>
                    </a:lnTo>
                    <a:lnTo>
                      <a:pt x="64" y="22"/>
                    </a:lnTo>
                    <a:lnTo>
                      <a:pt x="71" y="22"/>
                    </a:lnTo>
                    <a:lnTo>
                      <a:pt x="57" y="29"/>
                    </a:lnTo>
                    <a:lnTo>
                      <a:pt x="64" y="29"/>
                    </a:lnTo>
                    <a:lnTo>
                      <a:pt x="57" y="43"/>
                    </a:lnTo>
                    <a:lnTo>
                      <a:pt x="57" y="66"/>
                    </a:lnTo>
                    <a:lnTo>
                      <a:pt x="71" y="102"/>
                    </a:lnTo>
                    <a:lnTo>
                      <a:pt x="93" y="124"/>
                    </a:lnTo>
                    <a:lnTo>
                      <a:pt x="78" y="124"/>
                    </a:lnTo>
                    <a:lnTo>
                      <a:pt x="86" y="131"/>
                    </a:lnTo>
                    <a:lnTo>
                      <a:pt x="78" y="124"/>
                    </a:lnTo>
                    <a:lnTo>
                      <a:pt x="71" y="124"/>
                    </a:lnTo>
                    <a:lnTo>
                      <a:pt x="71" y="131"/>
                    </a:lnTo>
                    <a:lnTo>
                      <a:pt x="57" y="124"/>
                    </a:lnTo>
                    <a:lnTo>
                      <a:pt x="57" y="131"/>
                    </a:lnTo>
                    <a:lnTo>
                      <a:pt x="50" y="124"/>
                    </a:lnTo>
                    <a:lnTo>
                      <a:pt x="36" y="117"/>
                    </a:lnTo>
                    <a:lnTo>
                      <a:pt x="36" y="109"/>
                    </a:lnTo>
                    <a:lnTo>
                      <a:pt x="42" y="109"/>
                    </a:lnTo>
                    <a:lnTo>
                      <a:pt x="36" y="102"/>
                    </a:lnTo>
                    <a:lnTo>
                      <a:pt x="36" y="88"/>
                    </a:lnTo>
                    <a:lnTo>
                      <a:pt x="29" y="95"/>
                    </a:lnTo>
                    <a:lnTo>
                      <a:pt x="29" y="88"/>
                    </a:lnTo>
                    <a:lnTo>
                      <a:pt x="7" y="88"/>
                    </a:lnTo>
                    <a:lnTo>
                      <a:pt x="0" y="73"/>
                    </a:lnTo>
                    <a:lnTo>
                      <a:pt x="7" y="66"/>
                    </a:lnTo>
                    <a:lnTo>
                      <a:pt x="14" y="66"/>
                    </a:lnTo>
                    <a:lnTo>
                      <a:pt x="29" y="37"/>
                    </a:lnTo>
                    <a:lnTo>
                      <a:pt x="21" y="43"/>
                    </a:lnTo>
                    <a:lnTo>
                      <a:pt x="14" y="29"/>
                    </a:lnTo>
                    <a:lnTo>
                      <a:pt x="29" y="22"/>
                    </a:lnTo>
                    <a:lnTo>
                      <a:pt x="29" y="14"/>
                    </a:lnTo>
                    <a:lnTo>
                      <a:pt x="36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3" name="Freeform 1008"/>
              <p:cNvSpPr>
                <a:spLocks/>
              </p:cNvSpPr>
              <p:nvPr/>
            </p:nvSpPr>
            <p:spPr bwMode="auto">
              <a:xfrm>
                <a:off x="3376" y="311"/>
                <a:ext cx="102" cy="140"/>
              </a:xfrm>
              <a:custGeom>
                <a:avLst/>
                <a:gdLst>
                  <a:gd name="T0" fmla="*/ 62 w 102"/>
                  <a:gd name="T1" fmla="*/ 0 h 140"/>
                  <a:gd name="T2" fmla="*/ 70 w 102"/>
                  <a:gd name="T3" fmla="*/ 23 h 140"/>
                  <a:gd name="T4" fmla="*/ 77 w 102"/>
                  <a:gd name="T5" fmla="*/ 31 h 140"/>
                  <a:gd name="T6" fmla="*/ 70 w 102"/>
                  <a:gd name="T7" fmla="*/ 39 h 140"/>
                  <a:gd name="T8" fmla="*/ 62 w 102"/>
                  <a:gd name="T9" fmla="*/ 77 h 140"/>
                  <a:gd name="T10" fmla="*/ 101 w 102"/>
                  <a:gd name="T11" fmla="*/ 132 h 140"/>
                  <a:gd name="T12" fmla="*/ 93 w 102"/>
                  <a:gd name="T13" fmla="*/ 139 h 140"/>
                  <a:gd name="T14" fmla="*/ 77 w 102"/>
                  <a:gd name="T15" fmla="*/ 132 h 140"/>
                  <a:gd name="T16" fmla="*/ 62 w 102"/>
                  <a:gd name="T17" fmla="*/ 132 h 140"/>
                  <a:gd name="T18" fmla="*/ 54 w 102"/>
                  <a:gd name="T19" fmla="*/ 132 h 140"/>
                  <a:gd name="T20" fmla="*/ 39 w 102"/>
                  <a:gd name="T21" fmla="*/ 116 h 140"/>
                  <a:gd name="T22" fmla="*/ 39 w 102"/>
                  <a:gd name="T23" fmla="*/ 108 h 140"/>
                  <a:gd name="T24" fmla="*/ 31 w 102"/>
                  <a:gd name="T25" fmla="*/ 108 h 140"/>
                  <a:gd name="T26" fmla="*/ 8 w 102"/>
                  <a:gd name="T27" fmla="*/ 93 h 140"/>
                  <a:gd name="T28" fmla="*/ 8 w 102"/>
                  <a:gd name="T29" fmla="*/ 70 h 140"/>
                  <a:gd name="T30" fmla="*/ 31 w 102"/>
                  <a:gd name="T31" fmla="*/ 39 h 140"/>
                  <a:gd name="T32" fmla="*/ 15 w 102"/>
                  <a:gd name="T33" fmla="*/ 31 h 140"/>
                  <a:gd name="T34" fmla="*/ 31 w 102"/>
                  <a:gd name="T35" fmla="*/ 15 h 140"/>
                  <a:gd name="T36" fmla="*/ 62 w 102"/>
                  <a:gd name="T37" fmla="*/ 0 h 140"/>
                  <a:gd name="T38" fmla="*/ 70 w 102"/>
                  <a:gd name="T39" fmla="*/ 23 h 140"/>
                  <a:gd name="T40" fmla="*/ 62 w 102"/>
                  <a:gd name="T41" fmla="*/ 31 h 140"/>
                  <a:gd name="T42" fmla="*/ 62 w 102"/>
                  <a:gd name="T43" fmla="*/ 46 h 140"/>
                  <a:gd name="T44" fmla="*/ 77 w 102"/>
                  <a:gd name="T45" fmla="*/ 108 h 140"/>
                  <a:gd name="T46" fmla="*/ 85 w 102"/>
                  <a:gd name="T47" fmla="*/ 132 h 140"/>
                  <a:gd name="T48" fmla="*/ 85 w 102"/>
                  <a:gd name="T49" fmla="*/ 132 h 140"/>
                  <a:gd name="T50" fmla="*/ 77 w 102"/>
                  <a:gd name="T51" fmla="*/ 139 h 140"/>
                  <a:gd name="T52" fmla="*/ 62 w 102"/>
                  <a:gd name="T53" fmla="*/ 139 h 140"/>
                  <a:gd name="T54" fmla="*/ 39 w 102"/>
                  <a:gd name="T55" fmla="*/ 124 h 140"/>
                  <a:gd name="T56" fmla="*/ 46 w 102"/>
                  <a:gd name="T57" fmla="*/ 116 h 140"/>
                  <a:gd name="T58" fmla="*/ 39 w 102"/>
                  <a:gd name="T59" fmla="*/ 93 h 140"/>
                  <a:gd name="T60" fmla="*/ 31 w 102"/>
                  <a:gd name="T61" fmla="*/ 93 h 140"/>
                  <a:gd name="T62" fmla="*/ 0 w 102"/>
                  <a:gd name="T63" fmla="*/ 77 h 140"/>
                  <a:gd name="T64" fmla="*/ 15 w 102"/>
                  <a:gd name="T65" fmla="*/ 70 h 140"/>
                  <a:gd name="T66" fmla="*/ 23 w 102"/>
                  <a:gd name="T67" fmla="*/ 46 h 140"/>
                  <a:gd name="T68" fmla="*/ 31 w 102"/>
                  <a:gd name="T69" fmla="*/ 23 h 140"/>
                  <a:gd name="T70" fmla="*/ 39 w 102"/>
                  <a:gd name="T71" fmla="*/ 8 h 1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2"/>
                  <a:gd name="T109" fmla="*/ 0 h 140"/>
                  <a:gd name="T110" fmla="*/ 102 w 102"/>
                  <a:gd name="T111" fmla="*/ 140 h 14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2" h="140">
                    <a:moveTo>
                      <a:pt x="62" y="0"/>
                    </a:moveTo>
                    <a:lnTo>
                      <a:pt x="62" y="0"/>
                    </a:lnTo>
                    <a:lnTo>
                      <a:pt x="77" y="15"/>
                    </a:lnTo>
                    <a:lnTo>
                      <a:pt x="70" y="23"/>
                    </a:lnTo>
                    <a:lnTo>
                      <a:pt x="77" y="23"/>
                    </a:lnTo>
                    <a:lnTo>
                      <a:pt x="77" y="31"/>
                    </a:lnTo>
                    <a:lnTo>
                      <a:pt x="62" y="31"/>
                    </a:lnTo>
                    <a:lnTo>
                      <a:pt x="70" y="39"/>
                    </a:lnTo>
                    <a:lnTo>
                      <a:pt x="62" y="46"/>
                    </a:lnTo>
                    <a:lnTo>
                      <a:pt x="62" y="77"/>
                    </a:lnTo>
                    <a:lnTo>
                      <a:pt x="77" y="108"/>
                    </a:lnTo>
                    <a:lnTo>
                      <a:pt x="101" y="132"/>
                    </a:lnTo>
                    <a:lnTo>
                      <a:pt x="85" y="139"/>
                    </a:lnTo>
                    <a:lnTo>
                      <a:pt x="93" y="139"/>
                    </a:lnTo>
                    <a:lnTo>
                      <a:pt x="85" y="132"/>
                    </a:lnTo>
                    <a:lnTo>
                      <a:pt x="77" y="132"/>
                    </a:lnTo>
                    <a:lnTo>
                      <a:pt x="77" y="139"/>
                    </a:lnTo>
                    <a:lnTo>
                      <a:pt x="62" y="132"/>
                    </a:lnTo>
                    <a:lnTo>
                      <a:pt x="62" y="139"/>
                    </a:lnTo>
                    <a:lnTo>
                      <a:pt x="54" y="132"/>
                    </a:lnTo>
                    <a:lnTo>
                      <a:pt x="39" y="132"/>
                    </a:lnTo>
                    <a:lnTo>
                      <a:pt x="39" y="116"/>
                    </a:lnTo>
                    <a:lnTo>
                      <a:pt x="46" y="116"/>
                    </a:lnTo>
                    <a:lnTo>
                      <a:pt x="39" y="108"/>
                    </a:lnTo>
                    <a:lnTo>
                      <a:pt x="39" y="93"/>
                    </a:lnTo>
                    <a:lnTo>
                      <a:pt x="31" y="108"/>
                    </a:lnTo>
                    <a:lnTo>
                      <a:pt x="31" y="93"/>
                    </a:lnTo>
                    <a:lnTo>
                      <a:pt x="8" y="93"/>
                    </a:lnTo>
                    <a:lnTo>
                      <a:pt x="0" y="85"/>
                    </a:lnTo>
                    <a:lnTo>
                      <a:pt x="8" y="70"/>
                    </a:lnTo>
                    <a:lnTo>
                      <a:pt x="15" y="70"/>
                    </a:lnTo>
                    <a:lnTo>
                      <a:pt x="31" y="39"/>
                    </a:lnTo>
                    <a:lnTo>
                      <a:pt x="23" y="46"/>
                    </a:lnTo>
                    <a:lnTo>
                      <a:pt x="15" y="31"/>
                    </a:lnTo>
                    <a:lnTo>
                      <a:pt x="31" y="23"/>
                    </a:lnTo>
                    <a:lnTo>
                      <a:pt x="31" y="15"/>
                    </a:lnTo>
                    <a:lnTo>
                      <a:pt x="39" y="8"/>
                    </a:lnTo>
                    <a:lnTo>
                      <a:pt x="62" y="0"/>
                    </a:lnTo>
                    <a:lnTo>
                      <a:pt x="77" y="8"/>
                    </a:lnTo>
                    <a:lnTo>
                      <a:pt x="70" y="23"/>
                    </a:lnTo>
                    <a:lnTo>
                      <a:pt x="77" y="23"/>
                    </a:lnTo>
                    <a:lnTo>
                      <a:pt x="62" y="31"/>
                    </a:lnTo>
                    <a:lnTo>
                      <a:pt x="70" y="31"/>
                    </a:lnTo>
                    <a:lnTo>
                      <a:pt x="62" y="46"/>
                    </a:lnTo>
                    <a:lnTo>
                      <a:pt x="62" y="70"/>
                    </a:lnTo>
                    <a:lnTo>
                      <a:pt x="77" y="108"/>
                    </a:lnTo>
                    <a:lnTo>
                      <a:pt x="101" y="132"/>
                    </a:lnTo>
                    <a:lnTo>
                      <a:pt x="85" y="132"/>
                    </a:lnTo>
                    <a:lnTo>
                      <a:pt x="93" y="139"/>
                    </a:lnTo>
                    <a:lnTo>
                      <a:pt x="85" y="132"/>
                    </a:lnTo>
                    <a:lnTo>
                      <a:pt x="77" y="132"/>
                    </a:lnTo>
                    <a:lnTo>
                      <a:pt x="77" y="139"/>
                    </a:lnTo>
                    <a:lnTo>
                      <a:pt x="62" y="132"/>
                    </a:lnTo>
                    <a:lnTo>
                      <a:pt x="62" y="139"/>
                    </a:lnTo>
                    <a:lnTo>
                      <a:pt x="54" y="132"/>
                    </a:lnTo>
                    <a:lnTo>
                      <a:pt x="39" y="124"/>
                    </a:lnTo>
                    <a:lnTo>
                      <a:pt x="39" y="116"/>
                    </a:lnTo>
                    <a:lnTo>
                      <a:pt x="46" y="116"/>
                    </a:lnTo>
                    <a:lnTo>
                      <a:pt x="39" y="108"/>
                    </a:lnTo>
                    <a:lnTo>
                      <a:pt x="39" y="93"/>
                    </a:lnTo>
                    <a:lnTo>
                      <a:pt x="31" y="101"/>
                    </a:lnTo>
                    <a:lnTo>
                      <a:pt x="31" y="93"/>
                    </a:lnTo>
                    <a:lnTo>
                      <a:pt x="8" y="93"/>
                    </a:lnTo>
                    <a:lnTo>
                      <a:pt x="0" y="77"/>
                    </a:lnTo>
                    <a:lnTo>
                      <a:pt x="8" y="70"/>
                    </a:lnTo>
                    <a:lnTo>
                      <a:pt x="15" y="70"/>
                    </a:lnTo>
                    <a:lnTo>
                      <a:pt x="31" y="39"/>
                    </a:lnTo>
                    <a:lnTo>
                      <a:pt x="23" y="46"/>
                    </a:lnTo>
                    <a:lnTo>
                      <a:pt x="15" y="31"/>
                    </a:lnTo>
                    <a:lnTo>
                      <a:pt x="31" y="23"/>
                    </a:lnTo>
                    <a:lnTo>
                      <a:pt x="31" y="15"/>
                    </a:lnTo>
                    <a:lnTo>
                      <a:pt x="39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4" name="Freeform 1009"/>
              <p:cNvSpPr>
                <a:spLocks/>
              </p:cNvSpPr>
              <p:nvPr/>
            </p:nvSpPr>
            <p:spPr bwMode="auto">
              <a:xfrm>
                <a:off x="3329" y="497"/>
                <a:ext cx="24" cy="24"/>
              </a:xfrm>
              <a:custGeom>
                <a:avLst/>
                <a:gdLst>
                  <a:gd name="T0" fmla="*/ 6 w 24"/>
                  <a:gd name="T1" fmla="*/ 0 h 24"/>
                  <a:gd name="T2" fmla="*/ 6 w 24"/>
                  <a:gd name="T3" fmla="*/ 0 h 24"/>
                  <a:gd name="T4" fmla="*/ 12 w 24"/>
                  <a:gd name="T5" fmla="*/ 0 h 24"/>
                  <a:gd name="T6" fmla="*/ 23 w 24"/>
                  <a:gd name="T7" fmla="*/ 12 h 24"/>
                  <a:gd name="T8" fmla="*/ 12 w 24"/>
                  <a:gd name="T9" fmla="*/ 23 h 24"/>
                  <a:gd name="T10" fmla="*/ 0 w 24"/>
                  <a:gd name="T11" fmla="*/ 23 h 24"/>
                  <a:gd name="T12" fmla="*/ 0 w 24"/>
                  <a:gd name="T13" fmla="*/ 12 h 24"/>
                  <a:gd name="T14" fmla="*/ 6 w 24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4"/>
                  <a:gd name="T26" fmla="*/ 24 w 24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4">
                    <a:moveTo>
                      <a:pt x="6" y="0"/>
                    </a:moveTo>
                    <a:lnTo>
                      <a:pt x="6" y="0"/>
                    </a:lnTo>
                    <a:lnTo>
                      <a:pt x="12" y="0"/>
                    </a:lnTo>
                    <a:lnTo>
                      <a:pt x="23" y="12"/>
                    </a:lnTo>
                    <a:lnTo>
                      <a:pt x="12" y="23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5" name="Freeform 1010"/>
              <p:cNvSpPr>
                <a:spLocks/>
              </p:cNvSpPr>
              <p:nvPr/>
            </p:nvSpPr>
            <p:spPr bwMode="auto">
              <a:xfrm>
                <a:off x="3329" y="497"/>
                <a:ext cx="32" cy="32"/>
              </a:xfrm>
              <a:custGeom>
                <a:avLst/>
                <a:gdLst>
                  <a:gd name="T0" fmla="*/ 16 w 32"/>
                  <a:gd name="T1" fmla="*/ 0 h 32"/>
                  <a:gd name="T2" fmla="*/ 16 w 32"/>
                  <a:gd name="T3" fmla="*/ 0 h 32"/>
                  <a:gd name="T4" fmla="*/ 31 w 32"/>
                  <a:gd name="T5" fmla="*/ 16 h 32"/>
                  <a:gd name="T6" fmla="*/ 16 w 32"/>
                  <a:gd name="T7" fmla="*/ 31 h 32"/>
                  <a:gd name="T8" fmla="*/ 0 w 32"/>
                  <a:gd name="T9" fmla="*/ 31 h 32"/>
                  <a:gd name="T10" fmla="*/ 0 w 32"/>
                  <a:gd name="T11" fmla="*/ 16 h 32"/>
                  <a:gd name="T12" fmla="*/ 8 w 32"/>
                  <a:gd name="T13" fmla="*/ 0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16" y="0"/>
                    </a:moveTo>
                    <a:lnTo>
                      <a:pt x="16" y="0"/>
                    </a:lnTo>
                    <a:lnTo>
                      <a:pt x="31" y="16"/>
                    </a:lnTo>
                    <a:lnTo>
                      <a:pt x="16" y="31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6" name="Freeform 1011"/>
              <p:cNvSpPr>
                <a:spLocks/>
              </p:cNvSpPr>
              <p:nvPr/>
            </p:nvSpPr>
            <p:spPr bwMode="auto">
              <a:xfrm>
                <a:off x="3329" y="497"/>
                <a:ext cx="32" cy="32"/>
              </a:xfrm>
              <a:custGeom>
                <a:avLst/>
                <a:gdLst>
                  <a:gd name="T0" fmla="*/ 8 w 32"/>
                  <a:gd name="T1" fmla="*/ 0 h 32"/>
                  <a:gd name="T2" fmla="*/ 16 w 32"/>
                  <a:gd name="T3" fmla="*/ 0 h 32"/>
                  <a:gd name="T4" fmla="*/ 31 w 32"/>
                  <a:gd name="T5" fmla="*/ 16 h 32"/>
                  <a:gd name="T6" fmla="*/ 16 w 32"/>
                  <a:gd name="T7" fmla="*/ 31 h 32"/>
                  <a:gd name="T8" fmla="*/ 0 w 32"/>
                  <a:gd name="T9" fmla="*/ 31 h 32"/>
                  <a:gd name="T10" fmla="*/ 0 w 32"/>
                  <a:gd name="T11" fmla="*/ 16 h 32"/>
                  <a:gd name="T12" fmla="*/ 8 w 32"/>
                  <a:gd name="T13" fmla="*/ 0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2"/>
                  <a:gd name="T23" fmla="*/ 32 w 32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2">
                    <a:moveTo>
                      <a:pt x="8" y="0"/>
                    </a:moveTo>
                    <a:lnTo>
                      <a:pt x="16" y="0"/>
                    </a:lnTo>
                    <a:lnTo>
                      <a:pt x="31" y="16"/>
                    </a:lnTo>
                    <a:lnTo>
                      <a:pt x="16" y="31"/>
                    </a:lnTo>
                    <a:lnTo>
                      <a:pt x="0" y="31"/>
                    </a:lnTo>
                    <a:lnTo>
                      <a:pt x="0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7" name="Freeform 1012"/>
              <p:cNvSpPr>
                <a:spLocks/>
              </p:cNvSpPr>
              <p:nvPr/>
            </p:nvSpPr>
            <p:spPr bwMode="auto">
              <a:xfrm>
                <a:off x="4881" y="1195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0 w 9"/>
                  <a:gd name="T5" fmla="*/ 8 h 9"/>
                  <a:gd name="T6" fmla="*/ 4 w 9"/>
                  <a:gd name="T7" fmla="*/ 0 h 9"/>
                  <a:gd name="T8" fmla="*/ 8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8" name="Freeform 1013"/>
              <p:cNvSpPr>
                <a:spLocks/>
              </p:cNvSpPr>
              <p:nvPr/>
            </p:nvSpPr>
            <p:spPr bwMode="auto">
              <a:xfrm>
                <a:off x="4881" y="1195"/>
                <a:ext cx="17" cy="17"/>
              </a:xfrm>
              <a:custGeom>
                <a:avLst/>
                <a:gdLst>
                  <a:gd name="T0" fmla="*/ 0 w 17"/>
                  <a:gd name="T1" fmla="*/ 16 h 17"/>
                  <a:gd name="T2" fmla="*/ 0 w 17"/>
                  <a:gd name="T3" fmla="*/ 16 h 17"/>
                  <a:gd name="T4" fmla="*/ 8 w 17"/>
                  <a:gd name="T5" fmla="*/ 8 h 17"/>
                  <a:gd name="T6" fmla="*/ 16 w 17"/>
                  <a:gd name="T7" fmla="*/ 0 h 17"/>
                  <a:gd name="T8" fmla="*/ 0 w 17"/>
                  <a:gd name="T9" fmla="*/ 16 h 17"/>
                  <a:gd name="T10" fmla="*/ 8 w 17"/>
                  <a:gd name="T11" fmla="*/ 0 h 17"/>
                  <a:gd name="T12" fmla="*/ 16 w 17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7"/>
                  <a:gd name="T23" fmla="*/ 17 w 1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7">
                    <a:moveTo>
                      <a:pt x="0" y="16"/>
                    </a:moveTo>
                    <a:lnTo>
                      <a:pt x="0" y="16"/>
                    </a:lnTo>
                    <a:lnTo>
                      <a:pt x="8" y="8"/>
                    </a:lnTo>
                    <a:lnTo>
                      <a:pt x="16" y="0"/>
                    </a:lnTo>
                    <a:lnTo>
                      <a:pt x="0" y="16"/>
                    </a:lnTo>
                    <a:lnTo>
                      <a:pt x="8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39" name="Freeform 1014"/>
              <p:cNvSpPr>
                <a:spLocks/>
              </p:cNvSpPr>
              <p:nvPr/>
            </p:nvSpPr>
            <p:spPr bwMode="auto">
              <a:xfrm>
                <a:off x="5324" y="404"/>
                <a:ext cx="55" cy="24"/>
              </a:xfrm>
              <a:custGeom>
                <a:avLst/>
                <a:gdLst>
                  <a:gd name="T0" fmla="*/ 20 w 55"/>
                  <a:gd name="T1" fmla="*/ 0 h 24"/>
                  <a:gd name="T2" fmla="*/ 20 w 55"/>
                  <a:gd name="T3" fmla="*/ 0 h 24"/>
                  <a:gd name="T4" fmla="*/ 33 w 55"/>
                  <a:gd name="T5" fmla="*/ 0 h 24"/>
                  <a:gd name="T6" fmla="*/ 54 w 55"/>
                  <a:gd name="T7" fmla="*/ 11 h 24"/>
                  <a:gd name="T8" fmla="*/ 47 w 55"/>
                  <a:gd name="T9" fmla="*/ 17 h 24"/>
                  <a:gd name="T10" fmla="*/ 33 w 55"/>
                  <a:gd name="T11" fmla="*/ 23 h 24"/>
                  <a:gd name="T12" fmla="*/ 20 w 55"/>
                  <a:gd name="T13" fmla="*/ 17 h 24"/>
                  <a:gd name="T14" fmla="*/ 6 w 55"/>
                  <a:gd name="T15" fmla="*/ 23 h 24"/>
                  <a:gd name="T16" fmla="*/ 0 w 55"/>
                  <a:gd name="T17" fmla="*/ 17 h 24"/>
                  <a:gd name="T18" fmla="*/ 20 w 55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24"/>
                  <a:gd name="T32" fmla="*/ 55 w 55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24">
                    <a:moveTo>
                      <a:pt x="20" y="0"/>
                    </a:moveTo>
                    <a:lnTo>
                      <a:pt x="20" y="0"/>
                    </a:lnTo>
                    <a:lnTo>
                      <a:pt x="33" y="0"/>
                    </a:lnTo>
                    <a:lnTo>
                      <a:pt x="54" y="11"/>
                    </a:lnTo>
                    <a:lnTo>
                      <a:pt x="47" y="17"/>
                    </a:lnTo>
                    <a:lnTo>
                      <a:pt x="33" y="23"/>
                    </a:lnTo>
                    <a:lnTo>
                      <a:pt x="20" y="17"/>
                    </a:lnTo>
                    <a:lnTo>
                      <a:pt x="6" y="23"/>
                    </a:lnTo>
                    <a:lnTo>
                      <a:pt x="0" y="17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0" name="Freeform 1015"/>
              <p:cNvSpPr>
                <a:spLocks/>
              </p:cNvSpPr>
              <p:nvPr/>
            </p:nvSpPr>
            <p:spPr bwMode="auto">
              <a:xfrm>
                <a:off x="5324" y="404"/>
                <a:ext cx="63" cy="32"/>
              </a:xfrm>
              <a:custGeom>
                <a:avLst/>
                <a:gdLst>
                  <a:gd name="T0" fmla="*/ 38 w 63"/>
                  <a:gd name="T1" fmla="*/ 0 h 32"/>
                  <a:gd name="T2" fmla="*/ 38 w 63"/>
                  <a:gd name="T3" fmla="*/ 0 h 32"/>
                  <a:gd name="T4" fmla="*/ 62 w 63"/>
                  <a:gd name="T5" fmla="*/ 15 h 32"/>
                  <a:gd name="T6" fmla="*/ 54 w 63"/>
                  <a:gd name="T7" fmla="*/ 23 h 32"/>
                  <a:gd name="T8" fmla="*/ 38 w 63"/>
                  <a:gd name="T9" fmla="*/ 31 h 32"/>
                  <a:gd name="T10" fmla="*/ 23 w 63"/>
                  <a:gd name="T11" fmla="*/ 23 h 32"/>
                  <a:gd name="T12" fmla="*/ 7 w 63"/>
                  <a:gd name="T13" fmla="*/ 31 h 32"/>
                  <a:gd name="T14" fmla="*/ 0 w 63"/>
                  <a:gd name="T15" fmla="*/ 23 h 32"/>
                  <a:gd name="T16" fmla="*/ 23 w 63"/>
                  <a:gd name="T17" fmla="*/ 0 h 32"/>
                  <a:gd name="T18" fmla="*/ 38 w 63"/>
                  <a:gd name="T19" fmla="*/ 0 h 32"/>
                  <a:gd name="T20" fmla="*/ 62 w 63"/>
                  <a:gd name="T21" fmla="*/ 15 h 32"/>
                  <a:gd name="T22" fmla="*/ 54 w 63"/>
                  <a:gd name="T23" fmla="*/ 23 h 32"/>
                  <a:gd name="T24" fmla="*/ 38 w 63"/>
                  <a:gd name="T25" fmla="*/ 31 h 32"/>
                  <a:gd name="T26" fmla="*/ 23 w 63"/>
                  <a:gd name="T27" fmla="*/ 23 h 32"/>
                  <a:gd name="T28" fmla="*/ 7 w 63"/>
                  <a:gd name="T29" fmla="*/ 31 h 32"/>
                  <a:gd name="T30" fmla="*/ 0 w 63"/>
                  <a:gd name="T31" fmla="*/ 23 h 32"/>
                  <a:gd name="T32" fmla="*/ 23 w 63"/>
                  <a:gd name="T33" fmla="*/ 0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32"/>
                  <a:gd name="T53" fmla="*/ 63 w 63"/>
                  <a:gd name="T54" fmla="*/ 32 h 3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32">
                    <a:moveTo>
                      <a:pt x="38" y="0"/>
                    </a:moveTo>
                    <a:lnTo>
                      <a:pt x="38" y="0"/>
                    </a:lnTo>
                    <a:lnTo>
                      <a:pt x="62" y="15"/>
                    </a:lnTo>
                    <a:lnTo>
                      <a:pt x="54" y="23"/>
                    </a:lnTo>
                    <a:lnTo>
                      <a:pt x="38" y="31"/>
                    </a:lnTo>
                    <a:lnTo>
                      <a:pt x="23" y="23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38" y="0"/>
                    </a:lnTo>
                    <a:lnTo>
                      <a:pt x="62" y="15"/>
                    </a:lnTo>
                    <a:lnTo>
                      <a:pt x="54" y="23"/>
                    </a:lnTo>
                    <a:lnTo>
                      <a:pt x="38" y="31"/>
                    </a:lnTo>
                    <a:lnTo>
                      <a:pt x="23" y="23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1" name="Freeform 1016"/>
              <p:cNvSpPr>
                <a:spLocks/>
              </p:cNvSpPr>
              <p:nvPr/>
            </p:nvSpPr>
            <p:spPr bwMode="auto">
              <a:xfrm>
                <a:off x="5161" y="474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5 w 16"/>
                  <a:gd name="T5" fmla="*/ 5 h 16"/>
                  <a:gd name="T6" fmla="*/ 15 w 16"/>
                  <a:gd name="T7" fmla="*/ 15 h 16"/>
                  <a:gd name="T8" fmla="*/ 5 w 16"/>
                  <a:gd name="T9" fmla="*/ 10 h 16"/>
                  <a:gd name="T10" fmla="*/ 0 w 16"/>
                  <a:gd name="T11" fmla="*/ 5 h 16"/>
                  <a:gd name="T12" fmla="*/ 0 w 16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6"/>
                  <a:gd name="T23" fmla="*/ 16 w 16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5" y="5"/>
                    </a:lnTo>
                    <a:lnTo>
                      <a:pt x="15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2" name="Freeform 1017"/>
              <p:cNvSpPr>
                <a:spLocks/>
              </p:cNvSpPr>
              <p:nvPr/>
            </p:nvSpPr>
            <p:spPr bwMode="auto">
              <a:xfrm>
                <a:off x="5161" y="474"/>
                <a:ext cx="24" cy="24"/>
              </a:xfrm>
              <a:custGeom>
                <a:avLst/>
                <a:gdLst>
                  <a:gd name="T0" fmla="*/ 23 w 24"/>
                  <a:gd name="T1" fmla="*/ 8 h 24"/>
                  <a:gd name="T2" fmla="*/ 23 w 24"/>
                  <a:gd name="T3" fmla="*/ 8 h 24"/>
                  <a:gd name="T4" fmla="*/ 23 w 24"/>
                  <a:gd name="T5" fmla="*/ 23 h 24"/>
                  <a:gd name="T6" fmla="*/ 7 w 24"/>
                  <a:gd name="T7" fmla="*/ 15 h 24"/>
                  <a:gd name="T8" fmla="*/ 0 w 24"/>
                  <a:gd name="T9" fmla="*/ 8 h 24"/>
                  <a:gd name="T10" fmla="*/ 0 w 24"/>
                  <a:gd name="T11" fmla="*/ 0 h 24"/>
                  <a:gd name="T12" fmla="*/ 23 w 24"/>
                  <a:gd name="T13" fmla="*/ 8 h 24"/>
                  <a:gd name="T14" fmla="*/ 23 w 24"/>
                  <a:gd name="T15" fmla="*/ 23 h 24"/>
                  <a:gd name="T16" fmla="*/ 7 w 24"/>
                  <a:gd name="T17" fmla="*/ 15 h 24"/>
                  <a:gd name="T18" fmla="*/ 0 w 24"/>
                  <a:gd name="T19" fmla="*/ 8 h 24"/>
                  <a:gd name="T20" fmla="*/ 0 w 24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4"/>
                  <a:gd name="T35" fmla="*/ 24 w 24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4">
                    <a:moveTo>
                      <a:pt x="23" y="8"/>
                    </a:moveTo>
                    <a:lnTo>
                      <a:pt x="23" y="8"/>
                    </a:lnTo>
                    <a:lnTo>
                      <a:pt x="23" y="23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3" y="8"/>
                    </a:lnTo>
                    <a:lnTo>
                      <a:pt x="23" y="23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3" name="Freeform 1018"/>
              <p:cNvSpPr>
                <a:spLocks/>
              </p:cNvSpPr>
              <p:nvPr/>
            </p:nvSpPr>
            <p:spPr bwMode="auto">
              <a:xfrm>
                <a:off x="4967" y="1095"/>
                <a:ext cx="8" cy="8"/>
              </a:xfrm>
              <a:custGeom>
                <a:avLst/>
                <a:gdLst>
                  <a:gd name="T0" fmla="*/ 7 w 8"/>
                  <a:gd name="T1" fmla="*/ 0 h 8"/>
                  <a:gd name="T2" fmla="*/ 7 w 8"/>
                  <a:gd name="T3" fmla="*/ 0 h 8"/>
                  <a:gd name="T4" fmla="*/ 0 w 8"/>
                  <a:gd name="T5" fmla="*/ 3 h 8"/>
                  <a:gd name="T6" fmla="*/ 0 w 8"/>
                  <a:gd name="T7" fmla="*/ 7 h 8"/>
                  <a:gd name="T8" fmla="*/ 7 w 8"/>
                  <a:gd name="T9" fmla="*/ 3 h 8"/>
                  <a:gd name="T10" fmla="*/ 7 w 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7" y="3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4" name="Freeform 1019"/>
              <p:cNvSpPr>
                <a:spLocks/>
              </p:cNvSpPr>
              <p:nvPr/>
            </p:nvSpPr>
            <p:spPr bwMode="auto">
              <a:xfrm>
                <a:off x="4967" y="1095"/>
                <a:ext cx="16" cy="16"/>
              </a:xfrm>
              <a:custGeom>
                <a:avLst/>
                <a:gdLst>
                  <a:gd name="T0" fmla="*/ 0 w 16"/>
                  <a:gd name="T1" fmla="*/ 7 h 16"/>
                  <a:gd name="T2" fmla="*/ 0 w 16"/>
                  <a:gd name="T3" fmla="*/ 15 h 16"/>
                  <a:gd name="T4" fmla="*/ 15 w 16"/>
                  <a:gd name="T5" fmla="*/ 7 h 16"/>
                  <a:gd name="T6" fmla="*/ 15 w 16"/>
                  <a:gd name="T7" fmla="*/ 0 h 16"/>
                  <a:gd name="T8" fmla="*/ 0 w 16"/>
                  <a:gd name="T9" fmla="*/ 7 h 16"/>
                  <a:gd name="T10" fmla="*/ 0 w 16"/>
                  <a:gd name="T11" fmla="*/ 15 h 16"/>
                  <a:gd name="T12" fmla="*/ 15 w 16"/>
                  <a:gd name="T13" fmla="*/ 7 h 16"/>
                  <a:gd name="T14" fmla="*/ 15 w 16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6"/>
                  <a:gd name="T26" fmla="*/ 16 w 16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6">
                    <a:moveTo>
                      <a:pt x="0" y="7"/>
                    </a:moveTo>
                    <a:lnTo>
                      <a:pt x="0" y="15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5" name="Freeform 1020"/>
              <p:cNvSpPr>
                <a:spLocks/>
              </p:cNvSpPr>
              <p:nvPr/>
            </p:nvSpPr>
            <p:spPr bwMode="auto">
              <a:xfrm>
                <a:off x="4718" y="357"/>
                <a:ext cx="17" cy="1"/>
              </a:xfrm>
              <a:custGeom>
                <a:avLst/>
                <a:gdLst>
                  <a:gd name="T0" fmla="*/ 11 w 17"/>
                  <a:gd name="T1" fmla="*/ 0 h 1"/>
                  <a:gd name="T2" fmla="*/ 11 w 17"/>
                  <a:gd name="T3" fmla="*/ 0 h 1"/>
                  <a:gd name="T4" fmla="*/ 16 w 17"/>
                  <a:gd name="T5" fmla="*/ 0 h 1"/>
                  <a:gd name="T6" fmla="*/ 11 w 17"/>
                  <a:gd name="T7" fmla="*/ 0 h 1"/>
                  <a:gd name="T8" fmla="*/ 0 w 17"/>
                  <a:gd name="T9" fmla="*/ 0 h 1"/>
                  <a:gd name="T10" fmla="*/ 5 w 17"/>
                  <a:gd name="T11" fmla="*/ 0 h 1"/>
                  <a:gd name="T12" fmla="*/ 11 w 17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"/>
                  <a:gd name="T23" fmla="*/ 17 w 17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">
                    <a:moveTo>
                      <a:pt x="11" y="0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6" name="Freeform 1021"/>
              <p:cNvSpPr>
                <a:spLocks/>
              </p:cNvSpPr>
              <p:nvPr/>
            </p:nvSpPr>
            <p:spPr bwMode="auto">
              <a:xfrm>
                <a:off x="4718" y="357"/>
                <a:ext cx="25" cy="9"/>
              </a:xfrm>
              <a:custGeom>
                <a:avLst/>
                <a:gdLst>
                  <a:gd name="T0" fmla="*/ 24 w 25"/>
                  <a:gd name="T1" fmla="*/ 0 h 9"/>
                  <a:gd name="T2" fmla="*/ 24 w 25"/>
                  <a:gd name="T3" fmla="*/ 0 h 9"/>
                  <a:gd name="T4" fmla="*/ 16 w 25"/>
                  <a:gd name="T5" fmla="*/ 8 h 9"/>
                  <a:gd name="T6" fmla="*/ 0 w 25"/>
                  <a:gd name="T7" fmla="*/ 8 h 9"/>
                  <a:gd name="T8" fmla="*/ 8 w 25"/>
                  <a:gd name="T9" fmla="*/ 0 h 9"/>
                  <a:gd name="T10" fmla="*/ 16 w 25"/>
                  <a:gd name="T11" fmla="*/ 0 h 9"/>
                  <a:gd name="T12" fmla="*/ 24 w 25"/>
                  <a:gd name="T13" fmla="*/ 0 h 9"/>
                  <a:gd name="T14" fmla="*/ 16 w 25"/>
                  <a:gd name="T15" fmla="*/ 8 h 9"/>
                  <a:gd name="T16" fmla="*/ 0 w 25"/>
                  <a:gd name="T17" fmla="*/ 8 h 9"/>
                  <a:gd name="T18" fmla="*/ 8 w 25"/>
                  <a:gd name="T19" fmla="*/ 0 h 9"/>
                  <a:gd name="T20" fmla="*/ 16 w 25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9"/>
                  <a:gd name="T35" fmla="*/ 25 w 25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9">
                    <a:moveTo>
                      <a:pt x="24" y="0"/>
                    </a:move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16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7" name="Freeform 1022"/>
              <p:cNvSpPr>
                <a:spLocks/>
              </p:cNvSpPr>
              <p:nvPr/>
            </p:nvSpPr>
            <p:spPr bwMode="auto">
              <a:xfrm>
                <a:off x="4703" y="396"/>
                <a:ext cx="8" cy="9"/>
              </a:xfrm>
              <a:custGeom>
                <a:avLst/>
                <a:gdLst>
                  <a:gd name="T0" fmla="*/ 0 w 8"/>
                  <a:gd name="T1" fmla="*/ 4 h 9"/>
                  <a:gd name="T2" fmla="*/ 0 w 8"/>
                  <a:gd name="T3" fmla="*/ 4 h 9"/>
                  <a:gd name="T4" fmla="*/ 4 w 8"/>
                  <a:gd name="T5" fmla="*/ 0 h 9"/>
                  <a:gd name="T6" fmla="*/ 7 w 8"/>
                  <a:gd name="T7" fmla="*/ 4 h 9"/>
                  <a:gd name="T8" fmla="*/ 0 w 8"/>
                  <a:gd name="T9" fmla="*/ 8 h 9"/>
                  <a:gd name="T10" fmla="*/ 0 w 8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0" y="4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7" y="4"/>
                    </a:lnTo>
                    <a:lnTo>
                      <a:pt x="0" y="8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8" name="Freeform 1023"/>
              <p:cNvSpPr>
                <a:spLocks/>
              </p:cNvSpPr>
              <p:nvPr/>
            </p:nvSpPr>
            <p:spPr bwMode="auto">
              <a:xfrm>
                <a:off x="4703" y="396"/>
                <a:ext cx="16" cy="17"/>
              </a:xfrm>
              <a:custGeom>
                <a:avLst/>
                <a:gdLst>
                  <a:gd name="T0" fmla="*/ 8 w 16"/>
                  <a:gd name="T1" fmla="*/ 0 h 17"/>
                  <a:gd name="T2" fmla="*/ 8 w 16"/>
                  <a:gd name="T3" fmla="*/ 0 h 17"/>
                  <a:gd name="T4" fmla="*/ 15 w 16"/>
                  <a:gd name="T5" fmla="*/ 8 h 17"/>
                  <a:gd name="T6" fmla="*/ 0 w 16"/>
                  <a:gd name="T7" fmla="*/ 16 h 17"/>
                  <a:gd name="T8" fmla="*/ 0 w 16"/>
                  <a:gd name="T9" fmla="*/ 8 h 17"/>
                  <a:gd name="T10" fmla="*/ 8 w 16"/>
                  <a:gd name="T11" fmla="*/ 0 h 17"/>
                  <a:gd name="T12" fmla="*/ 15 w 16"/>
                  <a:gd name="T13" fmla="*/ 8 h 17"/>
                  <a:gd name="T14" fmla="*/ 0 w 16"/>
                  <a:gd name="T15" fmla="*/ 16 h 17"/>
                  <a:gd name="T16" fmla="*/ 0 w 16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7"/>
                  <a:gd name="T29" fmla="*/ 16 w 16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7">
                    <a:moveTo>
                      <a:pt x="8" y="0"/>
                    </a:moveTo>
                    <a:lnTo>
                      <a:pt x="8" y="0"/>
                    </a:lnTo>
                    <a:lnTo>
                      <a:pt x="15" y="8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49" name="Freeform 1024"/>
              <p:cNvSpPr>
                <a:spLocks/>
              </p:cNvSpPr>
              <p:nvPr/>
            </p:nvSpPr>
            <p:spPr bwMode="auto">
              <a:xfrm>
                <a:off x="4687" y="396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4 w 9"/>
                  <a:gd name="T7" fmla="*/ 0 h 1"/>
                  <a:gd name="T8" fmla="*/ 0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0" name="Freeform 1025"/>
              <p:cNvSpPr>
                <a:spLocks/>
              </p:cNvSpPr>
              <p:nvPr/>
            </p:nvSpPr>
            <p:spPr bwMode="auto">
              <a:xfrm>
                <a:off x="4687" y="396"/>
                <a:ext cx="17" cy="9"/>
              </a:xfrm>
              <a:custGeom>
                <a:avLst/>
                <a:gdLst>
                  <a:gd name="T0" fmla="*/ 16 w 17"/>
                  <a:gd name="T1" fmla="*/ 8 h 9"/>
                  <a:gd name="T2" fmla="*/ 16 w 17"/>
                  <a:gd name="T3" fmla="*/ 8 h 9"/>
                  <a:gd name="T4" fmla="*/ 8 w 17"/>
                  <a:gd name="T5" fmla="*/ 8 h 9"/>
                  <a:gd name="T6" fmla="*/ 0 w 17"/>
                  <a:gd name="T7" fmla="*/ 8 h 9"/>
                  <a:gd name="T8" fmla="*/ 0 w 17"/>
                  <a:gd name="T9" fmla="*/ 0 h 9"/>
                  <a:gd name="T10" fmla="*/ 16 w 17"/>
                  <a:gd name="T11" fmla="*/ 8 h 9"/>
                  <a:gd name="T12" fmla="*/ 8 w 17"/>
                  <a:gd name="T13" fmla="*/ 8 h 9"/>
                  <a:gd name="T14" fmla="*/ 0 w 17"/>
                  <a:gd name="T15" fmla="*/ 8 h 9"/>
                  <a:gd name="T16" fmla="*/ 0 w 1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"/>
                  <a:gd name="T29" fmla="*/ 17 w 17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">
                    <a:moveTo>
                      <a:pt x="16" y="8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1" name="Freeform 1026"/>
              <p:cNvSpPr>
                <a:spLocks/>
              </p:cNvSpPr>
              <p:nvPr/>
            </p:nvSpPr>
            <p:spPr bwMode="auto">
              <a:xfrm>
                <a:off x="4726" y="280"/>
                <a:ext cx="55" cy="32"/>
              </a:xfrm>
              <a:custGeom>
                <a:avLst/>
                <a:gdLst>
                  <a:gd name="T0" fmla="*/ 27 w 55"/>
                  <a:gd name="T1" fmla="*/ 0 h 32"/>
                  <a:gd name="T2" fmla="*/ 27 w 55"/>
                  <a:gd name="T3" fmla="*/ 0 h 32"/>
                  <a:gd name="T4" fmla="*/ 41 w 55"/>
                  <a:gd name="T5" fmla="*/ 6 h 32"/>
                  <a:gd name="T6" fmla="*/ 54 w 55"/>
                  <a:gd name="T7" fmla="*/ 18 h 32"/>
                  <a:gd name="T8" fmla="*/ 54 w 55"/>
                  <a:gd name="T9" fmla="*/ 31 h 32"/>
                  <a:gd name="T10" fmla="*/ 7 w 55"/>
                  <a:gd name="T11" fmla="*/ 25 h 32"/>
                  <a:gd name="T12" fmla="*/ 0 w 55"/>
                  <a:gd name="T13" fmla="*/ 18 h 32"/>
                  <a:gd name="T14" fmla="*/ 14 w 55"/>
                  <a:gd name="T15" fmla="*/ 18 h 32"/>
                  <a:gd name="T16" fmla="*/ 20 w 55"/>
                  <a:gd name="T17" fmla="*/ 0 h 32"/>
                  <a:gd name="T18" fmla="*/ 27 w 55"/>
                  <a:gd name="T19" fmla="*/ 0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32"/>
                  <a:gd name="T32" fmla="*/ 55 w 55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32">
                    <a:moveTo>
                      <a:pt x="27" y="0"/>
                    </a:moveTo>
                    <a:lnTo>
                      <a:pt x="27" y="0"/>
                    </a:lnTo>
                    <a:lnTo>
                      <a:pt x="41" y="6"/>
                    </a:lnTo>
                    <a:lnTo>
                      <a:pt x="54" y="18"/>
                    </a:lnTo>
                    <a:lnTo>
                      <a:pt x="54" y="31"/>
                    </a:lnTo>
                    <a:lnTo>
                      <a:pt x="7" y="25"/>
                    </a:lnTo>
                    <a:lnTo>
                      <a:pt x="0" y="18"/>
                    </a:lnTo>
                    <a:lnTo>
                      <a:pt x="14" y="18"/>
                    </a:lnTo>
                    <a:lnTo>
                      <a:pt x="20" y="0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2" name="Freeform 1027"/>
              <p:cNvSpPr>
                <a:spLocks/>
              </p:cNvSpPr>
              <p:nvPr/>
            </p:nvSpPr>
            <p:spPr bwMode="auto">
              <a:xfrm>
                <a:off x="4726" y="280"/>
                <a:ext cx="63" cy="40"/>
              </a:xfrm>
              <a:custGeom>
                <a:avLst/>
                <a:gdLst>
                  <a:gd name="T0" fmla="*/ 47 w 63"/>
                  <a:gd name="T1" fmla="*/ 8 h 40"/>
                  <a:gd name="T2" fmla="*/ 47 w 63"/>
                  <a:gd name="T3" fmla="*/ 8 h 40"/>
                  <a:gd name="T4" fmla="*/ 62 w 63"/>
                  <a:gd name="T5" fmla="*/ 23 h 40"/>
                  <a:gd name="T6" fmla="*/ 62 w 63"/>
                  <a:gd name="T7" fmla="*/ 39 h 40"/>
                  <a:gd name="T8" fmla="*/ 8 w 63"/>
                  <a:gd name="T9" fmla="*/ 31 h 40"/>
                  <a:gd name="T10" fmla="*/ 0 w 63"/>
                  <a:gd name="T11" fmla="*/ 23 h 40"/>
                  <a:gd name="T12" fmla="*/ 16 w 63"/>
                  <a:gd name="T13" fmla="*/ 23 h 40"/>
                  <a:gd name="T14" fmla="*/ 23 w 63"/>
                  <a:gd name="T15" fmla="*/ 0 h 40"/>
                  <a:gd name="T16" fmla="*/ 31 w 63"/>
                  <a:gd name="T17" fmla="*/ 0 h 40"/>
                  <a:gd name="T18" fmla="*/ 47 w 63"/>
                  <a:gd name="T19" fmla="*/ 8 h 40"/>
                  <a:gd name="T20" fmla="*/ 62 w 63"/>
                  <a:gd name="T21" fmla="*/ 23 h 40"/>
                  <a:gd name="T22" fmla="*/ 62 w 63"/>
                  <a:gd name="T23" fmla="*/ 39 h 40"/>
                  <a:gd name="T24" fmla="*/ 8 w 63"/>
                  <a:gd name="T25" fmla="*/ 31 h 40"/>
                  <a:gd name="T26" fmla="*/ 0 w 63"/>
                  <a:gd name="T27" fmla="*/ 23 h 40"/>
                  <a:gd name="T28" fmla="*/ 16 w 63"/>
                  <a:gd name="T29" fmla="*/ 23 h 40"/>
                  <a:gd name="T30" fmla="*/ 23 w 63"/>
                  <a:gd name="T31" fmla="*/ 0 h 40"/>
                  <a:gd name="T32" fmla="*/ 31 w 63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40"/>
                  <a:gd name="T53" fmla="*/ 63 w 63"/>
                  <a:gd name="T54" fmla="*/ 40 h 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40">
                    <a:moveTo>
                      <a:pt x="47" y="8"/>
                    </a:moveTo>
                    <a:lnTo>
                      <a:pt x="47" y="8"/>
                    </a:lnTo>
                    <a:lnTo>
                      <a:pt x="62" y="23"/>
                    </a:lnTo>
                    <a:lnTo>
                      <a:pt x="62" y="39"/>
                    </a:lnTo>
                    <a:lnTo>
                      <a:pt x="8" y="31"/>
                    </a:lnTo>
                    <a:lnTo>
                      <a:pt x="0" y="23"/>
                    </a:lnTo>
                    <a:lnTo>
                      <a:pt x="16" y="23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7" y="8"/>
                    </a:lnTo>
                    <a:lnTo>
                      <a:pt x="62" y="23"/>
                    </a:lnTo>
                    <a:lnTo>
                      <a:pt x="62" y="39"/>
                    </a:lnTo>
                    <a:lnTo>
                      <a:pt x="8" y="31"/>
                    </a:lnTo>
                    <a:lnTo>
                      <a:pt x="0" y="23"/>
                    </a:lnTo>
                    <a:lnTo>
                      <a:pt x="16" y="23"/>
                    </a:lnTo>
                    <a:lnTo>
                      <a:pt x="23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3" name="Freeform 1028"/>
              <p:cNvSpPr>
                <a:spLocks/>
              </p:cNvSpPr>
              <p:nvPr/>
            </p:nvSpPr>
            <p:spPr bwMode="auto">
              <a:xfrm>
                <a:off x="4734" y="257"/>
                <a:ext cx="8" cy="16"/>
              </a:xfrm>
              <a:custGeom>
                <a:avLst/>
                <a:gdLst>
                  <a:gd name="T0" fmla="*/ 7 w 8"/>
                  <a:gd name="T1" fmla="*/ 5 h 16"/>
                  <a:gd name="T2" fmla="*/ 7 w 8"/>
                  <a:gd name="T3" fmla="*/ 5 h 16"/>
                  <a:gd name="T4" fmla="*/ 4 w 8"/>
                  <a:gd name="T5" fmla="*/ 0 h 16"/>
                  <a:gd name="T6" fmla="*/ 0 w 8"/>
                  <a:gd name="T7" fmla="*/ 5 h 16"/>
                  <a:gd name="T8" fmla="*/ 0 w 8"/>
                  <a:gd name="T9" fmla="*/ 15 h 16"/>
                  <a:gd name="T10" fmla="*/ 4 w 8"/>
                  <a:gd name="T11" fmla="*/ 15 h 16"/>
                  <a:gd name="T12" fmla="*/ 7 w 8"/>
                  <a:gd name="T13" fmla="*/ 5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6"/>
                  <a:gd name="T23" fmla="*/ 8 w 8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6">
                    <a:moveTo>
                      <a:pt x="7" y="5"/>
                    </a:moveTo>
                    <a:lnTo>
                      <a:pt x="7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7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4" name="Freeform 1029"/>
              <p:cNvSpPr>
                <a:spLocks/>
              </p:cNvSpPr>
              <p:nvPr/>
            </p:nvSpPr>
            <p:spPr bwMode="auto">
              <a:xfrm>
                <a:off x="4734" y="257"/>
                <a:ext cx="16" cy="24"/>
              </a:xfrm>
              <a:custGeom>
                <a:avLst/>
                <a:gdLst>
                  <a:gd name="T0" fmla="*/ 8 w 16"/>
                  <a:gd name="T1" fmla="*/ 0 h 24"/>
                  <a:gd name="T2" fmla="*/ 8 w 16"/>
                  <a:gd name="T3" fmla="*/ 0 h 24"/>
                  <a:gd name="T4" fmla="*/ 0 w 16"/>
                  <a:gd name="T5" fmla="*/ 7 h 24"/>
                  <a:gd name="T6" fmla="*/ 0 w 16"/>
                  <a:gd name="T7" fmla="*/ 23 h 24"/>
                  <a:gd name="T8" fmla="*/ 8 w 16"/>
                  <a:gd name="T9" fmla="*/ 23 h 24"/>
                  <a:gd name="T10" fmla="*/ 15 w 16"/>
                  <a:gd name="T11" fmla="*/ 7 h 24"/>
                  <a:gd name="T12" fmla="*/ 8 w 16"/>
                  <a:gd name="T13" fmla="*/ 0 h 24"/>
                  <a:gd name="T14" fmla="*/ 0 w 16"/>
                  <a:gd name="T15" fmla="*/ 7 h 24"/>
                  <a:gd name="T16" fmla="*/ 0 w 16"/>
                  <a:gd name="T17" fmla="*/ 23 h 24"/>
                  <a:gd name="T18" fmla="*/ 8 w 16"/>
                  <a:gd name="T19" fmla="*/ 23 h 24"/>
                  <a:gd name="T20" fmla="*/ 15 w 16"/>
                  <a:gd name="T21" fmla="*/ 7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24"/>
                  <a:gd name="T35" fmla="*/ 16 w 16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24">
                    <a:moveTo>
                      <a:pt x="8" y="0"/>
                    </a:moveTo>
                    <a:lnTo>
                      <a:pt x="8" y="0"/>
                    </a:lnTo>
                    <a:lnTo>
                      <a:pt x="0" y="7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5" y="7"/>
                    </a:lnTo>
                    <a:lnTo>
                      <a:pt x="8" y="0"/>
                    </a:lnTo>
                    <a:lnTo>
                      <a:pt x="0" y="7"/>
                    </a:lnTo>
                    <a:lnTo>
                      <a:pt x="0" y="23"/>
                    </a:lnTo>
                    <a:lnTo>
                      <a:pt x="8" y="23"/>
                    </a:lnTo>
                    <a:lnTo>
                      <a:pt x="15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5" name="Freeform 1030"/>
              <p:cNvSpPr>
                <a:spLocks/>
              </p:cNvSpPr>
              <p:nvPr/>
            </p:nvSpPr>
            <p:spPr bwMode="auto">
              <a:xfrm>
                <a:off x="4827" y="187"/>
                <a:ext cx="71" cy="39"/>
              </a:xfrm>
              <a:custGeom>
                <a:avLst/>
                <a:gdLst>
                  <a:gd name="T0" fmla="*/ 0 w 71"/>
                  <a:gd name="T1" fmla="*/ 0 h 39"/>
                  <a:gd name="T2" fmla="*/ 0 w 71"/>
                  <a:gd name="T3" fmla="*/ 0 h 39"/>
                  <a:gd name="T4" fmla="*/ 35 w 71"/>
                  <a:gd name="T5" fmla="*/ 6 h 39"/>
                  <a:gd name="T6" fmla="*/ 28 w 71"/>
                  <a:gd name="T7" fmla="*/ 12 h 39"/>
                  <a:gd name="T8" fmla="*/ 70 w 71"/>
                  <a:gd name="T9" fmla="*/ 19 h 39"/>
                  <a:gd name="T10" fmla="*/ 63 w 71"/>
                  <a:gd name="T11" fmla="*/ 31 h 39"/>
                  <a:gd name="T12" fmla="*/ 41 w 71"/>
                  <a:gd name="T13" fmla="*/ 38 h 39"/>
                  <a:gd name="T14" fmla="*/ 13 w 71"/>
                  <a:gd name="T15" fmla="*/ 26 h 39"/>
                  <a:gd name="T16" fmla="*/ 0 w 71"/>
                  <a:gd name="T17" fmla="*/ 0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39"/>
                  <a:gd name="T29" fmla="*/ 71 w 71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39">
                    <a:moveTo>
                      <a:pt x="0" y="0"/>
                    </a:moveTo>
                    <a:lnTo>
                      <a:pt x="0" y="0"/>
                    </a:lnTo>
                    <a:lnTo>
                      <a:pt x="35" y="6"/>
                    </a:lnTo>
                    <a:lnTo>
                      <a:pt x="28" y="12"/>
                    </a:lnTo>
                    <a:lnTo>
                      <a:pt x="70" y="19"/>
                    </a:lnTo>
                    <a:lnTo>
                      <a:pt x="63" y="31"/>
                    </a:lnTo>
                    <a:lnTo>
                      <a:pt x="41" y="38"/>
                    </a:lnTo>
                    <a:lnTo>
                      <a:pt x="13" y="2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6" name="Freeform 1031"/>
              <p:cNvSpPr>
                <a:spLocks/>
              </p:cNvSpPr>
              <p:nvPr/>
            </p:nvSpPr>
            <p:spPr bwMode="auto">
              <a:xfrm>
                <a:off x="4827" y="187"/>
                <a:ext cx="79" cy="47"/>
              </a:xfrm>
              <a:custGeom>
                <a:avLst/>
                <a:gdLst>
                  <a:gd name="T0" fmla="*/ 39 w 79"/>
                  <a:gd name="T1" fmla="*/ 7 h 47"/>
                  <a:gd name="T2" fmla="*/ 39 w 79"/>
                  <a:gd name="T3" fmla="*/ 7 h 47"/>
                  <a:gd name="T4" fmla="*/ 31 w 79"/>
                  <a:gd name="T5" fmla="*/ 15 h 47"/>
                  <a:gd name="T6" fmla="*/ 78 w 79"/>
                  <a:gd name="T7" fmla="*/ 23 h 47"/>
                  <a:gd name="T8" fmla="*/ 70 w 79"/>
                  <a:gd name="T9" fmla="*/ 38 h 47"/>
                  <a:gd name="T10" fmla="*/ 46 w 79"/>
                  <a:gd name="T11" fmla="*/ 46 h 47"/>
                  <a:gd name="T12" fmla="*/ 15 w 79"/>
                  <a:gd name="T13" fmla="*/ 31 h 47"/>
                  <a:gd name="T14" fmla="*/ 0 w 79"/>
                  <a:gd name="T15" fmla="*/ 0 h 47"/>
                  <a:gd name="T16" fmla="*/ 39 w 79"/>
                  <a:gd name="T17" fmla="*/ 7 h 47"/>
                  <a:gd name="T18" fmla="*/ 31 w 79"/>
                  <a:gd name="T19" fmla="*/ 15 h 47"/>
                  <a:gd name="T20" fmla="*/ 78 w 79"/>
                  <a:gd name="T21" fmla="*/ 23 h 47"/>
                  <a:gd name="T22" fmla="*/ 70 w 79"/>
                  <a:gd name="T23" fmla="*/ 38 h 47"/>
                  <a:gd name="T24" fmla="*/ 46 w 79"/>
                  <a:gd name="T25" fmla="*/ 46 h 47"/>
                  <a:gd name="T26" fmla="*/ 15 w 79"/>
                  <a:gd name="T27" fmla="*/ 31 h 47"/>
                  <a:gd name="T28" fmla="*/ 0 w 79"/>
                  <a:gd name="T29" fmla="*/ 0 h 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79"/>
                  <a:gd name="T46" fmla="*/ 0 h 47"/>
                  <a:gd name="T47" fmla="*/ 79 w 79"/>
                  <a:gd name="T48" fmla="*/ 47 h 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79" h="47">
                    <a:moveTo>
                      <a:pt x="39" y="7"/>
                    </a:moveTo>
                    <a:lnTo>
                      <a:pt x="39" y="7"/>
                    </a:lnTo>
                    <a:lnTo>
                      <a:pt x="31" y="15"/>
                    </a:lnTo>
                    <a:lnTo>
                      <a:pt x="78" y="23"/>
                    </a:lnTo>
                    <a:lnTo>
                      <a:pt x="70" y="38"/>
                    </a:lnTo>
                    <a:lnTo>
                      <a:pt x="46" y="46"/>
                    </a:lnTo>
                    <a:lnTo>
                      <a:pt x="15" y="31"/>
                    </a:lnTo>
                    <a:lnTo>
                      <a:pt x="0" y="0"/>
                    </a:lnTo>
                    <a:lnTo>
                      <a:pt x="39" y="7"/>
                    </a:lnTo>
                    <a:lnTo>
                      <a:pt x="31" y="15"/>
                    </a:lnTo>
                    <a:lnTo>
                      <a:pt x="78" y="23"/>
                    </a:lnTo>
                    <a:lnTo>
                      <a:pt x="70" y="38"/>
                    </a:lnTo>
                    <a:lnTo>
                      <a:pt x="46" y="46"/>
                    </a:lnTo>
                    <a:lnTo>
                      <a:pt x="15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7" name="Freeform 1032"/>
              <p:cNvSpPr>
                <a:spLocks/>
              </p:cNvSpPr>
              <p:nvPr/>
            </p:nvSpPr>
            <p:spPr bwMode="auto">
              <a:xfrm>
                <a:off x="4757" y="148"/>
                <a:ext cx="55" cy="55"/>
              </a:xfrm>
              <a:custGeom>
                <a:avLst/>
                <a:gdLst>
                  <a:gd name="T0" fmla="*/ 0 w 55"/>
                  <a:gd name="T1" fmla="*/ 0 h 55"/>
                  <a:gd name="T2" fmla="*/ 0 w 55"/>
                  <a:gd name="T3" fmla="*/ 0 h 55"/>
                  <a:gd name="T4" fmla="*/ 54 w 55"/>
                  <a:gd name="T5" fmla="*/ 34 h 55"/>
                  <a:gd name="T6" fmla="*/ 41 w 55"/>
                  <a:gd name="T7" fmla="*/ 40 h 55"/>
                  <a:gd name="T8" fmla="*/ 41 w 55"/>
                  <a:gd name="T9" fmla="*/ 47 h 55"/>
                  <a:gd name="T10" fmla="*/ 41 w 55"/>
                  <a:gd name="T11" fmla="*/ 54 h 55"/>
                  <a:gd name="T12" fmla="*/ 20 w 55"/>
                  <a:gd name="T13" fmla="*/ 54 h 55"/>
                  <a:gd name="T14" fmla="*/ 14 w 55"/>
                  <a:gd name="T15" fmla="*/ 40 h 55"/>
                  <a:gd name="T16" fmla="*/ 14 w 55"/>
                  <a:gd name="T17" fmla="*/ 20 h 55"/>
                  <a:gd name="T18" fmla="*/ 0 w 55"/>
                  <a:gd name="T19" fmla="*/ 0 h 5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5"/>
                  <a:gd name="T31" fmla="*/ 0 h 55"/>
                  <a:gd name="T32" fmla="*/ 55 w 55"/>
                  <a:gd name="T33" fmla="*/ 55 h 5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5" h="55">
                    <a:moveTo>
                      <a:pt x="0" y="0"/>
                    </a:moveTo>
                    <a:lnTo>
                      <a:pt x="0" y="0"/>
                    </a:lnTo>
                    <a:lnTo>
                      <a:pt x="54" y="34"/>
                    </a:lnTo>
                    <a:lnTo>
                      <a:pt x="41" y="40"/>
                    </a:lnTo>
                    <a:lnTo>
                      <a:pt x="41" y="47"/>
                    </a:lnTo>
                    <a:lnTo>
                      <a:pt x="41" y="54"/>
                    </a:lnTo>
                    <a:lnTo>
                      <a:pt x="20" y="54"/>
                    </a:lnTo>
                    <a:lnTo>
                      <a:pt x="14" y="40"/>
                    </a:lnTo>
                    <a:lnTo>
                      <a:pt x="14" y="2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8" name="Freeform 1033"/>
              <p:cNvSpPr>
                <a:spLocks/>
              </p:cNvSpPr>
              <p:nvPr/>
            </p:nvSpPr>
            <p:spPr bwMode="auto">
              <a:xfrm>
                <a:off x="4757" y="148"/>
                <a:ext cx="63" cy="63"/>
              </a:xfrm>
              <a:custGeom>
                <a:avLst/>
                <a:gdLst>
                  <a:gd name="T0" fmla="*/ 62 w 63"/>
                  <a:gd name="T1" fmla="*/ 39 h 63"/>
                  <a:gd name="T2" fmla="*/ 62 w 63"/>
                  <a:gd name="T3" fmla="*/ 39 h 63"/>
                  <a:gd name="T4" fmla="*/ 47 w 63"/>
                  <a:gd name="T5" fmla="*/ 46 h 63"/>
                  <a:gd name="T6" fmla="*/ 47 w 63"/>
                  <a:gd name="T7" fmla="*/ 54 h 63"/>
                  <a:gd name="T8" fmla="*/ 47 w 63"/>
                  <a:gd name="T9" fmla="*/ 62 h 63"/>
                  <a:gd name="T10" fmla="*/ 23 w 63"/>
                  <a:gd name="T11" fmla="*/ 62 h 63"/>
                  <a:gd name="T12" fmla="*/ 16 w 63"/>
                  <a:gd name="T13" fmla="*/ 46 h 63"/>
                  <a:gd name="T14" fmla="*/ 16 w 63"/>
                  <a:gd name="T15" fmla="*/ 23 h 63"/>
                  <a:gd name="T16" fmla="*/ 0 w 63"/>
                  <a:gd name="T17" fmla="*/ 0 h 63"/>
                  <a:gd name="T18" fmla="*/ 62 w 63"/>
                  <a:gd name="T19" fmla="*/ 39 h 63"/>
                  <a:gd name="T20" fmla="*/ 47 w 63"/>
                  <a:gd name="T21" fmla="*/ 46 h 63"/>
                  <a:gd name="T22" fmla="*/ 47 w 63"/>
                  <a:gd name="T23" fmla="*/ 54 h 63"/>
                  <a:gd name="T24" fmla="*/ 47 w 63"/>
                  <a:gd name="T25" fmla="*/ 62 h 63"/>
                  <a:gd name="T26" fmla="*/ 23 w 63"/>
                  <a:gd name="T27" fmla="*/ 62 h 63"/>
                  <a:gd name="T28" fmla="*/ 16 w 63"/>
                  <a:gd name="T29" fmla="*/ 46 h 63"/>
                  <a:gd name="T30" fmla="*/ 16 w 63"/>
                  <a:gd name="T31" fmla="*/ 23 h 63"/>
                  <a:gd name="T32" fmla="*/ 0 w 63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3"/>
                  <a:gd name="T52" fmla="*/ 0 h 63"/>
                  <a:gd name="T53" fmla="*/ 63 w 63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3" h="63">
                    <a:moveTo>
                      <a:pt x="62" y="39"/>
                    </a:moveTo>
                    <a:lnTo>
                      <a:pt x="62" y="39"/>
                    </a:lnTo>
                    <a:lnTo>
                      <a:pt x="47" y="46"/>
                    </a:lnTo>
                    <a:lnTo>
                      <a:pt x="47" y="54"/>
                    </a:lnTo>
                    <a:lnTo>
                      <a:pt x="47" y="62"/>
                    </a:lnTo>
                    <a:lnTo>
                      <a:pt x="23" y="62"/>
                    </a:lnTo>
                    <a:lnTo>
                      <a:pt x="16" y="46"/>
                    </a:lnTo>
                    <a:lnTo>
                      <a:pt x="16" y="23"/>
                    </a:lnTo>
                    <a:lnTo>
                      <a:pt x="0" y="0"/>
                    </a:lnTo>
                    <a:lnTo>
                      <a:pt x="62" y="39"/>
                    </a:lnTo>
                    <a:lnTo>
                      <a:pt x="47" y="46"/>
                    </a:lnTo>
                    <a:lnTo>
                      <a:pt x="47" y="54"/>
                    </a:lnTo>
                    <a:lnTo>
                      <a:pt x="47" y="62"/>
                    </a:lnTo>
                    <a:lnTo>
                      <a:pt x="23" y="62"/>
                    </a:lnTo>
                    <a:lnTo>
                      <a:pt x="16" y="46"/>
                    </a:lnTo>
                    <a:lnTo>
                      <a:pt x="16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59" name="Freeform 1034"/>
              <p:cNvSpPr>
                <a:spLocks/>
              </p:cNvSpPr>
              <p:nvPr/>
            </p:nvSpPr>
            <p:spPr bwMode="auto">
              <a:xfrm>
                <a:off x="4679" y="140"/>
                <a:ext cx="102" cy="86"/>
              </a:xfrm>
              <a:custGeom>
                <a:avLst/>
                <a:gdLst>
                  <a:gd name="T0" fmla="*/ 51 w 102"/>
                  <a:gd name="T1" fmla="*/ 21 h 86"/>
                  <a:gd name="T2" fmla="*/ 51 w 102"/>
                  <a:gd name="T3" fmla="*/ 21 h 86"/>
                  <a:gd name="T4" fmla="*/ 58 w 102"/>
                  <a:gd name="T5" fmla="*/ 28 h 86"/>
                  <a:gd name="T6" fmla="*/ 58 w 102"/>
                  <a:gd name="T7" fmla="*/ 36 h 86"/>
                  <a:gd name="T8" fmla="*/ 65 w 102"/>
                  <a:gd name="T9" fmla="*/ 36 h 86"/>
                  <a:gd name="T10" fmla="*/ 65 w 102"/>
                  <a:gd name="T11" fmla="*/ 28 h 86"/>
                  <a:gd name="T12" fmla="*/ 65 w 102"/>
                  <a:gd name="T13" fmla="*/ 15 h 86"/>
                  <a:gd name="T14" fmla="*/ 72 w 102"/>
                  <a:gd name="T15" fmla="*/ 15 h 86"/>
                  <a:gd name="T16" fmla="*/ 87 w 102"/>
                  <a:gd name="T17" fmla="*/ 28 h 86"/>
                  <a:gd name="T18" fmla="*/ 80 w 102"/>
                  <a:gd name="T19" fmla="*/ 49 h 86"/>
                  <a:gd name="T20" fmla="*/ 87 w 102"/>
                  <a:gd name="T21" fmla="*/ 64 h 86"/>
                  <a:gd name="T22" fmla="*/ 101 w 102"/>
                  <a:gd name="T23" fmla="*/ 71 h 86"/>
                  <a:gd name="T24" fmla="*/ 80 w 102"/>
                  <a:gd name="T25" fmla="*/ 78 h 86"/>
                  <a:gd name="T26" fmla="*/ 80 w 102"/>
                  <a:gd name="T27" fmla="*/ 64 h 86"/>
                  <a:gd name="T28" fmla="*/ 51 w 102"/>
                  <a:gd name="T29" fmla="*/ 85 h 86"/>
                  <a:gd name="T30" fmla="*/ 44 w 102"/>
                  <a:gd name="T31" fmla="*/ 78 h 86"/>
                  <a:gd name="T32" fmla="*/ 51 w 102"/>
                  <a:gd name="T33" fmla="*/ 78 h 86"/>
                  <a:gd name="T34" fmla="*/ 44 w 102"/>
                  <a:gd name="T35" fmla="*/ 71 h 86"/>
                  <a:gd name="T36" fmla="*/ 44 w 102"/>
                  <a:gd name="T37" fmla="*/ 78 h 86"/>
                  <a:gd name="T38" fmla="*/ 44 w 102"/>
                  <a:gd name="T39" fmla="*/ 85 h 86"/>
                  <a:gd name="T40" fmla="*/ 22 w 102"/>
                  <a:gd name="T41" fmla="*/ 78 h 86"/>
                  <a:gd name="T42" fmla="*/ 0 w 102"/>
                  <a:gd name="T43" fmla="*/ 49 h 86"/>
                  <a:gd name="T44" fmla="*/ 15 w 102"/>
                  <a:gd name="T45" fmla="*/ 49 h 86"/>
                  <a:gd name="T46" fmla="*/ 7 w 102"/>
                  <a:gd name="T47" fmla="*/ 36 h 86"/>
                  <a:gd name="T48" fmla="*/ 15 w 102"/>
                  <a:gd name="T49" fmla="*/ 28 h 86"/>
                  <a:gd name="T50" fmla="*/ 7 w 102"/>
                  <a:gd name="T51" fmla="*/ 21 h 86"/>
                  <a:gd name="T52" fmla="*/ 36 w 102"/>
                  <a:gd name="T53" fmla="*/ 0 h 86"/>
                  <a:gd name="T54" fmla="*/ 51 w 102"/>
                  <a:gd name="T55" fmla="*/ 21 h 8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2"/>
                  <a:gd name="T85" fmla="*/ 0 h 86"/>
                  <a:gd name="T86" fmla="*/ 102 w 102"/>
                  <a:gd name="T87" fmla="*/ 86 h 8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2" h="86">
                    <a:moveTo>
                      <a:pt x="51" y="21"/>
                    </a:moveTo>
                    <a:lnTo>
                      <a:pt x="51" y="21"/>
                    </a:lnTo>
                    <a:lnTo>
                      <a:pt x="58" y="28"/>
                    </a:lnTo>
                    <a:lnTo>
                      <a:pt x="58" y="36"/>
                    </a:lnTo>
                    <a:lnTo>
                      <a:pt x="65" y="36"/>
                    </a:lnTo>
                    <a:lnTo>
                      <a:pt x="65" y="28"/>
                    </a:lnTo>
                    <a:lnTo>
                      <a:pt x="65" y="15"/>
                    </a:lnTo>
                    <a:lnTo>
                      <a:pt x="72" y="15"/>
                    </a:lnTo>
                    <a:lnTo>
                      <a:pt x="87" y="28"/>
                    </a:lnTo>
                    <a:lnTo>
                      <a:pt x="80" y="49"/>
                    </a:lnTo>
                    <a:lnTo>
                      <a:pt x="87" y="64"/>
                    </a:lnTo>
                    <a:lnTo>
                      <a:pt x="101" y="71"/>
                    </a:lnTo>
                    <a:lnTo>
                      <a:pt x="80" y="78"/>
                    </a:lnTo>
                    <a:lnTo>
                      <a:pt x="80" y="64"/>
                    </a:lnTo>
                    <a:lnTo>
                      <a:pt x="51" y="85"/>
                    </a:lnTo>
                    <a:lnTo>
                      <a:pt x="44" y="78"/>
                    </a:lnTo>
                    <a:lnTo>
                      <a:pt x="51" y="78"/>
                    </a:lnTo>
                    <a:lnTo>
                      <a:pt x="44" y="71"/>
                    </a:lnTo>
                    <a:lnTo>
                      <a:pt x="44" y="78"/>
                    </a:lnTo>
                    <a:lnTo>
                      <a:pt x="44" y="85"/>
                    </a:lnTo>
                    <a:lnTo>
                      <a:pt x="22" y="78"/>
                    </a:lnTo>
                    <a:lnTo>
                      <a:pt x="0" y="49"/>
                    </a:lnTo>
                    <a:lnTo>
                      <a:pt x="15" y="49"/>
                    </a:lnTo>
                    <a:lnTo>
                      <a:pt x="7" y="36"/>
                    </a:lnTo>
                    <a:lnTo>
                      <a:pt x="15" y="28"/>
                    </a:lnTo>
                    <a:lnTo>
                      <a:pt x="7" y="21"/>
                    </a:lnTo>
                    <a:lnTo>
                      <a:pt x="36" y="0"/>
                    </a:lnTo>
                    <a:lnTo>
                      <a:pt x="51" y="2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0" name="Freeform 1035"/>
              <p:cNvSpPr>
                <a:spLocks/>
              </p:cNvSpPr>
              <p:nvPr/>
            </p:nvSpPr>
            <p:spPr bwMode="auto">
              <a:xfrm>
                <a:off x="4679" y="140"/>
                <a:ext cx="110" cy="94"/>
              </a:xfrm>
              <a:custGeom>
                <a:avLst/>
                <a:gdLst>
                  <a:gd name="T0" fmla="*/ 63 w 110"/>
                  <a:gd name="T1" fmla="*/ 31 h 94"/>
                  <a:gd name="T2" fmla="*/ 63 w 110"/>
                  <a:gd name="T3" fmla="*/ 31 h 94"/>
                  <a:gd name="T4" fmla="*/ 63 w 110"/>
                  <a:gd name="T5" fmla="*/ 39 h 94"/>
                  <a:gd name="T6" fmla="*/ 70 w 110"/>
                  <a:gd name="T7" fmla="*/ 39 h 94"/>
                  <a:gd name="T8" fmla="*/ 70 w 110"/>
                  <a:gd name="T9" fmla="*/ 31 h 94"/>
                  <a:gd name="T10" fmla="*/ 70 w 110"/>
                  <a:gd name="T11" fmla="*/ 16 h 94"/>
                  <a:gd name="T12" fmla="*/ 78 w 110"/>
                  <a:gd name="T13" fmla="*/ 16 h 94"/>
                  <a:gd name="T14" fmla="*/ 94 w 110"/>
                  <a:gd name="T15" fmla="*/ 39 h 94"/>
                  <a:gd name="T16" fmla="*/ 86 w 110"/>
                  <a:gd name="T17" fmla="*/ 54 h 94"/>
                  <a:gd name="T18" fmla="*/ 94 w 110"/>
                  <a:gd name="T19" fmla="*/ 70 h 94"/>
                  <a:gd name="T20" fmla="*/ 109 w 110"/>
                  <a:gd name="T21" fmla="*/ 85 h 94"/>
                  <a:gd name="T22" fmla="*/ 86 w 110"/>
                  <a:gd name="T23" fmla="*/ 85 h 94"/>
                  <a:gd name="T24" fmla="*/ 86 w 110"/>
                  <a:gd name="T25" fmla="*/ 78 h 94"/>
                  <a:gd name="T26" fmla="*/ 55 w 110"/>
                  <a:gd name="T27" fmla="*/ 93 h 94"/>
                  <a:gd name="T28" fmla="*/ 47 w 110"/>
                  <a:gd name="T29" fmla="*/ 85 h 94"/>
                  <a:gd name="T30" fmla="*/ 55 w 110"/>
                  <a:gd name="T31" fmla="*/ 85 h 94"/>
                  <a:gd name="T32" fmla="*/ 47 w 110"/>
                  <a:gd name="T33" fmla="*/ 78 h 94"/>
                  <a:gd name="T34" fmla="*/ 47 w 110"/>
                  <a:gd name="T35" fmla="*/ 85 h 94"/>
                  <a:gd name="T36" fmla="*/ 47 w 110"/>
                  <a:gd name="T37" fmla="*/ 93 h 94"/>
                  <a:gd name="T38" fmla="*/ 24 w 110"/>
                  <a:gd name="T39" fmla="*/ 85 h 94"/>
                  <a:gd name="T40" fmla="*/ 0 w 110"/>
                  <a:gd name="T41" fmla="*/ 62 h 94"/>
                  <a:gd name="T42" fmla="*/ 16 w 110"/>
                  <a:gd name="T43" fmla="*/ 54 h 94"/>
                  <a:gd name="T44" fmla="*/ 8 w 110"/>
                  <a:gd name="T45" fmla="*/ 47 h 94"/>
                  <a:gd name="T46" fmla="*/ 16 w 110"/>
                  <a:gd name="T47" fmla="*/ 31 h 94"/>
                  <a:gd name="T48" fmla="*/ 8 w 110"/>
                  <a:gd name="T49" fmla="*/ 23 h 94"/>
                  <a:gd name="T50" fmla="*/ 39 w 110"/>
                  <a:gd name="T51" fmla="*/ 0 h 94"/>
                  <a:gd name="T52" fmla="*/ 55 w 110"/>
                  <a:gd name="T53" fmla="*/ 31 h 9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10"/>
                  <a:gd name="T82" fmla="*/ 0 h 94"/>
                  <a:gd name="T83" fmla="*/ 110 w 110"/>
                  <a:gd name="T84" fmla="*/ 94 h 94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10" h="94">
                    <a:moveTo>
                      <a:pt x="63" y="31"/>
                    </a:moveTo>
                    <a:lnTo>
                      <a:pt x="63" y="31"/>
                    </a:lnTo>
                    <a:lnTo>
                      <a:pt x="63" y="39"/>
                    </a:lnTo>
                    <a:lnTo>
                      <a:pt x="70" y="39"/>
                    </a:lnTo>
                    <a:lnTo>
                      <a:pt x="70" y="31"/>
                    </a:lnTo>
                    <a:lnTo>
                      <a:pt x="70" y="16"/>
                    </a:lnTo>
                    <a:lnTo>
                      <a:pt x="78" y="16"/>
                    </a:lnTo>
                    <a:lnTo>
                      <a:pt x="94" y="39"/>
                    </a:lnTo>
                    <a:lnTo>
                      <a:pt x="86" y="54"/>
                    </a:lnTo>
                    <a:lnTo>
                      <a:pt x="94" y="70"/>
                    </a:lnTo>
                    <a:lnTo>
                      <a:pt x="109" y="85"/>
                    </a:lnTo>
                    <a:lnTo>
                      <a:pt x="86" y="85"/>
                    </a:lnTo>
                    <a:lnTo>
                      <a:pt x="86" y="78"/>
                    </a:lnTo>
                    <a:lnTo>
                      <a:pt x="55" y="93"/>
                    </a:lnTo>
                    <a:lnTo>
                      <a:pt x="47" y="85"/>
                    </a:lnTo>
                    <a:lnTo>
                      <a:pt x="55" y="85"/>
                    </a:lnTo>
                    <a:lnTo>
                      <a:pt x="47" y="78"/>
                    </a:lnTo>
                    <a:lnTo>
                      <a:pt x="47" y="85"/>
                    </a:lnTo>
                    <a:lnTo>
                      <a:pt x="47" y="93"/>
                    </a:lnTo>
                    <a:lnTo>
                      <a:pt x="24" y="85"/>
                    </a:lnTo>
                    <a:lnTo>
                      <a:pt x="0" y="62"/>
                    </a:lnTo>
                    <a:lnTo>
                      <a:pt x="16" y="54"/>
                    </a:lnTo>
                    <a:lnTo>
                      <a:pt x="8" y="47"/>
                    </a:lnTo>
                    <a:lnTo>
                      <a:pt x="16" y="31"/>
                    </a:lnTo>
                    <a:lnTo>
                      <a:pt x="8" y="23"/>
                    </a:lnTo>
                    <a:lnTo>
                      <a:pt x="39" y="0"/>
                    </a:lnTo>
                    <a:lnTo>
                      <a:pt x="55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1" name="Freeform 1036"/>
              <p:cNvSpPr>
                <a:spLocks/>
              </p:cNvSpPr>
              <p:nvPr/>
            </p:nvSpPr>
            <p:spPr bwMode="auto">
              <a:xfrm>
                <a:off x="4679" y="140"/>
                <a:ext cx="110" cy="94"/>
              </a:xfrm>
              <a:custGeom>
                <a:avLst/>
                <a:gdLst>
                  <a:gd name="T0" fmla="*/ 55 w 110"/>
                  <a:gd name="T1" fmla="*/ 23 h 94"/>
                  <a:gd name="T2" fmla="*/ 55 w 110"/>
                  <a:gd name="T3" fmla="*/ 23 h 94"/>
                  <a:gd name="T4" fmla="*/ 63 w 110"/>
                  <a:gd name="T5" fmla="*/ 31 h 94"/>
                  <a:gd name="T6" fmla="*/ 63 w 110"/>
                  <a:gd name="T7" fmla="*/ 39 h 94"/>
                  <a:gd name="T8" fmla="*/ 70 w 110"/>
                  <a:gd name="T9" fmla="*/ 39 h 94"/>
                  <a:gd name="T10" fmla="*/ 70 w 110"/>
                  <a:gd name="T11" fmla="*/ 31 h 94"/>
                  <a:gd name="T12" fmla="*/ 70 w 110"/>
                  <a:gd name="T13" fmla="*/ 16 h 94"/>
                  <a:gd name="T14" fmla="*/ 78 w 110"/>
                  <a:gd name="T15" fmla="*/ 16 h 94"/>
                  <a:gd name="T16" fmla="*/ 94 w 110"/>
                  <a:gd name="T17" fmla="*/ 31 h 94"/>
                  <a:gd name="T18" fmla="*/ 86 w 110"/>
                  <a:gd name="T19" fmla="*/ 54 h 94"/>
                  <a:gd name="T20" fmla="*/ 94 w 110"/>
                  <a:gd name="T21" fmla="*/ 70 h 94"/>
                  <a:gd name="T22" fmla="*/ 109 w 110"/>
                  <a:gd name="T23" fmla="*/ 78 h 94"/>
                  <a:gd name="T24" fmla="*/ 86 w 110"/>
                  <a:gd name="T25" fmla="*/ 85 h 94"/>
                  <a:gd name="T26" fmla="*/ 86 w 110"/>
                  <a:gd name="T27" fmla="*/ 70 h 94"/>
                  <a:gd name="T28" fmla="*/ 55 w 110"/>
                  <a:gd name="T29" fmla="*/ 93 h 94"/>
                  <a:gd name="T30" fmla="*/ 47 w 110"/>
                  <a:gd name="T31" fmla="*/ 85 h 94"/>
                  <a:gd name="T32" fmla="*/ 55 w 110"/>
                  <a:gd name="T33" fmla="*/ 85 h 94"/>
                  <a:gd name="T34" fmla="*/ 47 w 110"/>
                  <a:gd name="T35" fmla="*/ 78 h 94"/>
                  <a:gd name="T36" fmla="*/ 47 w 110"/>
                  <a:gd name="T37" fmla="*/ 85 h 94"/>
                  <a:gd name="T38" fmla="*/ 47 w 110"/>
                  <a:gd name="T39" fmla="*/ 93 h 94"/>
                  <a:gd name="T40" fmla="*/ 24 w 110"/>
                  <a:gd name="T41" fmla="*/ 85 h 94"/>
                  <a:gd name="T42" fmla="*/ 0 w 110"/>
                  <a:gd name="T43" fmla="*/ 54 h 94"/>
                  <a:gd name="T44" fmla="*/ 16 w 110"/>
                  <a:gd name="T45" fmla="*/ 54 h 94"/>
                  <a:gd name="T46" fmla="*/ 8 w 110"/>
                  <a:gd name="T47" fmla="*/ 39 h 94"/>
                  <a:gd name="T48" fmla="*/ 16 w 110"/>
                  <a:gd name="T49" fmla="*/ 31 h 94"/>
                  <a:gd name="T50" fmla="*/ 8 w 110"/>
                  <a:gd name="T51" fmla="*/ 23 h 94"/>
                  <a:gd name="T52" fmla="*/ 39 w 110"/>
                  <a:gd name="T53" fmla="*/ 0 h 94"/>
                  <a:gd name="T54" fmla="*/ 55 w 110"/>
                  <a:gd name="T55" fmla="*/ 23 h 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10"/>
                  <a:gd name="T85" fmla="*/ 0 h 94"/>
                  <a:gd name="T86" fmla="*/ 110 w 110"/>
                  <a:gd name="T87" fmla="*/ 94 h 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10" h="94">
                    <a:moveTo>
                      <a:pt x="55" y="23"/>
                    </a:moveTo>
                    <a:lnTo>
                      <a:pt x="55" y="23"/>
                    </a:lnTo>
                    <a:lnTo>
                      <a:pt x="63" y="31"/>
                    </a:lnTo>
                    <a:lnTo>
                      <a:pt x="63" y="39"/>
                    </a:lnTo>
                    <a:lnTo>
                      <a:pt x="70" y="39"/>
                    </a:lnTo>
                    <a:lnTo>
                      <a:pt x="70" y="31"/>
                    </a:lnTo>
                    <a:lnTo>
                      <a:pt x="70" y="16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86" y="54"/>
                    </a:lnTo>
                    <a:lnTo>
                      <a:pt x="94" y="70"/>
                    </a:lnTo>
                    <a:lnTo>
                      <a:pt x="109" y="78"/>
                    </a:lnTo>
                    <a:lnTo>
                      <a:pt x="86" y="85"/>
                    </a:lnTo>
                    <a:lnTo>
                      <a:pt x="86" y="70"/>
                    </a:lnTo>
                    <a:lnTo>
                      <a:pt x="55" y="93"/>
                    </a:lnTo>
                    <a:lnTo>
                      <a:pt x="47" y="85"/>
                    </a:lnTo>
                    <a:lnTo>
                      <a:pt x="55" y="85"/>
                    </a:lnTo>
                    <a:lnTo>
                      <a:pt x="47" y="78"/>
                    </a:lnTo>
                    <a:lnTo>
                      <a:pt x="47" y="85"/>
                    </a:lnTo>
                    <a:lnTo>
                      <a:pt x="47" y="93"/>
                    </a:lnTo>
                    <a:lnTo>
                      <a:pt x="24" y="85"/>
                    </a:lnTo>
                    <a:lnTo>
                      <a:pt x="0" y="54"/>
                    </a:lnTo>
                    <a:lnTo>
                      <a:pt x="16" y="54"/>
                    </a:lnTo>
                    <a:lnTo>
                      <a:pt x="8" y="39"/>
                    </a:lnTo>
                    <a:lnTo>
                      <a:pt x="16" y="31"/>
                    </a:lnTo>
                    <a:lnTo>
                      <a:pt x="8" y="23"/>
                    </a:lnTo>
                    <a:lnTo>
                      <a:pt x="39" y="0"/>
                    </a:lnTo>
                    <a:lnTo>
                      <a:pt x="55" y="23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2" name="Freeform 1037"/>
              <p:cNvSpPr>
                <a:spLocks/>
              </p:cNvSpPr>
              <p:nvPr/>
            </p:nvSpPr>
            <p:spPr bwMode="auto">
              <a:xfrm>
                <a:off x="4664" y="163"/>
                <a:ext cx="1" cy="24"/>
              </a:xfrm>
              <a:custGeom>
                <a:avLst/>
                <a:gdLst>
                  <a:gd name="T0" fmla="*/ 0 w 1"/>
                  <a:gd name="T1" fmla="*/ 18 h 24"/>
                  <a:gd name="T2" fmla="*/ 0 w 1"/>
                  <a:gd name="T3" fmla="*/ 18 h 24"/>
                  <a:gd name="T4" fmla="*/ 0 w 1"/>
                  <a:gd name="T5" fmla="*/ 23 h 24"/>
                  <a:gd name="T6" fmla="*/ 0 w 1"/>
                  <a:gd name="T7" fmla="*/ 23 h 24"/>
                  <a:gd name="T8" fmla="*/ 0 w 1"/>
                  <a:gd name="T9" fmla="*/ 0 h 24"/>
                  <a:gd name="T10" fmla="*/ 0 w 1"/>
                  <a:gd name="T11" fmla="*/ 12 h 24"/>
                  <a:gd name="T12" fmla="*/ 0 w 1"/>
                  <a:gd name="T13" fmla="*/ 18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24"/>
                  <a:gd name="T23" fmla="*/ 1 w 1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24">
                    <a:moveTo>
                      <a:pt x="0" y="18"/>
                    </a:moveTo>
                    <a:lnTo>
                      <a:pt x="0" y="18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63" name="Freeform 1038"/>
              <p:cNvSpPr>
                <a:spLocks/>
              </p:cNvSpPr>
              <p:nvPr/>
            </p:nvSpPr>
            <p:spPr bwMode="auto">
              <a:xfrm>
                <a:off x="4664" y="163"/>
                <a:ext cx="9" cy="32"/>
              </a:xfrm>
              <a:custGeom>
                <a:avLst/>
                <a:gdLst>
                  <a:gd name="T0" fmla="*/ 8 w 9"/>
                  <a:gd name="T1" fmla="*/ 31 h 32"/>
                  <a:gd name="T2" fmla="*/ 8 w 9"/>
                  <a:gd name="T3" fmla="*/ 31 h 32"/>
                  <a:gd name="T4" fmla="*/ 0 w 9"/>
                  <a:gd name="T5" fmla="*/ 31 h 32"/>
                  <a:gd name="T6" fmla="*/ 0 w 9"/>
                  <a:gd name="T7" fmla="*/ 0 h 32"/>
                  <a:gd name="T8" fmla="*/ 8 w 9"/>
                  <a:gd name="T9" fmla="*/ 16 h 32"/>
                  <a:gd name="T10" fmla="*/ 8 w 9"/>
                  <a:gd name="T11" fmla="*/ 24 h 32"/>
                  <a:gd name="T12" fmla="*/ 8 w 9"/>
                  <a:gd name="T13" fmla="*/ 31 h 32"/>
                  <a:gd name="T14" fmla="*/ 0 w 9"/>
                  <a:gd name="T15" fmla="*/ 31 h 32"/>
                  <a:gd name="T16" fmla="*/ 0 w 9"/>
                  <a:gd name="T17" fmla="*/ 0 h 32"/>
                  <a:gd name="T18" fmla="*/ 8 w 9"/>
                  <a:gd name="T19" fmla="*/ 16 h 32"/>
                  <a:gd name="T20" fmla="*/ 8 w 9"/>
                  <a:gd name="T21" fmla="*/ 24 h 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32"/>
                  <a:gd name="T35" fmla="*/ 9 w 9"/>
                  <a:gd name="T36" fmla="*/ 32 h 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32">
                    <a:moveTo>
                      <a:pt x="8" y="31"/>
                    </a:moveTo>
                    <a:lnTo>
                      <a:pt x="8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0" y="31"/>
                    </a:lnTo>
                    <a:lnTo>
                      <a:pt x="0" y="0"/>
                    </a:lnTo>
                    <a:lnTo>
                      <a:pt x="8" y="16"/>
                    </a:lnTo>
                    <a:lnTo>
                      <a:pt x="8" y="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4" name="Freeform 1039"/>
              <p:cNvSpPr>
                <a:spLocks/>
              </p:cNvSpPr>
              <p:nvPr/>
            </p:nvSpPr>
            <p:spPr bwMode="auto">
              <a:xfrm>
                <a:off x="4664" y="264"/>
                <a:ext cx="8" cy="9"/>
              </a:xfrm>
              <a:custGeom>
                <a:avLst/>
                <a:gdLst>
                  <a:gd name="T0" fmla="*/ 4 w 8"/>
                  <a:gd name="T1" fmla="*/ 4 h 9"/>
                  <a:gd name="T2" fmla="*/ 4 w 8"/>
                  <a:gd name="T3" fmla="*/ 4 h 9"/>
                  <a:gd name="T4" fmla="*/ 7 w 8"/>
                  <a:gd name="T5" fmla="*/ 8 h 9"/>
                  <a:gd name="T6" fmla="*/ 4 w 8"/>
                  <a:gd name="T7" fmla="*/ 8 h 9"/>
                  <a:gd name="T8" fmla="*/ 0 w 8"/>
                  <a:gd name="T9" fmla="*/ 0 h 9"/>
                  <a:gd name="T10" fmla="*/ 4 w 8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4" y="4"/>
                    </a:moveTo>
                    <a:lnTo>
                      <a:pt x="4" y="4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0" y="0"/>
                    </a:lnTo>
                    <a:lnTo>
                      <a:pt x="4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5" name="Freeform 1040"/>
              <p:cNvSpPr>
                <a:spLocks/>
              </p:cNvSpPr>
              <p:nvPr/>
            </p:nvSpPr>
            <p:spPr bwMode="auto">
              <a:xfrm>
                <a:off x="4664" y="264"/>
                <a:ext cx="16" cy="17"/>
              </a:xfrm>
              <a:custGeom>
                <a:avLst/>
                <a:gdLst>
                  <a:gd name="T0" fmla="*/ 15 w 16"/>
                  <a:gd name="T1" fmla="*/ 16 h 17"/>
                  <a:gd name="T2" fmla="*/ 15 w 16"/>
                  <a:gd name="T3" fmla="*/ 16 h 17"/>
                  <a:gd name="T4" fmla="*/ 8 w 16"/>
                  <a:gd name="T5" fmla="*/ 16 h 17"/>
                  <a:gd name="T6" fmla="*/ 0 w 16"/>
                  <a:gd name="T7" fmla="*/ 0 h 17"/>
                  <a:gd name="T8" fmla="*/ 8 w 16"/>
                  <a:gd name="T9" fmla="*/ 8 h 17"/>
                  <a:gd name="T10" fmla="*/ 15 w 16"/>
                  <a:gd name="T11" fmla="*/ 16 h 17"/>
                  <a:gd name="T12" fmla="*/ 8 w 16"/>
                  <a:gd name="T13" fmla="*/ 16 h 17"/>
                  <a:gd name="T14" fmla="*/ 0 w 16"/>
                  <a:gd name="T15" fmla="*/ 0 h 17"/>
                  <a:gd name="T16" fmla="*/ 8 w 16"/>
                  <a:gd name="T17" fmla="*/ 8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7"/>
                  <a:gd name="T29" fmla="*/ 16 w 16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7">
                    <a:moveTo>
                      <a:pt x="15" y="16"/>
                    </a:moveTo>
                    <a:lnTo>
                      <a:pt x="15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15" y="16"/>
                    </a:lnTo>
                    <a:lnTo>
                      <a:pt x="8" y="16"/>
                    </a:ln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6" name="Freeform 1041"/>
              <p:cNvSpPr>
                <a:spLocks/>
              </p:cNvSpPr>
              <p:nvPr/>
            </p:nvSpPr>
            <p:spPr bwMode="auto">
              <a:xfrm>
                <a:off x="5091" y="862"/>
                <a:ext cx="16" cy="16"/>
              </a:xfrm>
              <a:custGeom>
                <a:avLst/>
                <a:gdLst>
                  <a:gd name="T0" fmla="*/ 10 w 16"/>
                  <a:gd name="T1" fmla="*/ 0 h 16"/>
                  <a:gd name="T2" fmla="*/ 10 w 16"/>
                  <a:gd name="T3" fmla="*/ 0 h 16"/>
                  <a:gd name="T4" fmla="*/ 5 w 16"/>
                  <a:gd name="T5" fmla="*/ 5 h 16"/>
                  <a:gd name="T6" fmla="*/ 0 w 16"/>
                  <a:gd name="T7" fmla="*/ 15 h 16"/>
                  <a:gd name="T8" fmla="*/ 15 w 16"/>
                  <a:gd name="T9" fmla="*/ 5 h 16"/>
                  <a:gd name="T10" fmla="*/ 10 w 16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10" y="0"/>
                    </a:moveTo>
                    <a:lnTo>
                      <a:pt x="10" y="0"/>
                    </a:lnTo>
                    <a:lnTo>
                      <a:pt x="5" y="5"/>
                    </a:lnTo>
                    <a:lnTo>
                      <a:pt x="0" y="15"/>
                    </a:lnTo>
                    <a:lnTo>
                      <a:pt x="15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7" name="Freeform 1042"/>
              <p:cNvSpPr>
                <a:spLocks/>
              </p:cNvSpPr>
              <p:nvPr/>
            </p:nvSpPr>
            <p:spPr bwMode="auto">
              <a:xfrm>
                <a:off x="5091" y="870"/>
                <a:ext cx="24" cy="16"/>
              </a:xfrm>
              <a:custGeom>
                <a:avLst/>
                <a:gdLst>
                  <a:gd name="T0" fmla="*/ 8 w 24"/>
                  <a:gd name="T1" fmla="*/ 0 h 16"/>
                  <a:gd name="T2" fmla="*/ 8 w 24"/>
                  <a:gd name="T3" fmla="*/ 0 h 16"/>
                  <a:gd name="T4" fmla="*/ 0 w 24"/>
                  <a:gd name="T5" fmla="*/ 15 h 16"/>
                  <a:gd name="T6" fmla="*/ 23 w 24"/>
                  <a:gd name="T7" fmla="*/ 0 h 16"/>
                  <a:gd name="T8" fmla="*/ 15 w 24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6"/>
                  <a:gd name="T17" fmla="*/ 24 w 24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6">
                    <a:moveTo>
                      <a:pt x="8" y="0"/>
                    </a:moveTo>
                    <a:lnTo>
                      <a:pt x="8" y="0"/>
                    </a:lnTo>
                    <a:lnTo>
                      <a:pt x="0" y="15"/>
                    </a:lnTo>
                    <a:lnTo>
                      <a:pt x="23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8" name="Freeform 1043"/>
              <p:cNvSpPr>
                <a:spLocks/>
              </p:cNvSpPr>
              <p:nvPr/>
            </p:nvSpPr>
            <p:spPr bwMode="auto">
              <a:xfrm>
                <a:off x="5091" y="862"/>
                <a:ext cx="24" cy="24"/>
              </a:xfrm>
              <a:custGeom>
                <a:avLst/>
                <a:gdLst>
                  <a:gd name="T0" fmla="*/ 15 w 24"/>
                  <a:gd name="T1" fmla="*/ 0 h 24"/>
                  <a:gd name="T2" fmla="*/ 15 w 24"/>
                  <a:gd name="T3" fmla="*/ 0 h 24"/>
                  <a:gd name="T4" fmla="*/ 8 w 24"/>
                  <a:gd name="T5" fmla="*/ 8 h 24"/>
                  <a:gd name="T6" fmla="*/ 0 w 24"/>
                  <a:gd name="T7" fmla="*/ 23 h 24"/>
                  <a:gd name="T8" fmla="*/ 23 w 24"/>
                  <a:gd name="T9" fmla="*/ 8 h 24"/>
                  <a:gd name="T10" fmla="*/ 15 w 24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24"/>
                  <a:gd name="T20" fmla="*/ 24 w 24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24">
                    <a:moveTo>
                      <a:pt x="15" y="0"/>
                    </a:moveTo>
                    <a:lnTo>
                      <a:pt x="15" y="0"/>
                    </a:lnTo>
                    <a:lnTo>
                      <a:pt x="8" y="8"/>
                    </a:lnTo>
                    <a:lnTo>
                      <a:pt x="0" y="23"/>
                    </a:lnTo>
                    <a:lnTo>
                      <a:pt x="23" y="8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89" name="Freeform 1044"/>
              <p:cNvSpPr>
                <a:spLocks/>
              </p:cNvSpPr>
              <p:nvPr/>
            </p:nvSpPr>
            <p:spPr bwMode="auto">
              <a:xfrm>
                <a:off x="4695" y="978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8 h 9"/>
                  <a:gd name="T6" fmla="*/ 0 w 1"/>
                  <a:gd name="T7" fmla="*/ 0 h 9"/>
                  <a:gd name="T8" fmla="*/ 0 w 1"/>
                  <a:gd name="T9" fmla="*/ 0 h 9"/>
                  <a:gd name="T10" fmla="*/ 0 w 1"/>
                  <a:gd name="T11" fmla="*/ 4 h 9"/>
                  <a:gd name="T12" fmla="*/ 0 w 1"/>
                  <a:gd name="T13" fmla="*/ 8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"/>
                  <a:gd name="T22" fmla="*/ 0 h 9"/>
                  <a:gd name="T23" fmla="*/ 1 w 1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0" name="Freeform 1045"/>
              <p:cNvSpPr>
                <a:spLocks/>
              </p:cNvSpPr>
              <p:nvPr/>
            </p:nvSpPr>
            <p:spPr bwMode="auto">
              <a:xfrm>
                <a:off x="4695" y="978"/>
                <a:ext cx="9" cy="17"/>
              </a:xfrm>
              <a:custGeom>
                <a:avLst/>
                <a:gdLst>
                  <a:gd name="T0" fmla="*/ 8 w 9"/>
                  <a:gd name="T1" fmla="*/ 16 h 17"/>
                  <a:gd name="T2" fmla="*/ 8 w 9"/>
                  <a:gd name="T3" fmla="*/ 16 h 17"/>
                  <a:gd name="T4" fmla="*/ 8 w 9"/>
                  <a:gd name="T5" fmla="*/ 8 h 17"/>
                  <a:gd name="T6" fmla="*/ 0 w 9"/>
                  <a:gd name="T7" fmla="*/ 0 h 17"/>
                  <a:gd name="T8" fmla="*/ 0 w 9"/>
                  <a:gd name="T9" fmla="*/ 8 h 17"/>
                  <a:gd name="T10" fmla="*/ 0 w 9"/>
                  <a:gd name="T11" fmla="*/ 16 h 17"/>
                  <a:gd name="T12" fmla="*/ 8 w 9"/>
                  <a:gd name="T13" fmla="*/ 16 h 17"/>
                  <a:gd name="T14" fmla="*/ 8 w 9"/>
                  <a:gd name="T15" fmla="*/ 0 h 17"/>
                  <a:gd name="T16" fmla="*/ 0 w 9"/>
                  <a:gd name="T17" fmla="*/ 0 h 17"/>
                  <a:gd name="T18" fmla="*/ 0 w 9"/>
                  <a:gd name="T19" fmla="*/ 8 h 17"/>
                  <a:gd name="T20" fmla="*/ 0 w 9"/>
                  <a:gd name="T21" fmla="*/ 16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7"/>
                  <a:gd name="T35" fmla="*/ 9 w 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7">
                    <a:moveTo>
                      <a:pt x="8" y="16"/>
                    </a:moveTo>
                    <a:lnTo>
                      <a:pt x="8" y="16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1" name="Freeform 1046"/>
              <p:cNvSpPr>
                <a:spLocks/>
              </p:cNvSpPr>
              <p:nvPr/>
            </p:nvSpPr>
            <p:spPr bwMode="auto">
              <a:xfrm>
                <a:off x="4757" y="1001"/>
                <a:ext cx="40" cy="195"/>
              </a:xfrm>
              <a:custGeom>
                <a:avLst/>
                <a:gdLst>
                  <a:gd name="T0" fmla="*/ 13 w 40"/>
                  <a:gd name="T1" fmla="*/ 0 h 195"/>
                  <a:gd name="T2" fmla="*/ 13 w 40"/>
                  <a:gd name="T3" fmla="*/ 0 h 195"/>
                  <a:gd name="T4" fmla="*/ 19 w 40"/>
                  <a:gd name="T5" fmla="*/ 0 h 195"/>
                  <a:gd name="T6" fmla="*/ 26 w 40"/>
                  <a:gd name="T7" fmla="*/ 37 h 195"/>
                  <a:gd name="T8" fmla="*/ 19 w 40"/>
                  <a:gd name="T9" fmla="*/ 53 h 195"/>
                  <a:gd name="T10" fmla="*/ 26 w 40"/>
                  <a:gd name="T11" fmla="*/ 67 h 195"/>
                  <a:gd name="T12" fmla="*/ 39 w 40"/>
                  <a:gd name="T13" fmla="*/ 120 h 195"/>
                  <a:gd name="T14" fmla="*/ 39 w 40"/>
                  <a:gd name="T15" fmla="*/ 134 h 195"/>
                  <a:gd name="T16" fmla="*/ 32 w 40"/>
                  <a:gd name="T17" fmla="*/ 120 h 195"/>
                  <a:gd name="T18" fmla="*/ 19 w 40"/>
                  <a:gd name="T19" fmla="*/ 120 h 195"/>
                  <a:gd name="T20" fmla="*/ 13 w 40"/>
                  <a:gd name="T21" fmla="*/ 157 h 195"/>
                  <a:gd name="T22" fmla="*/ 19 w 40"/>
                  <a:gd name="T23" fmla="*/ 172 h 195"/>
                  <a:gd name="T24" fmla="*/ 26 w 40"/>
                  <a:gd name="T25" fmla="*/ 172 h 195"/>
                  <a:gd name="T26" fmla="*/ 26 w 40"/>
                  <a:gd name="T27" fmla="*/ 186 h 195"/>
                  <a:gd name="T28" fmla="*/ 26 w 40"/>
                  <a:gd name="T29" fmla="*/ 180 h 195"/>
                  <a:gd name="T30" fmla="*/ 13 w 40"/>
                  <a:gd name="T31" fmla="*/ 180 h 195"/>
                  <a:gd name="T32" fmla="*/ 7 w 40"/>
                  <a:gd name="T33" fmla="*/ 194 h 195"/>
                  <a:gd name="T34" fmla="*/ 7 w 40"/>
                  <a:gd name="T35" fmla="*/ 186 h 195"/>
                  <a:gd name="T36" fmla="*/ 7 w 40"/>
                  <a:gd name="T37" fmla="*/ 180 h 195"/>
                  <a:gd name="T38" fmla="*/ 13 w 40"/>
                  <a:gd name="T39" fmla="*/ 150 h 195"/>
                  <a:gd name="T40" fmla="*/ 7 w 40"/>
                  <a:gd name="T41" fmla="*/ 134 h 195"/>
                  <a:gd name="T42" fmla="*/ 13 w 40"/>
                  <a:gd name="T43" fmla="*/ 105 h 195"/>
                  <a:gd name="T44" fmla="*/ 7 w 40"/>
                  <a:gd name="T45" fmla="*/ 90 h 195"/>
                  <a:gd name="T46" fmla="*/ 7 w 40"/>
                  <a:gd name="T47" fmla="*/ 75 h 195"/>
                  <a:gd name="T48" fmla="*/ 7 w 40"/>
                  <a:gd name="T49" fmla="*/ 61 h 195"/>
                  <a:gd name="T50" fmla="*/ 0 w 40"/>
                  <a:gd name="T51" fmla="*/ 45 h 195"/>
                  <a:gd name="T52" fmla="*/ 7 w 40"/>
                  <a:gd name="T53" fmla="*/ 23 h 195"/>
                  <a:gd name="T54" fmla="*/ 13 w 40"/>
                  <a:gd name="T55" fmla="*/ 23 h 195"/>
                  <a:gd name="T56" fmla="*/ 19 w 40"/>
                  <a:gd name="T57" fmla="*/ 15 h 195"/>
                  <a:gd name="T58" fmla="*/ 13 w 40"/>
                  <a:gd name="T59" fmla="*/ 0 h 19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"/>
                  <a:gd name="T91" fmla="*/ 0 h 195"/>
                  <a:gd name="T92" fmla="*/ 40 w 40"/>
                  <a:gd name="T93" fmla="*/ 195 h 195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" h="195">
                    <a:moveTo>
                      <a:pt x="13" y="0"/>
                    </a:moveTo>
                    <a:lnTo>
                      <a:pt x="13" y="0"/>
                    </a:lnTo>
                    <a:lnTo>
                      <a:pt x="19" y="0"/>
                    </a:lnTo>
                    <a:lnTo>
                      <a:pt x="26" y="37"/>
                    </a:lnTo>
                    <a:lnTo>
                      <a:pt x="19" y="53"/>
                    </a:lnTo>
                    <a:lnTo>
                      <a:pt x="26" y="67"/>
                    </a:lnTo>
                    <a:lnTo>
                      <a:pt x="39" y="120"/>
                    </a:lnTo>
                    <a:lnTo>
                      <a:pt x="39" y="134"/>
                    </a:lnTo>
                    <a:lnTo>
                      <a:pt x="32" y="120"/>
                    </a:lnTo>
                    <a:lnTo>
                      <a:pt x="19" y="120"/>
                    </a:lnTo>
                    <a:lnTo>
                      <a:pt x="13" y="157"/>
                    </a:lnTo>
                    <a:lnTo>
                      <a:pt x="19" y="172"/>
                    </a:lnTo>
                    <a:lnTo>
                      <a:pt x="26" y="172"/>
                    </a:lnTo>
                    <a:lnTo>
                      <a:pt x="26" y="186"/>
                    </a:lnTo>
                    <a:lnTo>
                      <a:pt x="26" y="180"/>
                    </a:lnTo>
                    <a:lnTo>
                      <a:pt x="13" y="180"/>
                    </a:lnTo>
                    <a:lnTo>
                      <a:pt x="7" y="194"/>
                    </a:lnTo>
                    <a:lnTo>
                      <a:pt x="7" y="186"/>
                    </a:lnTo>
                    <a:lnTo>
                      <a:pt x="7" y="180"/>
                    </a:lnTo>
                    <a:lnTo>
                      <a:pt x="13" y="150"/>
                    </a:lnTo>
                    <a:lnTo>
                      <a:pt x="7" y="134"/>
                    </a:lnTo>
                    <a:lnTo>
                      <a:pt x="13" y="105"/>
                    </a:lnTo>
                    <a:lnTo>
                      <a:pt x="7" y="90"/>
                    </a:lnTo>
                    <a:lnTo>
                      <a:pt x="7" y="75"/>
                    </a:lnTo>
                    <a:lnTo>
                      <a:pt x="7" y="61"/>
                    </a:lnTo>
                    <a:lnTo>
                      <a:pt x="0" y="45"/>
                    </a:lnTo>
                    <a:lnTo>
                      <a:pt x="7" y="23"/>
                    </a:lnTo>
                    <a:lnTo>
                      <a:pt x="13" y="23"/>
                    </a:lnTo>
                    <a:lnTo>
                      <a:pt x="19" y="15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2" name="Freeform 1047"/>
              <p:cNvSpPr>
                <a:spLocks/>
              </p:cNvSpPr>
              <p:nvPr/>
            </p:nvSpPr>
            <p:spPr bwMode="auto">
              <a:xfrm>
                <a:off x="4757" y="1001"/>
                <a:ext cx="48" cy="203"/>
              </a:xfrm>
              <a:custGeom>
                <a:avLst/>
                <a:gdLst>
                  <a:gd name="T0" fmla="*/ 23 w 48"/>
                  <a:gd name="T1" fmla="*/ 8 h 203"/>
                  <a:gd name="T2" fmla="*/ 23 w 48"/>
                  <a:gd name="T3" fmla="*/ 8 h 203"/>
                  <a:gd name="T4" fmla="*/ 31 w 48"/>
                  <a:gd name="T5" fmla="*/ 39 h 203"/>
                  <a:gd name="T6" fmla="*/ 23 w 48"/>
                  <a:gd name="T7" fmla="*/ 55 h 203"/>
                  <a:gd name="T8" fmla="*/ 31 w 48"/>
                  <a:gd name="T9" fmla="*/ 70 h 203"/>
                  <a:gd name="T10" fmla="*/ 47 w 48"/>
                  <a:gd name="T11" fmla="*/ 125 h 203"/>
                  <a:gd name="T12" fmla="*/ 47 w 48"/>
                  <a:gd name="T13" fmla="*/ 140 h 203"/>
                  <a:gd name="T14" fmla="*/ 39 w 48"/>
                  <a:gd name="T15" fmla="*/ 125 h 203"/>
                  <a:gd name="T16" fmla="*/ 23 w 48"/>
                  <a:gd name="T17" fmla="*/ 125 h 203"/>
                  <a:gd name="T18" fmla="*/ 16 w 48"/>
                  <a:gd name="T19" fmla="*/ 163 h 203"/>
                  <a:gd name="T20" fmla="*/ 23 w 48"/>
                  <a:gd name="T21" fmla="*/ 179 h 203"/>
                  <a:gd name="T22" fmla="*/ 31 w 48"/>
                  <a:gd name="T23" fmla="*/ 179 h 203"/>
                  <a:gd name="T24" fmla="*/ 31 w 48"/>
                  <a:gd name="T25" fmla="*/ 194 h 203"/>
                  <a:gd name="T26" fmla="*/ 31 w 48"/>
                  <a:gd name="T27" fmla="*/ 187 h 203"/>
                  <a:gd name="T28" fmla="*/ 16 w 48"/>
                  <a:gd name="T29" fmla="*/ 187 h 203"/>
                  <a:gd name="T30" fmla="*/ 8 w 48"/>
                  <a:gd name="T31" fmla="*/ 202 h 203"/>
                  <a:gd name="T32" fmla="*/ 8 w 48"/>
                  <a:gd name="T33" fmla="*/ 194 h 203"/>
                  <a:gd name="T34" fmla="*/ 8 w 48"/>
                  <a:gd name="T35" fmla="*/ 187 h 203"/>
                  <a:gd name="T36" fmla="*/ 16 w 48"/>
                  <a:gd name="T37" fmla="*/ 156 h 203"/>
                  <a:gd name="T38" fmla="*/ 8 w 48"/>
                  <a:gd name="T39" fmla="*/ 140 h 203"/>
                  <a:gd name="T40" fmla="*/ 16 w 48"/>
                  <a:gd name="T41" fmla="*/ 109 h 203"/>
                  <a:gd name="T42" fmla="*/ 8 w 48"/>
                  <a:gd name="T43" fmla="*/ 94 h 203"/>
                  <a:gd name="T44" fmla="*/ 8 w 48"/>
                  <a:gd name="T45" fmla="*/ 78 h 203"/>
                  <a:gd name="T46" fmla="*/ 8 w 48"/>
                  <a:gd name="T47" fmla="*/ 70 h 203"/>
                  <a:gd name="T48" fmla="*/ 0 w 48"/>
                  <a:gd name="T49" fmla="*/ 55 h 203"/>
                  <a:gd name="T50" fmla="*/ 8 w 48"/>
                  <a:gd name="T51" fmla="*/ 24 h 203"/>
                  <a:gd name="T52" fmla="*/ 16 w 48"/>
                  <a:gd name="T53" fmla="*/ 24 h 203"/>
                  <a:gd name="T54" fmla="*/ 23 w 48"/>
                  <a:gd name="T55" fmla="*/ 16 h 203"/>
                  <a:gd name="T56" fmla="*/ 16 w 48"/>
                  <a:gd name="T57" fmla="*/ 0 h 203"/>
                  <a:gd name="T58" fmla="*/ 23 w 48"/>
                  <a:gd name="T59" fmla="*/ 0 h 203"/>
                  <a:gd name="T60" fmla="*/ 31 w 48"/>
                  <a:gd name="T61" fmla="*/ 39 h 203"/>
                  <a:gd name="T62" fmla="*/ 23 w 48"/>
                  <a:gd name="T63" fmla="*/ 55 h 203"/>
                  <a:gd name="T64" fmla="*/ 31 w 48"/>
                  <a:gd name="T65" fmla="*/ 70 h 203"/>
                  <a:gd name="T66" fmla="*/ 47 w 48"/>
                  <a:gd name="T67" fmla="*/ 125 h 203"/>
                  <a:gd name="T68" fmla="*/ 47 w 48"/>
                  <a:gd name="T69" fmla="*/ 140 h 203"/>
                  <a:gd name="T70" fmla="*/ 39 w 48"/>
                  <a:gd name="T71" fmla="*/ 125 h 203"/>
                  <a:gd name="T72" fmla="*/ 23 w 48"/>
                  <a:gd name="T73" fmla="*/ 125 h 203"/>
                  <a:gd name="T74" fmla="*/ 16 w 48"/>
                  <a:gd name="T75" fmla="*/ 163 h 203"/>
                  <a:gd name="T76" fmla="*/ 23 w 48"/>
                  <a:gd name="T77" fmla="*/ 179 h 203"/>
                  <a:gd name="T78" fmla="*/ 31 w 48"/>
                  <a:gd name="T79" fmla="*/ 179 h 203"/>
                  <a:gd name="T80" fmla="*/ 31 w 48"/>
                  <a:gd name="T81" fmla="*/ 194 h 203"/>
                  <a:gd name="T82" fmla="*/ 31 w 48"/>
                  <a:gd name="T83" fmla="*/ 187 h 203"/>
                  <a:gd name="T84" fmla="*/ 16 w 48"/>
                  <a:gd name="T85" fmla="*/ 187 h 203"/>
                  <a:gd name="T86" fmla="*/ 8 w 48"/>
                  <a:gd name="T87" fmla="*/ 202 h 203"/>
                  <a:gd name="T88" fmla="*/ 8 w 48"/>
                  <a:gd name="T89" fmla="*/ 194 h 203"/>
                  <a:gd name="T90" fmla="*/ 8 w 48"/>
                  <a:gd name="T91" fmla="*/ 187 h 203"/>
                  <a:gd name="T92" fmla="*/ 16 w 48"/>
                  <a:gd name="T93" fmla="*/ 156 h 203"/>
                  <a:gd name="T94" fmla="*/ 8 w 48"/>
                  <a:gd name="T95" fmla="*/ 140 h 203"/>
                  <a:gd name="T96" fmla="*/ 16 w 48"/>
                  <a:gd name="T97" fmla="*/ 109 h 203"/>
                  <a:gd name="T98" fmla="*/ 8 w 48"/>
                  <a:gd name="T99" fmla="*/ 94 h 203"/>
                  <a:gd name="T100" fmla="*/ 8 w 48"/>
                  <a:gd name="T101" fmla="*/ 78 h 203"/>
                  <a:gd name="T102" fmla="*/ 8 w 48"/>
                  <a:gd name="T103" fmla="*/ 63 h 203"/>
                  <a:gd name="T104" fmla="*/ 0 w 48"/>
                  <a:gd name="T105" fmla="*/ 47 h 203"/>
                  <a:gd name="T106" fmla="*/ 8 w 48"/>
                  <a:gd name="T107" fmla="*/ 24 h 203"/>
                  <a:gd name="T108" fmla="*/ 16 w 48"/>
                  <a:gd name="T109" fmla="*/ 24 h 203"/>
                  <a:gd name="T110" fmla="*/ 23 w 48"/>
                  <a:gd name="T111" fmla="*/ 16 h 203"/>
                  <a:gd name="T112" fmla="*/ 16 w 48"/>
                  <a:gd name="T113" fmla="*/ 0 h 20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8"/>
                  <a:gd name="T172" fmla="*/ 0 h 203"/>
                  <a:gd name="T173" fmla="*/ 48 w 48"/>
                  <a:gd name="T174" fmla="*/ 203 h 20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8" h="203">
                    <a:moveTo>
                      <a:pt x="23" y="8"/>
                    </a:moveTo>
                    <a:lnTo>
                      <a:pt x="23" y="8"/>
                    </a:lnTo>
                    <a:lnTo>
                      <a:pt x="31" y="39"/>
                    </a:lnTo>
                    <a:lnTo>
                      <a:pt x="23" y="55"/>
                    </a:lnTo>
                    <a:lnTo>
                      <a:pt x="31" y="70"/>
                    </a:lnTo>
                    <a:lnTo>
                      <a:pt x="47" y="125"/>
                    </a:lnTo>
                    <a:lnTo>
                      <a:pt x="47" y="140"/>
                    </a:lnTo>
                    <a:lnTo>
                      <a:pt x="39" y="125"/>
                    </a:lnTo>
                    <a:lnTo>
                      <a:pt x="23" y="125"/>
                    </a:lnTo>
                    <a:lnTo>
                      <a:pt x="16" y="163"/>
                    </a:lnTo>
                    <a:lnTo>
                      <a:pt x="23" y="179"/>
                    </a:lnTo>
                    <a:lnTo>
                      <a:pt x="31" y="179"/>
                    </a:lnTo>
                    <a:lnTo>
                      <a:pt x="31" y="194"/>
                    </a:lnTo>
                    <a:lnTo>
                      <a:pt x="31" y="187"/>
                    </a:lnTo>
                    <a:lnTo>
                      <a:pt x="16" y="187"/>
                    </a:lnTo>
                    <a:lnTo>
                      <a:pt x="8" y="202"/>
                    </a:lnTo>
                    <a:lnTo>
                      <a:pt x="8" y="194"/>
                    </a:lnTo>
                    <a:lnTo>
                      <a:pt x="8" y="187"/>
                    </a:lnTo>
                    <a:lnTo>
                      <a:pt x="16" y="156"/>
                    </a:lnTo>
                    <a:lnTo>
                      <a:pt x="8" y="140"/>
                    </a:lnTo>
                    <a:lnTo>
                      <a:pt x="16" y="109"/>
                    </a:lnTo>
                    <a:lnTo>
                      <a:pt x="8" y="94"/>
                    </a:lnTo>
                    <a:lnTo>
                      <a:pt x="8" y="78"/>
                    </a:lnTo>
                    <a:lnTo>
                      <a:pt x="8" y="70"/>
                    </a:lnTo>
                    <a:lnTo>
                      <a:pt x="0" y="55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16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31" y="39"/>
                    </a:lnTo>
                    <a:lnTo>
                      <a:pt x="23" y="55"/>
                    </a:lnTo>
                    <a:lnTo>
                      <a:pt x="31" y="70"/>
                    </a:lnTo>
                    <a:lnTo>
                      <a:pt x="47" y="125"/>
                    </a:lnTo>
                    <a:lnTo>
                      <a:pt x="47" y="140"/>
                    </a:lnTo>
                    <a:lnTo>
                      <a:pt x="39" y="125"/>
                    </a:lnTo>
                    <a:lnTo>
                      <a:pt x="23" y="125"/>
                    </a:lnTo>
                    <a:lnTo>
                      <a:pt x="16" y="163"/>
                    </a:lnTo>
                    <a:lnTo>
                      <a:pt x="23" y="179"/>
                    </a:lnTo>
                    <a:lnTo>
                      <a:pt x="31" y="179"/>
                    </a:lnTo>
                    <a:lnTo>
                      <a:pt x="31" y="194"/>
                    </a:lnTo>
                    <a:lnTo>
                      <a:pt x="31" y="187"/>
                    </a:lnTo>
                    <a:lnTo>
                      <a:pt x="16" y="187"/>
                    </a:lnTo>
                    <a:lnTo>
                      <a:pt x="8" y="202"/>
                    </a:lnTo>
                    <a:lnTo>
                      <a:pt x="8" y="194"/>
                    </a:lnTo>
                    <a:lnTo>
                      <a:pt x="8" y="187"/>
                    </a:lnTo>
                    <a:lnTo>
                      <a:pt x="16" y="156"/>
                    </a:lnTo>
                    <a:lnTo>
                      <a:pt x="8" y="140"/>
                    </a:lnTo>
                    <a:lnTo>
                      <a:pt x="16" y="109"/>
                    </a:lnTo>
                    <a:lnTo>
                      <a:pt x="8" y="94"/>
                    </a:lnTo>
                    <a:lnTo>
                      <a:pt x="8" y="78"/>
                    </a:lnTo>
                    <a:lnTo>
                      <a:pt x="8" y="63"/>
                    </a:lnTo>
                    <a:lnTo>
                      <a:pt x="0" y="47"/>
                    </a:lnTo>
                    <a:lnTo>
                      <a:pt x="8" y="24"/>
                    </a:lnTo>
                    <a:lnTo>
                      <a:pt x="16" y="24"/>
                    </a:lnTo>
                    <a:lnTo>
                      <a:pt x="23" y="16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3" name="Freeform 1048"/>
              <p:cNvSpPr>
                <a:spLocks/>
              </p:cNvSpPr>
              <p:nvPr/>
            </p:nvSpPr>
            <p:spPr bwMode="auto">
              <a:xfrm>
                <a:off x="4113" y="0"/>
                <a:ext cx="40" cy="17"/>
              </a:xfrm>
              <a:custGeom>
                <a:avLst/>
                <a:gdLst>
                  <a:gd name="T0" fmla="*/ 39 w 40"/>
                  <a:gd name="T1" fmla="*/ 0 h 17"/>
                  <a:gd name="T2" fmla="*/ 39 w 40"/>
                  <a:gd name="T3" fmla="*/ 0 h 17"/>
                  <a:gd name="T4" fmla="*/ 19 w 40"/>
                  <a:gd name="T5" fmla="*/ 5 h 17"/>
                  <a:gd name="T6" fmla="*/ 7 w 40"/>
                  <a:gd name="T7" fmla="*/ 16 h 17"/>
                  <a:gd name="T8" fmla="*/ 0 w 40"/>
                  <a:gd name="T9" fmla="*/ 11 h 17"/>
                  <a:gd name="T10" fmla="*/ 0 w 40"/>
                  <a:gd name="T11" fmla="*/ 0 h 17"/>
                  <a:gd name="T12" fmla="*/ 39 w 40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17"/>
                  <a:gd name="T23" fmla="*/ 40 w 40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17">
                    <a:moveTo>
                      <a:pt x="39" y="0"/>
                    </a:moveTo>
                    <a:lnTo>
                      <a:pt x="39" y="0"/>
                    </a:lnTo>
                    <a:lnTo>
                      <a:pt x="19" y="5"/>
                    </a:lnTo>
                    <a:lnTo>
                      <a:pt x="7" y="16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39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4" name="Freeform 1049"/>
              <p:cNvSpPr>
                <a:spLocks/>
              </p:cNvSpPr>
              <p:nvPr/>
            </p:nvSpPr>
            <p:spPr bwMode="auto">
              <a:xfrm>
                <a:off x="4113" y="0"/>
                <a:ext cx="48" cy="25"/>
              </a:xfrm>
              <a:custGeom>
                <a:avLst/>
                <a:gdLst>
                  <a:gd name="T0" fmla="*/ 23 w 48"/>
                  <a:gd name="T1" fmla="*/ 8 h 25"/>
                  <a:gd name="T2" fmla="*/ 23 w 48"/>
                  <a:gd name="T3" fmla="*/ 8 h 25"/>
                  <a:gd name="T4" fmla="*/ 8 w 48"/>
                  <a:gd name="T5" fmla="*/ 24 h 25"/>
                  <a:gd name="T6" fmla="*/ 0 w 48"/>
                  <a:gd name="T7" fmla="*/ 16 h 25"/>
                  <a:gd name="T8" fmla="*/ 0 w 48"/>
                  <a:gd name="T9" fmla="*/ 0 h 25"/>
                  <a:gd name="T10" fmla="*/ 47 w 48"/>
                  <a:gd name="T11" fmla="*/ 0 h 25"/>
                  <a:gd name="T12" fmla="*/ 23 w 48"/>
                  <a:gd name="T13" fmla="*/ 8 h 25"/>
                  <a:gd name="T14" fmla="*/ 8 w 48"/>
                  <a:gd name="T15" fmla="*/ 24 h 25"/>
                  <a:gd name="T16" fmla="*/ 0 w 48"/>
                  <a:gd name="T17" fmla="*/ 16 h 25"/>
                  <a:gd name="T18" fmla="*/ 0 w 48"/>
                  <a:gd name="T19" fmla="*/ 0 h 25"/>
                  <a:gd name="T20" fmla="*/ 47 w 48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8"/>
                  <a:gd name="T34" fmla="*/ 0 h 25"/>
                  <a:gd name="T35" fmla="*/ 48 w 48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8" h="25">
                    <a:moveTo>
                      <a:pt x="23" y="8"/>
                    </a:moveTo>
                    <a:lnTo>
                      <a:pt x="23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7" y="0"/>
                    </a:lnTo>
                    <a:lnTo>
                      <a:pt x="23" y="8"/>
                    </a:lnTo>
                    <a:lnTo>
                      <a:pt x="8" y="24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5" name="Freeform 1050"/>
              <p:cNvSpPr>
                <a:spLocks/>
              </p:cNvSpPr>
              <p:nvPr/>
            </p:nvSpPr>
            <p:spPr bwMode="auto">
              <a:xfrm>
                <a:off x="2926" y="869"/>
                <a:ext cx="8" cy="2"/>
              </a:xfrm>
              <a:custGeom>
                <a:avLst/>
                <a:gdLst>
                  <a:gd name="T0" fmla="*/ 7 w 8"/>
                  <a:gd name="T1" fmla="*/ 1 h 2"/>
                  <a:gd name="T2" fmla="*/ 7 w 8"/>
                  <a:gd name="T3" fmla="*/ 1 h 2"/>
                  <a:gd name="T4" fmla="*/ 0 w 8"/>
                  <a:gd name="T5" fmla="*/ 1 h 2"/>
                  <a:gd name="T6" fmla="*/ 3 w 8"/>
                  <a:gd name="T7" fmla="*/ 0 h 2"/>
                  <a:gd name="T8" fmla="*/ 7 w 8"/>
                  <a:gd name="T9" fmla="*/ 0 h 2"/>
                  <a:gd name="T10" fmla="*/ 7 w 8"/>
                  <a:gd name="T11" fmla="*/ 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"/>
                  <a:gd name="T20" fmla="*/ 8 w 8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">
                    <a:moveTo>
                      <a:pt x="7" y="1"/>
                    </a:moveTo>
                    <a:lnTo>
                      <a:pt x="7" y="1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7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6" name="Freeform 1051"/>
              <p:cNvSpPr>
                <a:spLocks/>
              </p:cNvSpPr>
              <p:nvPr/>
            </p:nvSpPr>
            <p:spPr bwMode="auto">
              <a:xfrm>
                <a:off x="2926" y="870"/>
                <a:ext cx="16" cy="8"/>
              </a:xfrm>
              <a:custGeom>
                <a:avLst/>
                <a:gdLst>
                  <a:gd name="T0" fmla="*/ 0 w 16"/>
                  <a:gd name="T1" fmla="*/ 0 h 8"/>
                  <a:gd name="T2" fmla="*/ 0 w 16"/>
                  <a:gd name="T3" fmla="*/ 0 h 8"/>
                  <a:gd name="T4" fmla="*/ 7 w 16"/>
                  <a:gd name="T5" fmla="*/ 7 h 8"/>
                  <a:gd name="T6" fmla="*/ 15 w 16"/>
                  <a:gd name="T7" fmla="*/ 7 h 8"/>
                  <a:gd name="T8" fmla="*/ 15 w 16"/>
                  <a:gd name="T9" fmla="*/ 0 h 8"/>
                  <a:gd name="T10" fmla="*/ 0 w 16"/>
                  <a:gd name="T11" fmla="*/ 0 h 8"/>
                  <a:gd name="T12" fmla="*/ 7 w 16"/>
                  <a:gd name="T13" fmla="*/ 7 h 8"/>
                  <a:gd name="T14" fmla="*/ 15 w 16"/>
                  <a:gd name="T15" fmla="*/ 7 h 8"/>
                  <a:gd name="T16" fmla="*/ 15 w 16"/>
                  <a:gd name="T17" fmla="*/ 0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8"/>
                  <a:gd name="T29" fmla="*/ 16 w 16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7" name="Freeform 1052"/>
              <p:cNvSpPr>
                <a:spLocks/>
              </p:cNvSpPr>
              <p:nvPr/>
            </p:nvSpPr>
            <p:spPr bwMode="auto">
              <a:xfrm>
                <a:off x="2926" y="877"/>
                <a:ext cx="16" cy="17"/>
              </a:xfrm>
              <a:custGeom>
                <a:avLst/>
                <a:gdLst>
                  <a:gd name="T0" fmla="*/ 10 w 16"/>
                  <a:gd name="T1" fmla="*/ 0 h 17"/>
                  <a:gd name="T2" fmla="*/ 10 w 16"/>
                  <a:gd name="T3" fmla="*/ 0 h 17"/>
                  <a:gd name="T4" fmla="*/ 0 w 16"/>
                  <a:gd name="T5" fmla="*/ 5 h 17"/>
                  <a:gd name="T6" fmla="*/ 0 w 16"/>
                  <a:gd name="T7" fmla="*/ 11 h 17"/>
                  <a:gd name="T8" fmla="*/ 0 w 16"/>
                  <a:gd name="T9" fmla="*/ 16 h 17"/>
                  <a:gd name="T10" fmla="*/ 5 w 16"/>
                  <a:gd name="T11" fmla="*/ 11 h 17"/>
                  <a:gd name="T12" fmla="*/ 15 w 16"/>
                  <a:gd name="T13" fmla="*/ 5 h 17"/>
                  <a:gd name="T14" fmla="*/ 10 w 16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7"/>
                  <a:gd name="T26" fmla="*/ 16 w 16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7">
                    <a:moveTo>
                      <a:pt x="1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5" y="11"/>
                    </a:lnTo>
                    <a:lnTo>
                      <a:pt x="15" y="5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8" name="Freeform 1053"/>
              <p:cNvSpPr>
                <a:spLocks/>
              </p:cNvSpPr>
              <p:nvPr/>
            </p:nvSpPr>
            <p:spPr bwMode="auto">
              <a:xfrm>
                <a:off x="2926" y="885"/>
                <a:ext cx="24" cy="17"/>
              </a:xfrm>
              <a:custGeom>
                <a:avLst/>
                <a:gdLst>
                  <a:gd name="T0" fmla="*/ 0 w 24"/>
                  <a:gd name="T1" fmla="*/ 0 h 17"/>
                  <a:gd name="T2" fmla="*/ 0 w 24"/>
                  <a:gd name="T3" fmla="*/ 0 h 17"/>
                  <a:gd name="T4" fmla="*/ 0 w 24"/>
                  <a:gd name="T5" fmla="*/ 8 h 17"/>
                  <a:gd name="T6" fmla="*/ 0 w 24"/>
                  <a:gd name="T7" fmla="*/ 16 h 17"/>
                  <a:gd name="T8" fmla="*/ 7 w 24"/>
                  <a:gd name="T9" fmla="*/ 8 h 17"/>
                  <a:gd name="T10" fmla="*/ 23 w 24"/>
                  <a:gd name="T11" fmla="*/ 0 h 17"/>
                  <a:gd name="T12" fmla="*/ 15 w 24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17"/>
                  <a:gd name="T23" fmla="*/ 24 w 24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17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7" y="8"/>
                    </a:lnTo>
                    <a:lnTo>
                      <a:pt x="23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599" name="Freeform 1054"/>
              <p:cNvSpPr>
                <a:spLocks/>
              </p:cNvSpPr>
              <p:nvPr/>
            </p:nvSpPr>
            <p:spPr bwMode="auto">
              <a:xfrm>
                <a:off x="2926" y="877"/>
                <a:ext cx="24" cy="25"/>
              </a:xfrm>
              <a:custGeom>
                <a:avLst/>
                <a:gdLst>
                  <a:gd name="T0" fmla="*/ 15 w 24"/>
                  <a:gd name="T1" fmla="*/ 0 h 25"/>
                  <a:gd name="T2" fmla="*/ 15 w 24"/>
                  <a:gd name="T3" fmla="*/ 0 h 25"/>
                  <a:gd name="T4" fmla="*/ 0 w 24"/>
                  <a:gd name="T5" fmla="*/ 8 h 25"/>
                  <a:gd name="T6" fmla="*/ 0 w 24"/>
                  <a:gd name="T7" fmla="*/ 16 h 25"/>
                  <a:gd name="T8" fmla="*/ 0 w 24"/>
                  <a:gd name="T9" fmla="*/ 24 h 25"/>
                  <a:gd name="T10" fmla="*/ 7 w 24"/>
                  <a:gd name="T11" fmla="*/ 16 h 25"/>
                  <a:gd name="T12" fmla="*/ 23 w 24"/>
                  <a:gd name="T13" fmla="*/ 8 h 25"/>
                  <a:gd name="T14" fmla="*/ 15 w 24"/>
                  <a:gd name="T15" fmla="*/ 0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5"/>
                  <a:gd name="T26" fmla="*/ 24 w 24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5">
                    <a:moveTo>
                      <a:pt x="15" y="0"/>
                    </a:moveTo>
                    <a:lnTo>
                      <a:pt x="15" y="0"/>
                    </a:lnTo>
                    <a:lnTo>
                      <a:pt x="0" y="8"/>
                    </a:lnTo>
                    <a:lnTo>
                      <a:pt x="0" y="16"/>
                    </a:lnTo>
                    <a:lnTo>
                      <a:pt x="0" y="24"/>
                    </a:lnTo>
                    <a:lnTo>
                      <a:pt x="7" y="16"/>
                    </a:lnTo>
                    <a:lnTo>
                      <a:pt x="23" y="8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" name="Group 1055"/>
            <p:cNvGrpSpPr>
              <a:grpSpLocks/>
            </p:cNvGrpSpPr>
            <p:nvPr/>
          </p:nvGrpSpPr>
          <p:grpSpPr bwMode="auto">
            <a:xfrm>
              <a:off x="4514" y="2879"/>
              <a:ext cx="647" cy="662"/>
              <a:chOff x="4323" y="2150"/>
              <a:chExt cx="621" cy="583"/>
            </a:xfrm>
          </p:grpSpPr>
          <p:sp>
            <p:nvSpPr>
              <p:cNvPr id="11182" name="Freeform 1056"/>
              <p:cNvSpPr>
                <a:spLocks/>
              </p:cNvSpPr>
              <p:nvPr/>
            </p:nvSpPr>
            <p:spPr bwMode="auto">
              <a:xfrm>
                <a:off x="4687" y="2569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5 w 17"/>
                  <a:gd name="T5" fmla="*/ 0 h 1"/>
                  <a:gd name="T6" fmla="*/ 16 w 17"/>
                  <a:gd name="T7" fmla="*/ 0 h 1"/>
                  <a:gd name="T8" fmla="*/ 0 w 17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3" name="Line 1057"/>
              <p:cNvSpPr>
                <a:spLocks noChangeShapeType="1"/>
              </p:cNvSpPr>
              <p:nvPr/>
            </p:nvSpPr>
            <p:spPr bwMode="auto">
              <a:xfrm>
                <a:off x="4699" y="2569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4" name="Freeform 1058"/>
              <p:cNvSpPr>
                <a:spLocks/>
              </p:cNvSpPr>
              <p:nvPr/>
            </p:nvSpPr>
            <p:spPr bwMode="auto">
              <a:xfrm>
                <a:off x="4687" y="2569"/>
                <a:ext cx="25" cy="9"/>
              </a:xfrm>
              <a:custGeom>
                <a:avLst/>
                <a:gdLst>
                  <a:gd name="T0" fmla="*/ 8 w 25"/>
                  <a:gd name="T1" fmla="*/ 0 h 9"/>
                  <a:gd name="T2" fmla="*/ 24 w 25"/>
                  <a:gd name="T3" fmla="*/ 8 h 9"/>
                  <a:gd name="T4" fmla="*/ 0 w 25"/>
                  <a:gd name="T5" fmla="*/ 8 h 9"/>
                  <a:gd name="T6" fmla="*/ 8 w 25"/>
                  <a:gd name="T7" fmla="*/ 0 h 9"/>
                  <a:gd name="T8" fmla="*/ 24 w 25"/>
                  <a:gd name="T9" fmla="*/ 8 h 9"/>
                  <a:gd name="T10" fmla="*/ 0 w 25"/>
                  <a:gd name="T11" fmla="*/ 8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9"/>
                  <a:gd name="T20" fmla="*/ 25 w 2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9">
                    <a:moveTo>
                      <a:pt x="8" y="0"/>
                    </a:moveTo>
                    <a:lnTo>
                      <a:pt x="24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24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5" name="Freeform 1059"/>
              <p:cNvSpPr>
                <a:spLocks/>
              </p:cNvSpPr>
              <p:nvPr/>
            </p:nvSpPr>
            <p:spPr bwMode="auto">
              <a:xfrm>
                <a:off x="4323" y="2150"/>
                <a:ext cx="613" cy="482"/>
              </a:xfrm>
              <a:custGeom>
                <a:avLst/>
                <a:gdLst>
                  <a:gd name="T0" fmla="*/ 23 w 613"/>
                  <a:gd name="T1" fmla="*/ 175 h 482"/>
                  <a:gd name="T2" fmla="*/ 68 w 613"/>
                  <a:gd name="T3" fmla="*/ 160 h 482"/>
                  <a:gd name="T4" fmla="*/ 122 w 613"/>
                  <a:gd name="T5" fmla="*/ 145 h 482"/>
                  <a:gd name="T6" fmla="*/ 137 w 613"/>
                  <a:gd name="T7" fmla="*/ 107 h 482"/>
                  <a:gd name="T8" fmla="*/ 160 w 613"/>
                  <a:gd name="T9" fmla="*/ 107 h 482"/>
                  <a:gd name="T10" fmla="*/ 176 w 613"/>
                  <a:gd name="T11" fmla="*/ 91 h 482"/>
                  <a:gd name="T12" fmla="*/ 184 w 613"/>
                  <a:gd name="T13" fmla="*/ 76 h 482"/>
                  <a:gd name="T14" fmla="*/ 191 w 613"/>
                  <a:gd name="T15" fmla="*/ 69 h 482"/>
                  <a:gd name="T16" fmla="*/ 206 w 613"/>
                  <a:gd name="T17" fmla="*/ 53 h 482"/>
                  <a:gd name="T18" fmla="*/ 229 w 613"/>
                  <a:gd name="T19" fmla="*/ 69 h 482"/>
                  <a:gd name="T20" fmla="*/ 253 w 613"/>
                  <a:gd name="T21" fmla="*/ 69 h 482"/>
                  <a:gd name="T22" fmla="*/ 260 w 613"/>
                  <a:gd name="T23" fmla="*/ 38 h 482"/>
                  <a:gd name="T24" fmla="*/ 275 w 613"/>
                  <a:gd name="T25" fmla="*/ 30 h 482"/>
                  <a:gd name="T26" fmla="*/ 283 w 613"/>
                  <a:gd name="T27" fmla="*/ 15 h 482"/>
                  <a:gd name="T28" fmla="*/ 306 w 613"/>
                  <a:gd name="T29" fmla="*/ 23 h 482"/>
                  <a:gd name="T30" fmla="*/ 337 w 613"/>
                  <a:gd name="T31" fmla="*/ 30 h 482"/>
                  <a:gd name="T32" fmla="*/ 351 w 613"/>
                  <a:gd name="T33" fmla="*/ 30 h 482"/>
                  <a:gd name="T34" fmla="*/ 351 w 613"/>
                  <a:gd name="T35" fmla="*/ 45 h 482"/>
                  <a:gd name="T36" fmla="*/ 344 w 613"/>
                  <a:gd name="T37" fmla="*/ 53 h 482"/>
                  <a:gd name="T38" fmla="*/ 367 w 613"/>
                  <a:gd name="T39" fmla="*/ 84 h 482"/>
                  <a:gd name="T40" fmla="*/ 406 w 613"/>
                  <a:gd name="T41" fmla="*/ 114 h 482"/>
                  <a:gd name="T42" fmla="*/ 428 w 613"/>
                  <a:gd name="T43" fmla="*/ 45 h 482"/>
                  <a:gd name="T44" fmla="*/ 451 w 613"/>
                  <a:gd name="T45" fmla="*/ 0 h 482"/>
                  <a:gd name="T46" fmla="*/ 459 w 613"/>
                  <a:gd name="T47" fmla="*/ 30 h 482"/>
                  <a:gd name="T48" fmla="*/ 490 w 613"/>
                  <a:gd name="T49" fmla="*/ 91 h 482"/>
                  <a:gd name="T50" fmla="*/ 512 w 613"/>
                  <a:gd name="T51" fmla="*/ 138 h 482"/>
                  <a:gd name="T52" fmla="*/ 543 w 613"/>
                  <a:gd name="T53" fmla="*/ 152 h 482"/>
                  <a:gd name="T54" fmla="*/ 559 w 613"/>
                  <a:gd name="T55" fmla="*/ 191 h 482"/>
                  <a:gd name="T56" fmla="*/ 574 w 613"/>
                  <a:gd name="T57" fmla="*/ 206 h 482"/>
                  <a:gd name="T58" fmla="*/ 612 w 613"/>
                  <a:gd name="T59" fmla="*/ 290 h 482"/>
                  <a:gd name="T60" fmla="*/ 581 w 613"/>
                  <a:gd name="T61" fmla="*/ 382 h 482"/>
                  <a:gd name="T62" fmla="*/ 559 w 613"/>
                  <a:gd name="T63" fmla="*/ 451 h 482"/>
                  <a:gd name="T64" fmla="*/ 505 w 613"/>
                  <a:gd name="T65" fmla="*/ 473 h 482"/>
                  <a:gd name="T66" fmla="*/ 482 w 613"/>
                  <a:gd name="T67" fmla="*/ 457 h 482"/>
                  <a:gd name="T68" fmla="*/ 444 w 613"/>
                  <a:gd name="T69" fmla="*/ 465 h 482"/>
                  <a:gd name="T70" fmla="*/ 406 w 613"/>
                  <a:gd name="T71" fmla="*/ 451 h 482"/>
                  <a:gd name="T72" fmla="*/ 398 w 613"/>
                  <a:gd name="T73" fmla="*/ 412 h 482"/>
                  <a:gd name="T74" fmla="*/ 383 w 613"/>
                  <a:gd name="T75" fmla="*/ 390 h 482"/>
                  <a:gd name="T76" fmla="*/ 367 w 613"/>
                  <a:gd name="T77" fmla="*/ 390 h 482"/>
                  <a:gd name="T78" fmla="*/ 375 w 613"/>
                  <a:gd name="T79" fmla="*/ 366 h 482"/>
                  <a:gd name="T80" fmla="*/ 344 w 613"/>
                  <a:gd name="T81" fmla="*/ 404 h 482"/>
                  <a:gd name="T82" fmla="*/ 337 w 613"/>
                  <a:gd name="T83" fmla="*/ 390 h 482"/>
                  <a:gd name="T84" fmla="*/ 306 w 613"/>
                  <a:gd name="T85" fmla="*/ 351 h 482"/>
                  <a:gd name="T86" fmla="*/ 268 w 613"/>
                  <a:gd name="T87" fmla="*/ 343 h 482"/>
                  <a:gd name="T88" fmla="*/ 168 w 613"/>
                  <a:gd name="T89" fmla="*/ 366 h 482"/>
                  <a:gd name="T90" fmla="*/ 92 w 613"/>
                  <a:gd name="T91" fmla="*/ 390 h 482"/>
                  <a:gd name="T92" fmla="*/ 31 w 613"/>
                  <a:gd name="T93" fmla="*/ 390 h 482"/>
                  <a:gd name="T94" fmla="*/ 38 w 613"/>
                  <a:gd name="T95" fmla="*/ 343 h 482"/>
                  <a:gd name="T96" fmla="*/ 15 w 613"/>
                  <a:gd name="T97" fmla="*/ 267 h 482"/>
                  <a:gd name="T98" fmla="*/ 15 w 613"/>
                  <a:gd name="T99" fmla="*/ 252 h 482"/>
                  <a:gd name="T100" fmla="*/ 7 w 613"/>
                  <a:gd name="T101" fmla="*/ 221 h 482"/>
                  <a:gd name="T102" fmla="*/ 15 w 613"/>
                  <a:gd name="T103" fmla="*/ 175 h 48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13"/>
                  <a:gd name="T157" fmla="*/ 0 h 482"/>
                  <a:gd name="T158" fmla="*/ 613 w 613"/>
                  <a:gd name="T159" fmla="*/ 482 h 48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13" h="482">
                    <a:moveTo>
                      <a:pt x="15" y="175"/>
                    </a:moveTo>
                    <a:lnTo>
                      <a:pt x="15" y="175"/>
                    </a:lnTo>
                    <a:lnTo>
                      <a:pt x="15" y="191"/>
                    </a:lnTo>
                    <a:lnTo>
                      <a:pt x="23" y="175"/>
                    </a:lnTo>
                    <a:lnTo>
                      <a:pt x="38" y="175"/>
                    </a:lnTo>
                    <a:lnTo>
                      <a:pt x="45" y="168"/>
                    </a:lnTo>
                    <a:lnTo>
                      <a:pt x="53" y="160"/>
                    </a:lnTo>
                    <a:lnTo>
                      <a:pt x="68" y="160"/>
                    </a:lnTo>
                    <a:lnTo>
                      <a:pt x="84" y="152"/>
                    </a:lnTo>
                    <a:lnTo>
                      <a:pt x="92" y="145"/>
                    </a:lnTo>
                    <a:lnTo>
                      <a:pt x="99" y="145"/>
                    </a:lnTo>
                    <a:lnTo>
                      <a:pt x="122" y="145"/>
                    </a:lnTo>
                    <a:lnTo>
                      <a:pt x="129" y="138"/>
                    </a:lnTo>
                    <a:lnTo>
                      <a:pt x="129" y="122"/>
                    </a:lnTo>
                    <a:lnTo>
                      <a:pt x="137" y="114"/>
                    </a:lnTo>
                    <a:lnTo>
                      <a:pt x="137" y="107"/>
                    </a:lnTo>
                    <a:lnTo>
                      <a:pt x="137" y="99"/>
                    </a:lnTo>
                    <a:lnTo>
                      <a:pt x="145" y="99"/>
                    </a:lnTo>
                    <a:lnTo>
                      <a:pt x="145" y="91"/>
                    </a:lnTo>
                    <a:lnTo>
                      <a:pt x="160" y="107"/>
                    </a:lnTo>
                    <a:lnTo>
                      <a:pt x="160" y="99"/>
                    </a:lnTo>
                    <a:lnTo>
                      <a:pt x="160" y="91"/>
                    </a:lnTo>
                    <a:lnTo>
                      <a:pt x="168" y="91"/>
                    </a:lnTo>
                    <a:lnTo>
                      <a:pt x="176" y="91"/>
                    </a:lnTo>
                    <a:lnTo>
                      <a:pt x="168" y="91"/>
                    </a:lnTo>
                    <a:lnTo>
                      <a:pt x="176" y="84"/>
                    </a:lnTo>
                    <a:lnTo>
                      <a:pt x="176" y="76"/>
                    </a:lnTo>
                    <a:lnTo>
                      <a:pt x="184" y="76"/>
                    </a:lnTo>
                    <a:lnTo>
                      <a:pt x="184" y="69"/>
                    </a:lnTo>
                    <a:lnTo>
                      <a:pt x="184" y="61"/>
                    </a:lnTo>
                    <a:lnTo>
                      <a:pt x="191" y="61"/>
                    </a:lnTo>
                    <a:lnTo>
                      <a:pt x="191" y="69"/>
                    </a:lnTo>
                    <a:lnTo>
                      <a:pt x="198" y="61"/>
                    </a:lnTo>
                    <a:lnTo>
                      <a:pt x="198" y="53"/>
                    </a:lnTo>
                    <a:lnTo>
                      <a:pt x="198" y="61"/>
                    </a:lnTo>
                    <a:lnTo>
                      <a:pt x="206" y="53"/>
                    </a:lnTo>
                    <a:lnTo>
                      <a:pt x="222" y="53"/>
                    </a:lnTo>
                    <a:lnTo>
                      <a:pt x="229" y="69"/>
                    </a:lnTo>
                    <a:lnTo>
                      <a:pt x="222" y="76"/>
                    </a:lnTo>
                    <a:lnTo>
                      <a:pt x="229" y="69"/>
                    </a:lnTo>
                    <a:lnTo>
                      <a:pt x="237" y="69"/>
                    </a:lnTo>
                    <a:lnTo>
                      <a:pt x="245" y="69"/>
                    </a:lnTo>
                    <a:lnTo>
                      <a:pt x="253" y="76"/>
                    </a:lnTo>
                    <a:lnTo>
                      <a:pt x="253" y="69"/>
                    </a:lnTo>
                    <a:lnTo>
                      <a:pt x="245" y="61"/>
                    </a:lnTo>
                    <a:lnTo>
                      <a:pt x="253" y="45"/>
                    </a:lnTo>
                    <a:lnTo>
                      <a:pt x="260" y="45"/>
                    </a:lnTo>
                    <a:lnTo>
                      <a:pt x="260" y="38"/>
                    </a:lnTo>
                    <a:lnTo>
                      <a:pt x="268" y="30"/>
                    </a:lnTo>
                    <a:lnTo>
                      <a:pt x="268" y="38"/>
                    </a:lnTo>
                    <a:lnTo>
                      <a:pt x="268" y="30"/>
                    </a:lnTo>
                    <a:lnTo>
                      <a:pt x="275" y="30"/>
                    </a:lnTo>
                    <a:lnTo>
                      <a:pt x="290" y="30"/>
                    </a:lnTo>
                    <a:lnTo>
                      <a:pt x="298" y="23"/>
                    </a:lnTo>
                    <a:lnTo>
                      <a:pt x="298" y="15"/>
                    </a:lnTo>
                    <a:lnTo>
                      <a:pt x="283" y="15"/>
                    </a:lnTo>
                    <a:lnTo>
                      <a:pt x="283" y="8"/>
                    </a:lnTo>
                    <a:lnTo>
                      <a:pt x="290" y="15"/>
                    </a:lnTo>
                    <a:lnTo>
                      <a:pt x="298" y="15"/>
                    </a:lnTo>
                    <a:lnTo>
                      <a:pt x="306" y="23"/>
                    </a:lnTo>
                    <a:lnTo>
                      <a:pt x="314" y="23"/>
                    </a:lnTo>
                    <a:lnTo>
                      <a:pt x="321" y="23"/>
                    </a:lnTo>
                    <a:lnTo>
                      <a:pt x="329" y="23"/>
                    </a:lnTo>
                    <a:lnTo>
                      <a:pt x="337" y="30"/>
                    </a:lnTo>
                    <a:lnTo>
                      <a:pt x="344" y="23"/>
                    </a:lnTo>
                    <a:lnTo>
                      <a:pt x="344" y="30"/>
                    </a:lnTo>
                    <a:lnTo>
                      <a:pt x="351" y="23"/>
                    </a:lnTo>
                    <a:lnTo>
                      <a:pt x="351" y="30"/>
                    </a:lnTo>
                    <a:lnTo>
                      <a:pt x="359" y="30"/>
                    </a:lnTo>
                    <a:lnTo>
                      <a:pt x="351" y="38"/>
                    </a:lnTo>
                    <a:lnTo>
                      <a:pt x="359" y="38"/>
                    </a:lnTo>
                    <a:lnTo>
                      <a:pt x="351" y="45"/>
                    </a:lnTo>
                    <a:lnTo>
                      <a:pt x="351" y="38"/>
                    </a:lnTo>
                    <a:lnTo>
                      <a:pt x="351" y="45"/>
                    </a:lnTo>
                    <a:lnTo>
                      <a:pt x="344" y="45"/>
                    </a:lnTo>
                    <a:lnTo>
                      <a:pt x="344" y="53"/>
                    </a:lnTo>
                    <a:lnTo>
                      <a:pt x="344" y="69"/>
                    </a:lnTo>
                    <a:lnTo>
                      <a:pt x="351" y="76"/>
                    </a:lnTo>
                    <a:lnTo>
                      <a:pt x="351" y="84"/>
                    </a:lnTo>
                    <a:lnTo>
                      <a:pt x="367" y="84"/>
                    </a:lnTo>
                    <a:lnTo>
                      <a:pt x="383" y="99"/>
                    </a:lnTo>
                    <a:lnTo>
                      <a:pt x="390" y="99"/>
                    </a:lnTo>
                    <a:lnTo>
                      <a:pt x="398" y="107"/>
                    </a:lnTo>
                    <a:lnTo>
                      <a:pt x="406" y="114"/>
                    </a:lnTo>
                    <a:lnTo>
                      <a:pt x="421" y="107"/>
                    </a:lnTo>
                    <a:lnTo>
                      <a:pt x="428" y="91"/>
                    </a:lnTo>
                    <a:lnTo>
                      <a:pt x="428" y="69"/>
                    </a:lnTo>
                    <a:lnTo>
                      <a:pt x="428" y="45"/>
                    </a:lnTo>
                    <a:lnTo>
                      <a:pt x="436" y="30"/>
                    </a:lnTo>
                    <a:lnTo>
                      <a:pt x="428" y="30"/>
                    </a:lnTo>
                    <a:lnTo>
                      <a:pt x="444" y="8"/>
                    </a:lnTo>
                    <a:lnTo>
                      <a:pt x="451" y="0"/>
                    </a:lnTo>
                    <a:lnTo>
                      <a:pt x="451" y="8"/>
                    </a:lnTo>
                    <a:lnTo>
                      <a:pt x="451" y="23"/>
                    </a:lnTo>
                    <a:lnTo>
                      <a:pt x="451" y="30"/>
                    </a:lnTo>
                    <a:lnTo>
                      <a:pt x="459" y="30"/>
                    </a:lnTo>
                    <a:lnTo>
                      <a:pt x="467" y="61"/>
                    </a:lnTo>
                    <a:lnTo>
                      <a:pt x="475" y="61"/>
                    </a:lnTo>
                    <a:lnTo>
                      <a:pt x="490" y="69"/>
                    </a:lnTo>
                    <a:lnTo>
                      <a:pt x="490" y="91"/>
                    </a:lnTo>
                    <a:lnTo>
                      <a:pt x="497" y="99"/>
                    </a:lnTo>
                    <a:lnTo>
                      <a:pt x="497" y="122"/>
                    </a:lnTo>
                    <a:lnTo>
                      <a:pt x="505" y="130"/>
                    </a:lnTo>
                    <a:lnTo>
                      <a:pt x="512" y="138"/>
                    </a:lnTo>
                    <a:lnTo>
                      <a:pt x="520" y="138"/>
                    </a:lnTo>
                    <a:lnTo>
                      <a:pt x="520" y="145"/>
                    </a:lnTo>
                    <a:lnTo>
                      <a:pt x="528" y="145"/>
                    </a:lnTo>
                    <a:lnTo>
                      <a:pt x="543" y="152"/>
                    </a:lnTo>
                    <a:lnTo>
                      <a:pt x="543" y="160"/>
                    </a:lnTo>
                    <a:lnTo>
                      <a:pt x="551" y="175"/>
                    </a:lnTo>
                    <a:lnTo>
                      <a:pt x="551" y="191"/>
                    </a:lnTo>
                    <a:lnTo>
                      <a:pt x="559" y="191"/>
                    </a:lnTo>
                    <a:lnTo>
                      <a:pt x="559" y="183"/>
                    </a:lnTo>
                    <a:lnTo>
                      <a:pt x="567" y="191"/>
                    </a:lnTo>
                    <a:lnTo>
                      <a:pt x="567" y="183"/>
                    </a:lnTo>
                    <a:lnTo>
                      <a:pt x="574" y="206"/>
                    </a:lnTo>
                    <a:lnTo>
                      <a:pt x="597" y="221"/>
                    </a:lnTo>
                    <a:lnTo>
                      <a:pt x="605" y="244"/>
                    </a:lnTo>
                    <a:lnTo>
                      <a:pt x="605" y="267"/>
                    </a:lnTo>
                    <a:lnTo>
                      <a:pt x="612" y="290"/>
                    </a:lnTo>
                    <a:lnTo>
                      <a:pt x="605" y="335"/>
                    </a:lnTo>
                    <a:lnTo>
                      <a:pt x="597" y="359"/>
                    </a:lnTo>
                    <a:lnTo>
                      <a:pt x="581" y="374"/>
                    </a:lnTo>
                    <a:lnTo>
                      <a:pt x="581" y="382"/>
                    </a:lnTo>
                    <a:lnTo>
                      <a:pt x="574" y="404"/>
                    </a:lnTo>
                    <a:lnTo>
                      <a:pt x="567" y="404"/>
                    </a:lnTo>
                    <a:lnTo>
                      <a:pt x="567" y="420"/>
                    </a:lnTo>
                    <a:lnTo>
                      <a:pt x="559" y="451"/>
                    </a:lnTo>
                    <a:lnTo>
                      <a:pt x="551" y="457"/>
                    </a:lnTo>
                    <a:lnTo>
                      <a:pt x="528" y="457"/>
                    </a:lnTo>
                    <a:lnTo>
                      <a:pt x="512" y="473"/>
                    </a:lnTo>
                    <a:lnTo>
                      <a:pt x="505" y="473"/>
                    </a:lnTo>
                    <a:lnTo>
                      <a:pt x="505" y="481"/>
                    </a:lnTo>
                    <a:lnTo>
                      <a:pt x="490" y="465"/>
                    </a:lnTo>
                    <a:lnTo>
                      <a:pt x="482" y="465"/>
                    </a:lnTo>
                    <a:lnTo>
                      <a:pt x="482" y="457"/>
                    </a:lnTo>
                    <a:lnTo>
                      <a:pt x="475" y="457"/>
                    </a:lnTo>
                    <a:lnTo>
                      <a:pt x="482" y="465"/>
                    </a:lnTo>
                    <a:lnTo>
                      <a:pt x="459" y="473"/>
                    </a:lnTo>
                    <a:lnTo>
                      <a:pt x="444" y="465"/>
                    </a:lnTo>
                    <a:lnTo>
                      <a:pt x="436" y="465"/>
                    </a:lnTo>
                    <a:lnTo>
                      <a:pt x="428" y="465"/>
                    </a:lnTo>
                    <a:lnTo>
                      <a:pt x="414" y="457"/>
                    </a:lnTo>
                    <a:lnTo>
                      <a:pt x="406" y="451"/>
                    </a:lnTo>
                    <a:lnTo>
                      <a:pt x="406" y="443"/>
                    </a:lnTo>
                    <a:lnTo>
                      <a:pt x="406" y="435"/>
                    </a:lnTo>
                    <a:lnTo>
                      <a:pt x="406" y="427"/>
                    </a:lnTo>
                    <a:lnTo>
                      <a:pt x="398" y="412"/>
                    </a:lnTo>
                    <a:lnTo>
                      <a:pt x="383" y="412"/>
                    </a:lnTo>
                    <a:lnTo>
                      <a:pt x="383" y="404"/>
                    </a:lnTo>
                    <a:lnTo>
                      <a:pt x="383" y="396"/>
                    </a:lnTo>
                    <a:lnTo>
                      <a:pt x="383" y="390"/>
                    </a:lnTo>
                    <a:lnTo>
                      <a:pt x="375" y="404"/>
                    </a:lnTo>
                    <a:lnTo>
                      <a:pt x="359" y="404"/>
                    </a:lnTo>
                    <a:lnTo>
                      <a:pt x="367" y="396"/>
                    </a:lnTo>
                    <a:lnTo>
                      <a:pt x="367" y="390"/>
                    </a:lnTo>
                    <a:lnTo>
                      <a:pt x="375" y="374"/>
                    </a:lnTo>
                    <a:lnTo>
                      <a:pt x="375" y="366"/>
                    </a:lnTo>
                    <a:lnTo>
                      <a:pt x="375" y="359"/>
                    </a:lnTo>
                    <a:lnTo>
                      <a:pt x="375" y="366"/>
                    </a:lnTo>
                    <a:lnTo>
                      <a:pt x="367" y="382"/>
                    </a:lnTo>
                    <a:lnTo>
                      <a:pt x="351" y="390"/>
                    </a:lnTo>
                    <a:lnTo>
                      <a:pt x="344" y="396"/>
                    </a:lnTo>
                    <a:lnTo>
                      <a:pt x="344" y="404"/>
                    </a:lnTo>
                    <a:lnTo>
                      <a:pt x="337" y="396"/>
                    </a:lnTo>
                    <a:lnTo>
                      <a:pt x="337" y="390"/>
                    </a:lnTo>
                    <a:lnTo>
                      <a:pt x="337" y="396"/>
                    </a:lnTo>
                    <a:lnTo>
                      <a:pt x="337" y="390"/>
                    </a:lnTo>
                    <a:lnTo>
                      <a:pt x="329" y="366"/>
                    </a:lnTo>
                    <a:lnTo>
                      <a:pt x="321" y="366"/>
                    </a:lnTo>
                    <a:lnTo>
                      <a:pt x="321" y="359"/>
                    </a:lnTo>
                    <a:lnTo>
                      <a:pt x="306" y="351"/>
                    </a:lnTo>
                    <a:lnTo>
                      <a:pt x="298" y="351"/>
                    </a:lnTo>
                    <a:lnTo>
                      <a:pt x="290" y="351"/>
                    </a:lnTo>
                    <a:lnTo>
                      <a:pt x="283" y="343"/>
                    </a:lnTo>
                    <a:lnTo>
                      <a:pt x="268" y="343"/>
                    </a:lnTo>
                    <a:lnTo>
                      <a:pt x="245" y="343"/>
                    </a:lnTo>
                    <a:lnTo>
                      <a:pt x="229" y="351"/>
                    </a:lnTo>
                    <a:lnTo>
                      <a:pt x="198" y="351"/>
                    </a:lnTo>
                    <a:lnTo>
                      <a:pt x="168" y="366"/>
                    </a:lnTo>
                    <a:lnTo>
                      <a:pt x="160" y="382"/>
                    </a:lnTo>
                    <a:lnTo>
                      <a:pt x="107" y="382"/>
                    </a:lnTo>
                    <a:lnTo>
                      <a:pt x="99" y="390"/>
                    </a:lnTo>
                    <a:lnTo>
                      <a:pt x="92" y="390"/>
                    </a:lnTo>
                    <a:lnTo>
                      <a:pt x="76" y="404"/>
                    </a:lnTo>
                    <a:lnTo>
                      <a:pt x="45" y="396"/>
                    </a:lnTo>
                    <a:lnTo>
                      <a:pt x="38" y="390"/>
                    </a:lnTo>
                    <a:lnTo>
                      <a:pt x="31" y="390"/>
                    </a:lnTo>
                    <a:lnTo>
                      <a:pt x="31" y="374"/>
                    </a:lnTo>
                    <a:lnTo>
                      <a:pt x="38" y="374"/>
                    </a:lnTo>
                    <a:lnTo>
                      <a:pt x="38" y="366"/>
                    </a:lnTo>
                    <a:lnTo>
                      <a:pt x="38" y="343"/>
                    </a:lnTo>
                    <a:lnTo>
                      <a:pt x="31" y="321"/>
                    </a:lnTo>
                    <a:lnTo>
                      <a:pt x="31" y="298"/>
                    </a:lnTo>
                    <a:lnTo>
                      <a:pt x="15" y="282"/>
                    </a:lnTo>
                    <a:lnTo>
                      <a:pt x="15" y="267"/>
                    </a:lnTo>
                    <a:lnTo>
                      <a:pt x="0" y="252"/>
                    </a:lnTo>
                    <a:lnTo>
                      <a:pt x="7" y="252"/>
                    </a:lnTo>
                    <a:lnTo>
                      <a:pt x="7" y="260"/>
                    </a:lnTo>
                    <a:lnTo>
                      <a:pt x="15" y="252"/>
                    </a:lnTo>
                    <a:lnTo>
                      <a:pt x="7" y="244"/>
                    </a:lnTo>
                    <a:lnTo>
                      <a:pt x="15" y="252"/>
                    </a:lnTo>
                    <a:lnTo>
                      <a:pt x="15" y="244"/>
                    </a:lnTo>
                    <a:lnTo>
                      <a:pt x="7" y="221"/>
                    </a:lnTo>
                    <a:lnTo>
                      <a:pt x="7" y="213"/>
                    </a:lnTo>
                    <a:lnTo>
                      <a:pt x="7" y="206"/>
                    </a:lnTo>
                    <a:lnTo>
                      <a:pt x="7" y="183"/>
                    </a:lnTo>
                    <a:lnTo>
                      <a:pt x="15" y="17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6" name="Freeform 1060"/>
              <p:cNvSpPr>
                <a:spLocks/>
              </p:cNvSpPr>
              <p:nvPr/>
            </p:nvSpPr>
            <p:spPr bwMode="auto">
              <a:xfrm>
                <a:off x="4323" y="2150"/>
                <a:ext cx="621" cy="490"/>
              </a:xfrm>
              <a:custGeom>
                <a:avLst/>
                <a:gdLst>
                  <a:gd name="T0" fmla="*/ 69 w 621"/>
                  <a:gd name="T1" fmla="*/ 163 h 490"/>
                  <a:gd name="T2" fmla="*/ 139 w 621"/>
                  <a:gd name="T3" fmla="*/ 116 h 490"/>
                  <a:gd name="T4" fmla="*/ 162 w 621"/>
                  <a:gd name="T5" fmla="*/ 93 h 490"/>
                  <a:gd name="T6" fmla="*/ 186 w 621"/>
                  <a:gd name="T7" fmla="*/ 70 h 490"/>
                  <a:gd name="T8" fmla="*/ 201 w 621"/>
                  <a:gd name="T9" fmla="*/ 62 h 490"/>
                  <a:gd name="T10" fmla="*/ 248 w 621"/>
                  <a:gd name="T11" fmla="*/ 70 h 490"/>
                  <a:gd name="T12" fmla="*/ 271 w 621"/>
                  <a:gd name="T13" fmla="*/ 31 h 490"/>
                  <a:gd name="T14" fmla="*/ 294 w 621"/>
                  <a:gd name="T15" fmla="*/ 15 h 490"/>
                  <a:gd name="T16" fmla="*/ 349 w 621"/>
                  <a:gd name="T17" fmla="*/ 23 h 490"/>
                  <a:gd name="T18" fmla="*/ 356 w 621"/>
                  <a:gd name="T19" fmla="*/ 46 h 490"/>
                  <a:gd name="T20" fmla="*/ 388 w 621"/>
                  <a:gd name="T21" fmla="*/ 101 h 490"/>
                  <a:gd name="T22" fmla="*/ 434 w 621"/>
                  <a:gd name="T23" fmla="*/ 54 h 490"/>
                  <a:gd name="T24" fmla="*/ 465 w 621"/>
                  <a:gd name="T25" fmla="*/ 31 h 490"/>
                  <a:gd name="T26" fmla="*/ 512 w 621"/>
                  <a:gd name="T27" fmla="*/ 132 h 490"/>
                  <a:gd name="T28" fmla="*/ 550 w 621"/>
                  <a:gd name="T29" fmla="*/ 163 h 490"/>
                  <a:gd name="T30" fmla="*/ 605 w 621"/>
                  <a:gd name="T31" fmla="*/ 225 h 490"/>
                  <a:gd name="T32" fmla="*/ 582 w 621"/>
                  <a:gd name="T33" fmla="*/ 411 h 490"/>
                  <a:gd name="T34" fmla="*/ 512 w 621"/>
                  <a:gd name="T35" fmla="*/ 481 h 490"/>
                  <a:gd name="T36" fmla="*/ 488 w 621"/>
                  <a:gd name="T37" fmla="*/ 473 h 490"/>
                  <a:gd name="T38" fmla="*/ 411 w 621"/>
                  <a:gd name="T39" fmla="*/ 450 h 490"/>
                  <a:gd name="T40" fmla="*/ 388 w 621"/>
                  <a:gd name="T41" fmla="*/ 403 h 490"/>
                  <a:gd name="T42" fmla="*/ 380 w 621"/>
                  <a:gd name="T43" fmla="*/ 372 h 490"/>
                  <a:gd name="T44" fmla="*/ 341 w 621"/>
                  <a:gd name="T45" fmla="*/ 403 h 490"/>
                  <a:gd name="T46" fmla="*/ 294 w 621"/>
                  <a:gd name="T47" fmla="*/ 357 h 490"/>
                  <a:gd name="T48" fmla="*/ 162 w 621"/>
                  <a:gd name="T49" fmla="*/ 388 h 490"/>
                  <a:gd name="T50" fmla="*/ 31 w 621"/>
                  <a:gd name="T51" fmla="*/ 396 h 490"/>
                  <a:gd name="T52" fmla="*/ 15 w 621"/>
                  <a:gd name="T53" fmla="*/ 287 h 490"/>
                  <a:gd name="T54" fmla="*/ 15 w 621"/>
                  <a:gd name="T55" fmla="*/ 256 h 490"/>
                  <a:gd name="T56" fmla="*/ 15 w 621"/>
                  <a:gd name="T57" fmla="*/ 194 h 490"/>
                  <a:gd name="T58" fmla="*/ 93 w 621"/>
                  <a:gd name="T59" fmla="*/ 147 h 490"/>
                  <a:gd name="T60" fmla="*/ 139 w 621"/>
                  <a:gd name="T61" fmla="*/ 101 h 490"/>
                  <a:gd name="T62" fmla="*/ 178 w 621"/>
                  <a:gd name="T63" fmla="*/ 93 h 490"/>
                  <a:gd name="T64" fmla="*/ 194 w 621"/>
                  <a:gd name="T65" fmla="*/ 62 h 490"/>
                  <a:gd name="T66" fmla="*/ 232 w 621"/>
                  <a:gd name="T67" fmla="*/ 70 h 490"/>
                  <a:gd name="T68" fmla="*/ 248 w 621"/>
                  <a:gd name="T69" fmla="*/ 62 h 490"/>
                  <a:gd name="T70" fmla="*/ 279 w 621"/>
                  <a:gd name="T71" fmla="*/ 31 h 490"/>
                  <a:gd name="T72" fmla="*/ 302 w 621"/>
                  <a:gd name="T73" fmla="*/ 15 h 490"/>
                  <a:gd name="T74" fmla="*/ 349 w 621"/>
                  <a:gd name="T75" fmla="*/ 31 h 490"/>
                  <a:gd name="T76" fmla="*/ 356 w 621"/>
                  <a:gd name="T77" fmla="*/ 39 h 490"/>
                  <a:gd name="T78" fmla="*/ 372 w 621"/>
                  <a:gd name="T79" fmla="*/ 85 h 490"/>
                  <a:gd name="T80" fmla="*/ 434 w 621"/>
                  <a:gd name="T81" fmla="*/ 70 h 490"/>
                  <a:gd name="T82" fmla="*/ 457 w 621"/>
                  <a:gd name="T83" fmla="*/ 23 h 490"/>
                  <a:gd name="T84" fmla="*/ 504 w 621"/>
                  <a:gd name="T85" fmla="*/ 101 h 490"/>
                  <a:gd name="T86" fmla="*/ 550 w 621"/>
                  <a:gd name="T87" fmla="*/ 155 h 490"/>
                  <a:gd name="T88" fmla="*/ 574 w 621"/>
                  <a:gd name="T89" fmla="*/ 186 h 490"/>
                  <a:gd name="T90" fmla="*/ 605 w 621"/>
                  <a:gd name="T91" fmla="*/ 365 h 490"/>
                  <a:gd name="T92" fmla="*/ 558 w 621"/>
                  <a:gd name="T93" fmla="*/ 465 h 490"/>
                  <a:gd name="T94" fmla="*/ 488 w 621"/>
                  <a:gd name="T95" fmla="*/ 465 h 490"/>
                  <a:gd name="T96" fmla="*/ 419 w 621"/>
                  <a:gd name="T97" fmla="*/ 465 h 490"/>
                  <a:gd name="T98" fmla="*/ 388 w 621"/>
                  <a:gd name="T99" fmla="*/ 411 h 490"/>
                  <a:gd name="T100" fmla="*/ 380 w 621"/>
                  <a:gd name="T101" fmla="*/ 380 h 490"/>
                  <a:gd name="T102" fmla="*/ 349 w 621"/>
                  <a:gd name="T103" fmla="*/ 411 h 490"/>
                  <a:gd name="T104" fmla="*/ 325 w 621"/>
                  <a:gd name="T105" fmla="*/ 365 h 490"/>
                  <a:gd name="T106" fmla="*/ 232 w 621"/>
                  <a:gd name="T107" fmla="*/ 357 h 490"/>
                  <a:gd name="T108" fmla="*/ 77 w 621"/>
                  <a:gd name="T109" fmla="*/ 411 h 490"/>
                  <a:gd name="T110" fmla="*/ 38 w 621"/>
                  <a:gd name="T111" fmla="*/ 349 h 490"/>
                  <a:gd name="T112" fmla="*/ 7 w 621"/>
                  <a:gd name="T113" fmla="*/ 264 h 490"/>
                  <a:gd name="T114" fmla="*/ 7 w 621"/>
                  <a:gd name="T115" fmla="*/ 209 h 49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21"/>
                  <a:gd name="T175" fmla="*/ 0 h 490"/>
                  <a:gd name="T176" fmla="*/ 621 w 621"/>
                  <a:gd name="T177" fmla="*/ 490 h 49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21" h="490">
                    <a:moveTo>
                      <a:pt x="15" y="178"/>
                    </a:moveTo>
                    <a:lnTo>
                      <a:pt x="15" y="194"/>
                    </a:lnTo>
                    <a:lnTo>
                      <a:pt x="23" y="178"/>
                    </a:lnTo>
                    <a:lnTo>
                      <a:pt x="38" y="178"/>
                    </a:lnTo>
                    <a:lnTo>
                      <a:pt x="46" y="171"/>
                    </a:lnTo>
                    <a:lnTo>
                      <a:pt x="54" y="163"/>
                    </a:lnTo>
                    <a:lnTo>
                      <a:pt x="69" y="163"/>
                    </a:lnTo>
                    <a:lnTo>
                      <a:pt x="85" y="155"/>
                    </a:lnTo>
                    <a:lnTo>
                      <a:pt x="93" y="147"/>
                    </a:lnTo>
                    <a:lnTo>
                      <a:pt x="100" y="155"/>
                    </a:lnTo>
                    <a:lnTo>
                      <a:pt x="124" y="147"/>
                    </a:lnTo>
                    <a:lnTo>
                      <a:pt x="131" y="140"/>
                    </a:lnTo>
                    <a:lnTo>
                      <a:pt x="131" y="124"/>
                    </a:lnTo>
                    <a:lnTo>
                      <a:pt x="139" y="116"/>
                    </a:lnTo>
                    <a:lnTo>
                      <a:pt x="139" y="109"/>
                    </a:lnTo>
                    <a:lnTo>
                      <a:pt x="139" y="101"/>
                    </a:lnTo>
                    <a:lnTo>
                      <a:pt x="147" y="101"/>
                    </a:lnTo>
                    <a:lnTo>
                      <a:pt x="147" y="93"/>
                    </a:lnTo>
                    <a:lnTo>
                      <a:pt x="162" y="109"/>
                    </a:lnTo>
                    <a:lnTo>
                      <a:pt x="162" y="101"/>
                    </a:lnTo>
                    <a:lnTo>
                      <a:pt x="162" y="93"/>
                    </a:lnTo>
                    <a:lnTo>
                      <a:pt x="170" y="93"/>
                    </a:lnTo>
                    <a:lnTo>
                      <a:pt x="178" y="93"/>
                    </a:lnTo>
                    <a:lnTo>
                      <a:pt x="170" y="93"/>
                    </a:lnTo>
                    <a:lnTo>
                      <a:pt x="178" y="85"/>
                    </a:lnTo>
                    <a:lnTo>
                      <a:pt x="178" y="77"/>
                    </a:lnTo>
                    <a:lnTo>
                      <a:pt x="186" y="77"/>
                    </a:lnTo>
                    <a:lnTo>
                      <a:pt x="186" y="70"/>
                    </a:lnTo>
                    <a:lnTo>
                      <a:pt x="186" y="77"/>
                    </a:lnTo>
                    <a:lnTo>
                      <a:pt x="186" y="70"/>
                    </a:lnTo>
                    <a:lnTo>
                      <a:pt x="194" y="62"/>
                    </a:lnTo>
                    <a:lnTo>
                      <a:pt x="194" y="70"/>
                    </a:lnTo>
                    <a:lnTo>
                      <a:pt x="201" y="62"/>
                    </a:lnTo>
                    <a:lnTo>
                      <a:pt x="201" y="54"/>
                    </a:lnTo>
                    <a:lnTo>
                      <a:pt x="201" y="62"/>
                    </a:lnTo>
                    <a:lnTo>
                      <a:pt x="209" y="54"/>
                    </a:lnTo>
                    <a:lnTo>
                      <a:pt x="225" y="62"/>
                    </a:lnTo>
                    <a:lnTo>
                      <a:pt x="232" y="70"/>
                    </a:lnTo>
                    <a:lnTo>
                      <a:pt x="225" y="85"/>
                    </a:lnTo>
                    <a:lnTo>
                      <a:pt x="232" y="70"/>
                    </a:lnTo>
                    <a:lnTo>
                      <a:pt x="240" y="70"/>
                    </a:lnTo>
                    <a:lnTo>
                      <a:pt x="248" y="70"/>
                    </a:lnTo>
                    <a:lnTo>
                      <a:pt x="256" y="77"/>
                    </a:lnTo>
                    <a:lnTo>
                      <a:pt x="256" y="70"/>
                    </a:lnTo>
                    <a:lnTo>
                      <a:pt x="248" y="62"/>
                    </a:lnTo>
                    <a:lnTo>
                      <a:pt x="256" y="46"/>
                    </a:lnTo>
                    <a:lnTo>
                      <a:pt x="263" y="46"/>
                    </a:lnTo>
                    <a:lnTo>
                      <a:pt x="263" y="39"/>
                    </a:lnTo>
                    <a:lnTo>
                      <a:pt x="271" y="31"/>
                    </a:lnTo>
                    <a:lnTo>
                      <a:pt x="271" y="39"/>
                    </a:lnTo>
                    <a:lnTo>
                      <a:pt x="271" y="31"/>
                    </a:lnTo>
                    <a:lnTo>
                      <a:pt x="279" y="31"/>
                    </a:lnTo>
                    <a:lnTo>
                      <a:pt x="294" y="31"/>
                    </a:lnTo>
                    <a:lnTo>
                      <a:pt x="302" y="23"/>
                    </a:lnTo>
                    <a:lnTo>
                      <a:pt x="287" y="15"/>
                    </a:lnTo>
                    <a:lnTo>
                      <a:pt x="294" y="15"/>
                    </a:lnTo>
                    <a:lnTo>
                      <a:pt x="302" y="15"/>
                    </a:lnTo>
                    <a:lnTo>
                      <a:pt x="310" y="23"/>
                    </a:lnTo>
                    <a:lnTo>
                      <a:pt x="318" y="23"/>
                    </a:lnTo>
                    <a:lnTo>
                      <a:pt x="325" y="23"/>
                    </a:lnTo>
                    <a:lnTo>
                      <a:pt x="333" y="23"/>
                    </a:lnTo>
                    <a:lnTo>
                      <a:pt x="341" y="31"/>
                    </a:lnTo>
                    <a:lnTo>
                      <a:pt x="349" y="23"/>
                    </a:lnTo>
                    <a:lnTo>
                      <a:pt x="349" y="31"/>
                    </a:lnTo>
                    <a:lnTo>
                      <a:pt x="356" y="23"/>
                    </a:lnTo>
                    <a:lnTo>
                      <a:pt x="356" y="31"/>
                    </a:lnTo>
                    <a:lnTo>
                      <a:pt x="364" y="31"/>
                    </a:lnTo>
                    <a:lnTo>
                      <a:pt x="356" y="39"/>
                    </a:lnTo>
                    <a:lnTo>
                      <a:pt x="364" y="39"/>
                    </a:lnTo>
                    <a:lnTo>
                      <a:pt x="356" y="46"/>
                    </a:lnTo>
                    <a:lnTo>
                      <a:pt x="349" y="46"/>
                    </a:lnTo>
                    <a:lnTo>
                      <a:pt x="349" y="54"/>
                    </a:lnTo>
                    <a:lnTo>
                      <a:pt x="349" y="70"/>
                    </a:lnTo>
                    <a:lnTo>
                      <a:pt x="356" y="77"/>
                    </a:lnTo>
                    <a:lnTo>
                      <a:pt x="356" y="85"/>
                    </a:lnTo>
                    <a:lnTo>
                      <a:pt x="372" y="85"/>
                    </a:lnTo>
                    <a:lnTo>
                      <a:pt x="388" y="101"/>
                    </a:lnTo>
                    <a:lnTo>
                      <a:pt x="395" y="101"/>
                    </a:lnTo>
                    <a:lnTo>
                      <a:pt x="403" y="109"/>
                    </a:lnTo>
                    <a:lnTo>
                      <a:pt x="411" y="116"/>
                    </a:lnTo>
                    <a:lnTo>
                      <a:pt x="426" y="109"/>
                    </a:lnTo>
                    <a:lnTo>
                      <a:pt x="434" y="101"/>
                    </a:lnTo>
                    <a:lnTo>
                      <a:pt x="434" y="70"/>
                    </a:lnTo>
                    <a:lnTo>
                      <a:pt x="434" y="54"/>
                    </a:lnTo>
                    <a:lnTo>
                      <a:pt x="442" y="31"/>
                    </a:lnTo>
                    <a:lnTo>
                      <a:pt x="434" y="31"/>
                    </a:lnTo>
                    <a:lnTo>
                      <a:pt x="450" y="8"/>
                    </a:lnTo>
                    <a:lnTo>
                      <a:pt x="457" y="8"/>
                    </a:lnTo>
                    <a:lnTo>
                      <a:pt x="457" y="23"/>
                    </a:lnTo>
                    <a:lnTo>
                      <a:pt x="457" y="31"/>
                    </a:lnTo>
                    <a:lnTo>
                      <a:pt x="465" y="31"/>
                    </a:lnTo>
                    <a:lnTo>
                      <a:pt x="473" y="62"/>
                    </a:lnTo>
                    <a:lnTo>
                      <a:pt x="481" y="62"/>
                    </a:lnTo>
                    <a:lnTo>
                      <a:pt x="496" y="70"/>
                    </a:lnTo>
                    <a:lnTo>
                      <a:pt x="496" y="101"/>
                    </a:lnTo>
                    <a:lnTo>
                      <a:pt x="504" y="101"/>
                    </a:lnTo>
                    <a:lnTo>
                      <a:pt x="504" y="124"/>
                    </a:lnTo>
                    <a:lnTo>
                      <a:pt x="512" y="132"/>
                    </a:lnTo>
                    <a:lnTo>
                      <a:pt x="512" y="140"/>
                    </a:lnTo>
                    <a:lnTo>
                      <a:pt x="519" y="140"/>
                    </a:lnTo>
                    <a:lnTo>
                      <a:pt x="527" y="140"/>
                    </a:lnTo>
                    <a:lnTo>
                      <a:pt x="527" y="147"/>
                    </a:lnTo>
                    <a:lnTo>
                      <a:pt x="535" y="147"/>
                    </a:lnTo>
                    <a:lnTo>
                      <a:pt x="550" y="155"/>
                    </a:lnTo>
                    <a:lnTo>
                      <a:pt x="550" y="163"/>
                    </a:lnTo>
                    <a:lnTo>
                      <a:pt x="558" y="178"/>
                    </a:lnTo>
                    <a:lnTo>
                      <a:pt x="558" y="194"/>
                    </a:lnTo>
                    <a:lnTo>
                      <a:pt x="566" y="194"/>
                    </a:lnTo>
                    <a:lnTo>
                      <a:pt x="566" y="186"/>
                    </a:lnTo>
                    <a:lnTo>
                      <a:pt x="574" y="194"/>
                    </a:lnTo>
                    <a:lnTo>
                      <a:pt x="582" y="209"/>
                    </a:lnTo>
                    <a:lnTo>
                      <a:pt x="605" y="225"/>
                    </a:lnTo>
                    <a:lnTo>
                      <a:pt x="613" y="248"/>
                    </a:lnTo>
                    <a:lnTo>
                      <a:pt x="613" y="271"/>
                    </a:lnTo>
                    <a:lnTo>
                      <a:pt x="620" y="295"/>
                    </a:lnTo>
                    <a:lnTo>
                      <a:pt x="613" y="341"/>
                    </a:lnTo>
                    <a:lnTo>
                      <a:pt x="605" y="365"/>
                    </a:lnTo>
                    <a:lnTo>
                      <a:pt x="589" y="388"/>
                    </a:lnTo>
                    <a:lnTo>
                      <a:pt x="582" y="411"/>
                    </a:lnTo>
                    <a:lnTo>
                      <a:pt x="574" y="411"/>
                    </a:lnTo>
                    <a:lnTo>
                      <a:pt x="574" y="427"/>
                    </a:lnTo>
                    <a:lnTo>
                      <a:pt x="566" y="458"/>
                    </a:lnTo>
                    <a:lnTo>
                      <a:pt x="558" y="465"/>
                    </a:lnTo>
                    <a:lnTo>
                      <a:pt x="535" y="465"/>
                    </a:lnTo>
                    <a:lnTo>
                      <a:pt x="519" y="481"/>
                    </a:lnTo>
                    <a:lnTo>
                      <a:pt x="512" y="481"/>
                    </a:lnTo>
                    <a:lnTo>
                      <a:pt x="512" y="489"/>
                    </a:lnTo>
                    <a:lnTo>
                      <a:pt x="496" y="481"/>
                    </a:lnTo>
                    <a:lnTo>
                      <a:pt x="496" y="473"/>
                    </a:lnTo>
                    <a:lnTo>
                      <a:pt x="488" y="473"/>
                    </a:lnTo>
                    <a:lnTo>
                      <a:pt x="488" y="465"/>
                    </a:lnTo>
                    <a:lnTo>
                      <a:pt x="481" y="465"/>
                    </a:lnTo>
                    <a:lnTo>
                      <a:pt x="488" y="473"/>
                    </a:lnTo>
                    <a:lnTo>
                      <a:pt x="465" y="481"/>
                    </a:lnTo>
                    <a:lnTo>
                      <a:pt x="450" y="473"/>
                    </a:lnTo>
                    <a:lnTo>
                      <a:pt x="442" y="473"/>
                    </a:lnTo>
                    <a:lnTo>
                      <a:pt x="434" y="473"/>
                    </a:lnTo>
                    <a:lnTo>
                      <a:pt x="419" y="465"/>
                    </a:lnTo>
                    <a:lnTo>
                      <a:pt x="411" y="458"/>
                    </a:lnTo>
                    <a:lnTo>
                      <a:pt x="411" y="450"/>
                    </a:lnTo>
                    <a:lnTo>
                      <a:pt x="411" y="442"/>
                    </a:lnTo>
                    <a:lnTo>
                      <a:pt x="411" y="434"/>
                    </a:lnTo>
                    <a:lnTo>
                      <a:pt x="403" y="427"/>
                    </a:lnTo>
                    <a:lnTo>
                      <a:pt x="403" y="419"/>
                    </a:lnTo>
                    <a:lnTo>
                      <a:pt x="388" y="419"/>
                    </a:lnTo>
                    <a:lnTo>
                      <a:pt x="388" y="411"/>
                    </a:lnTo>
                    <a:lnTo>
                      <a:pt x="388" y="403"/>
                    </a:lnTo>
                    <a:lnTo>
                      <a:pt x="388" y="396"/>
                    </a:lnTo>
                    <a:lnTo>
                      <a:pt x="380" y="411"/>
                    </a:lnTo>
                    <a:lnTo>
                      <a:pt x="364" y="411"/>
                    </a:lnTo>
                    <a:lnTo>
                      <a:pt x="372" y="411"/>
                    </a:lnTo>
                    <a:lnTo>
                      <a:pt x="372" y="396"/>
                    </a:lnTo>
                    <a:lnTo>
                      <a:pt x="380" y="380"/>
                    </a:lnTo>
                    <a:lnTo>
                      <a:pt x="380" y="372"/>
                    </a:lnTo>
                    <a:lnTo>
                      <a:pt x="380" y="365"/>
                    </a:lnTo>
                    <a:lnTo>
                      <a:pt x="380" y="372"/>
                    </a:lnTo>
                    <a:lnTo>
                      <a:pt x="372" y="388"/>
                    </a:lnTo>
                    <a:lnTo>
                      <a:pt x="356" y="396"/>
                    </a:lnTo>
                    <a:lnTo>
                      <a:pt x="349" y="403"/>
                    </a:lnTo>
                    <a:lnTo>
                      <a:pt x="349" y="411"/>
                    </a:lnTo>
                    <a:lnTo>
                      <a:pt x="341" y="403"/>
                    </a:lnTo>
                    <a:lnTo>
                      <a:pt x="341" y="396"/>
                    </a:lnTo>
                    <a:lnTo>
                      <a:pt x="333" y="380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10" y="357"/>
                    </a:lnTo>
                    <a:lnTo>
                      <a:pt x="302" y="357"/>
                    </a:lnTo>
                    <a:lnTo>
                      <a:pt x="294" y="357"/>
                    </a:lnTo>
                    <a:lnTo>
                      <a:pt x="287" y="349"/>
                    </a:lnTo>
                    <a:lnTo>
                      <a:pt x="271" y="349"/>
                    </a:lnTo>
                    <a:lnTo>
                      <a:pt x="248" y="349"/>
                    </a:lnTo>
                    <a:lnTo>
                      <a:pt x="232" y="357"/>
                    </a:lnTo>
                    <a:lnTo>
                      <a:pt x="201" y="357"/>
                    </a:lnTo>
                    <a:lnTo>
                      <a:pt x="170" y="372"/>
                    </a:lnTo>
                    <a:lnTo>
                      <a:pt x="162" y="388"/>
                    </a:lnTo>
                    <a:lnTo>
                      <a:pt x="108" y="388"/>
                    </a:lnTo>
                    <a:lnTo>
                      <a:pt x="100" y="396"/>
                    </a:lnTo>
                    <a:lnTo>
                      <a:pt x="93" y="403"/>
                    </a:lnTo>
                    <a:lnTo>
                      <a:pt x="77" y="411"/>
                    </a:lnTo>
                    <a:lnTo>
                      <a:pt x="46" y="403"/>
                    </a:lnTo>
                    <a:lnTo>
                      <a:pt x="38" y="396"/>
                    </a:lnTo>
                    <a:lnTo>
                      <a:pt x="31" y="396"/>
                    </a:lnTo>
                    <a:lnTo>
                      <a:pt x="31" y="380"/>
                    </a:lnTo>
                    <a:lnTo>
                      <a:pt x="38" y="380"/>
                    </a:lnTo>
                    <a:lnTo>
                      <a:pt x="38" y="372"/>
                    </a:lnTo>
                    <a:lnTo>
                      <a:pt x="38" y="349"/>
                    </a:lnTo>
                    <a:lnTo>
                      <a:pt x="31" y="326"/>
                    </a:lnTo>
                    <a:lnTo>
                      <a:pt x="31" y="303"/>
                    </a:lnTo>
                    <a:lnTo>
                      <a:pt x="15" y="287"/>
                    </a:lnTo>
                    <a:lnTo>
                      <a:pt x="15" y="271"/>
                    </a:lnTo>
                    <a:lnTo>
                      <a:pt x="0" y="256"/>
                    </a:lnTo>
                    <a:lnTo>
                      <a:pt x="7" y="256"/>
                    </a:lnTo>
                    <a:lnTo>
                      <a:pt x="7" y="264"/>
                    </a:lnTo>
                    <a:lnTo>
                      <a:pt x="15" y="256"/>
                    </a:lnTo>
                    <a:lnTo>
                      <a:pt x="7" y="248"/>
                    </a:lnTo>
                    <a:lnTo>
                      <a:pt x="15" y="256"/>
                    </a:lnTo>
                    <a:lnTo>
                      <a:pt x="15" y="248"/>
                    </a:lnTo>
                    <a:lnTo>
                      <a:pt x="7" y="225"/>
                    </a:lnTo>
                    <a:lnTo>
                      <a:pt x="7" y="217"/>
                    </a:lnTo>
                    <a:lnTo>
                      <a:pt x="7" y="209"/>
                    </a:lnTo>
                    <a:lnTo>
                      <a:pt x="7" y="186"/>
                    </a:lnTo>
                    <a:lnTo>
                      <a:pt x="15" y="178"/>
                    </a:lnTo>
                    <a:lnTo>
                      <a:pt x="15" y="194"/>
                    </a:lnTo>
                    <a:lnTo>
                      <a:pt x="23" y="178"/>
                    </a:lnTo>
                    <a:lnTo>
                      <a:pt x="38" y="178"/>
                    </a:lnTo>
                    <a:lnTo>
                      <a:pt x="46" y="171"/>
                    </a:lnTo>
                    <a:lnTo>
                      <a:pt x="54" y="163"/>
                    </a:lnTo>
                    <a:lnTo>
                      <a:pt x="69" y="163"/>
                    </a:lnTo>
                    <a:lnTo>
                      <a:pt x="85" y="155"/>
                    </a:lnTo>
                    <a:lnTo>
                      <a:pt x="93" y="147"/>
                    </a:lnTo>
                    <a:lnTo>
                      <a:pt x="100" y="147"/>
                    </a:lnTo>
                    <a:lnTo>
                      <a:pt x="124" y="147"/>
                    </a:lnTo>
                    <a:lnTo>
                      <a:pt x="131" y="140"/>
                    </a:lnTo>
                    <a:lnTo>
                      <a:pt x="131" y="124"/>
                    </a:lnTo>
                    <a:lnTo>
                      <a:pt x="139" y="116"/>
                    </a:lnTo>
                    <a:lnTo>
                      <a:pt x="139" y="109"/>
                    </a:lnTo>
                    <a:lnTo>
                      <a:pt x="139" y="101"/>
                    </a:lnTo>
                    <a:lnTo>
                      <a:pt x="147" y="101"/>
                    </a:lnTo>
                    <a:lnTo>
                      <a:pt x="147" y="93"/>
                    </a:lnTo>
                    <a:lnTo>
                      <a:pt x="162" y="109"/>
                    </a:lnTo>
                    <a:lnTo>
                      <a:pt x="162" y="101"/>
                    </a:lnTo>
                    <a:lnTo>
                      <a:pt x="162" y="93"/>
                    </a:lnTo>
                    <a:lnTo>
                      <a:pt x="170" y="93"/>
                    </a:lnTo>
                    <a:lnTo>
                      <a:pt x="178" y="93"/>
                    </a:lnTo>
                    <a:lnTo>
                      <a:pt x="170" y="93"/>
                    </a:lnTo>
                    <a:lnTo>
                      <a:pt x="178" y="85"/>
                    </a:lnTo>
                    <a:lnTo>
                      <a:pt x="178" y="77"/>
                    </a:lnTo>
                    <a:lnTo>
                      <a:pt x="186" y="77"/>
                    </a:lnTo>
                    <a:lnTo>
                      <a:pt x="186" y="70"/>
                    </a:lnTo>
                    <a:lnTo>
                      <a:pt x="186" y="62"/>
                    </a:lnTo>
                    <a:lnTo>
                      <a:pt x="194" y="62"/>
                    </a:lnTo>
                    <a:lnTo>
                      <a:pt x="194" y="70"/>
                    </a:lnTo>
                    <a:lnTo>
                      <a:pt x="201" y="62"/>
                    </a:lnTo>
                    <a:lnTo>
                      <a:pt x="201" y="54"/>
                    </a:lnTo>
                    <a:lnTo>
                      <a:pt x="201" y="62"/>
                    </a:lnTo>
                    <a:lnTo>
                      <a:pt x="209" y="54"/>
                    </a:lnTo>
                    <a:lnTo>
                      <a:pt x="225" y="54"/>
                    </a:lnTo>
                    <a:lnTo>
                      <a:pt x="232" y="70"/>
                    </a:lnTo>
                    <a:lnTo>
                      <a:pt x="225" y="77"/>
                    </a:lnTo>
                    <a:lnTo>
                      <a:pt x="232" y="70"/>
                    </a:lnTo>
                    <a:lnTo>
                      <a:pt x="240" y="70"/>
                    </a:lnTo>
                    <a:lnTo>
                      <a:pt x="248" y="70"/>
                    </a:lnTo>
                    <a:lnTo>
                      <a:pt x="256" y="77"/>
                    </a:lnTo>
                    <a:lnTo>
                      <a:pt x="256" y="70"/>
                    </a:lnTo>
                    <a:lnTo>
                      <a:pt x="248" y="62"/>
                    </a:lnTo>
                    <a:lnTo>
                      <a:pt x="256" y="46"/>
                    </a:lnTo>
                    <a:lnTo>
                      <a:pt x="263" y="46"/>
                    </a:lnTo>
                    <a:lnTo>
                      <a:pt x="263" y="39"/>
                    </a:lnTo>
                    <a:lnTo>
                      <a:pt x="271" y="31"/>
                    </a:lnTo>
                    <a:lnTo>
                      <a:pt x="271" y="39"/>
                    </a:lnTo>
                    <a:lnTo>
                      <a:pt x="271" y="31"/>
                    </a:lnTo>
                    <a:lnTo>
                      <a:pt x="279" y="31"/>
                    </a:lnTo>
                    <a:lnTo>
                      <a:pt x="294" y="31"/>
                    </a:lnTo>
                    <a:lnTo>
                      <a:pt x="302" y="23"/>
                    </a:lnTo>
                    <a:lnTo>
                      <a:pt x="302" y="15"/>
                    </a:lnTo>
                    <a:lnTo>
                      <a:pt x="287" y="15"/>
                    </a:lnTo>
                    <a:lnTo>
                      <a:pt x="287" y="8"/>
                    </a:lnTo>
                    <a:lnTo>
                      <a:pt x="294" y="15"/>
                    </a:lnTo>
                    <a:lnTo>
                      <a:pt x="302" y="15"/>
                    </a:lnTo>
                    <a:lnTo>
                      <a:pt x="310" y="23"/>
                    </a:lnTo>
                    <a:lnTo>
                      <a:pt x="318" y="23"/>
                    </a:lnTo>
                    <a:lnTo>
                      <a:pt x="325" y="23"/>
                    </a:lnTo>
                    <a:lnTo>
                      <a:pt x="333" y="23"/>
                    </a:lnTo>
                    <a:lnTo>
                      <a:pt x="341" y="31"/>
                    </a:lnTo>
                    <a:lnTo>
                      <a:pt x="349" y="23"/>
                    </a:lnTo>
                    <a:lnTo>
                      <a:pt x="349" y="31"/>
                    </a:lnTo>
                    <a:lnTo>
                      <a:pt x="356" y="23"/>
                    </a:lnTo>
                    <a:lnTo>
                      <a:pt x="356" y="31"/>
                    </a:lnTo>
                    <a:lnTo>
                      <a:pt x="364" y="31"/>
                    </a:lnTo>
                    <a:lnTo>
                      <a:pt x="356" y="39"/>
                    </a:lnTo>
                    <a:lnTo>
                      <a:pt x="364" y="39"/>
                    </a:lnTo>
                    <a:lnTo>
                      <a:pt x="356" y="46"/>
                    </a:lnTo>
                    <a:lnTo>
                      <a:pt x="356" y="39"/>
                    </a:lnTo>
                    <a:lnTo>
                      <a:pt x="356" y="46"/>
                    </a:lnTo>
                    <a:lnTo>
                      <a:pt x="349" y="46"/>
                    </a:lnTo>
                    <a:lnTo>
                      <a:pt x="349" y="54"/>
                    </a:lnTo>
                    <a:lnTo>
                      <a:pt x="349" y="70"/>
                    </a:lnTo>
                    <a:lnTo>
                      <a:pt x="356" y="77"/>
                    </a:lnTo>
                    <a:lnTo>
                      <a:pt x="356" y="85"/>
                    </a:lnTo>
                    <a:lnTo>
                      <a:pt x="372" y="85"/>
                    </a:lnTo>
                    <a:lnTo>
                      <a:pt x="388" y="101"/>
                    </a:lnTo>
                    <a:lnTo>
                      <a:pt x="395" y="101"/>
                    </a:lnTo>
                    <a:lnTo>
                      <a:pt x="403" y="109"/>
                    </a:lnTo>
                    <a:lnTo>
                      <a:pt x="411" y="116"/>
                    </a:lnTo>
                    <a:lnTo>
                      <a:pt x="426" y="109"/>
                    </a:lnTo>
                    <a:lnTo>
                      <a:pt x="434" y="93"/>
                    </a:lnTo>
                    <a:lnTo>
                      <a:pt x="434" y="70"/>
                    </a:lnTo>
                    <a:lnTo>
                      <a:pt x="434" y="46"/>
                    </a:lnTo>
                    <a:lnTo>
                      <a:pt x="442" y="31"/>
                    </a:lnTo>
                    <a:lnTo>
                      <a:pt x="434" y="31"/>
                    </a:lnTo>
                    <a:lnTo>
                      <a:pt x="450" y="8"/>
                    </a:lnTo>
                    <a:lnTo>
                      <a:pt x="457" y="0"/>
                    </a:lnTo>
                    <a:lnTo>
                      <a:pt x="457" y="8"/>
                    </a:lnTo>
                    <a:lnTo>
                      <a:pt x="457" y="23"/>
                    </a:lnTo>
                    <a:lnTo>
                      <a:pt x="457" y="31"/>
                    </a:lnTo>
                    <a:lnTo>
                      <a:pt x="465" y="31"/>
                    </a:lnTo>
                    <a:lnTo>
                      <a:pt x="473" y="62"/>
                    </a:lnTo>
                    <a:lnTo>
                      <a:pt x="481" y="62"/>
                    </a:lnTo>
                    <a:lnTo>
                      <a:pt x="496" y="70"/>
                    </a:lnTo>
                    <a:lnTo>
                      <a:pt x="496" y="93"/>
                    </a:lnTo>
                    <a:lnTo>
                      <a:pt x="504" y="101"/>
                    </a:lnTo>
                    <a:lnTo>
                      <a:pt x="504" y="124"/>
                    </a:lnTo>
                    <a:lnTo>
                      <a:pt x="512" y="132"/>
                    </a:lnTo>
                    <a:lnTo>
                      <a:pt x="519" y="140"/>
                    </a:lnTo>
                    <a:lnTo>
                      <a:pt x="527" y="140"/>
                    </a:lnTo>
                    <a:lnTo>
                      <a:pt x="527" y="147"/>
                    </a:lnTo>
                    <a:lnTo>
                      <a:pt x="535" y="147"/>
                    </a:lnTo>
                    <a:lnTo>
                      <a:pt x="550" y="155"/>
                    </a:lnTo>
                    <a:lnTo>
                      <a:pt x="550" y="163"/>
                    </a:lnTo>
                    <a:lnTo>
                      <a:pt x="558" y="178"/>
                    </a:lnTo>
                    <a:lnTo>
                      <a:pt x="558" y="194"/>
                    </a:lnTo>
                    <a:lnTo>
                      <a:pt x="566" y="194"/>
                    </a:lnTo>
                    <a:lnTo>
                      <a:pt x="566" y="186"/>
                    </a:lnTo>
                    <a:lnTo>
                      <a:pt x="574" y="194"/>
                    </a:lnTo>
                    <a:lnTo>
                      <a:pt x="574" y="186"/>
                    </a:lnTo>
                    <a:lnTo>
                      <a:pt x="582" y="209"/>
                    </a:lnTo>
                    <a:lnTo>
                      <a:pt x="605" y="225"/>
                    </a:lnTo>
                    <a:lnTo>
                      <a:pt x="613" y="248"/>
                    </a:lnTo>
                    <a:lnTo>
                      <a:pt x="613" y="271"/>
                    </a:lnTo>
                    <a:lnTo>
                      <a:pt x="620" y="295"/>
                    </a:lnTo>
                    <a:lnTo>
                      <a:pt x="613" y="341"/>
                    </a:lnTo>
                    <a:lnTo>
                      <a:pt x="605" y="365"/>
                    </a:lnTo>
                    <a:lnTo>
                      <a:pt x="589" y="380"/>
                    </a:lnTo>
                    <a:lnTo>
                      <a:pt x="589" y="388"/>
                    </a:lnTo>
                    <a:lnTo>
                      <a:pt x="582" y="411"/>
                    </a:lnTo>
                    <a:lnTo>
                      <a:pt x="574" y="411"/>
                    </a:lnTo>
                    <a:lnTo>
                      <a:pt x="574" y="427"/>
                    </a:lnTo>
                    <a:lnTo>
                      <a:pt x="566" y="458"/>
                    </a:lnTo>
                    <a:lnTo>
                      <a:pt x="558" y="465"/>
                    </a:lnTo>
                    <a:lnTo>
                      <a:pt x="535" y="465"/>
                    </a:lnTo>
                    <a:lnTo>
                      <a:pt x="519" y="481"/>
                    </a:lnTo>
                    <a:lnTo>
                      <a:pt x="512" y="481"/>
                    </a:lnTo>
                    <a:lnTo>
                      <a:pt x="512" y="489"/>
                    </a:lnTo>
                    <a:lnTo>
                      <a:pt x="496" y="473"/>
                    </a:lnTo>
                    <a:lnTo>
                      <a:pt x="488" y="473"/>
                    </a:lnTo>
                    <a:lnTo>
                      <a:pt x="488" y="465"/>
                    </a:lnTo>
                    <a:lnTo>
                      <a:pt x="481" y="465"/>
                    </a:lnTo>
                    <a:lnTo>
                      <a:pt x="488" y="473"/>
                    </a:lnTo>
                    <a:lnTo>
                      <a:pt x="465" y="481"/>
                    </a:lnTo>
                    <a:lnTo>
                      <a:pt x="450" y="473"/>
                    </a:lnTo>
                    <a:lnTo>
                      <a:pt x="442" y="473"/>
                    </a:lnTo>
                    <a:lnTo>
                      <a:pt x="434" y="473"/>
                    </a:lnTo>
                    <a:lnTo>
                      <a:pt x="419" y="465"/>
                    </a:lnTo>
                    <a:lnTo>
                      <a:pt x="411" y="458"/>
                    </a:lnTo>
                    <a:lnTo>
                      <a:pt x="411" y="450"/>
                    </a:lnTo>
                    <a:lnTo>
                      <a:pt x="411" y="442"/>
                    </a:lnTo>
                    <a:lnTo>
                      <a:pt x="411" y="434"/>
                    </a:lnTo>
                    <a:lnTo>
                      <a:pt x="403" y="419"/>
                    </a:lnTo>
                    <a:lnTo>
                      <a:pt x="388" y="419"/>
                    </a:lnTo>
                    <a:lnTo>
                      <a:pt x="388" y="411"/>
                    </a:lnTo>
                    <a:lnTo>
                      <a:pt x="388" y="403"/>
                    </a:lnTo>
                    <a:lnTo>
                      <a:pt x="388" y="396"/>
                    </a:lnTo>
                    <a:lnTo>
                      <a:pt x="380" y="411"/>
                    </a:lnTo>
                    <a:lnTo>
                      <a:pt x="364" y="411"/>
                    </a:lnTo>
                    <a:lnTo>
                      <a:pt x="372" y="403"/>
                    </a:lnTo>
                    <a:lnTo>
                      <a:pt x="372" y="396"/>
                    </a:lnTo>
                    <a:lnTo>
                      <a:pt x="380" y="380"/>
                    </a:lnTo>
                    <a:lnTo>
                      <a:pt x="380" y="372"/>
                    </a:lnTo>
                    <a:lnTo>
                      <a:pt x="380" y="365"/>
                    </a:lnTo>
                    <a:lnTo>
                      <a:pt x="380" y="372"/>
                    </a:lnTo>
                    <a:lnTo>
                      <a:pt x="372" y="388"/>
                    </a:lnTo>
                    <a:lnTo>
                      <a:pt x="356" y="396"/>
                    </a:lnTo>
                    <a:lnTo>
                      <a:pt x="349" y="403"/>
                    </a:lnTo>
                    <a:lnTo>
                      <a:pt x="349" y="411"/>
                    </a:lnTo>
                    <a:lnTo>
                      <a:pt x="341" y="403"/>
                    </a:lnTo>
                    <a:lnTo>
                      <a:pt x="341" y="396"/>
                    </a:lnTo>
                    <a:lnTo>
                      <a:pt x="341" y="403"/>
                    </a:lnTo>
                    <a:lnTo>
                      <a:pt x="341" y="396"/>
                    </a:lnTo>
                    <a:lnTo>
                      <a:pt x="333" y="372"/>
                    </a:lnTo>
                    <a:lnTo>
                      <a:pt x="325" y="372"/>
                    </a:lnTo>
                    <a:lnTo>
                      <a:pt x="325" y="365"/>
                    </a:lnTo>
                    <a:lnTo>
                      <a:pt x="310" y="357"/>
                    </a:lnTo>
                    <a:lnTo>
                      <a:pt x="302" y="357"/>
                    </a:lnTo>
                    <a:lnTo>
                      <a:pt x="294" y="357"/>
                    </a:lnTo>
                    <a:lnTo>
                      <a:pt x="287" y="349"/>
                    </a:lnTo>
                    <a:lnTo>
                      <a:pt x="271" y="349"/>
                    </a:lnTo>
                    <a:lnTo>
                      <a:pt x="248" y="349"/>
                    </a:lnTo>
                    <a:lnTo>
                      <a:pt x="232" y="357"/>
                    </a:lnTo>
                    <a:lnTo>
                      <a:pt x="201" y="357"/>
                    </a:lnTo>
                    <a:lnTo>
                      <a:pt x="170" y="372"/>
                    </a:lnTo>
                    <a:lnTo>
                      <a:pt x="162" y="388"/>
                    </a:lnTo>
                    <a:lnTo>
                      <a:pt x="108" y="388"/>
                    </a:lnTo>
                    <a:lnTo>
                      <a:pt x="100" y="396"/>
                    </a:lnTo>
                    <a:lnTo>
                      <a:pt x="93" y="396"/>
                    </a:lnTo>
                    <a:lnTo>
                      <a:pt x="77" y="411"/>
                    </a:lnTo>
                    <a:lnTo>
                      <a:pt x="46" y="403"/>
                    </a:lnTo>
                    <a:lnTo>
                      <a:pt x="38" y="396"/>
                    </a:lnTo>
                    <a:lnTo>
                      <a:pt x="31" y="396"/>
                    </a:lnTo>
                    <a:lnTo>
                      <a:pt x="31" y="380"/>
                    </a:lnTo>
                    <a:lnTo>
                      <a:pt x="38" y="380"/>
                    </a:lnTo>
                    <a:lnTo>
                      <a:pt x="38" y="372"/>
                    </a:lnTo>
                    <a:lnTo>
                      <a:pt x="38" y="349"/>
                    </a:lnTo>
                    <a:lnTo>
                      <a:pt x="31" y="326"/>
                    </a:lnTo>
                    <a:lnTo>
                      <a:pt x="31" y="303"/>
                    </a:lnTo>
                    <a:lnTo>
                      <a:pt x="15" y="287"/>
                    </a:lnTo>
                    <a:lnTo>
                      <a:pt x="15" y="271"/>
                    </a:lnTo>
                    <a:lnTo>
                      <a:pt x="0" y="256"/>
                    </a:lnTo>
                    <a:lnTo>
                      <a:pt x="7" y="256"/>
                    </a:lnTo>
                    <a:lnTo>
                      <a:pt x="7" y="264"/>
                    </a:lnTo>
                    <a:lnTo>
                      <a:pt x="15" y="256"/>
                    </a:lnTo>
                    <a:lnTo>
                      <a:pt x="7" y="248"/>
                    </a:lnTo>
                    <a:lnTo>
                      <a:pt x="15" y="256"/>
                    </a:lnTo>
                    <a:lnTo>
                      <a:pt x="15" y="248"/>
                    </a:lnTo>
                    <a:lnTo>
                      <a:pt x="7" y="225"/>
                    </a:lnTo>
                    <a:lnTo>
                      <a:pt x="7" y="217"/>
                    </a:lnTo>
                    <a:lnTo>
                      <a:pt x="7" y="209"/>
                    </a:lnTo>
                    <a:lnTo>
                      <a:pt x="7" y="186"/>
                    </a:lnTo>
                    <a:lnTo>
                      <a:pt x="15" y="17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7" name="Freeform 1061"/>
              <p:cNvSpPr>
                <a:spLocks/>
              </p:cNvSpPr>
              <p:nvPr/>
            </p:nvSpPr>
            <p:spPr bwMode="auto">
              <a:xfrm>
                <a:off x="4858" y="266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8" name="Freeform 1062"/>
              <p:cNvSpPr>
                <a:spLocks/>
              </p:cNvSpPr>
              <p:nvPr/>
            </p:nvSpPr>
            <p:spPr bwMode="auto">
              <a:xfrm>
                <a:off x="4858" y="2662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9" name="Freeform 1063"/>
              <p:cNvSpPr>
                <a:spLocks/>
              </p:cNvSpPr>
              <p:nvPr/>
            </p:nvSpPr>
            <p:spPr bwMode="auto">
              <a:xfrm>
                <a:off x="4679" y="220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0" name="Freeform 1064"/>
              <p:cNvSpPr>
                <a:spLocks/>
              </p:cNvSpPr>
              <p:nvPr/>
            </p:nvSpPr>
            <p:spPr bwMode="auto">
              <a:xfrm>
                <a:off x="4679" y="2204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8 h 9"/>
                  <a:gd name="T16" fmla="*/ 0 w 9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"/>
                  <a:gd name="T29" fmla="*/ 9 w 9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1" name="Freeform 1065"/>
              <p:cNvSpPr>
                <a:spLocks/>
              </p:cNvSpPr>
              <p:nvPr/>
            </p:nvSpPr>
            <p:spPr bwMode="auto">
              <a:xfrm>
                <a:off x="4586" y="2165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4 w 9"/>
                  <a:gd name="T5" fmla="*/ 0 h 1"/>
                  <a:gd name="T6" fmla="*/ 8 w 9"/>
                  <a:gd name="T7" fmla="*/ 0 h 1"/>
                  <a:gd name="T8" fmla="*/ 4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2" name="Freeform 1066"/>
              <p:cNvSpPr>
                <a:spLocks/>
              </p:cNvSpPr>
              <p:nvPr/>
            </p:nvSpPr>
            <p:spPr bwMode="auto">
              <a:xfrm>
                <a:off x="4586" y="2165"/>
                <a:ext cx="17" cy="9"/>
              </a:xfrm>
              <a:custGeom>
                <a:avLst/>
                <a:gdLst>
                  <a:gd name="T0" fmla="*/ 8 w 17"/>
                  <a:gd name="T1" fmla="*/ 0 h 9"/>
                  <a:gd name="T2" fmla="*/ 8 w 17"/>
                  <a:gd name="T3" fmla="*/ 0 h 9"/>
                  <a:gd name="T4" fmla="*/ 16 w 17"/>
                  <a:gd name="T5" fmla="*/ 0 h 9"/>
                  <a:gd name="T6" fmla="*/ 8 w 17"/>
                  <a:gd name="T7" fmla="*/ 8 h 9"/>
                  <a:gd name="T8" fmla="*/ 0 w 17"/>
                  <a:gd name="T9" fmla="*/ 0 h 9"/>
                  <a:gd name="T10" fmla="*/ 8 w 17"/>
                  <a:gd name="T11" fmla="*/ 0 h 9"/>
                  <a:gd name="T12" fmla="*/ 16 w 17"/>
                  <a:gd name="T13" fmla="*/ 0 h 9"/>
                  <a:gd name="T14" fmla="*/ 8 w 17"/>
                  <a:gd name="T15" fmla="*/ 8 h 9"/>
                  <a:gd name="T16" fmla="*/ 0 w 1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"/>
                  <a:gd name="T29" fmla="*/ 17 w 17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">
                    <a:moveTo>
                      <a:pt x="8" y="0"/>
                    </a:moveTo>
                    <a:lnTo>
                      <a:pt x="8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3" name="Freeform 1067"/>
              <p:cNvSpPr>
                <a:spLocks/>
              </p:cNvSpPr>
              <p:nvPr/>
            </p:nvSpPr>
            <p:spPr bwMode="auto">
              <a:xfrm>
                <a:off x="4586" y="216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4" name="Freeform 1068"/>
              <p:cNvSpPr>
                <a:spLocks/>
              </p:cNvSpPr>
              <p:nvPr/>
            </p:nvSpPr>
            <p:spPr bwMode="auto">
              <a:xfrm>
                <a:off x="4586" y="2165"/>
                <a:ext cx="9" cy="9"/>
              </a:xfrm>
              <a:custGeom>
                <a:avLst/>
                <a:gdLst>
                  <a:gd name="T0" fmla="*/ 0 w 9"/>
                  <a:gd name="T1" fmla="*/ 8 h 9"/>
                  <a:gd name="T2" fmla="*/ 0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8 h 9"/>
                  <a:gd name="T12" fmla="*/ 0 w 9"/>
                  <a:gd name="T13" fmla="*/ 8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0" y="8"/>
                    </a:moveTo>
                    <a:lnTo>
                      <a:pt x="0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5" name="Freeform 1069"/>
              <p:cNvSpPr>
                <a:spLocks/>
              </p:cNvSpPr>
              <p:nvPr/>
            </p:nvSpPr>
            <p:spPr bwMode="auto">
              <a:xfrm>
                <a:off x="4726" y="224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6" name="Freeform 1070"/>
              <p:cNvSpPr>
                <a:spLocks/>
              </p:cNvSpPr>
              <p:nvPr/>
            </p:nvSpPr>
            <p:spPr bwMode="auto">
              <a:xfrm>
                <a:off x="4726" y="2243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0 w 9"/>
                  <a:gd name="T5" fmla="*/ 8 h 9"/>
                  <a:gd name="T6" fmla="*/ 8 w 9"/>
                  <a:gd name="T7" fmla="*/ 0 h 9"/>
                  <a:gd name="T8" fmla="*/ 0 w 9"/>
                  <a:gd name="T9" fmla="*/ 8 h 9"/>
                  <a:gd name="T10" fmla="*/ 0 w 9"/>
                  <a:gd name="T11" fmla="*/ 0 h 9"/>
                  <a:gd name="T12" fmla="*/ 8 w 9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9"/>
                  <a:gd name="T23" fmla="*/ 9 w 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7" name="Freeform 1071"/>
              <p:cNvSpPr>
                <a:spLocks/>
              </p:cNvSpPr>
              <p:nvPr/>
            </p:nvSpPr>
            <p:spPr bwMode="auto">
              <a:xfrm>
                <a:off x="4935" y="2375"/>
                <a:ext cx="2" cy="8"/>
              </a:xfrm>
              <a:custGeom>
                <a:avLst/>
                <a:gdLst>
                  <a:gd name="T0" fmla="*/ 1 w 2"/>
                  <a:gd name="T1" fmla="*/ 0 h 8"/>
                  <a:gd name="T2" fmla="*/ 1 w 2"/>
                  <a:gd name="T3" fmla="*/ 0 h 8"/>
                  <a:gd name="T4" fmla="*/ 0 w 2"/>
                  <a:gd name="T5" fmla="*/ 4 h 8"/>
                  <a:gd name="T6" fmla="*/ 1 w 2"/>
                  <a:gd name="T7" fmla="*/ 7 h 8"/>
                  <a:gd name="T8" fmla="*/ 1 w 2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8"/>
                  <a:gd name="T17" fmla="*/ 2 w 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8">
                    <a:moveTo>
                      <a:pt x="1" y="0"/>
                    </a:moveTo>
                    <a:lnTo>
                      <a:pt x="1" y="0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8" name="Freeform 1072"/>
              <p:cNvSpPr>
                <a:spLocks/>
              </p:cNvSpPr>
              <p:nvPr/>
            </p:nvSpPr>
            <p:spPr bwMode="auto">
              <a:xfrm>
                <a:off x="4936" y="2383"/>
                <a:ext cx="8" cy="8"/>
              </a:xfrm>
              <a:custGeom>
                <a:avLst/>
                <a:gdLst>
                  <a:gd name="T0" fmla="*/ 7 w 8"/>
                  <a:gd name="T1" fmla="*/ 0 h 8"/>
                  <a:gd name="T2" fmla="*/ 7 w 8"/>
                  <a:gd name="T3" fmla="*/ 0 h 8"/>
                  <a:gd name="T4" fmla="*/ 0 w 8"/>
                  <a:gd name="T5" fmla="*/ 7 h 8"/>
                  <a:gd name="T6" fmla="*/ 0 w 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7" y="0"/>
                    </a:moveTo>
                    <a:lnTo>
                      <a:pt x="7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99" name="Freeform 1073"/>
              <p:cNvSpPr>
                <a:spLocks/>
              </p:cNvSpPr>
              <p:nvPr/>
            </p:nvSpPr>
            <p:spPr bwMode="auto">
              <a:xfrm>
                <a:off x="4936" y="2375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0 h 16"/>
                  <a:gd name="T4" fmla="*/ 7 w 8"/>
                  <a:gd name="T5" fmla="*/ 8 h 16"/>
                  <a:gd name="T6" fmla="*/ 0 w 8"/>
                  <a:gd name="T7" fmla="*/ 15 h 16"/>
                  <a:gd name="T8" fmla="*/ 0 w 8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6"/>
                  <a:gd name="T17" fmla="*/ 8 w 8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6">
                    <a:moveTo>
                      <a:pt x="0" y="0"/>
                    </a:moveTo>
                    <a:lnTo>
                      <a:pt x="0" y="0"/>
                    </a:lnTo>
                    <a:lnTo>
                      <a:pt x="7" y="8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0" name="Freeform 1074"/>
              <p:cNvSpPr>
                <a:spLocks/>
              </p:cNvSpPr>
              <p:nvPr/>
            </p:nvSpPr>
            <p:spPr bwMode="auto">
              <a:xfrm>
                <a:off x="4858" y="26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1" name="Freeform 1075"/>
              <p:cNvSpPr>
                <a:spLocks/>
              </p:cNvSpPr>
              <p:nvPr/>
            </p:nvSpPr>
            <p:spPr bwMode="auto">
              <a:xfrm>
                <a:off x="4858" y="2654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8 h 9"/>
                  <a:gd name="T16" fmla="*/ 0 w 9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"/>
                  <a:gd name="T29" fmla="*/ 9 w 9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2" name="Freeform 1076"/>
              <p:cNvSpPr>
                <a:spLocks/>
              </p:cNvSpPr>
              <p:nvPr/>
            </p:nvSpPr>
            <p:spPr bwMode="auto">
              <a:xfrm>
                <a:off x="4811" y="2670"/>
                <a:ext cx="48" cy="55"/>
              </a:xfrm>
              <a:custGeom>
                <a:avLst/>
                <a:gdLst>
                  <a:gd name="T0" fmla="*/ 0 w 48"/>
                  <a:gd name="T1" fmla="*/ 0 h 55"/>
                  <a:gd name="T2" fmla="*/ 0 w 48"/>
                  <a:gd name="T3" fmla="*/ 0 h 55"/>
                  <a:gd name="T4" fmla="*/ 0 w 48"/>
                  <a:gd name="T5" fmla="*/ 7 h 55"/>
                  <a:gd name="T6" fmla="*/ 7 w 48"/>
                  <a:gd name="T7" fmla="*/ 27 h 55"/>
                  <a:gd name="T8" fmla="*/ 7 w 48"/>
                  <a:gd name="T9" fmla="*/ 34 h 55"/>
                  <a:gd name="T10" fmla="*/ 14 w 48"/>
                  <a:gd name="T11" fmla="*/ 47 h 55"/>
                  <a:gd name="T12" fmla="*/ 21 w 48"/>
                  <a:gd name="T13" fmla="*/ 47 h 55"/>
                  <a:gd name="T14" fmla="*/ 14 w 48"/>
                  <a:gd name="T15" fmla="*/ 47 h 55"/>
                  <a:gd name="T16" fmla="*/ 26 w 48"/>
                  <a:gd name="T17" fmla="*/ 54 h 55"/>
                  <a:gd name="T18" fmla="*/ 26 w 48"/>
                  <a:gd name="T19" fmla="*/ 47 h 55"/>
                  <a:gd name="T20" fmla="*/ 33 w 48"/>
                  <a:gd name="T21" fmla="*/ 47 h 55"/>
                  <a:gd name="T22" fmla="*/ 33 w 48"/>
                  <a:gd name="T23" fmla="*/ 34 h 55"/>
                  <a:gd name="T24" fmla="*/ 40 w 48"/>
                  <a:gd name="T25" fmla="*/ 34 h 55"/>
                  <a:gd name="T26" fmla="*/ 47 w 48"/>
                  <a:gd name="T27" fmla="*/ 20 h 55"/>
                  <a:gd name="T28" fmla="*/ 47 w 48"/>
                  <a:gd name="T29" fmla="*/ 7 h 55"/>
                  <a:gd name="T30" fmla="*/ 40 w 48"/>
                  <a:gd name="T31" fmla="*/ 0 h 55"/>
                  <a:gd name="T32" fmla="*/ 21 w 48"/>
                  <a:gd name="T33" fmla="*/ 7 h 55"/>
                  <a:gd name="T34" fmla="*/ 0 w 48"/>
                  <a:gd name="T35" fmla="*/ 0 h 5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8"/>
                  <a:gd name="T55" fmla="*/ 0 h 55"/>
                  <a:gd name="T56" fmla="*/ 48 w 48"/>
                  <a:gd name="T57" fmla="*/ 55 h 5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8" h="55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7" y="27"/>
                    </a:lnTo>
                    <a:lnTo>
                      <a:pt x="7" y="34"/>
                    </a:lnTo>
                    <a:lnTo>
                      <a:pt x="14" y="47"/>
                    </a:lnTo>
                    <a:lnTo>
                      <a:pt x="21" y="47"/>
                    </a:lnTo>
                    <a:lnTo>
                      <a:pt x="14" y="47"/>
                    </a:lnTo>
                    <a:lnTo>
                      <a:pt x="26" y="54"/>
                    </a:lnTo>
                    <a:lnTo>
                      <a:pt x="26" y="47"/>
                    </a:lnTo>
                    <a:lnTo>
                      <a:pt x="33" y="47"/>
                    </a:lnTo>
                    <a:lnTo>
                      <a:pt x="33" y="34"/>
                    </a:lnTo>
                    <a:lnTo>
                      <a:pt x="40" y="34"/>
                    </a:lnTo>
                    <a:lnTo>
                      <a:pt x="47" y="20"/>
                    </a:lnTo>
                    <a:lnTo>
                      <a:pt x="47" y="7"/>
                    </a:lnTo>
                    <a:lnTo>
                      <a:pt x="40" y="0"/>
                    </a:lnTo>
                    <a:lnTo>
                      <a:pt x="21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03" name="Freeform 1077"/>
              <p:cNvSpPr>
                <a:spLocks/>
              </p:cNvSpPr>
              <p:nvPr/>
            </p:nvSpPr>
            <p:spPr bwMode="auto">
              <a:xfrm>
                <a:off x="4811" y="2670"/>
                <a:ext cx="56" cy="63"/>
              </a:xfrm>
              <a:custGeom>
                <a:avLst/>
                <a:gdLst>
                  <a:gd name="T0" fmla="*/ 0 w 56"/>
                  <a:gd name="T1" fmla="*/ 8 h 63"/>
                  <a:gd name="T2" fmla="*/ 0 w 56"/>
                  <a:gd name="T3" fmla="*/ 8 h 63"/>
                  <a:gd name="T4" fmla="*/ 8 w 56"/>
                  <a:gd name="T5" fmla="*/ 31 h 63"/>
                  <a:gd name="T6" fmla="*/ 8 w 56"/>
                  <a:gd name="T7" fmla="*/ 39 h 63"/>
                  <a:gd name="T8" fmla="*/ 8 w 56"/>
                  <a:gd name="T9" fmla="*/ 31 h 63"/>
                  <a:gd name="T10" fmla="*/ 8 w 56"/>
                  <a:gd name="T11" fmla="*/ 39 h 63"/>
                  <a:gd name="T12" fmla="*/ 16 w 56"/>
                  <a:gd name="T13" fmla="*/ 54 h 63"/>
                  <a:gd name="T14" fmla="*/ 24 w 56"/>
                  <a:gd name="T15" fmla="*/ 54 h 63"/>
                  <a:gd name="T16" fmla="*/ 16 w 56"/>
                  <a:gd name="T17" fmla="*/ 54 h 63"/>
                  <a:gd name="T18" fmla="*/ 31 w 56"/>
                  <a:gd name="T19" fmla="*/ 62 h 63"/>
                  <a:gd name="T20" fmla="*/ 31 w 56"/>
                  <a:gd name="T21" fmla="*/ 54 h 63"/>
                  <a:gd name="T22" fmla="*/ 39 w 56"/>
                  <a:gd name="T23" fmla="*/ 54 h 63"/>
                  <a:gd name="T24" fmla="*/ 39 w 56"/>
                  <a:gd name="T25" fmla="*/ 46 h 63"/>
                  <a:gd name="T26" fmla="*/ 47 w 56"/>
                  <a:gd name="T27" fmla="*/ 39 h 63"/>
                  <a:gd name="T28" fmla="*/ 55 w 56"/>
                  <a:gd name="T29" fmla="*/ 23 h 63"/>
                  <a:gd name="T30" fmla="*/ 55 w 56"/>
                  <a:gd name="T31" fmla="*/ 15 h 63"/>
                  <a:gd name="T32" fmla="*/ 47 w 56"/>
                  <a:gd name="T33" fmla="*/ 0 h 63"/>
                  <a:gd name="T34" fmla="*/ 24 w 56"/>
                  <a:gd name="T35" fmla="*/ 8 h 63"/>
                  <a:gd name="T36" fmla="*/ 0 w 56"/>
                  <a:gd name="T37" fmla="*/ 0 h 63"/>
                  <a:gd name="T38" fmla="*/ 0 w 56"/>
                  <a:gd name="T39" fmla="*/ 8 h 63"/>
                  <a:gd name="T40" fmla="*/ 8 w 56"/>
                  <a:gd name="T41" fmla="*/ 31 h 63"/>
                  <a:gd name="T42" fmla="*/ 8 w 56"/>
                  <a:gd name="T43" fmla="*/ 39 h 63"/>
                  <a:gd name="T44" fmla="*/ 16 w 56"/>
                  <a:gd name="T45" fmla="*/ 54 h 63"/>
                  <a:gd name="T46" fmla="*/ 24 w 56"/>
                  <a:gd name="T47" fmla="*/ 54 h 63"/>
                  <a:gd name="T48" fmla="*/ 16 w 56"/>
                  <a:gd name="T49" fmla="*/ 54 h 63"/>
                  <a:gd name="T50" fmla="*/ 31 w 56"/>
                  <a:gd name="T51" fmla="*/ 62 h 63"/>
                  <a:gd name="T52" fmla="*/ 31 w 56"/>
                  <a:gd name="T53" fmla="*/ 54 h 63"/>
                  <a:gd name="T54" fmla="*/ 39 w 56"/>
                  <a:gd name="T55" fmla="*/ 54 h 63"/>
                  <a:gd name="T56" fmla="*/ 39 w 56"/>
                  <a:gd name="T57" fmla="*/ 39 h 63"/>
                  <a:gd name="T58" fmla="*/ 47 w 56"/>
                  <a:gd name="T59" fmla="*/ 39 h 63"/>
                  <a:gd name="T60" fmla="*/ 55 w 56"/>
                  <a:gd name="T61" fmla="*/ 23 h 63"/>
                  <a:gd name="T62" fmla="*/ 55 w 56"/>
                  <a:gd name="T63" fmla="*/ 8 h 63"/>
                  <a:gd name="T64" fmla="*/ 47 w 56"/>
                  <a:gd name="T65" fmla="*/ 0 h 63"/>
                  <a:gd name="T66" fmla="*/ 24 w 56"/>
                  <a:gd name="T67" fmla="*/ 8 h 63"/>
                  <a:gd name="T68" fmla="*/ 0 w 56"/>
                  <a:gd name="T69" fmla="*/ 0 h 6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6"/>
                  <a:gd name="T106" fmla="*/ 0 h 63"/>
                  <a:gd name="T107" fmla="*/ 56 w 56"/>
                  <a:gd name="T108" fmla="*/ 63 h 6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6" h="63">
                    <a:moveTo>
                      <a:pt x="0" y="8"/>
                    </a:moveTo>
                    <a:lnTo>
                      <a:pt x="0" y="8"/>
                    </a:lnTo>
                    <a:lnTo>
                      <a:pt x="8" y="31"/>
                    </a:lnTo>
                    <a:lnTo>
                      <a:pt x="8" y="39"/>
                    </a:lnTo>
                    <a:lnTo>
                      <a:pt x="8" y="31"/>
                    </a:lnTo>
                    <a:lnTo>
                      <a:pt x="8" y="39"/>
                    </a:lnTo>
                    <a:lnTo>
                      <a:pt x="16" y="54"/>
                    </a:lnTo>
                    <a:lnTo>
                      <a:pt x="24" y="54"/>
                    </a:lnTo>
                    <a:lnTo>
                      <a:pt x="16" y="54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39" y="54"/>
                    </a:lnTo>
                    <a:lnTo>
                      <a:pt x="39" y="46"/>
                    </a:lnTo>
                    <a:lnTo>
                      <a:pt x="47" y="39"/>
                    </a:lnTo>
                    <a:lnTo>
                      <a:pt x="55" y="23"/>
                    </a:lnTo>
                    <a:lnTo>
                      <a:pt x="55" y="15"/>
                    </a:lnTo>
                    <a:lnTo>
                      <a:pt x="47" y="0"/>
                    </a:lnTo>
                    <a:lnTo>
                      <a:pt x="24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8" y="31"/>
                    </a:lnTo>
                    <a:lnTo>
                      <a:pt x="8" y="39"/>
                    </a:lnTo>
                    <a:lnTo>
                      <a:pt x="16" y="54"/>
                    </a:lnTo>
                    <a:lnTo>
                      <a:pt x="24" y="54"/>
                    </a:lnTo>
                    <a:lnTo>
                      <a:pt x="16" y="54"/>
                    </a:lnTo>
                    <a:lnTo>
                      <a:pt x="31" y="62"/>
                    </a:lnTo>
                    <a:lnTo>
                      <a:pt x="31" y="54"/>
                    </a:lnTo>
                    <a:lnTo>
                      <a:pt x="39" y="54"/>
                    </a:lnTo>
                    <a:lnTo>
                      <a:pt x="39" y="39"/>
                    </a:lnTo>
                    <a:lnTo>
                      <a:pt x="47" y="39"/>
                    </a:lnTo>
                    <a:lnTo>
                      <a:pt x="55" y="23"/>
                    </a:lnTo>
                    <a:lnTo>
                      <a:pt x="55" y="8"/>
                    </a:lnTo>
                    <a:lnTo>
                      <a:pt x="47" y="0"/>
                    </a:lnTo>
                    <a:lnTo>
                      <a:pt x="24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1" name="Group 1078"/>
            <p:cNvGrpSpPr>
              <a:grpSpLocks/>
            </p:cNvGrpSpPr>
            <p:nvPr/>
          </p:nvGrpSpPr>
          <p:grpSpPr bwMode="auto">
            <a:xfrm>
              <a:off x="5209" y="2808"/>
              <a:ext cx="89" cy="98"/>
              <a:chOff x="4990" y="2088"/>
              <a:chExt cx="86" cy="86"/>
            </a:xfrm>
          </p:grpSpPr>
          <p:sp>
            <p:nvSpPr>
              <p:cNvPr id="11163" name="Freeform 1079"/>
              <p:cNvSpPr>
                <a:spLocks/>
              </p:cNvSpPr>
              <p:nvPr/>
            </p:nvSpPr>
            <p:spPr bwMode="auto">
              <a:xfrm>
                <a:off x="5036" y="2173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4" name="Freeform 1080"/>
              <p:cNvSpPr>
                <a:spLocks/>
              </p:cNvSpPr>
              <p:nvPr/>
            </p:nvSpPr>
            <p:spPr bwMode="auto">
              <a:xfrm>
                <a:off x="5036" y="2173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5" name="Freeform 1081"/>
              <p:cNvSpPr>
                <a:spLocks/>
              </p:cNvSpPr>
              <p:nvPr/>
            </p:nvSpPr>
            <p:spPr bwMode="auto">
              <a:xfrm>
                <a:off x="5060" y="2142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7 w 8"/>
                  <a:gd name="T5" fmla="*/ 4 h 9"/>
                  <a:gd name="T6" fmla="*/ 7 w 8"/>
                  <a:gd name="T7" fmla="*/ 8 h 9"/>
                  <a:gd name="T8" fmla="*/ 3 w 8"/>
                  <a:gd name="T9" fmla="*/ 8 h 9"/>
                  <a:gd name="T10" fmla="*/ 0 w 8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0" y="0"/>
                    </a:moveTo>
                    <a:lnTo>
                      <a:pt x="0" y="0"/>
                    </a:lnTo>
                    <a:lnTo>
                      <a:pt x="7" y="4"/>
                    </a:lnTo>
                    <a:lnTo>
                      <a:pt x="7" y="8"/>
                    </a:lnTo>
                    <a:lnTo>
                      <a:pt x="3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6" name="Freeform 1082"/>
              <p:cNvSpPr>
                <a:spLocks/>
              </p:cNvSpPr>
              <p:nvPr/>
            </p:nvSpPr>
            <p:spPr bwMode="auto">
              <a:xfrm>
                <a:off x="5060" y="2150"/>
                <a:ext cx="16" cy="9"/>
              </a:xfrm>
              <a:custGeom>
                <a:avLst/>
                <a:gdLst>
                  <a:gd name="T0" fmla="*/ 15 w 16"/>
                  <a:gd name="T1" fmla="*/ 0 h 9"/>
                  <a:gd name="T2" fmla="*/ 15 w 16"/>
                  <a:gd name="T3" fmla="*/ 0 h 9"/>
                  <a:gd name="T4" fmla="*/ 15 w 16"/>
                  <a:gd name="T5" fmla="*/ 8 h 9"/>
                  <a:gd name="T6" fmla="*/ 7 w 16"/>
                  <a:gd name="T7" fmla="*/ 8 h 9"/>
                  <a:gd name="T8" fmla="*/ 0 w 1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15" y="0"/>
                    </a:moveTo>
                    <a:lnTo>
                      <a:pt x="15" y="0"/>
                    </a:lnTo>
                    <a:lnTo>
                      <a:pt x="15" y="8"/>
                    </a:lnTo>
                    <a:lnTo>
                      <a:pt x="7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7" name="Freeform 1083"/>
              <p:cNvSpPr>
                <a:spLocks/>
              </p:cNvSpPr>
              <p:nvPr/>
            </p:nvSpPr>
            <p:spPr bwMode="auto">
              <a:xfrm>
                <a:off x="5060" y="2142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0 h 17"/>
                  <a:gd name="T4" fmla="*/ 15 w 16"/>
                  <a:gd name="T5" fmla="*/ 8 h 17"/>
                  <a:gd name="T6" fmla="*/ 15 w 16"/>
                  <a:gd name="T7" fmla="*/ 16 h 17"/>
                  <a:gd name="T8" fmla="*/ 7 w 16"/>
                  <a:gd name="T9" fmla="*/ 16 h 17"/>
                  <a:gd name="T10" fmla="*/ 0 w 16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7"/>
                  <a:gd name="T20" fmla="*/ 16 w 16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7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8" name="Freeform 1084"/>
              <p:cNvSpPr>
                <a:spLocks/>
              </p:cNvSpPr>
              <p:nvPr/>
            </p:nvSpPr>
            <p:spPr bwMode="auto">
              <a:xfrm>
                <a:off x="5036" y="2134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4 w 9"/>
                  <a:gd name="T5" fmla="*/ 0 h 1"/>
                  <a:gd name="T6" fmla="*/ 8 w 9"/>
                  <a:gd name="T7" fmla="*/ 0 h 1"/>
                  <a:gd name="T8" fmla="*/ 4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9" name="Freeform 1085"/>
              <p:cNvSpPr>
                <a:spLocks/>
              </p:cNvSpPr>
              <p:nvPr/>
            </p:nvSpPr>
            <p:spPr bwMode="auto">
              <a:xfrm>
                <a:off x="5036" y="2134"/>
                <a:ext cx="17" cy="9"/>
              </a:xfrm>
              <a:custGeom>
                <a:avLst/>
                <a:gdLst>
                  <a:gd name="T0" fmla="*/ 8 w 17"/>
                  <a:gd name="T1" fmla="*/ 0 h 9"/>
                  <a:gd name="T2" fmla="*/ 8 w 17"/>
                  <a:gd name="T3" fmla="*/ 0 h 9"/>
                  <a:gd name="T4" fmla="*/ 16 w 17"/>
                  <a:gd name="T5" fmla="*/ 8 h 9"/>
                  <a:gd name="T6" fmla="*/ 8 w 17"/>
                  <a:gd name="T7" fmla="*/ 8 h 9"/>
                  <a:gd name="T8" fmla="*/ 0 w 17"/>
                  <a:gd name="T9" fmla="*/ 0 h 9"/>
                  <a:gd name="T10" fmla="*/ 8 w 17"/>
                  <a:gd name="T11" fmla="*/ 0 h 9"/>
                  <a:gd name="T12" fmla="*/ 16 w 17"/>
                  <a:gd name="T13" fmla="*/ 8 h 9"/>
                  <a:gd name="T14" fmla="*/ 8 w 17"/>
                  <a:gd name="T15" fmla="*/ 8 h 9"/>
                  <a:gd name="T16" fmla="*/ 0 w 17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"/>
                  <a:gd name="T29" fmla="*/ 17 w 17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">
                    <a:moveTo>
                      <a:pt x="8" y="0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0" name="Freeform 1086"/>
              <p:cNvSpPr>
                <a:spLocks/>
              </p:cNvSpPr>
              <p:nvPr/>
            </p:nvSpPr>
            <p:spPr bwMode="auto">
              <a:xfrm>
                <a:off x="5052" y="2119"/>
                <a:ext cx="8" cy="8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7 w 8"/>
                  <a:gd name="T5" fmla="*/ 7 h 8"/>
                  <a:gd name="T6" fmla="*/ 4 w 8"/>
                  <a:gd name="T7" fmla="*/ 7 h 8"/>
                  <a:gd name="T8" fmla="*/ 0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4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1" name="Freeform 1087"/>
              <p:cNvSpPr>
                <a:spLocks/>
              </p:cNvSpPr>
              <p:nvPr/>
            </p:nvSpPr>
            <p:spPr bwMode="auto">
              <a:xfrm>
                <a:off x="5052" y="2119"/>
                <a:ext cx="16" cy="16"/>
              </a:xfrm>
              <a:custGeom>
                <a:avLst/>
                <a:gdLst>
                  <a:gd name="T0" fmla="*/ 15 w 16"/>
                  <a:gd name="T1" fmla="*/ 15 h 16"/>
                  <a:gd name="T2" fmla="*/ 15 w 16"/>
                  <a:gd name="T3" fmla="*/ 15 h 16"/>
                  <a:gd name="T4" fmla="*/ 8 w 16"/>
                  <a:gd name="T5" fmla="*/ 15 h 16"/>
                  <a:gd name="T6" fmla="*/ 0 w 16"/>
                  <a:gd name="T7" fmla="*/ 0 h 16"/>
                  <a:gd name="T8" fmla="*/ 15 w 16"/>
                  <a:gd name="T9" fmla="*/ 15 h 16"/>
                  <a:gd name="T10" fmla="*/ 8 w 16"/>
                  <a:gd name="T11" fmla="*/ 15 h 16"/>
                  <a:gd name="T12" fmla="*/ 0 w 16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6"/>
                  <a:gd name="T23" fmla="*/ 16 w 16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6">
                    <a:moveTo>
                      <a:pt x="15" y="15"/>
                    </a:moveTo>
                    <a:lnTo>
                      <a:pt x="15" y="15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15" y="15"/>
                    </a:lnTo>
                    <a:lnTo>
                      <a:pt x="8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2" name="Freeform 1088"/>
              <p:cNvSpPr>
                <a:spLocks/>
              </p:cNvSpPr>
              <p:nvPr/>
            </p:nvSpPr>
            <p:spPr bwMode="auto">
              <a:xfrm>
                <a:off x="5021" y="2103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0 w 8"/>
                  <a:gd name="T3" fmla="*/ 0 h 9"/>
                  <a:gd name="T4" fmla="*/ 7 w 8"/>
                  <a:gd name="T5" fmla="*/ 4 h 9"/>
                  <a:gd name="T6" fmla="*/ 7 w 8"/>
                  <a:gd name="T7" fmla="*/ 8 h 9"/>
                  <a:gd name="T8" fmla="*/ 0 w 8"/>
                  <a:gd name="T9" fmla="*/ 4 h 9"/>
                  <a:gd name="T10" fmla="*/ 0 w 8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9"/>
                  <a:gd name="T20" fmla="*/ 8 w 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9">
                    <a:moveTo>
                      <a:pt x="0" y="0"/>
                    </a:moveTo>
                    <a:lnTo>
                      <a:pt x="0" y="0"/>
                    </a:lnTo>
                    <a:lnTo>
                      <a:pt x="7" y="4"/>
                    </a:lnTo>
                    <a:lnTo>
                      <a:pt x="7" y="8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3" name="Freeform 1089"/>
              <p:cNvSpPr>
                <a:spLocks/>
              </p:cNvSpPr>
              <p:nvPr/>
            </p:nvSpPr>
            <p:spPr bwMode="auto">
              <a:xfrm>
                <a:off x="5021" y="2103"/>
                <a:ext cx="16" cy="17"/>
              </a:xfrm>
              <a:custGeom>
                <a:avLst/>
                <a:gdLst>
                  <a:gd name="T0" fmla="*/ 15 w 16"/>
                  <a:gd name="T1" fmla="*/ 16 h 17"/>
                  <a:gd name="T2" fmla="*/ 15 w 16"/>
                  <a:gd name="T3" fmla="*/ 16 h 17"/>
                  <a:gd name="T4" fmla="*/ 0 w 16"/>
                  <a:gd name="T5" fmla="*/ 8 h 17"/>
                  <a:gd name="T6" fmla="*/ 0 w 16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7"/>
                  <a:gd name="T14" fmla="*/ 16 w 16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7">
                    <a:moveTo>
                      <a:pt x="15" y="16"/>
                    </a:moveTo>
                    <a:lnTo>
                      <a:pt x="15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4" name="Freeform 1090"/>
              <p:cNvSpPr>
                <a:spLocks/>
              </p:cNvSpPr>
              <p:nvPr/>
            </p:nvSpPr>
            <p:spPr bwMode="auto">
              <a:xfrm>
                <a:off x="5021" y="2103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0 h 17"/>
                  <a:gd name="T4" fmla="*/ 15 w 16"/>
                  <a:gd name="T5" fmla="*/ 8 h 17"/>
                  <a:gd name="T6" fmla="*/ 15 w 16"/>
                  <a:gd name="T7" fmla="*/ 16 h 17"/>
                  <a:gd name="T8" fmla="*/ 0 w 16"/>
                  <a:gd name="T9" fmla="*/ 8 h 17"/>
                  <a:gd name="T10" fmla="*/ 0 w 16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7"/>
                  <a:gd name="T20" fmla="*/ 16 w 16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15" y="8"/>
                    </a:lnTo>
                    <a:lnTo>
                      <a:pt x="15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5" name="Freeform 1091"/>
              <p:cNvSpPr>
                <a:spLocks/>
              </p:cNvSpPr>
              <p:nvPr/>
            </p:nvSpPr>
            <p:spPr bwMode="auto">
              <a:xfrm>
                <a:off x="4997" y="2111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1 w 2"/>
                  <a:gd name="T5" fmla="*/ 0 h 1"/>
                  <a:gd name="T6" fmla="*/ 0 w 2"/>
                  <a:gd name="T7" fmla="*/ 0 h 1"/>
                  <a:gd name="T8" fmla="*/ 0 w 2"/>
                  <a:gd name="T9" fmla="*/ 0 h 1"/>
                  <a:gd name="T10" fmla="*/ 1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6" name="Freeform 1092"/>
              <p:cNvSpPr>
                <a:spLocks/>
              </p:cNvSpPr>
              <p:nvPr/>
            </p:nvSpPr>
            <p:spPr bwMode="auto">
              <a:xfrm>
                <a:off x="4998" y="2111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7 w 8"/>
                  <a:gd name="T3" fmla="*/ 0 h 9"/>
                  <a:gd name="T4" fmla="*/ 7 w 8"/>
                  <a:gd name="T5" fmla="*/ 8 h 9"/>
                  <a:gd name="T6" fmla="*/ 0 w 8"/>
                  <a:gd name="T7" fmla="*/ 8 h 9"/>
                  <a:gd name="T8" fmla="*/ 0 w 8"/>
                  <a:gd name="T9" fmla="*/ 0 h 9"/>
                  <a:gd name="T10" fmla="*/ 7 w 8"/>
                  <a:gd name="T11" fmla="*/ 0 h 9"/>
                  <a:gd name="T12" fmla="*/ 7 w 8"/>
                  <a:gd name="T13" fmla="*/ 8 h 9"/>
                  <a:gd name="T14" fmla="*/ 0 w 8"/>
                  <a:gd name="T15" fmla="*/ 8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9"/>
                  <a:gd name="T26" fmla="*/ 8 w 8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9">
                    <a:moveTo>
                      <a:pt x="0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7" name="Freeform 1093"/>
              <p:cNvSpPr>
                <a:spLocks/>
              </p:cNvSpPr>
              <p:nvPr/>
            </p:nvSpPr>
            <p:spPr bwMode="auto">
              <a:xfrm>
                <a:off x="4998" y="211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8" name="Line 1094"/>
              <p:cNvSpPr>
                <a:spLocks noChangeShapeType="1"/>
              </p:cNvSpPr>
              <p:nvPr/>
            </p:nvSpPr>
            <p:spPr bwMode="auto">
              <a:xfrm>
                <a:off x="5002" y="2111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79" name="Freeform 1095"/>
              <p:cNvSpPr>
                <a:spLocks/>
              </p:cNvSpPr>
              <p:nvPr/>
            </p:nvSpPr>
            <p:spPr bwMode="auto">
              <a:xfrm>
                <a:off x="4990" y="2088"/>
                <a:ext cx="8" cy="8"/>
              </a:xfrm>
              <a:custGeom>
                <a:avLst/>
                <a:gdLst>
                  <a:gd name="T0" fmla="*/ 0 w 8"/>
                  <a:gd name="T1" fmla="*/ 0 h 8"/>
                  <a:gd name="T2" fmla="*/ 0 w 8"/>
                  <a:gd name="T3" fmla="*/ 0 h 8"/>
                  <a:gd name="T4" fmla="*/ 7 w 8"/>
                  <a:gd name="T5" fmla="*/ 7 h 8"/>
                  <a:gd name="T6" fmla="*/ 4 w 8"/>
                  <a:gd name="T7" fmla="*/ 4 h 8"/>
                  <a:gd name="T8" fmla="*/ 0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0" y="0"/>
                    </a:moveTo>
                    <a:lnTo>
                      <a:pt x="0" y="0"/>
                    </a:lnTo>
                    <a:lnTo>
                      <a:pt x="7" y="7"/>
                    </a:ln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0" name="Freeform 1096"/>
              <p:cNvSpPr>
                <a:spLocks/>
              </p:cNvSpPr>
              <p:nvPr/>
            </p:nvSpPr>
            <p:spPr bwMode="auto">
              <a:xfrm>
                <a:off x="4990" y="2096"/>
                <a:ext cx="16" cy="8"/>
              </a:xfrm>
              <a:custGeom>
                <a:avLst/>
                <a:gdLst>
                  <a:gd name="T0" fmla="*/ 15 w 16"/>
                  <a:gd name="T1" fmla="*/ 7 h 8"/>
                  <a:gd name="T2" fmla="*/ 15 w 16"/>
                  <a:gd name="T3" fmla="*/ 7 h 8"/>
                  <a:gd name="T4" fmla="*/ 8 w 16"/>
                  <a:gd name="T5" fmla="*/ 7 h 8"/>
                  <a:gd name="T6" fmla="*/ 0 w 1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8"/>
                  <a:gd name="T14" fmla="*/ 16 w 1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8">
                    <a:moveTo>
                      <a:pt x="15" y="7"/>
                    </a:moveTo>
                    <a:lnTo>
                      <a:pt x="15" y="7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81" name="Freeform 1097"/>
              <p:cNvSpPr>
                <a:spLocks/>
              </p:cNvSpPr>
              <p:nvPr/>
            </p:nvSpPr>
            <p:spPr bwMode="auto">
              <a:xfrm>
                <a:off x="4990" y="2088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0 w 16"/>
                  <a:gd name="T3" fmla="*/ 0 h 16"/>
                  <a:gd name="T4" fmla="*/ 15 w 16"/>
                  <a:gd name="T5" fmla="*/ 15 h 16"/>
                  <a:gd name="T6" fmla="*/ 8 w 16"/>
                  <a:gd name="T7" fmla="*/ 8 h 16"/>
                  <a:gd name="T8" fmla="*/ 0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0"/>
                    </a:moveTo>
                    <a:lnTo>
                      <a:pt x="0" y="0"/>
                    </a:lnTo>
                    <a:lnTo>
                      <a:pt x="15" y="15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98"/>
            <p:cNvGrpSpPr>
              <a:grpSpLocks/>
            </p:cNvGrpSpPr>
            <p:nvPr/>
          </p:nvGrpSpPr>
          <p:grpSpPr bwMode="auto">
            <a:xfrm>
              <a:off x="4529" y="2605"/>
              <a:ext cx="25" cy="28"/>
              <a:chOff x="4338" y="1909"/>
              <a:chExt cx="24" cy="25"/>
            </a:xfrm>
          </p:grpSpPr>
          <p:sp>
            <p:nvSpPr>
              <p:cNvPr id="11160" name="Freeform 1099"/>
              <p:cNvSpPr>
                <a:spLocks/>
              </p:cNvSpPr>
              <p:nvPr/>
            </p:nvSpPr>
            <p:spPr bwMode="auto">
              <a:xfrm>
                <a:off x="4338" y="1909"/>
                <a:ext cx="16" cy="17"/>
              </a:xfrm>
              <a:custGeom>
                <a:avLst/>
                <a:gdLst>
                  <a:gd name="T0" fmla="*/ 0 w 16"/>
                  <a:gd name="T1" fmla="*/ 5 h 17"/>
                  <a:gd name="T2" fmla="*/ 0 w 16"/>
                  <a:gd name="T3" fmla="*/ 5 h 17"/>
                  <a:gd name="T4" fmla="*/ 10 w 16"/>
                  <a:gd name="T5" fmla="*/ 0 h 17"/>
                  <a:gd name="T6" fmla="*/ 10 w 16"/>
                  <a:gd name="T7" fmla="*/ 5 h 17"/>
                  <a:gd name="T8" fmla="*/ 15 w 16"/>
                  <a:gd name="T9" fmla="*/ 11 h 17"/>
                  <a:gd name="T10" fmla="*/ 10 w 16"/>
                  <a:gd name="T11" fmla="*/ 5 h 17"/>
                  <a:gd name="T12" fmla="*/ 5 w 16"/>
                  <a:gd name="T13" fmla="*/ 16 h 17"/>
                  <a:gd name="T14" fmla="*/ 0 w 16"/>
                  <a:gd name="T15" fmla="*/ 5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7"/>
                  <a:gd name="T26" fmla="*/ 16 w 16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7">
                    <a:moveTo>
                      <a:pt x="0" y="5"/>
                    </a:moveTo>
                    <a:lnTo>
                      <a:pt x="0" y="5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5" y="11"/>
                    </a:lnTo>
                    <a:lnTo>
                      <a:pt x="10" y="5"/>
                    </a:lnTo>
                    <a:lnTo>
                      <a:pt x="5" y="16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1" name="Freeform 1100"/>
              <p:cNvSpPr>
                <a:spLocks/>
              </p:cNvSpPr>
              <p:nvPr/>
            </p:nvSpPr>
            <p:spPr bwMode="auto">
              <a:xfrm>
                <a:off x="4338" y="1917"/>
                <a:ext cx="24" cy="17"/>
              </a:xfrm>
              <a:custGeom>
                <a:avLst/>
                <a:gdLst>
                  <a:gd name="T0" fmla="*/ 16 w 24"/>
                  <a:gd name="T1" fmla="*/ 0 h 17"/>
                  <a:gd name="T2" fmla="*/ 16 w 24"/>
                  <a:gd name="T3" fmla="*/ 0 h 17"/>
                  <a:gd name="T4" fmla="*/ 23 w 24"/>
                  <a:gd name="T5" fmla="*/ 8 h 17"/>
                  <a:gd name="T6" fmla="*/ 16 w 24"/>
                  <a:gd name="T7" fmla="*/ 0 h 17"/>
                  <a:gd name="T8" fmla="*/ 8 w 24"/>
                  <a:gd name="T9" fmla="*/ 16 h 17"/>
                  <a:gd name="T10" fmla="*/ 0 w 24"/>
                  <a:gd name="T11" fmla="*/ 8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7"/>
                  <a:gd name="T20" fmla="*/ 24 w 2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7">
                    <a:moveTo>
                      <a:pt x="16" y="0"/>
                    </a:moveTo>
                    <a:lnTo>
                      <a:pt x="16" y="0"/>
                    </a:lnTo>
                    <a:lnTo>
                      <a:pt x="23" y="8"/>
                    </a:lnTo>
                    <a:lnTo>
                      <a:pt x="16" y="0"/>
                    </a:lnTo>
                    <a:lnTo>
                      <a:pt x="8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62" name="Freeform 1101"/>
              <p:cNvSpPr>
                <a:spLocks/>
              </p:cNvSpPr>
              <p:nvPr/>
            </p:nvSpPr>
            <p:spPr bwMode="auto">
              <a:xfrm>
                <a:off x="4338" y="1909"/>
                <a:ext cx="24" cy="25"/>
              </a:xfrm>
              <a:custGeom>
                <a:avLst/>
                <a:gdLst>
                  <a:gd name="T0" fmla="*/ 0 w 24"/>
                  <a:gd name="T1" fmla="*/ 8 h 25"/>
                  <a:gd name="T2" fmla="*/ 0 w 24"/>
                  <a:gd name="T3" fmla="*/ 8 h 25"/>
                  <a:gd name="T4" fmla="*/ 16 w 24"/>
                  <a:gd name="T5" fmla="*/ 0 h 25"/>
                  <a:gd name="T6" fmla="*/ 16 w 24"/>
                  <a:gd name="T7" fmla="*/ 8 h 25"/>
                  <a:gd name="T8" fmla="*/ 23 w 24"/>
                  <a:gd name="T9" fmla="*/ 16 h 25"/>
                  <a:gd name="T10" fmla="*/ 16 w 24"/>
                  <a:gd name="T11" fmla="*/ 8 h 25"/>
                  <a:gd name="T12" fmla="*/ 8 w 24"/>
                  <a:gd name="T13" fmla="*/ 24 h 25"/>
                  <a:gd name="T14" fmla="*/ 0 w 24"/>
                  <a:gd name="T15" fmla="*/ 8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5"/>
                  <a:gd name="T26" fmla="*/ 24 w 24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5">
                    <a:moveTo>
                      <a:pt x="0" y="8"/>
                    </a:move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23" y="16"/>
                    </a:lnTo>
                    <a:lnTo>
                      <a:pt x="16" y="8"/>
                    </a:lnTo>
                    <a:lnTo>
                      <a:pt x="8" y="24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3" name="Group 1102"/>
            <p:cNvGrpSpPr>
              <a:grpSpLocks/>
            </p:cNvGrpSpPr>
            <p:nvPr/>
          </p:nvGrpSpPr>
          <p:grpSpPr bwMode="auto">
            <a:xfrm>
              <a:off x="4958" y="2729"/>
              <a:ext cx="243" cy="160"/>
              <a:chOff x="4749" y="2018"/>
              <a:chExt cx="234" cy="141"/>
            </a:xfrm>
          </p:grpSpPr>
          <p:sp>
            <p:nvSpPr>
              <p:cNvPr id="11143" name="Freeform 1103"/>
              <p:cNvSpPr>
                <a:spLocks/>
              </p:cNvSpPr>
              <p:nvPr/>
            </p:nvSpPr>
            <p:spPr bwMode="auto">
              <a:xfrm>
                <a:off x="4834" y="2018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0 w 2"/>
                  <a:gd name="T7" fmla="*/ 0 h 1"/>
                  <a:gd name="T8" fmla="*/ 1 w 2"/>
                  <a:gd name="T9" fmla="*/ 0 h 1"/>
                  <a:gd name="T10" fmla="*/ 1 w 2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1"/>
                  <a:gd name="T20" fmla="*/ 2 w 2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4" name="Freeform 1104"/>
              <p:cNvSpPr>
                <a:spLocks/>
              </p:cNvSpPr>
              <p:nvPr/>
            </p:nvSpPr>
            <p:spPr bwMode="auto">
              <a:xfrm>
                <a:off x="4835" y="2018"/>
                <a:ext cx="8" cy="9"/>
              </a:xfrm>
              <a:custGeom>
                <a:avLst/>
                <a:gdLst>
                  <a:gd name="T0" fmla="*/ 7 w 8"/>
                  <a:gd name="T1" fmla="*/ 0 h 9"/>
                  <a:gd name="T2" fmla="*/ 7 w 8"/>
                  <a:gd name="T3" fmla="*/ 0 h 9"/>
                  <a:gd name="T4" fmla="*/ 7 w 8"/>
                  <a:gd name="T5" fmla="*/ 8 h 9"/>
                  <a:gd name="T6" fmla="*/ 0 w 8"/>
                  <a:gd name="T7" fmla="*/ 8 h 9"/>
                  <a:gd name="T8" fmla="*/ 0 w 8"/>
                  <a:gd name="T9" fmla="*/ 0 h 9"/>
                  <a:gd name="T10" fmla="*/ 7 w 8"/>
                  <a:gd name="T11" fmla="*/ 0 h 9"/>
                  <a:gd name="T12" fmla="*/ 7 w 8"/>
                  <a:gd name="T13" fmla="*/ 8 h 9"/>
                  <a:gd name="T14" fmla="*/ 0 w 8"/>
                  <a:gd name="T15" fmla="*/ 8 h 9"/>
                  <a:gd name="T16" fmla="*/ 0 w 8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"/>
                  <a:gd name="T28" fmla="*/ 0 h 9"/>
                  <a:gd name="T29" fmla="*/ 8 w 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" h="9">
                    <a:moveTo>
                      <a:pt x="7" y="0"/>
                    </a:moveTo>
                    <a:lnTo>
                      <a:pt x="7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5" name="Freeform 1105"/>
              <p:cNvSpPr>
                <a:spLocks/>
              </p:cNvSpPr>
              <p:nvPr/>
            </p:nvSpPr>
            <p:spPr bwMode="auto">
              <a:xfrm>
                <a:off x="4749" y="2026"/>
                <a:ext cx="149" cy="117"/>
              </a:xfrm>
              <a:custGeom>
                <a:avLst/>
                <a:gdLst>
                  <a:gd name="T0" fmla="*/ 0 w 149"/>
                  <a:gd name="T1" fmla="*/ 36 h 117"/>
                  <a:gd name="T2" fmla="*/ 0 w 149"/>
                  <a:gd name="T3" fmla="*/ 36 h 117"/>
                  <a:gd name="T4" fmla="*/ 0 w 149"/>
                  <a:gd name="T5" fmla="*/ 0 h 117"/>
                  <a:gd name="T6" fmla="*/ 52 w 149"/>
                  <a:gd name="T7" fmla="*/ 22 h 117"/>
                  <a:gd name="T8" fmla="*/ 66 w 149"/>
                  <a:gd name="T9" fmla="*/ 29 h 117"/>
                  <a:gd name="T10" fmla="*/ 74 w 149"/>
                  <a:gd name="T11" fmla="*/ 43 h 117"/>
                  <a:gd name="T12" fmla="*/ 96 w 149"/>
                  <a:gd name="T13" fmla="*/ 51 h 117"/>
                  <a:gd name="T14" fmla="*/ 103 w 149"/>
                  <a:gd name="T15" fmla="*/ 65 h 117"/>
                  <a:gd name="T16" fmla="*/ 88 w 149"/>
                  <a:gd name="T17" fmla="*/ 65 h 117"/>
                  <a:gd name="T18" fmla="*/ 96 w 149"/>
                  <a:gd name="T19" fmla="*/ 72 h 117"/>
                  <a:gd name="T20" fmla="*/ 103 w 149"/>
                  <a:gd name="T21" fmla="*/ 80 h 117"/>
                  <a:gd name="T22" fmla="*/ 111 w 149"/>
                  <a:gd name="T23" fmla="*/ 94 h 117"/>
                  <a:gd name="T24" fmla="*/ 118 w 149"/>
                  <a:gd name="T25" fmla="*/ 94 h 117"/>
                  <a:gd name="T26" fmla="*/ 125 w 149"/>
                  <a:gd name="T27" fmla="*/ 101 h 117"/>
                  <a:gd name="T28" fmla="*/ 133 w 149"/>
                  <a:gd name="T29" fmla="*/ 109 h 117"/>
                  <a:gd name="T30" fmla="*/ 148 w 149"/>
                  <a:gd name="T31" fmla="*/ 116 h 117"/>
                  <a:gd name="T32" fmla="*/ 140 w 149"/>
                  <a:gd name="T33" fmla="*/ 116 h 117"/>
                  <a:gd name="T34" fmla="*/ 133 w 149"/>
                  <a:gd name="T35" fmla="*/ 116 h 117"/>
                  <a:gd name="T36" fmla="*/ 103 w 149"/>
                  <a:gd name="T37" fmla="*/ 109 h 117"/>
                  <a:gd name="T38" fmla="*/ 88 w 149"/>
                  <a:gd name="T39" fmla="*/ 101 h 117"/>
                  <a:gd name="T40" fmla="*/ 88 w 149"/>
                  <a:gd name="T41" fmla="*/ 94 h 117"/>
                  <a:gd name="T42" fmla="*/ 82 w 149"/>
                  <a:gd name="T43" fmla="*/ 94 h 117"/>
                  <a:gd name="T44" fmla="*/ 82 w 149"/>
                  <a:gd name="T45" fmla="*/ 87 h 117"/>
                  <a:gd name="T46" fmla="*/ 52 w 149"/>
                  <a:gd name="T47" fmla="*/ 72 h 117"/>
                  <a:gd name="T48" fmla="*/ 45 w 149"/>
                  <a:gd name="T49" fmla="*/ 80 h 117"/>
                  <a:gd name="T50" fmla="*/ 45 w 149"/>
                  <a:gd name="T51" fmla="*/ 72 h 117"/>
                  <a:gd name="T52" fmla="*/ 45 w 149"/>
                  <a:gd name="T53" fmla="*/ 80 h 117"/>
                  <a:gd name="T54" fmla="*/ 37 w 149"/>
                  <a:gd name="T55" fmla="*/ 80 h 117"/>
                  <a:gd name="T56" fmla="*/ 37 w 149"/>
                  <a:gd name="T57" fmla="*/ 87 h 117"/>
                  <a:gd name="T58" fmla="*/ 29 w 149"/>
                  <a:gd name="T59" fmla="*/ 87 h 117"/>
                  <a:gd name="T60" fmla="*/ 37 w 149"/>
                  <a:gd name="T61" fmla="*/ 94 h 117"/>
                  <a:gd name="T62" fmla="*/ 29 w 149"/>
                  <a:gd name="T63" fmla="*/ 101 h 117"/>
                  <a:gd name="T64" fmla="*/ 8 w 149"/>
                  <a:gd name="T65" fmla="*/ 94 h 117"/>
                  <a:gd name="T66" fmla="*/ 0 w 149"/>
                  <a:gd name="T67" fmla="*/ 65 h 117"/>
                  <a:gd name="T68" fmla="*/ 0 w 149"/>
                  <a:gd name="T69" fmla="*/ 3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49"/>
                  <a:gd name="T106" fmla="*/ 0 h 117"/>
                  <a:gd name="T107" fmla="*/ 149 w 149"/>
                  <a:gd name="T108" fmla="*/ 117 h 11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49" h="117">
                    <a:moveTo>
                      <a:pt x="0" y="36"/>
                    </a:moveTo>
                    <a:lnTo>
                      <a:pt x="0" y="36"/>
                    </a:lnTo>
                    <a:lnTo>
                      <a:pt x="0" y="0"/>
                    </a:lnTo>
                    <a:lnTo>
                      <a:pt x="52" y="22"/>
                    </a:lnTo>
                    <a:lnTo>
                      <a:pt x="66" y="29"/>
                    </a:lnTo>
                    <a:lnTo>
                      <a:pt x="74" y="43"/>
                    </a:lnTo>
                    <a:lnTo>
                      <a:pt x="96" y="51"/>
                    </a:lnTo>
                    <a:lnTo>
                      <a:pt x="103" y="65"/>
                    </a:lnTo>
                    <a:lnTo>
                      <a:pt x="88" y="65"/>
                    </a:lnTo>
                    <a:lnTo>
                      <a:pt x="96" y="72"/>
                    </a:lnTo>
                    <a:lnTo>
                      <a:pt x="103" y="80"/>
                    </a:lnTo>
                    <a:lnTo>
                      <a:pt x="111" y="94"/>
                    </a:lnTo>
                    <a:lnTo>
                      <a:pt x="118" y="94"/>
                    </a:lnTo>
                    <a:lnTo>
                      <a:pt x="125" y="101"/>
                    </a:lnTo>
                    <a:lnTo>
                      <a:pt x="133" y="109"/>
                    </a:lnTo>
                    <a:lnTo>
                      <a:pt x="148" y="116"/>
                    </a:lnTo>
                    <a:lnTo>
                      <a:pt x="140" y="116"/>
                    </a:lnTo>
                    <a:lnTo>
                      <a:pt x="133" y="116"/>
                    </a:lnTo>
                    <a:lnTo>
                      <a:pt x="103" y="109"/>
                    </a:lnTo>
                    <a:lnTo>
                      <a:pt x="88" y="101"/>
                    </a:lnTo>
                    <a:lnTo>
                      <a:pt x="88" y="94"/>
                    </a:lnTo>
                    <a:lnTo>
                      <a:pt x="82" y="94"/>
                    </a:lnTo>
                    <a:lnTo>
                      <a:pt x="82" y="87"/>
                    </a:lnTo>
                    <a:lnTo>
                      <a:pt x="52" y="72"/>
                    </a:lnTo>
                    <a:lnTo>
                      <a:pt x="45" y="80"/>
                    </a:lnTo>
                    <a:lnTo>
                      <a:pt x="45" y="72"/>
                    </a:lnTo>
                    <a:lnTo>
                      <a:pt x="45" y="80"/>
                    </a:lnTo>
                    <a:lnTo>
                      <a:pt x="37" y="80"/>
                    </a:lnTo>
                    <a:lnTo>
                      <a:pt x="37" y="87"/>
                    </a:lnTo>
                    <a:lnTo>
                      <a:pt x="29" y="87"/>
                    </a:lnTo>
                    <a:lnTo>
                      <a:pt x="37" y="94"/>
                    </a:lnTo>
                    <a:lnTo>
                      <a:pt x="29" y="101"/>
                    </a:lnTo>
                    <a:lnTo>
                      <a:pt x="8" y="94"/>
                    </a:lnTo>
                    <a:lnTo>
                      <a:pt x="0" y="65"/>
                    </a:lnTo>
                    <a:lnTo>
                      <a:pt x="0" y="36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6" name="Freeform 1106"/>
              <p:cNvSpPr>
                <a:spLocks/>
              </p:cNvSpPr>
              <p:nvPr/>
            </p:nvSpPr>
            <p:spPr bwMode="auto">
              <a:xfrm>
                <a:off x="4749" y="2026"/>
                <a:ext cx="157" cy="133"/>
              </a:xfrm>
              <a:custGeom>
                <a:avLst/>
                <a:gdLst>
                  <a:gd name="T0" fmla="*/ 0 w 157"/>
                  <a:gd name="T1" fmla="*/ 7 h 133"/>
                  <a:gd name="T2" fmla="*/ 0 w 157"/>
                  <a:gd name="T3" fmla="*/ 7 h 133"/>
                  <a:gd name="T4" fmla="*/ 55 w 157"/>
                  <a:gd name="T5" fmla="*/ 23 h 133"/>
                  <a:gd name="T6" fmla="*/ 70 w 157"/>
                  <a:gd name="T7" fmla="*/ 39 h 133"/>
                  <a:gd name="T8" fmla="*/ 78 w 157"/>
                  <a:gd name="T9" fmla="*/ 46 h 133"/>
                  <a:gd name="T10" fmla="*/ 101 w 157"/>
                  <a:gd name="T11" fmla="*/ 62 h 133"/>
                  <a:gd name="T12" fmla="*/ 109 w 157"/>
                  <a:gd name="T13" fmla="*/ 70 h 133"/>
                  <a:gd name="T14" fmla="*/ 93 w 157"/>
                  <a:gd name="T15" fmla="*/ 70 h 133"/>
                  <a:gd name="T16" fmla="*/ 101 w 157"/>
                  <a:gd name="T17" fmla="*/ 77 h 133"/>
                  <a:gd name="T18" fmla="*/ 109 w 157"/>
                  <a:gd name="T19" fmla="*/ 85 h 133"/>
                  <a:gd name="T20" fmla="*/ 117 w 157"/>
                  <a:gd name="T21" fmla="*/ 101 h 133"/>
                  <a:gd name="T22" fmla="*/ 124 w 157"/>
                  <a:gd name="T23" fmla="*/ 101 h 133"/>
                  <a:gd name="T24" fmla="*/ 132 w 157"/>
                  <a:gd name="T25" fmla="*/ 108 h 133"/>
                  <a:gd name="T26" fmla="*/ 140 w 157"/>
                  <a:gd name="T27" fmla="*/ 116 h 133"/>
                  <a:gd name="T28" fmla="*/ 156 w 157"/>
                  <a:gd name="T29" fmla="*/ 124 h 133"/>
                  <a:gd name="T30" fmla="*/ 148 w 157"/>
                  <a:gd name="T31" fmla="*/ 124 h 133"/>
                  <a:gd name="T32" fmla="*/ 148 w 157"/>
                  <a:gd name="T33" fmla="*/ 132 h 133"/>
                  <a:gd name="T34" fmla="*/ 140 w 157"/>
                  <a:gd name="T35" fmla="*/ 124 h 133"/>
                  <a:gd name="T36" fmla="*/ 109 w 157"/>
                  <a:gd name="T37" fmla="*/ 116 h 133"/>
                  <a:gd name="T38" fmla="*/ 93 w 157"/>
                  <a:gd name="T39" fmla="*/ 108 h 133"/>
                  <a:gd name="T40" fmla="*/ 93 w 157"/>
                  <a:gd name="T41" fmla="*/ 101 h 133"/>
                  <a:gd name="T42" fmla="*/ 86 w 157"/>
                  <a:gd name="T43" fmla="*/ 101 h 133"/>
                  <a:gd name="T44" fmla="*/ 86 w 157"/>
                  <a:gd name="T45" fmla="*/ 93 h 133"/>
                  <a:gd name="T46" fmla="*/ 55 w 157"/>
                  <a:gd name="T47" fmla="*/ 77 h 133"/>
                  <a:gd name="T48" fmla="*/ 47 w 157"/>
                  <a:gd name="T49" fmla="*/ 85 h 133"/>
                  <a:gd name="T50" fmla="*/ 47 w 157"/>
                  <a:gd name="T51" fmla="*/ 77 h 133"/>
                  <a:gd name="T52" fmla="*/ 47 w 157"/>
                  <a:gd name="T53" fmla="*/ 85 h 133"/>
                  <a:gd name="T54" fmla="*/ 39 w 157"/>
                  <a:gd name="T55" fmla="*/ 85 h 133"/>
                  <a:gd name="T56" fmla="*/ 39 w 157"/>
                  <a:gd name="T57" fmla="*/ 93 h 133"/>
                  <a:gd name="T58" fmla="*/ 31 w 157"/>
                  <a:gd name="T59" fmla="*/ 93 h 133"/>
                  <a:gd name="T60" fmla="*/ 39 w 157"/>
                  <a:gd name="T61" fmla="*/ 101 h 133"/>
                  <a:gd name="T62" fmla="*/ 31 w 157"/>
                  <a:gd name="T63" fmla="*/ 108 h 133"/>
                  <a:gd name="T64" fmla="*/ 8 w 157"/>
                  <a:gd name="T65" fmla="*/ 108 h 133"/>
                  <a:gd name="T66" fmla="*/ 0 w 157"/>
                  <a:gd name="T67" fmla="*/ 70 h 133"/>
                  <a:gd name="T68" fmla="*/ 0 w 157"/>
                  <a:gd name="T69" fmla="*/ 39 h 133"/>
                  <a:gd name="T70" fmla="*/ 0 w 157"/>
                  <a:gd name="T71" fmla="*/ 0 h 133"/>
                  <a:gd name="T72" fmla="*/ 55 w 157"/>
                  <a:gd name="T73" fmla="*/ 23 h 133"/>
                  <a:gd name="T74" fmla="*/ 70 w 157"/>
                  <a:gd name="T75" fmla="*/ 31 h 133"/>
                  <a:gd name="T76" fmla="*/ 78 w 157"/>
                  <a:gd name="T77" fmla="*/ 46 h 133"/>
                  <a:gd name="T78" fmla="*/ 101 w 157"/>
                  <a:gd name="T79" fmla="*/ 54 h 133"/>
                  <a:gd name="T80" fmla="*/ 109 w 157"/>
                  <a:gd name="T81" fmla="*/ 70 h 133"/>
                  <a:gd name="T82" fmla="*/ 93 w 157"/>
                  <a:gd name="T83" fmla="*/ 70 h 133"/>
                  <a:gd name="T84" fmla="*/ 101 w 157"/>
                  <a:gd name="T85" fmla="*/ 77 h 133"/>
                  <a:gd name="T86" fmla="*/ 109 w 157"/>
                  <a:gd name="T87" fmla="*/ 85 h 133"/>
                  <a:gd name="T88" fmla="*/ 117 w 157"/>
                  <a:gd name="T89" fmla="*/ 101 h 133"/>
                  <a:gd name="T90" fmla="*/ 124 w 157"/>
                  <a:gd name="T91" fmla="*/ 101 h 133"/>
                  <a:gd name="T92" fmla="*/ 132 w 157"/>
                  <a:gd name="T93" fmla="*/ 108 h 133"/>
                  <a:gd name="T94" fmla="*/ 140 w 157"/>
                  <a:gd name="T95" fmla="*/ 116 h 133"/>
                  <a:gd name="T96" fmla="*/ 156 w 157"/>
                  <a:gd name="T97" fmla="*/ 124 h 133"/>
                  <a:gd name="T98" fmla="*/ 148 w 157"/>
                  <a:gd name="T99" fmla="*/ 124 h 13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57"/>
                  <a:gd name="T151" fmla="*/ 0 h 133"/>
                  <a:gd name="T152" fmla="*/ 157 w 157"/>
                  <a:gd name="T153" fmla="*/ 133 h 13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57" h="133">
                    <a:moveTo>
                      <a:pt x="0" y="7"/>
                    </a:moveTo>
                    <a:lnTo>
                      <a:pt x="0" y="7"/>
                    </a:lnTo>
                    <a:lnTo>
                      <a:pt x="55" y="23"/>
                    </a:lnTo>
                    <a:lnTo>
                      <a:pt x="70" y="39"/>
                    </a:lnTo>
                    <a:lnTo>
                      <a:pt x="78" y="46"/>
                    </a:lnTo>
                    <a:lnTo>
                      <a:pt x="101" y="62"/>
                    </a:lnTo>
                    <a:lnTo>
                      <a:pt x="109" y="70"/>
                    </a:lnTo>
                    <a:lnTo>
                      <a:pt x="93" y="70"/>
                    </a:lnTo>
                    <a:lnTo>
                      <a:pt x="101" y="77"/>
                    </a:lnTo>
                    <a:lnTo>
                      <a:pt x="109" y="85"/>
                    </a:lnTo>
                    <a:lnTo>
                      <a:pt x="117" y="101"/>
                    </a:lnTo>
                    <a:lnTo>
                      <a:pt x="124" y="101"/>
                    </a:lnTo>
                    <a:lnTo>
                      <a:pt x="132" y="108"/>
                    </a:lnTo>
                    <a:lnTo>
                      <a:pt x="140" y="116"/>
                    </a:lnTo>
                    <a:lnTo>
                      <a:pt x="156" y="124"/>
                    </a:lnTo>
                    <a:lnTo>
                      <a:pt x="148" y="124"/>
                    </a:lnTo>
                    <a:lnTo>
                      <a:pt x="148" y="132"/>
                    </a:lnTo>
                    <a:lnTo>
                      <a:pt x="140" y="124"/>
                    </a:lnTo>
                    <a:lnTo>
                      <a:pt x="109" y="116"/>
                    </a:lnTo>
                    <a:lnTo>
                      <a:pt x="93" y="108"/>
                    </a:lnTo>
                    <a:lnTo>
                      <a:pt x="93" y="101"/>
                    </a:lnTo>
                    <a:lnTo>
                      <a:pt x="86" y="101"/>
                    </a:lnTo>
                    <a:lnTo>
                      <a:pt x="86" y="93"/>
                    </a:lnTo>
                    <a:lnTo>
                      <a:pt x="55" y="77"/>
                    </a:lnTo>
                    <a:lnTo>
                      <a:pt x="47" y="85"/>
                    </a:lnTo>
                    <a:lnTo>
                      <a:pt x="47" y="77"/>
                    </a:lnTo>
                    <a:lnTo>
                      <a:pt x="47" y="85"/>
                    </a:lnTo>
                    <a:lnTo>
                      <a:pt x="39" y="85"/>
                    </a:lnTo>
                    <a:lnTo>
                      <a:pt x="39" y="93"/>
                    </a:lnTo>
                    <a:lnTo>
                      <a:pt x="31" y="93"/>
                    </a:lnTo>
                    <a:lnTo>
                      <a:pt x="39" y="101"/>
                    </a:lnTo>
                    <a:lnTo>
                      <a:pt x="31" y="108"/>
                    </a:lnTo>
                    <a:lnTo>
                      <a:pt x="8" y="108"/>
                    </a:lnTo>
                    <a:lnTo>
                      <a:pt x="0" y="70"/>
                    </a:lnTo>
                    <a:lnTo>
                      <a:pt x="0" y="39"/>
                    </a:lnTo>
                    <a:lnTo>
                      <a:pt x="0" y="0"/>
                    </a:lnTo>
                    <a:lnTo>
                      <a:pt x="55" y="23"/>
                    </a:lnTo>
                    <a:lnTo>
                      <a:pt x="70" y="31"/>
                    </a:lnTo>
                    <a:lnTo>
                      <a:pt x="78" y="46"/>
                    </a:lnTo>
                    <a:lnTo>
                      <a:pt x="101" y="54"/>
                    </a:lnTo>
                    <a:lnTo>
                      <a:pt x="109" y="70"/>
                    </a:lnTo>
                    <a:lnTo>
                      <a:pt x="93" y="70"/>
                    </a:lnTo>
                    <a:lnTo>
                      <a:pt x="101" y="77"/>
                    </a:lnTo>
                    <a:lnTo>
                      <a:pt x="109" y="85"/>
                    </a:lnTo>
                    <a:lnTo>
                      <a:pt x="117" y="101"/>
                    </a:lnTo>
                    <a:lnTo>
                      <a:pt x="124" y="101"/>
                    </a:lnTo>
                    <a:lnTo>
                      <a:pt x="132" y="108"/>
                    </a:lnTo>
                    <a:lnTo>
                      <a:pt x="140" y="116"/>
                    </a:lnTo>
                    <a:lnTo>
                      <a:pt x="156" y="124"/>
                    </a:lnTo>
                    <a:lnTo>
                      <a:pt x="148" y="124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7" name="Freeform 1107"/>
              <p:cNvSpPr>
                <a:spLocks/>
              </p:cNvSpPr>
              <p:nvPr/>
            </p:nvSpPr>
            <p:spPr bwMode="auto">
              <a:xfrm>
                <a:off x="4749" y="2065"/>
                <a:ext cx="149" cy="86"/>
              </a:xfrm>
              <a:custGeom>
                <a:avLst/>
                <a:gdLst>
                  <a:gd name="T0" fmla="*/ 148 w 149"/>
                  <a:gd name="T1" fmla="*/ 85 h 86"/>
                  <a:gd name="T2" fmla="*/ 140 w 149"/>
                  <a:gd name="T3" fmla="*/ 85 h 86"/>
                  <a:gd name="T4" fmla="*/ 109 w 149"/>
                  <a:gd name="T5" fmla="*/ 77 h 86"/>
                  <a:gd name="T6" fmla="*/ 93 w 149"/>
                  <a:gd name="T7" fmla="*/ 69 h 86"/>
                  <a:gd name="T8" fmla="*/ 93 w 149"/>
                  <a:gd name="T9" fmla="*/ 62 h 86"/>
                  <a:gd name="T10" fmla="*/ 86 w 149"/>
                  <a:gd name="T11" fmla="*/ 62 h 86"/>
                  <a:gd name="T12" fmla="*/ 86 w 149"/>
                  <a:gd name="T13" fmla="*/ 54 h 86"/>
                  <a:gd name="T14" fmla="*/ 55 w 149"/>
                  <a:gd name="T15" fmla="*/ 38 h 86"/>
                  <a:gd name="T16" fmla="*/ 47 w 149"/>
                  <a:gd name="T17" fmla="*/ 46 h 86"/>
                  <a:gd name="T18" fmla="*/ 47 w 149"/>
                  <a:gd name="T19" fmla="*/ 38 h 86"/>
                  <a:gd name="T20" fmla="*/ 47 w 149"/>
                  <a:gd name="T21" fmla="*/ 46 h 86"/>
                  <a:gd name="T22" fmla="*/ 39 w 149"/>
                  <a:gd name="T23" fmla="*/ 46 h 86"/>
                  <a:gd name="T24" fmla="*/ 39 w 149"/>
                  <a:gd name="T25" fmla="*/ 54 h 86"/>
                  <a:gd name="T26" fmla="*/ 31 w 149"/>
                  <a:gd name="T27" fmla="*/ 54 h 86"/>
                  <a:gd name="T28" fmla="*/ 39 w 149"/>
                  <a:gd name="T29" fmla="*/ 62 h 86"/>
                  <a:gd name="T30" fmla="*/ 31 w 149"/>
                  <a:gd name="T31" fmla="*/ 69 h 86"/>
                  <a:gd name="T32" fmla="*/ 8 w 149"/>
                  <a:gd name="T33" fmla="*/ 62 h 86"/>
                  <a:gd name="T34" fmla="*/ 0 w 149"/>
                  <a:gd name="T35" fmla="*/ 31 h 86"/>
                  <a:gd name="T36" fmla="*/ 0 w 149"/>
                  <a:gd name="T37" fmla="*/ 0 h 8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"/>
                  <a:gd name="T58" fmla="*/ 0 h 86"/>
                  <a:gd name="T59" fmla="*/ 149 w 149"/>
                  <a:gd name="T60" fmla="*/ 86 h 8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" h="86">
                    <a:moveTo>
                      <a:pt x="148" y="85"/>
                    </a:moveTo>
                    <a:lnTo>
                      <a:pt x="140" y="85"/>
                    </a:lnTo>
                    <a:lnTo>
                      <a:pt x="109" y="77"/>
                    </a:lnTo>
                    <a:lnTo>
                      <a:pt x="93" y="69"/>
                    </a:lnTo>
                    <a:lnTo>
                      <a:pt x="93" y="62"/>
                    </a:lnTo>
                    <a:lnTo>
                      <a:pt x="86" y="62"/>
                    </a:lnTo>
                    <a:lnTo>
                      <a:pt x="86" y="54"/>
                    </a:lnTo>
                    <a:lnTo>
                      <a:pt x="55" y="38"/>
                    </a:lnTo>
                    <a:lnTo>
                      <a:pt x="47" y="46"/>
                    </a:lnTo>
                    <a:lnTo>
                      <a:pt x="47" y="38"/>
                    </a:lnTo>
                    <a:lnTo>
                      <a:pt x="47" y="46"/>
                    </a:lnTo>
                    <a:lnTo>
                      <a:pt x="39" y="46"/>
                    </a:lnTo>
                    <a:lnTo>
                      <a:pt x="39" y="54"/>
                    </a:lnTo>
                    <a:lnTo>
                      <a:pt x="31" y="54"/>
                    </a:lnTo>
                    <a:lnTo>
                      <a:pt x="39" y="62"/>
                    </a:lnTo>
                    <a:lnTo>
                      <a:pt x="31" y="69"/>
                    </a:lnTo>
                    <a:lnTo>
                      <a:pt x="8" y="62"/>
                    </a:lnTo>
                    <a:lnTo>
                      <a:pt x="0" y="3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8" name="Freeform 1108"/>
              <p:cNvSpPr>
                <a:spLocks/>
              </p:cNvSpPr>
              <p:nvPr/>
            </p:nvSpPr>
            <p:spPr bwMode="auto">
              <a:xfrm>
                <a:off x="4897" y="213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9" name="Freeform 1109"/>
              <p:cNvSpPr>
                <a:spLocks/>
              </p:cNvSpPr>
              <p:nvPr/>
            </p:nvSpPr>
            <p:spPr bwMode="auto">
              <a:xfrm>
                <a:off x="4897" y="2134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9"/>
                  <a:gd name="T26" fmla="*/ 9 w 9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0" name="Freeform 1110"/>
              <p:cNvSpPr>
                <a:spLocks/>
              </p:cNvSpPr>
              <p:nvPr/>
            </p:nvSpPr>
            <p:spPr bwMode="auto">
              <a:xfrm>
                <a:off x="4959" y="2072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0 h 17"/>
                  <a:gd name="T4" fmla="*/ 5 w 16"/>
                  <a:gd name="T5" fmla="*/ 0 h 17"/>
                  <a:gd name="T6" fmla="*/ 15 w 16"/>
                  <a:gd name="T7" fmla="*/ 11 h 17"/>
                  <a:gd name="T8" fmla="*/ 15 w 16"/>
                  <a:gd name="T9" fmla="*/ 16 h 17"/>
                  <a:gd name="T10" fmla="*/ 10 w 16"/>
                  <a:gd name="T11" fmla="*/ 16 h 17"/>
                  <a:gd name="T12" fmla="*/ 5 w 16"/>
                  <a:gd name="T13" fmla="*/ 11 h 17"/>
                  <a:gd name="T14" fmla="*/ 0 w 16"/>
                  <a:gd name="T15" fmla="*/ 5 h 17"/>
                  <a:gd name="T16" fmla="*/ 0 w 16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7"/>
                  <a:gd name="T29" fmla="*/ 16 w 16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7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5" y="11"/>
                    </a:lnTo>
                    <a:lnTo>
                      <a:pt x="15" y="16"/>
                    </a:lnTo>
                    <a:lnTo>
                      <a:pt x="10" y="16"/>
                    </a:lnTo>
                    <a:lnTo>
                      <a:pt x="5" y="11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1" name="Freeform 1111"/>
              <p:cNvSpPr>
                <a:spLocks/>
              </p:cNvSpPr>
              <p:nvPr/>
            </p:nvSpPr>
            <p:spPr bwMode="auto">
              <a:xfrm>
                <a:off x="4959" y="2072"/>
                <a:ext cx="24" cy="25"/>
              </a:xfrm>
              <a:custGeom>
                <a:avLst/>
                <a:gdLst>
                  <a:gd name="T0" fmla="*/ 8 w 24"/>
                  <a:gd name="T1" fmla="*/ 0 h 25"/>
                  <a:gd name="T2" fmla="*/ 23 w 24"/>
                  <a:gd name="T3" fmla="*/ 16 h 25"/>
                  <a:gd name="T4" fmla="*/ 23 w 24"/>
                  <a:gd name="T5" fmla="*/ 24 h 25"/>
                  <a:gd name="T6" fmla="*/ 15 w 24"/>
                  <a:gd name="T7" fmla="*/ 24 h 25"/>
                  <a:gd name="T8" fmla="*/ 8 w 24"/>
                  <a:gd name="T9" fmla="*/ 24 h 25"/>
                  <a:gd name="T10" fmla="*/ 8 w 24"/>
                  <a:gd name="T11" fmla="*/ 16 h 25"/>
                  <a:gd name="T12" fmla="*/ 0 w 24"/>
                  <a:gd name="T13" fmla="*/ 8 h 25"/>
                  <a:gd name="T14" fmla="*/ 0 w 24"/>
                  <a:gd name="T15" fmla="*/ 0 h 25"/>
                  <a:gd name="T16" fmla="*/ 8 w 24"/>
                  <a:gd name="T17" fmla="*/ 0 h 25"/>
                  <a:gd name="T18" fmla="*/ 23 w 24"/>
                  <a:gd name="T19" fmla="*/ 16 h 25"/>
                  <a:gd name="T20" fmla="*/ 23 w 24"/>
                  <a:gd name="T21" fmla="*/ 24 h 25"/>
                  <a:gd name="T22" fmla="*/ 15 w 24"/>
                  <a:gd name="T23" fmla="*/ 24 h 25"/>
                  <a:gd name="T24" fmla="*/ 8 w 24"/>
                  <a:gd name="T25" fmla="*/ 16 h 25"/>
                  <a:gd name="T26" fmla="*/ 0 w 24"/>
                  <a:gd name="T27" fmla="*/ 8 h 25"/>
                  <a:gd name="T28" fmla="*/ 0 w 24"/>
                  <a:gd name="T29" fmla="*/ 0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"/>
                  <a:gd name="T46" fmla="*/ 0 h 25"/>
                  <a:gd name="T47" fmla="*/ 24 w 24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" h="25">
                    <a:moveTo>
                      <a:pt x="8" y="0"/>
                    </a:moveTo>
                    <a:lnTo>
                      <a:pt x="23" y="16"/>
                    </a:lnTo>
                    <a:lnTo>
                      <a:pt x="23" y="24"/>
                    </a:lnTo>
                    <a:lnTo>
                      <a:pt x="15" y="24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23" y="16"/>
                    </a:lnTo>
                    <a:lnTo>
                      <a:pt x="23" y="24"/>
                    </a:lnTo>
                    <a:lnTo>
                      <a:pt x="15" y="24"/>
                    </a:lnTo>
                    <a:lnTo>
                      <a:pt x="8" y="16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2" name="Freeform 1112"/>
              <p:cNvSpPr>
                <a:spLocks/>
              </p:cNvSpPr>
              <p:nvPr/>
            </p:nvSpPr>
            <p:spPr bwMode="auto">
              <a:xfrm>
                <a:off x="4866" y="2057"/>
                <a:ext cx="55" cy="24"/>
              </a:xfrm>
              <a:custGeom>
                <a:avLst/>
                <a:gdLst>
                  <a:gd name="T0" fmla="*/ 0 w 55"/>
                  <a:gd name="T1" fmla="*/ 11 h 24"/>
                  <a:gd name="T2" fmla="*/ 0 w 55"/>
                  <a:gd name="T3" fmla="*/ 11 h 24"/>
                  <a:gd name="T4" fmla="*/ 20 w 55"/>
                  <a:gd name="T5" fmla="*/ 11 h 24"/>
                  <a:gd name="T6" fmla="*/ 20 w 55"/>
                  <a:gd name="T7" fmla="*/ 6 h 24"/>
                  <a:gd name="T8" fmla="*/ 20 w 55"/>
                  <a:gd name="T9" fmla="*/ 11 h 24"/>
                  <a:gd name="T10" fmla="*/ 34 w 55"/>
                  <a:gd name="T11" fmla="*/ 11 h 24"/>
                  <a:gd name="T12" fmla="*/ 40 w 55"/>
                  <a:gd name="T13" fmla="*/ 6 h 24"/>
                  <a:gd name="T14" fmla="*/ 40 w 55"/>
                  <a:gd name="T15" fmla="*/ 0 h 24"/>
                  <a:gd name="T16" fmla="*/ 47 w 55"/>
                  <a:gd name="T17" fmla="*/ 0 h 24"/>
                  <a:gd name="T18" fmla="*/ 54 w 55"/>
                  <a:gd name="T19" fmla="*/ 0 h 24"/>
                  <a:gd name="T20" fmla="*/ 47 w 55"/>
                  <a:gd name="T21" fmla="*/ 11 h 24"/>
                  <a:gd name="T22" fmla="*/ 40 w 55"/>
                  <a:gd name="T23" fmla="*/ 11 h 24"/>
                  <a:gd name="T24" fmla="*/ 40 w 55"/>
                  <a:gd name="T25" fmla="*/ 17 h 24"/>
                  <a:gd name="T26" fmla="*/ 27 w 55"/>
                  <a:gd name="T27" fmla="*/ 23 h 24"/>
                  <a:gd name="T28" fmla="*/ 20 w 55"/>
                  <a:gd name="T29" fmla="*/ 23 h 24"/>
                  <a:gd name="T30" fmla="*/ 13 w 55"/>
                  <a:gd name="T31" fmla="*/ 17 h 24"/>
                  <a:gd name="T32" fmla="*/ 6 w 55"/>
                  <a:gd name="T33" fmla="*/ 23 h 24"/>
                  <a:gd name="T34" fmla="*/ 0 w 55"/>
                  <a:gd name="T35" fmla="*/ 17 h 24"/>
                  <a:gd name="T36" fmla="*/ 0 w 55"/>
                  <a:gd name="T37" fmla="*/ 11 h 2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5"/>
                  <a:gd name="T58" fmla="*/ 0 h 24"/>
                  <a:gd name="T59" fmla="*/ 55 w 55"/>
                  <a:gd name="T60" fmla="*/ 24 h 2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5" h="24">
                    <a:moveTo>
                      <a:pt x="0" y="11"/>
                    </a:moveTo>
                    <a:lnTo>
                      <a:pt x="0" y="11"/>
                    </a:lnTo>
                    <a:lnTo>
                      <a:pt x="20" y="11"/>
                    </a:lnTo>
                    <a:lnTo>
                      <a:pt x="20" y="6"/>
                    </a:lnTo>
                    <a:lnTo>
                      <a:pt x="20" y="11"/>
                    </a:lnTo>
                    <a:lnTo>
                      <a:pt x="34" y="11"/>
                    </a:lnTo>
                    <a:lnTo>
                      <a:pt x="40" y="6"/>
                    </a:lnTo>
                    <a:lnTo>
                      <a:pt x="40" y="0"/>
                    </a:lnTo>
                    <a:lnTo>
                      <a:pt x="47" y="0"/>
                    </a:lnTo>
                    <a:lnTo>
                      <a:pt x="54" y="0"/>
                    </a:lnTo>
                    <a:lnTo>
                      <a:pt x="47" y="11"/>
                    </a:lnTo>
                    <a:lnTo>
                      <a:pt x="40" y="11"/>
                    </a:lnTo>
                    <a:lnTo>
                      <a:pt x="40" y="17"/>
                    </a:lnTo>
                    <a:lnTo>
                      <a:pt x="27" y="23"/>
                    </a:lnTo>
                    <a:lnTo>
                      <a:pt x="20" y="23"/>
                    </a:lnTo>
                    <a:lnTo>
                      <a:pt x="13" y="17"/>
                    </a:lnTo>
                    <a:lnTo>
                      <a:pt x="6" y="23"/>
                    </a:lnTo>
                    <a:lnTo>
                      <a:pt x="0" y="17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3" name="Freeform 1113"/>
              <p:cNvSpPr>
                <a:spLocks/>
              </p:cNvSpPr>
              <p:nvPr/>
            </p:nvSpPr>
            <p:spPr bwMode="auto">
              <a:xfrm>
                <a:off x="4866" y="2057"/>
                <a:ext cx="63" cy="32"/>
              </a:xfrm>
              <a:custGeom>
                <a:avLst/>
                <a:gdLst>
                  <a:gd name="T0" fmla="*/ 23 w 63"/>
                  <a:gd name="T1" fmla="*/ 15 h 32"/>
                  <a:gd name="T2" fmla="*/ 23 w 63"/>
                  <a:gd name="T3" fmla="*/ 15 h 32"/>
                  <a:gd name="T4" fmla="*/ 23 w 63"/>
                  <a:gd name="T5" fmla="*/ 8 h 32"/>
                  <a:gd name="T6" fmla="*/ 23 w 63"/>
                  <a:gd name="T7" fmla="*/ 15 h 32"/>
                  <a:gd name="T8" fmla="*/ 39 w 63"/>
                  <a:gd name="T9" fmla="*/ 15 h 32"/>
                  <a:gd name="T10" fmla="*/ 46 w 63"/>
                  <a:gd name="T11" fmla="*/ 8 h 32"/>
                  <a:gd name="T12" fmla="*/ 46 w 63"/>
                  <a:gd name="T13" fmla="*/ 0 h 32"/>
                  <a:gd name="T14" fmla="*/ 54 w 63"/>
                  <a:gd name="T15" fmla="*/ 0 h 32"/>
                  <a:gd name="T16" fmla="*/ 62 w 63"/>
                  <a:gd name="T17" fmla="*/ 0 h 32"/>
                  <a:gd name="T18" fmla="*/ 54 w 63"/>
                  <a:gd name="T19" fmla="*/ 15 h 32"/>
                  <a:gd name="T20" fmla="*/ 46 w 63"/>
                  <a:gd name="T21" fmla="*/ 15 h 32"/>
                  <a:gd name="T22" fmla="*/ 46 w 63"/>
                  <a:gd name="T23" fmla="*/ 23 h 32"/>
                  <a:gd name="T24" fmla="*/ 31 w 63"/>
                  <a:gd name="T25" fmla="*/ 31 h 32"/>
                  <a:gd name="T26" fmla="*/ 23 w 63"/>
                  <a:gd name="T27" fmla="*/ 31 h 32"/>
                  <a:gd name="T28" fmla="*/ 15 w 63"/>
                  <a:gd name="T29" fmla="*/ 31 h 32"/>
                  <a:gd name="T30" fmla="*/ 7 w 63"/>
                  <a:gd name="T31" fmla="*/ 31 h 32"/>
                  <a:gd name="T32" fmla="*/ 0 w 63"/>
                  <a:gd name="T33" fmla="*/ 23 h 32"/>
                  <a:gd name="T34" fmla="*/ 0 w 63"/>
                  <a:gd name="T35" fmla="*/ 15 h 32"/>
                  <a:gd name="T36" fmla="*/ 23 w 63"/>
                  <a:gd name="T37" fmla="*/ 15 h 32"/>
                  <a:gd name="T38" fmla="*/ 23 w 63"/>
                  <a:gd name="T39" fmla="*/ 8 h 32"/>
                  <a:gd name="T40" fmla="*/ 23 w 63"/>
                  <a:gd name="T41" fmla="*/ 15 h 32"/>
                  <a:gd name="T42" fmla="*/ 39 w 63"/>
                  <a:gd name="T43" fmla="*/ 15 h 32"/>
                  <a:gd name="T44" fmla="*/ 46 w 63"/>
                  <a:gd name="T45" fmla="*/ 8 h 32"/>
                  <a:gd name="T46" fmla="*/ 46 w 63"/>
                  <a:gd name="T47" fmla="*/ 0 h 32"/>
                  <a:gd name="T48" fmla="*/ 54 w 63"/>
                  <a:gd name="T49" fmla="*/ 0 h 32"/>
                  <a:gd name="T50" fmla="*/ 62 w 63"/>
                  <a:gd name="T51" fmla="*/ 0 h 32"/>
                  <a:gd name="T52" fmla="*/ 54 w 63"/>
                  <a:gd name="T53" fmla="*/ 15 h 32"/>
                  <a:gd name="T54" fmla="*/ 46 w 63"/>
                  <a:gd name="T55" fmla="*/ 15 h 32"/>
                  <a:gd name="T56" fmla="*/ 46 w 63"/>
                  <a:gd name="T57" fmla="*/ 23 h 32"/>
                  <a:gd name="T58" fmla="*/ 31 w 63"/>
                  <a:gd name="T59" fmla="*/ 31 h 32"/>
                  <a:gd name="T60" fmla="*/ 23 w 63"/>
                  <a:gd name="T61" fmla="*/ 31 h 32"/>
                  <a:gd name="T62" fmla="*/ 15 w 63"/>
                  <a:gd name="T63" fmla="*/ 23 h 32"/>
                  <a:gd name="T64" fmla="*/ 7 w 63"/>
                  <a:gd name="T65" fmla="*/ 31 h 32"/>
                  <a:gd name="T66" fmla="*/ 0 w 63"/>
                  <a:gd name="T67" fmla="*/ 23 h 32"/>
                  <a:gd name="T68" fmla="*/ 0 w 63"/>
                  <a:gd name="T69" fmla="*/ 15 h 3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3"/>
                  <a:gd name="T106" fmla="*/ 0 h 32"/>
                  <a:gd name="T107" fmla="*/ 63 w 63"/>
                  <a:gd name="T108" fmla="*/ 32 h 3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3" h="32">
                    <a:moveTo>
                      <a:pt x="23" y="15"/>
                    </a:moveTo>
                    <a:lnTo>
                      <a:pt x="23" y="15"/>
                    </a:lnTo>
                    <a:lnTo>
                      <a:pt x="23" y="8"/>
                    </a:lnTo>
                    <a:lnTo>
                      <a:pt x="23" y="15"/>
                    </a:lnTo>
                    <a:lnTo>
                      <a:pt x="39" y="15"/>
                    </a:lnTo>
                    <a:lnTo>
                      <a:pt x="46" y="8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2" y="0"/>
                    </a:lnTo>
                    <a:lnTo>
                      <a:pt x="54" y="15"/>
                    </a:lnTo>
                    <a:lnTo>
                      <a:pt x="46" y="15"/>
                    </a:lnTo>
                    <a:lnTo>
                      <a:pt x="46" y="23"/>
                    </a:lnTo>
                    <a:lnTo>
                      <a:pt x="31" y="31"/>
                    </a:lnTo>
                    <a:lnTo>
                      <a:pt x="23" y="31"/>
                    </a:lnTo>
                    <a:lnTo>
                      <a:pt x="15" y="31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23" y="15"/>
                    </a:lnTo>
                    <a:lnTo>
                      <a:pt x="23" y="8"/>
                    </a:lnTo>
                    <a:lnTo>
                      <a:pt x="23" y="15"/>
                    </a:lnTo>
                    <a:lnTo>
                      <a:pt x="39" y="15"/>
                    </a:lnTo>
                    <a:lnTo>
                      <a:pt x="46" y="8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2" y="0"/>
                    </a:lnTo>
                    <a:lnTo>
                      <a:pt x="54" y="15"/>
                    </a:lnTo>
                    <a:lnTo>
                      <a:pt x="46" y="15"/>
                    </a:lnTo>
                    <a:lnTo>
                      <a:pt x="46" y="23"/>
                    </a:lnTo>
                    <a:lnTo>
                      <a:pt x="31" y="31"/>
                    </a:lnTo>
                    <a:lnTo>
                      <a:pt x="23" y="31"/>
                    </a:lnTo>
                    <a:lnTo>
                      <a:pt x="15" y="23"/>
                    </a:lnTo>
                    <a:lnTo>
                      <a:pt x="7" y="31"/>
                    </a:lnTo>
                    <a:lnTo>
                      <a:pt x="0" y="23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4" name="Freeform 1114"/>
              <p:cNvSpPr>
                <a:spLocks/>
              </p:cNvSpPr>
              <p:nvPr/>
            </p:nvSpPr>
            <p:spPr bwMode="auto">
              <a:xfrm>
                <a:off x="4858" y="207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5" name="Freeform 1115"/>
              <p:cNvSpPr>
                <a:spLocks/>
              </p:cNvSpPr>
              <p:nvPr/>
            </p:nvSpPr>
            <p:spPr bwMode="auto">
              <a:xfrm>
                <a:off x="4858" y="2072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0 h 9"/>
                  <a:gd name="T6" fmla="*/ 0 w 1"/>
                  <a:gd name="T7" fmla="*/ 8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6" name="Freeform 1116"/>
              <p:cNvSpPr>
                <a:spLocks/>
              </p:cNvSpPr>
              <p:nvPr/>
            </p:nvSpPr>
            <p:spPr bwMode="auto">
              <a:xfrm>
                <a:off x="4928" y="2041"/>
                <a:ext cx="1" cy="17"/>
              </a:xfrm>
              <a:custGeom>
                <a:avLst/>
                <a:gdLst>
                  <a:gd name="T0" fmla="*/ 0 w 1"/>
                  <a:gd name="T1" fmla="*/ 5 h 17"/>
                  <a:gd name="T2" fmla="*/ 0 w 1"/>
                  <a:gd name="T3" fmla="*/ 5 h 17"/>
                  <a:gd name="T4" fmla="*/ 0 w 1"/>
                  <a:gd name="T5" fmla="*/ 11 h 17"/>
                  <a:gd name="T6" fmla="*/ 0 w 1"/>
                  <a:gd name="T7" fmla="*/ 16 h 17"/>
                  <a:gd name="T8" fmla="*/ 0 w 1"/>
                  <a:gd name="T9" fmla="*/ 0 h 17"/>
                  <a:gd name="T10" fmla="*/ 0 w 1"/>
                  <a:gd name="T11" fmla="*/ 5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7"/>
                  <a:gd name="T20" fmla="*/ 1 w 1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7">
                    <a:moveTo>
                      <a:pt x="0" y="5"/>
                    </a:moveTo>
                    <a:lnTo>
                      <a:pt x="0" y="5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7" name="Freeform 1117"/>
              <p:cNvSpPr>
                <a:spLocks/>
              </p:cNvSpPr>
              <p:nvPr/>
            </p:nvSpPr>
            <p:spPr bwMode="auto">
              <a:xfrm>
                <a:off x="4928" y="2041"/>
                <a:ext cx="9" cy="25"/>
              </a:xfrm>
              <a:custGeom>
                <a:avLst/>
                <a:gdLst>
                  <a:gd name="T0" fmla="*/ 8 w 9"/>
                  <a:gd name="T1" fmla="*/ 16 h 25"/>
                  <a:gd name="T2" fmla="*/ 8 w 9"/>
                  <a:gd name="T3" fmla="*/ 16 h 25"/>
                  <a:gd name="T4" fmla="*/ 8 w 9"/>
                  <a:gd name="T5" fmla="*/ 24 h 25"/>
                  <a:gd name="T6" fmla="*/ 0 w 9"/>
                  <a:gd name="T7" fmla="*/ 8 h 25"/>
                  <a:gd name="T8" fmla="*/ 8 w 9"/>
                  <a:gd name="T9" fmla="*/ 8 h 25"/>
                  <a:gd name="T10" fmla="*/ 8 w 9"/>
                  <a:gd name="T11" fmla="*/ 16 h 25"/>
                  <a:gd name="T12" fmla="*/ 8 w 9"/>
                  <a:gd name="T13" fmla="*/ 24 h 25"/>
                  <a:gd name="T14" fmla="*/ 0 w 9"/>
                  <a:gd name="T15" fmla="*/ 0 h 25"/>
                  <a:gd name="T16" fmla="*/ 8 w 9"/>
                  <a:gd name="T17" fmla="*/ 8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25"/>
                  <a:gd name="T29" fmla="*/ 9 w 9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25">
                    <a:moveTo>
                      <a:pt x="8" y="16"/>
                    </a:moveTo>
                    <a:lnTo>
                      <a:pt x="8" y="16"/>
                    </a:lnTo>
                    <a:lnTo>
                      <a:pt x="8" y="24"/>
                    </a:lnTo>
                    <a:lnTo>
                      <a:pt x="0" y="8"/>
                    </a:lnTo>
                    <a:lnTo>
                      <a:pt x="8" y="8"/>
                    </a:lnTo>
                    <a:lnTo>
                      <a:pt x="8" y="16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8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8" name="Freeform 1118"/>
              <p:cNvSpPr>
                <a:spLocks/>
              </p:cNvSpPr>
              <p:nvPr/>
            </p:nvSpPr>
            <p:spPr bwMode="auto">
              <a:xfrm>
                <a:off x="4889" y="2025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1 h 2"/>
                  <a:gd name="T6" fmla="*/ 0 w 1"/>
                  <a:gd name="T7" fmla="*/ 0 h 2"/>
                  <a:gd name="T8" fmla="*/ 0 w 1"/>
                  <a:gd name="T9" fmla="*/ 0 h 2"/>
                  <a:gd name="T10" fmla="*/ 0 w 1"/>
                  <a:gd name="T11" fmla="*/ 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59" name="Freeform 1119"/>
              <p:cNvSpPr>
                <a:spLocks/>
              </p:cNvSpPr>
              <p:nvPr/>
            </p:nvSpPr>
            <p:spPr bwMode="auto">
              <a:xfrm>
                <a:off x="4889" y="2026"/>
                <a:ext cx="9" cy="8"/>
              </a:xfrm>
              <a:custGeom>
                <a:avLst/>
                <a:gdLst>
                  <a:gd name="T0" fmla="*/ 8 w 9"/>
                  <a:gd name="T1" fmla="*/ 0 h 8"/>
                  <a:gd name="T2" fmla="*/ 8 w 9"/>
                  <a:gd name="T3" fmla="*/ 7 h 8"/>
                  <a:gd name="T4" fmla="*/ 0 w 9"/>
                  <a:gd name="T5" fmla="*/ 7 h 8"/>
                  <a:gd name="T6" fmla="*/ 0 w 9"/>
                  <a:gd name="T7" fmla="*/ 0 h 8"/>
                  <a:gd name="T8" fmla="*/ 8 w 9"/>
                  <a:gd name="T9" fmla="*/ 0 h 8"/>
                  <a:gd name="T10" fmla="*/ 8 w 9"/>
                  <a:gd name="T11" fmla="*/ 7 h 8"/>
                  <a:gd name="T12" fmla="*/ 0 w 9"/>
                  <a:gd name="T13" fmla="*/ 7 h 8"/>
                  <a:gd name="T14" fmla="*/ 0 w 9"/>
                  <a:gd name="T15" fmla="*/ 0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8"/>
                  <a:gd name="T26" fmla="*/ 9 w 9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8">
                    <a:moveTo>
                      <a:pt x="8" y="0"/>
                    </a:move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4" name="Group 1120"/>
            <p:cNvGrpSpPr>
              <a:grpSpLocks/>
            </p:cNvGrpSpPr>
            <p:nvPr/>
          </p:nvGrpSpPr>
          <p:grpSpPr bwMode="auto">
            <a:xfrm>
              <a:off x="4578" y="2368"/>
              <a:ext cx="155" cy="247"/>
              <a:chOff x="4385" y="1700"/>
              <a:chExt cx="148" cy="218"/>
            </a:xfrm>
          </p:grpSpPr>
          <p:sp>
            <p:nvSpPr>
              <p:cNvPr id="11103" name="Freeform 1121"/>
              <p:cNvSpPr>
                <a:spLocks/>
              </p:cNvSpPr>
              <p:nvPr/>
            </p:nvSpPr>
            <p:spPr bwMode="auto">
              <a:xfrm>
                <a:off x="4385" y="1816"/>
                <a:ext cx="31" cy="40"/>
              </a:xfrm>
              <a:custGeom>
                <a:avLst/>
                <a:gdLst>
                  <a:gd name="T0" fmla="*/ 30 w 31"/>
                  <a:gd name="T1" fmla="*/ 0 h 40"/>
                  <a:gd name="T2" fmla="*/ 30 w 31"/>
                  <a:gd name="T3" fmla="*/ 0 h 40"/>
                  <a:gd name="T4" fmla="*/ 30 w 31"/>
                  <a:gd name="T5" fmla="*/ 13 h 40"/>
                  <a:gd name="T6" fmla="*/ 18 w 31"/>
                  <a:gd name="T7" fmla="*/ 20 h 40"/>
                  <a:gd name="T8" fmla="*/ 18 w 31"/>
                  <a:gd name="T9" fmla="*/ 26 h 40"/>
                  <a:gd name="T10" fmla="*/ 12 w 31"/>
                  <a:gd name="T11" fmla="*/ 32 h 40"/>
                  <a:gd name="T12" fmla="*/ 0 w 31"/>
                  <a:gd name="T13" fmla="*/ 39 h 40"/>
                  <a:gd name="T14" fmla="*/ 6 w 31"/>
                  <a:gd name="T15" fmla="*/ 32 h 40"/>
                  <a:gd name="T16" fmla="*/ 24 w 31"/>
                  <a:gd name="T17" fmla="*/ 13 h 40"/>
                  <a:gd name="T18" fmla="*/ 30 w 31"/>
                  <a:gd name="T19" fmla="*/ 0 h 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0"/>
                  <a:gd name="T32" fmla="*/ 31 w 31"/>
                  <a:gd name="T33" fmla="*/ 40 h 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0">
                    <a:moveTo>
                      <a:pt x="30" y="0"/>
                    </a:moveTo>
                    <a:lnTo>
                      <a:pt x="30" y="0"/>
                    </a:lnTo>
                    <a:lnTo>
                      <a:pt x="30" y="13"/>
                    </a:lnTo>
                    <a:lnTo>
                      <a:pt x="18" y="20"/>
                    </a:lnTo>
                    <a:lnTo>
                      <a:pt x="18" y="26"/>
                    </a:lnTo>
                    <a:lnTo>
                      <a:pt x="12" y="32"/>
                    </a:lnTo>
                    <a:lnTo>
                      <a:pt x="0" y="39"/>
                    </a:lnTo>
                    <a:lnTo>
                      <a:pt x="6" y="32"/>
                    </a:lnTo>
                    <a:lnTo>
                      <a:pt x="24" y="13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4" name="Freeform 1122"/>
              <p:cNvSpPr>
                <a:spLocks/>
              </p:cNvSpPr>
              <p:nvPr/>
            </p:nvSpPr>
            <p:spPr bwMode="auto">
              <a:xfrm>
                <a:off x="4385" y="1816"/>
                <a:ext cx="39" cy="48"/>
              </a:xfrm>
              <a:custGeom>
                <a:avLst/>
                <a:gdLst>
                  <a:gd name="T0" fmla="*/ 38 w 39"/>
                  <a:gd name="T1" fmla="*/ 16 h 48"/>
                  <a:gd name="T2" fmla="*/ 38 w 39"/>
                  <a:gd name="T3" fmla="*/ 16 h 48"/>
                  <a:gd name="T4" fmla="*/ 23 w 39"/>
                  <a:gd name="T5" fmla="*/ 24 h 48"/>
                  <a:gd name="T6" fmla="*/ 23 w 39"/>
                  <a:gd name="T7" fmla="*/ 31 h 48"/>
                  <a:gd name="T8" fmla="*/ 15 w 39"/>
                  <a:gd name="T9" fmla="*/ 39 h 48"/>
                  <a:gd name="T10" fmla="*/ 0 w 39"/>
                  <a:gd name="T11" fmla="*/ 47 h 48"/>
                  <a:gd name="T12" fmla="*/ 7 w 39"/>
                  <a:gd name="T13" fmla="*/ 39 h 48"/>
                  <a:gd name="T14" fmla="*/ 31 w 39"/>
                  <a:gd name="T15" fmla="*/ 16 h 48"/>
                  <a:gd name="T16" fmla="*/ 38 w 39"/>
                  <a:gd name="T17" fmla="*/ 0 h 48"/>
                  <a:gd name="T18" fmla="*/ 38 w 39"/>
                  <a:gd name="T19" fmla="*/ 16 h 48"/>
                  <a:gd name="T20" fmla="*/ 23 w 39"/>
                  <a:gd name="T21" fmla="*/ 24 h 48"/>
                  <a:gd name="T22" fmla="*/ 23 w 39"/>
                  <a:gd name="T23" fmla="*/ 31 h 48"/>
                  <a:gd name="T24" fmla="*/ 15 w 39"/>
                  <a:gd name="T25" fmla="*/ 39 h 48"/>
                  <a:gd name="T26" fmla="*/ 0 w 39"/>
                  <a:gd name="T27" fmla="*/ 47 h 48"/>
                  <a:gd name="T28" fmla="*/ 7 w 39"/>
                  <a:gd name="T29" fmla="*/ 39 h 48"/>
                  <a:gd name="T30" fmla="*/ 31 w 39"/>
                  <a:gd name="T31" fmla="*/ 16 h 48"/>
                  <a:gd name="T32" fmla="*/ 38 w 39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8"/>
                  <a:gd name="T53" fmla="*/ 39 w 3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8">
                    <a:moveTo>
                      <a:pt x="38" y="16"/>
                    </a:moveTo>
                    <a:lnTo>
                      <a:pt x="38" y="16"/>
                    </a:lnTo>
                    <a:lnTo>
                      <a:pt x="23" y="24"/>
                    </a:lnTo>
                    <a:lnTo>
                      <a:pt x="23" y="31"/>
                    </a:lnTo>
                    <a:lnTo>
                      <a:pt x="15" y="39"/>
                    </a:lnTo>
                    <a:lnTo>
                      <a:pt x="0" y="47"/>
                    </a:lnTo>
                    <a:lnTo>
                      <a:pt x="7" y="39"/>
                    </a:lnTo>
                    <a:lnTo>
                      <a:pt x="31" y="16"/>
                    </a:lnTo>
                    <a:lnTo>
                      <a:pt x="38" y="0"/>
                    </a:lnTo>
                    <a:lnTo>
                      <a:pt x="38" y="16"/>
                    </a:lnTo>
                    <a:lnTo>
                      <a:pt x="23" y="24"/>
                    </a:lnTo>
                    <a:lnTo>
                      <a:pt x="23" y="31"/>
                    </a:lnTo>
                    <a:lnTo>
                      <a:pt x="15" y="39"/>
                    </a:lnTo>
                    <a:lnTo>
                      <a:pt x="0" y="47"/>
                    </a:lnTo>
                    <a:lnTo>
                      <a:pt x="7" y="39"/>
                    </a:lnTo>
                    <a:lnTo>
                      <a:pt x="31" y="16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5" name="Freeform 1123"/>
              <p:cNvSpPr>
                <a:spLocks/>
              </p:cNvSpPr>
              <p:nvPr/>
            </p:nvSpPr>
            <p:spPr bwMode="auto">
              <a:xfrm>
                <a:off x="4423" y="1909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6" name="Freeform 1124"/>
              <p:cNvSpPr>
                <a:spLocks/>
              </p:cNvSpPr>
              <p:nvPr/>
            </p:nvSpPr>
            <p:spPr bwMode="auto">
              <a:xfrm>
                <a:off x="4423" y="1909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0 w 9"/>
                  <a:gd name="T5" fmla="*/ 8 h 9"/>
                  <a:gd name="T6" fmla="*/ 8 w 9"/>
                  <a:gd name="T7" fmla="*/ 0 h 9"/>
                  <a:gd name="T8" fmla="*/ 0 w 9"/>
                  <a:gd name="T9" fmla="*/ 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7" name="Freeform 1125"/>
              <p:cNvSpPr>
                <a:spLocks/>
              </p:cNvSpPr>
              <p:nvPr/>
            </p:nvSpPr>
            <p:spPr bwMode="auto">
              <a:xfrm>
                <a:off x="4447" y="190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8" name="Line 1126"/>
              <p:cNvSpPr>
                <a:spLocks noChangeShapeType="1"/>
              </p:cNvSpPr>
              <p:nvPr/>
            </p:nvSpPr>
            <p:spPr bwMode="auto">
              <a:xfrm>
                <a:off x="4451" y="1902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9" name="Freeform 1127"/>
              <p:cNvSpPr>
                <a:spLocks/>
              </p:cNvSpPr>
              <p:nvPr/>
            </p:nvSpPr>
            <p:spPr bwMode="auto">
              <a:xfrm>
                <a:off x="4454" y="188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1"/>
                  <a:gd name="T17" fmla="*/ 1 w 1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0" name="Freeform 1128"/>
              <p:cNvSpPr>
                <a:spLocks/>
              </p:cNvSpPr>
              <p:nvPr/>
            </p:nvSpPr>
            <p:spPr bwMode="auto">
              <a:xfrm>
                <a:off x="4454" y="1894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1" name="Freeform 1129"/>
              <p:cNvSpPr>
                <a:spLocks/>
              </p:cNvSpPr>
              <p:nvPr/>
            </p:nvSpPr>
            <p:spPr bwMode="auto">
              <a:xfrm>
                <a:off x="4454" y="1886"/>
                <a:ext cx="9" cy="9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8 w 9"/>
                  <a:gd name="T5" fmla="*/ 0 h 9"/>
                  <a:gd name="T6" fmla="*/ 8 w 9"/>
                  <a:gd name="T7" fmla="*/ 8 h 9"/>
                  <a:gd name="T8" fmla="*/ 0 w 9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9"/>
                  <a:gd name="T17" fmla="*/ 9 w 9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9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2" name="Freeform 1130"/>
              <p:cNvSpPr>
                <a:spLocks/>
              </p:cNvSpPr>
              <p:nvPr/>
            </p:nvSpPr>
            <p:spPr bwMode="auto">
              <a:xfrm>
                <a:off x="4454" y="1840"/>
                <a:ext cx="71" cy="55"/>
              </a:xfrm>
              <a:custGeom>
                <a:avLst/>
                <a:gdLst>
                  <a:gd name="T0" fmla="*/ 49 w 71"/>
                  <a:gd name="T1" fmla="*/ 0 h 55"/>
                  <a:gd name="T2" fmla="*/ 49 w 71"/>
                  <a:gd name="T3" fmla="*/ 0 h 55"/>
                  <a:gd name="T4" fmla="*/ 57 w 71"/>
                  <a:gd name="T5" fmla="*/ 0 h 55"/>
                  <a:gd name="T6" fmla="*/ 63 w 71"/>
                  <a:gd name="T7" fmla="*/ 6 h 55"/>
                  <a:gd name="T8" fmla="*/ 63 w 71"/>
                  <a:gd name="T9" fmla="*/ 13 h 55"/>
                  <a:gd name="T10" fmla="*/ 63 w 71"/>
                  <a:gd name="T11" fmla="*/ 20 h 55"/>
                  <a:gd name="T12" fmla="*/ 70 w 71"/>
                  <a:gd name="T13" fmla="*/ 33 h 55"/>
                  <a:gd name="T14" fmla="*/ 63 w 71"/>
                  <a:gd name="T15" fmla="*/ 47 h 55"/>
                  <a:gd name="T16" fmla="*/ 57 w 71"/>
                  <a:gd name="T17" fmla="*/ 33 h 55"/>
                  <a:gd name="T18" fmla="*/ 49 w 71"/>
                  <a:gd name="T19" fmla="*/ 40 h 55"/>
                  <a:gd name="T20" fmla="*/ 57 w 71"/>
                  <a:gd name="T21" fmla="*/ 47 h 55"/>
                  <a:gd name="T22" fmla="*/ 49 w 71"/>
                  <a:gd name="T23" fmla="*/ 54 h 55"/>
                  <a:gd name="T24" fmla="*/ 42 w 71"/>
                  <a:gd name="T25" fmla="*/ 54 h 55"/>
                  <a:gd name="T26" fmla="*/ 35 w 71"/>
                  <a:gd name="T27" fmla="*/ 47 h 55"/>
                  <a:gd name="T28" fmla="*/ 35 w 71"/>
                  <a:gd name="T29" fmla="*/ 40 h 55"/>
                  <a:gd name="T30" fmla="*/ 35 w 71"/>
                  <a:gd name="T31" fmla="*/ 33 h 55"/>
                  <a:gd name="T32" fmla="*/ 28 w 71"/>
                  <a:gd name="T33" fmla="*/ 27 h 55"/>
                  <a:gd name="T34" fmla="*/ 22 w 71"/>
                  <a:gd name="T35" fmla="*/ 33 h 55"/>
                  <a:gd name="T36" fmla="*/ 22 w 71"/>
                  <a:gd name="T37" fmla="*/ 27 h 55"/>
                  <a:gd name="T38" fmla="*/ 14 w 71"/>
                  <a:gd name="T39" fmla="*/ 33 h 55"/>
                  <a:gd name="T40" fmla="*/ 14 w 71"/>
                  <a:gd name="T41" fmla="*/ 27 h 55"/>
                  <a:gd name="T42" fmla="*/ 7 w 71"/>
                  <a:gd name="T43" fmla="*/ 40 h 55"/>
                  <a:gd name="T44" fmla="*/ 0 w 71"/>
                  <a:gd name="T45" fmla="*/ 33 h 55"/>
                  <a:gd name="T46" fmla="*/ 7 w 71"/>
                  <a:gd name="T47" fmla="*/ 27 h 55"/>
                  <a:gd name="T48" fmla="*/ 14 w 71"/>
                  <a:gd name="T49" fmla="*/ 20 h 55"/>
                  <a:gd name="T50" fmla="*/ 22 w 71"/>
                  <a:gd name="T51" fmla="*/ 13 h 55"/>
                  <a:gd name="T52" fmla="*/ 28 w 71"/>
                  <a:gd name="T53" fmla="*/ 20 h 55"/>
                  <a:gd name="T54" fmla="*/ 28 w 71"/>
                  <a:gd name="T55" fmla="*/ 27 h 55"/>
                  <a:gd name="T56" fmla="*/ 35 w 71"/>
                  <a:gd name="T57" fmla="*/ 20 h 55"/>
                  <a:gd name="T58" fmla="*/ 42 w 71"/>
                  <a:gd name="T59" fmla="*/ 20 h 55"/>
                  <a:gd name="T60" fmla="*/ 42 w 71"/>
                  <a:gd name="T61" fmla="*/ 13 h 55"/>
                  <a:gd name="T62" fmla="*/ 49 w 71"/>
                  <a:gd name="T63" fmla="*/ 13 h 55"/>
                  <a:gd name="T64" fmla="*/ 49 w 71"/>
                  <a:gd name="T65" fmla="*/ 0 h 5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55"/>
                  <a:gd name="T101" fmla="*/ 71 w 71"/>
                  <a:gd name="T102" fmla="*/ 55 h 5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55">
                    <a:moveTo>
                      <a:pt x="49" y="0"/>
                    </a:moveTo>
                    <a:lnTo>
                      <a:pt x="49" y="0"/>
                    </a:lnTo>
                    <a:lnTo>
                      <a:pt x="57" y="0"/>
                    </a:lnTo>
                    <a:lnTo>
                      <a:pt x="63" y="6"/>
                    </a:lnTo>
                    <a:lnTo>
                      <a:pt x="63" y="13"/>
                    </a:lnTo>
                    <a:lnTo>
                      <a:pt x="63" y="20"/>
                    </a:lnTo>
                    <a:lnTo>
                      <a:pt x="70" y="33"/>
                    </a:lnTo>
                    <a:lnTo>
                      <a:pt x="63" y="47"/>
                    </a:lnTo>
                    <a:lnTo>
                      <a:pt x="57" y="33"/>
                    </a:lnTo>
                    <a:lnTo>
                      <a:pt x="49" y="40"/>
                    </a:lnTo>
                    <a:lnTo>
                      <a:pt x="57" y="47"/>
                    </a:lnTo>
                    <a:lnTo>
                      <a:pt x="49" y="54"/>
                    </a:lnTo>
                    <a:lnTo>
                      <a:pt x="42" y="54"/>
                    </a:lnTo>
                    <a:lnTo>
                      <a:pt x="35" y="47"/>
                    </a:lnTo>
                    <a:lnTo>
                      <a:pt x="35" y="40"/>
                    </a:lnTo>
                    <a:lnTo>
                      <a:pt x="35" y="33"/>
                    </a:lnTo>
                    <a:lnTo>
                      <a:pt x="28" y="27"/>
                    </a:lnTo>
                    <a:lnTo>
                      <a:pt x="22" y="33"/>
                    </a:lnTo>
                    <a:lnTo>
                      <a:pt x="22" y="27"/>
                    </a:lnTo>
                    <a:lnTo>
                      <a:pt x="14" y="33"/>
                    </a:lnTo>
                    <a:lnTo>
                      <a:pt x="14" y="27"/>
                    </a:lnTo>
                    <a:lnTo>
                      <a:pt x="7" y="40"/>
                    </a:lnTo>
                    <a:lnTo>
                      <a:pt x="0" y="33"/>
                    </a:lnTo>
                    <a:lnTo>
                      <a:pt x="7" y="27"/>
                    </a:lnTo>
                    <a:lnTo>
                      <a:pt x="14" y="20"/>
                    </a:lnTo>
                    <a:lnTo>
                      <a:pt x="22" y="13"/>
                    </a:lnTo>
                    <a:lnTo>
                      <a:pt x="28" y="20"/>
                    </a:lnTo>
                    <a:lnTo>
                      <a:pt x="28" y="27"/>
                    </a:lnTo>
                    <a:lnTo>
                      <a:pt x="35" y="20"/>
                    </a:lnTo>
                    <a:lnTo>
                      <a:pt x="42" y="20"/>
                    </a:lnTo>
                    <a:lnTo>
                      <a:pt x="42" y="13"/>
                    </a:lnTo>
                    <a:lnTo>
                      <a:pt x="49" y="13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3" name="Line 1131"/>
              <p:cNvSpPr>
                <a:spLocks noChangeShapeType="1"/>
              </p:cNvSpPr>
              <p:nvPr/>
            </p:nvSpPr>
            <p:spPr bwMode="auto">
              <a:xfrm>
                <a:off x="4517" y="1840"/>
                <a:ext cx="15" cy="2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4" name="Freeform 1132"/>
              <p:cNvSpPr>
                <a:spLocks/>
              </p:cNvSpPr>
              <p:nvPr/>
            </p:nvSpPr>
            <p:spPr bwMode="auto">
              <a:xfrm>
                <a:off x="4454" y="1840"/>
                <a:ext cx="79" cy="70"/>
              </a:xfrm>
              <a:custGeom>
                <a:avLst/>
                <a:gdLst>
                  <a:gd name="T0" fmla="*/ 70 w 79"/>
                  <a:gd name="T1" fmla="*/ 15 h 70"/>
                  <a:gd name="T2" fmla="*/ 70 w 79"/>
                  <a:gd name="T3" fmla="*/ 23 h 70"/>
                  <a:gd name="T4" fmla="*/ 78 w 79"/>
                  <a:gd name="T5" fmla="*/ 38 h 70"/>
                  <a:gd name="T6" fmla="*/ 70 w 79"/>
                  <a:gd name="T7" fmla="*/ 54 h 70"/>
                  <a:gd name="T8" fmla="*/ 63 w 79"/>
                  <a:gd name="T9" fmla="*/ 38 h 70"/>
                  <a:gd name="T10" fmla="*/ 55 w 79"/>
                  <a:gd name="T11" fmla="*/ 46 h 70"/>
                  <a:gd name="T12" fmla="*/ 55 w 79"/>
                  <a:gd name="T13" fmla="*/ 54 h 70"/>
                  <a:gd name="T14" fmla="*/ 63 w 79"/>
                  <a:gd name="T15" fmla="*/ 62 h 70"/>
                  <a:gd name="T16" fmla="*/ 55 w 79"/>
                  <a:gd name="T17" fmla="*/ 69 h 70"/>
                  <a:gd name="T18" fmla="*/ 55 w 79"/>
                  <a:gd name="T19" fmla="*/ 62 h 70"/>
                  <a:gd name="T20" fmla="*/ 47 w 79"/>
                  <a:gd name="T21" fmla="*/ 62 h 70"/>
                  <a:gd name="T22" fmla="*/ 39 w 79"/>
                  <a:gd name="T23" fmla="*/ 54 h 70"/>
                  <a:gd name="T24" fmla="*/ 39 w 79"/>
                  <a:gd name="T25" fmla="*/ 46 h 70"/>
                  <a:gd name="T26" fmla="*/ 39 w 79"/>
                  <a:gd name="T27" fmla="*/ 38 h 70"/>
                  <a:gd name="T28" fmla="*/ 31 w 79"/>
                  <a:gd name="T29" fmla="*/ 31 h 70"/>
                  <a:gd name="T30" fmla="*/ 24 w 79"/>
                  <a:gd name="T31" fmla="*/ 38 h 70"/>
                  <a:gd name="T32" fmla="*/ 24 w 79"/>
                  <a:gd name="T33" fmla="*/ 31 h 70"/>
                  <a:gd name="T34" fmla="*/ 16 w 79"/>
                  <a:gd name="T35" fmla="*/ 38 h 70"/>
                  <a:gd name="T36" fmla="*/ 16 w 79"/>
                  <a:gd name="T37" fmla="*/ 31 h 70"/>
                  <a:gd name="T38" fmla="*/ 8 w 79"/>
                  <a:gd name="T39" fmla="*/ 46 h 70"/>
                  <a:gd name="T40" fmla="*/ 0 w 79"/>
                  <a:gd name="T41" fmla="*/ 46 h 70"/>
                  <a:gd name="T42" fmla="*/ 8 w 79"/>
                  <a:gd name="T43" fmla="*/ 31 h 70"/>
                  <a:gd name="T44" fmla="*/ 16 w 79"/>
                  <a:gd name="T45" fmla="*/ 23 h 70"/>
                  <a:gd name="T46" fmla="*/ 24 w 79"/>
                  <a:gd name="T47" fmla="*/ 15 h 70"/>
                  <a:gd name="T48" fmla="*/ 31 w 79"/>
                  <a:gd name="T49" fmla="*/ 23 h 70"/>
                  <a:gd name="T50" fmla="*/ 31 w 79"/>
                  <a:gd name="T51" fmla="*/ 31 h 70"/>
                  <a:gd name="T52" fmla="*/ 39 w 79"/>
                  <a:gd name="T53" fmla="*/ 23 h 70"/>
                  <a:gd name="T54" fmla="*/ 47 w 79"/>
                  <a:gd name="T55" fmla="*/ 23 h 70"/>
                  <a:gd name="T56" fmla="*/ 47 w 79"/>
                  <a:gd name="T57" fmla="*/ 15 h 70"/>
                  <a:gd name="T58" fmla="*/ 55 w 79"/>
                  <a:gd name="T59" fmla="*/ 15 h 70"/>
                  <a:gd name="T60" fmla="*/ 55 w 79"/>
                  <a:gd name="T61" fmla="*/ 0 h 70"/>
                  <a:gd name="T62" fmla="*/ 63 w 79"/>
                  <a:gd name="T63" fmla="*/ 0 h 70"/>
                  <a:gd name="T64" fmla="*/ 70 w 79"/>
                  <a:gd name="T65" fmla="*/ 7 h 70"/>
                  <a:gd name="T66" fmla="*/ 70 w 79"/>
                  <a:gd name="T67" fmla="*/ 15 h 70"/>
                  <a:gd name="T68" fmla="*/ 70 w 79"/>
                  <a:gd name="T69" fmla="*/ 23 h 70"/>
                  <a:gd name="T70" fmla="*/ 78 w 79"/>
                  <a:gd name="T71" fmla="*/ 38 h 70"/>
                  <a:gd name="T72" fmla="*/ 70 w 79"/>
                  <a:gd name="T73" fmla="*/ 54 h 70"/>
                  <a:gd name="T74" fmla="*/ 63 w 79"/>
                  <a:gd name="T75" fmla="*/ 38 h 70"/>
                  <a:gd name="T76" fmla="*/ 55 w 79"/>
                  <a:gd name="T77" fmla="*/ 46 h 70"/>
                  <a:gd name="T78" fmla="*/ 63 w 79"/>
                  <a:gd name="T79" fmla="*/ 54 h 70"/>
                  <a:gd name="T80" fmla="*/ 55 w 79"/>
                  <a:gd name="T81" fmla="*/ 62 h 70"/>
                  <a:gd name="T82" fmla="*/ 47 w 79"/>
                  <a:gd name="T83" fmla="*/ 62 h 70"/>
                  <a:gd name="T84" fmla="*/ 39 w 79"/>
                  <a:gd name="T85" fmla="*/ 54 h 70"/>
                  <a:gd name="T86" fmla="*/ 39 w 79"/>
                  <a:gd name="T87" fmla="*/ 46 h 70"/>
                  <a:gd name="T88" fmla="*/ 39 w 79"/>
                  <a:gd name="T89" fmla="*/ 38 h 70"/>
                  <a:gd name="T90" fmla="*/ 31 w 79"/>
                  <a:gd name="T91" fmla="*/ 31 h 70"/>
                  <a:gd name="T92" fmla="*/ 24 w 79"/>
                  <a:gd name="T93" fmla="*/ 38 h 70"/>
                  <a:gd name="T94" fmla="*/ 24 w 79"/>
                  <a:gd name="T95" fmla="*/ 31 h 70"/>
                  <a:gd name="T96" fmla="*/ 16 w 79"/>
                  <a:gd name="T97" fmla="*/ 38 h 70"/>
                  <a:gd name="T98" fmla="*/ 16 w 79"/>
                  <a:gd name="T99" fmla="*/ 31 h 70"/>
                  <a:gd name="T100" fmla="*/ 8 w 79"/>
                  <a:gd name="T101" fmla="*/ 46 h 70"/>
                  <a:gd name="T102" fmla="*/ 0 w 79"/>
                  <a:gd name="T103" fmla="*/ 38 h 70"/>
                  <a:gd name="T104" fmla="*/ 8 w 79"/>
                  <a:gd name="T105" fmla="*/ 31 h 70"/>
                  <a:gd name="T106" fmla="*/ 16 w 79"/>
                  <a:gd name="T107" fmla="*/ 23 h 70"/>
                  <a:gd name="T108" fmla="*/ 24 w 79"/>
                  <a:gd name="T109" fmla="*/ 15 h 70"/>
                  <a:gd name="T110" fmla="*/ 31 w 79"/>
                  <a:gd name="T111" fmla="*/ 23 h 70"/>
                  <a:gd name="T112" fmla="*/ 31 w 79"/>
                  <a:gd name="T113" fmla="*/ 31 h 70"/>
                  <a:gd name="T114" fmla="*/ 39 w 79"/>
                  <a:gd name="T115" fmla="*/ 23 h 70"/>
                  <a:gd name="T116" fmla="*/ 47 w 79"/>
                  <a:gd name="T117" fmla="*/ 23 h 70"/>
                  <a:gd name="T118" fmla="*/ 47 w 79"/>
                  <a:gd name="T119" fmla="*/ 15 h 70"/>
                  <a:gd name="T120" fmla="*/ 55 w 79"/>
                  <a:gd name="T121" fmla="*/ 15 h 70"/>
                  <a:gd name="T122" fmla="*/ 55 w 79"/>
                  <a:gd name="T123" fmla="*/ 0 h 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"/>
                  <a:gd name="T187" fmla="*/ 0 h 70"/>
                  <a:gd name="T188" fmla="*/ 79 w 79"/>
                  <a:gd name="T189" fmla="*/ 70 h 7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" h="70">
                    <a:moveTo>
                      <a:pt x="70" y="15"/>
                    </a:moveTo>
                    <a:lnTo>
                      <a:pt x="70" y="23"/>
                    </a:lnTo>
                    <a:lnTo>
                      <a:pt x="78" y="38"/>
                    </a:lnTo>
                    <a:lnTo>
                      <a:pt x="70" y="54"/>
                    </a:lnTo>
                    <a:lnTo>
                      <a:pt x="63" y="38"/>
                    </a:lnTo>
                    <a:lnTo>
                      <a:pt x="55" y="46"/>
                    </a:lnTo>
                    <a:lnTo>
                      <a:pt x="55" y="54"/>
                    </a:lnTo>
                    <a:lnTo>
                      <a:pt x="63" y="62"/>
                    </a:lnTo>
                    <a:lnTo>
                      <a:pt x="55" y="69"/>
                    </a:lnTo>
                    <a:lnTo>
                      <a:pt x="55" y="62"/>
                    </a:lnTo>
                    <a:lnTo>
                      <a:pt x="47" y="62"/>
                    </a:lnTo>
                    <a:lnTo>
                      <a:pt x="39" y="54"/>
                    </a:lnTo>
                    <a:lnTo>
                      <a:pt x="39" y="46"/>
                    </a:lnTo>
                    <a:lnTo>
                      <a:pt x="39" y="38"/>
                    </a:lnTo>
                    <a:lnTo>
                      <a:pt x="31" y="31"/>
                    </a:lnTo>
                    <a:lnTo>
                      <a:pt x="24" y="38"/>
                    </a:lnTo>
                    <a:lnTo>
                      <a:pt x="24" y="31"/>
                    </a:lnTo>
                    <a:lnTo>
                      <a:pt x="16" y="38"/>
                    </a:lnTo>
                    <a:lnTo>
                      <a:pt x="16" y="31"/>
                    </a:lnTo>
                    <a:lnTo>
                      <a:pt x="8" y="46"/>
                    </a:lnTo>
                    <a:lnTo>
                      <a:pt x="0" y="46"/>
                    </a:lnTo>
                    <a:lnTo>
                      <a:pt x="8" y="31"/>
                    </a:lnTo>
                    <a:lnTo>
                      <a:pt x="16" y="23"/>
                    </a:lnTo>
                    <a:lnTo>
                      <a:pt x="24" y="15"/>
                    </a:lnTo>
                    <a:lnTo>
                      <a:pt x="31" y="23"/>
                    </a:lnTo>
                    <a:lnTo>
                      <a:pt x="31" y="31"/>
                    </a:lnTo>
                    <a:lnTo>
                      <a:pt x="39" y="23"/>
                    </a:lnTo>
                    <a:lnTo>
                      <a:pt x="47" y="23"/>
                    </a:lnTo>
                    <a:lnTo>
                      <a:pt x="47" y="15"/>
                    </a:lnTo>
                    <a:lnTo>
                      <a:pt x="55" y="15"/>
                    </a:lnTo>
                    <a:lnTo>
                      <a:pt x="55" y="0"/>
                    </a:lnTo>
                    <a:lnTo>
                      <a:pt x="63" y="0"/>
                    </a:lnTo>
                    <a:lnTo>
                      <a:pt x="70" y="7"/>
                    </a:lnTo>
                    <a:lnTo>
                      <a:pt x="70" y="15"/>
                    </a:lnTo>
                    <a:lnTo>
                      <a:pt x="70" y="23"/>
                    </a:lnTo>
                    <a:lnTo>
                      <a:pt x="78" y="38"/>
                    </a:lnTo>
                    <a:lnTo>
                      <a:pt x="70" y="54"/>
                    </a:lnTo>
                    <a:lnTo>
                      <a:pt x="63" y="38"/>
                    </a:lnTo>
                    <a:lnTo>
                      <a:pt x="55" y="46"/>
                    </a:lnTo>
                    <a:lnTo>
                      <a:pt x="63" y="54"/>
                    </a:lnTo>
                    <a:lnTo>
                      <a:pt x="55" y="62"/>
                    </a:lnTo>
                    <a:lnTo>
                      <a:pt x="47" y="62"/>
                    </a:lnTo>
                    <a:lnTo>
                      <a:pt x="39" y="54"/>
                    </a:lnTo>
                    <a:lnTo>
                      <a:pt x="39" y="46"/>
                    </a:lnTo>
                    <a:lnTo>
                      <a:pt x="39" y="38"/>
                    </a:lnTo>
                    <a:lnTo>
                      <a:pt x="31" y="31"/>
                    </a:lnTo>
                    <a:lnTo>
                      <a:pt x="24" y="38"/>
                    </a:lnTo>
                    <a:lnTo>
                      <a:pt x="24" y="31"/>
                    </a:lnTo>
                    <a:lnTo>
                      <a:pt x="16" y="38"/>
                    </a:lnTo>
                    <a:lnTo>
                      <a:pt x="16" y="31"/>
                    </a:lnTo>
                    <a:lnTo>
                      <a:pt x="8" y="46"/>
                    </a:lnTo>
                    <a:lnTo>
                      <a:pt x="0" y="38"/>
                    </a:lnTo>
                    <a:lnTo>
                      <a:pt x="8" y="31"/>
                    </a:lnTo>
                    <a:lnTo>
                      <a:pt x="16" y="23"/>
                    </a:lnTo>
                    <a:lnTo>
                      <a:pt x="24" y="15"/>
                    </a:lnTo>
                    <a:lnTo>
                      <a:pt x="31" y="23"/>
                    </a:lnTo>
                    <a:lnTo>
                      <a:pt x="31" y="31"/>
                    </a:lnTo>
                    <a:lnTo>
                      <a:pt x="39" y="23"/>
                    </a:lnTo>
                    <a:lnTo>
                      <a:pt x="47" y="23"/>
                    </a:lnTo>
                    <a:lnTo>
                      <a:pt x="47" y="15"/>
                    </a:lnTo>
                    <a:lnTo>
                      <a:pt x="55" y="15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5" name="Freeform 1133"/>
              <p:cNvSpPr>
                <a:spLocks/>
              </p:cNvSpPr>
              <p:nvPr/>
            </p:nvSpPr>
            <p:spPr bwMode="auto">
              <a:xfrm>
                <a:off x="4485" y="1832"/>
                <a:ext cx="9" cy="8"/>
              </a:xfrm>
              <a:custGeom>
                <a:avLst/>
                <a:gdLst>
                  <a:gd name="T0" fmla="*/ 0 w 9"/>
                  <a:gd name="T1" fmla="*/ 4 h 8"/>
                  <a:gd name="T2" fmla="*/ 0 w 9"/>
                  <a:gd name="T3" fmla="*/ 4 h 8"/>
                  <a:gd name="T4" fmla="*/ 4 w 9"/>
                  <a:gd name="T5" fmla="*/ 0 h 8"/>
                  <a:gd name="T6" fmla="*/ 8 w 9"/>
                  <a:gd name="T7" fmla="*/ 4 h 8"/>
                  <a:gd name="T8" fmla="*/ 0 w 9"/>
                  <a:gd name="T9" fmla="*/ 7 h 8"/>
                  <a:gd name="T10" fmla="*/ 0 w 9"/>
                  <a:gd name="T11" fmla="*/ 4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8"/>
                  <a:gd name="T20" fmla="*/ 9 w 9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8">
                    <a:moveTo>
                      <a:pt x="0" y="4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0" y="7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6" name="Freeform 1134"/>
              <p:cNvSpPr>
                <a:spLocks/>
              </p:cNvSpPr>
              <p:nvPr/>
            </p:nvSpPr>
            <p:spPr bwMode="auto">
              <a:xfrm>
                <a:off x="4485" y="1832"/>
                <a:ext cx="17" cy="16"/>
              </a:xfrm>
              <a:custGeom>
                <a:avLst/>
                <a:gdLst>
                  <a:gd name="T0" fmla="*/ 8 w 17"/>
                  <a:gd name="T1" fmla="*/ 8 h 16"/>
                  <a:gd name="T2" fmla="*/ 16 w 17"/>
                  <a:gd name="T3" fmla="*/ 8 h 16"/>
                  <a:gd name="T4" fmla="*/ 16 w 17"/>
                  <a:gd name="T5" fmla="*/ 15 h 16"/>
                  <a:gd name="T6" fmla="*/ 0 w 17"/>
                  <a:gd name="T7" fmla="*/ 15 h 16"/>
                  <a:gd name="T8" fmla="*/ 0 w 17"/>
                  <a:gd name="T9" fmla="*/ 8 h 16"/>
                  <a:gd name="T10" fmla="*/ 8 w 17"/>
                  <a:gd name="T11" fmla="*/ 0 h 16"/>
                  <a:gd name="T12" fmla="*/ 16 w 17"/>
                  <a:gd name="T13" fmla="*/ 8 h 16"/>
                  <a:gd name="T14" fmla="*/ 0 w 17"/>
                  <a:gd name="T15" fmla="*/ 15 h 16"/>
                  <a:gd name="T16" fmla="*/ 0 w 17"/>
                  <a:gd name="T17" fmla="*/ 8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6"/>
                  <a:gd name="T29" fmla="*/ 17 w 17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6">
                    <a:moveTo>
                      <a:pt x="8" y="8"/>
                    </a:moveTo>
                    <a:lnTo>
                      <a:pt x="16" y="8"/>
                    </a:lnTo>
                    <a:lnTo>
                      <a:pt x="16" y="15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0" y="15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7" name="Freeform 1135"/>
              <p:cNvSpPr>
                <a:spLocks/>
              </p:cNvSpPr>
              <p:nvPr/>
            </p:nvSpPr>
            <p:spPr bwMode="auto">
              <a:xfrm>
                <a:off x="4478" y="1816"/>
                <a:ext cx="8" cy="24"/>
              </a:xfrm>
              <a:custGeom>
                <a:avLst/>
                <a:gdLst>
                  <a:gd name="T0" fmla="*/ 7 w 8"/>
                  <a:gd name="T1" fmla="*/ 0 h 24"/>
                  <a:gd name="T2" fmla="*/ 7 w 8"/>
                  <a:gd name="T3" fmla="*/ 0 h 24"/>
                  <a:gd name="T4" fmla="*/ 7 w 8"/>
                  <a:gd name="T5" fmla="*/ 12 h 24"/>
                  <a:gd name="T6" fmla="*/ 0 w 8"/>
                  <a:gd name="T7" fmla="*/ 23 h 24"/>
                  <a:gd name="T8" fmla="*/ 0 w 8"/>
                  <a:gd name="T9" fmla="*/ 18 h 24"/>
                  <a:gd name="T10" fmla="*/ 7 w 8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24"/>
                  <a:gd name="T20" fmla="*/ 8 w 8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24">
                    <a:moveTo>
                      <a:pt x="7" y="0"/>
                    </a:moveTo>
                    <a:lnTo>
                      <a:pt x="7" y="0"/>
                    </a:lnTo>
                    <a:lnTo>
                      <a:pt x="7" y="12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8" name="Freeform 1136"/>
              <p:cNvSpPr>
                <a:spLocks/>
              </p:cNvSpPr>
              <p:nvPr/>
            </p:nvSpPr>
            <p:spPr bwMode="auto">
              <a:xfrm>
                <a:off x="4478" y="1816"/>
                <a:ext cx="16" cy="32"/>
              </a:xfrm>
              <a:custGeom>
                <a:avLst/>
                <a:gdLst>
                  <a:gd name="T0" fmla="*/ 15 w 16"/>
                  <a:gd name="T1" fmla="*/ 16 h 32"/>
                  <a:gd name="T2" fmla="*/ 15 w 16"/>
                  <a:gd name="T3" fmla="*/ 16 h 32"/>
                  <a:gd name="T4" fmla="*/ 0 w 16"/>
                  <a:gd name="T5" fmla="*/ 31 h 32"/>
                  <a:gd name="T6" fmla="*/ 0 w 16"/>
                  <a:gd name="T7" fmla="*/ 24 h 32"/>
                  <a:gd name="T8" fmla="*/ 15 w 16"/>
                  <a:gd name="T9" fmla="*/ 0 h 32"/>
                  <a:gd name="T10" fmla="*/ 15 w 16"/>
                  <a:gd name="T11" fmla="*/ 16 h 32"/>
                  <a:gd name="T12" fmla="*/ 0 w 16"/>
                  <a:gd name="T13" fmla="*/ 31 h 32"/>
                  <a:gd name="T14" fmla="*/ 0 w 16"/>
                  <a:gd name="T15" fmla="*/ 24 h 32"/>
                  <a:gd name="T16" fmla="*/ 15 w 16"/>
                  <a:gd name="T17" fmla="*/ 0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32"/>
                  <a:gd name="T29" fmla="*/ 16 w 16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32">
                    <a:moveTo>
                      <a:pt x="15" y="16"/>
                    </a:moveTo>
                    <a:lnTo>
                      <a:pt x="15" y="16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15" y="0"/>
                    </a:lnTo>
                    <a:lnTo>
                      <a:pt x="15" y="16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19" name="Freeform 1137"/>
              <p:cNvSpPr>
                <a:spLocks/>
              </p:cNvSpPr>
              <p:nvPr/>
            </p:nvSpPr>
            <p:spPr bwMode="auto">
              <a:xfrm>
                <a:off x="4517" y="1832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8 h 9"/>
                  <a:gd name="T6" fmla="*/ 0 w 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9"/>
                  <a:gd name="T14" fmla="*/ 1 w 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0" name="Freeform 1138"/>
              <p:cNvSpPr>
                <a:spLocks/>
              </p:cNvSpPr>
              <p:nvPr/>
            </p:nvSpPr>
            <p:spPr bwMode="auto">
              <a:xfrm>
                <a:off x="4517" y="1832"/>
                <a:ext cx="1" cy="9"/>
              </a:xfrm>
              <a:custGeom>
                <a:avLst/>
                <a:gdLst>
                  <a:gd name="T0" fmla="*/ 0 w 1"/>
                  <a:gd name="T1" fmla="*/ 0 h 9"/>
                  <a:gd name="T2" fmla="*/ 0 w 1"/>
                  <a:gd name="T3" fmla="*/ 0 h 9"/>
                  <a:gd name="T4" fmla="*/ 0 w 1"/>
                  <a:gd name="T5" fmla="*/ 8 h 9"/>
                  <a:gd name="T6" fmla="*/ 0 w 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9"/>
                  <a:gd name="T14" fmla="*/ 1 w 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9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1" name="Freeform 1139"/>
              <p:cNvSpPr>
                <a:spLocks/>
              </p:cNvSpPr>
              <p:nvPr/>
            </p:nvSpPr>
            <p:spPr bwMode="auto">
              <a:xfrm>
                <a:off x="4493" y="1816"/>
                <a:ext cx="9" cy="17"/>
              </a:xfrm>
              <a:custGeom>
                <a:avLst/>
                <a:gdLst>
                  <a:gd name="T0" fmla="*/ 0 w 9"/>
                  <a:gd name="T1" fmla="*/ 0 h 17"/>
                  <a:gd name="T2" fmla="*/ 0 w 9"/>
                  <a:gd name="T3" fmla="*/ 0 h 17"/>
                  <a:gd name="T4" fmla="*/ 4 w 9"/>
                  <a:gd name="T5" fmla="*/ 0 h 17"/>
                  <a:gd name="T6" fmla="*/ 8 w 9"/>
                  <a:gd name="T7" fmla="*/ 11 h 17"/>
                  <a:gd name="T8" fmla="*/ 4 w 9"/>
                  <a:gd name="T9" fmla="*/ 16 h 17"/>
                  <a:gd name="T10" fmla="*/ 4 w 9"/>
                  <a:gd name="T11" fmla="*/ 11 h 17"/>
                  <a:gd name="T12" fmla="*/ 4 w 9"/>
                  <a:gd name="T13" fmla="*/ 5 h 17"/>
                  <a:gd name="T14" fmla="*/ 0 w 9"/>
                  <a:gd name="T15" fmla="*/ 5 h 17"/>
                  <a:gd name="T16" fmla="*/ 0 w 9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7"/>
                  <a:gd name="T29" fmla="*/ 9 w 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7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8" y="11"/>
                    </a:lnTo>
                    <a:lnTo>
                      <a:pt x="4" y="16"/>
                    </a:lnTo>
                    <a:lnTo>
                      <a:pt x="4" y="11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2" name="Freeform 1140"/>
              <p:cNvSpPr>
                <a:spLocks/>
              </p:cNvSpPr>
              <p:nvPr/>
            </p:nvSpPr>
            <p:spPr bwMode="auto">
              <a:xfrm>
                <a:off x="4493" y="1816"/>
                <a:ext cx="17" cy="25"/>
              </a:xfrm>
              <a:custGeom>
                <a:avLst/>
                <a:gdLst>
                  <a:gd name="T0" fmla="*/ 8 w 17"/>
                  <a:gd name="T1" fmla="*/ 8 h 25"/>
                  <a:gd name="T2" fmla="*/ 8 w 17"/>
                  <a:gd name="T3" fmla="*/ 8 h 25"/>
                  <a:gd name="T4" fmla="*/ 16 w 17"/>
                  <a:gd name="T5" fmla="*/ 16 h 25"/>
                  <a:gd name="T6" fmla="*/ 8 w 17"/>
                  <a:gd name="T7" fmla="*/ 24 h 25"/>
                  <a:gd name="T8" fmla="*/ 8 w 17"/>
                  <a:gd name="T9" fmla="*/ 16 h 25"/>
                  <a:gd name="T10" fmla="*/ 8 w 17"/>
                  <a:gd name="T11" fmla="*/ 8 h 25"/>
                  <a:gd name="T12" fmla="*/ 0 w 17"/>
                  <a:gd name="T13" fmla="*/ 8 h 25"/>
                  <a:gd name="T14" fmla="*/ 0 w 17"/>
                  <a:gd name="T15" fmla="*/ 0 h 25"/>
                  <a:gd name="T16" fmla="*/ 8 w 17"/>
                  <a:gd name="T17" fmla="*/ 0 h 25"/>
                  <a:gd name="T18" fmla="*/ 16 w 17"/>
                  <a:gd name="T19" fmla="*/ 16 h 25"/>
                  <a:gd name="T20" fmla="*/ 8 w 17"/>
                  <a:gd name="T21" fmla="*/ 24 h 25"/>
                  <a:gd name="T22" fmla="*/ 8 w 17"/>
                  <a:gd name="T23" fmla="*/ 16 h 25"/>
                  <a:gd name="T24" fmla="*/ 8 w 17"/>
                  <a:gd name="T25" fmla="*/ 8 h 25"/>
                  <a:gd name="T26" fmla="*/ 0 w 17"/>
                  <a:gd name="T27" fmla="*/ 8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25"/>
                  <a:gd name="T44" fmla="*/ 17 w 17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25">
                    <a:moveTo>
                      <a:pt x="8" y="8"/>
                    </a:moveTo>
                    <a:lnTo>
                      <a:pt x="8" y="8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6" y="16"/>
                    </a:lnTo>
                    <a:lnTo>
                      <a:pt x="8" y="24"/>
                    </a:lnTo>
                    <a:lnTo>
                      <a:pt x="8" y="16"/>
                    </a:lnTo>
                    <a:lnTo>
                      <a:pt x="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3" name="Line 1141"/>
              <p:cNvSpPr>
                <a:spLocks noChangeShapeType="1"/>
              </p:cNvSpPr>
              <p:nvPr/>
            </p:nvSpPr>
            <p:spPr bwMode="auto">
              <a:xfrm flipV="1">
                <a:off x="4497" y="1816"/>
                <a:ext cx="0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4" name="Freeform 1142"/>
              <p:cNvSpPr>
                <a:spLocks/>
              </p:cNvSpPr>
              <p:nvPr/>
            </p:nvSpPr>
            <p:spPr bwMode="auto">
              <a:xfrm>
                <a:off x="4462" y="1824"/>
                <a:ext cx="16" cy="24"/>
              </a:xfrm>
              <a:custGeom>
                <a:avLst/>
                <a:gdLst>
                  <a:gd name="T0" fmla="*/ 5 w 16"/>
                  <a:gd name="T1" fmla="*/ 0 h 24"/>
                  <a:gd name="T2" fmla="*/ 5 w 16"/>
                  <a:gd name="T3" fmla="*/ 0 h 24"/>
                  <a:gd name="T4" fmla="*/ 10 w 16"/>
                  <a:gd name="T5" fmla="*/ 0 h 24"/>
                  <a:gd name="T6" fmla="*/ 15 w 16"/>
                  <a:gd name="T7" fmla="*/ 0 h 24"/>
                  <a:gd name="T8" fmla="*/ 10 w 16"/>
                  <a:gd name="T9" fmla="*/ 12 h 24"/>
                  <a:gd name="T10" fmla="*/ 10 w 16"/>
                  <a:gd name="T11" fmla="*/ 17 h 24"/>
                  <a:gd name="T12" fmla="*/ 10 w 16"/>
                  <a:gd name="T13" fmla="*/ 23 h 24"/>
                  <a:gd name="T14" fmla="*/ 0 w 16"/>
                  <a:gd name="T15" fmla="*/ 12 h 24"/>
                  <a:gd name="T16" fmla="*/ 5 w 16"/>
                  <a:gd name="T17" fmla="*/ 12 h 24"/>
                  <a:gd name="T18" fmla="*/ 5 w 16"/>
                  <a:gd name="T19" fmla="*/ 0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24"/>
                  <a:gd name="T32" fmla="*/ 16 w 16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24">
                    <a:moveTo>
                      <a:pt x="5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0" y="12"/>
                    </a:lnTo>
                    <a:lnTo>
                      <a:pt x="10" y="17"/>
                    </a:lnTo>
                    <a:lnTo>
                      <a:pt x="10" y="23"/>
                    </a:lnTo>
                    <a:lnTo>
                      <a:pt x="0" y="12"/>
                    </a:lnTo>
                    <a:lnTo>
                      <a:pt x="5" y="12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5" name="Freeform 1143"/>
              <p:cNvSpPr>
                <a:spLocks/>
              </p:cNvSpPr>
              <p:nvPr/>
            </p:nvSpPr>
            <p:spPr bwMode="auto">
              <a:xfrm>
                <a:off x="4462" y="1824"/>
                <a:ext cx="24" cy="32"/>
              </a:xfrm>
              <a:custGeom>
                <a:avLst/>
                <a:gdLst>
                  <a:gd name="T0" fmla="*/ 16 w 24"/>
                  <a:gd name="T1" fmla="*/ 0 h 32"/>
                  <a:gd name="T2" fmla="*/ 23 w 24"/>
                  <a:gd name="T3" fmla="*/ 0 h 32"/>
                  <a:gd name="T4" fmla="*/ 16 w 24"/>
                  <a:gd name="T5" fmla="*/ 16 h 32"/>
                  <a:gd name="T6" fmla="*/ 16 w 24"/>
                  <a:gd name="T7" fmla="*/ 31 h 32"/>
                  <a:gd name="T8" fmla="*/ 0 w 24"/>
                  <a:gd name="T9" fmla="*/ 16 h 32"/>
                  <a:gd name="T10" fmla="*/ 8 w 24"/>
                  <a:gd name="T11" fmla="*/ 16 h 32"/>
                  <a:gd name="T12" fmla="*/ 8 w 24"/>
                  <a:gd name="T13" fmla="*/ 0 h 32"/>
                  <a:gd name="T14" fmla="*/ 16 w 24"/>
                  <a:gd name="T15" fmla="*/ 0 h 32"/>
                  <a:gd name="T16" fmla="*/ 23 w 24"/>
                  <a:gd name="T17" fmla="*/ 0 h 32"/>
                  <a:gd name="T18" fmla="*/ 16 w 24"/>
                  <a:gd name="T19" fmla="*/ 16 h 32"/>
                  <a:gd name="T20" fmla="*/ 16 w 24"/>
                  <a:gd name="T21" fmla="*/ 23 h 32"/>
                  <a:gd name="T22" fmla="*/ 16 w 24"/>
                  <a:gd name="T23" fmla="*/ 31 h 32"/>
                  <a:gd name="T24" fmla="*/ 0 w 24"/>
                  <a:gd name="T25" fmla="*/ 16 h 32"/>
                  <a:gd name="T26" fmla="*/ 8 w 24"/>
                  <a:gd name="T27" fmla="*/ 16 h 32"/>
                  <a:gd name="T28" fmla="*/ 8 w 24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"/>
                  <a:gd name="T46" fmla="*/ 0 h 32"/>
                  <a:gd name="T47" fmla="*/ 24 w 24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" h="32">
                    <a:moveTo>
                      <a:pt x="16" y="0"/>
                    </a:moveTo>
                    <a:lnTo>
                      <a:pt x="23" y="0"/>
                    </a:lnTo>
                    <a:lnTo>
                      <a:pt x="16" y="16"/>
                    </a:lnTo>
                    <a:lnTo>
                      <a:pt x="16" y="31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16" y="16"/>
                    </a:lnTo>
                    <a:lnTo>
                      <a:pt x="16" y="23"/>
                    </a:lnTo>
                    <a:lnTo>
                      <a:pt x="16" y="31"/>
                    </a:lnTo>
                    <a:lnTo>
                      <a:pt x="0" y="16"/>
                    </a:lnTo>
                    <a:lnTo>
                      <a:pt x="8" y="16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6" name="Freeform 1144"/>
              <p:cNvSpPr>
                <a:spLocks/>
              </p:cNvSpPr>
              <p:nvPr/>
            </p:nvSpPr>
            <p:spPr bwMode="auto">
              <a:xfrm>
                <a:off x="4454" y="1808"/>
                <a:ext cx="17" cy="17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5 w 17"/>
                  <a:gd name="T5" fmla="*/ 5 h 17"/>
                  <a:gd name="T6" fmla="*/ 16 w 17"/>
                  <a:gd name="T7" fmla="*/ 5 h 17"/>
                  <a:gd name="T8" fmla="*/ 16 w 17"/>
                  <a:gd name="T9" fmla="*/ 11 h 17"/>
                  <a:gd name="T10" fmla="*/ 5 w 17"/>
                  <a:gd name="T11" fmla="*/ 16 h 17"/>
                  <a:gd name="T12" fmla="*/ 0 w 17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7"/>
                  <a:gd name="T23" fmla="*/ 17 w 17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7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16" y="5"/>
                    </a:lnTo>
                    <a:lnTo>
                      <a:pt x="16" y="11"/>
                    </a:lnTo>
                    <a:lnTo>
                      <a:pt x="5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7" name="Freeform 1145"/>
              <p:cNvSpPr>
                <a:spLocks/>
              </p:cNvSpPr>
              <p:nvPr/>
            </p:nvSpPr>
            <p:spPr bwMode="auto">
              <a:xfrm>
                <a:off x="4454" y="1808"/>
                <a:ext cx="25" cy="25"/>
              </a:xfrm>
              <a:custGeom>
                <a:avLst/>
                <a:gdLst>
                  <a:gd name="T0" fmla="*/ 8 w 25"/>
                  <a:gd name="T1" fmla="*/ 8 h 25"/>
                  <a:gd name="T2" fmla="*/ 24 w 25"/>
                  <a:gd name="T3" fmla="*/ 8 h 25"/>
                  <a:gd name="T4" fmla="*/ 24 w 25"/>
                  <a:gd name="T5" fmla="*/ 16 h 25"/>
                  <a:gd name="T6" fmla="*/ 8 w 25"/>
                  <a:gd name="T7" fmla="*/ 24 h 25"/>
                  <a:gd name="T8" fmla="*/ 0 w 25"/>
                  <a:gd name="T9" fmla="*/ 0 h 25"/>
                  <a:gd name="T10" fmla="*/ 8 w 25"/>
                  <a:gd name="T11" fmla="*/ 8 h 25"/>
                  <a:gd name="T12" fmla="*/ 24 w 25"/>
                  <a:gd name="T13" fmla="*/ 8 h 25"/>
                  <a:gd name="T14" fmla="*/ 24 w 25"/>
                  <a:gd name="T15" fmla="*/ 16 h 25"/>
                  <a:gd name="T16" fmla="*/ 8 w 25"/>
                  <a:gd name="T17" fmla="*/ 24 h 25"/>
                  <a:gd name="T18" fmla="*/ 0 w 25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"/>
                  <a:gd name="T31" fmla="*/ 0 h 25"/>
                  <a:gd name="T32" fmla="*/ 25 w 25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" h="25">
                    <a:moveTo>
                      <a:pt x="8" y="8"/>
                    </a:moveTo>
                    <a:lnTo>
                      <a:pt x="24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0"/>
                    </a:lnTo>
                    <a:lnTo>
                      <a:pt x="8" y="8"/>
                    </a:lnTo>
                    <a:lnTo>
                      <a:pt x="24" y="8"/>
                    </a:lnTo>
                    <a:lnTo>
                      <a:pt x="24" y="16"/>
                    </a:lnTo>
                    <a:lnTo>
                      <a:pt x="8" y="2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8" name="Freeform 1146"/>
              <p:cNvSpPr>
                <a:spLocks/>
              </p:cNvSpPr>
              <p:nvPr/>
            </p:nvSpPr>
            <p:spPr bwMode="auto">
              <a:xfrm>
                <a:off x="4493" y="1801"/>
                <a:ext cx="17" cy="16"/>
              </a:xfrm>
              <a:custGeom>
                <a:avLst/>
                <a:gdLst>
                  <a:gd name="T0" fmla="*/ 0 w 17"/>
                  <a:gd name="T1" fmla="*/ 0 h 16"/>
                  <a:gd name="T2" fmla="*/ 0 w 17"/>
                  <a:gd name="T3" fmla="*/ 0 h 16"/>
                  <a:gd name="T4" fmla="*/ 11 w 17"/>
                  <a:gd name="T5" fmla="*/ 0 h 16"/>
                  <a:gd name="T6" fmla="*/ 11 w 17"/>
                  <a:gd name="T7" fmla="*/ 10 h 16"/>
                  <a:gd name="T8" fmla="*/ 16 w 17"/>
                  <a:gd name="T9" fmla="*/ 15 h 16"/>
                  <a:gd name="T10" fmla="*/ 11 w 17"/>
                  <a:gd name="T11" fmla="*/ 15 h 16"/>
                  <a:gd name="T12" fmla="*/ 0 w 17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6"/>
                  <a:gd name="T23" fmla="*/ 17 w 17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6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lnTo>
                      <a:pt x="11" y="10"/>
                    </a:lnTo>
                    <a:lnTo>
                      <a:pt x="16" y="15"/>
                    </a:lnTo>
                    <a:lnTo>
                      <a:pt x="11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29" name="Freeform 1147"/>
              <p:cNvSpPr>
                <a:spLocks/>
              </p:cNvSpPr>
              <p:nvPr/>
            </p:nvSpPr>
            <p:spPr bwMode="auto">
              <a:xfrm>
                <a:off x="4493" y="1801"/>
                <a:ext cx="25" cy="24"/>
              </a:xfrm>
              <a:custGeom>
                <a:avLst/>
                <a:gdLst>
                  <a:gd name="T0" fmla="*/ 16 w 25"/>
                  <a:gd name="T1" fmla="*/ 0 h 24"/>
                  <a:gd name="T2" fmla="*/ 16 w 25"/>
                  <a:gd name="T3" fmla="*/ 0 h 24"/>
                  <a:gd name="T4" fmla="*/ 16 w 25"/>
                  <a:gd name="T5" fmla="*/ 15 h 24"/>
                  <a:gd name="T6" fmla="*/ 24 w 25"/>
                  <a:gd name="T7" fmla="*/ 23 h 24"/>
                  <a:gd name="T8" fmla="*/ 16 w 25"/>
                  <a:gd name="T9" fmla="*/ 23 h 24"/>
                  <a:gd name="T10" fmla="*/ 0 w 25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24"/>
                  <a:gd name="T20" fmla="*/ 25 w 25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24">
                    <a:moveTo>
                      <a:pt x="16" y="0"/>
                    </a:moveTo>
                    <a:lnTo>
                      <a:pt x="16" y="0"/>
                    </a:lnTo>
                    <a:lnTo>
                      <a:pt x="16" y="15"/>
                    </a:lnTo>
                    <a:lnTo>
                      <a:pt x="24" y="23"/>
                    </a:lnTo>
                    <a:lnTo>
                      <a:pt x="16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0" name="Freeform 1148"/>
              <p:cNvSpPr>
                <a:spLocks/>
              </p:cNvSpPr>
              <p:nvPr/>
            </p:nvSpPr>
            <p:spPr bwMode="auto">
              <a:xfrm>
                <a:off x="4493" y="1801"/>
                <a:ext cx="25" cy="24"/>
              </a:xfrm>
              <a:custGeom>
                <a:avLst/>
                <a:gdLst>
                  <a:gd name="T0" fmla="*/ 0 w 25"/>
                  <a:gd name="T1" fmla="*/ 0 h 24"/>
                  <a:gd name="T2" fmla="*/ 0 w 25"/>
                  <a:gd name="T3" fmla="*/ 0 h 24"/>
                  <a:gd name="T4" fmla="*/ 16 w 25"/>
                  <a:gd name="T5" fmla="*/ 0 h 24"/>
                  <a:gd name="T6" fmla="*/ 16 w 25"/>
                  <a:gd name="T7" fmla="*/ 15 h 24"/>
                  <a:gd name="T8" fmla="*/ 24 w 25"/>
                  <a:gd name="T9" fmla="*/ 23 h 24"/>
                  <a:gd name="T10" fmla="*/ 16 w 25"/>
                  <a:gd name="T11" fmla="*/ 23 h 24"/>
                  <a:gd name="T12" fmla="*/ 0 w 25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4"/>
                  <a:gd name="T23" fmla="*/ 25 w 25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4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24" y="23"/>
                    </a:lnTo>
                    <a:lnTo>
                      <a:pt x="16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1" name="Freeform 1149"/>
              <p:cNvSpPr>
                <a:spLocks/>
              </p:cNvSpPr>
              <p:nvPr/>
            </p:nvSpPr>
            <p:spPr bwMode="auto">
              <a:xfrm>
                <a:off x="4478" y="1800"/>
                <a:ext cx="8" cy="2"/>
              </a:xfrm>
              <a:custGeom>
                <a:avLst/>
                <a:gdLst>
                  <a:gd name="T0" fmla="*/ 0 w 8"/>
                  <a:gd name="T1" fmla="*/ 1 h 2"/>
                  <a:gd name="T2" fmla="*/ 0 w 8"/>
                  <a:gd name="T3" fmla="*/ 1 h 2"/>
                  <a:gd name="T4" fmla="*/ 3 w 8"/>
                  <a:gd name="T5" fmla="*/ 0 h 2"/>
                  <a:gd name="T6" fmla="*/ 7 w 8"/>
                  <a:gd name="T7" fmla="*/ 0 h 2"/>
                  <a:gd name="T8" fmla="*/ 3 w 8"/>
                  <a:gd name="T9" fmla="*/ 1 h 2"/>
                  <a:gd name="T10" fmla="*/ 0 w 8"/>
                  <a:gd name="T11" fmla="*/ 0 h 2"/>
                  <a:gd name="T12" fmla="*/ 0 w 8"/>
                  <a:gd name="T13" fmla="*/ 1 h 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2"/>
                  <a:gd name="T23" fmla="*/ 8 w 8"/>
                  <a:gd name="T24" fmla="*/ 2 h 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2">
                    <a:moveTo>
                      <a:pt x="0" y="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2" name="Freeform 1150"/>
              <p:cNvSpPr>
                <a:spLocks/>
              </p:cNvSpPr>
              <p:nvPr/>
            </p:nvSpPr>
            <p:spPr bwMode="auto">
              <a:xfrm>
                <a:off x="4478" y="1801"/>
                <a:ext cx="16" cy="8"/>
              </a:xfrm>
              <a:custGeom>
                <a:avLst/>
                <a:gdLst>
                  <a:gd name="T0" fmla="*/ 7 w 16"/>
                  <a:gd name="T1" fmla="*/ 7 h 8"/>
                  <a:gd name="T2" fmla="*/ 15 w 16"/>
                  <a:gd name="T3" fmla="*/ 7 h 8"/>
                  <a:gd name="T4" fmla="*/ 7 w 16"/>
                  <a:gd name="T5" fmla="*/ 7 h 8"/>
                  <a:gd name="T6" fmla="*/ 0 w 16"/>
                  <a:gd name="T7" fmla="*/ 7 h 8"/>
                  <a:gd name="T8" fmla="*/ 0 w 16"/>
                  <a:gd name="T9" fmla="*/ 0 h 8"/>
                  <a:gd name="T10" fmla="*/ 7 w 16"/>
                  <a:gd name="T11" fmla="*/ 7 h 8"/>
                  <a:gd name="T12" fmla="*/ 15 w 16"/>
                  <a:gd name="T13" fmla="*/ 7 h 8"/>
                  <a:gd name="T14" fmla="*/ 7 w 16"/>
                  <a:gd name="T15" fmla="*/ 0 h 8"/>
                  <a:gd name="T16" fmla="*/ 0 w 16"/>
                  <a:gd name="T17" fmla="*/ 7 h 8"/>
                  <a:gd name="T18" fmla="*/ 0 w 16"/>
                  <a:gd name="T19" fmla="*/ 0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8"/>
                  <a:gd name="T32" fmla="*/ 16 w 16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8">
                    <a:moveTo>
                      <a:pt x="7" y="7"/>
                    </a:moveTo>
                    <a:lnTo>
                      <a:pt x="15" y="7"/>
                    </a:lnTo>
                    <a:lnTo>
                      <a:pt x="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15" y="7"/>
                    </a:lnTo>
                    <a:lnTo>
                      <a:pt x="7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3" name="Freeform 1151"/>
              <p:cNvSpPr>
                <a:spLocks/>
              </p:cNvSpPr>
              <p:nvPr/>
            </p:nvSpPr>
            <p:spPr bwMode="auto">
              <a:xfrm>
                <a:off x="4462" y="180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4" name="Freeform 1152"/>
              <p:cNvSpPr>
                <a:spLocks/>
              </p:cNvSpPr>
              <p:nvPr/>
            </p:nvSpPr>
            <p:spPr bwMode="auto">
              <a:xfrm>
                <a:off x="4462" y="1801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w 1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5" name="Freeform 1153"/>
              <p:cNvSpPr>
                <a:spLocks/>
              </p:cNvSpPr>
              <p:nvPr/>
            </p:nvSpPr>
            <p:spPr bwMode="auto">
              <a:xfrm>
                <a:off x="4454" y="1785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6" name="Freeform 1154"/>
              <p:cNvSpPr>
                <a:spLocks/>
              </p:cNvSpPr>
              <p:nvPr/>
            </p:nvSpPr>
            <p:spPr bwMode="auto">
              <a:xfrm>
                <a:off x="4454" y="1785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0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7" name="Freeform 1155"/>
              <p:cNvSpPr>
                <a:spLocks/>
              </p:cNvSpPr>
              <p:nvPr/>
            </p:nvSpPr>
            <p:spPr bwMode="auto">
              <a:xfrm>
                <a:off x="4454" y="176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8" name="Freeform 1156"/>
              <p:cNvSpPr>
                <a:spLocks/>
              </p:cNvSpPr>
              <p:nvPr/>
            </p:nvSpPr>
            <p:spPr bwMode="auto">
              <a:xfrm>
                <a:off x="4454" y="1762"/>
                <a:ext cx="9" cy="1"/>
              </a:xfrm>
              <a:custGeom>
                <a:avLst/>
                <a:gdLst>
                  <a:gd name="T0" fmla="*/ 8 w 9"/>
                  <a:gd name="T1" fmla="*/ 0 h 1"/>
                  <a:gd name="T2" fmla="*/ 8 w 9"/>
                  <a:gd name="T3" fmla="*/ 0 h 1"/>
                  <a:gd name="T4" fmla="*/ 0 w 9"/>
                  <a:gd name="T5" fmla="*/ 0 h 1"/>
                  <a:gd name="T6" fmla="*/ 8 w 9"/>
                  <a:gd name="T7" fmla="*/ 0 h 1"/>
                  <a:gd name="T8" fmla="*/ 0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8" y="0"/>
                    </a:move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39" name="Freeform 1157"/>
              <p:cNvSpPr>
                <a:spLocks/>
              </p:cNvSpPr>
              <p:nvPr/>
            </p:nvSpPr>
            <p:spPr bwMode="auto">
              <a:xfrm>
                <a:off x="4423" y="1700"/>
                <a:ext cx="63" cy="94"/>
              </a:xfrm>
              <a:custGeom>
                <a:avLst/>
                <a:gdLst>
                  <a:gd name="T0" fmla="*/ 35 w 63"/>
                  <a:gd name="T1" fmla="*/ 7 h 94"/>
                  <a:gd name="T2" fmla="*/ 35 w 63"/>
                  <a:gd name="T3" fmla="*/ 7 h 94"/>
                  <a:gd name="T4" fmla="*/ 35 w 63"/>
                  <a:gd name="T5" fmla="*/ 21 h 94"/>
                  <a:gd name="T6" fmla="*/ 42 w 63"/>
                  <a:gd name="T7" fmla="*/ 29 h 94"/>
                  <a:gd name="T8" fmla="*/ 35 w 63"/>
                  <a:gd name="T9" fmla="*/ 36 h 94"/>
                  <a:gd name="T10" fmla="*/ 27 w 63"/>
                  <a:gd name="T11" fmla="*/ 42 h 94"/>
                  <a:gd name="T12" fmla="*/ 21 w 63"/>
                  <a:gd name="T13" fmla="*/ 50 h 94"/>
                  <a:gd name="T14" fmla="*/ 27 w 63"/>
                  <a:gd name="T15" fmla="*/ 64 h 94"/>
                  <a:gd name="T16" fmla="*/ 35 w 63"/>
                  <a:gd name="T17" fmla="*/ 71 h 94"/>
                  <a:gd name="T18" fmla="*/ 35 w 63"/>
                  <a:gd name="T19" fmla="*/ 64 h 94"/>
                  <a:gd name="T20" fmla="*/ 42 w 63"/>
                  <a:gd name="T21" fmla="*/ 64 h 94"/>
                  <a:gd name="T22" fmla="*/ 49 w 63"/>
                  <a:gd name="T23" fmla="*/ 71 h 94"/>
                  <a:gd name="T24" fmla="*/ 55 w 63"/>
                  <a:gd name="T25" fmla="*/ 71 h 94"/>
                  <a:gd name="T26" fmla="*/ 55 w 63"/>
                  <a:gd name="T27" fmla="*/ 78 h 94"/>
                  <a:gd name="T28" fmla="*/ 55 w 63"/>
                  <a:gd name="T29" fmla="*/ 86 h 94"/>
                  <a:gd name="T30" fmla="*/ 62 w 63"/>
                  <a:gd name="T31" fmla="*/ 86 h 94"/>
                  <a:gd name="T32" fmla="*/ 62 w 63"/>
                  <a:gd name="T33" fmla="*/ 93 h 94"/>
                  <a:gd name="T34" fmla="*/ 55 w 63"/>
                  <a:gd name="T35" fmla="*/ 86 h 94"/>
                  <a:gd name="T36" fmla="*/ 49 w 63"/>
                  <a:gd name="T37" fmla="*/ 86 h 94"/>
                  <a:gd name="T38" fmla="*/ 42 w 63"/>
                  <a:gd name="T39" fmla="*/ 71 h 94"/>
                  <a:gd name="T40" fmla="*/ 42 w 63"/>
                  <a:gd name="T41" fmla="*/ 78 h 94"/>
                  <a:gd name="T42" fmla="*/ 27 w 63"/>
                  <a:gd name="T43" fmla="*/ 71 h 94"/>
                  <a:gd name="T44" fmla="*/ 21 w 63"/>
                  <a:gd name="T45" fmla="*/ 71 h 94"/>
                  <a:gd name="T46" fmla="*/ 14 w 63"/>
                  <a:gd name="T47" fmla="*/ 71 h 94"/>
                  <a:gd name="T48" fmla="*/ 14 w 63"/>
                  <a:gd name="T49" fmla="*/ 64 h 94"/>
                  <a:gd name="T50" fmla="*/ 14 w 63"/>
                  <a:gd name="T51" fmla="*/ 57 h 94"/>
                  <a:gd name="T52" fmla="*/ 14 w 63"/>
                  <a:gd name="T53" fmla="*/ 64 h 94"/>
                  <a:gd name="T54" fmla="*/ 7 w 63"/>
                  <a:gd name="T55" fmla="*/ 57 h 94"/>
                  <a:gd name="T56" fmla="*/ 0 w 63"/>
                  <a:gd name="T57" fmla="*/ 36 h 94"/>
                  <a:gd name="T58" fmla="*/ 7 w 63"/>
                  <a:gd name="T59" fmla="*/ 36 h 94"/>
                  <a:gd name="T60" fmla="*/ 14 w 63"/>
                  <a:gd name="T61" fmla="*/ 7 h 94"/>
                  <a:gd name="T62" fmla="*/ 14 w 63"/>
                  <a:gd name="T63" fmla="*/ 0 h 94"/>
                  <a:gd name="T64" fmla="*/ 27 w 63"/>
                  <a:gd name="T65" fmla="*/ 7 h 94"/>
                  <a:gd name="T66" fmla="*/ 35 w 63"/>
                  <a:gd name="T67" fmla="*/ 7 h 94"/>
                  <a:gd name="T68" fmla="*/ 35 w 63"/>
                  <a:gd name="T69" fmla="*/ 0 h 94"/>
                  <a:gd name="T70" fmla="*/ 35 w 63"/>
                  <a:gd name="T71" fmla="*/ 7 h 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3"/>
                  <a:gd name="T109" fmla="*/ 0 h 94"/>
                  <a:gd name="T110" fmla="*/ 63 w 63"/>
                  <a:gd name="T111" fmla="*/ 94 h 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3" h="94">
                    <a:moveTo>
                      <a:pt x="35" y="7"/>
                    </a:moveTo>
                    <a:lnTo>
                      <a:pt x="35" y="7"/>
                    </a:lnTo>
                    <a:lnTo>
                      <a:pt x="35" y="21"/>
                    </a:lnTo>
                    <a:lnTo>
                      <a:pt x="42" y="29"/>
                    </a:lnTo>
                    <a:lnTo>
                      <a:pt x="35" y="36"/>
                    </a:lnTo>
                    <a:lnTo>
                      <a:pt x="27" y="42"/>
                    </a:lnTo>
                    <a:lnTo>
                      <a:pt x="21" y="50"/>
                    </a:lnTo>
                    <a:lnTo>
                      <a:pt x="27" y="64"/>
                    </a:lnTo>
                    <a:lnTo>
                      <a:pt x="35" y="71"/>
                    </a:lnTo>
                    <a:lnTo>
                      <a:pt x="35" y="64"/>
                    </a:lnTo>
                    <a:lnTo>
                      <a:pt x="42" y="64"/>
                    </a:lnTo>
                    <a:lnTo>
                      <a:pt x="49" y="71"/>
                    </a:lnTo>
                    <a:lnTo>
                      <a:pt x="55" y="71"/>
                    </a:lnTo>
                    <a:lnTo>
                      <a:pt x="55" y="78"/>
                    </a:lnTo>
                    <a:lnTo>
                      <a:pt x="55" y="86"/>
                    </a:lnTo>
                    <a:lnTo>
                      <a:pt x="62" y="86"/>
                    </a:lnTo>
                    <a:lnTo>
                      <a:pt x="62" y="93"/>
                    </a:lnTo>
                    <a:lnTo>
                      <a:pt x="55" y="86"/>
                    </a:lnTo>
                    <a:lnTo>
                      <a:pt x="49" y="86"/>
                    </a:lnTo>
                    <a:lnTo>
                      <a:pt x="42" y="71"/>
                    </a:lnTo>
                    <a:lnTo>
                      <a:pt x="42" y="78"/>
                    </a:lnTo>
                    <a:lnTo>
                      <a:pt x="27" y="71"/>
                    </a:lnTo>
                    <a:lnTo>
                      <a:pt x="21" y="71"/>
                    </a:lnTo>
                    <a:lnTo>
                      <a:pt x="14" y="71"/>
                    </a:lnTo>
                    <a:lnTo>
                      <a:pt x="14" y="64"/>
                    </a:lnTo>
                    <a:lnTo>
                      <a:pt x="14" y="57"/>
                    </a:lnTo>
                    <a:lnTo>
                      <a:pt x="14" y="64"/>
                    </a:lnTo>
                    <a:lnTo>
                      <a:pt x="7" y="57"/>
                    </a:lnTo>
                    <a:lnTo>
                      <a:pt x="0" y="36"/>
                    </a:lnTo>
                    <a:lnTo>
                      <a:pt x="7" y="36"/>
                    </a:lnTo>
                    <a:lnTo>
                      <a:pt x="14" y="7"/>
                    </a:lnTo>
                    <a:lnTo>
                      <a:pt x="14" y="0"/>
                    </a:lnTo>
                    <a:lnTo>
                      <a:pt x="27" y="7"/>
                    </a:lnTo>
                    <a:lnTo>
                      <a:pt x="35" y="7"/>
                    </a:lnTo>
                    <a:lnTo>
                      <a:pt x="35" y="0"/>
                    </a:lnTo>
                    <a:lnTo>
                      <a:pt x="35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0" name="Freeform 1158"/>
              <p:cNvSpPr>
                <a:spLocks/>
              </p:cNvSpPr>
              <p:nvPr/>
            </p:nvSpPr>
            <p:spPr bwMode="auto">
              <a:xfrm>
                <a:off x="4423" y="1700"/>
                <a:ext cx="71" cy="102"/>
              </a:xfrm>
              <a:custGeom>
                <a:avLst/>
                <a:gdLst>
                  <a:gd name="T0" fmla="*/ 39 w 71"/>
                  <a:gd name="T1" fmla="*/ 23 h 102"/>
                  <a:gd name="T2" fmla="*/ 39 w 71"/>
                  <a:gd name="T3" fmla="*/ 46 h 102"/>
                  <a:gd name="T4" fmla="*/ 24 w 71"/>
                  <a:gd name="T5" fmla="*/ 54 h 102"/>
                  <a:gd name="T6" fmla="*/ 39 w 71"/>
                  <a:gd name="T7" fmla="*/ 77 h 102"/>
                  <a:gd name="T8" fmla="*/ 47 w 71"/>
                  <a:gd name="T9" fmla="*/ 70 h 102"/>
                  <a:gd name="T10" fmla="*/ 62 w 71"/>
                  <a:gd name="T11" fmla="*/ 77 h 102"/>
                  <a:gd name="T12" fmla="*/ 62 w 71"/>
                  <a:gd name="T13" fmla="*/ 93 h 102"/>
                  <a:gd name="T14" fmla="*/ 70 w 71"/>
                  <a:gd name="T15" fmla="*/ 101 h 102"/>
                  <a:gd name="T16" fmla="*/ 55 w 71"/>
                  <a:gd name="T17" fmla="*/ 93 h 102"/>
                  <a:gd name="T18" fmla="*/ 47 w 71"/>
                  <a:gd name="T19" fmla="*/ 85 h 102"/>
                  <a:gd name="T20" fmla="*/ 24 w 71"/>
                  <a:gd name="T21" fmla="*/ 85 h 102"/>
                  <a:gd name="T22" fmla="*/ 16 w 71"/>
                  <a:gd name="T23" fmla="*/ 70 h 102"/>
                  <a:gd name="T24" fmla="*/ 16 w 71"/>
                  <a:gd name="T25" fmla="*/ 70 h 102"/>
                  <a:gd name="T26" fmla="*/ 0 w 71"/>
                  <a:gd name="T27" fmla="*/ 39 h 102"/>
                  <a:gd name="T28" fmla="*/ 16 w 71"/>
                  <a:gd name="T29" fmla="*/ 8 h 102"/>
                  <a:gd name="T30" fmla="*/ 31 w 71"/>
                  <a:gd name="T31" fmla="*/ 8 h 102"/>
                  <a:gd name="T32" fmla="*/ 39 w 71"/>
                  <a:gd name="T33" fmla="*/ 23 h 102"/>
                  <a:gd name="T34" fmla="*/ 39 w 71"/>
                  <a:gd name="T35" fmla="*/ 39 h 102"/>
                  <a:gd name="T36" fmla="*/ 24 w 71"/>
                  <a:gd name="T37" fmla="*/ 54 h 102"/>
                  <a:gd name="T38" fmla="*/ 39 w 71"/>
                  <a:gd name="T39" fmla="*/ 77 h 102"/>
                  <a:gd name="T40" fmla="*/ 47 w 71"/>
                  <a:gd name="T41" fmla="*/ 70 h 102"/>
                  <a:gd name="T42" fmla="*/ 62 w 71"/>
                  <a:gd name="T43" fmla="*/ 77 h 102"/>
                  <a:gd name="T44" fmla="*/ 62 w 71"/>
                  <a:gd name="T45" fmla="*/ 93 h 102"/>
                  <a:gd name="T46" fmla="*/ 70 w 71"/>
                  <a:gd name="T47" fmla="*/ 101 h 102"/>
                  <a:gd name="T48" fmla="*/ 55 w 71"/>
                  <a:gd name="T49" fmla="*/ 93 h 102"/>
                  <a:gd name="T50" fmla="*/ 47 w 71"/>
                  <a:gd name="T51" fmla="*/ 85 h 102"/>
                  <a:gd name="T52" fmla="*/ 24 w 71"/>
                  <a:gd name="T53" fmla="*/ 77 h 102"/>
                  <a:gd name="T54" fmla="*/ 16 w 71"/>
                  <a:gd name="T55" fmla="*/ 70 h 102"/>
                  <a:gd name="T56" fmla="*/ 16 w 71"/>
                  <a:gd name="T57" fmla="*/ 70 h 102"/>
                  <a:gd name="T58" fmla="*/ 0 w 71"/>
                  <a:gd name="T59" fmla="*/ 39 h 102"/>
                  <a:gd name="T60" fmla="*/ 16 w 71"/>
                  <a:gd name="T61" fmla="*/ 8 h 102"/>
                  <a:gd name="T62" fmla="*/ 31 w 71"/>
                  <a:gd name="T63" fmla="*/ 8 h 102"/>
                  <a:gd name="T64" fmla="*/ 39 w 71"/>
                  <a:gd name="T65" fmla="*/ 0 h 1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1"/>
                  <a:gd name="T100" fmla="*/ 0 h 102"/>
                  <a:gd name="T101" fmla="*/ 71 w 71"/>
                  <a:gd name="T102" fmla="*/ 102 h 10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1" h="102">
                    <a:moveTo>
                      <a:pt x="39" y="23"/>
                    </a:moveTo>
                    <a:lnTo>
                      <a:pt x="39" y="23"/>
                    </a:lnTo>
                    <a:lnTo>
                      <a:pt x="47" y="31"/>
                    </a:lnTo>
                    <a:lnTo>
                      <a:pt x="39" y="46"/>
                    </a:lnTo>
                    <a:lnTo>
                      <a:pt x="31" y="46"/>
                    </a:lnTo>
                    <a:lnTo>
                      <a:pt x="24" y="54"/>
                    </a:lnTo>
                    <a:lnTo>
                      <a:pt x="31" y="70"/>
                    </a:lnTo>
                    <a:lnTo>
                      <a:pt x="39" y="77"/>
                    </a:lnTo>
                    <a:lnTo>
                      <a:pt x="39" y="70"/>
                    </a:lnTo>
                    <a:lnTo>
                      <a:pt x="47" y="70"/>
                    </a:lnTo>
                    <a:lnTo>
                      <a:pt x="55" y="77"/>
                    </a:lnTo>
                    <a:lnTo>
                      <a:pt x="62" y="77"/>
                    </a:lnTo>
                    <a:lnTo>
                      <a:pt x="62" y="85"/>
                    </a:lnTo>
                    <a:lnTo>
                      <a:pt x="62" y="93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62" y="93"/>
                    </a:lnTo>
                    <a:lnTo>
                      <a:pt x="55" y="93"/>
                    </a:lnTo>
                    <a:lnTo>
                      <a:pt x="47" y="77"/>
                    </a:lnTo>
                    <a:lnTo>
                      <a:pt x="47" y="85"/>
                    </a:lnTo>
                    <a:lnTo>
                      <a:pt x="31" y="77"/>
                    </a:lnTo>
                    <a:lnTo>
                      <a:pt x="24" y="85"/>
                    </a:lnTo>
                    <a:lnTo>
                      <a:pt x="16" y="77"/>
                    </a:lnTo>
                    <a:lnTo>
                      <a:pt x="16" y="70"/>
                    </a:lnTo>
                    <a:lnTo>
                      <a:pt x="16" y="62"/>
                    </a:lnTo>
                    <a:lnTo>
                      <a:pt x="16" y="70"/>
                    </a:lnTo>
                    <a:lnTo>
                      <a:pt x="8" y="62"/>
                    </a:lnTo>
                    <a:lnTo>
                      <a:pt x="0" y="39"/>
                    </a:lnTo>
                    <a:lnTo>
                      <a:pt x="8" y="46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31" y="8"/>
                    </a:lnTo>
                    <a:lnTo>
                      <a:pt x="39" y="8"/>
                    </a:lnTo>
                    <a:lnTo>
                      <a:pt x="39" y="23"/>
                    </a:lnTo>
                    <a:lnTo>
                      <a:pt x="47" y="31"/>
                    </a:lnTo>
                    <a:lnTo>
                      <a:pt x="39" y="39"/>
                    </a:lnTo>
                    <a:lnTo>
                      <a:pt x="31" y="46"/>
                    </a:lnTo>
                    <a:lnTo>
                      <a:pt x="24" y="54"/>
                    </a:lnTo>
                    <a:lnTo>
                      <a:pt x="31" y="70"/>
                    </a:lnTo>
                    <a:lnTo>
                      <a:pt x="39" y="77"/>
                    </a:lnTo>
                    <a:lnTo>
                      <a:pt x="39" y="70"/>
                    </a:lnTo>
                    <a:lnTo>
                      <a:pt x="47" y="70"/>
                    </a:lnTo>
                    <a:lnTo>
                      <a:pt x="55" y="77"/>
                    </a:lnTo>
                    <a:lnTo>
                      <a:pt x="62" y="77"/>
                    </a:lnTo>
                    <a:lnTo>
                      <a:pt x="62" y="85"/>
                    </a:lnTo>
                    <a:lnTo>
                      <a:pt x="62" y="93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62" y="93"/>
                    </a:lnTo>
                    <a:lnTo>
                      <a:pt x="55" y="93"/>
                    </a:lnTo>
                    <a:lnTo>
                      <a:pt x="47" y="77"/>
                    </a:lnTo>
                    <a:lnTo>
                      <a:pt x="47" y="85"/>
                    </a:lnTo>
                    <a:lnTo>
                      <a:pt x="31" y="77"/>
                    </a:lnTo>
                    <a:lnTo>
                      <a:pt x="24" y="77"/>
                    </a:lnTo>
                    <a:lnTo>
                      <a:pt x="16" y="77"/>
                    </a:lnTo>
                    <a:lnTo>
                      <a:pt x="16" y="70"/>
                    </a:lnTo>
                    <a:lnTo>
                      <a:pt x="16" y="62"/>
                    </a:lnTo>
                    <a:lnTo>
                      <a:pt x="16" y="70"/>
                    </a:lnTo>
                    <a:lnTo>
                      <a:pt x="8" y="62"/>
                    </a:lnTo>
                    <a:lnTo>
                      <a:pt x="0" y="39"/>
                    </a:lnTo>
                    <a:lnTo>
                      <a:pt x="8" y="39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31" y="8"/>
                    </a:lnTo>
                    <a:lnTo>
                      <a:pt x="39" y="8"/>
                    </a:lnTo>
                    <a:lnTo>
                      <a:pt x="39" y="0"/>
                    </a:lnTo>
                    <a:lnTo>
                      <a:pt x="39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1" name="Freeform 1159"/>
              <p:cNvSpPr>
                <a:spLocks/>
              </p:cNvSpPr>
              <p:nvPr/>
            </p:nvSpPr>
            <p:spPr bwMode="auto">
              <a:xfrm>
                <a:off x="4431" y="1785"/>
                <a:ext cx="16" cy="9"/>
              </a:xfrm>
              <a:custGeom>
                <a:avLst/>
                <a:gdLst>
                  <a:gd name="T0" fmla="*/ 0 w 16"/>
                  <a:gd name="T1" fmla="*/ 0 h 9"/>
                  <a:gd name="T2" fmla="*/ 0 w 16"/>
                  <a:gd name="T3" fmla="*/ 0 h 9"/>
                  <a:gd name="T4" fmla="*/ 10 w 16"/>
                  <a:gd name="T5" fmla="*/ 0 h 9"/>
                  <a:gd name="T6" fmla="*/ 15 w 16"/>
                  <a:gd name="T7" fmla="*/ 0 h 9"/>
                  <a:gd name="T8" fmla="*/ 15 w 16"/>
                  <a:gd name="T9" fmla="*/ 8 h 9"/>
                  <a:gd name="T10" fmla="*/ 10 w 16"/>
                  <a:gd name="T11" fmla="*/ 8 h 9"/>
                  <a:gd name="T12" fmla="*/ 5 w 16"/>
                  <a:gd name="T13" fmla="*/ 0 h 9"/>
                  <a:gd name="T14" fmla="*/ 0 w 16"/>
                  <a:gd name="T15" fmla="*/ 0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9"/>
                  <a:gd name="T26" fmla="*/ 16 w 16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9">
                    <a:moveTo>
                      <a:pt x="0" y="0"/>
                    </a:moveTo>
                    <a:lnTo>
                      <a:pt x="0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42" name="Freeform 1160"/>
              <p:cNvSpPr>
                <a:spLocks/>
              </p:cNvSpPr>
              <p:nvPr/>
            </p:nvSpPr>
            <p:spPr bwMode="auto">
              <a:xfrm>
                <a:off x="4431" y="1785"/>
                <a:ext cx="24" cy="17"/>
              </a:xfrm>
              <a:custGeom>
                <a:avLst/>
                <a:gdLst>
                  <a:gd name="T0" fmla="*/ 16 w 24"/>
                  <a:gd name="T1" fmla="*/ 0 h 17"/>
                  <a:gd name="T2" fmla="*/ 16 w 24"/>
                  <a:gd name="T3" fmla="*/ 0 h 17"/>
                  <a:gd name="T4" fmla="*/ 23 w 24"/>
                  <a:gd name="T5" fmla="*/ 8 h 17"/>
                  <a:gd name="T6" fmla="*/ 23 w 24"/>
                  <a:gd name="T7" fmla="*/ 16 h 17"/>
                  <a:gd name="T8" fmla="*/ 16 w 24"/>
                  <a:gd name="T9" fmla="*/ 16 h 17"/>
                  <a:gd name="T10" fmla="*/ 8 w 24"/>
                  <a:gd name="T11" fmla="*/ 0 h 17"/>
                  <a:gd name="T12" fmla="*/ 0 w 24"/>
                  <a:gd name="T13" fmla="*/ 0 h 17"/>
                  <a:gd name="T14" fmla="*/ 16 w 24"/>
                  <a:gd name="T15" fmla="*/ 0 h 17"/>
                  <a:gd name="T16" fmla="*/ 23 w 24"/>
                  <a:gd name="T17" fmla="*/ 0 h 17"/>
                  <a:gd name="T18" fmla="*/ 23 w 24"/>
                  <a:gd name="T19" fmla="*/ 16 h 17"/>
                  <a:gd name="T20" fmla="*/ 16 w 24"/>
                  <a:gd name="T21" fmla="*/ 16 h 17"/>
                  <a:gd name="T22" fmla="*/ 8 w 24"/>
                  <a:gd name="T23" fmla="*/ 0 h 17"/>
                  <a:gd name="T24" fmla="*/ 0 w 2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17"/>
                  <a:gd name="T41" fmla="*/ 24 w 2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17">
                    <a:moveTo>
                      <a:pt x="16" y="0"/>
                    </a:moveTo>
                    <a:lnTo>
                      <a:pt x="16" y="0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16" y="16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3" y="16"/>
                    </a:lnTo>
                    <a:lnTo>
                      <a:pt x="16" y="16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5" name="Group 1161"/>
            <p:cNvGrpSpPr>
              <a:grpSpLocks/>
            </p:cNvGrpSpPr>
            <p:nvPr/>
          </p:nvGrpSpPr>
          <p:grpSpPr bwMode="auto">
            <a:xfrm>
              <a:off x="5531" y="2985"/>
              <a:ext cx="50" cy="36"/>
              <a:chOff x="5300" y="2243"/>
              <a:chExt cx="48" cy="32"/>
            </a:xfrm>
          </p:grpSpPr>
          <p:sp>
            <p:nvSpPr>
              <p:cNvPr id="11099" name="Freeform 1162"/>
              <p:cNvSpPr>
                <a:spLocks/>
              </p:cNvSpPr>
              <p:nvPr/>
            </p:nvSpPr>
            <p:spPr bwMode="auto">
              <a:xfrm>
                <a:off x="5300" y="2259"/>
                <a:ext cx="17" cy="8"/>
              </a:xfrm>
              <a:custGeom>
                <a:avLst/>
                <a:gdLst>
                  <a:gd name="T0" fmla="*/ 11 w 17"/>
                  <a:gd name="T1" fmla="*/ 0 h 8"/>
                  <a:gd name="T2" fmla="*/ 11 w 17"/>
                  <a:gd name="T3" fmla="*/ 0 h 8"/>
                  <a:gd name="T4" fmla="*/ 16 w 17"/>
                  <a:gd name="T5" fmla="*/ 0 h 8"/>
                  <a:gd name="T6" fmla="*/ 16 w 17"/>
                  <a:gd name="T7" fmla="*/ 7 h 8"/>
                  <a:gd name="T8" fmla="*/ 11 w 17"/>
                  <a:gd name="T9" fmla="*/ 7 h 8"/>
                  <a:gd name="T10" fmla="*/ 0 w 17"/>
                  <a:gd name="T11" fmla="*/ 3 h 8"/>
                  <a:gd name="T12" fmla="*/ 11 w 17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8"/>
                  <a:gd name="T23" fmla="*/ 17 w 17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8">
                    <a:moveTo>
                      <a:pt x="11" y="0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16" y="7"/>
                    </a:lnTo>
                    <a:lnTo>
                      <a:pt x="11" y="7"/>
                    </a:lnTo>
                    <a:lnTo>
                      <a:pt x="0" y="3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0" name="Freeform 1163"/>
              <p:cNvSpPr>
                <a:spLocks/>
              </p:cNvSpPr>
              <p:nvPr/>
            </p:nvSpPr>
            <p:spPr bwMode="auto">
              <a:xfrm>
                <a:off x="5300" y="2259"/>
                <a:ext cx="25" cy="16"/>
              </a:xfrm>
              <a:custGeom>
                <a:avLst/>
                <a:gdLst>
                  <a:gd name="T0" fmla="*/ 16 w 25"/>
                  <a:gd name="T1" fmla="*/ 0 h 16"/>
                  <a:gd name="T2" fmla="*/ 24 w 25"/>
                  <a:gd name="T3" fmla="*/ 0 h 16"/>
                  <a:gd name="T4" fmla="*/ 24 w 25"/>
                  <a:gd name="T5" fmla="*/ 15 h 16"/>
                  <a:gd name="T6" fmla="*/ 16 w 25"/>
                  <a:gd name="T7" fmla="*/ 15 h 16"/>
                  <a:gd name="T8" fmla="*/ 0 w 25"/>
                  <a:gd name="T9" fmla="*/ 7 h 16"/>
                  <a:gd name="T10" fmla="*/ 16 w 25"/>
                  <a:gd name="T11" fmla="*/ 0 h 16"/>
                  <a:gd name="T12" fmla="*/ 24 w 25"/>
                  <a:gd name="T13" fmla="*/ 0 h 16"/>
                  <a:gd name="T14" fmla="*/ 24 w 25"/>
                  <a:gd name="T15" fmla="*/ 15 h 16"/>
                  <a:gd name="T16" fmla="*/ 16 w 25"/>
                  <a:gd name="T17" fmla="*/ 15 h 16"/>
                  <a:gd name="T18" fmla="*/ 0 w 25"/>
                  <a:gd name="T19" fmla="*/ 7 h 16"/>
                  <a:gd name="T20" fmla="*/ 16 w 25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16"/>
                  <a:gd name="T35" fmla="*/ 25 w 25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16">
                    <a:moveTo>
                      <a:pt x="16" y="0"/>
                    </a:moveTo>
                    <a:lnTo>
                      <a:pt x="24" y="0"/>
                    </a:lnTo>
                    <a:lnTo>
                      <a:pt x="24" y="15"/>
                    </a:lnTo>
                    <a:lnTo>
                      <a:pt x="16" y="15"/>
                    </a:lnTo>
                    <a:lnTo>
                      <a:pt x="0" y="7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15"/>
                    </a:lnTo>
                    <a:lnTo>
                      <a:pt x="16" y="15"/>
                    </a:lnTo>
                    <a:lnTo>
                      <a:pt x="0" y="7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1" name="Freeform 1164"/>
              <p:cNvSpPr>
                <a:spLocks/>
              </p:cNvSpPr>
              <p:nvPr/>
            </p:nvSpPr>
            <p:spPr bwMode="auto">
              <a:xfrm>
                <a:off x="5324" y="2243"/>
                <a:ext cx="16" cy="1"/>
              </a:xfrm>
              <a:custGeom>
                <a:avLst/>
                <a:gdLst>
                  <a:gd name="T0" fmla="*/ 0 w 16"/>
                  <a:gd name="T1" fmla="*/ 0 h 1"/>
                  <a:gd name="T2" fmla="*/ 0 w 16"/>
                  <a:gd name="T3" fmla="*/ 0 h 1"/>
                  <a:gd name="T4" fmla="*/ 15 w 16"/>
                  <a:gd name="T5" fmla="*/ 0 h 1"/>
                  <a:gd name="T6" fmla="*/ 10 w 16"/>
                  <a:gd name="T7" fmla="*/ 0 h 1"/>
                  <a:gd name="T8" fmla="*/ 10 w 16"/>
                  <a:gd name="T9" fmla="*/ 0 h 1"/>
                  <a:gd name="T10" fmla="*/ 10 w 16"/>
                  <a:gd name="T11" fmla="*/ 0 h 1"/>
                  <a:gd name="T12" fmla="*/ 5 w 16"/>
                  <a:gd name="T13" fmla="*/ 0 h 1"/>
                  <a:gd name="T14" fmla="*/ 0 w 16"/>
                  <a:gd name="T15" fmla="*/ 0 h 1"/>
                  <a:gd name="T16" fmla="*/ 0 w 16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"/>
                  <a:gd name="T29" fmla="*/ 16 w 16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102" name="Freeform 1165"/>
              <p:cNvSpPr>
                <a:spLocks/>
              </p:cNvSpPr>
              <p:nvPr/>
            </p:nvSpPr>
            <p:spPr bwMode="auto">
              <a:xfrm>
                <a:off x="5324" y="2243"/>
                <a:ext cx="24" cy="9"/>
              </a:xfrm>
              <a:custGeom>
                <a:avLst/>
                <a:gdLst>
                  <a:gd name="T0" fmla="*/ 23 w 24"/>
                  <a:gd name="T1" fmla="*/ 0 h 9"/>
                  <a:gd name="T2" fmla="*/ 23 w 24"/>
                  <a:gd name="T3" fmla="*/ 0 h 9"/>
                  <a:gd name="T4" fmla="*/ 15 w 24"/>
                  <a:gd name="T5" fmla="*/ 8 h 9"/>
                  <a:gd name="T6" fmla="*/ 15 w 24"/>
                  <a:gd name="T7" fmla="*/ 0 h 9"/>
                  <a:gd name="T8" fmla="*/ 15 w 24"/>
                  <a:gd name="T9" fmla="*/ 8 h 9"/>
                  <a:gd name="T10" fmla="*/ 7 w 24"/>
                  <a:gd name="T11" fmla="*/ 8 h 9"/>
                  <a:gd name="T12" fmla="*/ 0 w 24"/>
                  <a:gd name="T13" fmla="*/ 8 h 9"/>
                  <a:gd name="T14" fmla="*/ 0 w 24"/>
                  <a:gd name="T15" fmla="*/ 0 h 9"/>
                  <a:gd name="T16" fmla="*/ 23 w 24"/>
                  <a:gd name="T17" fmla="*/ 0 h 9"/>
                  <a:gd name="T18" fmla="*/ 15 w 24"/>
                  <a:gd name="T19" fmla="*/ 8 h 9"/>
                  <a:gd name="T20" fmla="*/ 15 w 24"/>
                  <a:gd name="T21" fmla="*/ 0 h 9"/>
                  <a:gd name="T22" fmla="*/ 15 w 24"/>
                  <a:gd name="T23" fmla="*/ 8 h 9"/>
                  <a:gd name="T24" fmla="*/ 7 w 24"/>
                  <a:gd name="T25" fmla="*/ 8 h 9"/>
                  <a:gd name="T26" fmla="*/ 0 w 24"/>
                  <a:gd name="T27" fmla="*/ 8 h 9"/>
                  <a:gd name="T28" fmla="*/ 0 w 24"/>
                  <a:gd name="T29" fmla="*/ 0 h 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4"/>
                  <a:gd name="T46" fmla="*/ 0 h 9"/>
                  <a:gd name="T47" fmla="*/ 24 w 24"/>
                  <a:gd name="T48" fmla="*/ 9 h 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4" h="9">
                    <a:moveTo>
                      <a:pt x="23" y="0"/>
                    </a:moveTo>
                    <a:lnTo>
                      <a:pt x="23" y="0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15" y="8"/>
                    </a:lnTo>
                    <a:lnTo>
                      <a:pt x="15" y="0"/>
                    </a:lnTo>
                    <a:lnTo>
                      <a:pt x="15" y="8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6" name="Group 1166"/>
            <p:cNvGrpSpPr>
              <a:grpSpLocks/>
            </p:cNvGrpSpPr>
            <p:nvPr/>
          </p:nvGrpSpPr>
          <p:grpSpPr bwMode="auto">
            <a:xfrm>
              <a:off x="5653" y="3073"/>
              <a:ext cx="4" cy="1"/>
              <a:chOff x="5417" y="2321"/>
              <a:chExt cx="4" cy="1"/>
            </a:xfrm>
          </p:grpSpPr>
          <p:sp>
            <p:nvSpPr>
              <p:cNvPr id="11097" name="Freeform 1167"/>
              <p:cNvSpPr>
                <a:spLocks/>
              </p:cNvSpPr>
              <p:nvPr/>
            </p:nvSpPr>
            <p:spPr bwMode="auto">
              <a:xfrm>
                <a:off x="5417" y="232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60000 65536"/>
                  <a:gd name="T5" fmla="*/ 0 60000 65536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8" name="Line 1168"/>
              <p:cNvSpPr>
                <a:spLocks noChangeShapeType="1"/>
              </p:cNvSpPr>
              <p:nvPr/>
            </p:nvSpPr>
            <p:spPr bwMode="auto">
              <a:xfrm>
                <a:off x="5421" y="2321"/>
                <a:ext cx="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7" name="Group 1169"/>
            <p:cNvGrpSpPr>
              <a:grpSpLocks/>
            </p:cNvGrpSpPr>
            <p:nvPr/>
          </p:nvGrpSpPr>
          <p:grpSpPr bwMode="auto">
            <a:xfrm>
              <a:off x="5362" y="2957"/>
              <a:ext cx="33" cy="55"/>
              <a:chOff x="5137" y="2219"/>
              <a:chExt cx="32" cy="48"/>
            </a:xfrm>
          </p:grpSpPr>
          <p:sp>
            <p:nvSpPr>
              <p:cNvPr id="11089" name="Freeform 1170"/>
              <p:cNvSpPr>
                <a:spLocks/>
              </p:cNvSpPr>
              <p:nvPr/>
            </p:nvSpPr>
            <p:spPr bwMode="auto">
              <a:xfrm>
                <a:off x="5137" y="2219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0 h 2"/>
                  <a:gd name="T10" fmla="*/ 0 w 1"/>
                  <a:gd name="T11" fmla="*/ 1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0" name="Freeform 1171"/>
              <p:cNvSpPr>
                <a:spLocks/>
              </p:cNvSpPr>
              <p:nvPr/>
            </p:nvSpPr>
            <p:spPr bwMode="auto">
              <a:xfrm>
                <a:off x="5137" y="2220"/>
                <a:ext cx="9" cy="16"/>
              </a:xfrm>
              <a:custGeom>
                <a:avLst/>
                <a:gdLst>
                  <a:gd name="T0" fmla="*/ 8 w 9"/>
                  <a:gd name="T1" fmla="*/ 7 h 16"/>
                  <a:gd name="T2" fmla="*/ 8 w 9"/>
                  <a:gd name="T3" fmla="*/ 7 h 16"/>
                  <a:gd name="T4" fmla="*/ 8 w 9"/>
                  <a:gd name="T5" fmla="*/ 0 h 16"/>
                  <a:gd name="T6" fmla="*/ 8 w 9"/>
                  <a:gd name="T7" fmla="*/ 7 h 16"/>
                  <a:gd name="T8" fmla="*/ 8 w 9"/>
                  <a:gd name="T9" fmla="*/ 15 h 16"/>
                  <a:gd name="T10" fmla="*/ 0 w 9"/>
                  <a:gd name="T11" fmla="*/ 0 h 16"/>
                  <a:gd name="T12" fmla="*/ 8 w 9"/>
                  <a:gd name="T13" fmla="*/ 7 h 16"/>
                  <a:gd name="T14" fmla="*/ 8 w 9"/>
                  <a:gd name="T15" fmla="*/ 0 h 16"/>
                  <a:gd name="T16" fmla="*/ 8 w 9"/>
                  <a:gd name="T17" fmla="*/ 7 h 16"/>
                  <a:gd name="T18" fmla="*/ 0 w 9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6"/>
                  <a:gd name="T32" fmla="*/ 9 w 9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6">
                    <a:moveTo>
                      <a:pt x="8" y="7"/>
                    </a:move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8" y="15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1" name="Freeform 1172"/>
              <p:cNvSpPr>
                <a:spLocks/>
              </p:cNvSpPr>
              <p:nvPr/>
            </p:nvSpPr>
            <p:spPr bwMode="auto">
              <a:xfrm>
                <a:off x="5168" y="2258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2" name="Freeform 1173"/>
              <p:cNvSpPr>
                <a:spLocks/>
              </p:cNvSpPr>
              <p:nvPr/>
            </p:nvSpPr>
            <p:spPr bwMode="auto">
              <a:xfrm>
                <a:off x="5168" y="2259"/>
                <a:ext cx="1" cy="8"/>
              </a:xfrm>
              <a:custGeom>
                <a:avLst/>
                <a:gdLst>
                  <a:gd name="T0" fmla="*/ 0 w 1"/>
                  <a:gd name="T1" fmla="*/ 7 h 8"/>
                  <a:gd name="T2" fmla="*/ 0 w 1"/>
                  <a:gd name="T3" fmla="*/ 7 h 8"/>
                  <a:gd name="T4" fmla="*/ 0 w 1"/>
                  <a:gd name="T5" fmla="*/ 0 h 8"/>
                  <a:gd name="T6" fmla="*/ 0 w 1"/>
                  <a:gd name="T7" fmla="*/ 7 h 8"/>
                  <a:gd name="T8" fmla="*/ 0 w 1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8"/>
                  <a:gd name="T17" fmla="*/ 1 w 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8">
                    <a:moveTo>
                      <a:pt x="0" y="7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3" name="Freeform 1174"/>
              <p:cNvSpPr>
                <a:spLocks/>
              </p:cNvSpPr>
              <p:nvPr/>
            </p:nvSpPr>
            <p:spPr bwMode="auto">
              <a:xfrm>
                <a:off x="5160" y="2235"/>
                <a:ext cx="2" cy="1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1 w 2"/>
                  <a:gd name="T7" fmla="*/ 0 h 1"/>
                  <a:gd name="T8" fmla="*/ 1 w 2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1"/>
                  <a:gd name="T17" fmla="*/ 2 w 2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1">
                    <a:moveTo>
                      <a:pt x="1" y="0"/>
                    </a:move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4" name="Freeform 1175"/>
              <p:cNvSpPr>
                <a:spLocks/>
              </p:cNvSpPr>
              <p:nvPr/>
            </p:nvSpPr>
            <p:spPr bwMode="auto">
              <a:xfrm>
                <a:off x="5161" y="2235"/>
                <a:ext cx="8" cy="9"/>
              </a:xfrm>
              <a:custGeom>
                <a:avLst/>
                <a:gdLst>
                  <a:gd name="T0" fmla="*/ 7 w 8"/>
                  <a:gd name="T1" fmla="*/ 8 h 9"/>
                  <a:gd name="T2" fmla="*/ 7 w 8"/>
                  <a:gd name="T3" fmla="*/ 8 h 9"/>
                  <a:gd name="T4" fmla="*/ 0 w 8"/>
                  <a:gd name="T5" fmla="*/ 8 h 9"/>
                  <a:gd name="T6" fmla="*/ 0 w 8"/>
                  <a:gd name="T7" fmla="*/ 0 h 9"/>
                  <a:gd name="T8" fmla="*/ 7 w 8"/>
                  <a:gd name="T9" fmla="*/ 8 h 9"/>
                  <a:gd name="T10" fmla="*/ 0 w 8"/>
                  <a:gd name="T11" fmla="*/ 8 h 9"/>
                  <a:gd name="T12" fmla="*/ 0 w 8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9"/>
                  <a:gd name="T23" fmla="*/ 8 w 8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9">
                    <a:moveTo>
                      <a:pt x="7" y="8"/>
                    </a:move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5" name="Freeform 1176"/>
              <p:cNvSpPr>
                <a:spLocks/>
              </p:cNvSpPr>
              <p:nvPr/>
            </p:nvSpPr>
            <p:spPr bwMode="auto">
              <a:xfrm>
                <a:off x="5145" y="2235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4 w 9"/>
                  <a:gd name="T7" fmla="*/ 0 h 1"/>
                  <a:gd name="T8" fmla="*/ 0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96" name="Freeform 1177"/>
              <p:cNvSpPr>
                <a:spLocks/>
              </p:cNvSpPr>
              <p:nvPr/>
            </p:nvSpPr>
            <p:spPr bwMode="auto">
              <a:xfrm>
                <a:off x="5145" y="2235"/>
                <a:ext cx="17" cy="9"/>
              </a:xfrm>
              <a:custGeom>
                <a:avLst/>
                <a:gdLst>
                  <a:gd name="T0" fmla="*/ 16 w 17"/>
                  <a:gd name="T1" fmla="*/ 8 h 9"/>
                  <a:gd name="T2" fmla="*/ 16 w 17"/>
                  <a:gd name="T3" fmla="*/ 8 h 9"/>
                  <a:gd name="T4" fmla="*/ 8 w 17"/>
                  <a:gd name="T5" fmla="*/ 8 h 9"/>
                  <a:gd name="T6" fmla="*/ 0 w 17"/>
                  <a:gd name="T7" fmla="*/ 0 h 9"/>
                  <a:gd name="T8" fmla="*/ 16 w 17"/>
                  <a:gd name="T9" fmla="*/ 8 h 9"/>
                  <a:gd name="T10" fmla="*/ 8 w 17"/>
                  <a:gd name="T11" fmla="*/ 8 h 9"/>
                  <a:gd name="T12" fmla="*/ 0 w 17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9"/>
                  <a:gd name="T23" fmla="*/ 17 w 17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9">
                    <a:moveTo>
                      <a:pt x="16" y="8"/>
                    </a:move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8" name="Group 1178"/>
            <p:cNvGrpSpPr>
              <a:grpSpLocks/>
            </p:cNvGrpSpPr>
            <p:nvPr/>
          </p:nvGrpSpPr>
          <p:grpSpPr bwMode="auto">
            <a:xfrm>
              <a:off x="4109" y="2218"/>
              <a:ext cx="82" cy="116"/>
              <a:chOff x="3934" y="1568"/>
              <a:chExt cx="79" cy="102"/>
            </a:xfrm>
          </p:grpSpPr>
          <p:sp>
            <p:nvSpPr>
              <p:cNvPr id="11085" name="Freeform 1179"/>
              <p:cNvSpPr>
                <a:spLocks/>
              </p:cNvSpPr>
              <p:nvPr/>
            </p:nvSpPr>
            <p:spPr bwMode="auto">
              <a:xfrm>
                <a:off x="3934" y="1568"/>
                <a:ext cx="71" cy="86"/>
              </a:xfrm>
              <a:custGeom>
                <a:avLst/>
                <a:gdLst>
                  <a:gd name="T0" fmla="*/ 70 w 71"/>
                  <a:gd name="T1" fmla="*/ 71 h 86"/>
                  <a:gd name="T2" fmla="*/ 70 w 71"/>
                  <a:gd name="T3" fmla="*/ 71 h 86"/>
                  <a:gd name="T4" fmla="*/ 70 w 71"/>
                  <a:gd name="T5" fmla="*/ 85 h 86"/>
                  <a:gd name="T6" fmla="*/ 63 w 71"/>
                  <a:gd name="T7" fmla="*/ 85 h 86"/>
                  <a:gd name="T8" fmla="*/ 57 w 71"/>
                  <a:gd name="T9" fmla="*/ 71 h 86"/>
                  <a:gd name="T10" fmla="*/ 57 w 71"/>
                  <a:gd name="T11" fmla="*/ 64 h 86"/>
                  <a:gd name="T12" fmla="*/ 42 w 71"/>
                  <a:gd name="T13" fmla="*/ 64 h 86"/>
                  <a:gd name="T14" fmla="*/ 42 w 71"/>
                  <a:gd name="T15" fmla="*/ 57 h 86"/>
                  <a:gd name="T16" fmla="*/ 35 w 71"/>
                  <a:gd name="T17" fmla="*/ 64 h 86"/>
                  <a:gd name="T18" fmla="*/ 35 w 71"/>
                  <a:gd name="T19" fmla="*/ 71 h 86"/>
                  <a:gd name="T20" fmla="*/ 35 w 71"/>
                  <a:gd name="T21" fmla="*/ 78 h 86"/>
                  <a:gd name="T22" fmla="*/ 29 w 71"/>
                  <a:gd name="T23" fmla="*/ 71 h 86"/>
                  <a:gd name="T24" fmla="*/ 29 w 71"/>
                  <a:gd name="T25" fmla="*/ 78 h 86"/>
                  <a:gd name="T26" fmla="*/ 29 w 71"/>
                  <a:gd name="T27" fmla="*/ 71 h 86"/>
                  <a:gd name="T28" fmla="*/ 14 w 71"/>
                  <a:gd name="T29" fmla="*/ 78 h 86"/>
                  <a:gd name="T30" fmla="*/ 7 w 71"/>
                  <a:gd name="T31" fmla="*/ 49 h 86"/>
                  <a:gd name="T32" fmla="*/ 7 w 71"/>
                  <a:gd name="T33" fmla="*/ 36 h 86"/>
                  <a:gd name="T34" fmla="*/ 0 w 71"/>
                  <a:gd name="T35" fmla="*/ 28 h 86"/>
                  <a:gd name="T36" fmla="*/ 7 w 71"/>
                  <a:gd name="T37" fmla="*/ 21 h 86"/>
                  <a:gd name="T38" fmla="*/ 14 w 71"/>
                  <a:gd name="T39" fmla="*/ 21 h 86"/>
                  <a:gd name="T40" fmla="*/ 7 w 71"/>
                  <a:gd name="T41" fmla="*/ 14 h 86"/>
                  <a:gd name="T42" fmla="*/ 7 w 71"/>
                  <a:gd name="T43" fmla="*/ 0 h 86"/>
                  <a:gd name="T44" fmla="*/ 14 w 71"/>
                  <a:gd name="T45" fmla="*/ 7 h 86"/>
                  <a:gd name="T46" fmla="*/ 22 w 71"/>
                  <a:gd name="T47" fmla="*/ 14 h 86"/>
                  <a:gd name="T48" fmla="*/ 22 w 71"/>
                  <a:gd name="T49" fmla="*/ 7 h 86"/>
                  <a:gd name="T50" fmla="*/ 29 w 71"/>
                  <a:gd name="T51" fmla="*/ 21 h 86"/>
                  <a:gd name="T52" fmla="*/ 63 w 71"/>
                  <a:gd name="T53" fmla="*/ 28 h 86"/>
                  <a:gd name="T54" fmla="*/ 42 w 71"/>
                  <a:gd name="T55" fmla="*/ 42 h 86"/>
                  <a:gd name="T56" fmla="*/ 49 w 71"/>
                  <a:gd name="T57" fmla="*/ 49 h 86"/>
                  <a:gd name="T58" fmla="*/ 57 w 71"/>
                  <a:gd name="T59" fmla="*/ 57 h 86"/>
                  <a:gd name="T60" fmla="*/ 63 w 71"/>
                  <a:gd name="T61" fmla="*/ 42 h 86"/>
                  <a:gd name="T62" fmla="*/ 70 w 71"/>
                  <a:gd name="T63" fmla="*/ 71 h 8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1"/>
                  <a:gd name="T97" fmla="*/ 0 h 86"/>
                  <a:gd name="T98" fmla="*/ 71 w 71"/>
                  <a:gd name="T99" fmla="*/ 86 h 8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1" h="86">
                    <a:moveTo>
                      <a:pt x="70" y="71"/>
                    </a:moveTo>
                    <a:lnTo>
                      <a:pt x="70" y="71"/>
                    </a:lnTo>
                    <a:lnTo>
                      <a:pt x="70" y="85"/>
                    </a:lnTo>
                    <a:lnTo>
                      <a:pt x="63" y="85"/>
                    </a:lnTo>
                    <a:lnTo>
                      <a:pt x="57" y="71"/>
                    </a:lnTo>
                    <a:lnTo>
                      <a:pt x="57" y="64"/>
                    </a:lnTo>
                    <a:lnTo>
                      <a:pt x="42" y="64"/>
                    </a:lnTo>
                    <a:lnTo>
                      <a:pt x="42" y="57"/>
                    </a:lnTo>
                    <a:lnTo>
                      <a:pt x="35" y="64"/>
                    </a:lnTo>
                    <a:lnTo>
                      <a:pt x="35" y="71"/>
                    </a:lnTo>
                    <a:lnTo>
                      <a:pt x="35" y="78"/>
                    </a:lnTo>
                    <a:lnTo>
                      <a:pt x="29" y="71"/>
                    </a:lnTo>
                    <a:lnTo>
                      <a:pt x="29" y="78"/>
                    </a:lnTo>
                    <a:lnTo>
                      <a:pt x="29" y="71"/>
                    </a:lnTo>
                    <a:lnTo>
                      <a:pt x="14" y="78"/>
                    </a:lnTo>
                    <a:lnTo>
                      <a:pt x="7" y="49"/>
                    </a:lnTo>
                    <a:lnTo>
                      <a:pt x="7" y="36"/>
                    </a:lnTo>
                    <a:lnTo>
                      <a:pt x="0" y="28"/>
                    </a:lnTo>
                    <a:lnTo>
                      <a:pt x="7" y="21"/>
                    </a:lnTo>
                    <a:lnTo>
                      <a:pt x="14" y="21"/>
                    </a:lnTo>
                    <a:lnTo>
                      <a:pt x="7" y="14"/>
                    </a:lnTo>
                    <a:lnTo>
                      <a:pt x="7" y="0"/>
                    </a:lnTo>
                    <a:lnTo>
                      <a:pt x="14" y="7"/>
                    </a:lnTo>
                    <a:lnTo>
                      <a:pt x="22" y="14"/>
                    </a:lnTo>
                    <a:lnTo>
                      <a:pt x="22" y="7"/>
                    </a:lnTo>
                    <a:lnTo>
                      <a:pt x="29" y="21"/>
                    </a:lnTo>
                    <a:lnTo>
                      <a:pt x="63" y="28"/>
                    </a:lnTo>
                    <a:lnTo>
                      <a:pt x="42" y="42"/>
                    </a:lnTo>
                    <a:lnTo>
                      <a:pt x="49" y="49"/>
                    </a:lnTo>
                    <a:lnTo>
                      <a:pt x="57" y="57"/>
                    </a:lnTo>
                    <a:lnTo>
                      <a:pt x="63" y="42"/>
                    </a:lnTo>
                    <a:lnTo>
                      <a:pt x="70" y="7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6" name="Freeform 1180"/>
              <p:cNvSpPr>
                <a:spLocks/>
              </p:cNvSpPr>
              <p:nvPr/>
            </p:nvSpPr>
            <p:spPr bwMode="auto">
              <a:xfrm>
                <a:off x="3934" y="1568"/>
                <a:ext cx="79" cy="102"/>
              </a:xfrm>
              <a:custGeom>
                <a:avLst/>
                <a:gdLst>
                  <a:gd name="T0" fmla="*/ 78 w 79"/>
                  <a:gd name="T1" fmla="*/ 93 h 102"/>
                  <a:gd name="T2" fmla="*/ 78 w 79"/>
                  <a:gd name="T3" fmla="*/ 93 h 102"/>
                  <a:gd name="T4" fmla="*/ 70 w 79"/>
                  <a:gd name="T5" fmla="*/ 93 h 102"/>
                  <a:gd name="T6" fmla="*/ 70 w 79"/>
                  <a:gd name="T7" fmla="*/ 101 h 102"/>
                  <a:gd name="T8" fmla="*/ 63 w 79"/>
                  <a:gd name="T9" fmla="*/ 78 h 102"/>
                  <a:gd name="T10" fmla="*/ 63 w 79"/>
                  <a:gd name="T11" fmla="*/ 70 h 102"/>
                  <a:gd name="T12" fmla="*/ 47 w 79"/>
                  <a:gd name="T13" fmla="*/ 70 h 102"/>
                  <a:gd name="T14" fmla="*/ 47 w 79"/>
                  <a:gd name="T15" fmla="*/ 62 h 102"/>
                  <a:gd name="T16" fmla="*/ 39 w 79"/>
                  <a:gd name="T17" fmla="*/ 70 h 102"/>
                  <a:gd name="T18" fmla="*/ 39 w 79"/>
                  <a:gd name="T19" fmla="*/ 78 h 102"/>
                  <a:gd name="T20" fmla="*/ 39 w 79"/>
                  <a:gd name="T21" fmla="*/ 85 h 102"/>
                  <a:gd name="T22" fmla="*/ 32 w 79"/>
                  <a:gd name="T23" fmla="*/ 78 h 102"/>
                  <a:gd name="T24" fmla="*/ 32 w 79"/>
                  <a:gd name="T25" fmla="*/ 85 h 102"/>
                  <a:gd name="T26" fmla="*/ 16 w 79"/>
                  <a:gd name="T27" fmla="*/ 85 h 102"/>
                  <a:gd name="T28" fmla="*/ 8 w 79"/>
                  <a:gd name="T29" fmla="*/ 54 h 102"/>
                  <a:gd name="T30" fmla="*/ 8 w 79"/>
                  <a:gd name="T31" fmla="*/ 39 h 102"/>
                  <a:gd name="T32" fmla="*/ 0 w 79"/>
                  <a:gd name="T33" fmla="*/ 31 h 102"/>
                  <a:gd name="T34" fmla="*/ 8 w 79"/>
                  <a:gd name="T35" fmla="*/ 23 h 102"/>
                  <a:gd name="T36" fmla="*/ 16 w 79"/>
                  <a:gd name="T37" fmla="*/ 23 h 102"/>
                  <a:gd name="T38" fmla="*/ 8 w 79"/>
                  <a:gd name="T39" fmla="*/ 23 h 102"/>
                  <a:gd name="T40" fmla="*/ 8 w 79"/>
                  <a:gd name="T41" fmla="*/ 15 h 102"/>
                  <a:gd name="T42" fmla="*/ 8 w 79"/>
                  <a:gd name="T43" fmla="*/ 8 h 102"/>
                  <a:gd name="T44" fmla="*/ 16 w 79"/>
                  <a:gd name="T45" fmla="*/ 8 h 102"/>
                  <a:gd name="T46" fmla="*/ 24 w 79"/>
                  <a:gd name="T47" fmla="*/ 15 h 102"/>
                  <a:gd name="T48" fmla="*/ 24 w 79"/>
                  <a:gd name="T49" fmla="*/ 8 h 102"/>
                  <a:gd name="T50" fmla="*/ 32 w 79"/>
                  <a:gd name="T51" fmla="*/ 23 h 102"/>
                  <a:gd name="T52" fmla="*/ 70 w 79"/>
                  <a:gd name="T53" fmla="*/ 31 h 102"/>
                  <a:gd name="T54" fmla="*/ 47 w 79"/>
                  <a:gd name="T55" fmla="*/ 46 h 102"/>
                  <a:gd name="T56" fmla="*/ 55 w 79"/>
                  <a:gd name="T57" fmla="*/ 54 h 102"/>
                  <a:gd name="T58" fmla="*/ 63 w 79"/>
                  <a:gd name="T59" fmla="*/ 62 h 102"/>
                  <a:gd name="T60" fmla="*/ 70 w 79"/>
                  <a:gd name="T61" fmla="*/ 54 h 102"/>
                  <a:gd name="T62" fmla="*/ 78 w 79"/>
                  <a:gd name="T63" fmla="*/ 78 h 102"/>
                  <a:gd name="T64" fmla="*/ 78 w 79"/>
                  <a:gd name="T65" fmla="*/ 93 h 102"/>
                  <a:gd name="T66" fmla="*/ 70 w 79"/>
                  <a:gd name="T67" fmla="*/ 93 h 102"/>
                  <a:gd name="T68" fmla="*/ 63 w 79"/>
                  <a:gd name="T69" fmla="*/ 78 h 102"/>
                  <a:gd name="T70" fmla="*/ 63 w 79"/>
                  <a:gd name="T71" fmla="*/ 70 h 102"/>
                  <a:gd name="T72" fmla="*/ 47 w 79"/>
                  <a:gd name="T73" fmla="*/ 70 h 102"/>
                  <a:gd name="T74" fmla="*/ 47 w 79"/>
                  <a:gd name="T75" fmla="*/ 62 h 102"/>
                  <a:gd name="T76" fmla="*/ 39 w 79"/>
                  <a:gd name="T77" fmla="*/ 70 h 102"/>
                  <a:gd name="T78" fmla="*/ 39 w 79"/>
                  <a:gd name="T79" fmla="*/ 78 h 102"/>
                  <a:gd name="T80" fmla="*/ 39 w 79"/>
                  <a:gd name="T81" fmla="*/ 85 h 102"/>
                  <a:gd name="T82" fmla="*/ 32 w 79"/>
                  <a:gd name="T83" fmla="*/ 78 h 102"/>
                  <a:gd name="T84" fmla="*/ 32 w 79"/>
                  <a:gd name="T85" fmla="*/ 85 h 102"/>
                  <a:gd name="T86" fmla="*/ 32 w 79"/>
                  <a:gd name="T87" fmla="*/ 78 h 102"/>
                  <a:gd name="T88" fmla="*/ 16 w 79"/>
                  <a:gd name="T89" fmla="*/ 85 h 102"/>
                  <a:gd name="T90" fmla="*/ 8 w 79"/>
                  <a:gd name="T91" fmla="*/ 54 h 102"/>
                  <a:gd name="T92" fmla="*/ 8 w 79"/>
                  <a:gd name="T93" fmla="*/ 39 h 102"/>
                  <a:gd name="T94" fmla="*/ 0 w 79"/>
                  <a:gd name="T95" fmla="*/ 31 h 102"/>
                  <a:gd name="T96" fmla="*/ 8 w 79"/>
                  <a:gd name="T97" fmla="*/ 23 h 102"/>
                  <a:gd name="T98" fmla="*/ 16 w 79"/>
                  <a:gd name="T99" fmla="*/ 23 h 102"/>
                  <a:gd name="T100" fmla="*/ 8 w 79"/>
                  <a:gd name="T101" fmla="*/ 15 h 102"/>
                  <a:gd name="T102" fmla="*/ 8 w 79"/>
                  <a:gd name="T103" fmla="*/ 0 h 102"/>
                  <a:gd name="T104" fmla="*/ 16 w 79"/>
                  <a:gd name="T105" fmla="*/ 8 h 102"/>
                  <a:gd name="T106" fmla="*/ 24 w 79"/>
                  <a:gd name="T107" fmla="*/ 15 h 102"/>
                  <a:gd name="T108" fmla="*/ 24 w 79"/>
                  <a:gd name="T109" fmla="*/ 8 h 102"/>
                  <a:gd name="T110" fmla="*/ 32 w 79"/>
                  <a:gd name="T111" fmla="*/ 23 h 102"/>
                  <a:gd name="T112" fmla="*/ 70 w 79"/>
                  <a:gd name="T113" fmla="*/ 31 h 102"/>
                  <a:gd name="T114" fmla="*/ 47 w 79"/>
                  <a:gd name="T115" fmla="*/ 46 h 102"/>
                  <a:gd name="T116" fmla="*/ 55 w 79"/>
                  <a:gd name="T117" fmla="*/ 54 h 102"/>
                  <a:gd name="T118" fmla="*/ 63 w 79"/>
                  <a:gd name="T119" fmla="*/ 62 h 102"/>
                  <a:gd name="T120" fmla="*/ 70 w 79"/>
                  <a:gd name="T121" fmla="*/ 46 h 102"/>
                  <a:gd name="T122" fmla="*/ 78 w 79"/>
                  <a:gd name="T123" fmla="*/ 78 h 10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9"/>
                  <a:gd name="T187" fmla="*/ 0 h 102"/>
                  <a:gd name="T188" fmla="*/ 79 w 79"/>
                  <a:gd name="T189" fmla="*/ 102 h 10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9" h="102">
                    <a:moveTo>
                      <a:pt x="78" y="93"/>
                    </a:moveTo>
                    <a:lnTo>
                      <a:pt x="78" y="93"/>
                    </a:lnTo>
                    <a:lnTo>
                      <a:pt x="70" y="93"/>
                    </a:lnTo>
                    <a:lnTo>
                      <a:pt x="70" y="101"/>
                    </a:lnTo>
                    <a:lnTo>
                      <a:pt x="63" y="78"/>
                    </a:lnTo>
                    <a:lnTo>
                      <a:pt x="63" y="70"/>
                    </a:lnTo>
                    <a:lnTo>
                      <a:pt x="47" y="70"/>
                    </a:lnTo>
                    <a:lnTo>
                      <a:pt x="47" y="62"/>
                    </a:lnTo>
                    <a:lnTo>
                      <a:pt x="39" y="70"/>
                    </a:lnTo>
                    <a:lnTo>
                      <a:pt x="39" y="78"/>
                    </a:lnTo>
                    <a:lnTo>
                      <a:pt x="39" y="85"/>
                    </a:lnTo>
                    <a:lnTo>
                      <a:pt x="32" y="78"/>
                    </a:lnTo>
                    <a:lnTo>
                      <a:pt x="32" y="85"/>
                    </a:lnTo>
                    <a:lnTo>
                      <a:pt x="16" y="85"/>
                    </a:lnTo>
                    <a:lnTo>
                      <a:pt x="8" y="54"/>
                    </a:lnTo>
                    <a:lnTo>
                      <a:pt x="8" y="39"/>
                    </a:lnTo>
                    <a:lnTo>
                      <a:pt x="0" y="31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8" y="15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4" y="15"/>
                    </a:lnTo>
                    <a:lnTo>
                      <a:pt x="24" y="8"/>
                    </a:lnTo>
                    <a:lnTo>
                      <a:pt x="32" y="23"/>
                    </a:lnTo>
                    <a:lnTo>
                      <a:pt x="70" y="31"/>
                    </a:lnTo>
                    <a:lnTo>
                      <a:pt x="47" y="46"/>
                    </a:lnTo>
                    <a:lnTo>
                      <a:pt x="55" y="54"/>
                    </a:lnTo>
                    <a:lnTo>
                      <a:pt x="63" y="62"/>
                    </a:lnTo>
                    <a:lnTo>
                      <a:pt x="70" y="54"/>
                    </a:lnTo>
                    <a:lnTo>
                      <a:pt x="78" y="78"/>
                    </a:lnTo>
                    <a:lnTo>
                      <a:pt x="78" y="93"/>
                    </a:lnTo>
                    <a:lnTo>
                      <a:pt x="70" y="93"/>
                    </a:lnTo>
                    <a:lnTo>
                      <a:pt x="63" y="78"/>
                    </a:lnTo>
                    <a:lnTo>
                      <a:pt x="63" y="70"/>
                    </a:lnTo>
                    <a:lnTo>
                      <a:pt x="47" y="70"/>
                    </a:lnTo>
                    <a:lnTo>
                      <a:pt x="47" y="62"/>
                    </a:lnTo>
                    <a:lnTo>
                      <a:pt x="39" y="70"/>
                    </a:lnTo>
                    <a:lnTo>
                      <a:pt x="39" y="78"/>
                    </a:lnTo>
                    <a:lnTo>
                      <a:pt x="39" y="85"/>
                    </a:lnTo>
                    <a:lnTo>
                      <a:pt x="32" y="78"/>
                    </a:lnTo>
                    <a:lnTo>
                      <a:pt x="32" y="85"/>
                    </a:lnTo>
                    <a:lnTo>
                      <a:pt x="32" y="78"/>
                    </a:lnTo>
                    <a:lnTo>
                      <a:pt x="16" y="85"/>
                    </a:lnTo>
                    <a:lnTo>
                      <a:pt x="8" y="54"/>
                    </a:lnTo>
                    <a:lnTo>
                      <a:pt x="8" y="39"/>
                    </a:lnTo>
                    <a:lnTo>
                      <a:pt x="0" y="31"/>
                    </a:lnTo>
                    <a:lnTo>
                      <a:pt x="8" y="23"/>
                    </a:lnTo>
                    <a:lnTo>
                      <a:pt x="16" y="23"/>
                    </a:lnTo>
                    <a:lnTo>
                      <a:pt x="8" y="15"/>
                    </a:lnTo>
                    <a:lnTo>
                      <a:pt x="8" y="0"/>
                    </a:lnTo>
                    <a:lnTo>
                      <a:pt x="16" y="8"/>
                    </a:lnTo>
                    <a:lnTo>
                      <a:pt x="24" y="15"/>
                    </a:lnTo>
                    <a:lnTo>
                      <a:pt x="24" y="8"/>
                    </a:lnTo>
                    <a:lnTo>
                      <a:pt x="32" y="23"/>
                    </a:lnTo>
                    <a:lnTo>
                      <a:pt x="70" y="31"/>
                    </a:lnTo>
                    <a:lnTo>
                      <a:pt x="47" y="46"/>
                    </a:lnTo>
                    <a:lnTo>
                      <a:pt x="55" y="54"/>
                    </a:lnTo>
                    <a:lnTo>
                      <a:pt x="63" y="62"/>
                    </a:lnTo>
                    <a:lnTo>
                      <a:pt x="70" y="46"/>
                    </a:lnTo>
                    <a:lnTo>
                      <a:pt x="78" y="7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7" name="Freeform 1181"/>
              <p:cNvSpPr>
                <a:spLocks/>
              </p:cNvSpPr>
              <p:nvPr/>
            </p:nvSpPr>
            <p:spPr bwMode="auto">
              <a:xfrm>
                <a:off x="3981" y="163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8" name="Freeform 1182"/>
              <p:cNvSpPr>
                <a:spLocks/>
              </p:cNvSpPr>
              <p:nvPr/>
            </p:nvSpPr>
            <p:spPr bwMode="auto">
              <a:xfrm>
                <a:off x="3981" y="1638"/>
                <a:ext cx="1" cy="9"/>
              </a:xfrm>
              <a:custGeom>
                <a:avLst/>
                <a:gdLst>
                  <a:gd name="T0" fmla="*/ 0 w 1"/>
                  <a:gd name="T1" fmla="*/ 8 h 9"/>
                  <a:gd name="T2" fmla="*/ 0 w 1"/>
                  <a:gd name="T3" fmla="*/ 8 h 9"/>
                  <a:gd name="T4" fmla="*/ 0 w 1"/>
                  <a:gd name="T5" fmla="*/ 0 h 9"/>
                  <a:gd name="T6" fmla="*/ 0 w 1"/>
                  <a:gd name="T7" fmla="*/ 8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79" name="Group 1183"/>
            <p:cNvGrpSpPr>
              <a:grpSpLocks/>
            </p:cNvGrpSpPr>
            <p:nvPr/>
          </p:nvGrpSpPr>
          <p:grpSpPr bwMode="auto">
            <a:xfrm>
              <a:off x="4125" y="2191"/>
              <a:ext cx="58" cy="28"/>
              <a:chOff x="3950" y="1545"/>
              <a:chExt cx="55" cy="24"/>
            </a:xfrm>
          </p:grpSpPr>
          <p:sp>
            <p:nvSpPr>
              <p:cNvPr id="11082" name="Freeform 1184"/>
              <p:cNvSpPr>
                <a:spLocks/>
              </p:cNvSpPr>
              <p:nvPr/>
            </p:nvSpPr>
            <p:spPr bwMode="auto">
              <a:xfrm>
                <a:off x="3950" y="1545"/>
                <a:ext cx="47" cy="16"/>
              </a:xfrm>
              <a:custGeom>
                <a:avLst/>
                <a:gdLst>
                  <a:gd name="T0" fmla="*/ 0 w 47"/>
                  <a:gd name="T1" fmla="*/ 10 h 16"/>
                  <a:gd name="T2" fmla="*/ 0 w 47"/>
                  <a:gd name="T3" fmla="*/ 10 h 16"/>
                  <a:gd name="T4" fmla="*/ 0 w 47"/>
                  <a:gd name="T5" fmla="*/ 15 h 16"/>
                  <a:gd name="T6" fmla="*/ 14 w 47"/>
                  <a:gd name="T7" fmla="*/ 15 h 16"/>
                  <a:gd name="T8" fmla="*/ 40 w 47"/>
                  <a:gd name="T9" fmla="*/ 15 h 16"/>
                  <a:gd name="T10" fmla="*/ 46 w 47"/>
                  <a:gd name="T11" fmla="*/ 10 h 16"/>
                  <a:gd name="T12" fmla="*/ 40 w 47"/>
                  <a:gd name="T13" fmla="*/ 5 h 16"/>
                  <a:gd name="T14" fmla="*/ 33 w 47"/>
                  <a:gd name="T15" fmla="*/ 0 h 16"/>
                  <a:gd name="T16" fmla="*/ 14 w 47"/>
                  <a:gd name="T17" fmla="*/ 0 h 16"/>
                  <a:gd name="T18" fmla="*/ 0 w 47"/>
                  <a:gd name="T19" fmla="*/ 1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7"/>
                  <a:gd name="T31" fmla="*/ 0 h 16"/>
                  <a:gd name="T32" fmla="*/ 47 w 47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7" h="16">
                    <a:moveTo>
                      <a:pt x="0" y="10"/>
                    </a:moveTo>
                    <a:lnTo>
                      <a:pt x="0" y="10"/>
                    </a:lnTo>
                    <a:lnTo>
                      <a:pt x="0" y="15"/>
                    </a:lnTo>
                    <a:lnTo>
                      <a:pt x="14" y="15"/>
                    </a:lnTo>
                    <a:lnTo>
                      <a:pt x="40" y="15"/>
                    </a:lnTo>
                    <a:lnTo>
                      <a:pt x="46" y="10"/>
                    </a:lnTo>
                    <a:lnTo>
                      <a:pt x="40" y="5"/>
                    </a:lnTo>
                    <a:lnTo>
                      <a:pt x="33" y="0"/>
                    </a:lnTo>
                    <a:lnTo>
                      <a:pt x="14" y="0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3" name="Freeform 1185"/>
              <p:cNvSpPr>
                <a:spLocks/>
              </p:cNvSpPr>
              <p:nvPr/>
            </p:nvSpPr>
            <p:spPr bwMode="auto">
              <a:xfrm>
                <a:off x="3950" y="1552"/>
                <a:ext cx="55" cy="17"/>
              </a:xfrm>
              <a:custGeom>
                <a:avLst/>
                <a:gdLst>
                  <a:gd name="T0" fmla="*/ 0 w 55"/>
                  <a:gd name="T1" fmla="*/ 8 h 17"/>
                  <a:gd name="T2" fmla="*/ 0 w 55"/>
                  <a:gd name="T3" fmla="*/ 8 h 17"/>
                  <a:gd name="T4" fmla="*/ 0 w 55"/>
                  <a:gd name="T5" fmla="*/ 16 h 17"/>
                  <a:gd name="T6" fmla="*/ 16 w 55"/>
                  <a:gd name="T7" fmla="*/ 16 h 17"/>
                  <a:gd name="T8" fmla="*/ 47 w 55"/>
                  <a:gd name="T9" fmla="*/ 16 h 17"/>
                  <a:gd name="T10" fmla="*/ 54 w 55"/>
                  <a:gd name="T11" fmla="*/ 8 h 17"/>
                  <a:gd name="T12" fmla="*/ 47 w 55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5"/>
                  <a:gd name="T22" fmla="*/ 0 h 17"/>
                  <a:gd name="T23" fmla="*/ 55 w 55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5" h="17">
                    <a:moveTo>
                      <a:pt x="0" y="8"/>
                    </a:moveTo>
                    <a:lnTo>
                      <a:pt x="0" y="8"/>
                    </a:lnTo>
                    <a:lnTo>
                      <a:pt x="0" y="16"/>
                    </a:lnTo>
                    <a:lnTo>
                      <a:pt x="16" y="16"/>
                    </a:lnTo>
                    <a:lnTo>
                      <a:pt x="47" y="16"/>
                    </a:lnTo>
                    <a:lnTo>
                      <a:pt x="54" y="8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4" name="Freeform 1186"/>
              <p:cNvSpPr>
                <a:spLocks/>
              </p:cNvSpPr>
              <p:nvPr/>
            </p:nvSpPr>
            <p:spPr bwMode="auto">
              <a:xfrm>
                <a:off x="3950" y="1545"/>
                <a:ext cx="55" cy="24"/>
              </a:xfrm>
              <a:custGeom>
                <a:avLst/>
                <a:gdLst>
                  <a:gd name="T0" fmla="*/ 47 w 55"/>
                  <a:gd name="T1" fmla="*/ 7 h 24"/>
                  <a:gd name="T2" fmla="*/ 39 w 55"/>
                  <a:gd name="T3" fmla="*/ 0 h 24"/>
                  <a:gd name="T4" fmla="*/ 16 w 55"/>
                  <a:gd name="T5" fmla="*/ 0 h 24"/>
                  <a:gd name="T6" fmla="*/ 0 w 55"/>
                  <a:gd name="T7" fmla="*/ 15 h 24"/>
                  <a:gd name="T8" fmla="*/ 0 w 55"/>
                  <a:gd name="T9" fmla="*/ 23 h 24"/>
                  <a:gd name="T10" fmla="*/ 16 w 55"/>
                  <a:gd name="T11" fmla="*/ 23 h 24"/>
                  <a:gd name="T12" fmla="*/ 47 w 55"/>
                  <a:gd name="T13" fmla="*/ 23 h 24"/>
                  <a:gd name="T14" fmla="*/ 54 w 55"/>
                  <a:gd name="T15" fmla="*/ 15 h 24"/>
                  <a:gd name="T16" fmla="*/ 47 w 55"/>
                  <a:gd name="T17" fmla="*/ 7 h 24"/>
                  <a:gd name="T18" fmla="*/ 39 w 55"/>
                  <a:gd name="T19" fmla="*/ 0 h 24"/>
                  <a:gd name="T20" fmla="*/ 16 w 55"/>
                  <a:gd name="T21" fmla="*/ 0 h 24"/>
                  <a:gd name="T22" fmla="*/ 0 w 55"/>
                  <a:gd name="T23" fmla="*/ 15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24"/>
                  <a:gd name="T38" fmla="*/ 55 w 55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24">
                    <a:moveTo>
                      <a:pt x="47" y="7"/>
                    </a:moveTo>
                    <a:lnTo>
                      <a:pt x="39" y="0"/>
                    </a:lnTo>
                    <a:lnTo>
                      <a:pt x="16" y="0"/>
                    </a:lnTo>
                    <a:lnTo>
                      <a:pt x="0" y="15"/>
                    </a:lnTo>
                    <a:lnTo>
                      <a:pt x="0" y="23"/>
                    </a:lnTo>
                    <a:lnTo>
                      <a:pt x="16" y="23"/>
                    </a:lnTo>
                    <a:lnTo>
                      <a:pt x="47" y="23"/>
                    </a:lnTo>
                    <a:lnTo>
                      <a:pt x="54" y="15"/>
                    </a:lnTo>
                    <a:lnTo>
                      <a:pt x="47" y="7"/>
                    </a:lnTo>
                    <a:lnTo>
                      <a:pt x="39" y="0"/>
                    </a:lnTo>
                    <a:lnTo>
                      <a:pt x="16" y="0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80" name="Freeform 1187"/>
            <p:cNvSpPr>
              <a:spLocks/>
            </p:cNvSpPr>
            <p:nvPr/>
          </p:nvSpPr>
          <p:spPr bwMode="auto">
            <a:xfrm>
              <a:off x="4182" y="2191"/>
              <a:ext cx="130" cy="319"/>
            </a:xfrm>
            <a:custGeom>
              <a:avLst/>
              <a:gdLst>
                <a:gd name="T0" fmla="*/ 129 w 125"/>
                <a:gd name="T1" fmla="*/ 120 h 280"/>
                <a:gd name="T2" fmla="*/ 114 w 125"/>
                <a:gd name="T3" fmla="*/ 146 h 280"/>
                <a:gd name="T4" fmla="*/ 84 w 125"/>
                <a:gd name="T5" fmla="*/ 154 h 280"/>
                <a:gd name="T6" fmla="*/ 84 w 125"/>
                <a:gd name="T7" fmla="*/ 188 h 280"/>
                <a:gd name="T8" fmla="*/ 90 w 125"/>
                <a:gd name="T9" fmla="*/ 215 h 280"/>
                <a:gd name="T10" fmla="*/ 90 w 125"/>
                <a:gd name="T11" fmla="*/ 240 h 280"/>
                <a:gd name="T12" fmla="*/ 99 w 125"/>
                <a:gd name="T13" fmla="*/ 257 h 280"/>
                <a:gd name="T14" fmla="*/ 106 w 125"/>
                <a:gd name="T15" fmla="*/ 292 h 280"/>
                <a:gd name="T16" fmla="*/ 99 w 125"/>
                <a:gd name="T17" fmla="*/ 318 h 280"/>
                <a:gd name="T18" fmla="*/ 99 w 125"/>
                <a:gd name="T19" fmla="*/ 292 h 280"/>
                <a:gd name="T20" fmla="*/ 99 w 125"/>
                <a:gd name="T21" fmla="*/ 292 h 280"/>
                <a:gd name="T22" fmla="*/ 90 w 125"/>
                <a:gd name="T23" fmla="*/ 257 h 280"/>
                <a:gd name="T24" fmla="*/ 84 w 125"/>
                <a:gd name="T25" fmla="*/ 215 h 280"/>
                <a:gd name="T26" fmla="*/ 69 w 125"/>
                <a:gd name="T27" fmla="*/ 197 h 280"/>
                <a:gd name="T28" fmla="*/ 46 w 125"/>
                <a:gd name="T29" fmla="*/ 222 h 280"/>
                <a:gd name="T30" fmla="*/ 30 w 125"/>
                <a:gd name="T31" fmla="*/ 215 h 280"/>
                <a:gd name="T32" fmla="*/ 30 w 125"/>
                <a:gd name="T33" fmla="*/ 197 h 280"/>
                <a:gd name="T34" fmla="*/ 24 w 125"/>
                <a:gd name="T35" fmla="*/ 163 h 280"/>
                <a:gd name="T36" fmla="*/ 16 w 125"/>
                <a:gd name="T37" fmla="*/ 163 h 280"/>
                <a:gd name="T38" fmla="*/ 24 w 125"/>
                <a:gd name="T39" fmla="*/ 154 h 280"/>
                <a:gd name="T40" fmla="*/ 0 w 125"/>
                <a:gd name="T41" fmla="*/ 129 h 280"/>
                <a:gd name="T42" fmla="*/ 8 w 125"/>
                <a:gd name="T43" fmla="*/ 112 h 280"/>
                <a:gd name="T44" fmla="*/ 8 w 125"/>
                <a:gd name="T45" fmla="*/ 103 h 280"/>
                <a:gd name="T46" fmla="*/ 16 w 125"/>
                <a:gd name="T47" fmla="*/ 95 h 280"/>
                <a:gd name="T48" fmla="*/ 30 w 125"/>
                <a:gd name="T49" fmla="*/ 76 h 280"/>
                <a:gd name="T50" fmla="*/ 46 w 125"/>
                <a:gd name="T51" fmla="*/ 42 h 280"/>
                <a:gd name="T52" fmla="*/ 60 w 125"/>
                <a:gd name="T53" fmla="*/ 17 h 280"/>
                <a:gd name="T54" fmla="*/ 69 w 125"/>
                <a:gd name="T55" fmla="*/ 8 h 280"/>
                <a:gd name="T56" fmla="*/ 84 w 125"/>
                <a:gd name="T57" fmla="*/ 0 h 280"/>
                <a:gd name="T58" fmla="*/ 99 w 125"/>
                <a:gd name="T59" fmla="*/ 25 h 280"/>
                <a:gd name="T60" fmla="*/ 84 w 125"/>
                <a:gd name="T61" fmla="*/ 59 h 280"/>
                <a:gd name="T62" fmla="*/ 90 w 125"/>
                <a:gd name="T63" fmla="*/ 76 h 280"/>
                <a:gd name="T64" fmla="*/ 99 w 125"/>
                <a:gd name="T65" fmla="*/ 85 h 280"/>
                <a:gd name="T66" fmla="*/ 106 w 125"/>
                <a:gd name="T67" fmla="*/ 112 h 280"/>
                <a:gd name="T68" fmla="*/ 121 w 125"/>
                <a:gd name="T69" fmla="*/ 120 h 28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5"/>
                <a:gd name="T106" fmla="*/ 0 h 280"/>
                <a:gd name="T107" fmla="*/ 125 w 125"/>
                <a:gd name="T108" fmla="*/ 280 h 28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5" h="280">
                  <a:moveTo>
                    <a:pt x="124" y="105"/>
                  </a:moveTo>
                  <a:lnTo>
                    <a:pt x="124" y="105"/>
                  </a:lnTo>
                  <a:lnTo>
                    <a:pt x="116" y="121"/>
                  </a:lnTo>
                  <a:lnTo>
                    <a:pt x="110" y="128"/>
                  </a:lnTo>
                  <a:lnTo>
                    <a:pt x="95" y="135"/>
                  </a:lnTo>
                  <a:lnTo>
                    <a:pt x="81" y="135"/>
                  </a:lnTo>
                  <a:lnTo>
                    <a:pt x="81" y="158"/>
                  </a:lnTo>
                  <a:lnTo>
                    <a:pt x="81" y="165"/>
                  </a:lnTo>
                  <a:lnTo>
                    <a:pt x="87" y="173"/>
                  </a:lnTo>
                  <a:lnTo>
                    <a:pt x="87" y="189"/>
                  </a:lnTo>
                  <a:lnTo>
                    <a:pt x="95" y="189"/>
                  </a:lnTo>
                  <a:lnTo>
                    <a:pt x="87" y="211"/>
                  </a:lnTo>
                  <a:lnTo>
                    <a:pt x="87" y="219"/>
                  </a:lnTo>
                  <a:lnTo>
                    <a:pt x="95" y="226"/>
                  </a:lnTo>
                  <a:lnTo>
                    <a:pt x="95" y="233"/>
                  </a:lnTo>
                  <a:lnTo>
                    <a:pt x="102" y="256"/>
                  </a:lnTo>
                  <a:lnTo>
                    <a:pt x="95" y="271"/>
                  </a:lnTo>
                  <a:lnTo>
                    <a:pt x="95" y="279"/>
                  </a:lnTo>
                  <a:lnTo>
                    <a:pt x="87" y="279"/>
                  </a:lnTo>
                  <a:lnTo>
                    <a:pt x="95" y="256"/>
                  </a:lnTo>
                  <a:lnTo>
                    <a:pt x="87" y="256"/>
                  </a:lnTo>
                  <a:lnTo>
                    <a:pt x="95" y="256"/>
                  </a:lnTo>
                  <a:lnTo>
                    <a:pt x="87" y="241"/>
                  </a:lnTo>
                  <a:lnTo>
                    <a:pt x="87" y="226"/>
                  </a:lnTo>
                  <a:lnTo>
                    <a:pt x="81" y="211"/>
                  </a:lnTo>
                  <a:lnTo>
                    <a:pt x="81" y="189"/>
                  </a:lnTo>
                  <a:lnTo>
                    <a:pt x="66" y="181"/>
                  </a:lnTo>
                  <a:lnTo>
                    <a:pt x="66" y="173"/>
                  </a:lnTo>
                  <a:lnTo>
                    <a:pt x="66" y="181"/>
                  </a:lnTo>
                  <a:lnTo>
                    <a:pt x="44" y="195"/>
                  </a:lnTo>
                  <a:lnTo>
                    <a:pt x="29" y="195"/>
                  </a:lnTo>
                  <a:lnTo>
                    <a:pt x="29" y="189"/>
                  </a:lnTo>
                  <a:lnTo>
                    <a:pt x="29" y="195"/>
                  </a:lnTo>
                  <a:lnTo>
                    <a:pt x="29" y="173"/>
                  </a:lnTo>
                  <a:lnTo>
                    <a:pt x="29" y="158"/>
                  </a:lnTo>
                  <a:lnTo>
                    <a:pt x="23" y="143"/>
                  </a:lnTo>
                  <a:lnTo>
                    <a:pt x="23" y="151"/>
                  </a:lnTo>
                  <a:lnTo>
                    <a:pt x="15" y="143"/>
                  </a:lnTo>
                  <a:lnTo>
                    <a:pt x="23" y="143"/>
                  </a:lnTo>
                  <a:lnTo>
                    <a:pt x="23" y="135"/>
                  </a:lnTo>
                  <a:lnTo>
                    <a:pt x="8" y="128"/>
                  </a:lnTo>
                  <a:lnTo>
                    <a:pt x="0" y="113"/>
                  </a:lnTo>
                  <a:lnTo>
                    <a:pt x="8" y="113"/>
                  </a:lnTo>
                  <a:lnTo>
                    <a:pt x="8" y="98"/>
                  </a:lnTo>
                  <a:lnTo>
                    <a:pt x="15" y="98"/>
                  </a:lnTo>
                  <a:lnTo>
                    <a:pt x="8" y="90"/>
                  </a:lnTo>
                  <a:lnTo>
                    <a:pt x="8" y="83"/>
                  </a:lnTo>
                  <a:lnTo>
                    <a:pt x="15" y="83"/>
                  </a:lnTo>
                  <a:lnTo>
                    <a:pt x="15" y="67"/>
                  </a:lnTo>
                  <a:lnTo>
                    <a:pt x="29" y="67"/>
                  </a:lnTo>
                  <a:lnTo>
                    <a:pt x="37" y="45"/>
                  </a:lnTo>
                  <a:lnTo>
                    <a:pt x="44" y="37"/>
                  </a:lnTo>
                  <a:lnTo>
                    <a:pt x="44" y="30"/>
                  </a:lnTo>
                  <a:lnTo>
                    <a:pt x="58" y="15"/>
                  </a:lnTo>
                  <a:lnTo>
                    <a:pt x="66" y="15"/>
                  </a:lnTo>
                  <a:lnTo>
                    <a:pt x="66" y="7"/>
                  </a:lnTo>
                  <a:lnTo>
                    <a:pt x="73" y="0"/>
                  </a:lnTo>
                  <a:lnTo>
                    <a:pt x="81" y="0"/>
                  </a:lnTo>
                  <a:lnTo>
                    <a:pt x="87" y="7"/>
                  </a:lnTo>
                  <a:lnTo>
                    <a:pt x="95" y="22"/>
                  </a:lnTo>
                  <a:lnTo>
                    <a:pt x="95" y="30"/>
                  </a:lnTo>
                  <a:lnTo>
                    <a:pt x="81" y="52"/>
                  </a:lnTo>
                  <a:lnTo>
                    <a:pt x="73" y="67"/>
                  </a:lnTo>
                  <a:lnTo>
                    <a:pt x="87" y="67"/>
                  </a:lnTo>
                  <a:lnTo>
                    <a:pt x="95" y="67"/>
                  </a:lnTo>
                  <a:lnTo>
                    <a:pt x="95" y="75"/>
                  </a:lnTo>
                  <a:lnTo>
                    <a:pt x="102" y="83"/>
                  </a:lnTo>
                  <a:lnTo>
                    <a:pt x="102" y="98"/>
                  </a:lnTo>
                  <a:lnTo>
                    <a:pt x="110" y="98"/>
                  </a:lnTo>
                  <a:lnTo>
                    <a:pt x="116" y="105"/>
                  </a:lnTo>
                  <a:lnTo>
                    <a:pt x="124" y="10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1" name="Freeform 1188"/>
            <p:cNvSpPr>
              <a:spLocks/>
            </p:cNvSpPr>
            <p:nvPr/>
          </p:nvSpPr>
          <p:spPr bwMode="auto">
            <a:xfrm>
              <a:off x="4214" y="2332"/>
              <a:ext cx="98" cy="187"/>
            </a:xfrm>
            <a:custGeom>
              <a:avLst/>
              <a:gdLst>
                <a:gd name="T0" fmla="*/ 97 w 94"/>
                <a:gd name="T1" fmla="*/ 0 h 164"/>
                <a:gd name="T2" fmla="*/ 90 w 94"/>
                <a:gd name="T3" fmla="*/ 9 h 164"/>
                <a:gd name="T4" fmla="*/ 73 w 94"/>
                <a:gd name="T5" fmla="*/ 17 h 164"/>
                <a:gd name="T6" fmla="*/ 57 w 94"/>
                <a:gd name="T7" fmla="*/ 17 h 164"/>
                <a:gd name="T8" fmla="*/ 57 w 94"/>
                <a:gd name="T9" fmla="*/ 44 h 164"/>
                <a:gd name="T10" fmla="*/ 57 w 94"/>
                <a:gd name="T11" fmla="*/ 52 h 164"/>
                <a:gd name="T12" fmla="*/ 65 w 94"/>
                <a:gd name="T13" fmla="*/ 62 h 164"/>
                <a:gd name="T14" fmla="*/ 65 w 94"/>
                <a:gd name="T15" fmla="*/ 80 h 164"/>
                <a:gd name="T16" fmla="*/ 73 w 94"/>
                <a:gd name="T17" fmla="*/ 80 h 164"/>
                <a:gd name="T18" fmla="*/ 65 w 94"/>
                <a:gd name="T19" fmla="*/ 106 h 164"/>
                <a:gd name="T20" fmla="*/ 65 w 94"/>
                <a:gd name="T21" fmla="*/ 115 h 164"/>
                <a:gd name="T22" fmla="*/ 73 w 94"/>
                <a:gd name="T23" fmla="*/ 123 h 164"/>
                <a:gd name="T24" fmla="*/ 73 w 94"/>
                <a:gd name="T25" fmla="*/ 141 h 164"/>
                <a:gd name="T26" fmla="*/ 81 w 94"/>
                <a:gd name="T27" fmla="*/ 158 h 164"/>
                <a:gd name="T28" fmla="*/ 73 w 94"/>
                <a:gd name="T29" fmla="*/ 177 h 164"/>
                <a:gd name="T30" fmla="*/ 73 w 94"/>
                <a:gd name="T31" fmla="*/ 186 h 164"/>
                <a:gd name="T32" fmla="*/ 65 w 94"/>
                <a:gd name="T33" fmla="*/ 186 h 164"/>
                <a:gd name="T34" fmla="*/ 73 w 94"/>
                <a:gd name="T35" fmla="*/ 158 h 164"/>
                <a:gd name="T36" fmla="*/ 65 w 94"/>
                <a:gd name="T37" fmla="*/ 158 h 164"/>
                <a:gd name="T38" fmla="*/ 73 w 94"/>
                <a:gd name="T39" fmla="*/ 158 h 164"/>
                <a:gd name="T40" fmla="*/ 65 w 94"/>
                <a:gd name="T41" fmla="*/ 141 h 164"/>
                <a:gd name="T42" fmla="*/ 65 w 94"/>
                <a:gd name="T43" fmla="*/ 123 h 164"/>
                <a:gd name="T44" fmla="*/ 65 w 94"/>
                <a:gd name="T45" fmla="*/ 132 h 164"/>
                <a:gd name="T46" fmla="*/ 57 w 94"/>
                <a:gd name="T47" fmla="*/ 106 h 164"/>
                <a:gd name="T48" fmla="*/ 57 w 94"/>
                <a:gd name="T49" fmla="*/ 80 h 164"/>
                <a:gd name="T50" fmla="*/ 41 w 94"/>
                <a:gd name="T51" fmla="*/ 71 h 164"/>
                <a:gd name="T52" fmla="*/ 41 w 94"/>
                <a:gd name="T53" fmla="*/ 62 h 164"/>
                <a:gd name="T54" fmla="*/ 41 w 94"/>
                <a:gd name="T55" fmla="*/ 71 h 164"/>
                <a:gd name="T56" fmla="*/ 17 w 94"/>
                <a:gd name="T57" fmla="*/ 88 h 164"/>
                <a:gd name="T58" fmla="*/ 0 w 94"/>
                <a:gd name="T59" fmla="*/ 88 h 164"/>
                <a:gd name="T60" fmla="*/ 0 w 94"/>
                <a:gd name="T61" fmla="*/ 80 h 164"/>
                <a:gd name="T62" fmla="*/ 0 w 94"/>
                <a:gd name="T63" fmla="*/ 88 h 164"/>
                <a:gd name="T64" fmla="*/ 0 w 94"/>
                <a:gd name="T65" fmla="*/ 62 h 16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4"/>
                <a:gd name="T100" fmla="*/ 0 h 164"/>
                <a:gd name="T101" fmla="*/ 94 w 94"/>
                <a:gd name="T102" fmla="*/ 164 h 16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4" h="164">
                  <a:moveTo>
                    <a:pt x="93" y="0"/>
                  </a:moveTo>
                  <a:lnTo>
                    <a:pt x="86" y="8"/>
                  </a:lnTo>
                  <a:lnTo>
                    <a:pt x="70" y="15"/>
                  </a:lnTo>
                  <a:lnTo>
                    <a:pt x="55" y="15"/>
                  </a:lnTo>
                  <a:lnTo>
                    <a:pt x="55" y="39"/>
                  </a:lnTo>
                  <a:lnTo>
                    <a:pt x="55" y="46"/>
                  </a:lnTo>
                  <a:lnTo>
                    <a:pt x="62" y="54"/>
                  </a:lnTo>
                  <a:lnTo>
                    <a:pt x="62" y="70"/>
                  </a:lnTo>
                  <a:lnTo>
                    <a:pt x="70" y="70"/>
                  </a:lnTo>
                  <a:lnTo>
                    <a:pt x="62" y="93"/>
                  </a:lnTo>
                  <a:lnTo>
                    <a:pt x="62" y="101"/>
                  </a:lnTo>
                  <a:lnTo>
                    <a:pt x="70" y="108"/>
                  </a:lnTo>
                  <a:lnTo>
                    <a:pt x="70" y="124"/>
                  </a:lnTo>
                  <a:lnTo>
                    <a:pt x="78" y="139"/>
                  </a:lnTo>
                  <a:lnTo>
                    <a:pt x="70" y="155"/>
                  </a:lnTo>
                  <a:lnTo>
                    <a:pt x="70" y="163"/>
                  </a:lnTo>
                  <a:lnTo>
                    <a:pt x="62" y="163"/>
                  </a:lnTo>
                  <a:lnTo>
                    <a:pt x="70" y="139"/>
                  </a:lnTo>
                  <a:lnTo>
                    <a:pt x="62" y="139"/>
                  </a:lnTo>
                  <a:lnTo>
                    <a:pt x="70" y="139"/>
                  </a:lnTo>
                  <a:lnTo>
                    <a:pt x="62" y="124"/>
                  </a:lnTo>
                  <a:lnTo>
                    <a:pt x="62" y="108"/>
                  </a:lnTo>
                  <a:lnTo>
                    <a:pt x="62" y="116"/>
                  </a:lnTo>
                  <a:lnTo>
                    <a:pt x="55" y="93"/>
                  </a:lnTo>
                  <a:lnTo>
                    <a:pt x="55" y="70"/>
                  </a:lnTo>
                  <a:lnTo>
                    <a:pt x="39" y="62"/>
                  </a:lnTo>
                  <a:lnTo>
                    <a:pt x="39" y="54"/>
                  </a:lnTo>
                  <a:lnTo>
                    <a:pt x="39" y="62"/>
                  </a:lnTo>
                  <a:lnTo>
                    <a:pt x="16" y="77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0" y="77"/>
                  </a:lnTo>
                  <a:lnTo>
                    <a:pt x="0" y="5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2" name="Freeform 1189"/>
            <p:cNvSpPr>
              <a:spLocks/>
            </p:cNvSpPr>
            <p:nvPr/>
          </p:nvSpPr>
          <p:spPr bwMode="auto">
            <a:xfrm>
              <a:off x="4182" y="2191"/>
              <a:ext cx="138" cy="328"/>
            </a:xfrm>
            <a:custGeom>
              <a:avLst/>
              <a:gdLst>
                <a:gd name="T0" fmla="*/ 32 w 133"/>
                <a:gd name="T1" fmla="*/ 203 h 288"/>
                <a:gd name="T2" fmla="*/ 25 w 133"/>
                <a:gd name="T3" fmla="*/ 167 h 288"/>
                <a:gd name="T4" fmla="*/ 17 w 133"/>
                <a:gd name="T5" fmla="*/ 167 h 288"/>
                <a:gd name="T6" fmla="*/ 25 w 133"/>
                <a:gd name="T7" fmla="*/ 158 h 288"/>
                <a:gd name="T8" fmla="*/ 0 w 133"/>
                <a:gd name="T9" fmla="*/ 141 h 288"/>
                <a:gd name="T10" fmla="*/ 8 w 133"/>
                <a:gd name="T11" fmla="*/ 132 h 288"/>
                <a:gd name="T12" fmla="*/ 17 w 133"/>
                <a:gd name="T13" fmla="*/ 115 h 288"/>
                <a:gd name="T14" fmla="*/ 8 w 133"/>
                <a:gd name="T15" fmla="*/ 97 h 288"/>
                <a:gd name="T16" fmla="*/ 17 w 133"/>
                <a:gd name="T17" fmla="*/ 88 h 288"/>
                <a:gd name="T18" fmla="*/ 40 w 133"/>
                <a:gd name="T19" fmla="*/ 52 h 288"/>
                <a:gd name="T20" fmla="*/ 49 w 133"/>
                <a:gd name="T21" fmla="*/ 35 h 288"/>
                <a:gd name="T22" fmla="*/ 73 w 133"/>
                <a:gd name="T23" fmla="*/ 17 h 288"/>
                <a:gd name="T24" fmla="*/ 81 w 133"/>
                <a:gd name="T25" fmla="*/ 0 h 288"/>
                <a:gd name="T26" fmla="*/ 96 w 133"/>
                <a:gd name="T27" fmla="*/ 8 h 288"/>
                <a:gd name="T28" fmla="*/ 105 w 133"/>
                <a:gd name="T29" fmla="*/ 43 h 288"/>
                <a:gd name="T30" fmla="*/ 81 w 133"/>
                <a:gd name="T31" fmla="*/ 79 h 288"/>
                <a:gd name="T32" fmla="*/ 105 w 133"/>
                <a:gd name="T33" fmla="*/ 79 h 288"/>
                <a:gd name="T34" fmla="*/ 113 w 133"/>
                <a:gd name="T35" fmla="*/ 97 h 288"/>
                <a:gd name="T36" fmla="*/ 121 w 133"/>
                <a:gd name="T37" fmla="*/ 115 h 288"/>
                <a:gd name="T38" fmla="*/ 137 w 133"/>
                <a:gd name="T39" fmla="*/ 123 h 288"/>
                <a:gd name="T40" fmla="*/ 121 w 133"/>
                <a:gd name="T41" fmla="*/ 150 h 288"/>
                <a:gd name="T42" fmla="*/ 89 w 133"/>
                <a:gd name="T43" fmla="*/ 158 h 288"/>
                <a:gd name="T44" fmla="*/ 89 w 133"/>
                <a:gd name="T45" fmla="*/ 194 h 288"/>
                <a:gd name="T46" fmla="*/ 96 w 133"/>
                <a:gd name="T47" fmla="*/ 221 h 288"/>
                <a:gd name="T48" fmla="*/ 96 w 133"/>
                <a:gd name="T49" fmla="*/ 247 h 288"/>
                <a:gd name="T50" fmla="*/ 105 w 133"/>
                <a:gd name="T51" fmla="*/ 264 h 288"/>
                <a:gd name="T52" fmla="*/ 113 w 133"/>
                <a:gd name="T53" fmla="*/ 300 h 288"/>
                <a:gd name="T54" fmla="*/ 105 w 133"/>
                <a:gd name="T55" fmla="*/ 327 h 288"/>
                <a:gd name="T56" fmla="*/ 105 w 133"/>
                <a:gd name="T57" fmla="*/ 300 h 288"/>
                <a:gd name="T58" fmla="*/ 105 w 133"/>
                <a:gd name="T59" fmla="*/ 300 h 288"/>
                <a:gd name="T60" fmla="*/ 96 w 133"/>
                <a:gd name="T61" fmla="*/ 264 h 288"/>
                <a:gd name="T62" fmla="*/ 89 w 133"/>
                <a:gd name="T63" fmla="*/ 221 h 288"/>
                <a:gd name="T64" fmla="*/ 73 w 133"/>
                <a:gd name="T65" fmla="*/ 203 h 288"/>
                <a:gd name="T66" fmla="*/ 49 w 133"/>
                <a:gd name="T67" fmla="*/ 229 h 288"/>
                <a:gd name="T68" fmla="*/ 32 w 133"/>
                <a:gd name="T69" fmla="*/ 221 h 288"/>
                <a:gd name="T70" fmla="*/ 32 w 133"/>
                <a:gd name="T71" fmla="*/ 203 h 288"/>
                <a:gd name="T72" fmla="*/ 25 w 133"/>
                <a:gd name="T73" fmla="*/ 167 h 288"/>
                <a:gd name="T74" fmla="*/ 17 w 133"/>
                <a:gd name="T75" fmla="*/ 167 h 288"/>
                <a:gd name="T76" fmla="*/ 25 w 133"/>
                <a:gd name="T77" fmla="*/ 158 h 288"/>
                <a:gd name="T78" fmla="*/ 0 w 133"/>
                <a:gd name="T79" fmla="*/ 132 h 288"/>
                <a:gd name="T80" fmla="*/ 8 w 133"/>
                <a:gd name="T81" fmla="*/ 115 h 288"/>
                <a:gd name="T82" fmla="*/ 8 w 133"/>
                <a:gd name="T83" fmla="*/ 106 h 288"/>
                <a:gd name="T84" fmla="*/ 17 w 133"/>
                <a:gd name="T85" fmla="*/ 97 h 288"/>
                <a:gd name="T86" fmla="*/ 32 w 133"/>
                <a:gd name="T87" fmla="*/ 79 h 288"/>
                <a:gd name="T88" fmla="*/ 49 w 133"/>
                <a:gd name="T89" fmla="*/ 43 h 288"/>
                <a:gd name="T90" fmla="*/ 64 w 133"/>
                <a:gd name="T91" fmla="*/ 17 h 288"/>
                <a:gd name="T92" fmla="*/ 73 w 133"/>
                <a:gd name="T93" fmla="*/ 8 h 288"/>
                <a:gd name="T94" fmla="*/ 89 w 133"/>
                <a:gd name="T95" fmla="*/ 0 h 288"/>
                <a:gd name="T96" fmla="*/ 105 w 133"/>
                <a:gd name="T97" fmla="*/ 26 h 288"/>
                <a:gd name="T98" fmla="*/ 89 w 133"/>
                <a:gd name="T99" fmla="*/ 61 h 288"/>
                <a:gd name="T100" fmla="*/ 96 w 133"/>
                <a:gd name="T101" fmla="*/ 79 h 288"/>
                <a:gd name="T102" fmla="*/ 105 w 133"/>
                <a:gd name="T103" fmla="*/ 88 h 288"/>
                <a:gd name="T104" fmla="*/ 113 w 133"/>
                <a:gd name="T105" fmla="*/ 115 h 288"/>
                <a:gd name="T106" fmla="*/ 129 w 133"/>
                <a:gd name="T107" fmla="*/ 123 h 28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33"/>
                <a:gd name="T163" fmla="*/ 0 h 288"/>
                <a:gd name="T164" fmla="*/ 133 w 133"/>
                <a:gd name="T165" fmla="*/ 288 h 28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33" h="288">
                  <a:moveTo>
                    <a:pt x="31" y="178"/>
                  </a:moveTo>
                  <a:lnTo>
                    <a:pt x="31" y="178"/>
                  </a:lnTo>
                  <a:lnTo>
                    <a:pt x="31" y="163"/>
                  </a:lnTo>
                  <a:lnTo>
                    <a:pt x="24" y="147"/>
                  </a:lnTo>
                  <a:lnTo>
                    <a:pt x="24" y="155"/>
                  </a:lnTo>
                  <a:lnTo>
                    <a:pt x="16" y="147"/>
                  </a:lnTo>
                  <a:lnTo>
                    <a:pt x="24" y="147"/>
                  </a:lnTo>
                  <a:lnTo>
                    <a:pt x="24" y="139"/>
                  </a:lnTo>
                  <a:lnTo>
                    <a:pt x="8" y="132"/>
                  </a:lnTo>
                  <a:lnTo>
                    <a:pt x="0" y="124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01"/>
                  </a:lnTo>
                  <a:lnTo>
                    <a:pt x="16" y="101"/>
                  </a:lnTo>
                  <a:lnTo>
                    <a:pt x="8" y="93"/>
                  </a:lnTo>
                  <a:lnTo>
                    <a:pt x="8" y="85"/>
                  </a:lnTo>
                  <a:lnTo>
                    <a:pt x="16" y="85"/>
                  </a:lnTo>
                  <a:lnTo>
                    <a:pt x="16" y="77"/>
                  </a:lnTo>
                  <a:lnTo>
                    <a:pt x="31" y="69"/>
                  </a:lnTo>
                  <a:lnTo>
                    <a:pt x="39" y="46"/>
                  </a:lnTo>
                  <a:lnTo>
                    <a:pt x="47" y="38"/>
                  </a:lnTo>
                  <a:lnTo>
                    <a:pt x="47" y="31"/>
                  </a:lnTo>
                  <a:lnTo>
                    <a:pt x="62" y="15"/>
                  </a:lnTo>
                  <a:lnTo>
                    <a:pt x="70" y="15"/>
                  </a:lnTo>
                  <a:lnTo>
                    <a:pt x="70" y="7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3" y="7"/>
                  </a:lnTo>
                  <a:lnTo>
                    <a:pt x="101" y="23"/>
                  </a:lnTo>
                  <a:lnTo>
                    <a:pt x="101" y="38"/>
                  </a:lnTo>
                  <a:lnTo>
                    <a:pt x="86" y="54"/>
                  </a:lnTo>
                  <a:lnTo>
                    <a:pt x="78" y="69"/>
                  </a:lnTo>
                  <a:lnTo>
                    <a:pt x="93" y="69"/>
                  </a:lnTo>
                  <a:lnTo>
                    <a:pt x="101" y="69"/>
                  </a:lnTo>
                  <a:lnTo>
                    <a:pt x="101" y="77"/>
                  </a:lnTo>
                  <a:lnTo>
                    <a:pt x="109" y="85"/>
                  </a:lnTo>
                  <a:lnTo>
                    <a:pt x="109" y="101"/>
                  </a:lnTo>
                  <a:lnTo>
                    <a:pt x="117" y="101"/>
                  </a:lnTo>
                  <a:lnTo>
                    <a:pt x="124" y="108"/>
                  </a:lnTo>
                  <a:lnTo>
                    <a:pt x="132" y="108"/>
                  </a:lnTo>
                  <a:lnTo>
                    <a:pt x="124" y="124"/>
                  </a:lnTo>
                  <a:lnTo>
                    <a:pt x="117" y="132"/>
                  </a:lnTo>
                  <a:lnTo>
                    <a:pt x="101" y="139"/>
                  </a:lnTo>
                  <a:lnTo>
                    <a:pt x="86" y="139"/>
                  </a:lnTo>
                  <a:lnTo>
                    <a:pt x="86" y="163"/>
                  </a:lnTo>
                  <a:lnTo>
                    <a:pt x="86" y="170"/>
                  </a:lnTo>
                  <a:lnTo>
                    <a:pt x="93" y="178"/>
                  </a:lnTo>
                  <a:lnTo>
                    <a:pt x="93" y="194"/>
                  </a:lnTo>
                  <a:lnTo>
                    <a:pt x="101" y="194"/>
                  </a:lnTo>
                  <a:lnTo>
                    <a:pt x="93" y="217"/>
                  </a:lnTo>
                  <a:lnTo>
                    <a:pt x="93" y="225"/>
                  </a:lnTo>
                  <a:lnTo>
                    <a:pt x="101" y="232"/>
                  </a:lnTo>
                  <a:lnTo>
                    <a:pt x="101" y="240"/>
                  </a:lnTo>
                  <a:lnTo>
                    <a:pt x="109" y="263"/>
                  </a:lnTo>
                  <a:lnTo>
                    <a:pt x="101" y="279"/>
                  </a:lnTo>
                  <a:lnTo>
                    <a:pt x="101" y="287"/>
                  </a:lnTo>
                  <a:lnTo>
                    <a:pt x="93" y="287"/>
                  </a:lnTo>
                  <a:lnTo>
                    <a:pt x="101" y="263"/>
                  </a:lnTo>
                  <a:lnTo>
                    <a:pt x="93" y="263"/>
                  </a:lnTo>
                  <a:lnTo>
                    <a:pt x="101" y="263"/>
                  </a:lnTo>
                  <a:lnTo>
                    <a:pt x="93" y="248"/>
                  </a:lnTo>
                  <a:lnTo>
                    <a:pt x="93" y="232"/>
                  </a:lnTo>
                  <a:lnTo>
                    <a:pt x="86" y="217"/>
                  </a:lnTo>
                  <a:lnTo>
                    <a:pt x="86" y="194"/>
                  </a:lnTo>
                  <a:lnTo>
                    <a:pt x="70" y="186"/>
                  </a:lnTo>
                  <a:lnTo>
                    <a:pt x="70" y="178"/>
                  </a:lnTo>
                  <a:lnTo>
                    <a:pt x="70" y="186"/>
                  </a:lnTo>
                  <a:lnTo>
                    <a:pt x="47" y="201"/>
                  </a:lnTo>
                  <a:lnTo>
                    <a:pt x="31" y="201"/>
                  </a:lnTo>
                  <a:lnTo>
                    <a:pt x="31" y="194"/>
                  </a:lnTo>
                  <a:lnTo>
                    <a:pt x="31" y="201"/>
                  </a:lnTo>
                  <a:lnTo>
                    <a:pt x="31" y="178"/>
                  </a:lnTo>
                  <a:lnTo>
                    <a:pt x="31" y="163"/>
                  </a:lnTo>
                  <a:lnTo>
                    <a:pt x="24" y="147"/>
                  </a:lnTo>
                  <a:lnTo>
                    <a:pt x="24" y="155"/>
                  </a:lnTo>
                  <a:lnTo>
                    <a:pt x="16" y="147"/>
                  </a:lnTo>
                  <a:lnTo>
                    <a:pt x="24" y="147"/>
                  </a:lnTo>
                  <a:lnTo>
                    <a:pt x="24" y="139"/>
                  </a:lnTo>
                  <a:lnTo>
                    <a:pt x="8" y="132"/>
                  </a:lnTo>
                  <a:lnTo>
                    <a:pt x="0" y="116"/>
                  </a:lnTo>
                  <a:lnTo>
                    <a:pt x="8" y="116"/>
                  </a:lnTo>
                  <a:lnTo>
                    <a:pt x="8" y="101"/>
                  </a:lnTo>
                  <a:lnTo>
                    <a:pt x="16" y="101"/>
                  </a:lnTo>
                  <a:lnTo>
                    <a:pt x="8" y="93"/>
                  </a:lnTo>
                  <a:lnTo>
                    <a:pt x="8" y="85"/>
                  </a:lnTo>
                  <a:lnTo>
                    <a:pt x="16" y="85"/>
                  </a:lnTo>
                  <a:lnTo>
                    <a:pt x="16" y="69"/>
                  </a:lnTo>
                  <a:lnTo>
                    <a:pt x="31" y="69"/>
                  </a:lnTo>
                  <a:lnTo>
                    <a:pt x="39" y="46"/>
                  </a:lnTo>
                  <a:lnTo>
                    <a:pt x="47" y="38"/>
                  </a:lnTo>
                  <a:lnTo>
                    <a:pt x="47" y="31"/>
                  </a:lnTo>
                  <a:lnTo>
                    <a:pt x="62" y="15"/>
                  </a:lnTo>
                  <a:lnTo>
                    <a:pt x="70" y="15"/>
                  </a:lnTo>
                  <a:lnTo>
                    <a:pt x="70" y="7"/>
                  </a:lnTo>
                  <a:lnTo>
                    <a:pt x="78" y="0"/>
                  </a:lnTo>
                  <a:lnTo>
                    <a:pt x="86" y="0"/>
                  </a:lnTo>
                  <a:lnTo>
                    <a:pt x="93" y="7"/>
                  </a:lnTo>
                  <a:lnTo>
                    <a:pt x="101" y="23"/>
                  </a:lnTo>
                  <a:lnTo>
                    <a:pt x="101" y="31"/>
                  </a:lnTo>
                  <a:lnTo>
                    <a:pt x="86" y="54"/>
                  </a:lnTo>
                  <a:lnTo>
                    <a:pt x="78" y="69"/>
                  </a:lnTo>
                  <a:lnTo>
                    <a:pt x="93" y="69"/>
                  </a:lnTo>
                  <a:lnTo>
                    <a:pt x="101" y="69"/>
                  </a:lnTo>
                  <a:lnTo>
                    <a:pt x="101" y="77"/>
                  </a:lnTo>
                  <a:lnTo>
                    <a:pt x="109" y="85"/>
                  </a:lnTo>
                  <a:lnTo>
                    <a:pt x="109" y="101"/>
                  </a:lnTo>
                  <a:lnTo>
                    <a:pt x="117" y="101"/>
                  </a:lnTo>
                  <a:lnTo>
                    <a:pt x="124" y="108"/>
                  </a:lnTo>
                  <a:lnTo>
                    <a:pt x="132" y="10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3" name="Freeform 1190"/>
            <p:cNvSpPr>
              <a:spLocks/>
            </p:cNvSpPr>
            <p:nvPr/>
          </p:nvSpPr>
          <p:spPr bwMode="auto">
            <a:xfrm>
              <a:off x="4278" y="2491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4" name="Freeform 1191"/>
            <p:cNvSpPr>
              <a:spLocks/>
            </p:cNvSpPr>
            <p:nvPr/>
          </p:nvSpPr>
          <p:spPr bwMode="auto">
            <a:xfrm>
              <a:off x="4278" y="2491"/>
              <a:ext cx="2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5" name="Freeform 1192"/>
            <p:cNvSpPr>
              <a:spLocks/>
            </p:cNvSpPr>
            <p:nvPr/>
          </p:nvSpPr>
          <p:spPr bwMode="auto">
            <a:xfrm>
              <a:off x="4344" y="2438"/>
              <a:ext cx="73" cy="72"/>
            </a:xfrm>
            <a:custGeom>
              <a:avLst/>
              <a:gdLst>
                <a:gd name="T0" fmla="*/ 72 w 70"/>
                <a:gd name="T1" fmla="*/ 0 h 63"/>
                <a:gd name="T2" fmla="*/ 72 w 70"/>
                <a:gd name="T3" fmla="*/ 0 h 63"/>
                <a:gd name="T4" fmla="*/ 72 w 70"/>
                <a:gd name="T5" fmla="*/ 40 h 63"/>
                <a:gd name="T6" fmla="*/ 58 w 70"/>
                <a:gd name="T7" fmla="*/ 47 h 63"/>
                <a:gd name="T8" fmla="*/ 50 w 70"/>
                <a:gd name="T9" fmla="*/ 47 h 63"/>
                <a:gd name="T10" fmla="*/ 50 w 70"/>
                <a:gd name="T11" fmla="*/ 55 h 63"/>
                <a:gd name="T12" fmla="*/ 35 w 70"/>
                <a:gd name="T13" fmla="*/ 63 h 63"/>
                <a:gd name="T14" fmla="*/ 29 w 70"/>
                <a:gd name="T15" fmla="*/ 71 h 63"/>
                <a:gd name="T16" fmla="*/ 14 w 70"/>
                <a:gd name="T17" fmla="*/ 71 h 63"/>
                <a:gd name="T18" fmla="*/ 14 w 70"/>
                <a:gd name="T19" fmla="*/ 63 h 63"/>
                <a:gd name="T20" fmla="*/ 6 w 70"/>
                <a:gd name="T21" fmla="*/ 63 h 63"/>
                <a:gd name="T22" fmla="*/ 6 w 70"/>
                <a:gd name="T23" fmla="*/ 47 h 63"/>
                <a:gd name="T24" fmla="*/ 6 w 70"/>
                <a:gd name="T25" fmla="*/ 40 h 63"/>
                <a:gd name="T26" fmla="*/ 0 w 70"/>
                <a:gd name="T27" fmla="*/ 31 h 63"/>
                <a:gd name="T28" fmla="*/ 0 w 70"/>
                <a:gd name="T29" fmla="*/ 23 h 63"/>
                <a:gd name="T30" fmla="*/ 0 w 70"/>
                <a:gd name="T31" fmla="*/ 15 h 63"/>
                <a:gd name="T32" fmla="*/ 14 w 70"/>
                <a:gd name="T33" fmla="*/ 8 h 63"/>
                <a:gd name="T34" fmla="*/ 35 w 70"/>
                <a:gd name="T35" fmla="*/ 8 h 63"/>
                <a:gd name="T36" fmla="*/ 50 w 70"/>
                <a:gd name="T37" fmla="*/ 15 h 63"/>
                <a:gd name="T38" fmla="*/ 58 w 70"/>
                <a:gd name="T39" fmla="*/ 8 h 63"/>
                <a:gd name="T40" fmla="*/ 65 w 70"/>
                <a:gd name="T41" fmla="*/ 8 h 63"/>
                <a:gd name="T42" fmla="*/ 72 w 70"/>
                <a:gd name="T43" fmla="*/ 0 h 6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0"/>
                <a:gd name="T67" fmla="*/ 0 h 63"/>
                <a:gd name="T68" fmla="*/ 70 w 70"/>
                <a:gd name="T69" fmla="*/ 63 h 6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0" h="63">
                  <a:moveTo>
                    <a:pt x="69" y="0"/>
                  </a:moveTo>
                  <a:lnTo>
                    <a:pt x="69" y="0"/>
                  </a:lnTo>
                  <a:lnTo>
                    <a:pt x="69" y="35"/>
                  </a:lnTo>
                  <a:lnTo>
                    <a:pt x="56" y="41"/>
                  </a:lnTo>
                  <a:lnTo>
                    <a:pt x="48" y="41"/>
                  </a:lnTo>
                  <a:lnTo>
                    <a:pt x="48" y="48"/>
                  </a:lnTo>
                  <a:lnTo>
                    <a:pt x="34" y="55"/>
                  </a:lnTo>
                  <a:lnTo>
                    <a:pt x="28" y="62"/>
                  </a:lnTo>
                  <a:lnTo>
                    <a:pt x="13" y="62"/>
                  </a:lnTo>
                  <a:lnTo>
                    <a:pt x="13" y="55"/>
                  </a:lnTo>
                  <a:lnTo>
                    <a:pt x="6" y="55"/>
                  </a:lnTo>
                  <a:lnTo>
                    <a:pt x="6" y="41"/>
                  </a:lnTo>
                  <a:lnTo>
                    <a:pt x="6" y="35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13" y="7"/>
                  </a:lnTo>
                  <a:lnTo>
                    <a:pt x="34" y="7"/>
                  </a:lnTo>
                  <a:lnTo>
                    <a:pt x="48" y="13"/>
                  </a:lnTo>
                  <a:lnTo>
                    <a:pt x="56" y="7"/>
                  </a:lnTo>
                  <a:lnTo>
                    <a:pt x="62" y="7"/>
                  </a:lnTo>
                  <a:lnTo>
                    <a:pt x="69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6" name="Freeform 1193"/>
            <p:cNvSpPr>
              <a:spLocks/>
            </p:cNvSpPr>
            <p:nvPr/>
          </p:nvSpPr>
          <p:spPr bwMode="auto">
            <a:xfrm>
              <a:off x="4344" y="2438"/>
              <a:ext cx="81" cy="81"/>
            </a:xfrm>
            <a:custGeom>
              <a:avLst/>
              <a:gdLst>
                <a:gd name="T0" fmla="*/ 80 w 78"/>
                <a:gd name="T1" fmla="*/ 44 h 71"/>
                <a:gd name="T2" fmla="*/ 80 w 78"/>
                <a:gd name="T3" fmla="*/ 44 h 71"/>
                <a:gd name="T4" fmla="*/ 64 w 78"/>
                <a:gd name="T5" fmla="*/ 52 h 71"/>
                <a:gd name="T6" fmla="*/ 56 w 78"/>
                <a:gd name="T7" fmla="*/ 52 h 71"/>
                <a:gd name="T8" fmla="*/ 56 w 78"/>
                <a:gd name="T9" fmla="*/ 71 h 71"/>
                <a:gd name="T10" fmla="*/ 39 w 78"/>
                <a:gd name="T11" fmla="*/ 71 h 71"/>
                <a:gd name="T12" fmla="*/ 39 w 78"/>
                <a:gd name="T13" fmla="*/ 80 h 71"/>
                <a:gd name="T14" fmla="*/ 32 w 78"/>
                <a:gd name="T15" fmla="*/ 80 h 71"/>
                <a:gd name="T16" fmla="*/ 16 w 78"/>
                <a:gd name="T17" fmla="*/ 80 h 71"/>
                <a:gd name="T18" fmla="*/ 16 w 78"/>
                <a:gd name="T19" fmla="*/ 71 h 71"/>
                <a:gd name="T20" fmla="*/ 7 w 78"/>
                <a:gd name="T21" fmla="*/ 71 h 71"/>
                <a:gd name="T22" fmla="*/ 7 w 78"/>
                <a:gd name="T23" fmla="*/ 62 h 71"/>
                <a:gd name="T24" fmla="*/ 7 w 78"/>
                <a:gd name="T25" fmla="*/ 44 h 71"/>
                <a:gd name="T26" fmla="*/ 0 w 78"/>
                <a:gd name="T27" fmla="*/ 44 h 71"/>
                <a:gd name="T28" fmla="*/ 0 w 78"/>
                <a:gd name="T29" fmla="*/ 26 h 71"/>
                <a:gd name="T30" fmla="*/ 0 w 78"/>
                <a:gd name="T31" fmla="*/ 17 h 71"/>
                <a:gd name="T32" fmla="*/ 16 w 78"/>
                <a:gd name="T33" fmla="*/ 9 h 71"/>
                <a:gd name="T34" fmla="*/ 39 w 78"/>
                <a:gd name="T35" fmla="*/ 9 h 71"/>
                <a:gd name="T36" fmla="*/ 56 w 78"/>
                <a:gd name="T37" fmla="*/ 17 h 71"/>
                <a:gd name="T38" fmla="*/ 64 w 78"/>
                <a:gd name="T39" fmla="*/ 9 h 71"/>
                <a:gd name="T40" fmla="*/ 72 w 78"/>
                <a:gd name="T41" fmla="*/ 9 h 71"/>
                <a:gd name="T42" fmla="*/ 80 w 78"/>
                <a:gd name="T43" fmla="*/ 0 h 71"/>
                <a:gd name="T44" fmla="*/ 80 w 78"/>
                <a:gd name="T45" fmla="*/ 44 h 71"/>
                <a:gd name="T46" fmla="*/ 64 w 78"/>
                <a:gd name="T47" fmla="*/ 52 h 71"/>
                <a:gd name="T48" fmla="*/ 56 w 78"/>
                <a:gd name="T49" fmla="*/ 52 h 71"/>
                <a:gd name="T50" fmla="*/ 56 w 78"/>
                <a:gd name="T51" fmla="*/ 62 h 71"/>
                <a:gd name="T52" fmla="*/ 39 w 78"/>
                <a:gd name="T53" fmla="*/ 71 h 71"/>
                <a:gd name="T54" fmla="*/ 32 w 78"/>
                <a:gd name="T55" fmla="*/ 80 h 71"/>
                <a:gd name="T56" fmla="*/ 16 w 78"/>
                <a:gd name="T57" fmla="*/ 80 h 71"/>
                <a:gd name="T58" fmla="*/ 16 w 78"/>
                <a:gd name="T59" fmla="*/ 71 h 71"/>
                <a:gd name="T60" fmla="*/ 7 w 78"/>
                <a:gd name="T61" fmla="*/ 71 h 71"/>
                <a:gd name="T62" fmla="*/ 7 w 78"/>
                <a:gd name="T63" fmla="*/ 52 h 71"/>
                <a:gd name="T64" fmla="*/ 7 w 78"/>
                <a:gd name="T65" fmla="*/ 44 h 71"/>
                <a:gd name="T66" fmla="*/ 0 w 78"/>
                <a:gd name="T67" fmla="*/ 35 h 71"/>
                <a:gd name="T68" fmla="*/ 0 w 78"/>
                <a:gd name="T69" fmla="*/ 26 h 71"/>
                <a:gd name="T70" fmla="*/ 0 w 78"/>
                <a:gd name="T71" fmla="*/ 17 h 71"/>
                <a:gd name="T72" fmla="*/ 16 w 78"/>
                <a:gd name="T73" fmla="*/ 9 h 71"/>
                <a:gd name="T74" fmla="*/ 39 w 78"/>
                <a:gd name="T75" fmla="*/ 9 h 71"/>
                <a:gd name="T76" fmla="*/ 56 w 78"/>
                <a:gd name="T77" fmla="*/ 17 h 71"/>
                <a:gd name="T78" fmla="*/ 64 w 78"/>
                <a:gd name="T79" fmla="*/ 9 h 71"/>
                <a:gd name="T80" fmla="*/ 72 w 78"/>
                <a:gd name="T81" fmla="*/ 9 h 71"/>
                <a:gd name="T82" fmla="*/ 80 w 78"/>
                <a:gd name="T83" fmla="*/ 0 h 7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78"/>
                <a:gd name="T127" fmla="*/ 0 h 71"/>
                <a:gd name="T128" fmla="*/ 78 w 78"/>
                <a:gd name="T129" fmla="*/ 71 h 7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78" h="71">
                  <a:moveTo>
                    <a:pt x="77" y="39"/>
                  </a:moveTo>
                  <a:lnTo>
                    <a:pt x="77" y="39"/>
                  </a:lnTo>
                  <a:lnTo>
                    <a:pt x="62" y="46"/>
                  </a:lnTo>
                  <a:lnTo>
                    <a:pt x="54" y="46"/>
                  </a:lnTo>
                  <a:lnTo>
                    <a:pt x="54" y="62"/>
                  </a:lnTo>
                  <a:lnTo>
                    <a:pt x="38" y="62"/>
                  </a:lnTo>
                  <a:lnTo>
                    <a:pt x="38" y="70"/>
                  </a:lnTo>
                  <a:lnTo>
                    <a:pt x="31" y="70"/>
                  </a:lnTo>
                  <a:lnTo>
                    <a:pt x="15" y="70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54"/>
                  </a:lnTo>
                  <a:lnTo>
                    <a:pt x="7" y="39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15" y="8"/>
                  </a:lnTo>
                  <a:lnTo>
                    <a:pt x="38" y="8"/>
                  </a:lnTo>
                  <a:lnTo>
                    <a:pt x="54" y="15"/>
                  </a:lnTo>
                  <a:lnTo>
                    <a:pt x="62" y="8"/>
                  </a:lnTo>
                  <a:lnTo>
                    <a:pt x="69" y="8"/>
                  </a:lnTo>
                  <a:lnTo>
                    <a:pt x="77" y="0"/>
                  </a:lnTo>
                  <a:lnTo>
                    <a:pt x="77" y="39"/>
                  </a:lnTo>
                  <a:lnTo>
                    <a:pt x="62" y="46"/>
                  </a:lnTo>
                  <a:lnTo>
                    <a:pt x="54" y="46"/>
                  </a:lnTo>
                  <a:lnTo>
                    <a:pt x="54" y="54"/>
                  </a:lnTo>
                  <a:lnTo>
                    <a:pt x="38" y="62"/>
                  </a:lnTo>
                  <a:lnTo>
                    <a:pt x="31" y="70"/>
                  </a:lnTo>
                  <a:lnTo>
                    <a:pt x="15" y="70"/>
                  </a:lnTo>
                  <a:lnTo>
                    <a:pt x="15" y="62"/>
                  </a:lnTo>
                  <a:lnTo>
                    <a:pt x="7" y="62"/>
                  </a:lnTo>
                  <a:lnTo>
                    <a:pt x="7" y="46"/>
                  </a:lnTo>
                  <a:lnTo>
                    <a:pt x="7" y="39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15" y="8"/>
                  </a:lnTo>
                  <a:lnTo>
                    <a:pt x="38" y="8"/>
                  </a:lnTo>
                  <a:lnTo>
                    <a:pt x="54" y="15"/>
                  </a:lnTo>
                  <a:lnTo>
                    <a:pt x="62" y="8"/>
                  </a:lnTo>
                  <a:lnTo>
                    <a:pt x="69" y="8"/>
                  </a:lnTo>
                  <a:lnTo>
                    <a:pt x="7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7" name="Freeform 1194"/>
            <p:cNvSpPr>
              <a:spLocks/>
            </p:cNvSpPr>
            <p:nvPr/>
          </p:nvSpPr>
          <p:spPr bwMode="auto">
            <a:xfrm>
              <a:off x="3883" y="1601"/>
              <a:ext cx="971" cy="733"/>
            </a:xfrm>
            <a:custGeom>
              <a:avLst/>
              <a:gdLst>
                <a:gd name="T0" fmla="*/ 24 w 932"/>
                <a:gd name="T1" fmla="*/ 322 h 645"/>
                <a:gd name="T2" fmla="*/ 104 w 932"/>
                <a:gd name="T3" fmla="*/ 288 h 645"/>
                <a:gd name="T4" fmla="*/ 136 w 932"/>
                <a:gd name="T5" fmla="*/ 200 h 645"/>
                <a:gd name="T6" fmla="*/ 192 w 932"/>
                <a:gd name="T7" fmla="*/ 148 h 645"/>
                <a:gd name="T8" fmla="*/ 224 w 932"/>
                <a:gd name="T9" fmla="*/ 122 h 645"/>
                <a:gd name="T10" fmla="*/ 273 w 932"/>
                <a:gd name="T11" fmla="*/ 183 h 645"/>
                <a:gd name="T12" fmla="*/ 345 w 932"/>
                <a:gd name="T13" fmla="*/ 234 h 645"/>
                <a:gd name="T14" fmla="*/ 497 w 932"/>
                <a:gd name="T15" fmla="*/ 297 h 645"/>
                <a:gd name="T16" fmla="*/ 601 w 932"/>
                <a:gd name="T17" fmla="*/ 234 h 645"/>
                <a:gd name="T18" fmla="*/ 681 w 932"/>
                <a:gd name="T19" fmla="*/ 183 h 645"/>
                <a:gd name="T20" fmla="*/ 690 w 932"/>
                <a:gd name="T21" fmla="*/ 156 h 645"/>
                <a:gd name="T22" fmla="*/ 697 w 932"/>
                <a:gd name="T23" fmla="*/ 105 h 645"/>
                <a:gd name="T24" fmla="*/ 746 w 932"/>
                <a:gd name="T25" fmla="*/ 26 h 645"/>
                <a:gd name="T26" fmla="*/ 801 w 932"/>
                <a:gd name="T27" fmla="*/ 8 h 645"/>
                <a:gd name="T28" fmla="*/ 850 w 932"/>
                <a:gd name="T29" fmla="*/ 105 h 645"/>
                <a:gd name="T30" fmla="*/ 914 w 932"/>
                <a:gd name="T31" fmla="*/ 156 h 645"/>
                <a:gd name="T32" fmla="*/ 962 w 932"/>
                <a:gd name="T33" fmla="*/ 165 h 645"/>
                <a:gd name="T34" fmla="*/ 906 w 932"/>
                <a:gd name="T35" fmla="*/ 226 h 645"/>
                <a:gd name="T36" fmla="*/ 898 w 932"/>
                <a:gd name="T37" fmla="*/ 269 h 645"/>
                <a:gd name="T38" fmla="*/ 850 w 932"/>
                <a:gd name="T39" fmla="*/ 305 h 645"/>
                <a:gd name="T40" fmla="*/ 787 w 932"/>
                <a:gd name="T41" fmla="*/ 339 h 645"/>
                <a:gd name="T42" fmla="*/ 770 w 932"/>
                <a:gd name="T43" fmla="*/ 331 h 645"/>
                <a:gd name="T44" fmla="*/ 722 w 932"/>
                <a:gd name="T45" fmla="*/ 357 h 645"/>
                <a:gd name="T46" fmla="*/ 705 w 932"/>
                <a:gd name="T47" fmla="*/ 383 h 645"/>
                <a:gd name="T48" fmla="*/ 762 w 932"/>
                <a:gd name="T49" fmla="*/ 392 h 645"/>
                <a:gd name="T50" fmla="*/ 762 w 932"/>
                <a:gd name="T51" fmla="*/ 409 h 645"/>
                <a:gd name="T52" fmla="*/ 738 w 932"/>
                <a:gd name="T53" fmla="*/ 426 h 645"/>
                <a:gd name="T54" fmla="*/ 762 w 932"/>
                <a:gd name="T55" fmla="*/ 514 h 645"/>
                <a:gd name="T56" fmla="*/ 762 w 932"/>
                <a:gd name="T57" fmla="*/ 531 h 645"/>
                <a:gd name="T58" fmla="*/ 762 w 932"/>
                <a:gd name="T59" fmla="*/ 566 h 645"/>
                <a:gd name="T60" fmla="*/ 714 w 932"/>
                <a:gd name="T61" fmla="*/ 653 h 645"/>
                <a:gd name="T62" fmla="*/ 690 w 932"/>
                <a:gd name="T63" fmla="*/ 670 h 645"/>
                <a:gd name="T64" fmla="*/ 642 w 932"/>
                <a:gd name="T65" fmla="*/ 688 h 645"/>
                <a:gd name="T66" fmla="*/ 626 w 932"/>
                <a:gd name="T67" fmla="*/ 688 h 645"/>
                <a:gd name="T68" fmla="*/ 577 w 932"/>
                <a:gd name="T69" fmla="*/ 732 h 645"/>
                <a:gd name="T70" fmla="*/ 546 w 932"/>
                <a:gd name="T71" fmla="*/ 705 h 645"/>
                <a:gd name="T72" fmla="*/ 481 w 932"/>
                <a:gd name="T73" fmla="*/ 688 h 645"/>
                <a:gd name="T74" fmla="*/ 441 w 932"/>
                <a:gd name="T75" fmla="*/ 688 h 645"/>
                <a:gd name="T76" fmla="*/ 409 w 932"/>
                <a:gd name="T77" fmla="*/ 697 h 645"/>
                <a:gd name="T78" fmla="*/ 377 w 932"/>
                <a:gd name="T79" fmla="*/ 661 h 645"/>
                <a:gd name="T80" fmla="*/ 385 w 932"/>
                <a:gd name="T81" fmla="*/ 584 h 645"/>
                <a:gd name="T82" fmla="*/ 353 w 932"/>
                <a:gd name="T83" fmla="*/ 557 h 645"/>
                <a:gd name="T84" fmla="*/ 281 w 932"/>
                <a:gd name="T85" fmla="*/ 584 h 645"/>
                <a:gd name="T86" fmla="*/ 232 w 932"/>
                <a:gd name="T87" fmla="*/ 584 h 645"/>
                <a:gd name="T88" fmla="*/ 169 w 932"/>
                <a:gd name="T89" fmla="*/ 566 h 645"/>
                <a:gd name="T90" fmla="*/ 121 w 932"/>
                <a:gd name="T91" fmla="*/ 540 h 645"/>
                <a:gd name="T92" fmla="*/ 80 w 932"/>
                <a:gd name="T93" fmla="*/ 514 h 645"/>
                <a:gd name="T94" fmla="*/ 96 w 932"/>
                <a:gd name="T95" fmla="*/ 480 h 645"/>
                <a:gd name="T96" fmla="*/ 104 w 932"/>
                <a:gd name="T97" fmla="*/ 452 h 645"/>
                <a:gd name="T98" fmla="*/ 41 w 932"/>
                <a:gd name="T99" fmla="*/ 426 h 645"/>
                <a:gd name="T100" fmla="*/ 17 w 932"/>
                <a:gd name="T101" fmla="*/ 401 h 645"/>
                <a:gd name="T102" fmla="*/ 0 w 932"/>
                <a:gd name="T103" fmla="*/ 366 h 6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2"/>
                <a:gd name="T157" fmla="*/ 0 h 645"/>
                <a:gd name="T158" fmla="*/ 932 w 932"/>
                <a:gd name="T159" fmla="*/ 645 h 6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2" h="645">
                  <a:moveTo>
                    <a:pt x="8" y="306"/>
                  </a:moveTo>
                  <a:lnTo>
                    <a:pt x="8" y="306"/>
                  </a:lnTo>
                  <a:lnTo>
                    <a:pt x="8" y="298"/>
                  </a:lnTo>
                  <a:lnTo>
                    <a:pt x="16" y="291"/>
                  </a:lnTo>
                  <a:lnTo>
                    <a:pt x="23" y="283"/>
                  </a:lnTo>
                  <a:lnTo>
                    <a:pt x="39" y="291"/>
                  </a:lnTo>
                  <a:lnTo>
                    <a:pt x="55" y="276"/>
                  </a:lnTo>
                  <a:lnTo>
                    <a:pt x="69" y="276"/>
                  </a:lnTo>
                  <a:lnTo>
                    <a:pt x="77" y="268"/>
                  </a:lnTo>
                  <a:lnTo>
                    <a:pt x="100" y="253"/>
                  </a:lnTo>
                  <a:lnTo>
                    <a:pt x="100" y="245"/>
                  </a:lnTo>
                  <a:lnTo>
                    <a:pt x="108" y="230"/>
                  </a:lnTo>
                  <a:lnTo>
                    <a:pt x="100" y="199"/>
                  </a:lnTo>
                  <a:lnTo>
                    <a:pt x="131" y="192"/>
                  </a:lnTo>
                  <a:lnTo>
                    <a:pt x="131" y="176"/>
                  </a:lnTo>
                  <a:lnTo>
                    <a:pt x="147" y="145"/>
                  </a:lnTo>
                  <a:lnTo>
                    <a:pt x="170" y="145"/>
                  </a:lnTo>
                  <a:lnTo>
                    <a:pt x="170" y="153"/>
                  </a:lnTo>
                  <a:lnTo>
                    <a:pt x="184" y="145"/>
                  </a:lnTo>
                  <a:lnTo>
                    <a:pt x="184" y="130"/>
                  </a:lnTo>
                  <a:lnTo>
                    <a:pt x="184" y="122"/>
                  </a:lnTo>
                  <a:lnTo>
                    <a:pt x="200" y="115"/>
                  </a:lnTo>
                  <a:lnTo>
                    <a:pt x="200" y="107"/>
                  </a:lnTo>
                  <a:lnTo>
                    <a:pt x="208" y="107"/>
                  </a:lnTo>
                  <a:lnTo>
                    <a:pt x="215" y="107"/>
                  </a:lnTo>
                  <a:lnTo>
                    <a:pt x="223" y="115"/>
                  </a:lnTo>
                  <a:lnTo>
                    <a:pt x="231" y="130"/>
                  </a:lnTo>
                  <a:lnTo>
                    <a:pt x="254" y="130"/>
                  </a:lnTo>
                  <a:lnTo>
                    <a:pt x="254" y="137"/>
                  </a:lnTo>
                  <a:lnTo>
                    <a:pt x="262" y="161"/>
                  </a:lnTo>
                  <a:lnTo>
                    <a:pt x="262" y="176"/>
                  </a:lnTo>
                  <a:lnTo>
                    <a:pt x="262" y="184"/>
                  </a:lnTo>
                  <a:lnTo>
                    <a:pt x="285" y="192"/>
                  </a:lnTo>
                  <a:lnTo>
                    <a:pt x="292" y="192"/>
                  </a:lnTo>
                  <a:lnTo>
                    <a:pt x="331" y="206"/>
                  </a:lnTo>
                  <a:lnTo>
                    <a:pt x="339" y="230"/>
                  </a:lnTo>
                  <a:lnTo>
                    <a:pt x="354" y="245"/>
                  </a:lnTo>
                  <a:lnTo>
                    <a:pt x="415" y="237"/>
                  </a:lnTo>
                  <a:lnTo>
                    <a:pt x="439" y="253"/>
                  </a:lnTo>
                  <a:lnTo>
                    <a:pt x="477" y="261"/>
                  </a:lnTo>
                  <a:lnTo>
                    <a:pt x="516" y="245"/>
                  </a:lnTo>
                  <a:lnTo>
                    <a:pt x="538" y="245"/>
                  </a:lnTo>
                  <a:lnTo>
                    <a:pt x="554" y="245"/>
                  </a:lnTo>
                  <a:lnTo>
                    <a:pt x="585" y="222"/>
                  </a:lnTo>
                  <a:lnTo>
                    <a:pt x="577" y="206"/>
                  </a:lnTo>
                  <a:lnTo>
                    <a:pt x="585" y="192"/>
                  </a:lnTo>
                  <a:lnTo>
                    <a:pt x="608" y="199"/>
                  </a:lnTo>
                  <a:lnTo>
                    <a:pt x="624" y="184"/>
                  </a:lnTo>
                  <a:lnTo>
                    <a:pt x="639" y="176"/>
                  </a:lnTo>
                  <a:lnTo>
                    <a:pt x="654" y="161"/>
                  </a:lnTo>
                  <a:lnTo>
                    <a:pt x="700" y="153"/>
                  </a:lnTo>
                  <a:lnTo>
                    <a:pt x="693" y="153"/>
                  </a:lnTo>
                  <a:lnTo>
                    <a:pt x="693" y="137"/>
                  </a:lnTo>
                  <a:lnTo>
                    <a:pt x="677" y="130"/>
                  </a:lnTo>
                  <a:lnTo>
                    <a:pt x="662" y="137"/>
                  </a:lnTo>
                  <a:lnTo>
                    <a:pt x="639" y="137"/>
                  </a:lnTo>
                  <a:lnTo>
                    <a:pt x="639" y="122"/>
                  </a:lnTo>
                  <a:lnTo>
                    <a:pt x="639" y="100"/>
                  </a:lnTo>
                  <a:lnTo>
                    <a:pt x="646" y="84"/>
                  </a:lnTo>
                  <a:lnTo>
                    <a:pt x="669" y="92"/>
                  </a:lnTo>
                  <a:lnTo>
                    <a:pt x="693" y="76"/>
                  </a:lnTo>
                  <a:lnTo>
                    <a:pt x="693" y="69"/>
                  </a:lnTo>
                  <a:lnTo>
                    <a:pt x="700" y="45"/>
                  </a:lnTo>
                  <a:lnTo>
                    <a:pt x="716" y="39"/>
                  </a:lnTo>
                  <a:lnTo>
                    <a:pt x="716" y="23"/>
                  </a:lnTo>
                  <a:lnTo>
                    <a:pt x="708" y="23"/>
                  </a:lnTo>
                  <a:lnTo>
                    <a:pt x="708" y="15"/>
                  </a:lnTo>
                  <a:lnTo>
                    <a:pt x="716" y="7"/>
                  </a:lnTo>
                  <a:lnTo>
                    <a:pt x="761" y="0"/>
                  </a:lnTo>
                  <a:lnTo>
                    <a:pt x="769" y="7"/>
                  </a:lnTo>
                  <a:lnTo>
                    <a:pt x="793" y="7"/>
                  </a:lnTo>
                  <a:lnTo>
                    <a:pt x="800" y="31"/>
                  </a:lnTo>
                  <a:lnTo>
                    <a:pt x="808" y="39"/>
                  </a:lnTo>
                  <a:lnTo>
                    <a:pt x="816" y="61"/>
                  </a:lnTo>
                  <a:lnTo>
                    <a:pt x="816" y="92"/>
                  </a:lnTo>
                  <a:lnTo>
                    <a:pt x="847" y="92"/>
                  </a:lnTo>
                  <a:lnTo>
                    <a:pt x="862" y="107"/>
                  </a:lnTo>
                  <a:lnTo>
                    <a:pt x="870" y="115"/>
                  </a:lnTo>
                  <a:lnTo>
                    <a:pt x="870" y="130"/>
                  </a:lnTo>
                  <a:lnTo>
                    <a:pt x="877" y="137"/>
                  </a:lnTo>
                  <a:lnTo>
                    <a:pt x="885" y="137"/>
                  </a:lnTo>
                  <a:lnTo>
                    <a:pt x="931" y="115"/>
                  </a:lnTo>
                  <a:lnTo>
                    <a:pt x="931" y="122"/>
                  </a:lnTo>
                  <a:lnTo>
                    <a:pt x="931" y="137"/>
                  </a:lnTo>
                  <a:lnTo>
                    <a:pt x="923" y="145"/>
                  </a:lnTo>
                  <a:lnTo>
                    <a:pt x="916" y="168"/>
                  </a:lnTo>
                  <a:lnTo>
                    <a:pt x="908" y="192"/>
                  </a:lnTo>
                  <a:lnTo>
                    <a:pt x="900" y="192"/>
                  </a:lnTo>
                  <a:lnTo>
                    <a:pt x="885" y="192"/>
                  </a:lnTo>
                  <a:lnTo>
                    <a:pt x="870" y="199"/>
                  </a:lnTo>
                  <a:lnTo>
                    <a:pt x="877" y="214"/>
                  </a:lnTo>
                  <a:lnTo>
                    <a:pt x="877" y="230"/>
                  </a:lnTo>
                  <a:lnTo>
                    <a:pt x="870" y="237"/>
                  </a:lnTo>
                  <a:lnTo>
                    <a:pt x="870" y="245"/>
                  </a:lnTo>
                  <a:lnTo>
                    <a:pt x="862" y="237"/>
                  </a:lnTo>
                  <a:lnTo>
                    <a:pt x="855" y="253"/>
                  </a:lnTo>
                  <a:lnTo>
                    <a:pt x="839" y="253"/>
                  </a:lnTo>
                  <a:lnTo>
                    <a:pt x="831" y="261"/>
                  </a:lnTo>
                  <a:lnTo>
                    <a:pt x="831" y="268"/>
                  </a:lnTo>
                  <a:lnTo>
                    <a:pt x="816" y="268"/>
                  </a:lnTo>
                  <a:lnTo>
                    <a:pt x="808" y="268"/>
                  </a:lnTo>
                  <a:lnTo>
                    <a:pt x="793" y="283"/>
                  </a:lnTo>
                  <a:lnTo>
                    <a:pt x="777" y="291"/>
                  </a:lnTo>
                  <a:lnTo>
                    <a:pt x="769" y="298"/>
                  </a:lnTo>
                  <a:lnTo>
                    <a:pt x="755" y="298"/>
                  </a:lnTo>
                  <a:lnTo>
                    <a:pt x="724" y="322"/>
                  </a:lnTo>
                  <a:lnTo>
                    <a:pt x="731" y="314"/>
                  </a:lnTo>
                  <a:lnTo>
                    <a:pt x="731" y="306"/>
                  </a:lnTo>
                  <a:lnTo>
                    <a:pt x="724" y="306"/>
                  </a:lnTo>
                  <a:lnTo>
                    <a:pt x="739" y="291"/>
                  </a:lnTo>
                  <a:lnTo>
                    <a:pt x="731" y="276"/>
                  </a:lnTo>
                  <a:lnTo>
                    <a:pt x="724" y="276"/>
                  </a:lnTo>
                  <a:lnTo>
                    <a:pt x="716" y="291"/>
                  </a:lnTo>
                  <a:lnTo>
                    <a:pt x="700" y="298"/>
                  </a:lnTo>
                  <a:lnTo>
                    <a:pt x="693" y="314"/>
                  </a:lnTo>
                  <a:lnTo>
                    <a:pt x="685" y="314"/>
                  </a:lnTo>
                  <a:lnTo>
                    <a:pt x="677" y="314"/>
                  </a:lnTo>
                  <a:lnTo>
                    <a:pt x="669" y="322"/>
                  </a:lnTo>
                  <a:lnTo>
                    <a:pt x="669" y="329"/>
                  </a:lnTo>
                  <a:lnTo>
                    <a:pt x="677" y="337"/>
                  </a:lnTo>
                  <a:lnTo>
                    <a:pt x="685" y="337"/>
                  </a:lnTo>
                  <a:lnTo>
                    <a:pt x="693" y="353"/>
                  </a:lnTo>
                  <a:lnTo>
                    <a:pt x="700" y="353"/>
                  </a:lnTo>
                  <a:lnTo>
                    <a:pt x="716" y="337"/>
                  </a:lnTo>
                  <a:lnTo>
                    <a:pt x="731" y="345"/>
                  </a:lnTo>
                  <a:lnTo>
                    <a:pt x="747" y="345"/>
                  </a:lnTo>
                  <a:lnTo>
                    <a:pt x="739" y="360"/>
                  </a:lnTo>
                  <a:lnTo>
                    <a:pt x="739" y="353"/>
                  </a:lnTo>
                  <a:lnTo>
                    <a:pt x="731" y="353"/>
                  </a:lnTo>
                  <a:lnTo>
                    <a:pt x="731" y="360"/>
                  </a:lnTo>
                  <a:lnTo>
                    <a:pt x="716" y="360"/>
                  </a:lnTo>
                  <a:lnTo>
                    <a:pt x="716" y="367"/>
                  </a:lnTo>
                  <a:lnTo>
                    <a:pt x="716" y="375"/>
                  </a:lnTo>
                  <a:lnTo>
                    <a:pt x="708" y="367"/>
                  </a:lnTo>
                  <a:lnTo>
                    <a:pt x="708" y="375"/>
                  </a:lnTo>
                  <a:lnTo>
                    <a:pt x="700" y="383"/>
                  </a:lnTo>
                  <a:lnTo>
                    <a:pt x="693" y="390"/>
                  </a:lnTo>
                  <a:lnTo>
                    <a:pt x="708" y="406"/>
                  </a:lnTo>
                  <a:lnTo>
                    <a:pt x="716" y="437"/>
                  </a:lnTo>
                  <a:lnTo>
                    <a:pt x="731" y="452"/>
                  </a:lnTo>
                  <a:lnTo>
                    <a:pt x="716" y="444"/>
                  </a:lnTo>
                  <a:lnTo>
                    <a:pt x="708" y="444"/>
                  </a:lnTo>
                  <a:lnTo>
                    <a:pt x="716" y="444"/>
                  </a:lnTo>
                  <a:lnTo>
                    <a:pt x="724" y="452"/>
                  </a:lnTo>
                  <a:lnTo>
                    <a:pt x="731" y="467"/>
                  </a:lnTo>
                  <a:lnTo>
                    <a:pt x="708" y="475"/>
                  </a:lnTo>
                  <a:lnTo>
                    <a:pt x="724" y="475"/>
                  </a:lnTo>
                  <a:lnTo>
                    <a:pt x="739" y="483"/>
                  </a:lnTo>
                  <a:lnTo>
                    <a:pt x="731" y="490"/>
                  </a:lnTo>
                  <a:lnTo>
                    <a:pt x="731" y="498"/>
                  </a:lnTo>
                  <a:lnTo>
                    <a:pt x="724" y="514"/>
                  </a:lnTo>
                  <a:lnTo>
                    <a:pt x="700" y="536"/>
                  </a:lnTo>
                  <a:lnTo>
                    <a:pt x="700" y="544"/>
                  </a:lnTo>
                  <a:lnTo>
                    <a:pt x="693" y="559"/>
                  </a:lnTo>
                  <a:lnTo>
                    <a:pt x="685" y="575"/>
                  </a:lnTo>
                  <a:lnTo>
                    <a:pt x="677" y="575"/>
                  </a:lnTo>
                  <a:lnTo>
                    <a:pt x="677" y="582"/>
                  </a:lnTo>
                  <a:lnTo>
                    <a:pt x="669" y="582"/>
                  </a:lnTo>
                  <a:lnTo>
                    <a:pt x="669" y="590"/>
                  </a:lnTo>
                  <a:lnTo>
                    <a:pt x="662" y="590"/>
                  </a:lnTo>
                  <a:lnTo>
                    <a:pt x="646" y="598"/>
                  </a:lnTo>
                  <a:lnTo>
                    <a:pt x="639" y="605"/>
                  </a:lnTo>
                  <a:lnTo>
                    <a:pt x="632" y="598"/>
                  </a:lnTo>
                  <a:lnTo>
                    <a:pt x="624" y="605"/>
                  </a:lnTo>
                  <a:lnTo>
                    <a:pt x="616" y="605"/>
                  </a:lnTo>
                  <a:lnTo>
                    <a:pt x="624" y="605"/>
                  </a:lnTo>
                  <a:lnTo>
                    <a:pt x="616" y="605"/>
                  </a:lnTo>
                  <a:lnTo>
                    <a:pt x="608" y="598"/>
                  </a:lnTo>
                  <a:lnTo>
                    <a:pt x="608" y="613"/>
                  </a:lnTo>
                  <a:lnTo>
                    <a:pt x="601" y="605"/>
                  </a:lnTo>
                  <a:lnTo>
                    <a:pt x="601" y="613"/>
                  </a:lnTo>
                  <a:lnTo>
                    <a:pt x="562" y="620"/>
                  </a:lnTo>
                  <a:lnTo>
                    <a:pt x="554" y="628"/>
                  </a:lnTo>
                  <a:lnTo>
                    <a:pt x="562" y="644"/>
                  </a:lnTo>
                  <a:lnTo>
                    <a:pt x="554" y="644"/>
                  </a:lnTo>
                  <a:lnTo>
                    <a:pt x="546" y="628"/>
                  </a:lnTo>
                  <a:lnTo>
                    <a:pt x="546" y="620"/>
                  </a:lnTo>
                  <a:lnTo>
                    <a:pt x="538" y="620"/>
                  </a:lnTo>
                  <a:lnTo>
                    <a:pt x="531" y="620"/>
                  </a:lnTo>
                  <a:lnTo>
                    <a:pt x="524" y="620"/>
                  </a:lnTo>
                  <a:lnTo>
                    <a:pt x="516" y="620"/>
                  </a:lnTo>
                  <a:lnTo>
                    <a:pt x="508" y="613"/>
                  </a:lnTo>
                  <a:lnTo>
                    <a:pt x="501" y="605"/>
                  </a:lnTo>
                  <a:lnTo>
                    <a:pt x="477" y="598"/>
                  </a:lnTo>
                  <a:lnTo>
                    <a:pt x="462" y="605"/>
                  </a:lnTo>
                  <a:lnTo>
                    <a:pt x="454" y="605"/>
                  </a:lnTo>
                  <a:lnTo>
                    <a:pt x="446" y="605"/>
                  </a:lnTo>
                  <a:lnTo>
                    <a:pt x="439" y="605"/>
                  </a:lnTo>
                  <a:lnTo>
                    <a:pt x="431" y="605"/>
                  </a:lnTo>
                  <a:lnTo>
                    <a:pt x="423" y="605"/>
                  </a:lnTo>
                  <a:lnTo>
                    <a:pt x="423" y="628"/>
                  </a:lnTo>
                  <a:lnTo>
                    <a:pt x="415" y="620"/>
                  </a:lnTo>
                  <a:lnTo>
                    <a:pt x="407" y="620"/>
                  </a:lnTo>
                  <a:lnTo>
                    <a:pt x="401" y="613"/>
                  </a:lnTo>
                  <a:lnTo>
                    <a:pt x="393" y="613"/>
                  </a:lnTo>
                  <a:lnTo>
                    <a:pt x="393" y="598"/>
                  </a:lnTo>
                  <a:lnTo>
                    <a:pt x="385" y="590"/>
                  </a:lnTo>
                  <a:lnTo>
                    <a:pt x="385" y="582"/>
                  </a:lnTo>
                  <a:lnTo>
                    <a:pt x="377" y="582"/>
                  </a:lnTo>
                  <a:lnTo>
                    <a:pt x="362" y="582"/>
                  </a:lnTo>
                  <a:lnTo>
                    <a:pt x="370" y="567"/>
                  </a:lnTo>
                  <a:lnTo>
                    <a:pt x="385" y="544"/>
                  </a:lnTo>
                  <a:lnTo>
                    <a:pt x="385" y="536"/>
                  </a:lnTo>
                  <a:lnTo>
                    <a:pt x="377" y="521"/>
                  </a:lnTo>
                  <a:lnTo>
                    <a:pt x="370" y="514"/>
                  </a:lnTo>
                  <a:lnTo>
                    <a:pt x="362" y="514"/>
                  </a:lnTo>
                  <a:lnTo>
                    <a:pt x="354" y="506"/>
                  </a:lnTo>
                  <a:lnTo>
                    <a:pt x="346" y="506"/>
                  </a:lnTo>
                  <a:lnTo>
                    <a:pt x="346" y="498"/>
                  </a:lnTo>
                  <a:lnTo>
                    <a:pt x="339" y="490"/>
                  </a:lnTo>
                  <a:lnTo>
                    <a:pt x="331" y="490"/>
                  </a:lnTo>
                  <a:lnTo>
                    <a:pt x="315" y="490"/>
                  </a:lnTo>
                  <a:lnTo>
                    <a:pt x="292" y="514"/>
                  </a:lnTo>
                  <a:lnTo>
                    <a:pt x="278" y="521"/>
                  </a:lnTo>
                  <a:lnTo>
                    <a:pt x="270" y="514"/>
                  </a:lnTo>
                  <a:lnTo>
                    <a:pt x="247" y="514"/>
                  </a:lnTo>
                  <a:lnTo>
                    <a:pt x="231" y="528"/>
                  </a:lnTo>
                  <a:lnTo>
                    <a:pt x="231" y="521"/>
                  </a:lnTo>
                  <a:lnTo>
                    <a:pt x="231" y="514"/>
                  </a:lnTo>
                  <a:lnTo>
                    <a:pt x="223" y="514"/>
                  </a:lnTo>
                  <a:lnTo>
                    <a:pt x="208" y="521"/>
                  </a:lnTo>
                  <a:lnTo>
                    <a:pt x="200" y="514"/>
                  </a:lnTo>
                  <a:lnTo>
                    <a:pt x="184" y="514"/>
                  </a:lnTo>
                  <a:lnTo>
                    <a:pt x="177" y="506"/>
                  </a:lnTo>
                  <a:lnTo>
                    <a:pt x="162" y="498"/>
                  </a:lnTo>
                  <a:lnTo>
                    <a:pt x="162" y="490"/>
                  </a:lnTo>
                  <a:lnTo>
                    <a:pt x="154" y="498"/>
                  </a:lnTo>
                  <a:lnTo>
                    <a:pt x="147" y="490"/>
                  </a:lnTo>
                  <a:lnTo>
                    <a:pt x="131" y="475"/>
                  </a:lnTo>
                  <a:lnTo>
                    <a:pt x="116" y="475"/>
                  </a:lnTo>
                  <a:lnTo>
                    <a:pt x="116" y="483"/>
                  </a:lnTo>
                  <a:lnTo>
                    <a:pt x="116" y="475"/>
                  </a:lnTo>
                  <a:lnTo>
                    <a:pt x="92" y="459"/>
                  </a:lnTo>
                  <a:lnTo>
                    <a:pt x="85" y="459"/>
                  </a:lnTo>
                  <a:lnTo>
                    <a:pt x="77" y="452"/>
                  </a:lnTo>
                  <a:lnTo>
                    <a:pt x="77" y="444"/>
                  </a:lnTo>
                  <a:lnTo>
                    <a:pt x="77" y="437"/>
                  </a:lnTo>
                  <a:lnTo>
                    <a:pt x="85" y="437"/>
                  </a:lnTo>
                  <a:lnTo>
                    <a:pt x="92" y="429"/>
                  </a:lnTo>
                  <a:lnTo>
                    <a:pt x="92" y="422"/>
                  </a:lnTo>
                  <a:lnTo>
                    <a:pt x="85" y="422"/>
                  </a:lnTo>
                  <a:lnTo>
                    <a:pt x="85" y="406"/>
                  </a:lnTo>
                  <a:lnTo>
                    <a:pt x="92" y="406"/>
                  </a:lnTo>
                  <a:lnTo>
                    <a:pt x="92" y="398"/>
                  </a:lnTo>
                  <a:lnTo>
                    <a:pt x="100" y="398"/>
                  </a:lnTo>
                  <a:lnTo>
                    <a:pt x="100" y="383"/>
                  </a:lnTo>
                  <a:lnTo>
                    <a:pt x="85" y="375"/>
                  </a:lnTo>
                  <a:lnTo>
                    <a:pt x="61" y="383"/>
                  </a:lnTo>
                  <a:lnTo>
                    <a:pt x="47" y="375"/>
                  </a:lnTo>
                  <a:lnTo>
                    <a:pt x="39" y="375"/>
                  </a:lnTo>
                  <a:lnTo>
                    <a:pt x="39" y="367"/>
                  </a:lnTo>
                  <a:lnTo>
                    <a:pt x="39" y="360"/>
                  </a:lnTo>
                  <a:lnTo>
                    <a:pt x="31" y="360"/>
                  </a:lnTo>
                  <a:lnTo>
                    <a:pt x="31" y="353"/>
                  </a:lnTo>
                  <a:lnTo>
                    <a:pt x="16" y="353"/>
                  </a:lnTo>
                  <a:lnTo>
                    <a:pt x="23" y="353"/>
                  </a:lnTo>
                  <a:lnTo>
                    <a:pt x="16" y="329"/>
                  </a:lnTo>
                  <a:lnTo>
                    <a:pt x="16" y="322"/>
                  </a:lnTo>
                  <a:lnTo>
                    <a:pt x="8" y="322"/>
                  </a:lnTo>
                  <a:lnTo>
                    <a:pt x="0" y="322"/>
                  </a:lnTo>
                  <a:lnTo>
                    <a:pt x="8" y="30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88" name="Freeform 1195"/>
            <p:cNvSpPr>
              <a:spLocks/>
            </p:cNvSpPr>
            <p:nvPr/>
          </p:nvSpPr>
          <p:spPr bwMode="auto">
            <a:xfrm>
              <a:off x="3883" y="1601"/>
              <a:ext cx="979" cy="742"/>
            </a:xfrm>
            <a:custGeom>
              <a:avLst/>
              <a:gdLst>
                <a:gd name="T0" fmla="*/ 105 w 940"/>
                <a:gd name="T1" fmla="*/ 300 h 653"/>
                <a:gd name="T2" fmla="*/ 194 w 940"/>
                <a:gd name="T3" fmla="*/ 167 h 653"/>
                <a:gd name="T4" fmla="*/ 267 w 940"/>
                <a:gd name="T5" fmla="*/ 150 h 653"/>
                <a:gd name="T6" fmla="*/ 372 w 940"/>
                <a:gd name="T7" fmla="*/ 282 h 653"/>
                <a:gd name="T8" fmla="*/ 614 w 940"/>
                <a:gd name="T9" fmla="*/ 220 h 653"/>
                <a:gd name="T10" fmla="*/ 696 w 940"/>
                <a:gd name="T11" fmla="*/ 158 h 653"/>
                <a:gd name="T12" fmla="*/ 752 w 940"/>
                <a:gd name="T13" fmla="*/ 44 h 653"/>
                <a:gd name="T14" fmla="*/ 857 w 940"/>
                <a:gd name="T15" fmla="*/ 70 h 653"/>
                <a:gd name="T16" fmla="*/ 978 w 940"/>
                <a:gd name="T17" fmla="*/ 141 h 653"/>
                <a:gd name="T18" fmla="*/ 922 w 940"/>
                <a:gd name="T19" fmla="*/ 265 h 653"/>
                <a:gd name="T20" fmla="*/ 849 w 940"/>
                <a:gd name="T21" fmla="*/ 308 h 653"/>
                <a:gd name="T22" fmla="*/ 768 w 940"/>
                <a:gd name="T23" fmla="*/ 317 h 653"/>
                <a:gd name="T24" fmla="*/ 711 w 940"/>
                <a:gd name="T25" fmla="*/ 387 h 653"/>
                <a:gd name="T26" fmla="*/ 768 w 940"/>
                <a:gd name="T27" fmla="*/ 406 h 653"/>
                <a:gd name="T28" fmla="*/ 744 w 940"/>
                <a:gd name="T29" fmla="*/ 467 h 653"/>
                <a:gd name="T30" fmla="*/ 760 w 940"/>
                <a:gd name="T31" fmla="*/ 547 h 653"/>
                <a:gd name="T32" fmla="*/ 720 w 940"/>
                <a:gd name="T33" fmla="*/ 661 h 653"/>
                <a:gd name="T34" fmla="*/ 663 w 940"/>
                <a:gd name="T35" fmla="*/ 687 h 653"/>
                <a:gd name="T36" fmla="*/ 631 w 940"/>
                <a:gd name="T37" fmla="*/ 706 h 653"/>
                <a:gd name="T38" fmla="*/ 550 w 940"/>
                <a:gd name="T39" fmla="*/ 714 h 653"/>
                <a:gd name="T40" fmla="*/ 453 w 940"/>
                <a:gd name="T41" fmla="*/ 697 h 653"/>
                <a:gd name="T42" fmla="*/ 404 w 940"/>
                <a:gd name="T43" fmla="*/ 669 h 653"/>
                <a:gd name="T44" fmla="*/ 372 w 940"/>
                <a:gd name="T45" fmla="*/ 582 h 653"/>
                <a:gd name="T46" fmla="*/ 259 w 940"/>
                <a:gd name="T47" fmla="*/ 591 h 653"/>
                <a:gd name="T48" fmla="*/ 186 w 940"/>
                <a:gd name="T49" fmla="*/ 582 h 653"/>
                <a:gd name="T50" fmla="*/ 97 w 940"/>
                <a:gd name="T51" fmla="*/ 528 h 653"/>
                <a:gd name="T52" fmla="*/ 90 w 940"/>
                <a:gd name="T53" fmla="*/ 476 h 653"/>
                <a:gd name="T54" fmla="*/ 32 w 940"/>
                <a:gd name="T55" fmla="*/ 414 h 653"/>
                <a:gd name="T56" fmla="*/ 8 w 940"/>
                <a:gd name="T57" fmla="*/ 343 h 653"/>
                <a:gd name="T58" fmla="*/ 114 w 940"/>
                <a:gd name="T59" fmla="*/ 265 h 653"/>
                <a:gd name="T60" fmla="*/ 194 w 940"/>
                <a:gd name="T61" fmla="*/ 141 h 653"/>
                <a:gd name="T62" fmla="*/ 275 w 940"/>
                <a:gd name="T63" fmla="*/ 185 h 653"/>
                <a:gd name="T64" fmla="*/ 461 w 940"/>
                <a:gd name="T65" fmla="*/ 291 h 653"/>
                <a:gd name="T66" fmla="*/ 655 w 940"/>
                <a:gd name="T67" fmla="*/ 211 h 653"/>
                <a:gd name="T68" fmla="*/ 671 w 940"/>
                <a:gd name="T69" fmla="*/ 141 h 653"/>
                <a:gd name="T70" fmla="*/ 744 w 940"/>
                <a:gd name="T71" fmla="*/ 26 h 653"/>
                <a:gd name="T72" fmla="*/ 857 w 940"/>
                <a:gd name="T73" fmla="*/ 106 h 653"/>
                <a:gd name="T74" fmla="*/ 978 w 940"/>
                <a:gd name="T75" fmla="*/ 158 h 653"/>
                <a:gd name="T76" fmla="*/ 913 w 940"/>
                <a:gd name="T77" fmla="*/ 273 h 653"/>
                <a:gd name="T78" fmla="*/ 833 w 940"/>
                <a:gd name="T79" fmla="*/ 326 h 653"/>
                <a:gd name="T80" fmla="*/ 768 w 940"/>
                <a:gd name="T81" fmla="*/ 317 h 653"/>
                <a:gd name="T82" fmla="*/ 711 w 940"/>
                <a:gd name="T83" fmla="*/ 387 h 653"/>
                <a:gd name="T84" fmla="*/ 768 w 940"/>
                <a:gd name="T85" fmla="*/ 406 h 653"/>
                <a:gd name="T86" fmla="*/ 744 w 940"/>
                <a:gd name="T87" fmla="*/ 467 h 653"/>
                <a:gd name="T88" fmla="*/ 760 w 940"/>
                <a:gd name="T89" fmla="*/ 547 h 653"/>
                <a:gd name="T90" fmla="*/ 711 w 940"/>
                <a:gd name="T91" fmla="*/ 661 h 653"/>
                <a:gd name="T92" fmla="*/ 647 w 940"/>
                <a:gd name="T93" fmla="*/ 697 h 653"/>
                <a:gd name="T94" fmla="*/ 591 w 940"/>
                <a:gd name="T95" fmla="*/ 741 h 653"/>
                <a:gd name="T96" fmla="*/ 526 w 940"/>
                <a:gd name="T97" fmla="*/ 697 h 653"/>
                <a:gd name="T98" fmla="*/ 436 w 940"/>
                <a:gd name="T99" fmla="*/ 714 h 653"/>
                <a:gd name="T100" fmla="*/ 388 w 940"/>
                <a:gd name="T101" fmla="*/ 652 h 653"/>
                <a:gd name="T102" fmla="*/ 356 w 940"/>
                <a:gd name="T103" fmla="*/ 564 h 653"/>
                <a:gd name="T104" fmla="*/ 243 w 940"/>
                <a:gd name="T105" fmla="*/ 591 h 653"/>
                <a:gd name="T106" fmla="*/ 154 w 940"/>
                <a:gd name="T107" fmla="*/ 564 h 653"/>
                <a:gd name="T108" fmla="*/ 81 w 940"/>
                <a:gd name="T109" fmla="*/ 502 h 653"/>
                <a:gd name="T110" fmla="*/ 105 w 940"/>
                <a:gd name="T111" fmla="*/ 441 h 653"/>
                <a:gd name="T112" fmla="*/ 17 w 940"/>
                <a:gd name="T113" fmla="*/ 406 h 6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40"/>
                <a:gd name="T172" fmla="*/ 0 h 653"/>
                <a:gd name="T173" fmla="*/ 940 w 940"/>
                <a:gd name="T174" fmla="*/ 653 h 6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40" h="653">
                  <a:moveTo>
                    <a:pt x="8" y="302"/>
                  </a:moveTo>
                  <a:lnTo>
                    <a:pt x="8" y="302"/>
                  </a:lnTo>
                  <a:lnTo>
                    <a:pt x="16" y="295"/>
                  </a:lnTo>
                  <a:lnTo>
                    <a:pt x="23" y="287"/>
                  </a:lnTo>
                  <a:lnTo>
                    <a:pt x="39" y="295"/>
                  </a:lnTo>
                  <a:lnTo>
                    <a:pt x="55" y="279"/>
                  </a:lnTo>
                  <a:lnTo>
                    <a:pt x="70" y="279"/>
                  </a:lnTo>
                  <a:lnTo>
                    <a:pt x="78" y="271"/>
                  </a:lnTo>
                  <a:lnTo>
                    <a:pt x="101" y="264"/>
                  </a:lnTo>
                  <a:lnTo>
                    <a:pt x="101" y="248"/>
                  </a:lnTo>
                  <a:lnTo>
                    <a:pt x="109" y="233"/>
                  </a:lnTo>
                  <a:lnTo>
                    <a:pt x="101" y="209"/>
                  </a:lnTo>
                  <a:lnTo>
                    <a:pt x="101" y="201"/>
                  </a:lnTo>
                  <a:lnTo>
                    <a:pt x="132" y="194"/>
                  </a:lnTo>
                  <a:lnTo>
                    <a:pt x="132" y="178"/>
                  </a:lnTo>
                  <a:lnTo>
                    <a:pt x="148" y="147"/>
                  </a:lnTo>
                  <a:lnTo>
                    <a:pt x="171" y="155"/>
                  </a:lnTo>
                  <a:lnTo>
                    <a:pt x="186" y="147"/>
                  </a:lnTo>
                  <a:lnTo>
                    <a:pt x="186" y="132"/>
                  </a:lnTo>
                  <a:lnTo>
                    <a:pt x="186" y="124"/>
                  </a:lnTo>
                  <a:lnTo>
                    <a:pt x="202" y="124"/>
                  </a:lnTo>
                  <a:lnTo>
                    <a:pt x="202" y="108"/>
                  </a:lnTo>
                  <a:lnTo>
                    <a:pt x="210" y="108"/>
                  </a:lnTo>
                  <a:lnTo>
                    <a:pt x="217" y="108"/>
                  </a:lnTo>
                  <a:lnTo>
                    <a:pt x="225" y="116"/>
                  </a:lnTo>
                  <a:lnTo>
                    <a:pt x="233" y="132"/>
                  </a:lnTo>
                  <a:lnTo>
                    <a:pt x="256" y="132"/>
                  </a:lnTo>
                  <a:lnTo>
                    <a:pt x="256" y="139"/>
                  </a:lnTo>
                  <a:lnTo>
                    <a:pt x="264" y="163"/>
                  </a:lnTo>
                  <a:lnTo>
                    <a:pt x="264" y="178"/>
                  </a:lnTo>
                  <a:lnTo>
                    <a:pt x="264" y="186"/>
                  </a:lnTo>
                  <a:lnTo>
                    <a:pt x="287" y="194"/>
                  </a:lnTo>
                  <a:lnTo>
                    <a:pt x="295" y="194"/>
                  </a:lnTo>
                  <a:lnTo>
                    <a:pt x="334" y="209"/>
                  </a:lnTo>
                  <a:lnTo>
                    <a:pt x="342" y="233"/>
                  </a:lnTo>
                  <a:lnTo>
                    <a:pt x="357" y="248"/>
                  </a:lnTo>
                  <a:lnTo>
                    <a:pt x="419" y="240"/>
                  </a:lnTo>
                  <a:lnTo>
                    <a:pt x="443" y="256"/>
                  </a:lnTo>
                  <a:lnTo>
                    <a:pt x="481" y="271"/>
                  </a:lnTo>
                  <a:lnTo>
                    <a:pt x="520" y="248"/>
                  </a:lnTo>
                  <a:lnTo>
                    <a:pt x="543" y="256"/>
                  </a:lnTo>
                  <a:lnTo>
                    <a:pt x="559" y="248"/>
                  </a:lnTo>
                  <a:lnTo>
                    <a:pt x="590" y="225"/>
                  </a:lnTo>
                  <a:lnTo>
                    <a:pt x="582" y="209"/>
                  </a:lnTo>
                  <a:lnTo>
                    <a:pt x="590" y="194"/>
                  </a:lnTo>
                  <a:lnTo>
                    <a:pt x="613" y="201"/>
                  </a:lnTo>
                  <a:lnTo>
                    <a:pt x="629" y="186"/>
                  </a:lnTo>
                  <a:lnTo>
                    <a:pt x="644" y="178"/>
                  </a:lnTo>
                  <a:lnTo>
                    <a:pt x="660" y="163"/>
                  </a:lnTo>
                  <a:lnTo>
                    <a:pt x="706" y="163"/>
                  </a:lnTo>
                  <a:lnTo>
                    <a:pt x="699" y="155"/>
                  </a:lnTo>
                  <a:lnTo>
                    <a:pt x="699" y="147"/>
                  </a:lnTo>
                  <a:lnTo>
                    <a:pt x="683" y="132"/>
                  </a:lnTo>
                  <a:lnTo>
                    <a:pt x="668" y="139"/>
                  </a:lnTo>
                  <a:lnTo>
                    <a:pt x="644" y="139"/>
                  </a:lnTo>
                  <a:lnTo>
                    <a:pt x="644" y="132"/>
                  </a:lnTo>
                  <a:lnTo>
                    <a:pt x="644" y="101"/>
                  </a:lnTo>
                  <a:lnTo>
                    <a:pt x="652" y="85"/>
                  </a:lnTo>
                  <a:lnTo>
                    <a:pt x="675" y="93"/>
                  </a:lnTo>
                  <a:lnTo>
                    <a:pt x="699" y="85"/>
                  </a:lnTo>
                  <a:lnTo>
                    <a:pt x="699" y="70"/>
                  </a:lnTo>
                  <a:lnTo>
                    <a:pt x="706" y="46"/>
                  </a:lnTo>
                  <a:lnTo>
                    <a:pt x="722" y="39"/>
                  </a:lnTo>
                  <a:lnTo>
                    <a:pt x="722" y="23"/>
                  </a:lnTo>
                  <a:lnTo>
                    <a:pt x="714" y="23"/>
                  </a:lnTo>
                  <a:lnTo>
                    <a:pt x="722" y="7"/>
                  </a:lnTo>
                  <a:lnTo>
                    <a:pt x="768" y="0"/>
                  </a:lnTo>
                  <a:lnTo>
                    <a:pt x="776" y="7"/>
                  </a:lnTo>
                  <a:lnTo>
                    <a:pt x="800" y="15"/>
                  </a:lnTo>
                  <a:lnTo>
                    <a:pt x="807" y="31"/>
                  </a:lnTo>
                  <a:lnTo>
                    <a:pt x="815" y="39"/>
                  </a:lnTo>
                  <a:lnTo>
                    <a:pt x="823" y="62"/>
                  </a:lnTo>
                  <a:lnTo>
                    <a:pt x="823" y="93"/>
                  </a:lnTo>
                  <a:lnTo>
                    <a:pt x="854" y="101"/>
                  </a:lnTo>
                  <a:lnTo>
                    <a:pt x="869" y="108"/>
                  </a:lnTo>
                  <a:lnTo>
                    <a:pt x="877" y="116"/>
                  </a:lnTo>
                  <a:lnTo>
                    <a:pt x="877" y="132"/>
                  </a:lnTo>
                  <a:lnTo>
                    <a:pt x="885" y="139"/>
                  </a:lnTo>
                  <a:lnTo>
                    <a:pt x="893" y="139"/>
                  </a:lnTo>
                  <a:lnTo>
                    <a:pt x="939" y="116"/>
                  </a:lnTo>
                  <a:lnTo>
                    <a:pt x="939" y="124"/>
                  </a:lnTo>
                  <a:lnTo>
                    <a:pt x="939" y="139"/>
                  </a:lnTo>
                  <a:lnTo>
                    <a:pt x="931" y="147"/>
                  </a:lnTo>
                  <a:lnTo>
                    <a:pt x="924" y="170"/>
                  </a:lnTo>
                  <a:lnTo>
                    <a:pt x="916" y="194"/>
                  </a:lnTo>
                  <a:lnTo>
                    <a:pt x="908" y="194"/>
                  </a:lnTo>
                  <a:lnTo>
                    <a:pt x="893" y="194"/>
                  </a:lnTo>
                  <a:lnTo>
                    <a:pt x="877" y="201"/>
                  </a:lnTo>
                  <a:lnTo>
                    <a:pt x="885" y="217"/>
                  </a:lnTo>
                  <a:lnTo>
                    <a:pt x="885" y="233"/>
                  </a:lnTo>
                  <a:lnTo>
                    <a:pt x="877" y="240"/>
                  </a:lnTo>
                  <a:lnTo>
                    <a:pt x="877" y="248"/>
                  </a:lnTo>
                  <a:lnTo>
                    <a:pt x="869" y="240"/>
                  </a:lnTo>
                  <a:lnTo>
                    <a:pt x="862" y="256"/>
                  </a:lnTo>
                  <a:lnTo>
                    <a:pt x="846" y="264"/>
                  </a:lnTo>
                  <a:lnTo>
                    <a:pt x="838" y="264"/>
                  </a:lnTo>
                  <a:lnTo>
                    <a:pt x="838" y="271"/>
                  </a:lnTo>
                  <a:lnTo>
                    <a:pt x="823" y="271"/>
                  </a:lnTo>
                  <a:lnTo>
                    <a:pt x="815" y="271"/>
                  </a:lnTo>
                  <a:lnTo>
                    <a:pt x="800" y="287"/>
                  </a:lnTo>
                  <a:lnTo>
                    <a:pt x="784" y="295"/>
                  </a:lnTo>
                  <a:lnTo>
                    <a:pt x="776" y="302"/>
                  </a:lnTo>
                  <a:lnTo>
                    <a:pt x="761" y="302"/>
                  </a:lnTo>
                  <a:lnTo>
                    <a:pt x="730" y="326"/>
                  </a:lnTo>
                  <a:lnTo>
                    <a:pt x="737" y="318"/>
                  </a:lnTo>
                  <a:lnTo>
                    <a:pt x="730" y="310"/>
                  </a:lnTo>
                  <a:lnTo>
                    <a:pt x="745" y="295"/>
                  </a:lnTo>
                  <a:lnTo>
                    <a:pt x="737" y="279"/>
                  </a:lnTo>
                  <a:lnTo>
                    <a:pt x="730" y="287"/>
                  </a:lnTo>
                  <a:lnTo>
                    <a:pt x="722" y="295"/>
                  </a:lnTo>
                  <a:lnTo>
                    <a:pt x="706" y="302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83" y="318"/>
                  </a:lnTo>
                  <a:lnTo>
                    <a:pt x="675" y="326"/>
                  </a:lnTo>
                  <a:lnTo>
                    <a:pt x="675" y="333"/>
                  </a:lnTo>
                  <a:lnTo>
                    <a:pt x="683" y="341"/>
                  </a:lnTo>
                  <a:lnTo>
                    <a:pt x="691" y="341"/>
                  </a:lnTo>
                  <a:lnTo>
                    <a:pt x="699" y="357"/>
                  </a:lnTo>
                  <a:lnTo>
                    <a:pt x="706" y="357"/>
                  </a:lnTo>
                  <a:lnTo>
                    <a:pt x="722" y="341"/>
                  </a:lnTo>
                  <a:lnTo>
                    <a:pt x="737" y="349"/>
                  </a:lnTo>
                  <a:lnTo>
                    <a:pt x="753" y="357"/>
                  </a:lnTo>
                  <a:lnTo>
                    <a:pt x="745" y="364"/>
                  </a:lnTo>
                  <a:lnTo>
                    <a:pt x="745" y="357"/>
                  </a:lnTo>
                  <a:lnTo>
                    <a:pt x="737" y="357"/>
                  </a:lnTo>
                  <a:lnTo>
                    <a:pt x="737" y="364"/>
                  </a:lnTo>
                  <a:lnTo>
                    <a:pt x="722" y="364"/>
                  </a:lnTo>
                  <a:lnTo>
                    <a:pt x="722" y="372"/>
                  </a:lnTo>
                  <a:lnTo>
                    <a:pt x="722" y="380"/>
                  </a:lnTo>
                  <a:lnTo>
                    <a:pt x="714" y="372"/>
                  </a:lnTo>
                  <a:lnTo>
                    <a:pt x="714" y="380"/>
                  </a:lnTo>
                  <a:lnTo>
                    <a:pt x="706" y="388"/>
                  </a:lnTo>
                  <a:lnTo>
                    <a:pt x="699" y="403"/>
                  </a:lnTo>
                  <a:lnTo>
                    <a:pt x="714" y="411"/>
                  </a:lnTo>
                  <a:lnTo>
                    <a:pt x="722" y="442"/>
                  </a:lnTo>
                  <a:lnTo>
                    <a:pt x="737" y="458"/>
                  </a:lnTo>
                  <a:lnTo>
                    <a:pt x="722" y="450"/>
                  </a:lnTo>
                  <a:lnTo>
                    <a:pt x="714" y="450"/>
                  </a:lnTo>
                  <a:lnTo>
                    <a:pt x="722" y="450"/>
                  </a:lnTo>
                  <a:lnTo>
                    <a:pt x="730" y="458"/>
                  </a:lnTo>
                  <a:lnTo>
                    <a:pt x="737" y="473"/>
                  </a:lnTo>
                  <a:lnTo>
                    <a:pt x="714" y="489"/>
                  </a:lnTo>
                  <a:lnTo>
                    <a:pt x="730" y="481"/>
                  </a:lnTo>
                  <a:lnTo>
                    <a:pt x="745" y="489"/>
                  </a:lnTo>
                  <a:lnTo>
                    <a:pt x="737" y="496"/>
                  </a:lnTo>
                  <a:lnTo>
                    <a:pt x="737" y="504"/>
                  </a:lnTo>
                  <a:lnTo>
                    <a:pt x="730" y="520"/>
                  </a:lnTo>
                  <a:lnTo>
                    <a:pt x="706" y="551"/>
                  </a:lnTo>
                  <a:lnTo>
                    <a:pt x="706" y="543"/>
                  </a:lnTo>
                  <a:lnTo>
                    <a:pt x="706" y="551"/>
                  </a:lnTo>
                  <a:lnTo>
                    <a:pt x="699" y="566"/>
                  </a:lnTo>
                  <a:lnTo>
                    <a:pt x="691" y="582"/>
                  </a:lnTo>
                  <a:lnTo>
                    <a:pt x="683" y="582"/>
                  </a:lnTo>
                  <a:lnTo>
                    <a:pt x="683" y="589"/>
                  </a:lnTo>
                  <a:lnTo>
                    <a:pt x="675" y="597"/>
                  </a:lnTo>
                  <a:lnTo>
                    <a:pt x="675" y="589"/>
                  </a:lnTo>
                  <a:lnTo>
                    <a:pt x="675" y="597"/>
                  </a:lnTo>
                  <a:lnTo>
                    <a:pt x="668" y="597"/>
                  </a:lnTo>
                  <a:lnTo>
                    <a:pt x="652" y="605"/>
                  </a:lnTo>
                  <a:lnTo>
                    <a:pt x="644" y="613"/>
                  </a:lnTo>
                  <a:lnTo>
                    <a:pt x="637" y="605"/>
                  </a:lnTo>
                  <a:lnTo>
                    <a:pt x="629" y="613"/>
                  </a:lnTo>
                  <a:lnTo>
                    <a:pt x="621" y="613"/>
                  </a:lnTo>
                  <a:lnTo>
                    <a:pt x="629" y="613"/>
                  </a:lnTo>
                  <a:lnTo>
                    <a:pt x="621" y="613"/>
                  </a:lnTo>
                  <a:lnTo>
                    <a:pt x="621" y="621"/>
                  </a:lnTo>
                  <a:lnTo>
                    <a:pt x="613" y="605"/>
                  </a:lnTo>
                  <a:lnTo>
                    <a:pt x="613" y="621"/>
                  </a:lnTo>
                  <a:lnTo>
                    <a:pt x="606" y="613"/>
                  </a:lnTo>
                  <a:lnTo>
                    <a:pt x="606" y="621"/>
                  </a:lnTo>
                  <a:lnTo>
                    <a:pt x="567" y="636"/>
                  </a:lnTo>
                  <a:lnTo>
                    <a:pt x="559" y="644"/>
                  </a:lnTo>
                  <a:lnTo>
                    <a:pt x="567" y="652"/>
                  </a:lnTo>
                  <a:lnTo>
                    <a:pt x="559" y="652"/>
                  </a:lnTo>
                  <a:lnTo>
                    <a:pt x="551" y="644"/>
                  </a:lnTo>
                  <a:lnTo>
                    <a:pt x="551" y="628"/>
                  </a:lnTo>
                  <a:lnTo>
                    <a:pt x="543" y="636"/>
                  </a:lnTo>
                  <a:lnTo>
                    <a:pt x="536" y="628"/>
                  </a:lnTo>
                  <a:lnTo>
                    <a:pt x="528" y="628"/>
                  </a:lnTo>
                  <a:lnTo>
                    <a:pt x="520" y="628"/>
                  </a:lnTo>
                  <a:lnTo>
                    <a:pt x="512" y="621"/>
                  </a:lnTo>
                  <a:lnTo>
                    <a:pt x="505" y="613"/>
                  </a:lnTo>
                  <a:lnTo>
                    <a:pt x="481" y="605"/>
                  </a:lnTo>
                  <a:lnTo>
                    <a:pt x="466" y="613"/>
                  </a:lnTo>
                  <a:lnTo>
                    <a:pt x="458" y="613"/>
                  </a:lnTo>
                  <a:lnTo>
                    <a:pt x="450" y="613"/>
                  </a:lnTo>
                  <a:lnTo>
                    <a:pt x="443" y="613"/>
                  </a:lnTo>
                  <a:lnTo>
                    <a:pt x="435" y="613"/>
                  </a:lnTo>
                  <a:lnTo>
                    <a:pt x="427" y="613"/>
                  </a:lnTo>
                  <a:lnTo>
                    <a:pt x="427" y="636"/>
                  </a:lnTo>
                  <a:lnTo>
                    <a:pt x="419" y="628"/>
                  </a:lnTo>
                  <a:lnTo>
                    <a:pt x="411" y="628"/>
                  </a:lnTo>
                  <a:lnTo>
                    <a:pt x="404" y="621"/>
                  </a:lnTo>
                  <a:lnTo>
                    <a:pt x="396" y="621"/>
                  </a:lnTo>
                  <a:lnTo>
                    <a:pt x="396" y="605"/>
                  </a:lnTo>
                  <a:lnTo>
                    <a:pt x="388" y="597"/>
                  </a:lnTo>
                  <a:lnTo>
                    <a:pt x="388" y="589"/>
                  </a:lnTo>
                  <a:lnTo>
                    <a:pt x="380" y="589"/>
                  </a:lnTo>
                  <a:lnTo>
                    <a:pt x="365" y="589"/>
                  </a:lnTo>
                  <a:lnTo>
                    <a:pt x="373" y="574"/>
                  </a:lnTo>
                  <a:lnTo>
                    <a:pt x="388" y="558"/>
                  </a:lnTo>
                  <a:lnTo>
                    <a:pt x="388" y="543"/>
                  </a:lnTo>
                  <a:lnTo>
                    <a:pt x="380" y="527"/>
                  </a:lnTo>
                  <a:lnTo>
                    <a:pt x="373" y="520"/>
                  </a:lnTo>
                  <a:lnTo>
                    <a:pt x="365" y="520"/>
                  </a:lnTo>
                  <a:lnTo>
                    <a:pt x="357" y="512"/>
                  </a:lnTo>
                  <a:lnTo>
                    <a:pt x="349" y="512"/>
                  </a:lnTo>
                  <a:lnTo>
                    <a:pt x="349" y="504"/>
                  </a:lnTo>
                  <a:lnTo>
                    <a:pt x="342" y="496"/>
                  </a:lnTo>
                  <a:lnTo>
                    <a:pt x="334" y="504"/>
                  </a:lnTo>
                  <a:lnTo>
                    <a:pt x="318" y="496"/>
                  </a:lnTo>
                  <a:lnTo>
                    <a:pt x="295" y="520"/>
                  </a:lnTo>
                  <a:lnTo>
                    <a:pt x="280" y="527"/>
                  </a:lnTo>
                  <a:lnTo>
                    <a:pt x="272" y="520"/>
                  </a:lnTo>
                  <a:lnTo>
                    <a:pt x="249" y="520"/>
                  </a:lnTo>
                  <a:lnTo>
                    <a:pt x="233" y="535"/>
                  </a:lnTo>
                  <a:lnTo>
                    <a:pt x="233" y="520"/>
                  </a:lnTo>
                  <a:lnTo>
                    <a:pt x="225" y="527"/>
                  </a:lnTo>
                  <a:lnTo>
                    <a:pt x="210" y="527"/>
                  </a:lnTo>
                  <a:lnTo>
                    <a:pt x="202" y="520"/>
                  </a:lnTo>
                  <a:lnTo>
                    <a:pt x="186" y="527"/>
                  </a:lnTo>
                  <a:lnTo>
                    <a:pt x="186" y="520"/>
                  </a:lnTo>
                  <a:lnTo>
                    <a:pt x="179" y="520"/>
                  </a:lnTo>
                  <a:lnTo>
                    <a:pt x="179" y="512"/>
                  </a:lnTo>
                  <a:lnTo>
                    <a:pt x="163" y="512"/>
                  </a:lnTo>
                  <a:lnTo>
                    <a:pt x="163" y="496"/>
                  </a:lnTo>
                  <a:lnTo>
                    <a:pt x="155" y="504"/>
                  </a:lnTo>
                  <a:lnTo>
                    <a:pt x="148" y="496"/>
                  </a:lnTo>
                  <a:lnTo>
                    <a:pt x="132" y="489"/>
                  </a:lnTo>
                  <a:lnTo>
                    <a:pt x="117" y="481"/>
                  </a:lnTo>
                  <a:lnTo>
                    <a:pt x="117" y="489"/>
                  </a:lnTo>
                  <a:lnTo>
                    <a:pt x="117" y="481"/>
                  </a:lnTo>
                  <a:lnTo>
                    <a:pt x="93" y="465"/>
                  </a:lnTo>
                  <a:lnTo>
                    <a:pt x="86" y="473"/>
                  </a:lnTo>
                  <a:lnTo>
                    <a:pt x="78" y="465"/>
                  </a:lnTo>
                  <a:lnTo>
                    <a:pt x="78" y="450"/>
                  </a:lnTo>
                  <a:lnTo>
                    <a:pt x="78" y="442"/>
                  </a:lnTo>
                  <a:lnTo>
                    <a:pt x="86" y="442"/>
                  </a:lnTo>
                  <a:lnTo>
                    <a:pt x="93" y="442"/>
                  </a:lnTo>
                  <a:lnTo>
                    <a:pt x="93" y="434"/>
                  </a:lnTo>
                  <a:lnTo>
                    <a:pt x="86" y="427"/>
                  </a:lnTo>
                  <a:lnTo>
                    <a:pt x="86" y="419"/>
                  </a:lnTo>
                  <a:lnTo>
                    <a:pt x="93" y="411"/>
                  </a:lnTo>
                  <a:lnTo>
                    <a:pt x="101" y="403"/>
                  </a:lnTo>
                  <a:lnTo>
                    <a:pt x="101" y="388"/>
                  </a:lnTo>
                  <a:lnTo>
                    <a:pt x="86" y="380"/>
                  </a:lnTo>
                  <a:lnTo>
                    <a:pt x="62" y="388"/>
                  </a:lnTo>
                  <a:lnTo>
                    <a:pt x="47" y="380"/>
                  </a:lnTo>
                  <a:lnTo>
                    <a:pt x="39" y="380"/>
                  </a:lnTo>
                  <a:lnTo>
                    <a:pt x="39" y="372"/>
                  </a:lnTo>
                  <a:lnTo>
                    <a:pt x="31" y="364"/>
                  </a:lnTo>
                  <a:lnTo>
                    <a:pt x="31" y="357"/>
                  </a:lnTo>
                  <a:lnTo>
                    <a:pt x="16" y="357"/>
                  </a:lnTo>
                  <a:lnTo>
                    <a:pt x="23" y="357"/>
                  </a:lnTo>
                  <a:lnTo>
                    <a:pt x="16" y="333"/>
                  </a:lnTo>
                  <a:lnTo>
                    <a:pt x="16" y="326"/>
                  </a:lnTo>
                  <a:lnTo>
                    <a:pt x="8" y="333"/>
                  </a:lnTo>
                  <a:lnTo>
                    <a:pt x="0" y="326"/>
                  </a:lnTo>
                  <a:lnTo>
                    <a:pt x="8" y="310"/>
                  </a:lnTo>
                  <a:lnTo>
                    <a:pt x="8" y="302"/>
                  </a:lnTo>
                  <a:lnTo>
                    <a:pt x="16" y="295"/>
                  </a:lnTo>
                  <a:lnTo>
                    <a:pt x="23" y="287"/>
                  </a:lnTo>
                  <a:lnTo>
                    <a:pt x="39" y="295"/>
                  </a:lnTo>
                  <a:lnTo>
                    <a:pt x="55" y="279"/>
                  </a:lnTo>
                  <a:lnTo>
                    <a:pt x="70" y="279"/>
                  </a:lnTo>
                  <a:lnTo>
                    <a:pt x="78" y="271"/>
                  </a:lnTo>
                  <a:lnTo>
                    <a:pt x="101" y="256"/>
                  </a:lnTo>
                  <a:lnTo>
                    <a:pt x="101" y="248"/>
                  </a:lnTo>
                  <a:lnTo>
                    <a:pt x="109" y="233"/>
                  </a:lnTo>
                  <a:lnTo>
                    <a:pt x="101" y="201"/>
                  </a:lnTo>
                  <a:lnTo>
                    <a:pt x="132" y="194"/>
                  </a:lnTo>
                  <a:lnTo>
                    <a:pt x="132" y="178"/>
                  </a:lnTo>
                  <a:lnTo>
                    <a:pt x="148" y="147"/>
                  </a:lnTo>
                  <a:lnTo>
                    <a:pt x="171" y="147"/>
                  </a:lnTo>
                  <a:lnTo>
                    <a:pt x="171" y="155"/>
                  </a:lnTo>
                  <a:lnTo>
                    <a:pt x="186" y="147"/>
                  </a:lnTo>
                  <a:lnTo>
                    <a:pt x="186" y="132"/>
                  </a:lnTo>
                  <a:lnTo>
                    <a:pt x="186" y="124"/>
                  </a:lnTo>
                  <a:lnTo>
                    <a:pt x="202" y="116"/>
                  </a:lnTo>
                  <a:lnTo>
                    <a:pt x="202" y="108"/>
                  </a:lnTo>
                  <a:lnTo>
                    <a:pt x="210" y="108"/>
                  </a:lnTo>
                  <a:lnTo>
                    <a:pt x="217" y="108"/>
                  </a:lnTo>
                  <a:lnTo>
                    <a:pt x="225" y="116"/>
                  </a:lnTo>
                  <a:lnTo>
                    <a:pt x="233" y="132"/>
                  </a:lnTo>
                  <a:lnTo>
                    <a:pt x="256" y="132"/>
                  </a:lnTo>
                  <a:lnTo>
                    <a:pt x="256" y="139"/>
                  </a:lnTo>
                  <a:lnTo>
                    <a:pt x="264" y="163"/>
                  </a:lnTo>
                  <a:lnTo>
                    <a:pt x="264" y="178"/>
                  </a:lnTo>
                  <a:lnTo>
                    <a:pt x="264" y="186"/>
                  </a:lnTo>
                  <a:lnTo>
                    <a:pt x="287" y="194"/>
                  </a:lnTo>
                  <a:lnTo>
                    <a:pt x="295" y="194"/>
                  </a:lnTo>
                  <a:lnTo>
                    <a:pt x="334" y="209"/>
                  </a:lnTo>
                  <a:lnTo>
                    <a:pt x="342" y="233"/>
                  </a:lnTo>
                  <a:lnTo>
                    <a:pt x="357" y="248"/>
                  </a:lnTo>
                  <a:lnTo>
                    <a:pt x="419" y="240"/>
                  </a:lnTo>
                  <a:lnTo>
                    <a:pt x="443" y="256"/>
                  </a:lnTo>
                  <a:lnTo>
                    <a:pt x="481" y="264"/>
                  </a:lnTo>
                  <a:lnTo>
                    <a:pt x="520" y="248"/>
                  </a:lnTo>
                  <a:lnTo>
                    <a:pt x="543" y="248"/>
                  </a:lnTo>
                  <a:lnTo>
                    <a:pt x="559" y="248"/>
                  </a:lnTo>
                  <a:lnTo>
                    <a:pt x="590" y="225"/>
                  </a:lnTo>
                  <a:lnTo>
                    <a:pt x="582" y="209"/>
                  </a:lnTo>
                  <a:lnTo>
                    <a:pt x="590" y="194"/>
                  </a:lnTo>
                  <a:lnTo>
                    <a:pt x="613" y="201"/>
                  </a:lnTo>
                  <a:lnTo>
                    <a:pt x="629" y="186"/>
                  </a:lnTo>
                  <a:lnTo>
                    <a:pt x="644" y="178"/>
                  </a:lnTo>
                  <a:lnTo>
                    <a:pt x="660" y="163"/>
                  </a:lnTo>
                  <a:lnTo>
                    <a:pt x="706" y="155"/>
                  </a:lnTo>
                  <a:lnTo>
                    <a:pt x="699" y="155"/>
                  </a:lnTo>
                  <a:lnTo>
                    <a:pt x="699" y="139"/>
                  </a:lnTo>
                  <a:lnTo>
                    <a:pt x="683" y="132"/>
                  </a:lnTo>
                  <a:lnTo>
                    <a:pt x="668" y="139"/>
                  </a:lnTo>
                  <a:lnTo>
                    <a:pt x="644" y="139"/>
                  </a:lnTo>
                  <a:lnTo>
                    <a:pt x="644" y="124"/>
                  </a:lnTo>
                  <a:lnTo>
                    <a:pt x="644" y="101"/>
                  </a:lnTo>
                  <a:lnTo>
                    <a:pt x="652" y="85"/>
                  </a:lnTo>
                  <a:lnTo>
                    <a:pt x="675" y="93"/>
                  </a:lnTo>
                  <a:lnTo>
                    <a:pt x="699" y="77"/>
                  </a:lnTo>
                  <a:lnTo>
                    <a:pt x="699" y="70"/>
                  </a:lnTo>
                  <a:lnTo>
                    <a:pt x="706" y="46"/>
                  </a:lnTo>
                  <a:lnTo>
                    <a:pt x="722" y="39"/>
                  </a:lnTo>
                  <a:lnTo>
                    <a:pt x="722" y="23"/>
                  </a:lnTo>
                  <a:lnTo>
                    <a:pt x="714" y="23"/>
                  </a:lnTo>
                  <a:lnTo>
                    <a:pt x="714" y="15"/>
                  </a:lnTo>
                  <a:lnTo>
                    <a:pt x="722" y="7"/>
                  </a:lnTo>
                  <a:lnTo>
                    <a:pt x="768" y="0"/>
                  </a:lnTo>
                  <a:lnTo>
                    <a:pt x="776" y="7"/>
                  </a:lnTo>
                  <a:lnTo>
                    <a:pt x="800" y="7"/>
                  </a:lnTo>
                  <a:lnTo>
                    <a:pt x="807" y="31"/>
                  </a:lnTo>
                  <a:lnTo>
                    <a:pt x="815" y="39"/>
                  </a:lnTo>
                  <a:lnTo>
                    <a:pt x="823" y="62"/>
                  </a:lnTo>
                  <a:lnTo>
                    <a:pt x="823" y="93"/>
                  </a:lnTo>
                  <a:lnTo>
                    <a:pt x="854" y="93"/>
                  </a:lnTo>
                  <a:lnTo>
                    <a:pt x="869" y="108"/>
                  </a:lnTo>
                  <a:lnTo>
                    <a:pt x="877" y="116"/>
                  </a:lnTo>
                  <a:lnTo>
                    <a:pt x="877" y="132"/>
                  </a:lnTo>
                  <a:lnTo>
                    <a:pt x="885" y="139"/>
                  </a:lnTo>
                  <a:lnTo>
                    <a:pt x="893" y="139"/>
                  </a:lnTo>
                  <a:lnTo>
                    <a:pt x="939" y="116"/>
                  </a:lnTo>
                  <a:lnTo>
                    <a:pt x="939" y="124"/>
                  </a:lnTo>
                  <a:lnTo>
                    <a:pt x="939" y="139"/>
                  </a:lnTo>
                  <a:lnTo>
                    <a:pt x="931" y="147"/>
                  </a:lnTo>
                  <a:lnTo>
                    <a:pt x="924" y="170"/>
                  </a:lnTo>
                  <a:lnTo>
                    <a:pt x="916" y="194"/>
                  </a:lnTo>
                  <a:lnTo>
                    <a:pt x="908" y="194"/>
                  </a:lnTo>
                  <a:lnTo>
                    <a:pt x="893" y="194"/>
                  </a:lnTo>
                  <a:lnTo>
                    <a:pt x="877" y="201"/>
                  </a:lnTo>
                  <a:lnTo>
                    <a:pt x="885" y="217"/>
                  </a:lnTo>
                  <a:lnTo>
                    <a:pt x="885" y="233"/>
                  </a:lnTo>
                  <a:lnTo>
                    <a:pt x="877" y="240"/>
                  </a:lnTo>
                  <a:lnTo>
                    <a:pt x="877" y="248"/>
                  </a:lnTo>
                  <a:lnTo>
                    <a:pt x="869" y="240"/>
                  </a:lnTo>
                  <a:lnTo>
                    <a:pt x="862" y="256"/>
                  </a:lnTo>
                  <a:lnTo>
                    <a:pt x="846" y="256"/>
                  </a:lnTo>
                  <a:lnTo>
                    <a:pt x="838" y="264"/>
                  </a:lnTo>
                  <a:lnTo>
                    <a:pt x="838" y="271"/>
                  </a:lnTo>
                  <a:lnTo>
                    <a:pt x="823" y="271"/>
                  </a:lnTo>
                  <a:lnTo>
                    <a:pt x="815" y="271"/>
                  </a:lnTo>
                  <a:lnTo>
                    <a:pt x="800" y="287"/>
                  </a:lnTo>
                  <a:lnTo>
                    <a:pt x="784" y="295"/>
                  </a:lnTo>
                  <a:lnTo>
                    <a:pt x="776" y="302"/>
                  </a:lnTo>
                  <a:lnTo>
                    <a:pt x="761" y="302"/>
                  </a:lnTo>
                  <a:lnTo>
                    <a:pt x="730" y="326"/>
                  </a:lnTo>
                  <a:lnTo>
                    <a:pt x="737" y="318"/>
                  </a:lnTo>
                  <a:lnTo>
                    <a:pt x="737" y="310"/>
                  </a:lnTo>
                  <a:lnTo>
                    <a:pt x="730" y="310"/>
                  </a:lnTo>
                  <a:lnTo>
                    <a:pt x="745" y="295"/>
                  </a:lnTo>
                  <a:lnTo>
                    <a:pt x="737" y="279"/>
                  </a:lnTo>
                  <a:lnTo>
                    <a:pt x="730" y="279"/>
                  </a:lnTo>
                  <a:lnTo>
                    <a:pt x="722" y="295"/>
                  </a:lnTo>
                  <a:lnTo>
                    <a:pt x="706" y="302"/>
                  </a:lnTo>
                  <a:lnTo>
                    <a:pt x="699" y="318"/>
                  </a:lnTo>
                  <a:lnTo>
                    <a:pt x="691" y="318"/>
                  </a:lnTo>
                  <a:lnTo>
                    <a:pt x="683" y="318"/>
                  </a:lnTo>
                  <a:lnTo>
                    <a:pt x="675" y="326"/>
                  </a:lnTo>
                  <a:lnTo>
                    <a:pt x="675" y="333"/>
                  </a:lnTo>
                  <a:lnTo>
                    <a:pt x="683" y="341"/>
                  </a:lnTo>
                  <a:lnTo>
                    <a:pt x="691" y="341"/>
                  </a:lnTo>
                  <a:lnTo>
                    <a:pt x="699" y="357"/>
                  </a:lnTo>
                  <a:lnTo>
                    <a:pt x="706" y="357"/>
                  </a:lnTo>
                  <a:lnTo>
                    <a:pt x="722" y="341"/>
                  </a:lnTo>
                  <a:lnTo>
                    <a:pt x="737" y="349"/>
                  </a:lnTo>
                  <a:lnTo>
                    <a:pt x="753" y="349"/>
                  </a:lnTo>
                  <a:lnTo>
                    <a:pt x="745" y="364"/>
                  </a:lnTo>
                  <a:lnTo>
                    <a:pt x="745" y="357"/>
                  </a:lnTo>
                  <a:lnTo>
                    <a:pt x="737" y="357"/>
                  </a:lnTo>
                  <a:lnTo>
                    <a:pt x="737" y="364"/>
                  </a:lnTo>
                  <a:lnTo>
                    <a:pt x="722" y="364"/>
                  </a:lnTo>
                  <a:lnTo>
                    <a:pt x="722" y="372"/>
                  </a:lnTo>
                  <a:lnTo>
                    <a:pt x="722" y="380"/>
                  </a:lnTo>
                  <a:lnTo>
                    <a:pt x="714" y="372"/>
                  </a:lnTo>
                  <a:lnTo>
                    <a:pt x="714" y="380"/>
                  </a:lnTo>
                  <a:lnTo>
                    <a:pt x="706" y="388"/>
                  </a:lnTo>
                  <a:lnTo>
                    <a:pt x="699" y="395"/>
                  </a:lnTo>
                  <a:lnTo>
                    <a:pt x="714" y="411"/>
                  </a:lnTo>
                  <a:lnTo>
                    <a:pt x="722" y="442"/>
                  </a:lnTo>
                  <a:lnTo>
                    <a:pt x="737" y="458"/>
                  </a:lnTo>
                  <a:lnTo>
                    <a:pt x="722" y="450"/>
                  </a:lnTo>
                  <a:lnTo>
                    <a:pt x="714" y="450"/>
                  </a:lnTo>
                  <a:lnTo>
                    <a:pt x="722" y="450"/>
                  </a:lnTo>
                  <a:lnTo>
                    <a:pt x="730" y="458"/>
                  </a:lnTo>
                  <a:lnTo>
                    <a:pt x="737" y="473"/>
                  </a:lnTo>
                  <a:lnTo>
                    <a:pt x="714" y="481"/>
                  </a:lnTo>
                  <a:lnTo>
                    <a:pt x="730" y="481"/>
                  </a:lnTo>
                  <a:lnTo>
                    <a:pt x="745" y="489"/>
                  </a:lnTo>
                  <a:lnTo>
                    <a:pt x="737" y="496"/>
                  </a:lnTo>
                  <a:lnTo>
                    <a:pt x="737" y="504"/>
                  </a:lnTo>
                  <a:lnTo>
                    <a:pt x="730" y="520"/>
                  </a:lnTo>
                  <a:lnTo>
                    <a:pt x="706" y="543"/>
                  </a:lnTo>
                  <a:lnTo>
                    <a:pt x="706" y="551"/>
                  </a:lnTo>
                  <a:lnTo>
                    <a:pt x="699" y="566"/>
                  </a:lnTo>
                  <a:lnTo>
                    <a:pt x="691" y="582"/>
                  </a:lnTo>
                  <a:lnTo>
                    <a:pt x="683" y="582"/>
                  </a:lnTo>
                  <a:lnTo>
                    <a:pt x="683" y="589"/>
                  </a:lnTo>
                  <a:lnTo>
                    <a:pt x="675" y="589"/>
                  </a:lnTo>
                  <a:lnTo>
                    <a:pt x="675" y="597"/>
                  </a:lnTo>
                  <a:lnTo>
                    <a:pt x="668" y="597"/>
                  </a:lnTo>
                  <a:lnTo>
                    <a:pt x="652" y="605"/>
                  </a:lnTo>
                  <a:lnTo>
                    <a:pt x="644" y="613"/>
                  </a:lnTo>
                  <a:lnTo>
                    <a:pt x="637" y="605"/>
                  </a:lnTo>
                  <a:lnTo>
                    <a:pt x="629" y="613"/>
                  </a:lnTo>
                  <a:lnTo>
                    <a:pt x="621" y="613"/>
                  </a:lnTo>
                  <a:lnTo>
                    <a:pt x="629" y="613"/>
                  </a:lnTo>
                  <a:lnTo>
                    <a:pt x="621" y="613"/>
                  </a:lnTo>
                  <a:lnTo>
                    <a:pt x="613" y="605"/>
                  </a:lnTo>
                  <a:lnTo>
                    <a:pt x="613" y="621"/>
                  </a:lnTo>
                  <a:lnTo>
                    <a:pt x="606" y="613"/>
                  </a:lnTo>
                  <a:lnTo>
                    <a:pt x="606" y="621"/>
                  </a:lnTo>
                  <a:lnTo>
                    <a:pt x="567" y="628"/>
                  </a:lnTo>
                  <a:lnTo>
                    <a:pt x="559" y="636"/>
                  </a:lnTo>
                  <a:lnTo>
                    <a:pt x="567" y="652"/>
                  </a:lnTo>
                  <a:lnTo>
                    <a:pt x="559" y="652"/>
                  </a:lnTo>
                  <a:lnTo>
                    <a:pt x="551" y="636"/>
                  </a:lnTo>
                  <a:lnTo>
                    <a:pt x="551" y="628"/>
                  </a:lnTo>
                  <a:lnTo>
                    <a:pt x="543" y="628"/>
                  </a:lnTo>
                  <a:lnTo>
                    <a:pt x="536" y="628"/>
                  </a:lnTo>
                  <a:lnTo>
                    <a:pt x="528" y="628"/>
                  </a:lnTo>
                  <a:lnTo>
                    <a:pt x="520" y="628"/>
                  </a:lnTo>
                  <a:lnTo>
                    <a:pt x="512" y="621"/>
                  </a:lnTo>
                  <a:lnTo>
                    <a:pt x="505" y="613"/>
                  </a:lnTo>
                  <a:lnTo>
                    <a:pt x="481" y="605"/>
                  </a:lnTo>
                  <a:lnTo>
                    <a:pt x="466" y="613"/>
                  </a:lnTo>
                  <a:lnTo>
                    <a:pt x="458" y="613"/>
                  </a:lnTo>
                  <a:lnTo>
                    <a:pt x="450" y="613"/>
                  </a:lnTo>
                  <a:lnTo>
                    <a:pt x="443" y="613"/>
                  </a:lnTo>
                  <a:lnTo>
                    <a:pt x="435" y="613"/>
                  </a:lnTo>
                  <a:lnTo>
                    <a:pt x="427" y="613"/>
                  </a:lnTo>
                  <a:lnTo>
                    <a:pt x="427" y="636"/>
                  </a:lnTo>
                  <a:lnTo>
                    <a:pt x="419" y="628"/>
                  </a:lnTo>
                  <a:lnTo>
                    <a:pt x="411" y="628"/>
                  </a:lnTo>
                  <a:lnTo>
                    <a:pt x="404" y="621"/>
                  </a:lnTo>
                  <a:lnTo>
                    <a:pt x="396" y="621"/>
                  </a:lnTo>
                  <a:lnTo>
                    <a:pt x="396" y="605"/>
                  </a:lnTo>
                  <a:lnTo>
                    <a:pt x="388" y="597"/>
                  </a:lnTo>
                  <a:lnTo>
                    <a:pt x="388" y="589"/>
                  </a:lnTo>
                  <a:lnTo>
                    <a:pt x="380" y="589"/>
                  </a:lnTo>
                  <a:lnTo>
                    <a:pt x="365" y="589"/>
                  </a:lnTo>
                  <a:lnTo>
                    <a:pt x="373" y="574"/>
                  </a:lnTo>
                  <a:lnTo>
                    <a:pt x="388" y="551"/>
                  </a:lnTo>
                  <a:lnTo>
                    <a:pt x="388" y="543"/>
                  </a:lnTo>
                  <a:lnTo>
                    <a:pt x="380" y="527"/>
                  </a:lnTo>
                  <a:lnTo>
                    <a:pt x="373" y="520"/>
                  </a:lnTo>
                  <a:lnTo>
                    <a:pt x="365" y="520"/>
                  </a:lnTo>
                  <a:lnTo>
                    <a:pt x="357" y="512"/>
                  </a:lnTo>
                  <a:lnTo>
                    <a:pt x="349" y="512"/>
                  </a:lnTo>
                  <a:lnTo>
                    <a:pt x="349" y="504"/>
                  </a:lnTo>
                  <a:lnTo>
                    <a:pt x="342" y="496"/>
                  </a:lnTo>
                  <a:lnTo>
                    <a:pt x="334" y="496"/>
                  </a:lnTo>
                  <a:lnTo>
                    <a:pt x="318" y="496"/>
                  </a:lnTo>
                  <a:lnTo>
                    <a:pt x="295" y="520"/>
                  </a:lnTo>
                  <a:lnTo>
                    <a:pt x="280" y="527"/>
                  </a:lnTo>
                  <a:lnTo>
                    <a:pt x="272" y="520"/>
                  </a:lnTo>
                  <a:lnTo>
                    <a:pt x="249" y="520"/>
                  </a:lnTo>
                  <a:lnTo>
                    <a:pt x="233" y="535"/>
                  </a:lnTo>
                  <a:lnTo>
                    <a:pt x="233" y="527"/>
                  </a:lnTo>
                  <a:lnTo>
                    <a:pt x="233" y="520"/>
                  </a:lnTo>
                  <a:lnTo>
                    <a:pt x="225" y="520"/>
                  </a:lnTo>
                  <a:lnTo>
                    <a:pt x="210" y="527"/>
                  </a:lnTo>
                  <a:lnTo>
                    <a:pt x="202" y="520"/>
                  </a:lnTo>
                  <a:lnTo>
                    <a:pt x="186" y="520"/>
                  </a:lnTo>
                  <a:lnTo>
                    <a:pt x="179" y="512"/>
                  </a:lnTo>
                  <a:lnTo>
                    <a:pt x="163" y="504"/>
                  </a:lnTo>
                  <a:lnTo>
                    <a:pt x="163" y="496"/>
                  </a:lnTo>
                  <a:lnTo>
                    <a:pt x="155" y="504"/>
                  </a:lnTo>
                  <a:lnTo>
                    <a:pt x="148" y="496"/>
                  </a:lnTo>
                  <a:lnTo>
                    <a:pt x="132" y="481"/>
                  </a:lnTo>
                  <a:lnTo>
                    <a:pt x="117" y="481"/>
                  </a:lnTo>
                  <a:lnTo>
                    <a:pt x="117" y="489"/>
                  </a:lnTo>
                  <a:lnTo>
                    <a:pt x="117" y="481"/>
                  </a:lnTo>
                  <a:lnTo>
                    <a:pt x="93" y="465"/>
                  </a:lnTo>
                  <a:lnTo>
                    <a:pt x="86" y="465"/>
                  </a:lnTo>
                  <a:lnTo>
                    <a:pt x="78" y="458"/>
                  </a:lnTo>
                  <a:lnTo>
                    <a:pt x="78" y="450"/>
                  </a:lnTo>
                  <a:lnTo>
                    <a:pt x="78" y="442"/>
                  </a:lnTo>
                  <a:lnTo>
                    <a:pt x="86" y="442"/>
                  </a:lnTo>
                  <a:lnTo>
                    <a:pt x="93" y="434"/>
                  </a:lnTo>
                  <a:lnTo>
                    <a:pt x="93" y="427"/>
                  </a:lnTo>
                  <a:lnTo>
                    <a:pt x="86" y="427"/>
                  </a:lnTo>
                  <a:lnTo>
                    <a:pt x="86" y="411"/>
                  </a:lnTo>
                  <a:lnTo>
                    <a:pt x="93" y="411"/>
                  </a:lnTo>
                  <a:lnTo>
                    <a:pt x="93" y="403"/>
                  </a:lnTo>
                  <a:lnTo>
                    <a:pt x="101" y="403"/>
                  </a:lnTo>
                  <a:lnTo>
                    <a:pt x="101" y="388"/>
                  </a:lnTo>
                  <a:lnTo>
                    <a:pt x="86" y="380"/>
                  </a:lnTo>
                  <a:lnTo>
                    <a:pt x="62" y="388"/>
                  </a:lnTo>
                  <a:lnTo>
                    <a:pt x="47" y="380"/>
                  </a:lnTo>
                  <a:lnTo>
                    <a:pt x="39" y="380"/>
                  </a:lnTo>
                  <a:lnTo>
                    <a:pt x="39" y="372"/>
                  </a:lnTo>
                  <a:lnTo>
                    <a:pt x="39" y="364"/>
                  </a:lnTo>
                  <a:lnTo>
                    <a:pt x="31" y="364"/>
                  </a:lnTo>
                  <a:lnTo>
                    <a:pt x="31" y="357"/>
                  </a:lnTo>
                  <a:lnTo>
                    <a:pt x="16" y="357"/>
                  </a:lnTo>
                  <a:lnTo>
                    <a:pt x="23" y="357"/>
                  </a:lnTo>
                  <a:lnTo>
                    <a:pt x="16" y="333"/>
                  </a:lnTo>
                  <a:lnTo>
                    <a:pt x="16" y="326"/>
                  </a:lnTo>
                  <a:lnTo>
                    <a:pt x="8" y="326"/>
                  </a:lnTo>
                  <a:lnTo>
                    <a:pt x="0" y="326"/>
                  </a:lnTo>
                  <a:lnTo>
                    <a:pt x="8" y="31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89" name="Freeform 1196"/>
            <p:cNvSpPr>
              <a:spLocks/>
            </p:cNvSpPr>
            <p:nvPr/>
          </p:nvSpPr>
          <p:spPr bwMode="auto">
            <a:xfrm>
              <a:off x="4441" y="2342"/>
              <a:ext cx="33" cy="27"/>
            </a:xfrm>
            <a:custGeom>
              <a:avLst/>
              <a:gdLst>
                <a:gd name="T0" fmla="*/ 26 w 31"/>
                <a:gd name="T1" fmla="*/ 0 h 24"/>
                <a:gd name="T2" fmla="*/ 26 w 31"/>
                <a:gd name="T3" fmla="*/ 0 h 24"/>
                <a:gd name="T4" fmla="*/ 32 w 31"/>
                <a:gd name="T5" fmla="*/ 0 h 24"/>
                <a:gd name="T6" fmla="*/ 32 w 31"/>
                <a:gd name="T7" fmla="*/ 6 h 24"/>
                <a:gd name="T8" fmla="*/ 26 w 31"/>
                <a:gd name="T9" fmla="*/ 19 h 24"/>
                <a:gd name="T10" fmla="*/ 13 w 31"/>
                <a:gd name="T11" fmla="*/ 26 h 24"/>
                <a:gd name="T12" fmla="*/ 6 w 31"/>
                <a:gd name="T13" fmla="*/ 26 h 24"/>
                <a:gd name="T14" fmla="*/ 0 w 31"/>
                <a:gd name="T15" fmla="*/ 12 h 24"/>
                <a:gd name="T16" fmla="*/ 13 w 31"/>
                <a:gd name="T17" fmla="*/ 0 h 24"/>
                <a:gd name="T18" fmla="*/ 26 w 31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"/>
                <a:gd name="T31" fmla="*/ 0 h 24"/>
                <a:gd name="T32" fmla="*/ 31 w 31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" h="24">
                  <a:moveTo>
                    <a:pt x="24" y="0"/>
                  </a:moveTo>
                  <a:lnTo>
                    <a:pt x="24" y="0"/>
                  </a:lnTo>
                  <a:lnTo>
                    <a:pt x="30" y="0"/>
                  </a:lnTo>
                  <a:lnTo>
                    <a:pt x="30" y="5"/>
                  </a:lnTo>
                  <a:lnTo>
                    <a:pt x="24" y="17"/>
                  </a:lnTo>
                  <a:lnTo>
                    <a:pt x="12" y="23"/>
                  </a:lnTo>
                  <a:lnTo>
                    <a:pt x="6" y="23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2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0" name="Freeform 1197"/>
            <p:cNvSpPr>
              <a:spLocks/>
            </p:cNvSpPr>
            <p:nvPr/>
          </p:nvSpPr>
          <p:spPr bwMode="auto">
            <a:xfrm>
              <a:off x="4441" y="2342"/>
              <a:ext cx="41" cy="36"/>
            </a:xfrm>
            <a:custGeom>
              <a:avLst/>
              <a:gdLst>
                <a:gd name="T0" fmla="*/ 40 w 39"/>
                <a:gd name="T1" fmla="*/ 0 h 32"/>
                <a:gd name="T2" fmla="*/ 40 w 39"/>
                <a:gd name="T3" fmla="*/ 0 h 32"/>
                <a:gd name="T4" fmla="*/ 40 w 39"/>
                <a:gd name="T5" fmla="*/ 8 h 32"/>
                <a:gd name="T6" fmla="*/ 33 w 39"/>
                <a:gd name="T7" fmla="*/ 26 h 32"/>
                <a:gd name="T8" fmla="*/ 16 w 39"/>
                <a:gd name="T9" fmla="*/ 35 h 32"/>
                <a:gd name="T10" fmla="*/ 7 w 39"/>
                <a:gd name="T11" fmla="*/ 35 h 32"/>
                <a:gd name="T12" fmla="*/ 0 w 39"/>
                <a:gd name="T13" fmla="*/ 17 h 32"/>
                <a:gd name="T14" fmla="*/ 16 w 39"/>
                <a:gd name="T15" fmla="*/ 8 h 32"/>
                <a:gd name="T16" fmla="*/ 33 w 39"/>
                <a:gd name="T17" fmla="*/ 0 h 32"/>
                <a:gd name="T18" fmla="*/ 40 w 39"/>
                <a:gd name="T19" fmla="*/ 0 h 32"/>
                <a:gd name="T20" fmla="*/ 40 w 39"/>
                <a:gd name="T21" fmla="*/ 8 h 32"/>
                <a:gd name="T22" fmla="*/ 33 w 39"/>
                <a:gd name="T23" fmla="*/ 26 h 32"/>
                <a:gd name="T24" fmla="*/ 16 w 39"/>
                <a:gd name="T25" fmla="*/ 35 h 32"/>
                <a:gd name="T26" fmla="*/ 7 w 39"/>
                <a:gd name="T27" fmla="*/ 35 h 32"/>
                <a:gd name="T28" fmla="*/ 0 w 39"/>
                <a:gd name="T29" fmla="*/ 17 h 32"/>
                <a:gd name="T30" fmla="*/ 16 w 39"/>
                <a:gd name="T31" fmla="*/ 0 h 32"/>
                <a:gd name="T32" fmla="*/ 33 w 39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9"/>
                <a:gd name="T52" fmla="*/ 0 h 32"/>
                <a:gd name="T53" fmla="*/ 39 w 39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9" h="32">
                  <a:moveTo>
                    <a:pt x="38" y="0"/>
                  </a:moveTo>
                  <a:lnTo>
                    <a:pt x="38" y="0"/>
                  </a:lnTo>
                  <a:lnTo>
                    <a:pt x="38" y="7"/>
                  </a:lnTo>
                  <a:lnTo>
                    <a:pt x="31" y="23"/>
                  </a:lnTo>
                  <a:lnTo>
                    <a:pt x="15" y="31"/>
                  </a:lnTo>
                  <a:lnTo>
                    <a:pt x="7" y="31"/>
                  </a:lnTo>
                  <a:lnTo>
                    <a:pt x="0" y="15"/>
                  </a:lnTo>
                  <a:lnTo>
                    <a:pt x="15" y="7"/>
                  </a:lnTo>
                  <a:lnTo>
                    <a:pt x="31" y="0"/>
                  </a:lnTo>
                  <a:lnTo>
                    <a:pt x="38" y="0"/>
                  </a:lnTo>
                  <a:lnTo>
                    <a:pt x="38" y="7"/>
                  </a:lnTo>
                  <a:lnTo>
                    <a:pt x="31" y="23"/>
                  </a:lnTo>
                  <a:lnTo>
                    <a:pt x="15" y="31"/>
                  </a:lnTo>
                  <a:lnTo>
                    <a:pt x="7" y="31"/>
                  </a:lnTo>
                  <a:lnTo>
                    <a:pt x="0" y="15"/>
                  </a:lnTo>
                  <a:lnTo>
                    <a:pt x="15" y="0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1" name="Freeform 1198"/>
            <p:cNvSpPr>
              <a:spLocks/>
            </p:cNvSpPr>
            <p:nvPr/>
          </p:nvSpPr>
          <p:spPr bwMode="auto">
            <a:xfrm>
              <a:off x="4626" y="2244"/>
              <a:ext cx="17" cy="54"/>
            </a:xfrm>
            <a:custGeom>
              <a:avLst/>
              <a:gdLst>
                <a:gd name="T0" fmla="*/ 11 w 16"/>
                <a:gd name="T1" fmla="*/ 0 h 48"/>
                <a:gd name="T2" fmla="*/ 11 w 16"/>
                <a:gd name="T3" fmla="*/ 0 h 48"/>
                <a:gd name="T4" fmla="*/ 16 w 16"/>
                <a:gd name="T5" fmla="*/ 8 h 48"/>
                <a:gd name="T6" fmla="*/ 16 w 16"/>
                <a:gd name="T7" fmla="*/ 16 h 48"/>
                <a:gd name="T8" fmla="*/ 5 w 16"/>
                <a:gd name="T9" fmla="*/ 53 h 48"/>
                <a:gd name="T10" fmla="*/ 0 w 16"/>
                <a:gd name="T11" fmla="*/ 37 h 48"/>
                <a:gd name="T12" fmla="*/ 0 w 16"/>
                <a:gd name="T13" fmla="*/ 29 h 48"/>
                <a:gd name="T14" fmla="*/ 5 w 16"/>
                <a:gd name="T15" fmla="*/ 8 h 48"/>
                <a:gd name="T16" fmla="*/ 11 w 16"/>
                <a:gd name="T17" fmla="*/ 0 h 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48"/>
                <a:gd name="T29" fmla="*/ 16 w 16"/>
                <a:gd name="T30" fmla="*/ 48 h 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48">
                  <a:moveTo>
                    <a:pt x="10" y="0"/>
                  </a:moveTo>
                  <a:lnTo>
                    <a:pt x="10" y="0"/>
                  </a:lnTo>
                  <a:lnTo>
                    <a:pt x="15" y="7"/>
                  </a:lnTo>
                  <a:lnTo>
                    <a:pt x="15" y="14"/>
                  </a:lnTo>
                  <a:lnTo>
                    <a:pt x="5" y="47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5" y="7"/>
                  </a:lnTo>
                  <a:lnTo>
                    <a:pt x="1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2" name="Freeform 1199"/>
            <p:cNvSpPr>
              <a:spLocks/>
            </p:cNvSpPr>
            <p:nvPr/>
          </p:nvSpPr>
          <p:spPr bwMode="auto">
            <a:xfrm>
              <a:off x="4626" y="2244"/>
              <a:ext cx="25" cy="63"/>
            </a:xfrm>
            <a:custGeom>
              <a:avLst/>
              <a:gdLst>
                <a:gd name="T0" fmla="*/ 24 w 24"/>
                <a:gd name="T1" fmla="*/ 9 h 56"/>
                <a:gd name="T2" fmla="*/ 24 w 24"/>
                <a:gd name="T3" fmla="*/ 9 h 56"/>
                <a:gd name="T4" fmla="*/ 24 w 24"/>
                <a:gd name="T5" fmla="*/ 18 h 56"/>
                <a:gd name="T6" fmla="*/ 8 w 24"/>
                <a:gd name="T7" fmla="*/ 62 h 56"/>
                <a:gd name="T8" fmla="*/ 0 w 24"/>
                <a:gd name="T9" fmla="*/ 53 h 56"/>
                <a:gd name="T10" fmla="*/ 0 w 24"/>
                <a:gd name="T11" fmla="*/ 35 h 56"/>
                <a:gd name="T12" fmla="*/ 8 w 24"/>
                <a:gd name="T13" fmla="*/ 9 h 56"/>
                <a:gd name="T14" fmla="*/ 17 w 24"/>
                <a:gd name="T15" fmla="*/ 0 h 56"/>
                <a:gd name="T16" fmla="*/ 24 w 24"/>
                <a:gd name="T17" fmla="*/ 9 h 56"/>
                <a:gd name="T18" fmla="*/ 24 w 24"/>
                <a:gd name="T19" fmla="*/ 18 h 56"/>
                <a:gd name="T20" fmla="*/ 8 w 24"/>
                <a:gd name="T21" fmla="*/ 62 h 56"/>
                <a:gd name="T22" fmla="*/ 0 w 24"/>
                <a:gd name="T23" fmla="*/ 44 h 56"/>
                <a:gd name="T24" fmla="*/ 0 w 24"/>
                <a:gd name="T25" fmla="*/ 35 h 56"/>
                <a:gd name="T26" fmla="*/ 8 w 24"/>
                <a:gd name="T27" fmla="*/ 9 h 56"/>
                <a:gd name="T28" fmla="*/ 17 w 24"/>
                <a:gd name="T29" fmla="*/ 0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4"/>
                <a:gd name="T46" fmla="*/ 0 h 56"/>
                <a:gd name="T47" fmla="*/ 24 w 24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4" h="56">
                  <a:moveTo>
                    <a:pt x="23" y="8"/>
                  </a:moveTo>
                  <a:lnTo>
                    <a:pt x="23" y="8"/>
                  </a:lnTo>
                  <a:lnTo>
                    <a:pt x="23" y="16"/>
                  </a:lnTo>
                  <a:lnTo>
                    <a:pt x="8" y="55"/>
                  </a:lnTo>
                  <a:lnTo>
                    <a:pt x="0" y="47"/>
                  </a:lnTo>
                  <a:lnTo>
                    <a:pt x="0" y="31"/>
                  </a:lnTo>
                  <a:lnTo>
                    <a:pt x="8" y="8"/>
                  </a:lnTo>
                  <a:lnTo>
                    <a:pt x="16" y="0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8" y="55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8"/>
                  </a:lnTo>
                  <a:lnTo>
                    <a:pt x="16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3" name="Freeform 1200"/>
            <p:cNvSpPr>
              <a:spLocks/>
            </p:cNvSpPr>
            <p:nvPr/>
          </p:nvSpPr>
          <p:spPr bwMode="auto">
            <a:xfrm>
              <a:off x="4521" y="229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4" name="Freeform 1201"/>
            <p:cNvSpPr>
              <a:spLocks/>
            </p:cNvSpPr>
            <p:nvPr/>
          </p:nvSpPr>
          <p:spPr bwMode="auto">
            <a:xfrm>
              <a:off x="4521" y="2306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8 w 9"/>
                <a:gd name="T5" fmla="*/ 0 h 1"/>
                <a:gd name="T6" fmla="*/ 0 60000 65536"/>
                <a:gd name="T7" fmla="*/ 0 60000 65536"/>
                <a:gd name="T8" fmla="*/ 0 60000 65536"/>
                <a:gd name="T9" fmla="*/ 0 w 9"/>
                <a:gd name="T10" fmla="*/ 0 h 1"/>
                <a:gd name="T11" fmla="*/ 9 w 9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95" name="Freeform 1202"/>
            <p:cNvSpPr>
              <a:spLocks/>
            </p:cNvSpPr>
            <p:nvPr/>
          </p:nvSpPr>
          <p:spPr bwMode="auto">
            <a:xfrm>
              <a:off x="4521" y="2297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0 w 9"/>
                <a:gd name="T5" fmla="*/ 9 h 9"/>
                <a:gd name="T6" fmla="*/ 8 w 9"/>
                <a:gd name="T7" fmla="*/ 9 h 9"/>
                <a:gd name="T8" fmla="*/ 8 w 9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9"/>
                <a:gd name="T17" fmla="*/ 9 w 9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796" name="Group 1203"/>
            <p:cNvGrpSpPr>
              <a:grpSpLocks/>
            </p:cNvGrpSpPr>
            <p:nvPr/>
          </p:nvGrpSpPr>
          <p:grpSpPr bwMode="auto">
            <a:xfrm>
              <a:off x="4691" y="1873"/>
              <a:ext cx="106" cy="125"/>
              <a:chOff x="4493" y="1265"/>
              <a:chExt cx="102" cy="110"/>
            </a:xfrm>
          </p:grpSpPr>
          <p:sp>
            <p:nvSpPr>
              <p:cNvPr id="11080" name="Freeform 1204"/>
              <p:cNvSpPr>
                <a:spLocks/>
              </p:cNvSpPr>
              <p:nvPr/>
            </p:nvSpPr>
            <p:spPr bwMode="auto">
              <a:xfrm>
                <a:off x="4493" y="1265"/>
                <a:ext cx="94" cy="102"/>
              </a:xfrm>
              <a:custGeom>
                <a:avLst/>
                <a:gdLst>
                  <a:gd name="T0" fmla="*/ 93 w 94"/>
                  <a:gd name="T1" fmla="*/ 7 h 102"/>
                  <a:gd name="T2" fmla="*/ 93 w 94"/>
                  <a:gd name="T3" fmla="*/ 7 h 102"/>
                  <a:gd name="T4" fmla="*/ 79 w 94"/>
                  <a:gd name="T5" fmla="*/ 29 h 102"/>
                  <a:gd name="T6" fmla="*/ 79 w 94"/>
                  <a:gd name="T7" fmla="*/ 36 h 102"/>
                  <a:gd name="T8" fmla="*/ 57 w 94"/>
                  <a:gd name="T9" fmla="*/ 51 h 102"/>
                  <a:gd name="T10" fmla="*/ 43 w 94"/>
                  <a:gd name="T11" fmla="*/ 57 h 102"/>
                  <a:gd name="T12" fmla="*/ 43 w 94"/>
                  <a:gd name="T13" fmla="*/ 72 h 102"/>
                  <a:gd name="T14" fmla="*/ 57 w 94"/>
                  <a:gd name="T15" fmla="*/ 80 h 102"/>
                  <a:gd name="T16" fmla="*/ 51 w 94"/>
                  <a:gd name="T17" fmla="*/ 86 h 102"/>
                  <a:gd name="T18" fmla="*/ 43 w 94"/>
                  <a:gd name="T19" fmla="*/ 86 h 102"/>
                  <a:gd name="T20" fmla="*/ 36 w 94"/>
                  <a:gd name="T21" fmla="*/ 94 h 102"/>
                  <a:gd name="T22" fmla="*/ 22 w 94"/>
                  <a:gd name="T23" fmla="*/ 94 h 102"/>
                  <a:gd name="T24" fmla="*/ 15 w 94"/>
                  <a:gd name="T25" fmla="*/ 101 h 102"/>
                  <a:gd name="T26" fmla="*/ 15 w 94"/>
                  <a:gd name="T27" fmla="*/ 94 h 102"/>
                  <a:gd name="T28" fmla="*/ 7 w 94"/>
                  <a:gd name="T29" fmla="*/ 94 h 102"/>
                  <a:gd name="T30" fmla="*/ 15 w 94"/>
                  <a:gd name="T31" fmla="*/ 86 h 102"/>
                  <a:gd name="T32" fmla="*/ 15 w 94"/>
                  <a:gd name="T33" fmla="*/ 80 h 102"/>
                  <a:gd name="T34" fmla="*/ 15 w 94"/>
                  <a:gd name="T35" fmla="*/ 65 h 102"/>
                  <a:gd name="T36" fmla="*/ 7 w 94"/>
                  <a:gd name="T37" fmla="*/ 65 h 102"/>
                  <a:gd name="T38" fmla="*/ 0 w 94"/>
                  <a:gd name="T39" fmla="*/ 57 h 102"/>
                  <a:gd name="T40" fmla="*/ 7 w 94"/>
                  <a:gd name="T41" fmla="*/ 51 h 102"/>
                  <a:gd name="T42" fmla="*/ 22 w 94"/>
                  <a:gd name="T43" fmla="*/ 44 h 102"/>
                  <a:gd name="T44" fmla="*/ 36 w 94"/>
                  <a:gd name="T45" fmla="*/ 29 h 102"/>
                  <a:gd name="T46" fmla="*/ 43 w 94"/>
                  <a:gd name="T47" fmla="*/ 29 h 102"/>
                  <a:gd name="T48" fmla="*/ 57 w 94"/>
                  <a:gd name="T49" fmla="*/ 29 h 102"/>
                  <a:gd name="T50" fmla="*/ 57 w 94"/>
                  <a:gd name="T51" fmla="*/ 22 h 102"/>
                  <a:gd name="T52" fmla="*/ 64 w 94"/>
                  <a:gd name="T53" fmla="*/ 15 h 102"/>
                  <a:gd name="T54" fmla="*/ 79 w 94"/>
                  <a:gd name="T55" fmla="*/ 15 h 102"/>
                  <a:gd name="T56" fmla="*/ 86 w 94"/>
                  <a:gd name="T57" fmla="*/ 0 h 102"/>
                  <a:gd name="T58" fmla="*/ 93 w 94"/>
                  <a:gd name="T59" fmla="*/ 7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4"/>
                  <a:gd name="T91" fmla="*/ 0 h 102"/>
                  <a:gd name="T92" fmla="*/ 94 w 94"/>
                  <a:gd name="T93" fmla="*/ 102 h 10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4" h="102">
                    <a:moveTo>
                      <a:pt x="93" y="7"/>
                    </a:moveTo>
                    <a:lnTo>
                      <a:pt x="93" y="7"/>
                    </a:lnTo>
                    <a:lnTo>
                      <a:pt x="79" y="29"/>
                    </a:lnTo>
                    <a:lnTo>
                      <a:pt x="79" y="36"/>
                    </a:lnTo>
                    <a:lnTo>
                      <a:pt x="57" y="51"/>
                    </a:lnTo>
                    <a:lnTo>
                      <a:pt x="43" y="57"/>
                    </a:lnTo>
                    <a:lnTo>
                      <a:pt x="43" y="72"/>
                    </a:lnTo>
                    <a:lnTo>
                      <a:pt x="57" y="80"/>
                    </a:lnTo>
                    <a:lnTo>
                      <a:pt x="51" y="86"/>
                    </a:lnTo>
                    <a:lnTo>
                      <a:pt x="43" y="86"/>
                    </a:lnTo>
                    <a:lnTo>
                      <a:pt x="36" y="94"/>
                    </a:lnTo>
                    <a:lnTo>
                      <a:pt x="22" y="94"/>
                    </a:lnTo>
                    <a:lnTo>
                      <a:pt x="15" y="101"/>
                    </a:lnTo>
                    <a:lnTo>
                      <a:pt x="15" y="94"/>
                    </a:lnTo>
                    <a:lnTo>
                      <a:pt x="7" y="94"/>
                    </a:lnTo>
                    <a:lnTo>
                      <a:pt x="15" y="86"/>
                    </a:lnTo>
                    <a:lnTo>
                      <a:pt x="15" y="80"/>
                    </a:lnTo>
                    <a:lnTo>
                      <a:pt x="15" y="65"/>
                    </a:lnTo>
                    <a:lnTo>
                      <a:pt x="7" y="65"/>
                    </a:lnTo>
                    <a:lnTo>
                      <a:pt x="0" y="57"/>
                    </a:lnTo>
                    <a:lnTo>
                      <a:pt x="7" y="51"/>
                    </a:lnTo>
                    <a:lnTo>
                      <a:pt x="22" y="44"/>
                    </a:lnTo>
                    <a:lnTo>
                      <a:pt x="36" y="29"/>
                    </a:lnTo>
                    <a:lnTo>
                      <a:pt x="43" y="29"/>
                    </a:lnTo>
                    <a:lnTo>
                      <a:pt x="57" y="29"/>
                    </a:lnTo>
                    <a:lnTo>
                      <a:pt x="57" y="22"/>
                    </a:lnTo>
                    <a:lnTo>
                      <a:pt x="64" y="15"/>
                    </a:lnTo>
                    <a:lnTo>
                      <a:pt x="79" y="15"/>
                    </a:lnTo>
                    <a:lnTo>
                      <a:pt x="86" y="0"/>
                    </a:lnTo>
                    <a:lnTo>
                      <a:pt x="93" y="7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81" name="Freeform 1205"/>
              <p:cNvSpPr>
                <a:spLocks/>
              </p:cNvSpPr>
              <p:nvPr/>
            </p:nvSpPr>
            <p:spPr bwMode="auto">
              <a:xfrm>
                <a:off x="4493" y="1265"/>
                <a:ext cx="102" cy="110"/>
              </a:xfrm>
              <a:custGeom>
                <a:avLst/>
                <a:gdLst>
                  <a:gd name="T0" fmla="*/ 101 w 102"/>
                  <a:gd name="T1" fmla="*/ 16 h 110"/>
                  <a:gd name="T2" fmla="*/ 101 w 102"/>
                  <a:gd name="T3" fmla="*/ 16 h 110"/>
                  <a:gd name="T4" fmla="*/ 86 w 102"/>
                  <a:gd name="T5" fmla="*/ 31 h 110"/>
                  <a:gd name="T6" fmla="*/ 86 w 102"/>
                  <a:gd name="T7" fmla="*/ 39 h 110"/>
                  <a:gd name="T8" fmla="*/ 62 w 102"/>
                  <a:gd name="T9" fmla="*/ 62 h 110"/>
                  <a:gd name="T10" fmla="*/ 47 w 102"/>
                  <a:gd name="T11" fmla="*/ 62 h 110"/>
                  <a:gd name="T12" fmla="*/ 47 w 102"/>
                  <a:gd name="T13" fmla="*/ 78 h 110"/>
                  <a:gd name="T14" fmla="*/ 62 w 102"/>
                  <a:gd name="T15" fmla="*/ 93 h 110"/>
                  <a:gd name="T16" fmla="*/ 55 w 102"/>
                  <a:gd name="T17" fmla="*/ 93 h 110"/>
                  <a:gd name="T18" fmla="*/ 47 w 102"/>
                  <a:gd name="T19" fmla="*/ 93 h 110"/>
                  <a:gd name="T20" fmla="*/ 39 w 102"/>
                  <a:gd name="T21" fmla="*/ 109 h 110"/>
                  <a:gd name="T22" fmla="*/ 24 w 102"/>
                  <a:gd name="T23" fmla="*/ 101 h 110"/>
                  <a:gd name="T24" fmla="*/ 16 w 102"/>
                  <a:gd name="T25" fmla="*/ 109 h 110"/>
                  <a:gd name="T26" fmla="*/ 16 w 102"/>
                  <a:gd name="T27" fmla="*/ 101 h 110"/>
                  <a:gd name="T28" fmla="*/ 8 w 102"/>
                  <a:gd name="T29" fmla="*/ 101 h 110"/>
                  <a:gd name="T30" fmla="*/ 16 w 102"/>
                  <a:gd name="T31" fmla="*/ 93 h 110"/>
                  <a:gd name="T32" fmla="*/ 16 w 102"/>
                  <a:gd name="T33" fmla="*/ 86 h 110"/>
                  <a:gd name="T34" fmla="*/ 16 w 102"/>
                  <a:gd name="T35" fmla="*/ 70 h 110"/>
                  <a:gd name="T36" fmla="*/ 8 w 102"/>
                  <a:gd name="T37" fmla="*/ 70 h 110"/>
                  <a:gd name="T38" fmla="*/ 0 w 102"/>
                  <a:gd name="T39" fmla="*/ 62 h 110"/>
                  <a:gd name="T40" fmla="*/ 8 w 102"/>
                  <a:gd name="T41" fmla="*/ 55 h 110"/>
                  <a:gd name="T42" fmla="*/ 24 w 102"/>
                  <a:gd name="T43" fmla="*/ 47 h 110"/>
                  <a:gd name="T44" fmla="*/ 39 w 102"/>
                  <a:gd name="T45" fmla="*/ 31 h 110"/>
                  <a:gd name="T46" fmla="*/ 47 w 102"/>
                  <a:gd name="T47" fmla="*/ 31 h 110"/>
                  <a:gd name="T48" fmla="*/ 62 w 102"/>
                  <a:gd name="T49" fmla="*/ 31 h 110"/>
                  <a:gd name="T50" fmla="*/ 62 w 102"/>
                  <a:gd name="T51" fmla="*/ 24 h 110"/>
                  <a:gd name="T52" fmla="*/ 70 w 102"/>
                  <a:gd name="T53" fmla="*/ 24 h 110"/>
                  <a:gd name="T54" fmla="*/ 86 w 102"/>
                  <a:gd name="T55" fmla="*/ 16 h 110"/>
                  <a:gd name="T56" fmla="*/ 93 w 102"/>
                  <a:gd name="T57" fmla="*/ 0 h 110"/>
                  <a:gd name="T58" fmla="*/ 101 w 102"/>
                  <a:gd name="T59" fmla="*/ 8 h 110"/>
                  <a:gd name="T60" fmla="*/ 86 w 102"/>
                  <a:gd name="T61" fmla="*/ 31 h 110"/>
                  <a:gd name="T62" fmla="*/ 86 w 102"/>
                  <a:gd name="T63" fmla="*/ 39 h 110"/>
                  <a:gd name="T64" fmla="*/ 62 w 102"/>
                  <a:gd name="T65" fmla="*/ 55 h 110"/>
                  <a:gd name="T66" fmla="*/ 47 w 102"/>
                  <a:gd name="T67" fmla="*/ 62 h 110"/>
                  <a:gd name="T68" fmla="*/ 47 w 102"/>
                  <a:gd name="T69" fmla="*/ 78 h 110"/>
                  <a:gd name="T70" fmla="*/ 62 w 102"/>
                  <a:gd name="T71" fmla="*/ 86 h 110"/>
                  <a:gd name="T72" fmla="*/ 55 w 102"/>
                  <a:gd name="T73" fmla="*/ 93 h 110"/>
                  <a:gd name="T74" fmla="*/ 47 w 102"/>
                  <a:gd name="T75" fmla="*/ 93 h 110"/>
                  <a:gd name="T76" fmla="*/ 39 w 102"/>
                  <a:gd name="T77" fmla="*/ 101 h 110"/>
                  <a:gd name="T78" fmla="*/ 24 w 102"/>
                  <a:gd name="T79" fmla="*/ 101 h 110"/>
                  <a:gd name="T80" fmla="*/ 16 w 102"/>
                  <a:gd name="T81" fmla="*/ 109 h 110"/>
                  <a:gd name="T82" fmla="*/ 16 w 102"/>
                  <a:gd name="T83" fmla="*/ 101 h 110"/>
                  <a:gd name="T84" fmla="*/ 8 w 102"/>
                  <a:gd name="T85" fmla="*/ 101 h 110"/>
                  <a:gd name="T86" fmla="*/ 16 w 102"/>
                  <a:gd name="T87" fmla="*/ 93 h 110"/>
                  <a:gd name="T88" fmla="*/ 16 w 102"/>
                  <a:gd name="T89" fmla="*/ 86 h 110"/>
                  <a:gd name="T90" fmla="*/ 16 w 102"/>
                  <a:gd name="T91" fmla="*/ 70 h 110"/>
                  <a:gd name="T92" fmla="*/ 8 w 102"/>
                  <a:gd name="T93" fmla="*/ 70 h 110"/>
                  <a:gd name="T94" fmla="*/ 0 w 102"/>
                  <a:gd name="T95" fmla="*/ 62 h 110"/>
                  <a:gd name="T96" fmla="*/ 8 w 102"/>
                  <a:gd name="T97" fmla="*/ 55 h 110"/>
                  <a:gd name="T98" fmla="*/ 24 w 102"/>
                  <a:gd name="T99" fmla="*/ 47 h 110"/>
                  <a:gd name="T100" fmla="*/ 39 w 102"/>
                  <a:gd name="T101" fmla="*/ 31 h 110"/>
                  <a:gd name="T102" fmla="*/ 47 w 102"/>
                  <a:gd name="T103" fmla="*/ 31 h 110"/>
                  <a:gd name="T104" fmla="*/ 62 w 102"/>
                  <a:gd name="T105" fmla="*/ 31 h 110"/>
                  <a:gd name="T106" fmla="*/ 62 w 102"/>
                  <a:gd name="T107" fmla="*/ 24 h 110"/>
                  <a:gd name="T108" fmla="*/ 70 w 102"/>
                  <a:gd name="T109" fmla="*/ 16 h 110"/>
                  <a:gd name="T110" fmla="*/ 86 w 102"/>
                  <a:gd name="T111" fmla="*/ 16 h 110"/>
                  <a:gd name="T112" fmla="*/ 93 w 102"/>
                  <a:gd name="T113" fmla="*/ 0 h 110"/>
                  <a:gd name="T114" fmla="*/ 101 w 102"/>
                  <a:gd name="T115" fmla="*/ 8 h 11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2"/>
                  <a:gd name="T175" fmla="*/ 0 h 110"/>
                  <a:gd name="T176" fmla="*/ 102 w 102"/>
                  <a:gd name="T177" fmla="*/ 110 h 11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2" h="110">
                    <a:moveTo>
                      <a:pt x="101" y="16"/>
                    </a:moveTo>
                    <a:lnTo>
                      <a:pt x="101" y="16"/>
                    </a:lnTo>
                    <a:lnTo>
                      <a:pt x="86" y="31"/>
                    </a:lnTo>
                    <a:lnTo>
                      <a:pt x="86" y="39"/>
                    </a:lnTo>
                    <a:lnTo>
                      <a:pt x="62" y="62"/>
                    </a:lnTo>
                    <a:lnTo>
                      <a:pt x="47" y="62"/>
                    </a:lnTo>
                    <a:lnTo>
                      <a:pt x="47" y="78"/>
                    </a:lnTo>
                    <a:lnTo>
                      <a:pt x="62" y="93"/>
                    </a:lnTo>
                    <a:lnTo>
                      <a:pt x="55" y="93"/>
                    </a:lnTo>
                    <a:lnTo>
                      <a:pt x="47" y="93"/>
                    </a:lnTo>
                    <a:lnTo>
                      <a:pt x="39" y="109"/>
                    </a:lnTo>
                    <a:lnTo>
                      <a:pt x="24" y="101"/>
                    </a:lnTo>
                    <a:lnTo>
                      <a:pt x="16" y="109"/>
                    </a:lnTo>
                    <a:lnTo>
                      <a:pt x="16" y="101"/>
                    </a:lnTo>
                    <a:lnTo>
                      <a:pt x="8" y="101"/>
                    </a:lnTo>
                    <a:lnTo>
                      <a:pt x="16" y="93"/>
                    </a:lnTo>
                    <a:lnTo>
                      <a:pt x="16" y="86"/>
                    </a:lnTo>
                    <a:lnTo>
                      <a:pt x="16" y="70"/>
                    </a:lnTo>
                    <a:lnTo>
                      <a:pt x="8" y="70"/>
                    </a:lnTo>
                    <a:lnTo>
                      <a:pt x="0" y="62"/>
                    </a:lnTo>
                    <a:lnTo>
                      <a:pt x="8" y="55"/>
                    </a:lnTo>
                    <a:lnTo>
                      <a:pt x="24" y="47"/>
                    </a:lnTo>
                    <a:lnTo>
                      <a:pt x="39" y="31"/>
                    </a:lnTo>
                    <a:lnTo>
                      <a:pt x="47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70" y="24"/>
                    </a:lnTo>
                    <a:lnTo>
                      <a:pt x="86" y="16"/>
                    </a:lnTo>
                    <a:lnTo>
                      <a:pt x="93" y="0"/>
                    </a:lnTo>
                    <a:lnTo>
                      <a:pt x="101" y="8"/>
                    </a:lnTo>
                    <a:lnTo>
                      <a:pt x="86" y="31"/>
                    </a:lnTo>
                    <a:lnTo>
                      <a:pt x="86" y="39"/>
                    </a:lnTo>
                    <a:lnTo>
                      <a:pt x="62" y="55"/>
                    </a:lnTo>
                    <a:lnTo>
                      <a:pt x="47" y="62"/>
                    </a:lnTo>
                    <a:lnTo>
                      <a:pt x="47" y="78"/>
                    </a:lnTo>
                    <a:lnTo>
                      <a:pt x="62" y="86"/>
                    </a:lnTo>
                    <a:lnTo>
                      <a:pt x="55" y="93"/>
                    </a:lnTo>
                    <a:lnTo>
                      <a:pt x="47" y="93"/>
                    </a:lnTo>
                    <a:lnTo>
                      <a:pt x="39" y="101"/>
                    </a:lnTo>
                    <a:lnTo>
                      <a:pt x="24" y="101"/>
                    </a:lnTo>
                    <a:lnTo>
                      <a:pt x="16" y="109"/>
                    </a:lnTo>
                    <a:lnTo>
                      <a:pt x="16" y="101"/>
                    </a:lnTo>
                    <a:lnTo>
                      <a:pt x="8" y="101"/>
                    </a:lnTo>
                    <a:lnTo>
                      <a:pt x="16" y="93"/>
                    </a:lnTo>
                    <a:lnTo>
                      <a:pt x="16" y="86"/>
                    </a:lnTo>
                    <a:lnTo>
                      <a:pt x="16" y="70"/>
                    </a:lnTo>
                    <a:lnTo>
                      <a:pt x="8" y="70"/>
                    </a:lnTo>
                    <a:lnTo>
                      <a:pt x="0" y="62"/>
                    </a:lnTo>
                    <a:lnTo>
                      <a:pt x="8" y="55"/>
                    </a:lnTo>
                    <a:lnTo>
                      <a:pt x="24" y="47"/>
                    </a:lnTo>
                    <a:lnTo>
                      <a:pt x="39" y="31"/>
                    </a:lnTo>
                    <a:lnTo>
                      <a:pt x="47" y="31"/>
                    </a:lnTo>
                    <a:lnTo>
                      <a:pt x="62" y="31"/>
                    </a:lnTo>
                    <a:lnTo>
                      <a:pt x="62" y="24"/>
                    </a:lnTo>
                    <a:lnTo>
                      <a:pt x="70" y="16"/>
                    </a:lnTo>
                    <a:lnTo>
                      <a:pt x="86" y="16"/>
                    </a:lnTo>
                    <a:lnTo>
                      <a:pt x="93" y="0"/>
                    </a:lnTo>
                    <a:lnTo>
                      <a:pt x="101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797" name="Group 1206"/>
            <p:cNvGrpSpPr>
              <a:grpSpLocks/>
            </p:cNvGrpSpPr>
            <p:nvPr/>
          </p:nvGrpSpPr>
          <p:grpSpPr bwMode="auto">
            <a:xfrm>
              <a:off x="4723" y="1971"/>
              <a:ext cx="58" cy="124"/>
              <a:chOff x="4524" y="1351"/>
              <a:chExt cx="56" cy="109"/>
            </a:xfrm>
          </p:grpSpPr>
          <p:sp>
            <p:nvSpPr>
              <p:cNvPr id="11075" name="Freeform 1207"/>
              <p:cNvSpPr>
                <a:spLocks/>
              </p:cNvSpPr>
              <p:nvPr/>
            </p:nvSpPr>
            <p:spPr bwMode="auto">
              <a:xfrm>
                <a:off x="4524" y="145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"/>
                  <a:gd name="T14" fmla="*/ 1 w 1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6" name="Freeform 1208"/>
              <p:cNvSpPr>
                <a:spLocks/>
              </p:cNvSpPr>
              <p:nvPr/>
            </p:nvSpPr>
            <p:spPr bwMode="auto">
              <a:xfrm>
                <a:off x="4524" y="1452"/>
                <a:ext cx="9" cy="8"/>
              </a:xfrm>
              <a:custGeom>
                <a:avLst/>
                <a:gdLst>
                  <a:gd name="T0" fmla="*/ 0 w 9"/>
                  <a:gd name="T1" fmla="*/ 0 h 8"/>
                  <a:gd name="T2" fmla="*/ 0 w 9"/>
                  <a:gd name="T3" fmla="*/ 0 h 8"/>
                  <a:gd name="T4" fmla="*/ 0 w 9"/>
                  <a:gd name="T5" fmla="*/ 7 h 8"/>
                  <a:gd name="T6" fmla="*/ 8 w 9"/>
                  <a:gd name="T7" fmla="*/ 0 h 8"/>
                  <a:gd name="T8" fmla="*/ 0 w 9"/>
                  <a:gd name="T9" fmla="*/ 0 h 8"/>
                  <a:gd name="T10" fmla="*/ 8 w 9"/>
                  <a:gd name="T11" fmla="*/ 0 h 8"/>
                  <a:gd name="T12" fmla="*/ 0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7" name="Freeform 1209"/>
              <p:cNvSpPr>
                <a:spLocks/>
              </p:cNvSpPr>
              <p:nvPr/>
            </p:nvSpPr>
            <p:spPr bwMode="auto">
              <a:xfrm>
                <a:off x="4524" y="1351"/>
                <a:ext cx="48" cy="78"/>
              </a:xfrm>
              <a:custGeom>
                <a:avLst/>
                <a:gdLst>
                  <a:gd name="T0" fmla="*/ 26 w 48"/>
                  <a:gd name="T1" fmla="*/ 0 h 78"/>
                  <a:gd name="T2" fmla="*/ 26 w 48"/>
                  <a:gd name="T3" fmla="*/ 0 h 78"/>
                  <a:gd name="T4" fmla="*/ 40 w 48"/>
                  <a:gd name="T5" fmla="*/ 21 h 78"/>
                  <a:gd name="T6" fmla="*/ 47 w 48"/>
                  <a:gd name="T7" fmla="*/ 49 h 78"/>
                  <a:gd name="T8" fmla="*/ 40 w 48"/>
                  <a:gd name="T9" fmla="*/ 56 h 78"/>
                  <a:gd name="T10" fmla="*/ 33 w 48"/>
                  <a:gd name="T11" fmla="*/ 63 h 78"/>
                  <a:gd name="T12" fmla="*/ 26 w 48"/>
                  <a:gd name="T13" fmla="*/ 63 h 78"/>
                  <a:gd name="T14" fmla="*/ 21 w 48"/>
                  <a:gd name="T15" fmla="*/ 63 h 78"/>
                  <a:gd name="T16" fmla="*/ 21 w 48"/>
                  <a:gd name="T17" fmla="*/ 70 h 78"/>
                  <a:gd name="T18" fmla="*/ 14 w 48"/>
                  <a:gd name="T19" fmla="*/ 63 h 78"/>
                  <a:gd name="T20" fmla="*/ 14 w 48"/>
                  <a:gd name="T21" fmla="*/ 70 h 78"/>
                  <a:gd name="T22" fmla="*/ 7 w 48"/>
                  <a:gd name="T23" fmla="*/ 70 h 78"/>
                  <a:gd name="T24" fmla="*/ 0 w 48"/>
                  <a:gd name="T25" fmla="*/ 77 h 78"/>
                  <a:gd name="T26" fmla="*/ 0 w 48"/>
                  <a:gd name="T27" fmla="*/ 70 h 78"/>
                  <a:gd name="T28" fmla="*/ 7 w 48"/>
                  <a:gd name="T29" fmla="*/ 70 h 78"/>
                  <a:gd name="T30" fmla="*/ 0 w 48"/>
                  <a:gd name="T31" fmla="*/ 63 h 78"/>
                  <a:gd name="T32" fmla="*/ 7 w 48"/>
                  <a:gd name="T33" fmla="*/ 49 h 78"/>
                  <a:gd name="T34" fmla="*/ 0 w 48"/>
                  <a:gd name="T35" fmla="*/ 34 h 78"/>
                  <a:gd name="T36" fmla="*/ 0 w 48"/>
                  <a:gd name="T37" fmla="*/ 42 h 78"/>
                  <a:gd name="T38" fmla="*/ 0 w 48"/>
                  <a:gd name="T39" fmla="*/ 34 h 78"/>
                  <a:gd name="T40" fmla="*/ 7 w 48"/>
                  <a:gd name="T41" fmla="*/ 28 h 78"/>
                  <a:gd name="T42" fmla="*/ 7 w 48"/>
                  <a:gd name="T43" fmla="*/ 34 h 78"/>
                  <a:gd name="T44" fmla="*/ 7 w 48"/>
                  <a:gd name="T45" fmla="*/ 14 h 78"/>
                  <a:gd name="T46" fmla="*/ 14 w 48"/>
                  <a:gd name="T47" fmla="*/ 6 h 78"/>
                  <a:gd name="T48" fmla="*/ 21 w 48"/>
                  <a:gd name="T49" fmla="*/ 6 h 78"/>
                  <a:gd name="T50" fmla="*/ 26 w 48"/>
                  <a:gd name="T51" fmla="*/ 0 h 7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8"/>
                  <a:gd name="T79" fmla="*/ 0 h 78"/>
                  <a:gd name="T80" fmla="*/ 48 w 48"/>
                  <a:gd name="T81" fmla="*/ 78 h 78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8" h="78">
                    <a:moveTo>
                      <a:pt x="26" y="0"/>
                    </a:moveTo>
                    <a:lnTo>
                      <a:pt x="26" y="0"/>
                    </a:lnTo>
                    <a:lnTo>
                      <a:pt x="40" y="21"/>
                    </a:lnTo>
                    <a:lnTo>
                      <a:pt x="47" y="49"/>
                    </a:lnTo>
                    <a:lnTo>
                      <a:pt x="40" y="56"/>
                    </a:lnTo>
                    <a:lnTo>
                      <a:pt x="33" y="63"/>
                    </a:lnTo>
                    <a:lnTo>
                      <a:pt x="26" y="63"/>
                    </a:lnTo>
                    <a:lnTo>
                      <a:pt x="21" y="63"/>
                    </a:lnTo>
                    <a:lnTo>
                      <a:pt x="21" y="70"/>
                    </a:lnTo>
                    <a:lnTo>
                      <a:pt x="14" y="63"/>
                    </a:lnTo>
                    <a:lnTo>
                      <a:pt x="14" y="70"/>
                    </a:lnTo>
                    <a:lnTo>
                      <a:pt x="7" y="70"/>
                    </a:lnTo>
                    <a:lnTo>
                      <a:pt x="0" y="77"/>
                    </a:lnTo>
                    <a:lnTo>
                      <a:pt x="0" y="70"/>
                    </a:lnTo>
                    <a:lnTo>
                      <a:pt x="7" y="70"/>
                    </a:lnTo>
                    <a:lnTo>
                      <a:pt x="0" y="63"/>
                    </a:lnTo>
                    <a:lnTo>
                      <a:pt x="7" y="49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0" y="34"/>
                    </a:lnTo>
                    <a:lnTo>
                      <a:pt x="7" y="28"/>
                    </a:lnTo>
                    <a:lnTo>
                      <a:pt x="7" y="34"/>
                    </a:lnTo>
                    <a:lnTo>
                      <a:pt x="7" y="14"/>
                    </a:lnTo>
                    <a:lnTo>
                      <a:pt x="14" y="6"/>
                    </a:lnTo>
                    <a:lnTo>
                      <a:pt x="21" y="6"/>
                    </a:lnTo>
                    <a:lnTo>
                      <a:pt x="26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8" name="Freeform 1210"/>
              <p:cNvSpPr>
                <a:spLocks/>
              </p:cNvSpPr>
              <p:nvPr/>
            </p:nvSpPr>
            <p:spPr bwMode="auto">
              <a:xfrm>
                <a:off x="4524" y="1358"/>
                <a:ext cx="56" cy="79"/>
              </a:xfrm>
              <a:custGeom>
                <a:avLst/>
                <a:gdLst>
                  <a:gd name="T0" fmla="*/ 47 w 56"/>
                  <a:gd name="T1" fmla="*/ 16 h 79"/>
                  <a:gd name="T2" fmla="*/ 47 w 56"/>
                  <a:gd name="T3" fmla="*/ 16 h 79"/>
                  <a:gd name="T4" fmla="*/ 55 w 56"/>
                  <a:gd name="T5" fmla="*/ 47 h 79"/>
                  <a:gd name="T6" fmla="*/ 47 w 56"/>
                  <a:gd name="T7" fmla="*/ 55 h 79"/>
                  <a:gd name="T8" fmla="*/ 39 w 56"/>
                  <a:gd name="T9" fmla="*/ 62 h 79"/>
                  <a:gd name="T10" fmla="*/ 31 w 56"/>
                  <a:gd name="T11" fmla="*/ 70 h 79"/>
                  <a:gd name="T12" fmla="*/ 24 w 56"/>
                  <a:gd name="T13" fmla="*/ 62 h 79"/>
                  <a:gd name="T14" fmla="*/ 24 w 56"/>
                  <a:gd name="T15" fmla="*/ 70 h 79"/>
                  <a:gd name="T16" fmla="*/ 16 w 56"/>
                  <a:gd name="T17" fmla="*/ 70 h 79"/>
                  <a:gd name="T18" fmla="*/ 8 w 56"/>
                  <a:gd name="T19" fmla="*/ 70 h 79"/>
                  <a:gd name="T20" fmla="*/ 0 w 56"/>
                  <a:gd name="T21" fmla="*/ 78 h 79"/>
                  <a:gd name="T22" fmla="*/ 0 w 56"/>
                  <a:gd name="T23" fmla="*/ 70 h 79"/>
                  <a:gd name="T24" fmla="*/ 8 w 56"/>
                  <a:gd name="T25" fmla="*/ 70 h 79"/>
                  <a:gd name="T26" fmla="*/ 0 w 56"/>
                  <a:gd name="T27" fmla="*/ 62 h 79"/>
                  <a:gd name="T28" fmla="*/ 8 w 56"/>
                  <a:gd name="T29" fmla="*/ 47 h 79"/>
                  <a:gd name="T30" fmla="*/ 0 w 56"/>
                  <a:gd name="T31" fmla="*/ 31 h 79"/>
                  <a:gd name="T32" fmla="*/ 0 w 56"/>
                  <a:gd name="T33" fmla="*/ 39 h 79"/>
                  <a:gd name="T34" fmla="*/ 0 w 56"/>
                  <a:gd name="T35" fmla="*/ 31 h 79"/>
                  <a:gd name="T36" fmla="*/ 8 w 56"/>
                  <a:gd name="T37" fmla="*/ 24 h 79"/>
                  <a:gd name="T38" fmla="*/ 8 w 56"/>
                  <a:gd name="T39" fmla="*/ 31 h 79"/>
                  <a:gd name="T40" fmla="*/ 8 w 56"/>
                  <a:gd name="T41" fmla="*/ 16 h 79"/>
                  <a:gd name="T42" fmla="*/ 16 w 56"/>
                  <a:gd name="T43" fmla="*/ 0 h 79"/>
                  <a:gd name="T44" fmla="*/ 24 w 56"/>
                  <a:gd name="T45" fmla="*/ 0 h 79"/>
                  <a:gd name="T46" fmla="*/ 31 w 56"/>
                  <a:gd name="T47" fmla="*/ 0 h 7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6"/>
                  <a:gd name="T73" fmla="*/ 0 h 79"/>
                  <a:gd name="T74" fmla="*/ 56 w 56"/>
                  <a:gd name="T75" fmla="*/ 79 h 7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6" h="79">
                    <a:moveTo>
                      <a:pt x="47" y="16"/>
                    </a:moveTo>
                    <a:lnTo>
                      <a:pt x="47" y="16"/>
                    </a:lnTo>
                    <a:lnTo>
                      <a:pt x="55" y="47"/>
                    </a:lnTo>
                    <a:lnTo>
                      <a:pt x="47" y="55"/>
                    </a:lnTo>
                    <a:lnTo>
                      <a:pt x="39" y="62"/>
                    </a:lnTo>
                    <a:lnTo>
                      <a:pt x="31" y="70"/>
                    </a:lnTo>
                    <a:lnTo>
                      <a:pt x="24" y="62"/>
                    </a:lnTo>
                    <a:lnTo>
                      <a:pt x="24" y="70"/>
                    </a:lnTo>
                    <a:lnTo>
                      <a:pt x="16" y="70"/>
                    </a:lnTo>
                    <a:lnTo>
                      <a:pt x="8" y="70"/>
                    </a:lnTo>
                    <a:lnTo>
                      <a:pt x="0" y="78"/>
                    </a:lnTo>
                    <a:lnTo>
                      <a:pt x="0" y="70"/>
                    </a:lnTo>
                    <a:lnTo>
                      <a:pt x="8" y="70"/>
                    </a:lnTo>
                    <a:lnTo>
                      <a:pt x="0" y="62"/>
                    </a:lnTo>
                    <a:lnTo>
                      <a:pt x="8" y="47"/>
                    </a:lnTo>
                    <a:lnTo>
                      <a:pt x="0" y="31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8" y="24"/>
                    </a:lnTo>
                    <a:lnTo>
                      <a:pt x="8" y="31"/>
                    </a:lnTo>
                    <a:lnTo>
                      <a:pt x="8" y="16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9" name="Freeform 1211"/>
              <p:cNvSpPr>
                <a:spLocks/>
              </p:cNvSpPr>
              <p:nvPr/>
            </p:nvSpPr>
            <p:spPr bwMode="auto">
              <a:xfrm>
                <a:off x="4524" y="1351"/>
                <a:ext cx="56" cy="86"/>
              </a:xfrm>
              <a:custGeom>
                <a:avLst/>
                <a:gdLst>
                  <a:gd name="T0" fmla="*/ 31 w 56"/>
                  <a:gd name="T1" fmla="*/ 0 h 86"/>
                  <a:gd name="T2" fmla="*/ 31 w 56"/>
                  <a:gd name="T3" fmla="*/ 0 h 86"/>
                  <a:gd name="T4" fmla="*/ 47 w 56"/>
                  <a:gd name="T5" fmla="*/ 23 h 86"/>
                  <a:gd name="T6" fmla="*/ 55 w 56"/>
                  <a:gd name="T7" fmla="*/ 54 h 86"/>
                  <a:gd name="T8" fmla="*/ 47 w 56"/>
                  <a:gd name="T9" fmla="*/ 62 h 86"/>
                  <a:gd name="T10" fmla="*/ 39 w 56"/>
                  <a:gd name="T11" fmla="*/ 69 h 86"/>
                  <a:gd name="T12" fmla="*/ 31 w 56"/>
                  <a:gd name="T13" fmla="*/ 69 h 86"/>
                  <a:gd name="T14" fmla="*/ 24 w 56"/>
                  <a:gd name="T15" fmla="*/ 69 h 86"/>
                  <a:gd name="T16" fmla="*/ 24 w 56"/>
                  <a:gd name="T17" fmla="*/ 77 h 86"/>
                  <a:gd name="T18" fmla="*/ 16 w 56"/>
                  <a:gd name="T19" fmla="*/ 69 h 86"/>
                  <a:gd name="T20" fmla="*/ 16 w 56"/>
                  <a:gd name="T21" fmla="*/ 77 h 86"/>
                  <a:gd name="T22" fmla="*/ 8 w 56"/>
                  <a:gd name="T23" fmla="*/ 77 h 86"/>
                  <a:gd name="T24" fmla="*/ 0 w 56"/>
                  <a:gd name="T25" fmla="*/ 85 h 86"/>
                  <a:gd name="T26" fmla="*/ 0 w 56"/>
                  <a:gd name="T27" fmla="*/ 77 h 86"/>
                  <a:gd name="T28" fmla="*/ 8 w 56"/>
                  <a:gd name="T29" fmla="*/ 77 h 86"/>
                  <a:gd name="T30" fmla="*/ 0 w 56"/>
                  <a:gd name="T31" fmla="*/ 69 h 86"/>
                  <a:gd name="T32" fmla="*/ 8 w 56"/>
                  <a:gd name="T33" fmla="*/ 54 h 86"/>
                  <a:gd name="T34" fmla="*/ 0 w 56"/>
                  <a:gd name="T35" fmla="*/ 38 h 86"/>
                  <a:gd name="T36" fmla="*/ 0 w 56"/>
                  <a:gd name="T37" fmla="*/ 46 h 86"/>
                  <a:gd name="T38" fmla="*/ 0 w 56"/>
                  <a:gd name="T39" fmla="*/ 38 h 86"/>
                  <a:gd name="T40" fmla="*/ 8 w 56"/>
                  <a:gd name="T41" fmla="*/ 31 h 86"/>
                  <a:gd name="T42" fmla="*/ 8 w 56"/>
                  <a:gd name="T43" fmla="*/ 38 h 86"/>
                  <a:gd name="T44" fmla="*/ 8 w 56"/>
                  <a:gd name="T45" fmla="*/ 15 h 86"/>
                  <a:gd name="T46" fmla="*/ 16 w 56"/>
                  <a:gd name="T47" fmla="*/ 7 h 86"/>
                  <a:gd name="T48" fmla="*/ 24 w 56"/>
                  <a:gd name="T49" fmla="*/ 7 h 86"/>
                  <a:gd name="T50" fmla="*/ 31 w 56"/>
                  <a:gd name="T51" fmla="*/ 0 h 8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86"/>
                  <a:gd name="T80" fmla="*/ 56 w 56"/>
                  <a:gd name="T81" fmla="*/ 86 h 8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86">
                    <a:moveTo>
                      <a:pt x="31" y="0"/>
                    </a:moveTo>
                    <a:lnTo>
                      <a:pt x="31" y="0"/>
                    </a:lnTo>
                    <a:lnTo>
                      <a:pt x="47" y="23"/>
                    </a:lnTo>
                    <a:lnTo>
                      <a:pt x="55" y="54"/>
                    </a:lnTo>
                    <a:lnTo>
                      <a:pt x="47" y="62"/>
                    </a:lnTo>
                    <a:lnTo>
                      <a:pt x="39" y="69"/>
                    </a:lnTo>
                    <a:lnTo>
                      <a:pt x="31" y="69"/>
                    </a:lnTo>
                    <a:lnTo>
                      <a:pt x="24" y="69"/>
                    </a:lnTo>
                    <a:lnTo>
                      <a:pt x="24" y="77"/>
                    </a:lnTo>
                    <a:lnTo>
                      <a:pt x="16" y="69"/>
                    </a:lnTo>
                    <a:lnTo>
                      <a:pt x="16" y="77"/>
                    </a:lnTo>
                    <a:lnTo>
                      <a:pt x="8" y="77"/>
                    </a:lnTo>
                    <a:lnTo>
                      <a:pt x="0" y="85"/>
                    </a:lnTo>
                    <a:lnTo>
                      <a:pt x="0" y="77"/>
                    </a:lnTo>
                    <a:lnTo>
                      <a:pt x="8" y="77"/>
                    </a:lnTo>
                    <a:lnTo>
                      <a:pt x="0" y="69"/>
                    </a:lnTo>
                    <a:lnTo>
                      <a:pt x="8" y="54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0" y="38"/>
                    </a:lnTo>
                    <a:lnTo>
                      <a:pt x="8" y="31"/>
                    </a:lnTo>
                    <a:lnTo>
                      <a:pt x="8" y="38"/>
                    </a:lnTo>
                    <a:lnTo>
                      <a:pt x="8" y="15"/>
                    </a:lnTo>
                    <a:lnTo>
                      <a:pt x="16" y="7"/>
                    </a:lnTo>
                    <a:lnTo>
                      <a:pt x="24" y="7"/>
                    </a:lnTo>
                    <a:lnTo>
                      <a:pt x="31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798" name="Freeform 1212"/>
            <p:cNvSpPr>
              <a:spLocks/>
            </p:cNvSpPr>
            <p:nvPr/>
          </p:nvSpPr>
          <p:spPr bwMode="auto">
            <a:xfrm>
              <a:off x="4311" y="2297"/>
              <a:ext cx="106" cy="150"/>
            </a:xfrm>
            <a:custGeom>
              <a:avLst/>
              <a:gdLst>
                <a:gd name="T0" fmla="*/ 7 w 102"/>
                <a:gd name="T1" fmla="*/ 16 h 132"/>
                <a:gd name="T2" fmla="*/ 7 w 102"/>
                <a:gd name="T3" fmla="*/ 16 h 132"/>
                <a:gd name="T4" fmla="*/ 0 w 102"/>
                <a:gd name="T5" fmla="*/ 33 h 132"/>
                <a:gd name="T6" fmla="*/ 0 w 102"/>
                <a:gd name="T7" fmla="*/ 42 h 132"/>
                <a:gd name="T8" fmla="*/ 0 w 102"/>
                <a:gd name="T9" fmla="*/ 49 h 132"/>
                <a:gd name="T10" fmla="*/ 7 w 102"/>
                <a:gd name="T11" fmla="*/ 49 h 132"/>
                <a:gd name="T12" fmla="*/ 7 w 102"/>
                <a:gd name="T13" fmla="*/ 83 h 132"/>
                <a:gd name="T14" fmla="*/ 23 w 102"/>
                <a:gd name="T15" fmla="*/ 75 h 132"/>
                <a:gd name="T16" fmla="*/ 31 w 102"/>
                <a:gd name="T17" fmla="*/ 83 h 132"/>
                <a:gd name="T18" fmla="*/ 37 w 102"/>
                <a:gd name="T19" fmla="*/ 75 h 132"/>
                <a:gd name="T20" fmla="*/ 46 w 102"/>
                <a:gd name="T21" fmla="*/ 75 h 132"/>
                <a:gd name="T22" fmla="*/ 53 w 102"/>
                <a:gd name="T23" fmla="*/ 75 h 132"/>
                <a:gd name="T24" fmla="*/ 60 w 102"/>
                <a:gd name="T25" fmla="*/ 83 h 132"/>
                <a:gd name="T26" fmla="*/ 68 w 102"/>
                <a:gd name="T27" fmla="*/ 108 h 132"/>
                <a:gd name="T28" fmla="*/ 75 w 102"/>
                <a:gd name="T29" fmla="*/ 116 h 132"/>
                <a:gd name="T30" fmla="*/ 75 w 102"/>
                <a:gd name="T31" fmla="*/ 141 h 132"/>
                <a:gd name="T32" fmla="*/ 68 w 102"/>
                <a:gd name="T33" fmla="*/ 141 h 132"/>
                <a:gd name="T34" fmla="*/ 83 w 102"/>
                <a:gd name="T35" fmla="*/ 149 h 132"/>
                <a:gd name="T36" fmla="*/ 90 w 102"/>
                <a:gd name="T37" fmla="*/ 141 h 132"/>
                <a:gd name="T38" fmla="*/ 98 w 102"/>
                <a:gd name="T39" fmla="*/ 141 h 132"/>
                <a:gd name="T40" fmla="*/ 105 w 102"/>
                <a:gd name="T41" fmla="*/ 133 h 132"/>
                <a:gd name="T42" fmla="*/ 105 w 102"/>
                <a:gd name="T43" fmla="*/ 124 h 132"/>
                <a:gd name="T44" fmla="*/ 98 w 102"/>
                <a:gd name="T45" fmla="*/ 108 h 132"/>
                <a:gd name="T46" fmla="*/ 90 w 102"/>
                <a:gd name="T47" fmla="*/ 100 h 132"/>
                <a:gd name="T48" fmla="*/ 90 w 102"/>
                <a:gd name="T49" fmla="*/ 91 h 132"/>
                <a:gd name="T50" fmla="*/ 83 w 102"/>
                <a:gd name="T51" fmla="*/ 83 h 132"/>
                <a:gd name="T52" fmla="*/ 68 w 102"/>
                <a:gd name="T53" fmla="*/ 66 h 132"/>
                <a:gd name="T54" fmla="*/ 53 w 102"/>
                <a:gd name="T55" fmla="*/ 58 h 132"/>
                <a:gd name="T56" fmla="*/ 53 w 102"/>
                <a:gd name="T57" fmla="*/ 49 h 132"/>
                <a:gd name="T58" fmla="*/ 60 w 102"/>
                <a:gd name="T59" fmla="*/ 49 h 132"/>
                <a:gd name="T60" fmla="*/ 68 w 102"/>
                <a:gd name="T61" fmla="*/ 42 h 132"/>
                <a:gd name="T62" fmla="*/ 60 w 102"/>
                <a:gd name="T63" fmla="*/ 33 h 132"/>
                <a:gd name="T64" fmla="*/ 53 w 102"/>
                <a:gd name="T65" fmla="*/ 25 h 132"/>
                <a:gd name="T66" fmla="*/ 37 w 102"/>
                <a:gd name="T67" fmla="*/ 25 h 132"/>
                <a:gd name="T68" fmla="*/ 37 w 102"/>
                <a:gd name="T69" fmla="*/ 16 h 132"/>
                <a:gd name="T70" fmla="*/ 31 w 102"/>
                <a:gd name="T71" fmla="*/ 0 h 132"/>
                <a:gd name="T72" fmla="*/ 23 w 102"/>
                <a:gd name="T73" fmla="*/ 0 h 132"/>
                <a:gd name="T74" fmla="*/ 16 w 102"/>
                <a:gd name="T75" fmla="*/ 0 h 132"/>
                <a:gd name="T76" fmla="*/ 16 w 102"/>
                <a:gd name="T77" fmla="*/ 25 h 132"/>
                <a:gd name="T78" fmla="*/ 7 w 102"/>
                <a:gd name="T79" fmla="*/ 16 h 1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132"/>
                <a:gd name="T122" fmla="*/ 102 w 102"/>
                <a:gd name="T123" fmla="*/ 132 h 1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132">
                  <a:moveTo>
                    <a:pt x="7" y="14"/>
                  </a:moveTo>
                  <a:lnTo>
                    <a:pt x="7" y="14"/>
                  </a:lnTo>
                  <a:lnTo>
                    <a:pt x="0" y="29"/>
                  </a:lnTo>
                  <a:lnTo>
                    <a:pt x="0" y="37"/>
                  </a:lnTo>
                  <a:lnTo>
                    <a:pt x="0" y="43"/>
                  </a:lnTo>
                  <a:lnTo>
                    <a:pt x="7" y="43"/>
                  </a:lnTo>
                  <a:lnTo>
                    <a:pt x="7" y="73"/>
                  </a:lnTo>
                  <a:lnTo>
                    <a:pt x="22" y="66"/>
                  </a:lnTo>
                  <a:lnTo>
                    <a:pt x="30" y="73"/>
                  </a:lnTo>
                  <a:lnTo>
                    <a:pt x="36" y="66"/>
                  </a:lnTo>
                  <a:lnTo>
                    <a:pt x="44" y="66"/>
                  </a:lnTo>
                  <a:lnTo>
                    <a:pt x="51" y="66"/>
                  </a:lnTo>
                  <a:lnTo>
                    <a:pt x="58" y="73"/>
                  </a:lnTo>
                  <a:lnTo>
                    <a:pt x="65" y="95"/>
                  </a:lnTo>
                  <a:lnTo>
                    <a:pt x="72" y="102"/>
                  </a:lnTo>
                  <a:lnTo>
                    <a:pt x="72" y="124"/>
                  </a:lnTo>
                  <a:lnTo>
                    <a:pt x="65" y="124"/>
                  </a:lnTo>
                  <a:lnTo>
                    <a:pt x="80" y="131"/>
                  </a:lnTo>
                  <a:lnTo>
                    <a:pt x="87" y="124"/>
                  </a:lnTo>
                  <a:lnTo>
                    <a:pt x="94" y="124"/>
                  </a:lnTo>
                  <a:lnTo>
                    <a:pt x="101" y="117"/>
                  </a:lnTo>
                  <a:lnTo>
                    <a:pt x="101" y="109"/>
                  </a:lnTo>
                  <a:lnTo>
                    <a:pt x="94" y="95"/>
                  </a:lnTo>
                  <a:lnTo>
                    <a:pt x="87" y="88"/>
                  </a:lnTo>
                  <a:lnTo>
                    <a:pt x="87" y="80"/>
                  </a:lnTo>
                  <a:lnTo>
                    <a:pt x="80" y="73"/>
                  </a:lnTo>
                  <a:lnTo>
                    <a:pt x="65" y="58"/>
                  </a:lnTo>
                  <a:lnTo>
                    <a:pt x="51" y="51"/>
                  </a:lnTo>
                  <a:lnTo>
                    <a:pt x="51" y="43"/>
                  </a:lnTo>
                  <a:lnTo>
                    <a:pt x="58" y="43"/>
                  </a:lnTo>
                  <a:lnTo>
                    <a:pt x="65" y="37"/>
                  </a:lnTo>
                  <a:lnTo>
                    <a:pt x="58" y="29"/>
                  </a:lnTo>
                  <a:lnTo>
                    <a:pt x="51" y="22"/>
                  </a:lnTo>
                  <a:lnTo>
                    <a:pt x="36" y="22"/>
                  </a:lnTo>
                  <a:lnTo>
                    <a:pt x="36" y="14"/>
                  </a:lnTo>
                  <a:lnTo>
                    <a:pt x="30" y="0"/>
                  </a:lnTo>
                  <a:lnTo>
                    <a:pt x="22" y="0"/>
                  </a:lnTo>
                  <a:lnTo>
                    <a:pt x="15" y="0"/>
                  </a:lnTo>
                  <a:lnTo>
                    <a:pt x="15" y="22"/>
                  </a:lnTo>
                  <a:lnTo>
                    <a:pt x="7" y="1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99" name="Freeform 1213"/>
            <p:cNvSpPr>
              <a:spLocks/>
            </p:cNvSpPr>
            <p:nvPr/>
          </p:nvSpPr>
          <p:spPr bwMode="auto">
            <a:xfrm>
              <a:off x="4311" y="2297"/>
              <a:ext cx="114" cy="159"/>
            </a:xfrm>
            <a:custGeom>
              <a:avLst/>
              <a:gdLst>
                <a:gd name="T0" fmla="*/ 0 w 110"/>
                <a:gd name="T1" fmla="*/ 35 h 140"/>
                <a:gd name="T2" fmla="*/ 0 w 110"/>
                <a:gd name="T3" fmla="*/ 35 h 140"/>
                <a:gd name="T4" fmla="*/ 0 w 110"/>
                <a:gd name="T5" fmla="*/ 44 h 140"/>
                <a:gd name="T6" fmla="*/ 0 w 110"/>
                <a:gd name="T7" fmla="*/ 52 h 140"/>
                <a:gd name="T8" fmla="*/ 8 w 110"/>
                <a:gd name="T9" fmla="*/ 52 h 140"/>
                <a:gd name="T10" fmla="*/ 8 w 110"/>
                <a:gd name="T11" fmla="*/ 87 h 140"/>
                <a:gd name="T12" fmla="*/ 25 w 110"/>
                <a:gd name="T13" fmla="*/ 80 h 140"/>
                <a:gd name="T14" fmla="*/ 33 w 110"/>
                <a:gd name="T15" fmla="*/ 87 h 140"/>
                <a:gd name="T16" fmla="*/ 40 w 110"/>
                <a:gd name="T17" fmla="*/ 80 h 140"/>
                <a:gd name="T18" fmla="*/ 49 w 110"/>
                <a:gd name="T19" fmla="*/ 80 h 140"/>
                <a:gd name="T20" fmla="*/ 57 w 110"/>
                <a:gd name="T21" fmla="*/ 80 h 140"/>
                <a:gd name="T22" fmla="*/ 65 w 110"/>
                <a:gd name="T23" fmla="*/ 87 h 140"/>
                <a:gd name="T24" fmla="*/ 73 w 110"/>
                <a:gd name="T25" fmla="*/ 115 h 140"/>
                <a:gd name="T26" fmla="*/ 81 w 110"/>
                <a:gd name="T27" fmla="*/ 123 h 140"/>
                <a:gd name="T28" fmla="*/ 81 w 110"/>
                <a:gd name="T29" fmla="*/ 150 h 140"/>
                <a:gd name="T30" fmla="*/ 73 w 110"/>
                <a:gd name="T31" fmla="*/ 150 h 140"/>
                <a:gd name="T32" fmla="*/ 89 w 110"/>
                <a:gd name="T33" fmla="*/ 158 h 140"/>
                <a:gd name="T34" fmla="*/ 97 w 110"/>
                <a:gd name="T35" fmla="*/ 150 h 140"/>
                <a:gd name="T36" fmla="*/ 105 w 110"/>
                <a:gd name="T37" fmla="*/ 150 h 140"/>
                <a:gd name="T38" fmla="*/ 113 w 110"/>
                <a:gd name="T39" fmla="*/ 141 h 140"/>
                <a:gd name="T40" fmla="*/ 113 w 110"/>
                <a:gd name="T41" fmla="*/ 132 h 140"/>
                <a:gd name="T42" fmla="*/ 105 w 110"/>
                <a:gd name="T43" fmla="*/ 115 h 140"/>
                <a:gd name="T44" fmla="*/ 97 w 110"/>
                <a:gd name="T45" fmla="*/ 115 h 140"/>
                <a:gd name="T46" fmla="*/ 97 w 110"/>
                <a:gd name="T47" fmla="*/ 106 h 140"/>
                <a:gd name="T48" fmla="*/ 97 w 110"/>
                <a:gd name="T49" fmla="*/ 97 h 140"/>
                <a:gd name="T50" fmla="*/ 89 w 110"/>
                <a:gd name="T51" fmla="*/ 97 h 140"/>
                <a:gd name="T52" fmla="*/ 73 w 110"/>
                <a:gd name="T53" fmla="*/ 70 h 140"/>
                <a:gd name="T54" fmla="*/ 57 w 110"/>
                <a:gd name="T55" fmla="*/ 61 h 140"/>
                <a:gd name="T56" fmla="*/ 57 w 110"/>
                <a:gd name="T57" fmla="*/ 52 h 140"/>
                <a:gd name="T58" fmla="*/ 65 w 110"/>
                <a:gd name="T59" fmla="*/ 52 h 140"/>
                <a:gd name="T60" fmla="*/ 73 w 110"/>
                <a:gd name="T61" fmla="*/ 52 h 140"/>
                <a:gd name="T62" fmla="*/ 65 w 110"/>
                <a:gd name="T63" fmla="*/ 35 h 140"/>
                <a:gd name="T64" fmla="*/ 57 w 110"/>
                <a:gd name="T65" fmla="*/ 35 h 140"/>
                <a:gd name="T66" fmla="*/ 40 w 110"/>
                <a:gd name="T67" fmla="*/ 35 h 140"/>
                <a:gd name="T68" fmla="*/ 40 w 110"/>
                <a:gd name="T69" fmla="*/ 26 h 140"/>
                <a:gd name="T70" fmla="*/ 40 w 110"/>
                <a:gd name="T71" fmla="*/ 17 h 140"/>
                <a:gd name="T72" fmla="*/ 33 w 110"/>
                <a:gd name="T73" fmla="*/ 0 h 140"/>
                <a:gd name="T74" fmla="*/ 25 w 110"/>
                <a:gd name="T75" fmla="*/ 0 h 140"/>
                <a:gd name="T76" fmla="*/ 17 w 110"/>
                <a:gd name="T77" fmla="*/ 0 h 140"/>
                <a:gd name="T78" fmla="*/ 17 w 110"/>
                <a:gd name="T79" fmla="*/ 26 h 140"/>
                <a:gd name="T80" fmla="*/ 8 w 110"/>
                <a:gd name="T81" fmla="*/ 17 h 140"/>
                <a:gd name="T82" fmla="*/ 0 w 110"/>
                <a:gd name="T83" fmla="*/ 35 h 140"/>
                <a:gd name="T84" fmla="*/ 0 w 110"/>
                <a:gd name="T85" fmla="*/ 44 h 140"/>
                <a:gd name="T86" fmla="*/ 0 w 110"/>
                <a:gd name="T87" fmla="*/ 52 h 140"/>
                <a:gd name="T88" fmla="*/ 8 w 110"/>
                <a:gd name="T89" fmla="*/ 52 h 140"/>
                <a:gd name="T90" fmla="*/ 8 w 110"/>
                <a:gd name="T91" fmla="*/ 87 h 140"/>
                <a:gd name="T92" fmla="*/ 25 w 110"/>
                <a:gd name="T93" fmla="*/ 80 h 140"/>
                <a:gd name="T94" fmla="*/ 33 w 110"/>
                <a:gd name="T95" fmla="*/ 87 h 140"/>
                <a:gd name="T96" fmla="*/ 40 w 110"/>
                <a:gd name="T97" fmla="*/ 80 h 140"/>
                <a:gd name="T98" fmla="*/ 49 w 110"/>
                <a:gd name="T99" fmla="*/ 80 h 140"/>
                <a:gd name="T100" fmla="*/ 57 w 110"/>
                <a:gd name="T101" fmla="*/ 80 h 140"/>
                <a:gd name="T102" fmla="*/ 65 w 110"/>
                <a:gd name="T103" fmla="*/ 87 h 1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0"/>
                <a:gd name="T157" fmla="*/ 0 h 140"/>
                <a:gd name="T158" fmla="*/ 110 w 110"/>
                <a:gd name="T159" fmla="*/ 140 h 1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0" h="140">
                  <a:moveTo>
                    <a:pt x="0" y="31"/>
                  </a:moveTo>
                  <a:lnTo>
                    <a:pt x="0" y="31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8" y="46"/>
                  </a:lnTo>
                  <a:lnTo>
                    <a:pt x="8" y="77"/>
                  </a:lnTo>
                  <a:lnTo>
                    <a:pt x="24" y="70"/>
                  </a:lnTo>
                  <a:lnTo>
                    <a:pt x="32" y="77"/>
                  </a:lnTo>
                  <a:lnTo>
                    <a:pt x="39" y="70"/>
                  </a:lnTo>
                  <a:lnTo>
                    <a:pt x="47" y="70"/>
                  </a:lnTo>
                  <a:lnTo>
                    <a:pt x="55" y="70"/>
                  </a:lnTo>
                  <a:lnTo>
                    <a:pt x="63" y="77"/>
                  </a:lnTo>
                  <a:lnTo>
                    <a:pt x="70" y="101"/>
                  </a:lnTo>
                  <a:lnTo>
                    <a:pt x="78" y="108"/>
                  </a:lnTo>
                  <a:lnTo>
                    <a:pt x="78" y="132"/>
                  </a:lnTo>
                  <a:lnTo>
                    <a:pt x="70" y="132"/>
                  </a:lnTo>
                  <a:lnTo>
                    <a:pt x="86" y="139"/>
                  </a:lnTo>
                  <a:lnTo>
                    <a:pt x="94" y="132"/>
                  </a:lnTo>
                  <a:lnTo>
                    <a:pt x="101" y="132"/>
                  </a:lnTo>
                  <a:lnTo>
                    <a:pt x="109" y="124"/>
                  </a:lnTo>
                  <a:lnTo>
                    <a:pt x="109" y="116"/>
                  </a:lnTo>
                  <a:lnTo>
                    <a:pt x="101" y="101"/>
                  </a:lnTo>
                  <a:lnTo>
                    <a:pt x="94" y="101"/>
                  </a:lnTo>
                  <a:lnTo>
                    <a:pt x="94" y="93"/>
                  </a:lnTo>
                  <a:lnTo>
                    <a:pt x="94" y="85"/>
                  </a:lnTo>
                  <a:lnTo>
                    <a:pt x="86" y="85"/>
                  </a:lnTo>
                  <a:lnTo>
                    <a:pt x="70" y="62"/>
                  </a:lnTo>
                  <a:lnTo>
                    <a:pt x="55" y="54"/>
                  </a:lnTo>
                  <a:lnTo>
                    <a:pt x="55" y="46"/>
                  </a:lnTo>
                  <a:lnTo>
                    <a:pt x="63" y="46"/>
                  </a:lnTo>
                  <a:lnTo>
                    <a:pt x="70" y="46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39" y="31"/>
                  </a:lnTo>
                  <a:lnTo>
                    <a:pt x="39" y="23"/>
                  </a:lnTo>
                  <a:lnTo>
                    <a:pt x="39" y="15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8" y="15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8" y="46"/>
                  </a:lnTo>
                  <a:lnTo>
                    <a:pt x="8" y="77"/>
                  </a:lnTo>
                  <a:lnTo>
                    <a:pt x="24" y="70"/>
                  </a:lnTo>
                  <a:lnTo>
                    <a:pt x="32" y="77"/>
                  </a:lnTo>
                  <a:lnTo>
                    <a:pt x="39" y="70"/>
                  </a:lnTo>
                  <a:lnTo>
                    <a:pt x="47" y="70"/>
                  </a:lnTo>
                  <a:lnTo>
                    <a:pt x="55" y="70"/>
                  </a:lnTo>
                  <a:lnTo>
                    <a:pt x="63" y="7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0" name="Freeform 1214"/>
            <p:cNvSpPr>
              <a:spLocks/>
            </p:cNvSpPr>
            <p:nvPr/>
          </p:nvSpPr>
          <p:spPr bwMode="auto">
            <a:xfrm>
              <a:off x="4319" y="2297"/>
              <a:ext cx="106" cy="159"/>
            </a:xfrm>
            <a:custGeom>
              <a:avLst/>
              <a:gdLst>
                <a:gd name="T0" fmla="*/ 57 w 102"/>
                <a:gd name="T1" fmla="*/ 87 h 140"/>
                <a:gd name="T2" fmla="*/ 64 w 102"/>
                <a:gd name="T3" fmla="*/ 115 h 140"/>
                <a:gd name="T4" fmla="*/ 73 w 102"/>
                <a:gd name="T5" fmla="*/ 123 h 140"/>
                <a:gd name="T6" fmla="*/ 73 w 102"/>
                <a:gd name="T7" fmla="*/ 150 h 140"/>
                <a:gd name="T8" fmla="*/ 64 w 102"/>
                <a:gd name="T9" fmla="*/ 150 h 140"/>
                <a:gd name="T10" fmla="*/ 81 w 102"/>
                <a:gd name="T11" fmla="*/ 158 h 140"/>
                <a:gd name="T12" fmla="*/ 89 w 102"/>
                <a:gd name="T13" fmla="*/ 150 h 140"/>
                <a:gd name="T14" fmla="*/ 97 w 102"/>
                <a:gd name="T15" fmla="*/ 150 h 140"/>
                <a:gd name="T16" fmla="*/ 105 w 102"/>
                <a:gd name="T17" fmla="*/ 141 h 140"/>
                <a:gd name="T18" fmla="*/ 105 w 102"/>
                <a:gd name="T19" fmla="*/ 132 h 140"/>
                <a:gd name="T20" fmla="*/ 97 w 102"/>
                <a:gd name="T21" fmla="*/ 115 h 140"/>
                <a:gd name="T22" fmla="*/ 89 w 102"/>
                <a:gd name="T23" fmla="*/ 106 h 140"/>
                <a:gd name="T24" fmla="*/ 89 w 102"/>
                <a:gd name="T25" fmla="*/ 97 h 140"/>
                <a:gd name="T26" fmla="*/ 81 w 102"/>
                <a:gd name="T27" fmla="*/ 87 h 140"/>
                <a:gd name="T28" fmla="*/ 64 w 102"/>
                <a:gd name="T29" fmla="*/ 70 h 140"/>
                <a:gd name="T30" fmla="*/ 49 w 102"/>
                <a:gd name="T31" fmla="*/ 61 h 140"/>
                <a:gd name="T32" fmla="*/ 49 w 102"/>
                <a:gd name="T33" fmla="*/ 52 h 140"/>
                <a:gd name="T34" fmla="*/ 57 w 102"/>
                <a:gd name="T35" fmla="*/ 52 h 140"/>
                <a:gd name="T36" fmla="*/ 64 w 102"/>
                <a:gd name="T37" fmla="*/ 44 h 140"/>
                <a:gd name="T38" fmla="*/ 57 w 102"/>
                <a:gd name="T39" fmla="*/ 35 h 140"/>
                <a:gd name="T40" fmla="*/ 49 w 102"/>
                <a:gd name="T41" fmla="*/ 26 h 140"/>
                <a:gd name="T42" fmla="*/ 32 w 102"/>
                <a:gd name="T43" fmla="*/ 26 h 140"/>
                <a:gd name="T44" fmla="*/ 32 w 102"/>
                <a:gd name="T45" fmla="*/ 17 h 140"/>
                <a:gd name="T46" fmla="*/ 25 w 102"/>
                <a:gd name="T47" fmla="*/ 0 h 140"/>
                <a:gd name="T48" fmla="*/ 17 w 102"/>
                <a:gd name="T49" fmla="*/ 0 h 140"/>
                <a:gd name="T50" fmla="*/ 8 w 102"/>
                <a:gd name="T51" fmla="*/ 0 h 140"/>
                <a:gd name="T52" fmla="*/ 8 w 102"/>
                <a:gd name="T53" fmla="*/ 26 h 140"/>
                <a:gd name="T54" fmla="*/ 0 w 102"/>
                <a:gd name="T55" fmla="*/ 17 h 14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2"/>
                <a:gd name="T85" fmla="*/ 0 h 140"/>
                <a:gd name="T86" fmla="*/ 102 w 102"/>
                <a:gd name="T87" fmla="*/ 140 h 14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2" h="140">
                  <a:moveTo>
                    <a:pt x="55" y="77"/>
                  </a:moveTo>
                  <a:lnTo>
                    <a:pt x="62" y="101"/>
                  </a:lnTo>
                  <a:lnTo>
                    <a:pt x="70" y="108"/>
                  </a:lnTo>
                  <a:lnTo>
                    <a:pt x="70" y="132"/>
                  </a:lnTo>
                  <a:lnTo>
                    <a:pt x="62" y="132"/>
                  </a:lnTo>
                  <a:lnTo>
                    <a:pt x="78" y="139"/>
                  </a:lnTo>
                  <a:lnTo>
                    <a:pt x="86" y="132"/>
                  </a:lnTo>
                  <a:lnTo>
                    <a:pt x="93" y="132"/>
                  </a:lnTo>
                  <a:lnTo>
                    <a:pt x="101" y="124"/>
                  </a:lnTo>
                  <a:lnTo>
                    <a:pt x="101" y="116"/>
                  </a:lnTo>
                  <a:lnTo>
                    <a:pt x="93" y="101"/>
                  </a:lnTo>
                  <a:lnTo>
                    <a:pt x="86" y="93"/>
                  </a:lnTo>
                  <a:lnTo>
                    <a:pt x="86" y="85"/>
                  </a:lnTo>
                  <a:lnTo>
                    <a:pt x="78" y="77"/>
                  </a:lnTo>
                  <a:lnTo>
                    <a:pt x="62" y="62"/>
                  </a:lnTo>
                  <a:lnTo>
                    <a:pt x="47" y="54"/>
                  </a:lnTo>
                  <a:lnTo>
                    <a:pt x="47" y="46"/>
                  </a:lnTo>
                  <a:lnTo>
                    <a:pt x="55" y="46"/>
                  </a:lnTo>
                  <a:lnTo>
                    <a:pt x="62" y="39"/>
                  </a:lnTo>
                  <a:lnTo>
                    <a:pt x="55" y="31"/>
                  </a:lnTo>
                  <a:lnTo>
                    <a:pt x="47" y="23"/>
                  </a:lnTo>
                  <a:lnTo>
                    <a:pt x="31" y="23"/>
                  </a:lnTo>
                  <a:lnTo>
                    <a:pt x="31" y="15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8" y="23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1" name="Freeform 1215"/>
            <p:cNvSpPr>
              <a:spLocks/>
            </p:cNvSpPr>
            <p:nvPr/>
          </p:nvSpPr>
          <p:spPr bwMode="auto">
            <a:xfrm>
              <a:off x="4457" y="2579"/>
              <a:ext cx="147" cy="98"/>
            </a:xfrm>
            <a:custGeom>
              <a:avLst/>
              <a:gdLst>
                <a:gd name="T0" fmla="*/ 0 w 141"/>
                <a:gd name="T1" fmla="*/ 73 h 86"/>
                <a:gd name="T2" fmla="*/ 0 w 141"/>
                <a:gd name="T3" fmla="*/ 73 h 86"/>
                <a:gd name="T4" fmla="*/ 8 w 141"/>
                <a:gd name="T5" fmla="*/ 81 h 86"/>
                <a:gd name="T6" fmla="*/ 23 w 141"/>
                <a:gd name="T7" fmla="*/ 81 h 86"/>
                <a:gd name="T8" fmla="*/ 23 w 141"/>
                <a:gd name="T9" fmla="*/ 73 h 86"/>
                <a:gd name="T10" fmla="*/ 30 w 141"/>
                <a:gd name="T11" fmla="*/ 73 h 86"/>
                <a:gd name="T12" fmla="*/ 30 w 141"/>
                <a:gd name="T13" fmla="*/ 65 h 86"/>
                <a:gd name="T14" fmla="*/ 54 w 141"/>
                <a:gd name="T15" fmla="*/ 56 h 86"/>
                <a:gd name="T16" fmla="*/ 62 w 141"/>
                <a:gd name="T17" fmla="*/ 41 h 86"/>
                <a:gd name="T18" fmla="*/ 69 w 141"/>
                <a:gd name="T19" fmla="*/ 32 h 86"/>
                <a:gd name="T20" fmla="*/ 77 w 141"/>
                <a:gd name="T21" fmla="*/ 49 h 86"/>
                <a:gd name="T22" fmla="*/ 84 w 141"/>
                <a:gd name="T23" fmla="*/ 32 h 86"/>
                <a:gd name="T24" fmla="*/ 92 w 141"/>
                <a:gd name="T25" fmla="*/ 41 h 86"/>
                <a:gd name="T26" fmla="*/ 84 w 141"/>
                <a:gd name="T27" fmla="*/ 32 h 86"/>
                <a:gd name="T28" fmla="*/ 92 w 141"/>
                <a:gd name="T29" fmla="*/ 24 h 86"/>
                <a:gd name="T30" fmla="*/ 107 w 141"/>
                <a:gd name="T31" fmla="*/ 0 h 86"/>
                <a:gd name="T32" fmla="*/ 107 w 141"/>
                <a:gd name="T33" fmla="*/ 8 h 86"/>
                <a:gd name="T34" fmla="*/ 116 w 141"/>
                <a:gd name="T35" fmla="*/ 0 h 86"/>
                <a:gd name="T36" fmla="*/ 122 w 141"/>
                <a:gd name="T37" fmla="*/ 8 h 86"/>
                <a:gd name="T38" fmla="*/ 122 w 141"/>
                <a:gd name="T39" fmla="*/ 17 h 86"/>
                <a:gd name="T40" fmla="*/ 130 w 141"/>
                <a:gd name="T41" fmla="*/ 17 h 86"/>
                <a:gd name="T42" fmla="*/ 146 w 141"/>
                <a:gd name="T43" fmla="*/ 24 h 86"/>
                <a:gd name="T44" fmla="*/ 138 w 141"/>
                <a:gd name="T45" fmla="*/ 32 h 86"/>
                <a:gd name="T46" fmla="*/ 130 w 141"/>
                <a:gd name="T47" fmla="*/ 32 h 86"/>
                <a:gd name="T48" fmla="*/ 138 w 141"/>
                <a:gd name="T49" fmla="*/ 41 h 86"/>
                <a:gd name="T50" fmla="*/ 130 w 141"/>
                <a:gd name="T51" fmla="*/ 41 h 86"/>
                <a:gd name="T52" fmla="*/ 122 w 141"/>
                <a:gd name="T53" fmla="*/ 41 h 86"/>
                <a:gd name="T54" fmla="*/ 116 w 141"/>
                <a:gd name="T55" fmla="*/ 41 h 86"/>
                <a:gd name="T56" fmla="*/ 92 w 141"/>
                <a:gd name="T57" fmla="*/ 41 h 86"/>
                <a:gd name="T58" fmla="*/ 77 w 141"/>
                <a:gd name="T59" fmla="*/ 81 h 86"/>
                <a:gd name="T60" fmla="*/ 69 w 141"/>
                <a:gd name="T61" fmla="*/ 89 h 86"/>
                <a:gd name="T62" fmla="*/ 62 w 141"/>
                <a:gd name="T63" fmla="*/ 89 h 86"/>
                <a:gd name="T64" fmla="*/ 54 w 141"/>
                <a:gd name="T65" fmla="*/ 81 h 86"/>
                <a:gd name="T66" fmla="*/ 46 w 141"/>
                <a:gd name="T67" fmla="*/ 81 h 86"/>
                <a:gd name="T68" fmla="*/ 30 w 141"/>
                <a:gd name="T69" fmla="*/ 97 h 86"/>
                <a:gd name="T70" fmla="*/ 16 w 141"/>
                <a:gd name="T71" fmla="*/ 97 h 86"/>
                <a:gd name="T72" fmla="*/ 8 w 141"/>
                <a:gd name="T73" fmla="*/ 89 h 86"/>
                <a:gd name="T74" fmla="*/ 0 w 141"/>
                <a:gd name="T75" fmla="*/ 73 h 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41"/>
                <a:gd name="T115" fmla="*/ 0 h 86"/>
                <a:gd name="T116" fmla="*/ 141 w 141"/>
                <a:gd name="T117" fmla="*/ 86 h 8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41" h="86">
                  <a:moveTo>
                    <a:pt x="0" y="64"/>
                  </a:moveTo>
                  <a:lnTo>
                    <a:pt x="0" y="64"/>
                  </a:lnTo>
                  <a:lnTo>
                    <a:pt x="8" y="71"/>
                  </a:lnTo>
                  <a:lnTo>
                    <a:pt x="22" y="71"/>
                  </a:lnTo>
                  <a:lnTo>
                    <a:pt x="22" y="64"/>
                  </a:lnTo>
                  <a:lnTo>
                    <a:pt x="29" y="64"/>
                  </a:lnTo>
                  <a:lnTo>
                    <a:pt x="29" y="57"/>
                  </a:lnTo>
                  <a:lnTo>
                    <a:pt x="52" y="49"/>
                  </a:lnTo>
                  <a:lnTo>
                    <a:pt x="59" y="36"/>
                  </a:lnTo>
                  <a:lnTo>
                    <a:pt x="66" y="28"/>
                  </a:lnTo>
                  <a:lnTo>
                    <a:pt x="74" y="43"/>
                  </a:lnTo>
                  <a:lnTo>
                    <a:pt x="81" y="28"/>
                  </a:lnTo>
                  <a:lnTo>
                    <a:pt x="88" y="36"/>
                  </a:lnTo>
                  <a:lnTo>
                    <a:pt x="81" y="28"/>
                  </a:lnTo>
                  <a:lnTo>
                    <a:pt x="88" y="21"/>
                  </a:lnTo>
                  <a:lnTo>
                    <a:pt x="103" y="0"/>
                  </a:lnTo>
                  <a:lnTo>
                    <a:pt x="103" y="7"/>
                  </a:lnTo>
                  <a:lnTo>
                    <a:pt x="111" y="0"/>
                  </a:lnTo>
                  <a:lnTo>
                    <a:pt x="117" y="7"/>
                  </a:lnTo>
                  <a:lnTo>
                    <a:pt x="117" y="15"/>
                  </a:lnTo>
                  <a:lnTo>
                    <a:pt x="125" y="15"/>
                  </a:lnTo>
                  <a:lnTo>
                    <a:pt x="140" y="21"/>
                  </a:lnTo>
                  <a:lnTo>
                    <a:pt x="132" y="28"/>
                  </a:lnTo>
                  <a:lnTo>
                    <a:pt x="125" y="28"/>
                  </a:lnTo>
                  <a:lnTo>
                    <a:pt x="132" y="36"/>
                  </a:lnTo>
                  <a:lnTo>
                    <a:pt x="125" y="36"/>
                  </a:lnTo>
                  <a:lnTo>
                    <a:pt x="117" y="36"/>
                  </a:lnTo>
                  <a:lnTo>
                    <a:pt x="111" y="36"/>
                  </a:lnTo>
                  <a:lnTo>
                    <a:pt x="88" y="36"/>
                  </a:lnTo>
                  <a:lnTo>
                    <a:pt x="74" y="71"/>
                  </a:lnTo>
                  <a:lnTo>
                    <a:pt x="66" y="78"/>
                  </a:lnTo>
                  <a:lnTo>
                    <a:pt x="59" y="78"/>
                  </a:lnTo>
                  <a:lnTo>
                    <a:pt x="52" y="71"/>
                  </a:lnTo>
                  <a:lnTo>
                    <a:pt x="44" y="71"/>
                  </a:lnTo>
                  <a:lnTo>
                    <a:pt x="29" y="85"/>
                  </a:lnTo>
                  <a:lnTo>
                    <a:pt x="15" y="85"/>
                  </a:lnTo>
                  <a:lnTo>
                    <a:pt x="8" y="78"/>
                  </a:lnTo>
                  <a:lnTo>
                    <a:pt x="0" y="6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2" name="Freeform 1216"/>
            <p:cNvSpPr>
              <a:spLocks/>
            </p:cNvSpPr>
            <p:nvPr/>
          </p:nvSpPr>
          <p:spPr bwMode="auto">
            <a:xfrm>
              <a:off x="4457" y="2579"/>
              <a:ext cx="155" cy="107"/>
            </a:xfrm>
            <a:custGeom>
              <a:avLst/>
              <a:gdLst>
                <a:gd name="T0" fmla="*/ 8 w 149"/>
                <a:gd name="T1" fmla="*/ 89 h 94"/>
                <a:gd name="T2" fmla="*/ 24 w 149"/>
                <a:gd name="T3" fmla="*/ 80 h 94"/>
                <a:gd name="T4" fmla="*/ 32 w 149"/>
                <a:gd name="T5" fmla="*/ 71 h 94"/>
                <a:gd name="T6" fmla="*/ 64 w 149"/>
                <a:gd name="T7" fmla="*/ 44 h 94"/>
                <a:gd name="T8" fmla="*/ 81 w 149"/>
                <a:gd name="T9" fmla="*/ 54 h 94"/>
                <a:gd name="T10" fmla="*/ 97 w 149"/>
                <a:gd name="T11" fmla="*/ 44 h 94"/>
                <a:gd name="T12" fmla="*/ 97 w 149"/>
                <a:gd name="T13" fmla="*/ 26 h 94"/>
                <a:gd name="T14" fmla="*/ 113 w 149"/>
                <a:gd name="T15" fmla="*/ 9 h 94"/>
                <a:gd name="T16" fmla="*/ 122 w 149"/>
                <a:gd name="T17" fmla="*/ 9 h 94"/>
                <a:gd name="T18" fmla="*/ 129 w 149"/>
                <a:gd name="T19" fmla="*/ 18 h 94"/>
                <a:gd name="T20" fmla="*/ 154 w 149"/>
                <a:gd name="T21" fmla="*/ 26 h 94"/>
                <a:gd name="T22" fmla="*/ 137 w 149"/>
                <a:gd name="T23" fmla="*/ 35 h 94"/>
                <a:gd name="T24" fmla="*/ 137 w 149"/>
                <a:gd name="T25" fmla="*/ 44 h 94"/>
                <a:gd name="T26" fmla="*/ 122 w 149"/>
                <a:gd name="T27" fmla="*/ 44 h 94"/>
                <a:gd name="T28" fmla="*/ 81 w 149"/>
                <a:gd name="T29" fmla="*/ 89 h 94"/>
                <a:gd name="T30" fmla="*/ 64 w 149"/>
                <a:gd name="T31" fmla="*/ 97 h 94"/>
                <a:gd name="T32" fmla="*/ 49 w 149"/>
                <a:gd name="T33" fmla="*/ 97 h 94"/>
                <a:gd name="T34" fmla="*/ 17 w 149"/>
                <a:gd name="T35" fmla="*/ 106 h 94"/>
                <a:gd name="T36" fmla="*/ 0 w 149"/>
                <a:gd name="T37" fmla="*/ 89 h 94"/>
                <a:gd name="T38" fmla="*/ 8 w 149"/>
                <a:gd name="T39" fmla="*/ 89 h 94"/>
                <a:gd name="T40" fmla="*/ 24 w 149"/>
                <a:gd name="T41" fmla="*/ 80 h 94"/>
                <a:gd name="T42" fmla="*/ 32 w 149"/>
                <a:gd name="T43" fmla="*/ 71 h 94"/>
                <a:gd name="T44" fmla="*/ 64 w 149"/>
                <a:gd name="T45" fmla="*/ 44 h 94"/>
                <a:gd name="T46" fmla="*/ 81 w 149"/>
                <a:gd name="T47" fmla="*/ 54 h 94"/>
                <a:gd name="T48" fmla="*/ 97 w 149"/>
                <a:gd name="T49" fmla="*/ 44 h 94"/>
                <a:gd name="T50" fmla="*/ 97 w 149"/>
                <a:gd name="T51" fmla="*/ 26 h 94"/>
                <a:gd name="T52" fmla="*/ 113 w 149"/>
                <a:gd name="T53" fmla="*/ 9 h 94"/>
                <a:gd name="T54" fmla="*/ 129 w 149"/>
                <a:gd name="T55" fmla="*/ 9 h 94"/>
                <a:gd name="T56" fmla="*/ 137 w 149"/>
                <a:gd name="T57" fmla="*/ 18 h 94"/>
                <a:gd name="T58" fmla="*/ 146 w 149"/>
                <a:gd name="T59" fmla="*/ 35 h 94"/>
                <a:gd name="T60" fmla="*/ 146 w 149"/>
                <a:gd name="T61" fmla="*/ 44 h 94"/>
                <a:gd name="T62" fmla="*/ 129 w 149"/>
                <a:gd name="T63" fmla="*/ 44 h 94"/>
                <a:gd name="T64" fmla="*/ 97 w 149"/>
                <a:gd name="T65" fmla="*/ 44 h 94"/>
                <a:gd name="T66" fmla="*/ 73 w 149"/>
                <a:gd name="T67" fmla="*/ 97 h 94"/>
                <a:gd name="T68" fmla="*/ 57 w 149"/>
                <a:gd name="T69" fmla="*/ 89 h 94"/>
                <a:gd name="T70" fmla="*/ 32 w 149"/>
                <a:gd name="T71" fmla="*/ 106 h 94"/>
                <a:gd name="T72" fmla="*/ 8 w 149"/>
                <a:gd name="T73" fmla="*/ 97 h 9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49"/>
                <a:gd name="T112" fmla="*/ 0 h 94"/>
                <a:gd name="T113" fmla="*/ 149 w 149"/>
                <a:gd name="T114" fmla="*/ 94 h 9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49" h="94">
                  <a:moveTo>
                    <a:pt x="8" y="78"/>
                  </a:moveTo>
                  <a:lnTo>
                    <a:pt x="8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31" y="70"/>
                  </a:lnTo>
                  <a:lnTo>
                    <a:pt x="31" y="62"/>
                  </a:lnTo>
                  <a:lnTo>
                    <a:pt x="55" y="62"/>
                  </a:lnTo>
                  <a:lnTo>
                    <a:pt x="62" y="39"/>
                  </a:lnTo>
                  <a:lnTo>
                    <a:pt x="70" y="39"/>
                  </a:lnTo>
                  <a:lnTo>
                    <a:pt x="78" y="47"/>
                  </a:lnTo>
                  <a:lnTo>
                    <a:pt x="86" y="31"/>
                  </a:lnTo>
                  <a:lnTo>
                    <a:pt x="93" y="39"/>
                  </a:lnTo>
                  <a:lnTo>
                    <a:pt x="86" y="31"/>
                  </a:lnTo>
                  <a:lnTo>
                    <a:pt x="93" y="23"/>
                  </a:lnTo>
                  <a:lnTo>
                    <a:pt x="109" y="0"/>
                  </a:lnTo>
                  <a:lnTo>
                    <a:pt x="109" y="8"/>
                  </a:lnTo>
                  <a:lnTo>
                    <a:pt x="117" y="0"/>
                  </a:lnTo>
                  <a:lnTo>
                    <a:pt x="117" y="8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32" y="16"/>
                  </a:lnTo>
                  <a:lnTo>
                    <a:pt x="148" y="23"/>
                  </a:lnTo>
                  <a:lnTo>
                    <a:pt x="140" y="31"/>
                  </a:lnTo>
                  <a:lnTo>
                    <a:pt x="132" y="31"/>
                  </a:lnTo>
                  <a:lnTo>
                    <a:pt x="140" y="39"/>
                  </a:lnTo>
                  <a:lnTo>
                    <a:pt x="132" y="39"/>
                  </a:lnTo>
                  <a:lnTo>
                    <a:pt x="124" y="39"/>
                  </a:lnTo>
                  <a:lnTo>
                    <a:pt x="117" y="39"/>
                  </a:lnTo>
                  <a:lnTo>
                    <a:pt x="93" y="39"/>
                  </a:lnTo>
                  <a:lnTo>
                    <a:pt x="78" y="78"/>
                  </a:lnTo>
                  <a:lnTo>
                    <a:pt x="70" y="85"/>
                  </a:lnTo>
                  <a:lnTo>
                    <a:pt x="62" y="85"/>
                  </a:lnTo>
                  <a:lnTo>
                    <a:pt x="55" y="85"/>
                  </a:lnTo>
                  <a:lnTo>
                    <a:pt x="47" y="85"/>
                  </a:lnTo>
                  <a:lnTo>
                    <a:pt x="31" y="93"/>
                  </a:lnTo>
                  <a:lnTo>
                    <a:pt x="16" y="93"/>
                  </a:lnTo>
                  <a:lnTo>
                    <a:pt x="8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8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31" y="70"/>
                  </a:lnTo>
                  <a:lnTo>
                    <a:pt x="31" y="62"/>
                  </a:lnTo>
                  <a:lnTo>
                    <a:pt x="55" y="54"/>
                  </a:lnTo>
                  <a:lnTo>
                    <a:pt x="62" y="39"/>
                  </a:lnTo>
                  <a:lnTo>
                    <a:pt x="70" y="31"/>
                  </a:lnTo>
                  <a:lnTo>
                    <a:pt x="78" y="47"/>
                  </a:lnTo>
                  <a:lnTo>
                    <a:pt x="86" y="31"/>
                  </a:lnTo>
                  <a:lnTo>
                    <a:pt x="93" y="39"/>
                  </a:lnTo>
                  <a:lnTo>
                    <a:pt x="86" y="31"/>
                  </a:lnTo>
                  <a:lnTo>
                    <a:pt x="93" y="23"/>
                  </a:lnTo>
                  <a:lnTo>
                    <a:pt x="109" y="0"/>
                  </a:lnTo>
                  <a:lnTo>
                    <a:pt x="109" y="8"/>
                  </a:lnTo>
                  <a:lnTo>
                    <a:pt x="117" y="0"/>
                  </a:lnTo>
                  <a:lnTo>
                    <a:pt x="124" y="8"/>
                  </a:lnTo>
                  <a:lnTo>
                    <a:pt x="124" y="16"/>
                  </a:lnTo>
                  <a:lnTo>
                    <a:pt x="132" y="16"/>
                  </a:lnTo>
                  <a:lnTo>
                    <a:pt x="148" y="23"/>
                  </a:lnTo>
                  <a:lnTo>
                    <a:pt x="140" y="31"/>
                  </a:lnTo>
                  <a:lnTo>
                    <a:pt x="132" y="31"/>
                  </a:lnTo>
                  <a:lnTo>
                    <a:pt x="140" y="39"/>
                  </a:lnTo>
                  <a:lnTo>
                    <a:pt x="132" y="39"/>
                  </a:lnTo>
                  <a:lnTo>
                    <a:pt x="124" y="39"/>
                  </a:lnTo>
                  <a:lnTo>
                    <a:pt x="117" y="39"/>
                  </a:lnTo>
                  <a:lnTo>
                    <a:pt x="93" y="39"/>
                  </a:lnTo>
                  <a:lnTo>
                    <a:pt x="78" y="78"/>
                  </a:lnTo>
                  <a:lnTo>
                    <a:pt x="70" y="85"/>
                  </a:lnTo>
                  <a:lnTo>
                    <a:pt x="62" y="85"/>
                  </a:lnTo>
                  <a:lnTo>
                    <a:pt x="55" y="78"/>
                  </a:lnTo>
                  <a:lnTo>
                    <a:pt x="47" y="78"/>
                  </a:lnTo>
                  <a:lnTo>
                    <a:pt x="31" y="93"/>
                  </a:lnTo>
                  <a:lnTo>
                    <a:pt x="16" y="93"/>
                  </a:lnTo>
                  <a:lnTo>
                    <a:pt x="8" y="85"/>
                  </a:lnTo>
                  <a:lnTo>
                    <a:pt x="0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03" name="Freeform 1217"/>
            <p:cNvSpPr>
              <a:spLocks/>
            </p:cNvSpPr>
            <p:nvPr/>
          </p:nvSpPr>
          <p:spPr bwMode="auto">
            <a:xfrm>
              <a:off x="4311" y="2579"/>
              <a:ext cx="58" cy="89"/>
            </a:xfrm>
            <a:custGeom>
              <a:avLst/>
              <a:gdLst>
                <a:gd name="T0" fmla="*/ 29 w 56"/>
                <a:gd name="T1" fmla="*/ 8 h 78"/>
                <a:gd name="T2" fmla="*/ 29 w 56"/>
                <a:gd name="T3" fmla="*/ 8 h 78"/>
                <a:gd name="T4" fmla="*/ 35 w 56"/>
                <a:gd name="T5" fmla="*/ 16 h 78"/>
                <a:gd name="T6" fmla="*/ 42 w 56"/>
                <a:gd name="T7" fmla="*/ 32 h 78"/>
                <a:gd name="T8" fmla="*/ 42 w 56"/>
                <a:gd name="T9" fmla="*/ 56 h 78"/>
                <a:gd name="T10" fmla="*/ 57 w 56"/>
                <a:gd name="T11" fmla="*/ 81 h 78"/>
                <a:gd name="T12" fmla="*/ 50 w 56"/>
                <a:gd name="T13" fmla="*/ 88 h 78"/>
                <a:gd name="T14" fmla="*/ 50 w 56"/>
                <a:gd name="T15" fmla="*/ 81 h 78"/>
                <a:gd name="T16" fmla="*/ 42 w 56"/>
                <a:gd name="T17" fmla="*/ 88 h 78"/>
                <a:gd name="T18" fmla="*/ 14 w 56"/>
                <a:gd name="T19" fmla="*/ 64 h 78"/>
                <a:gd name="T20" fmla="*/ 0 w 56"/>
                <a:gd name="T21" fmla="*/ 40 h 78"/>
                <a:gd name="T22" fmla="*/ 0 w 56"/>
                <a:gd name="T23" fmla="*/ 8 h 78"/>
                <a:gd name="T24" fmla="*/ 0 w 56"/>
                <a:gd name="T25" fmla="*/ 0 h 78"/>
                <a:gd name="T26" fmla="*/ 7 w 56"/>
                <a:gd name="T27" fmla="*/ 8 h 78"/>
                <a:gd name="T28" fmla="*/ 14 w 56"/>
                <a:gd name="T29" fmla="*/ 16 h 78"/>
                <a:gd name="T30" fmla="*/ 22 w 56"/>
                <a:gd name="T31" fmla="*/ 16 h 78"/>
                <a:gd name="T32" fmla="*/ 29 w 56"/>
                <a:gd name="T33" fmla="*/ 8 h 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6"/>
                <a:gd name="T52" fmla="*/ 0 h 78"/>
                <a:gd name="T53" fmla="*/ 56 w 56"/>
                <a:gd name="T54" fmla="*/ 78 h 7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6" h="78">
                  <a:moveTo>
                    <a:pt x="28" y="7"/>
                  </a:moveTo>
                  <a:lnTo>
                    <a:pt x="28" y="7"/>
                  </a:lnTo>
                  <a:lnTo>
                    <a:pt x="34" y="14"/>
                  </a:lnTo>
                  <a:lnTo>
                    <a:pt x="41" y="28"/>
                  </a:lnTo>
                  <a:lnTo>
                    <a:pt x="41" y="49"/>
                  </a:lnTo>
                  <a:lnTo>
                    <a:pt x="55" y="71"/>
                  </a:lnTo>
                  <a:lnTo>
                    <a:pt x="48" y="77"/>
                  </a:lnTo>
                  <a:lnTo>
                    <a:pt x="48" y="71"/>
                  </a:lnTo>
                  <a:lnTo>
                    <a:pt x="41" y="77"/>
                  </a:lnTo>
                  <a:lnTo>
                    <a:pt x="14" y="56"/>
                  </a:lnTo>
                  <a:lnTo>
                    <a:pt x="0" y="35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7"/>
                  </a:lnTo>
                  <a:lnTo>
                    <a:pt x="14" y="14"/>
                  </a:lnTo>
                  <a:lnTo>
                    <a:pt x="21" y="14"/>
                  </a:lnTo>
                  <a:lnTo>
                    <a:pt x="28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4" name="Freeform 1218"/>
            <p:cNvSpPr>
              <a:spLocks/>
            </p:cNvSpPr>
            <p:nvPr/>
          </p:nvSpPr>
          <p:spPr bwMode="auto">
            <a:xfrm>
              <a:off x="4311" y="2579"/>
              <a:ext cx="67" cy="98"/>
            </a:xfrm>
            <a:custGeom>
              <a:avLst/>
              <a:gdLst>
                <a:gd name="T0" fmla="*/ 34 w 64"/>
                <a:gd name="T1" fmla="*/ 9 h 86"/>
                <a:gd name="T2" fmla="*/ 41 w 64"/>
                <a:gd name="T3" fmla="*/ 18 h 86"/>
                <a:gd name="T4" fmla="*/ 49 w 64"/>
                <a:gd name="T5" fmla="*/ 35 h 86"/>
                <a:gd name="T6" fmla="*/ 49 w 64"/>
                <a:gd name="T7" fmla="*/ 62 h 86"/>
                <a:gd name="T8" fmla="*/ 66 w 64"/>
                <a:gd name="T9" fmla="*/ 89 h 86"/>
                <a:gd name="T10" fmla="*/ 58 w 64"/>
                <a:gd name="T11" fmla="*/ 97 h 86"/>
                <a:gd name="T12" fmla="*/ 58 w 64"/>
                <a:gd name="T13" fmla="*/ 89 h 86"/>
                <a:gd name="T14" fmla="*/ 49 w 64"/>
                <a:gd name="T15" fmla="*/ 97 h 86"/>
                <a:gd name="T16" fmla="*/ 17 w 64"/>
                <a:gd name="T17" fmla="*/ 71 h 86"/>
                <a:gd name="T18" fmla="*/ 0 w 64"/>
                <a:gd name="T19" fmla="*/ 44 h 86"/>
                <a:gd name="T20" fmla="*/ 0 w 64"/>
                <a:gd name="T21" fmla="*/ 9 h 86"/>
                <a:gd name="T22" fmla="*/ 0 w 64"/>
                <a:gd name="T23" fmla="*/ 0 h 86"/>
                <a:gd name="T24" fmla="*/ 8 w 64"/>
                <a:gd name="T25" fmla="*/ 9 h 86"/>
                <a:gd name="T26" fmla="*/ 17 w 64"/>
                <a:gd name="T27" fmla="*/ 18 h 86"/>
                <a:gd name="T28" fmla="*/ 25 w 64"/>
                <a:gd name="T29" fmla="*/ 18 h 86"/>
                <a:gd name="T30" fmla="*/ 34 w 64"/>
                <a:gd name="T31" fmla="*/ 9 h 86"/>
                <a:gd name="T32" fmla="*/ 41 w 64"/>
                <a:gd name="T33" fmla="*/ 18 h 86"/>
                <a:gd name="T34" fmla="*/ 49 w 64"/>
                <a:gd name="T35" fmla="*/ 35 h 86"/>
                <a:gd name="T36" fmla="*/ 49 w 64"/>
                <a:gd name="T37" fmla="*/ 62 h 86"/>
                <a:gd name="T38" fmla="*/ 66 w 64"/>
                <a:gd name="T39" fmla="*/ 89 h 86"/>
                <a:gd name="T40" fmla="*/ 58 w 64"/>
                <a:gd name="T41" fmla="*/ 97 h 86"/>
                <a:gd name="T42" fmla="*/ 58 w 64"/>
                <a:gd name="T43" fmla="*/ 89 h 86"/>
                <a:gd name="T44" fmla="*/ 49 w 64"/>
                <a:gd name="T45" fmla="*/ 97 h 86"/>
                <a:gd name="T46" fmla="*/ 17 w 64"/>
                <a:gd name="T47" fmla="*/ 71 h 86"/>
                <a:gd name="T48" fmla="*/ 0 w 64"/>
                <a:gd name="T49" fmla="*/ 44 h 86"/>
                <a:gd name="T50" fmla="*/ 0 w 64"/>
                <a:gd name="T51" fmla="*/ 9 h 86"/>
                <a:gd name="T52" fmla="*/ 0 w 64"/>
                <a:gd name="T53" fmla="*/ 0 h 86"/>
                <a:gd name="T54" fmla="*/ 8 w 64"/>
                <a:gd name="T55" fmla="*/ 9 h 86"/>
                <a:gd name="T56" fmla="*/ 17 w 64"/>
                <a:gd name="T57" fmla="*/ 18 h 86"/>
                <a:gd name="T58" fmla="*/ 25 w 64"/>
                <a:gd name="T59" fmla="*/ 18 h 86"/>
                <a:gd name="T60" fmla="*/ 34 w 64"/>
                <a:gd name="T61" fmla="*/ 9 h 8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64"/>
                <a:gd name="T94" fmla="*/ 0 h 86"/>
                <a:gd name="T95" fmla="*/ 64 w 64"/>
                <a:gd name="T96" fmla="*/ 86 h 8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64" h="86">
                  <a:moveTo>
                    <a:pt x="32" y="8"/>
                  </a:moveTo>
                  <a:lnTo>
                    <a:pt x="39" y="16"/>
                  </a:lnTo>
                  <a:lnTo>
                    <a:pt x="47" y="31"/>
                  </a:lnTo>
                  <a:lnTo>
                    <a:pt x="47" y="54"/>
                  </a:lnTo>
                  <a:lnTo>
                    <a:pt x="63" y="78"/>
                  </a:lnTo>
                  <a:lnTo>
                    <a:pt x="55" y="85"/>
                  </a:lnTo>
                  <a:lnTo>
                    <a:pt x="55" y="78"/>
                  </a:lnTo>
                  <a:lnTo>
                    <a:pt x="47" y="85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39" y="16"/>
                  </a:lnTo>
                  <a:lnTo>
                    <a:pt x="47" y="31"/>
                  </a:lnTo>
                  <a:lnTo>
                    <a:pt x="47" y="54"/>
                  </a:lnTo>
                  <a:lnTo>
                    <a:pt x="63" y="78"/>
                  </a:lnTo>
                  <a:lnTo>
                    <a:pt x="55" y="85"/>
                  </a:lnTo>
                  <a:lnTo>
                    <a:pt x="55" y="78"/>
                  </a:lnTo>
                  <a:lnTo>
                    <a:pt x="47" y="85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2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805" name="Group 1219"/>
            <p:cNvGrpSpPr>
              <a:grpSpLocks/>
            </p:cNvGrpSpPr>
            <p:nvPr/>
          </p:nvGrpSpPr>
          <p:grpSpPr bwMode="auto">
            <a:xfrm>
              <a:off x="3988" y="2147"/>
              <a:ext cx="130" cy="81"/>
              <a:chOff x="3818" y="1506"/>
              <a:chExt cx="125" cy="71"/>
            </a:xfrm>
          </p:grpSpPr>
          <p:sp>
            <p:nvSpPr>
              <p:cNvPr id="11072" name="Freeform 1220"/>
              <p:cNvSpPr>
                <a:spLocks/>
              </p:cNvSpPr>
              <p:nvPr/>
            </p:nvSpPr>
            <p:spPr bwMode="auto">
              <a:xfrm>
                <a:off x="3818" y="1506"/>
                <a:ext cx="117" cy="63"/>
              </a:xfrm>
              <a:custGeom>
                <a:avLst/>
                <a:gdLst>
                  <a:gd name="T0" fmla="*/ 15 w 117"/>
                  <a:gd name="T1" fmla="*/ 0 h 63"/>
                  <a:gd name="T2" fmla="*/ 15 w 117"/>
                  <a:gd name="T3" fmla="*/ 0 h 63"/>
                  <a:gd name="T4" fmla="*/ 15 w 117"/>
                  <a:gd name="T5" fmla="*/ 7 h 63"/>
                  <a:gd name="T6" fmla="*/ 15 w 117"/>
                  <a:gd name="T7" fmla="*/ 0 h 63"/>
                  <a:gd name="T8" fmla="*/ 29 w 117"/>
                  <a:gd name="T9" fmla="*/ 0 h 63"/>
                  <a:gd name="T10" fmla="*/ 44 w 117"/>
                  <a:gd name="T11" fmla="*/ 13 h 63"/>
                  <a:gd name="T12" fmla="*/ 51 w 117"/>
                  <a:gd name="T13" fmla="*/ 20 h 63"/>
                  <a:gd name="T14" fmla="*/ 58 w 117"/>
                  <a:gd name="T15" fmla="*/ 13 h 63"/>
                  <a:gd name="T16" fmla="*/ 58 w 117"/>
                  <a:gd name="T17" fmla="*/ 20 h 63"/>
                  <a:gd name="T18" fmla="*/ 73 w 117"/>
                  <a:gd name="T19" fmla="*/ 27 h 63"/>
                  <a:gd name="T20" fmla="*/ 80 w 117"/>
                  <a:gd name="T21" fmla="*/ 35 h 63"/>
                  <a:gd name="T22" fmla="*/ 94 w 117"/>
                  <a:gd name="T23" fmla="*/ 35 h 63"/>
                  <a:gd name="T24" fmla="*/ 102 w 117"/>
                  <a:gd name="T25" fmla="*/ 41 h 63"/>
                  <a:gd name="T26" fmla="*/ 116 w 117"/>
                  <a:gd name="T27" fmla="*/ 35 h 63"/>
                  <a:gd name="T28" fmla="*/ 109 w 117"/>
                  <a:gd name="T29" fmla="*/ 48 h 63"/>
                  <a:gd name="T30" fmla="*/ 116 w 117"/>
                  <a:gd name="T31" fmla="*/ 55 h 63"/>
                  <a:gd name="T32" fmla="*/ 109 w 117"/>
                  <a:gd name="T33" fmla="*/ 62 h 63"/>
                  <a:gd name="T34" fmla="*/ 102 w 117"/>
                  <a:gd name="T35" fmla="*/ 62 h 63"/>
                  <a:gd name="T36" fmla="*/ 65 w 117"/>
                  <a:gd name="T37" fmla="*/ 55 h 63"/>
                  <a:gd name="T38" fmla="*/ 58 w 117"/>
                  <a:gd name="T39" fmla="*/ 48 h 63"/>
                  <a:gd name="T40" fmla="*/ 36 w 117"/>
                  <a:gd name="T41" fmla="*/ 48 h 63"/>
                  <a:gd name="T42" fmla="*/ 0 w 117"/>
                  <a:gd name="T43" fmla="*/ 20 h 63"/>
                  <a:gd name="T44" fmla="*/ 0 w 117"/>
                  <a:gd name="T45" fmla="*/ 7 h 63"/>
                  <a:gd name="T46" fmla="*/ 15 w 117"/>
                  <a:gd name="T47" fmla="*/ 0 h 6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17"/>
                  <a:gd name="T73" fmla="*/ 0 h 63"/>
                  <a:gd name="T74" fmla="*/ 117 w 117"/>
                  <a:gd name="T75" fmla="*/ 63 h 6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17" h="63">
                    <a:moveTo>
                      <a:pt x="15" y="0"/>
                    </a:moveTo>
                    <a:lnTo>
                      <a:pt x="15" y="0"/>
                    </a:lnTo>
                    <a:lnTo>
                      <a:pt x="15" y="7"/>
                    </a:lnTo>
                    <a:lnTo>
                      <a:pt x="15" y="0"/>
                    </a:lnTo>
                    <a:lnTo>
                      <a:pt x="29" y="0"/>
                    </a:lnTo>
                    <a:lnTo>
                      <a:pt x="44" y="13"/>
                    </a:lnTo>
                    <a:lnTo>
                      <a:pt x="51" y="20"/>
                    </a:lnTo>
                    <a:lnTo>
                      <a:pt x="58" y="13"/>
                    </a:lnTo>
                    <a:lnTo>
                      <a:pt x="58" y="20"/>
                    </a:lnTo>
                    <a:lnTo>
                      <a:pt x="73" y="27"/>
                    </a:lnTo>
                    <a:lnTo>
                      <a:pt x="80" y="35"/>
                    </a:lnTo>
                    <a:lnTo>
                      <a:pt x="94" y="35"/>
                    </a:lnTo>
                    <a:lnTo>
                      <a:pt x="102" y="41"/>
                    </a:lnTo>
                    <a:lnTo>
                      <a:pt x="116" y="35"/>
                    </a:lnTo>
                    <a:lnTo>
                      <a:pt x="109" y="48"/>
                    </a:lnTo>
                    <a:lnTo>
                      <a:pt x="116" y="55"/>
                    </a:lnTo>
                    <a:lnTo>
                      <a:pt x="109" y="62"/>
                    </a:lnTo>
                    <a:lnTo>
                      <a:pt x="102" y="62"/>
                    </a:lnTo>
                    <a:lnTo>
                      <a:pt x="65" y="55"/>
                    </a:lnTo>
                    <a:lnTo>
                      <a:pt x="58" y="48"/>
                    </a:lnTo>
                    <a:lnTo>
                      <a:pt x="36" y="48"/>
                    </a:lnTo>
                    <a:lnTo>
                      <a:pt x="0" y="20"/>
                    </a:lnTo>
                    <a:lnTo>
                      <a:pt x="0" y="7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3" name="Freeform 1221"/>
              <p:cNvSpPr>
                <a:spLocks/>
              </p:cNvSpPr>
              <p:nvPr/>
            </p:nvSpPr>
            <p:spPr bwMode="auto">
              <a:xfrm>
                <a:off x="3834" y="1506"/>
                <a:ext cx="70" cy="47"/>
              </a:xfrm>
              <a:custGeom>
                <a:avLst/>
                <a:gdLst>
                  <a:gd name="T0" fmla="*/ 0 w 70"/>
                  <a:gd name="T1" fmla="*/ 8 h 47"/>
                  <a:gd name="T2" fmla="*/ 0 w 70"/>
                  <a:gd name="T3" fmla="*/ 8 h 47"/>
                  <a:gd name="T4" fmla="*/ 0 w 70"/>
                  <a:gd name="T5" fmla="*/ 0 h 47"/>
                  <a:gd name="T6" fmla="*/ 15 w 70"/>
                  <a:gd name="T7" fmla="*/ 8 h 47"/>
                  <a:gd name="T8" fmla="*/ 31 w 70"/>
                  <a:gd name="T9" fmla="*/ 15 h 47"/>
                  <a:gd name="T10" fmla="*/ 38 w 70"/>
                  <a:gd name="T11" fmla="*/ 23 h 47"/>
                  <a:gd name="T12" fmla="*/ 46 w 70"/>
                  <a:gd name="T13" fmla="*/ 15 h 47"/>
                  <a:gd name="T14" fmla="*/ 46 w 70"/>
                  <a:gd name="T15" fmla="*/ 31 h 47"/>
                  <a:gd name="T16" fmla="*/ 62 w 70"/>
                  <a:gd name="T17" fmla="*/ 31 h 47"/>
                  <a:gd name="T18" fmla="*/ 62 w 70"/>
                  <a:gd name="T19" fmla="*/ 39 h 47"/>
                  <a:gd name="T20" fmla="*/ 69 w 70"/>
                  <a:gd name="T21" fmla="*/ 39 h 47"/>
                  <a:gd name="T22" fmla="*/ 69 w 70"/>
                  <a:gd name="T23" fmla="*/ 46 h 4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0"/>
                  <a:gd name="T37" fmla="*/ 0 h 47"/>
                  <a:gd name="T38" fmla="*/ 70 w 70"/>
                  <a:gd name="T39" fmla="*/ 47 h 4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0" h="47">
                    <a:moveTo>
                      <a:pt x="0" y="8"/>
                    </a:moveTo>
                    <a:lnTo>
                      <a:pt x="0" y="8"/>
                    </a:lnTo>
                    <a:lnTo>
                      <a:pt x="0" y="0"/>
                    </a:lnTo>
                    <a:lnTo>
                      <a:pt x="15" y="8"/>
                    </a:lnTo>
                    <a:lnTo>
                      <a:pt x="31" y="15"/>
                    </a:lnTo>
                    <a:lnTo>
                      <a:pt x="38" y="23"/>
                    </a:lnTo>
                    <a:lnTo>
                      <a:pt x="46" y="15"/>
                    </a:lnTo>
                    <a:lnTo>
                      <a:pt x="46" y="31"/>
                    </a:lnTo>
                    <a:lnTo>
                      <a:pt x="62" y="31"/>
                    </a:lnTo>
                    <a:lnTo>
                      <a:pt x="62" y="39"/>
                    </a:lnTo>
                    <a:lnTo>
                      <a:pt x="69" y="39"/>
                    </a:lnTo>
                    <a:lnTo>
                      <a:pt x="69" y="4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4" name="Freeform 1222"/>
              <p:cNvSpPr>
                <a:spLocks/>
              </p:cNvSpPr>
              <p:nvPr/>
            </p:nvSpPr>
            <p:spPr bwMode="auto">
              <a:xfrm>
                <a:off x="3818" y="1506"/>
                <a:ext cx="125" cy="71"/>
              </a:xfrm>
              <a:custGeom>
                <a:avLst/>
                <a:gdLst>
                  <a:gd name="T0" fmla="*/ 85 w 125"/>
                  <a:gd name="T1" fmla="*/ 46 h 71"/>
                  <a:gd name="T2" fmla="*/ 101 w 125"/>
                  <a:gd name="T3" fmla="*/ 39 h 71"/>
                  <a:gd name="T4" fmla="*/ 109 w 125"/>
                  <a:gd name="T5" fmla="*/ 46 h 71"/>
                  <a:gd name="T6" fmla="*/ 124 w 125"/>
                  <a:gd name="T7" fmla="*/ 46 h 71"/>
                  <a:gd name="T8" fmla="*/ 116 w 125"/>
                  <a:gd name="T9" fmla="*/ 54 h 71"/>
                  <a:gd name="T10" fmla="*/ 116 w 125"/>
                  <a:gd name="T11" fmla="*/ 62 h 71"/>
                  <a:gd name="T12" fmla="*/ 124 w 125"/>
                  <a:gd name="T13" fmla="*/ 62 h 71"/>
                  <a:gd name="T14" fmla="*/ 116 w 125"/>
                  <a:gd name="T15" fmla="*/ 70 h 71"/>
                  <a:gd name="T16" fmla="*/ 109 w 125"/>
                  <a:gd name="T17" fmla="*/ 70 h 71"/>
                  <a:gd name="T18" fmla="*/ 70 w 125"/>
                  <a:gd name="T19" fmla="*/ 62 h 71"/>
                  <a:gd name="T20" fmla="*/ 62 w 125"/>
                  <a:gd name="T21" fmla="*/ 54 h 71"/>
                  <a:gd name="T22" fmla="*/ 39 w 125"/>
                  <a:gd name="T23" fmla="*/ 54 h 71"/>
                  <a:gd name="T24" fmla="*/ 0 w 125"/>
                  <a:gd name="T25" fmla="*/ 31 h 71"/>
                  <a:gd name="T26" fmla="*/ 0 w 125"/>
                  <a:gd name="T27" fmla="*/ 8 h 71"/>
                  <a:gd name="T28" fmla="*/ 16 w 125"/>
                  <a:gd name="T29" fmla="*/ 0 h 71"/>
                  <a:gd name="T30" fmla="*/ 16 w 125"/>
                  <a:gd name="T31" fmla="*/ 8 h 71"/>
                  <a:gd name="T32" fmla="*/ 16 w 125"/>
                  <a:gd name="T33" fmla="*/ 0 h 71"/>
                  <a:gd name="T34" fmla="*/ 31 w 125"/>
                  <a:gd name="T35" fmla="*/ 0 h 71"/>
                  <a:gd name="T36" fmla="*/ 47 w 125"/>
                  <a:gd name="T37" fmla="*/ 15 h 71"/>
                  <a:gd name="T38" fmla="*/ 54 w 125"/>
                  <a:gd name="T39" fmla="*/ 23 h 71"/>
                  <a:gd name="T40" fmla="*/ 62 w 125"/>
                  <a:gd name="T41" fmla="*/ 15 h 71"/>
                  <a:gd name="T42" fmla="*/ 62 w 125"/>
                  <a:gd name="T43" fmla="*/ 23 h 71"/>
                  <a:gd name="T44" fmla="*/ 78 w 125"/>
                  <a:gd name="T45" fmla="*/ 31 h 71"/>
                  <a:gd name="T46" fmla="*/ 85 w 125"/>
                  <a:gd name="T47" fmla="*/ 39 h 71"/>
                  <a:gd name="T48" fmla="*/ 101 w 125"/>
                  <a:gd name="T49" fmla="*/ 39 h 71"/>
                  <a:gd name="T50" fmla="*/ 109 w 125"/>
                  <a:gd name="T51" fmla="*/ 46 h 71"/>
                  <a:gd name="T52" fmla="*/ 124 w 125"/>
                  <a:gd name="T53" fmla="*/ 39 h 71"/>
                  <a:gd name="T54" fmla="*/ 116 w 125"/>
                  <a:gd name="T55" fmla="*/ 54 h 71"/>
                  <a:gd name="T56" fmla="*/ 124 w 125"/>
                  <a:gd name="T57" fmla="*/ 62 h 71"/>
                  <a:gd name="T58" fmla="*/ 116 w 125"/>
                  <a:gd name="T59" fmla="*/ 70 h 71"/>
                  <a:gd name="T60" fmla="*/ 109 w 125"/>
                  <a:gd name="T61" fmla="*/ 70 h 71"/>
                  <a:gd name="T62" fmla="*/ 70 w 125"/>
                  <a:gd name="T63" fmla="*/ 62 h 71"/>
                  <a:gd name="T64" fmla="*/ 62 w 125"/>
                  <a:gd name="T65" fmla="*/ 54 h 71"/>
                  <a:gd name="T66" fmla="*/ 39 w 125"/>
                  <a:gd name="T67" fmla="*/ 54 h 71"/>
                  <a:gd name="T68" fmla="*/ 0 w 125"/>
                  <a:gd name="T69" fmla="*/ 23 h 71"/>
                  <a:gd name="T70" fmla="*/ 0 w 125"/>
                  <a:gd name="T71" fmla="*/ 8 h 71"/>
                  <a:gd name="T72" fmla="*/ 16 w 125"/>
                  <a:gd name="T73" fmla="*/ 0 h 7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5"/>
                  <a:gd name="T112" fmla="*/ 0 h 71"/>
                  <a:gd name="T113" fmla="*/ 125 w 125"/>
                  <a:gd name="T114" fmla="*/ 71 h 7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5" h="71">
                    <a:moveTo>
                      <a:pt x="85" y="46"/>
                    </a:moveTo>
                    <a:lnTo>
                      <a:pt x="101" y="39"/>
                    </a:lnTo>
                    <a:lnTo>
                      <a:pt x="109" y="46"/>
                    </a:lnTo>
                    <a:lnTo>
                      <a:pt x="124" y="46"/>
                    </a:lnTo>
                    <a:lnTo>
                      <a:pt x="116" y="54"/>
                    </a:lnTo>
                    <a:lnTo>
                      <a:pt x="116" y="62"/>
                    </a:lnTo>
                    <a:lnTo>
                      <a:pt x="124" y="62"/>
                    </a:lnTo>
                    <a:lnTo>
                      <a:pt x="116" y="70"/>
                    </a:lnTo>
                    <a:lnTo>
                      <a:pt x="109" y="70"/>
                    </a:lnTo>
                    <a:lnTo>
                      <a:pt x="70" y="62"/>
                    </a:lnTo>
                    <a:lnTo>
                      <a:pt x="62" y="54"/>
                    </a:lnTo>
                    <a:lnTo>
                      <a:pt x="39" y="54"/>
                    </a:lnTo>
                    <a:lnTo>
                      <a:pt x="0" y="31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54" y="23"/>
                    </a:lnTo>
                    <a:lnTo>
                      <a:pt x="62" y="15"/>
                    </a:lnTo>
                    <a:lnTo>
                      <a:pt x="62" y="23"/>
                    </a:lnTo>
                    <a:lnTo>
                      <a:pt x="78" y="31"/>
                    </a:lnTo>
                    <a:lnTo>
                      <a:pt x="85" y="39"/>
                    </a:lnTo>
                    <a:lnTo>
                      <a:pt x="101" y="39"/>
                    </a:lnTo>
                    <a:lnTo>
                      <a:pt x="109" y="46"/>
                    </a:lnTo>
                    <a:lnTo>
                      <a:pt x="124" y="39"/>
                    </a:lnTo>
                    <a:lnTo>
                      <a:pt x="116" y="54"/>
                    </a:lnTo>
                    <a:lnTo>
                      <a:pt x="124" y="62"/>
                    </a:lnTo>
                    <a:lnTo>
                      <a:pt x="116" y="70"/>
                    </a:lnTo>
                    <a:lnTo>
                      <a:pt x="109" y="70"/>
                    </a:lnTo>
                    <a:lnTo>
                      <a:pt x="70" y="62"/>
                    </a:lnTo>
                    <a:lnTo>
                      <a:pt x="62" y="54"/>
                    </a:lnTo>
                    <a:lnTo>
                      <a:pt x="39" y="54"/>
                    </a:lnTo>
                    <a:lnTo>
                      <a:pt x="0" y="23"/>
                    </a:lnTo>
                    <a:lnTo>
                      <a:pt x="0" y="8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806" name="Group 1223"/>
            <p:cNvGrpSpPr>
              <a:grpSpLocks/>
            </p:cNvGrpSpPr>
            <p:nvPr/>
          </p:nvGrpSpPr>
          <p:grpSpPr bwMode="auto">
            <a:xfrm>
              <a:off x="4368" y="2666"/>
              <a:ext cx="1" cy="11"/>
              <a:chOff x="4183" y="1963"/>
              <a:chExt cx="1" cy="9"/>
            </a:xfrm>
          </p:grpSpPr>
          <p:sp>
            <p:nvSpPr>
              <p:cNvPr id="11070" name="Freeform 1224"/>
              <p:cNvSpPr>
                <a:spLocks/>
              </p:cNvSpPr>
              <p:nvPr/>
            </p:nvSpPr>
            <p:spPr bwMode="auto">
              <a:xfrm>
                <a:off x="4183" y="1963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71" name="Freeform 1225"/>
              <p:cNvSpPr>
                <a:spLocks/>
              </p:cNvSpPr>
              <p:nvPr/>
            </p:nvSpPr>
            <p:spPr bwMode="auto">
              <a:xfrm>
                <a:off x="4183" y="1964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7 h 8"/>
                  <a:gd name="T4" fmla="*/ 0 w 1"/>
                  <a:gd name="T5" fmla="*/ 0 h 8"/>
                  <a:gd name="T6" fmla="*/ 0 w 1"/>
                  <a:gd name="T7" fmla="*/ 7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8"/>
                  <a:gd name="T14" fmla="*/ 1 w 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8">
                    <a:moveTo>
                      <a:pt x="0" y="0"/>
                    </a:moveTo>
                    <a:lnTo>
                      <a:pt x="0" y="7"/>
                    </a:ln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807" name="Group 1226"/>
            <p:cNvGrpSpPr>
              <a:grpSpLocks/>
            </p:cNvGrpSpPr>
            <p:nvPr/>
          </p:nvGrpSpPr>
          <p:grpSpPr bwMode="auto">
            <a:xfrm>
              <a:off x="4271" y="2332"/>
              <a:ext cx="122" cy="266"/>
              <a:chOff x="4090" y="1669"/>
              <a:chExt cx="117" cy="234"/>
            </a:xfrm>
          </p:grpSpPr>
          <p:sp>
            <p:nvSpPr>
              <p:cNvPr id="11067" name="Freeform 1227"/>
              <p:cNvSpPr>
                <a:spLocks/>
              </p:cNvSpPr>
              <p:nvPr/>
            </p:nvSpPr>
            <p:spPr bwMode="auto">
              <a:xfrm>
                <a:off x="4090" y="1669"/>
                <a:ext cx="109" cy="226"/>
              </a:xfrm>
              <a:custGeom>
                <a:avLst/>
                <a:gdLst>
                  <a:gd name="T0" fmla="*/ 101 w 109"/>
                  <a:gd name="T1" fmla="*/ 98 h 226"/>
                  <a:gd name="T2" fmla="*/ 101 w 109"/>
                  <a:gd name="T3" fmla="*/ 98 h 226"/>
                  <a:gd name="T4" fmla="*/ 79 w 109"/>
                  <a:gd name="T5" fmla="*/ 98 h 226"/>
                  <a:gd name="T6" fmla="*/ 65 w 109"/>
                  <a:gd name="T7" fmla="*/ 104 h 226"/>
                  <a:gd name="T8" fmla="*/ 65 w 109"/>
                  <a:gd name="T9" fmla="*/ 112 h 226"/>
                  <a:gd name="T10" fmla="*/ 65 w 109"/>
                  <a:gd name="T11" fmla="*/ 120 h 226"/>
                  <a:gd name="T12" fmla="*/ 72 w 109"/>
                  <a:gd name="T13" fmla="*/ 127 h 226"/>
                  <a:gd name="T14" fmla="*/ 72 w 109"/>
                  <a:gd name="T15" fmla="*/ 134 h 226"/>
                  <a:gd name="T16" fmla="*/ 65 w 109"/>
                  <a:gd name="T17" fmla="*/ 134 h 226"/>
                  <a:gd name="T18" fmla="*/ 58 w 109"/>
                  <a:gd name="T19" fmla="*/ 120 h 226"/>
                  <a:gd name="T20" fmla="*/ 43 w 109"/>
                  <a:gd name="T21" fmla="*/ 120 h 226"/>
                  <a:gd name="T22" fmla="*/ 43 w 109"/>
                  <a:gd name="T23" fmla="*/ 112 h 226"/>
                  <a:gd name="T24" fmla="*/ 35 w 109"/>
                  <a:gd name="T25" fmla="*/ 112 h 226"/>
                  <a:gd name="T26" fmla="*/ 29 w 109"/>
                  <a:gd name="T27" fmla="*/ 112 h 226"/>
                  <a:gd name="T28" fmla="*/ 29 w 109"/>
                  <a:gd name="T29" fmla="*/ 127 h 226"/>
                  <a:gd name="T30" fmla="*/ 21 w 109"/>
                  <a:gd name="T31" fmla="*/ 157 h 226"/>
                  <a:gd name="T32" fmla="*/ 21 w 109"/>
                  <a:gd name="T33" fmla="*/ 172 h 226"/>
                  <a:gd name="T34" fmla="*/ 29 w 109"/>
                  <a:gd name="T35" fmla="*/ 172 h 226"/>
                  <a:gd name="T36" fmla="*/ 35 w 109"/>
                  <a:gd name="T37" fmla="*/ 202 h 226"/>
                  <a:gd name="T38" fmla="*/ 43 w 109"/>
                  <a:gd name="T39" fmla="*/ 210 h 226"/>
                  <a:gd name="T40" fmla="*/ 50 w 109"/>
                  <a:gd name="T41" fmla="*/ 210 h 226"/>
                  <a:gd name="T42" fmla="*/ 65 w 109"/>
                  <a:gd name="T43" fmla="*/ 217 h 226"/>
                  <a:gd name="T44" fmla="*/ 58 w 109"/>
                  <a:gd name="T45" fmla="*/ 225 h 226"/>
                  <a:gd name="T46" fmla="*/ 50 w 109"/>
                  <a:gd name="T47" fmla="*/ 225 h 226"/>
                  <a:gd name="T48" fmla="*/ 43 w 109"/>
                  <a:gd name="T49" fmla="*/ 217 h 226"/>
                  <a:gd name="T50" fmla="*/ 35 w 109"/>
                  <a:gd name="T51" fmla="*/ 210 h 226"/>
                  <a:gd name="T52" fmla="*/ 35 w 109"/>
                  <a:gd name="T53" fmla="*/ 217 h 226"/>
                  <a:gd name="T54" fmla="*/ 14 w 109"/>
                  <a:gd name="T55" fmla="*/ 187 h 226"/>
                  <a:gd name="T56" fmla="*/ 7 w 109"/>
                  <a:gd name="T57" fmla="*/ 187 h 226"/>
                  <a:gd name="T58" fmla="*/ 7 w 109"/>
                  <a:gd name="T59" fmla="*/ 180 h 226"/>
                  <a:gd name="T60" fmla="*/ 14 w 109"/>
                  <a:gd name="T61" fmla="*/ 157 h 226"/>
                  <a:gd name="T62" fmla="*/ 14 w 109"/>
                  <a:gd name="T63" fmla="*/ 150 h 226"/>
                  <a:gd name="T64" fmla="*/ 21 w 109"/>
                  <a:gd name="T65" fmla="*/ 134 h 226"/>
                  <a:gd name="T66" fmla="*/ 14 w 109"/>
                  <a:gd name="T67" fmla="*/ 112 h 226"/>
                  <a:gd name="T68" fmla="*/ 14 w 109"/>
                  <a:gd name="T69" fmla="*/ 104 h 226"/>
                  <a:gd name="T70" fmla="*/ 7 w 109"/>
                  <a:gd name="T71" fmla="*/ 98 h 226"/>
                  <a:gd name="T72" fmla="*/ 7 w 109"/>
                  <a:gd name="T73" fmla="*/ 90 h 226"/>
                  <a:gd name="T74" fmla="*/ 14 w 109"/>
                  <a:gd name="T75" fmla="*/ 68 h 226"/>
                  <a:gd name="T76" fmla="*/ 7 w 109"/>
                  <a:gd name="T77" fmla="*/ 68 h 226"/>
                  <a:gd name="T78" fmla="*/ 7 w 109"/>
                  <a:gd name="T79" fmla="*/ 52 h 226"/>
                  <a:gd name="T80" fmla="*/ 0 w 109"/>
                  <a:gd name="T81" fmla="*/ 44 h 226"/>
                  <a:gd name="T82" fmla="*/ 0 w 109"/>
                  <a:gd name="T83" fmla="*/ 38 h 226"/>
                  <a:gd name="T84" fmla="*/ 0 w 109"/>
                  <a:gd name="T85" fmla="*/ 14 h 226"/>
                  <a:gd name="T86" fmla="*/ 14 w 109"/>
                  <a:gd name="T87" fmla="*/ 14 h 226"/>
                  <a:gd name="T88" fmla="*/ 29 w 109"/>
                  <a:gd name="T89" fmla="*/ 8 h 226"/>
                  <a:gd name="T90" fmla="*/ 35 w 109"/>
                  <a:gd name="T91" fmla="*/ 0 h 226"/>
                  <a:gd name="T92" fmla="*/ 35 w 109"/>
                  <a:gd name="T93" fmla="*/ 8 h 226"/>
                  <a:gd name="T94" fmla="*/ 35 w 109"/>
                  <a:gd name="T95" fmla="*/ 14 h 226"/>
                  <a:gd name="T96" fmla="*/ 43 w 109"/>
                  <a:gd name="T97" fmla="*/ 14 h 226"/>
                  <a:gd name="T98" fmla="*/ 43 w 109"/>
                  <a:gd name="T99" fmla="*/ 44 h 226"/>
                  <a:gd name="T100" fmla="*/ 58 w 109"/>
                  <a:gd name="T101" fmla="*/ 38 h 226"/>
                  <a:gd name="T102" fmla="*/ 65 w 109"/>
                  <a:gd name="T103" fmla="*/ 44 h 226"/>
                  <a:gd name="T104" fmla="*/ 72 w 109"/>
                  <a:gd name="T105" fmla="*/ 38 h 226"/>
                  <a:gd name="T106" fmla="*/ 79 w 109"/>
                  <a:gd name="T107" fmla="*/ 38 h 226"/>
                  <a:gd name="T108" fmla="*/ 87 w 109"/>
                  <a:gd name="T109" fmla="*/ 38 h 226"/>
                  <a:gd name="T110" fmla="*/ 94 w 109"/>
                  <a:gd name="T111" fmla="*/ 44 h 226"/>
                  <a:gd name="T112" fmla="*/ 101 w 109"/>
                  <a:gd name="T113" fmla="*/ 68 h 226"/>
                  <a:gd name="T114" fmla="*/ 108 w 109"/>
                  <a:gd name="T115" fmla="*/ 74 h 226"/>
                  <a:gd name="T116" fmla="*/ 108 w 109"/>
                  <a:gd name="T117" fmla="*/ 98 h 226"/>
                  <a:gd name="T118" fmla="*/ 101 w 109"/>
                  <a:gd name="T119" fmla="*/ 98 h 2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9"/>
                  <a:gd name="T181" fmla="*/ 0 h 226"/>
                  <a:gd name="T182" fmla="*/ 109 w 109"/>
                  <a:gd name="T183" fmla="*/ 226 h 22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9" h="226">
                    <a:moveTo>
                      <a:pt x="101" y="98"/>
                    </a:moveTo>
                    <a:lnTo>
                      <a:pt x="101" y="98"/>
                    </a:lnTo>
                    <a:lnTo>
                      <a:pt x="79" y="98"/>
                    </a:lnTo>
                    <a:lnTo>
                      <a:pt x="65" y="104"/>
                    </a:lnTo>
                    <a:lnTo>
                      <a:pt x="65" y="112"/>
                    </a:lnTo>
                    <a:lnTo>
                      <a:pt x="65" y="120"/>
                    </a:lnTo>
                    <a:lnTo>
                      <a:pt x="72" y="127"/>
                    </a:lnTo>
                    <a:lnTo>
                      <a:pt x="72" y="134"/>
                    </a:lnTo>
                    <a:lnTo>
                      <a:pt x="65" y="134"/>
                    </a:lnTo>
                    <a:lnTo>
                      <a:pt x="58" y="120"/>
                    </a:lnTo>
                    <a:lnTo>
                      <a:pt x="43" y="120"/>
                    </a:lnTo>
                    <a:lnTo>
                      <a:pt x="43" y="112"/>
                    </a:lnTo>
                    <a:lnTo>
                      <a:pt x="35" y="112"/>
                    </a:lnTo>
                    <a:lnTo>
                      <a:pt x="29" y="112"/>
                    </a:lnTo>
                    <a:lnTo>
                      <a:pt x="29" y="127"/>
                    </a:lnTo>
                    <a:lnTo>
                      <a:pt x="21" y="157"/>
                    </a:lnTo>
                    <a:lnTo>
                      <a:pt x="21" y="172"/>
                    </a:lnTo>
                    <a:lnTo>
                      <a:pt x="29" y="172"/>
                    </a:lnTo>
                    <a:lnTo>
                      <a:pt x="35" y="202"/>
                    </a:lnTo>
                    <a:lnTo>
                      <a:pt x="43" y="210"/>
                    </a:lnTo>
                    <a:lnTo>
                      <a:pt x="50" y="210"/>
                    </a:lnTo>
                    <a:lnTo>
                      <a:pt x="65" y="217"/>
                    </a:lnTo>
                    <a:lnTo>
                      <a:pt x="58" y="225"/>
                    </a:lnTo>
                    <a:lnTo>
                      <a:pt x="50" y="225"/>
                    </a:lnTo>
                    <a:lnTo>
                      <a:pt x="43" y="217"/>
                    </a:lnTo>
                    <a:lnTo>
                      <a:pt x="35" y="210"/>
                    </a:lnTo>
                    <a:lnTo>
                      <a:pt x="35" y="217"/>
                    </a:lnTo>
                    <a:lnTo>
                      <a:pt x="14" y="187"/>
                    </a:lnTo>
                    <a:lnTo>
                      <a:pt x="7" y="187"/>
                    </a:lnTo>
                    <a:lnTo>
                      <a:pt x="7" y="180"/>
                    </a:lnTo>
                    <a:lnTo>
                      <a:pt x="14" y="157"/>
                    </a:lnTo>
                    <a:lnTo>
                      <a:pt x="14" y="150"/>
                    </a:lnTo>
                    <a:lnTo>
                      <a:pt x="21" y="134"/>
                    </a:lnTo>
                    <a:lnTo>
                      <a:pt x="14" y="112"/>
                    </a:lnTo>
                    <a:lnTo>
                      <a:pt x="14" y="104"/>
                    </a:lnTo>
                    <a:lnTo>
                      <a:pt x="7" y="98"/>
                    </a:lnTo>
                    <a:lnTo>
                      <a:pt x="7" y="90"/>
                    </a:lnTo>
                    <a:lnTo>
                      <a:pt x="14" y="68"/>
                    </a:lnTo>
                    <a:lnTo>
                      <a:pt x="7" y="68"/>
                    </a:lnTo>
                    <a:lnTo>
                      <a:pt x="7" y="52"/>
                    </a:lnTo>
                    <a:lnTo>
                      <a:pt x="0" y="44"/>
                    </a:lnTo>
                    <a:lnTo>
                      <a:pt x="0" y="38"/>
                    </a:lnTo>
                    <a:lnTo>
                      <a:pt x="0" y="14"/>
                    </a:lnTo>
                    <a:lnTo>
                      <a:pt x="14" y="14"/>
                    </a:lnTo>
                    <a:lnTo>
                      <a:pt x="29" y="8"/>
                    </a:lnTo>
                    <a:lnTo>
                      <a:pt x="35" y="0"/>
                    </a:lnTo>
                    <a:lnTo>
                      <a:pt x="35" y="8"/>
                    </a:lnTo>
                    <a:lnTo>
                      <a:pt x="35" y="14"/>
                    </a:lnTo>
                    <a:lnTo>
                      <a:pt x="43" y="14"/>
                    </a:lnTo>
                    <a:lnTo>
                      <a:pt x="43" y="44"/>
                    </a:lnTo>
                    <a:lnTo>
                      <a:pt x="58" y="38"/>
                    </a:lnTo>
                    <a:lnTo>
                      <a:pt x="65" y="44"/>
                    </a:lnTo>
                    <a:lnTo>
                      <a:pt x="72" y="38"/>
                    </a:lnTo>
                    <a:lnTo>
                      <a:pt x="79" y="38"/>
                    </a:lnTo>
                    <a:lnTo>
                      <a:pt x="87" y="38"/>
                    </a:lnTo>
                    <a:lnTo>
                      <a:pt x="94" y="44"/>
                    </a:lnTo>
                    <a:lnTo>
                      <a:pt x="101" y="68"/>
                    </a:lnTo>
                    <a:lnTo>
                      <a:pt x="108" y="74"/>
                    </a:lnTo>
                    <a:lnTo>
                      <a:pt x="108" y="98"/>
                    </a:lnTo>
                    <a:lnTo>
                      <a:pt x="101" y="98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8" name="Freeform 1228"/>
              <p:cNvSpPr>
                <a:spLocks/>
              </p:cNvSpPr>
              <p:nvPr/>
            </p:nvSpPr>
            <p:spPr bwMode="auto">
              <a:xfrm>
                <a:off x="4090" y="1669"/>
                <a:ext cx="86" cy="234"/>
              </a:xfrm>
              <a:custGeom>
                <a:avLst/>
                <a:gdLst>
                  <a:gd name="T0" fmla="*/ 85 w 86"/>
                  <a:gd name="T1" fmla="*/ 101 h 234"/>
                  <a:gd name="T2" fmla="*/ 85 w 86"/>
                  <a:gd name="T3" fmla="*/ 101 h 234"/>
                  <a:gd name="T4" fmla="*/ 70 w 86"/>
                  <a:gd name="T5" fmla="*/ 108 h 234"/>
                  <a:gd name="T6" fmla="*/ 70 w 86"/>
                  <a:gd name="T7" fmla="*/ 116 h 234"/>
                  <a:gd name="T8" fmla="*/ 70 w 86"/>
                  <a:gd name="T9" fmla="*/ 132 h 234"/>
                  <a:gd name="T10" fmla="*/ 77 w 86"/>
                  <a:gd name="T11" fmla="*/ 132 h 234"/>
                  <a:gd name="T12" fmla="*/ 77 w 86"/>
                  <a:gd name="T13" fmla="*/ 147 h 234"/>
                  <a:gd name="T14" fmla="*/ 70 w 86"/>
                  <a:gd name="T15" fmla="*/ 139 h 234"/>
                  <a:gd name="T16" fmla="*/ 62 w 86"/>
                  <a:gd name="T17" fmla="*/ 132 h 234"/>
                  <a:gd name="T18" fmla="*/ 46 w 86"/>
                  <a:gd name="T19" fmla="*/ 132 h 234"/>
                  <a:gd name="T20" fmla="*/ 46 w 86"/>
                  <a:gd name="T21" fmla="*/ 116 h 234"/>
                  <a:gd name="T22" fmla="*/ 38 w 86"/>
                  <a:gd name="T23" fmla="*/ 116 h 234"/>
                  <a:gd name="T24" fmla="*/ 31 w 86"/>
                  <a:gd name="T25" fmla="*/ 116 h 234"/>
                  <a:gd name="T26" fmla="*/ 31 w 86"/>
                  <a:gd name="T27" fmla="*/ 132 h 234"/>
                  <a:gd name="T28" fmla="*/ 23 w 86"/>
                  <a:gd name="T29" fmla="*/ 163 h 234"/>
                  <a:gd name="T30" fmla="*/ 23 w 86"/>
                  <a:gd name="T31" fmla="*/ 178 h 234"/>
                  <a:gd name="T32" fmla="*/ 31 w 86"/>
                  <a:gd name="T33" fmla="*/ 178 h 234"/>
                  <a:gd name="T34" fmla="*/ 38 w 86"/>
                  <a:gd name="T35" fmla="*/ 209 h 234"/>
                  <a:gd name="T36" fmla="*/ 46 w 86"/>
                  <a:gd name="T37" fmla="*/ 217 h 234"/>
                  <a:gd name="T38" fmla="*/ 54 w 86"/>
                  <a:gd name="T39" fmla="*/ 217 h 234"/>
                  <a:gd name="T40" fmla="*/ 70 w 86"/>
                  <a:gd name="T41" fmla="*/ 225 h 234"/>
                  <a:gd name="T42" fmla="*/ 62 w 86"/>
                  <a:gd name="T43" fmla="*/ 233 h 234"/>
                  <a:gd name="T44" fmla="*/ 54 w 86"/>
                  <a:gd name="T45" fmla="*/ 233 h 234"/>
                  <a:gd name="T46" fmla="*/ 46 w 86"/>
                  <a:gd name="T47" fmla="*/ 225 h 234"/>
                  <a:gd name="T48" fmla="*/ 38 w 86"/>
                  <a:gd name="T49" fmla="*/ 217 h 234"/>
                  <a:gd name="T50" fmla="*/ 38 w 86"/>
                  <a:gd name="T51" fmla="*/ 225 h 234"/>
                  <a:gd name="T52" fmla="*/ 15 w 86"/>
                  <a:gd name="T53" fmla="*/ 194 h 234"/>
                  <a:gd name="T54" fmla="*/ 7 w 86"/>
                  <a:gd name="T55" fmla="*/ 194 h 234"/>
                  <a:gd name="T56" fmla="*/ 7 w 86"/>
                  <a:gd name="T57" fmla="*/ 186 h 234"/>
                  <a:gd name="T58" fmla="*/ 15 w 86"/>
                  <a:gd name="T59" fmla="*/ 163 h 234"/>
                  <a:gd name="T60" fmla="*/ 15 w 86"/>
                  <a:gd name="T61" fmla="*/ 155 h 234"/>
                  <a:gd name="T62" fmla="*/ 23 w 86"/>
                  <a:gd name="T63" fmla="*/ 139 h 234"/>
                  <a:gd name="T64" fmla="*/ 15 w 86"/>
                  <a:gd name="T65" fmla="*/ 124 h 234"/>
                  <a:gd name="T66" fmla="*/ 15 w 86"/>
                  <a:gd name="T67" fmla="*/ 108 h 234"/>
                  <a:gd name="T68" fmla="*/ 7 w 86"/>
                  <a:gd name="T69" fmla="*/ 101 h 234"/>
                  <a:gd name="T70" fmla="*/ 7 w 86"/>
                  <a:gd name="T71" fmla="*/ 93 h 234"/>
                  <a:gd name="T72" fmla="*/ 15 w 86"/>
                  <a:gd name="T73" fmla="*/ 70 h 234"/>
                  <a:gd name="T74" fmla="*/ 7 w 86"/>
                  <a:gd name="T75" fmla="*/ 70 h 234"/>
                  <a:gd name="T76" fmla="*/ 7 w 86"/>
                  <a:gd name="T77" fmla="*/ 54 h 234"/>
                  <a:gd name="T78" fmla="*/ 0 w 86"/>
                  <a:gd name="T79" fmla="*/ 46 h 234"/>
                  <a:gd name="T80" fmla="*/ 0 w 86"/>
                  <a:gd name="T81" fmla="*/ 39 h 234"/>
                  <a:gd name="T82" fmla="*/ 0 w 86"/>
                  <a:gd name="T83" fmla="*/ 15 h 234"/>
                  <a:gd name="T84" fmla="*/ 15 w 86"/>
                  <a:gd name="T85" fmla="*/ 15 h 234"/>
                  <a:gd name="T86" fmla="*/ 31 w 86"/>
                  <a:gd name="T87" fmla="*/ 8 h 234"/>
                  <a:gd name="T88" fmla="*/ 38 w 86"/>
                  <a:gd name="T89" fmla="*/ 0 h 234"/>
                  <a:gd name="T90" fmla="*/ 38 w 86"/>
                  <a:gd name="T91" fmla="*/ 8 h 234"/>
                  <a:gd name="T92" fmla="*/ 38 w 86"/>
                  <a:gd name="T93" fmla="*/ 15 h 234"/>
                  <a:gd name="T94" fmla="*/ 46 w 86"/>
                  <a:gd name="T95" fmla="*/ 15 h 234"/>
                  <a:gd name="T96" fmla="*/ 46 w 86"/>
                  <a:gd name="T97" fmla="*/ 46 h 234"/>
                  <a:gd name="T98" fmla="*/ 62 w 86"/>
                  <a:gd name="T99" fmla="*/ 39 h 23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6"/>
                  <a:gd name="T151" fmla="*/ 0 h 234"/>
                  <a:gd name="T152" fmla="*/ 86 w 86"/>
                  <a:gd name="T153" fmla="*/ 234 h 23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6" h="234">
                    <a:moveTo>
                      <a:pt x="85" y="101"/>
                    </a:moveTo>
                    <a:lnTo>
                      <a:pt x="85" y="101"/>
                    </a:lnTo>
                    <a:lnTo>
                      <a:pt x="70" y="108"/>
                    </a:lnTo>
                    <a:lnTo>
                      <a:pt x="70" y="116"/>
                    </a:lnTo>
                    <a:lnTo>
                      <a:pt x="70" y="132"/>
                    </a:lnTo>
                    <a:lnTo>
                      <a:pt x="77" y="132"/>
                    </a:lnTo>
                    <a:lnTo>
                      <a:pt x="77" y="147"/>
                    </a:lnTo>
                    <a:lnTo>
                      <a:pt x="70" y="139"/>
                    </a:lnTo>
                    <a:lnTo>
                      <a:pt x="62" y="132"/>
                    </a:lnTo>
                    <a:lnTo>
                      <a:pt x="46" y="132"/>
                    </a:lnTo>
                    <a:lnTo>
                      <a:pt x="46" y="116"/>
                    </a:lnTo>
                    <a:lnTo>
                      <a:pt x="38" y="116"/>
                    </a:lnTo>
                    <a:lnTo>
                      <a:pt x="31" y="116"/>
                    </a:lnTo>
                    <a:lnTo>
                      <a:pt x="31" y="132"/>
                    </a:lnTo>
                    <a:lnTo>
                      <a:pt x="23" y="163"/>
                    </a:lnTo>
                    <a:lnTo>
                      <a:pt x="23" y="178"/>
                    </a:lnTo>
                    <a:lnTo>
                      <a:pt x="31" y="178"/>
                    </a:lnTo>
                    <a:lnTo>
                      <a:pt x="38" y="209"/>
                    </a:lnTo>
                    <a:lnTo>
                      <a:pt x="46" y="217"/>
                    </a:lnTo>
                    <a:lnTo>
                      <a:pt x="54" y="217"/>
                    </a:lnTo>
                    <a:lnTo>
                      <a:pt x="70" y="225"/>
                    </a:lnTo>
                    <a:lnTo>
                      <a:pt x="62" y="233"/>
                    </a:lnTo>
                    <a:lnTo>
                      <a:pt x="54" y="233"/>
                    </a:lnTo>
                    <a:lnTo>
                      <a:pt x="46" y="225"/>
                    </a:lnTo>
                    <a:lnTo>
                      <a:pt x="38" y="217"/>
                    </a:lnTo>
                    <a:lnTo>
                      <a:pt x="38" y="225"/>
                    </a:lnTo>
                    <a:lnTo>
                      <a:pt x="15" y="194"/>
                    </a:lnTo>
                    <a:lnTo>
                      <a:pt x="7" y="194"/>
                    </a:lnTo>
                    <a:lnTo>
                      <a:pt x="7" y="186"/>
                    </a:lnTo>
                    <a:lnTo>
                      <a:pt x="15" y="163"/>
                    </a:lnTo>
                    <a:lnTo>
                      <a:pt x="15" y="155"/>
                    </a:lnTo>
                    <a:lnTo>
                      <a:pt x="23" y="139"/>
                    </a:lnTo>
                    <a:lnTo>
                      <a:pt x="15" y="124"/>
                    </a:lnTo>
                    <a:lnTo>
                      <a:pt x="15" y="108"/>
                    </a:lnTo>
                    <a:lnTo>
                      <a:pt x="7" y="101"/>
                    </a:lnTo>
                    <a:lnTo>
                      <a:pt x="7" y="93"/>
                    </a:lnTo>
                    <a:lnTo>
                      <a:pt x="15" y="70"/>
                    </a:lnTo>
                    <a:lnTo>
                      <a:pt x="7" y="70"/>
                    </a:lnTo>
                    <a:lnTo>
                      <a:pt x="7" y="54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15"/>
                    </a:lnTo>
                    <a:lnTo>
                      <a:pt x="15" y="15"/>
                    </a:lnTo>
                    <a:lnTo>
                      <a:pt x="31" y="8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46" y="15"/>
                    </a:lnTo>
                    <a:lnTo>
                      <a:pt x="46" y="46"/>
                    </a:lnTo>
                    <a:lnTo>
                      <a:pt x="62" y="39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9" name="Freeform 1229"/>
              <p:cNvSpPr>
                <a:spLocks/>
              </p:cNvSpPr>
              <p:nvPr/>
            </p:nvSpPr>
            <p:spPr bwMode="auto">
              <a:xfrm>
                <a:off x="4090" y="1669"/>
                <a:ext cx="117" cy="234"/>
              </a:xfrm>
              <a:custGeom>
                <a:avLst/>
                <a:gdLst>
                  <a:gd name="T0" fmla="*/ 62 w 117"/>
                  <a:gd name="T1" fmla="*/ 39 h 234"/>
                  <a:gd name="T2" fmla="*/ 77 w 117"/>
                  <a:gd name="T3" fmla="*/ 39 h 234"/>
                  <a:gd name="T4" fmla="*/ 93 w 117"/>
                  <a:gd name="T5" fmla="*/ 39 h 234"/>
                  <a:gd name="T6" fmla="*/ 108 w 117"/>
                  <a:gd name="T7" fmla="*/ 70 h 234"/>
                  <a:gd name="T8" fmla="*/ 116 w 117"/>
                  <a:gd name="T9" fmla="*/ 101 h 234"/>
                  <a:gd name="T10" fmla="*/ 85 w 117"/>
                  <a:gd name="T11" fmla="*/ 101 h 234"/>
                  <a:gd name="T12" fmla="*/ 70 w 117"/>
                  <a:gd name="T13" fmla="*/ 116 h 234"/>
                  <a:gd name="T14" fmla="*/ 77 w 117"/>
                  <a:gd name="T15" fmla="*/ 132 h 234"/>
                  <a:gd name="T16" fmla="*/ 70 w 117"/>
                  <a:gd name="T17" fmla="*/ 139 h 234"/>
                  <a:gd name="T18" fmla="*/ 46 w 117"/>
                  <a:gd name="T19" fmla="*/ 124 h 234"/>
                  <a:gd name="T20" fmla="*/ 38 w 117"/>
                  <a:gd name="T21" fmla="*/ 116 h 234"/>
                  <a:gd name="T22" fmla="*/ 31 w 117"/>
                  <a:gd name="T23" fmla="*/ 132 h 234"/>
                  <a:gd name="T24" fmla="*/ 23 w 117"/>
                  <a:gd name="T25" fmla="*/ 178 h 234"/>
                  <a:gd name="T26" fmla="*/ 38 w 117"/>
                  <a:gd name="T27" fmla="*/ 209 h 234"/>
                  <a:gd name="T28" fmla="*/ 54 w 117"/>
                  <a:gd name="T29" fmla="*/ 217 h 234"/>
                  <a:gd name="T30" fmla="*/ 62 w 117"/>
                  <a:gd name="T31" fmla="*/ 233 h 234"/>
                  <a:gd name="T32" fmla="*/ 46 w 117"/>
                  <a:gd name="T33" fmla="*/ 225 h 234"/>
                  <a:gd name="T34" fmla="*/ 38 w 117"/>
                  <a:gd name="T35" fmla="*/ 225 h 234"/>
                  <a:gd name="T36" fmla="*/ 7 w 117"/>
                  <a:gd name="T37" fmla="*/ 194 h 234"/>
                  <a:gd name="T38" fmla="*/ 15 w 117"/>
                  <a:gd name="T39" fmla="*/ 163 h 234"/>
                  <a:gd name="T40" fmla="*/ 23 w 117"/>
                  <a:gd name="T41" fmla="*/ 139 h 234"/>
                  <a:gd name="T42" fmla="*/ 15 w 117"/>
                  <a:gd name="T43" fmla="*/ 108 h 234"/>
                  <a:gd name="T44" fmla="*/ 7 w 117"/>
                  <a:gd name="T45" fmla="*/ 93 h 234"/>
                  <a:gd name="T46" fmla="*/ 7 w 117"/>
                  <a:gd name="T47" fmla="*/ 70 h 234"/>
                  <a:gd name="T48" fmla="*/ 0 w 117"/>
                  <a:gd name="T49" fmla="*/ 46 h 234"/>
                  <a:gd name="T50" fmla="*/ 0 w 117"/>
                  <a:gd name="T51" fmla="*/ 15 h 234"/>
                  <a:gd name="T52" fmla="*/ 31 w 117"/>
                  <a:gd name="T53" fmla="*/ 8 h 234"/>
                  <a:gd name="T54" fmla="*/ 38 w 117"/>
                  <a:gd name="T55" fmla="*/ 8 h 234"/>
                  <a:gd name="T56" fmla="*/ 46 w 117"/>
                  <a:gd name="T57" fmla="*/ 15 h 234"/>
                  <a:gd name="T58" fmla="*/ 62 w 117"/>
                  <a:gd name="T59" fmla="*/ 39 h 234"/>
                  <a:gd name="T60" fmla="*/ 77 w 117"/>
                  <a:gd name="T61" fmla="*/ 39 h 234"/>
                  <a:gd name="T62" fmla="*/ 93 w 117"/>
                  <a:gd name="T63" fmla="*/ 39 h 234"/>
                  <a:gd name="T64" fmla="*/ 108 w 117"/>
                  <a:gd name="T65" fmla="*/ 70 h 234"/>
                  <a:gd name="T66" fmla="*/ 116 w 117"/>
                  <a:gd name="T67" fmla="*/ 101 h 23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17"/>
                  <a:gd name="T103" fmla="*/ 0 h 234"/>
                  <a:gd name="T104" fmla="*/ 117 w 117"/>
                  <a:gd name="T105" fmla="*/ 234 h 23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17" h="234">
                    <a:moveTo>
                      <a:pt x="62" y="39"/>
                    </a:moveTo>
                    <a:lnTo>
                      <a:pt x="62" y="39"/>
                    </a:lnTo>
                    <a:lnTo>
                      <a:pt x="70" y="46"/>
                    </a:lnTo>
                    <a:lnTo>
                      <a:pt x="77" y="39"/>
                    </a:lnTo>
                    <a:lnTo>
                      <a:pt x="85" y="39"/>
                    </a:lnTo>
                    <a:lnTo>
                      <a:pt x="93" y="39"/>
                    </a:lnTo>
                    <a:lnTo>
                      <a:pt x="101" y="46"/>
                    </a:lnTo>
                    <a:lnTo>
                      <a:pt x="108" y="70"/>
                    </a:lnTo>
                    <a:lnTo>
                      <a:pt x="116" y="77"/>
                    </a:lnTo>
                    <a:lnTo>
                      <a:pt x="116" y="101"/>
                    </a:lnTo>
                    <a:lnTo>
                      <a:pt x="108" y="101"/>
                    </a:lnTo>
                    <a:lnTo>
                      <a:pt x="85" y="101"/>
                    </a:lnTo>
                    <a:lnTo>
                      <a:pt x="70" y="108"/>
                    </a:lnTo>
                    <a:lnTo>
                      <a:pt x="70" y="116"/>
                    </a:lnTo>
                    <a:lnTo>
                      <a:pt x="70" y="124"/>
                    </a:lnTo>
                    <a:lnTo>
                      <a:pt x="77" y="132"/>
                    </a:lnTo>
                    <a:lnTo>
                      <a:pt x="77" y="139"/>
                    </a:lnTo>
                    <a:lnTo>
                      <a:pt x="70" y="139"/>
                    </a:lnTo>
                    <a:lnTo>
                      <a:pt x="62" y="124"/>
                    </a:lnTo>
                    <a:lnTo>
                      <a:pt x="46" y="124"/>
                    </a:lnTo>
                    <a:lnTo>
                      <a:pt x="46" y="116"/>
                    </a:lnTo>
                    <a:lnTo>
                      <a:pt x="38" y="116"/>
                    </a:lnTo>
                    <a:lnTo>
                      <a:pt x="31" y="116"/>
                    </a:lnTo>
                    <a:lnTo>
                      <a:pt x="31" y="132"/>
                    </a:lnTo>
                    <a:lnTo>
                      <a:pt x="23" y="163"/>
                    </a:lnTo>
                    <a:lnTo>
                      <a:pt x="23" y="178"/>
                    </a:lnTo>
                    <a:lnTo>
                      <a:pt x="31" y="178"/>
                    </a:lnTo>
                    <a:lnTo>
                      <a:pt x="38" y="209"/>
                    </a:lnTo>
                    <a:lnTo>
                      <a:pt x="46" y="217"/>
                    </a:lnTo>
                    <a:lnTo>
                      <a:pt x="54" y="217"/>
                    </a:lnTo>
                    <a:lnTo>
                      <a:pt x="70" y="225"/>
                    </a:lnTo>
                    <a:lnTo>
                      <a:pt x="62" y="233"/>
                    </a:lnTo>
                    <a:lnTo>
                      <a:pt x="54" y="233"/>
                    </a:lnTo>
                    <a:lnTo>
                      <a:pt x="46" y="225"/>
                    </a:lnTo>
                    <a:lnTo>
                      <a:pt x="38" y="217"/>
                    </a:lnTo>
                    <a:lnTo>
                      <a:pt x="38" y="225"/>
                    </a:lnTo>
                    <a:lnTo>
                      <a:pt x="15" y="194"/>
                    </a:lnTo>
                    <a:lnTo>
                      <a:pt x="7" y="194"/>
                    </a:lnTo>
                    <a:lnTo>
                      <a:pt x="7" y="186"/>
                    </a:lnTo>
                    <a:lnTo>
                      <a:pt x="15" y="163"/>
                    </a:lnTo>
                    <a:lnTo>
                      <a:pt x="15" y="155"/>
                    </a:lnTo>
                    <a:lnTo>
                      <a:pt x="23" y="139"/>
                    </a:lnTo>
                    <a:lnTo>
                      <a:pt x="15" y="116"/>
                    </a:lnTo>
                    <a:lnTo>
                      <a:pt x="15" y="108"/>
                    </a:lnTo>
                    <a:lnTo>
                      <a:pt x="7" y="101"/>
                    </a:lnTo>
                    <a:lnTo>
                      <a:pt x="7" y="93"/>
                    </a:lnTo>
                    <a:lnTo>
                      <a:pt x="15" y="70"/>
                    </a:lnTo>
                    <a:lnTo>
                      <a:pt x="7" y="70"/>
                    </a:lnTo>
                    <a:lnTo>
                      <a:pt x="7" y="54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0" y="15"/>
                    </a:lnTo>
                    <a:lnTo>
                      <a:pt x="15" y="15"/>
                    </a:lnTo>
                    <a:lnTo>
                      <a:pt x="31" y="8"/>
                    </a:lnTo>
                    <a:lnTo>
                      <a:pt x="38" y="0"/>
                    </a:lnTo>
                    <a:lnTo>
                      <a:pt x="38" y="8"/>
                    </a:lnTo>
                    <a:lnTo>
                      <a:pt x="38" y="15"/>
                    </a:lnTo>
                    <a:lnTo>
                      <a:pt x="46" y="15"/>
                    </a:lnTo>
                    <a:lnTo>
                      <a:pt x="46" y="46"/>
                    </a:lnTo>
                    <a:lnTo>
                      <a:pt x="62" y="39"/>
                    </a:lnTo>
                    <a:lnTo>
                      <a:pt x="70" y="46"/>
                    </a:lnTo>
                    <a:lnTo>
                      <a:pt x="77" y="39"/>
                    </a:lnTo>
                    <a:lnTo>
                      <a:pt x="85" y="39"/>
                    </a:lnTo>
                    <a:lnTo>
                      <a:pt x="93" y="39"/>
                    </a:lnTo>
                    <a:lnTo>
                      <a:pt x="101" y="46"/>
                    </a:lnTo>
                    <a:lnTo>
                      <a:pt x="108" y="70"/>
                    </a:lnTo>
                    <a:lnTo>
                      <a:pt x="116" y="77"/>
                    </a:lnTo>
                    <a:lnTo>
                      <a:pt x="116" y="101"/>
                    </a:lnTo>
                    <a:lnTo>
                      <a:pt x="108" y="10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808" name="Freeform 1230"/>
            <p:cNvSpPr>
              <a:spLocks/>
            </p:cNvSpPr>
            <p:nvPr/>
          </p:nvSpPr>
          <p:spPr bwMode="auto">
            <a:xfrm>
              <a:off x="4344" y="2288"/>
              <a:ext cx="106" cy="248"/>
            </a:xfrm>
            <a:custGeom>
              <a:avLst/>
              <a:gdLst>
                <a:gd name="T0" fmla="*/ 0 w 101"/>
                <a:gd name="T1" fmla="*/ 9 h 218"/>
                <a:gd name="T2" fmla="*/ 0 w 101"/>
                <a:gd name="T3" fmla="*/ 9 h 218"/>
                <a:gd name="T4" fmla="*/ 6 w 101"/>
                <a:gd name="T5" fmla="*/ 9 h 218"/>
                <a:gd name="T6" fmla="*/ 15 w 101"/>
                <a:gd name="T7" fmla="*/ 9 h 218"/>
                <a:gd name="T8" fmla="*/ 22 w 101"/>
                <a:gd name="T9" fmla="*/ 9 h 218"/>
                <a:gd name="T10" fmla="*/ 37 w 101"/>
                <a:gd name="T11" fmla="*/ 0 h 218"/>
                <a:gd name="T12" fmla="*/ 60 w 101"/>
                <a:gd name="T13" fmla="*/ 9 h 218"/>
                <a:gd name="T14" fmla="*/ 67 w 101"/>
                <a:gd name="T15" fmla="*/ 17 h 218"/>
                <a:gd name="T16" fmla="*/ 75 w 101"/>
                <a:gd name="T17" fmla="*/ 25 h 218"/>
                <a:gd name="T18" fmla="*/ 83 w 101"/>
                <a:gd name="T19" fmla="*/ 25 h 218"/>
                <a:gd name="T20" fmla="*/ 75 w 101"/>
                <a:gd name="T21" fmla="*/ 34 h 218"/>
                <a:gd name="T22" fmla="*/ 60 w 101"/>
                <a:gd name="T23" fmla="*/ 43 h 218"/>
                <a:gd name="T24" fmla="*/ 52 w 101"/>
                <a:gd name="T25" fmla="*/ 59 h 218"/>
                <a:gd name="T26" fmla="*/ 45 w 101"/>
                <a:gd name="T27" fmla="*/ 68 h 218"/>
                <a:gd name="T28" fmla="*/ 45 w 101"/>
                <a:gd name="T29" fmla="*/ 77 h 218"/>
                <a:gd name="T30" fmla="*/ 60 w 101"/>
                <a:gd name="T31" fmla="*/ 85 h 218"/>
                <a:gd name="T32" fmla="*/ 60 w 101"/>
                <a:gd name="T33" fmla="*/ 93 h 218"/>
                <a:gd name="T34" fmla="*/ 67 w 101"/>
                <a:gd name="T35" fmla="*/ 102 h 218"/>
                <a:gd name="T36" fmla="*/ 75 w 101"/>
                <a:gd name="T37" fmla="*/ 119 h 218"/>
                <a:gd name="T38" fmla="*/ 83 w 101"/>
                <a:gd name="T39" fmla="*/ 119 h 218"/>
                <a:gd name="T40" fmla="*/ 90 w 101"/>
                <a:gd name="T41" fmla="*/ 127 h 218"/>
                <a:gd name="T42" fmla="*/ 98 w 101"/>
                <a:gd name="T43" fmla="*/ 137 h 218"/>
                <a:gd name="T44" fmla="*/ 105 w 101"/>
                <a:gd name="T45" fmla="*/ 179 h 218"/>
                <a:gd name="T46" fmla="*/ 98 w 101"/>
                <a:gd name="T47" fmla="*/ 188 h 218"/>
                <a:gd name="T48" fmla="*/ 98 w 101"/>
                <a:gd name="T49" fmla="*/ 196 h 218"/>
                <a:gd name="T50" fmla="*/ 98 w 101"/>
                <a:gd name="T51" fmla="*/ 204 h 218"/>
                <a:gd name="T52" fmla="*/ 83 w 101"/>
                <a:gd name="T53" fmla="*/ 213 h 218"/>
                <a:gd name="T54" fmla="*/ 75 w 101"/>
                <a:gd name="T55" fmla="*/ 222 h 218"/>
                <a:gd name="T56" fmla="*/ 67 w 101"/>
                <a:gd name="T57" fmla="*/ 222 h 218"/>
                <a:gd name="T58" fmla="*/ 60 w 101"/>
                <a:gd name="T59" fmla="*/ 231 h 218"/>
                <a:gd name="T60" fmla="*/ 60 w 101"/>
                <a:gd name="T61" fmla="*/ 238 h 218"/>
                <a:gd name="T62" fmla="*/ 52 w 101"/>
                <a:gd name="T63" fmla="*/ 231 h 218"/>
                <a:gd name="T64" fmla="*/ 52 w 101"/>
                <a:gd name="T65" fmla="*/ 238 h 218"/>
                <a:gd name="T66" fmla="*/ 37 w 101"/>
                <a:gd name="T67" fmla="*/ 247 h 218"/>
                <a:gd name="T68" fmla="*/ 37 w 101"/>
                <a:gd name="T69" fmla="*/ 238 h 218"/>
                <a:gd name="T70" fmla="*/ 37 w 101"/>
                <a:gd name="T71" fmla="*/ 231 h 218"/>
                <a:gd name="T72" fmla="*/ 30 w 101"/>
                <a:gd name="T73" fmla="*/ 222 h 218"/>
                <a:gd name="T74" fmla="*/ 37 w 101"/>
                <a:gd name="T75" fmla="*/ 213 h 218"/>
                <a:gd name="T76" fmla="*/ 52 w 101"/>
                <a:gd name="T77" fmla="*/ 204 h 218"/>
                <a:gd name="T78" fmla="*/ 52 w 101"/>
                <a:gd name="T79" fmla="*/ 196 h 218"/>
                <a:gd name="T80" fmla="*/ 60 w 101"/>
                <a:gd name="T81" fmla="*/ 196 h 218"/>
                <a:gd name="T82" fmla="*/ 75 w 101"/>
                <a:gd name="T83" fmla="*/ 188 h 218"/>
                <a:gd name="T84" fmla="*/ 75 w 101"/>
                <a:gd name="T85" fmla="*/ 144 h 218"/>
                <a:gd name="T86" fmla="*/ 75 w 101"/>
                <a:gd name="T87" fmla="*/ 137 h 218"/>
                <a:gd name="T88" fmla="*/ 67 w 101"/>
                <a:gd name="T89" fmla="*/ 119 h 218"/>
                <a:gd name="T90" fmla="*/ 60 w 101"/>
                <a:gd name="T91" fmla="*/ 110 h 218"/>
                <a:gd name="T92" fmla="*/ 60 w 101"/>
                <a:gd name="T93" fmla="*/ 102 h 218"/>
                <a:gd name="T94" fmla="*/ 52 w 101"/>
                <a:gd name="T95" fmla="*/ 93 h 218"/>
                <a:gd name="T96" fmla="*/ 37 w 101"/>
                <a:gd name="T97" fmla="*/ 77 h 218"/>
                <a:gd name="T98" fmla="*/ 22 w 101"/>
                <a:gd name="T99" fmla="*/ 68 h 218"/>
                <a:gd name="T100" fmla="*/ 22 w 101"/>
                <a:gd name="T101" fmla="*/ 59 h 218"/>
                <a:gd name="T102" fmla="*/ 30 w 101"/>
                <a:gd name="T103" fmla="*/ 59 h 218"/>
                <a:gd name="T104" fmla="*/ 37 w 101"/>
                <a:gd name="T105" fmla="*/ 51 h 218"/>
                <a:gd name="T106" fmla="*/ 30 w 101"/>
                <a:gd name="T107" fmla="*/ 43 h 218"/>
                <a:gd name="T108" fmla="*/ 22 w 101"/>
                <a:gd name="T109" fmla="*/ 34 h 218"/>
                <a:gd name="T110" fmla="*/ 6 w 101"/>
                <a:gd name="T111" fmla="*/ 34 h 218"/>
                <a:gd name="T112" fmla="*/ 6 w 101"/>
                <a:gd name="T113" fmla="*/ 25 h 218"/>
                <a:gd name="T114" fmla="*/ 0 w 101"/>
                <a:gd name="T115" fmla="*/ 9 h 2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1"/>
                <a:gd name="T175" fmla="*/ 0 h 218"/>
                <a:gd name="T176" fmla="*/ 101 w 101"/>
                <a:gd name="T177" fmla="*/ 218 h 21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1" h="218">
                  <a:moveTo>
                    <a:pt x="0" y="8"/>
                  </a:moveTo>
                  <a:lnTo>
                    <a:pt x="0" y="8"/>
                  </a:lnTo>
                  <a:lnTo>
                    <a:pt x="6" y="8"/>
                  </a:lnTo>
                  <a:lnTo>
                    <a:pt x="14" y="8"/>
                  </a:lnTo>
                  <a:lnTo>
                    <a:pt x="21" y="8"/>
                  </a:lnTo>
                  <a:lnTo>
                    <a:pt x="35" y="0"/>
                  </a:lnTo>
                  <a:lnTo>
                    <a:pt x="57" y="8"/>
                  </a:lnTo>
                  <a:lnTo>
                    <a:pt x="64" y="15"/>
                  </a:lnTo>
                  <a:lnTo>
                    <a:pt x="71" y="22"/>
                  </a:lnTo>
                  <a:lnTo>
                    <a:pt x="79" y="22"/>
                  </a:lnTo>
                  <a:lnTo>
                    <a:pt x="71" y="30"/>
                  </a:lnTo>
                  <a:lnTo>
                    <a:pt x="57" y="38"/>
                  </a:lnTo>
                  <a:lnTo>
                    <a:pt x="50" y="52"/>
                  </a:lnTo>
                  <a:lnTo>
                    <a:pt x="43" y="60"/>
                  </a:lnTo>
                  <a:lnTo>
                    <a:pt x="43" y="68"/>
                  </a:lnTo>
                  <a:lnTo>
                    <a:pt x="57" y="75"/>
                  </a:lnTo>
                  <a:lnTo>
                    <a:pt x="57" y="82"/>
                  </a:lnTo>
                  <a:lnTo>
                    <a:pt x="64" y="90"/>
                  </a:lnTo>
                  <a:lnTo>
                    <a:pt x="71" y="105"/>
                  </a:lnTo>
                  <a:lnTo>
                    <a:pt x="79" y="105"/>
                  </a:lnTo>
                  <a:lnTo>
                    <a:pt x="86" y="112"/>
                  </a:lnTo>
                  <a:lnTo>
                    <a:pt x="93" y="120"/>
                  </a:lnTo>
                  <a:lnTo>
                    <a:pt x="100" y="157"/>
                  </a:lnTo>
                  <a:lnTo>
                    <a:pt x="93" y="165"/>
                  </a:lnTo>
                  <a:lnTo>
                    <a:pt x="93" y="172"/>
                  </a:lnTo>
                  <a:lnTo>
                    <a:pt x="93" y="179"/>
                  </a:lnTo>
                  <a:lnTo>
                    <a:pt x="79" y="187"/>
                  </a:lnTo>
                  <a:lnTo>
                    <a:pt x="71" y="195"/>
                  </a:lnTo>
                  <a:lnTo>
                    <a:pt x="64" y="195"/>
                  </a:lnTo>
                  <a:lnTo>
                    <a:pt x="57" y="203"/>
                  </a:lnTo>
                  <a:lnTo>
                    <a:pt x="57" y="209"/>
                  </a:lnTo>
                  <a:lnTo>
                    <a:pt x="50" y="203"/>
                  </a:lnTo>
                  <a:lnTo>
                    <a:pt x="50" y="209"/>
                  </a:lnTo>
                  <a:lnTo>
                    <a:pt x="35" y="217"/>
                  </a:lnTo>
                  <a:lnTo>
                    <a:pt x="35" y="209"/>
                  </a:lnTo>
                  <a:lnTo>
                    <a:pt x="35" y="203"/>
                  </a:lnTo>
                  <a:lnTo>
                    <a:pt x="29" y="195"/>
                  </a:lnTo>
                  <a:lnTo>
                    <a:pt x="35" y="187"/>
                  </a:lnTo>
                  <a:lnTo>
                    <a:pt x="50" y="179"/>
                  </a:lnTo>
                  <a:lnTo>
                    <a:pt x="50" y="172"/>
                  </a:lnTo>
                  <a:lnTo>
                    <a:pt x="57" y="172"/>
                  </a:lnTo>
                  <a:lnTo>
                    <a:pt x="71" y="165"/>
                  </a:lnTo>
                  <a:lnTo>
                    <a:pt x="71" y="127"/>
                  </a:lnTo>
                  <a:lnTo>
                    <a:pt x="71" y="120"/>
                  </a:lnTo>
                  <a:lnTo>
                    <a:pt x="64" y="105"/>
                  </a:lnTo>
                  <a:lnTo>
                    <a:pt x="57" y="97"/>
                  </a:lnTo>
                  <a:lnTo>
                    <a:pt x="57" y="90"/>
                  </a:lnTo>
                  <a:lnTo>
                    <a:pt x="50" y="82"/>
                  </a:lnTo>
                  <a:lnTo>
                    <a:pt x="35" y="68"/>
                  </a:lnTo>
                  <a:lnTo>
                    <a:pt x="21" y="60"/>
                  </a:lnTo>
                  <a:lnTo>
                    <a:pt x="21" y="52"/>
                  </a:lnTo>
                  <a:lnTo>
                    <a:pt x="29" y="52"/>
                  </a:lnTo>
                  <a:lnTo>
                    <a:pt x="35" y="45"/>
                  </a:lnTo>
                  <a:lnTo>
                    <a:pt x="29" y="38"/>
                  </a:lnTo>
                  <a:lnTo>
                    <a:pt x="21" y="30"/>
                  </a:lnTo>
                  <a:lnTo>
                    <a:pt x="6" y="30"/>
                  </a:lnTo>
                  <a:lnTo>
                    <a:pt x="6" y="22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09" name="Freeform 1231"/>
            <p:cNvSpPr>
              <a:spLocks/>
            </p:cNvSpPr>
            <p:nvPr/>
          </p:nvSpPr>
          <p:spPr bwMode="auto">
            <a:xfrm>
              <a:off x="4344" y="2288"/>
              <a:ext cx="114" cy="266"/>
            </a:xfrm>
            <a:custGeom>
              <a:avLst/>
              <a:gdLst>
                <a:gd name="T0" fmla="*/ 0 w 109"/>
                <a:gd name="T1" fmla="*/ 9 h 234"/>
                <a:gd name="T2" fmla="*/ 16 w 109"/>
                <a:gd name="T3" fmla="*/ 9 h 234"/>
                <a:gd name="T4" fmla="*/ 40 w 109"/>
                <a:gd name="T5" fmla="*/ 0 h 234"/>
                <a:gd name="T6" fmla="*/ 72 w 109"/>
                <a:gd name="T7" fmla="*/ 18 h 234"/>
                <a:gd name="T8" fmla="*/ 89 w 109"/>
                <a:gd name="T9" fmla="*/ 26 h 234"/>
                <a:gd name="T10" fmla="*/ 65 w 109"/>
                <a:gd name="T11" fmla="*/ 44 h 234"/>
                <a:gd name="T12" fmla="*/ 48 w 109"/>
                <a:gd name="T13" fmla="*/ 70 h 234"/>
                <a:gd name="T14" fmla="*/ 65 w 109"/>
                <a:gd name="T15" fmla="*/ 89 h 234"/>
                <a:gd name="T16" fmla="*/ 72 w 109"/>
                <a:gd name="T17" fmla="*/ 115 h 234"/>
                <a:gd name="T18" fmla="*/ 89 w 109"/>
                <a:gd name="T19" fmla="*/ 124 h 234"/>
                <a:gd name="T20" fmla="*/ 105 w 109"/>
                <a:gd name="T21" fmla="*/ 141 h 234"/>
                <a:gd name="T22" fmla="*/ 105 w 109"/>
                <a:gd name="T23" fmla="*/ 194 h 234"/>
                <a:gd name="T24" fmla="*/ 105 w 109"/>
                <a:gd name="T25" fmla="*/ 211 h 234"/>
                <a:gd name="T26" fmla="*/ 81 w 109"/>
                <a:gd name="T27" fmla="*/ 230 h 234"/>
                <a:gd name="T28" fmla="*/ 65 w 109"/>
                <a:gd name="T29" fmla="*/ 239 h 234"/>
                <a:gd name="T30" fmla="*/ 56 w 109"/>
                <a:gd name="T31" fmla="*/ 239 h 234"/>
                <a:gd name="T32" fmla="*/ 40 w 109"/>
                <a:gd name="T33" fmla="*/ 265 h 234"/>
                <a:gd name="T34" fmla="*/ 40 w 109"/>
                <a:gd name="T35" fmla="*/ 247 h 234"/>
                <a:gd name="T36" fmla="*/ 32 w 109"/>
                <a:gd name="T37" fmla="*/ 230 h 234"/>
                <a:gd name="T38" fmla="*/ 40 w 109"/>
                <a:gd name="T39" fmla="*/ 221 h 234"/>
                <a:gd name="T40" fmla="*/ 56 w 109"/>
                <a:gd name="T41" fmla="*/ 202 h 234"/>
                <a:gd name="T42" fmla="*/ 81 w 109"/>
                <a:gd name="T43" fmla="*/ 194 h 234"/>
                <a:gd name="T44" fmla="*/ 81 w 109"/>
                <a:gd name="T45" fmla="*/ 141 h 234"/>
                <a:gd name="T46" fmla="*/ 65 w 109"/>
                <a:gd name="T47" fmla="*/ 124 h 234"/>
                <a:gd name="T48" fmla="*/ 65 w 109"/>
                <a:gd name="T49" fmla="*/ 106 h 234"/>
                <a:gd name="T50" fmla="*/ 40 w 109"/>
                <a:gd name="T51" fmla="*/ 80 h 234"/>
                <a:gd name="T52" fmla="*/ 24 w 109"/>
                <a:gd name="T53" fmla="*/ 61 h 234"/>
                <a:gd name="T54" fmla="*/ 40 w 109"/>
                <a:gd name="T55" fmla="*/ 61 h 234"/>
                <a:gd name="T56" fmla="*/ 24 w 109"/>
                <a:gd name="T57" fmla="*/ 44 h 234"/>
                <a:gd name="T58" fmla="*/ 7 w 109"/>
                <a:gd name="T59" fmla="*/ 35 h 234"/>
                <a:gd name="T60" fmla="*/ 0 w 109"/>
                <a:gd name="T61" fmla="*/ 9 h 234"/>
                <a:gd name="T62" fmla="*/ 16 w 109"/>
                <a:gd name="T63" fmla="*/ 9 h 234"/>
                <a:gd name="T64" fmla="*/ 40 w 109"/>
                <a:gd name="T65" fmla="*/ 0 h 234"/>
                <a:gd name="T66" fmla="*/ 72 w 109"/>
                <a:gd name="T67" fmla="*/ 18 h 234"/>
                <a:gd name="T68" fmla="*/ 89 w 109"/>
                <a:gd name="T69" fmla="*/ 26 h 234"/>
                <a:gd name="T70" fmla="*/ 65 w 109"/>
                <a:gd name="T71" fmla="*/ 44 h 234"/>
                <a:gd name="T72" fmla="*/ 48 w 109"/>
                <a:gd name="T73" fmla="*/ 70 h 234"/>
                <a:gd name="T74" fmla="*/ 65 w 109"/>
                <a:gd name="T75" fmla="*/ 89 h 234"/>
                <a:gd name="T76" fmla="*/ 72 w 109"/>
                <a:gd name="T77" fmla="*/ 106 h 234"/>
                <a:gd name="T78" fmla="*/ 89 w 109"/>
                <a:gd name="T79" fmla="*/ 124 h 234"/>
                <a:gd name="T80" fmla="*/ 105 w 109"/>
                <a:gd name="T81" fmla="*/ 141 h 234"/>
                <a:gd name="T82" fmla="*/ 105 w 109"/>
                <a:gd name="T83" fmla="*/ 194 h 234"/>
                <a:gd name="T84" fmla="*/ 105 w 109"/>
                <a:gd name="T85" fmla="*/ 211 h 234"/>
                <a:gd name="T86" fmla="*/ 81 w 109"/>
                <a:gd name="T87" fmla="*/ 230 h 234"/>
                <a:gd name="T88" fmla="*/ 65 w 109"/>
                <a:gd name="T89" fmla="*/ 239 h 234"/>
                <a:gd name="T90" fmla="*/ 56 w 109"/>
                <a:gd name="T91" fmla="*/ 239 h 234"/>
                <a:gd name="T92" fmla="*/ 40 w 109"/>
                <a:gd name="T93" fmla="*/ 256 h 234"/>
                <a:gd name="T94" fmla="*/ 40 w 109"/>
                <a:gd name="T95" fmla="*/ 239 h 234"/>
                <a:gd name="T96" fmla="*/ 40 w 109"/>
                <a:gd name="T97" fmla="*/ 221 h 234"/>
                <a:gd name="T98" fmla="*/ 56 w 109"/>
                <a:gd name="T99" fmla="*/ 202 h 234"/>
                <a:gd name="T100" fmla="*/ 81 w 109"/>
                <a:gd name="T101" fmla="*/ 194 h 234"/>
                <a:gd name="T102" fmla="*/ 81 w 109"/>
                <a:gd name="T103" fmla="*/ 141 h 234"/>
                <a:gd name="T104" fmla="*/ 65 w 109"/>
                <a:gd name="T105" fmla="*/ 115 h 234"/>
                <a:gd name="T106" fmla="*/ 56 w 109"/>
                <a:gd name="T107" fmla="*/ 97 h 234"/>
                <a:gd name="T108" fmla="*/ 24 w 109"/>
                <a:gd name="T109" fmla="*/ 70 h 234"/>
                <a:gd name="T110" fmla="*/ 32 w 109"/>
                <a:gd name="T111" fmla="*/ 61 h 234"/>
                <a:gd name="T112" fmla="*/ 32 w 109"/>
                <a:gd name="T113" fmla="*/ 44 h 234"/>
                <a:gd name="T114" fmla="*/ 7 w 109"/>
                <a:gd name="T115" fmla="*/ 35 h 234"/>
                <a:gd name="T116" fmla="*/ 0 w 109"/>
                <a:gd name="T117" fmla="*/ 9 h 23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9"/>
                <a:gd name="T178" fmla="*/ 0 h 234"/>
                <a:gd name="T179" fmla="*/ 109 w 109"/>
                <a:gd name="T180" fmla="*/ 234 h 23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9" h="234">
                  <a:moveTo>
                    <a:pt x="0" y="8"/>
                  </a:moveTo>
                  <a:lnTo>
                    <a:pt x="0" y="8"/>
                  </a:lnTo>
                  <a:lnTo>
                    <a:pt x="7" y="8"/>
                  </a:lnTo>
                  <a:lnTo>
                    <a:pt x="15" y="8"/>
                  </a:lnTo>
                  <a:lnTo>
                    <a:pt x="23" y="8"/>
                  </a:lnTo>
                  <a:lnTo>
                    <a:pt x="38" y="0"/>
                  </a:lnTo>
                  <a:lnTo>
                    <a:pt x="62" y="8"/>
                  </a:lnTo>
                  <a:lnTo>
                    <a:pt x="69" y="16"/>
                  </a:lnTo>
                  <a:lnTo>
                    <a:pt x="77" y="23"/>
                  </a:lnTo>
                  <a:lnTo>
                    <a:pt x="85" y="23"/>
                  </a:lnTo>
                  <a:lnTo>
                    <a:pt x="77" y="31"/>
                  </a:lnTo>
                  <a:lnTo>
                    <a:pt x="62" y="39"/>
                  </a:lnTo>
                  <a:lnTo>
                    <a:pt x="54" y="54"/>
                  </a:lnTo>
                  <a:lnTo>
                    <a:pt x="46" y="62"/>
                  </a:lnTo>
                  <a:lnTo>
                    <a:pt x="46" y="70"/>
                  </a:lnTo>
                  <a:lnTo>
                    <a:pt x="62" y="78"/>
                  </a:lnTo>
                  <a:lnTo>
                    <a:pt x="62" y="85"/>
                  </a:lnTo>
                  <a:lnTo>
                    <a:pt x="69" y="101"/>
                  </a:lnTo>
                  <a:lnTo>
                    <a:pt x="77" y="109"/>
                  </a:lnTo>
                  <a:lnTo>
                    <a:pt x="85" y="109"/>
                  </a:lnTo>
                  <a:lnTo>
                    <a:pt x="93" y="116"/>
                  </a:lnTo>
                  <a:lnTo>
                    <a:pt x="100" y="124"/>
                  </a:lnTo>
                  <a:lnTo>
                    <a:pt x="108" y="163"/>
                  </a:lnTo>
                  <a:lnTo>
                    <a:pt x="100" y="171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85" y="194"/>
                  </a:lnTo>
                  <a:lnTo>
                    <a:pt x="77" y="202"/>
                  </a:lnTo>
                  <a:lnTo>
                    <a:pt x="69" y="202"/>
                  </a:lnTo>
                  <a:lnTo>
                    <a:pt x="62" y="210"/>
                  </a:lnTo>
                  <a:lnTo>
                    <a:pt x="62" y="217"/>
                  </a:lnTo>
                  <a:lnTo>
                    <a:pt x="54" y="210"/>
                  </a:lnTo>
                  <a:lnTo>
                    <a:pt x="54" y="217"/>
                  </a:lnTo>
                  <a:lnTo>
                    <a:pt x="38" y="233"/>
                  </a:lnTo>
                  <a:lnTo>
                    <a:pt x="38" y="225"/>
                  </a:lnTo>
                  <a:lnTo>
                    <a:pt x="38" y="217"/>
                  </a:lnTo>
                  <a:lnTo>
                    <a:pt x="38" y="210"/>
                  </a:lnTo>
                  <a:lnTo>
                    <a:pt x="31" y="202"/>
                  </a:lnTo>
                  <a:lnTo>
                    <a:pt x="38" y="202"/>
                  </a:lnTo>
                  <a:lnTo>
                    <a:pt x="38" y="194"/>
                  </a:lnTo>
                  <a:lnTo>
                    <a:pt x="54" y="194"/>
                  </a:lnTo>
                  <a:lnTo>
                    <a:pt x="54" y="178"/>
                  </a:lnTo>
                  <a:lnTo>
                    <a:pt x="62" y="178"/>
                  </a:lnTo>
                  <a:lnTo>
                    <a:pt x="77" y="171"/>
                  </a:lnTo>
                  <a:lnTo>
                    <a:pt x="77" y="132"/>
                  </a:lnTo>
                  <a:lnTo>
                    <a:pt x="77" y="124"/>
                  </a:lnTo>
                  <a:lnTo>
                    <a:pt x="69" y="109"/>
                  </a:lnTo>
                  <a:lnTo>
                    <a:pt x="62" y="109"/>
                  </a:lnTo>
                  <a:lnTo>
                    <a:pt x="62" y="101"/>
                  </a:lnTo>
                  <a:lnTo>
                    <a:pt x="62" y="93"/>
                  </a:lnTo>
                  <a:lnTo>
                    <a:pt x="54" y="93"/>
                  </a:lnTo>
                  <a:lnTo>
                    <a:pt x="38" y="70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31" y="54"/>
                  </a:lnTo>
                  <a:lnTo>
                    <a:pt x="38" y="54"/>
                  </a:lnTo>
                  <a:lnTo>
                    <a:pt x="31" y="39"/>
                  </a:lnTo>
                  <a:lnTo>
                    <a:pt x="23" y="39"/>
                  </a:lnTo>
                  <a:lnTo>
                    <a:pt x="7" y="39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0" y="8"/>
                  </a:lnTo>
                  <a:lnTo>
                    <a:pt x="7" y="8"/>
                  </a:lnTo>
                  <a:lnTo>
                    <a:pt x="15" y="8"/>
                  </a:lnTo>
                  <a:lnTo>
                    <a:pt x="23" y="8"/>
                  </a:lnTo>
                  <a:lnTo>
                    <a:pt x="38" y="0"/>
                  </a:lnTo>
                  <a:lnTo>
                    <a:pt x="62" y="8"/>
                  </a:lnTo>
                  <a:lnTo>
                    <a:pt x="69" y="16"/>
                  </a:lnTo>
                  <a:lnTo>
                    <a:pt x="77" y="23"/>
                  </a:lnTo>
                  <a:lnTo>
                    <a:pt x="85" y="23"/>
                  </a:lnTo>
                  <a:lnTo>
                    <a:pt x="77" y="31"/>
                  </a:lnTo>
                  <a:lnTo>
                    <a:pt x="62" y="39"/>
                  </a:lnTo>
                  <a:lnTo>
                    <a:pt x="54" y="54"/>
                  </a:lnTo>
                  <a:lnTo>
                    <a:pt x="46" y="62"/>
                  </a:lnTo>
                  <a:lnTo>
                    <a:pt x="46" y="70"/>
                  </a:lnTo>
                  <a:lnTo>
                    <a:pt x="62" y="78"/>
                  </a:lnTo>
                  <a:lnTo>
                    <a:pt x="62" y="85"/>
                  </a:lnTo>
                  <a:lnTo>
                    <a:pt x="69" y="93"/>
                  </a:lnTo>
                  <a:lnTo>
                    <a:pt x="77" y="109"/>
                  </a:lnTo>
                  <a:lnTo>
                    <a:pt x="85" y="109"/>
                  </a:lnTo>
                  <a:lnTo>
                    <a:pt x="93" y="116"/>
                  </a:lnTo>
                  <a:lnTo>
                    <a:pt x="100" y="124"/>
                  </a:lnTo>
                  <a:lnTo>
                    <a:pt x="108" y="163"/>
                  </a:lnTo>
                  <a:lnTo>
                    <a:pt x="100" y="171"/>
                  </a:lnTo>
                  <a:lnTo>
                    <a:pt x="100" y="178"/>
                  </a:lnTo>
                  <a:lnTo>
                    <a:pt x="100" y="186"/>
                  </a:lnTo>
                  <a:lnTo>
                    <a:pt x="85" y="194"/>
                  </a:lnTo>
                  <a:lnTo>
                    <a:pt x="77" y="202"/>
                  </a:lnTo>
                  <a:lnTo>
                    <a:pt x="69" y="202"/>
                  </a:lnTo>
                  <a:lnTo>
                    <a:pt x="62" y="210"/>
                  </a:lnTo>
                  <a:lnTo>
                    <a:pt x="62" y="217"/>
                  </a:lnTo>
                  <a:lnTo>
                    <a:pt x="54" y="210"/>
                  </a:lnTo>
                  <a:lnTo>
                    <a:pt x="54" y="217"/>
                  </a:lnTo>
                  <a:lnTo>
                    <a:pt x="38" y="225"/>
                  </a:lnTo>
                  <a:lnTo>
                    <a:pt x="38" y="217"/>
                  </a:lnTo>
                  <a:lnTo>
                    <a:pt x="38" y="210"/>
                  </a:lnTo>
                  <a:lnTo>
                    <a:pt x="31" y="202"/>
                  </a:lnTo>
                  <a:lnTo>
                    <a:pt x="38" y="194"/>
                  </a:lnTo>
                  <a:lnTo>
                    <a:pt x="54" y="186"/>
                  </a:lnTo>
                  <a:lnTo>
                    <a:pt x="54" y="178"/>
                  </a:lnTo>
                  <a:lnTo>
                    <a:pt x="62" y="178"/>
                  </a:lnTo>
                  <a:lnTo>
                    <a:pt x="77" y="171"/>
                  </a:lnTo>
                  <a:lnTo>
                    <a:pt x="77" y="132"/>
                  </a:lnTo>
                  <a:lnTo>
                    <a:pt x="77" y="124"/>
                  </a:lnTo>
                  <a:lnTo>
                    <a:pt x="69" y="109"/>
                  </a:lnTo>
                  <a:lnTo>
                    <a:pt x="62" y="101"/>
                  </a:lnTo>
                  <a:lnTo>
                    <a:pt x="62" y="93"/>
                  </a:lnTo>
                  <a:lnTo>
                    <a:pt x="54" y="85"/>
                  </a:lnTo>
                  <a:lnTo>
                    <a:pt x="38" y="70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31" y="54"/>
                  </a:lnTo>
                  <a:lnTo>
                    <a:pt x="38" y="47"/>
                  </a:lnTo>
                  <a:lnTo>
                    <a:pt x="31" y="39"/>
                  </a:lnTo>
                  <a:lnTo>
                    <a:pt x="23" y="31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810" name="Group 1232"/>
            <p:cNvGrpSpPr>
              <a:grpSpLocks/>
            </p:cNvGrpSpPr>
            <p:nvPr/>
          </p:nvGrpSpPr>
          <p:grpSpPr bwMode="auto">
            <a:xfrm>
              <a:off x="5693" y="2931"/>
              <a:ext cx="26" cy="10"/>
              <a:chOff x="5455" y="2196"/>
              <a:chExt cx="25" cy="9"/>
            </a:xfrm>
          </p:grpSpPr>
          <p:sp>
            <p:nvSpPr>
              <p:cNvPr id="11062" name="Freeform 1233"/>
              <p:cNvSpPr>
                <a:spLocks/>
              </p:cNvSpPr>
              <p:nvPr/>
            </p:nvSpPr>
            <p:spPr bwMode="auto">
              <a:xfrm>
                <a:off x="5455" y="219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1"/>
                  <a:gd name="T20" fmla="*/ 1 w 1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3" name="Freeform 1234"/>
              <p:cNvSpPr>
                <a:spLocks/>
              </p:cNvSpPr>
              <p:nvPr/>
            </p:nvSpPr>
            <p:spPr bwMode="auto">
              <a:xfrm>
                <a:off x="5455" y="2196"/>
                <a:ext cx="9" cy="9"/>
              </a:xfrm>
              <a:custGeom>
                <a:avLst/>
                <a:gdLst>
                  <a:gd name="T0" fmla="*/ 8 w 9"/>
                  <a:gd name="T1" fmla="*/ 0 h 9"/>
                  <a:gd name="T2" fmla="*/ 8 w 9"/>
                  <a:gd name="T3" fmla="*/ 0 h 9"/>
                  <a:gd name="T4" fmla="*/ 8 w 9"/>
                  <a:gd name="T5" fmla="*/ 8 h 9"/>
                  <a:gd name="T6" fmla="*/ 0 w 9"/>
                  <a:gd name="T7" fmla="*/ 8 h 9"/>
                  <a:gd name="T8" fmla="*/ 0 w 9"/>
                  <a:gd name="T9" fmla="*/ 0 h 9"/>
                  <a:gd name="T10" fmla="*/ 8 w 9"/>
                  <a:gd name="T11" fmla="*/ 0 h 9"/>
                  <a:gd name="T12" fmla="*/ 8 w 9"/>
                  <a:gd name="T13" fmla="*/ 8 h 9"/>
                  <a:gd name="T14" fmla="*/ 0 w 9"/>
                  <a:gd name="T15" fmla="*/ 8 h 9"/>
                  <a:gd name="T16" fmla="*/ 0 w 9"/>
                  <a:gd name="T17" fmla="*/ 0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9"/>
                  <a:gd name="T29" fmla="*/ 9 w 9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9">
                    <a:moveTo>
                      <a:pt x="8" y="0"/>
                    </a:move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4" name="Freeform 1235"/>
              <p:cNvSpPr>
                <a:spLocks/>
              </p:cNvSpPr>
              <p:nvPr/>
            </p:nvSpPr>
            <p:spPr bwMode="auto">
              <a:xfrm>
                <a:off x="5463" y="2204"/>
                <a:ext cx="9" cy="1"/>
              </a:xfrm>
              <a:custGeom>
                <a:avLst/>
                <a:gdLst>
                  <a:gd name="T0" fmla="*/ 4 w 9"/>
                  <a:gd name="T1" fmla="*/ 0 h 1"/>
                  <a:gd name="T2" fmla="*/ 4 w 9"/>
                  <a:gd name="T3" fmla="*/ 0 h 1"/>
                  <a:gd name="T4" fmla="*/ 8 w 9"/>
                  <a:gd name="T5" fmla="*/ 0 h 1"/>
                  <a:gd name="T6" fmla="*/ 0 w 9"/>
                  <a:gd name="T7" fmla="*/ 0 h 1"/>
                  <a:gd name="T8" fmla="*/ 4 w 9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"/>
                  <a:gd name="T17" fmla="*/ 9 w 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">
                    <a:moveTo>
                      <a:pt x="4" y="0"/>
                    </a:moveTo>
                    <a:lnTo>
                      <a:pt x="4" y="0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5" name="Freeform 1236"/>
              <p:cNvSpPr>
                <a:spLocks/>
              </p:cNvSpPr>
              <p:nvPr/>
            </p:nvSpPr>
            <p:spPr bwMode="auto">
              <a:xfrm>
                <a:off x="5463" y="2204"/>
                <a:ext cx="17" cy="1"/>
              </a:xfrm>
              <a:custGeom>
                <a:avLst/>
                <a:gdLst>
                  <a:gd name="T0" fmla="*/ 16 w 17"/>
                  <a:gd name="T1" fmla="*/ 0 h 1"/>
                  <a:gd name="T2" fmla="*/ 16 w 17"/>
                  <a:gd name="T3" fmla="*/ 0 h 1"/>
                  <a:gd name="T4" fmla="*/ 0 w 17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"/>
                  <a:gd name="T11" fmla="*/ 17 w 1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">
                    <a:moveTo>
                      <a:pt x="16" y="0"/>
                    </a:moveTo>
                    <a:lnTo>
                      <a:pt x="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6" name="Freeform 1237"/>
              <p:cNvSpPr>
                <a:spLocks/>
              </p:cNvSpPr>
              <p:nvPr/>
            </p:nvSpPr>
            <p:spPr bwMode="auto">
              <a:xfrm>
                <a:off x="5463" y="2204"/>
                <a:ext cx="17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8 w 17"/>
                  <a:gd name="T5" fmla="*/ 0 h 1"/>
                  <a:gd name="T6" fmla="*/ 16 w 17"/>
                  <a:gd name="T7" fmla="*/ 0 h 1"/>
                  <a:gd name="T8" fmla="*/ 0 w 17"/>
                  <a:gd name="T9" fmla="*/ 0 h 1"/>
                  <a:gd name="T10" fmla="*/ 8 w 1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"/>
                  <a:gd name="T20" fmla="*/ 17 w 1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811" name="Freeform 1238"/>
            <p:cNvSpPr>
              <a:spLocks/>
            </p:cNvSpPr>
            <p:nvPr/>
          </p:nvSpPr>
          <p:spPr bwMode="auto">
            <a:xfrm>
              <a:off x="4230" y="2597"/>
              <a:ext cx="163" cy="194"/>
            </a:xfrm>
            <a:custGeom>
              <a:avLst/>
              <a:gdLst>
                <a:gd name="T0" fmla="*/ 0 w 156"/>
                <a:gd name="T1" fmla="*/ 0 h 171"/>
                <a:gd name="T2" fmla="*/ 0 w 156"/>
                <a:gd name="T3" fmla="*/ 0 h 171"/>
                <a:gd name="T4" fmla="*/ 8 w 156"/>
                <a:gd name="T5" fmla="*/ 0 h 171"/>
                <a:gd name="T6" fmla="*/ 15 w 156"/>
                <a:gd name="T7" fmla="*/ 8 h 171"/>
                <a:gd name="T8" fmla="*/ 39 w 156"/>
                <a:gd name="T9" fmla="*/ 8 h 171"/>
                <a:gd name="T10" fmla="*/ 46 w 156"/>
                <a:gd name="T11" fmla="*/ 25 h 171"/>
                <a:gd name="T12" fmla="*/ 62 w 156"/>
                <a:gd name="T13" fmla="*/ 41 h 171"/>
                <a:gd name="T14" fmla="*/ 85 w 156"/>
                <a:gd name="T15" fmla="*/ 59 h 171"/>
                <a:gd name="T16" fmla="*/ 92 w 156"/>
                <a:gd name="T17" fmla="*/ 67 h 171"/>
                <a:gd name="T18" fmla="*/ 100 w 156"/>
                <a:gd name="T19" fmla="*/ 75 h 171"/>
                <a:gd name="T20" fmla="*/ 109 w 156"/>
                <a:gd name="T21" fmla="*/ 75 h 171"/>
                <a:gd name="T22" fmla="*/ 115 w 156"/>
                <a:gd name="T23" fmla="*/ 75 h 171"/>
                <a:gd name="T24" fmla="*/ 115 w 156"/>
                <a:gd name="T25" fmla="*/ 92 h 171"/>
                <a:gd name="T26" fmla="*/ 123 w 156"/>
                <a:gd name="T27" fmla="*/ 84 h 171"/>
                <a:gd name="T28" fmla="*/ 132 w 156"/>
                <a:gd name="T29" fmla="*/ 92 h 171"/>
                <a:gd name="T30" fmla="*/ 123 w 156"/>
                <a:gd name="T31" fmla="*/ 101 h 171"/>
                <a:gd name="T32" fmla="*/ 132 w 156"/>
                <a:gd name="T33" fmla="*/ 101 h 171"/>
                <a:gd name="T34" fmla="*/ 123 w 156"/>
                <a:gd name="T35" fmla="*/ 109 h 171"/>
                <a:gd name="T36" fmla="*/ 139 w 156"/>
                <a:gd name="T37" fmla="*/ 117 h 171"/>
                <a:gd name="T38" fmla="*/ 139 w 156"/>
                <a:gd name="T39" fmla="*/ 126 h 171"/>
                <a:gd name="T40" fmla="*/ 146 w 156"/>
                <a:gd name="T41" fmla="*/ 126 h 171"/>
                <a:gd name="T42" fmla="*/ 146 w 156"/>
                <a:gd name="T43" fmla="*/ 134 h 171"/>
                <a:gd name="T44" fmla="*/ 154 w 156"/>
                <a:gd name="T45" fmla="*/ 134 h 171"/>
                <a:gd name="T46" fmla="*/ 162 w 156"/>
                <a:gd name="T47" fmla="*/ 142 h 171"/>
                <a:gd name="T48" fmla="*/ 162 w 156"/>
                <a:gd name="T49" fmla="*/ 193 h 171"/>
                <a:gd name="T50" fmla="*/ 154 w 156"/>
                <a:gd name="T51" fmla="*/ 184 h 171"/>
                <a:gd name="T52" fmla="*/ 146 w 156"/>
                <a:gd name="T53" fmla="*/ 193 h 171"/>
                <a:gd name="T54" fmla="*/ 146 w 156"/>
                <a:gd name="T55" fmla="*/ 184 h 171"/>
                <a:gd name="T56" fmla="*/ 146 w 156"/>
                <a:gd name="T57" fmla="*/ 193 h 171"/>
                <a:gd name="T58" fmla="*/ 132 w 156"/>
                <a:gd name="T59" fmla="*/ 177 h 171"/>
                <a:gd name="T60" fmla="*/ 109 w 156"/>
                <a:gd name="T61" fmla="*/ 159 h 171"/>
                <a:gd name="T62" fmla="*/ 109 w 156"/>
                <a:gd name="T63" fmla="*/ 151 h 171"/>
                <a:gd name="T64" fmla="*/ 85 w 156"/>
                <a:gd name="T65" fmla="*/ 134 h 171"/>
                <a:gd name="T66" fmla="*/ 76 w 156"/>
                <a:gd name="T67" fmla="*/ 109 h 171"/>
                <a:gd name="T68" fmla="*/ 70 w 156"/>
                <a:gd name="T69" fmla="*/ 92 h 171"/>
                <a:gd name="T70" fmla="*/ 62 w 156"/>
                <a:gd name="T71" fmla="*/ 92 h 171"/>
                <a:gd name="T72" fmla="*/ 53 w 156"/>
                <a:gd name="T73" fmla="*/ 67 h 171"/>
                <a:gd name="T74" fmla="*/ 46 w 156"/>
                <a:gd name="T75" fmla="*/ 59 h 171"/>
                <a:gd name="T76" fmla="*/ 39 w 156"/>
                <a:gd name="T77" fmla="*/ 59 h 171"/>
                <a:gd name="T78" fmla="*/ 39 w 156"/>
                <a:gd name="T79" fmla="*/ 50 h 171"/>
                <a:gd name="T80" fmla="*/ 30 w 156"/>
                <a:gd name="T81" fmla="*/ 41 h 171"/>
                <a:gd name="T82" fmla="*/ 23 w 156"/>
                <a:gd name="T83" fmla="*/ 34 h 171"/>
                <a:gd name="T84" fmla="*/ 8 w 156"/>
                <a:gd name="T85" fmla="*/ 16 h 171"/>
                <a:gd name="T86" fmla="*/ 0 w 156"/>
                <a:gd name="T87" fmla="*/ 0 h 1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56"/>
                <a:gd name="T133" fmla="*/ 0 h 171"/>
                <a:gd name="T134" fmla="*/ 156 w 156"/>
                <a:gd name="T135" fmla="*/ 171 h 1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56" h="17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4" y="7"/>
                  </a:lnTo>
                  <a:lnTo>
                    <a:pt x="37" y="7"/>
                  </a:lnTo>
                  <a:lnTo>
                    <a:pt x="44" y="22"/>
                  </a:lnTo>
                  <a:lnTo>
                    <a:pt x="59" y="36"/>
                  </a:lnTo>
                  <a:lnTo>
                    <a:pt x="81" y="52"/>
                  </a:lnTo>
                  <a:lnTo>
                    <a:pt x="88" y="59"/>
                  </a:lnTo>
                  <a:lnTo>
                    <a:pt x="96" y="66"/>
                  </a:lnTo>
                  <a:lnTo>
                    <a:pt x="104" y="66"/>
                  </a:lnTo>
                  <a:lnTo>
                    <a:pt x="110" y="66"/>
                  </a:lnTo>
                  <a:lnTo>
                    <a:pt x="110" y="81"/>
                  </a:lnTo>
                  <a:lnTo>
                    <a:pt x="118" y="74"/>
                  </a:lnTo>
                  <a:lnTo>
                    <a:pt x="126" y="81"/>
                  </a:lnTo>
                  <a:lnTo>
                    <a:pt x="118" y="89"/>
                  </a:lnTo>
                  <a:lnTo>
                    <a:pt x="126" y="89"/>
                  </a:lnTo>
                  <a:lnTo>
                    <a:pt x="118" y="96"/>
                  </a:lnTo>
                  <a:lnTo>
                    <a:pt x="133" y="103"/>
                  </a:lnTo>
                  <a:lnTo>
                    <a:pt x="133" y="111"/>
                  </a:lnTo>
                  <a:lnTo>
                    <a:pt x="140" y="111"/>
                  </a:lnTo>
                  <a:lnTo>
                    <a:pt x="140" y="118"/>
                  </a:lnTo>
                  <a:lnTo>
                    <a:pt x="147" y="118"/>
                  </a:lnTo>
                  <a:lnTo>
                    <a:pt x="155" y="125"/>
                  </a:lnTo>
                  <a:lnTo>
                    <a:pt x="155" y="170"/>
                  </a:lnTo>
                  <a:lnTo>
                    <a:pt x="147" y="162"/>
                  </a:lnTo>
                  <a:lnTo>
                    <a:pt x="140" y="170"/>
                  </a:lnTo>
                  <a:lnTo>
                    <a:pt x="140" y="162"/>
                  </a:lnTo>
                  <a:lnTo>
                    <a:pt x="140" y="170"/>
                  </a:lnTo>
                  <a:lnTo>
                    <a:pt x="126" y="156"/>
                  </a:lnTo>
                  <a:lnTo>
                    <a:pt x="104" y="140"/>
                  </a:lnTo>
                  <a:lnTo>
                    <a:pt x="104" y="133"/>
                  </a:lnTo>
                  <a:lnTo>
                    <a:pt x="81" y="118"/>
                  </a:lnTo>
                  <a:lnTo>
                    <a:pt x="73" y="96"/>
                  </a:lnTo>
                  <a:lnTo>
                    <a:pt x="67" y="81"/>
                  </a:lnTo>
                  <a:lnTo>
                    <a:pt x="59" y="81"/>
                  </a:lnTo>
                  <a:lnTo>
                    <a:pt x="51" y="59"/>
                  </a:lnTo>
                  <a:lnTo>
                    <a:pt x="44" y="52"/>
                  </a:lnTo>
                  <a:lnTo>
                    <a:pt x="37" y="52"/>
                  </a:lnTo>
                  <a:lnTo>
                    <a:pt x="37" y="44"/>
                  </a:lnTo>
                  <a:lnTo>
                    <a:pt x="29" y="36"/>
                  </a:lnTo>
                  <a:lnTo>
                    <a:pt x="22" y="30"/>
                  </a:lnTo>
                  <a:lnTo>
                    <a:pt x="8" y="14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2" name="Freeform 1239"/>
            <p:cNvSpPr>
              <a:spLocks/>
            </p:cNvSpPr>
            <p:nvPr/>
          </p:nvSpPr>
          <p:spPr bwMode="auto">
            <a:xfrm>
              <a:off x="4238" y="2605"/>
              <a:ext cx="163" cy="195"/>
            </a:xfrm>
            <a:custGeom>
              <a:avLst/>
              <a:gdLst>
                <a:gd name="T0" fmla="*/ 0 w 156"/>
                <a:gd name="T1" fmla="*/ 0 h 172"/>
                <a:gd name="T2" fmla="*/ 7 w 156"/>
                <a:gd name="T3" fmla="*/ 0 h 172"/>
                <a:gd name="T4" fmla="*/ 32 w 156"/>
                <a:gd name="T5" fmla="*/ 0 h 172"/>
                <a:gd name="T6" fmla="*/ 40 w 156"/>
                <a:gd name="T7" fmla="*/ 18 h 172"/>
                <a:gd name="T8" fmla="*/ 56 w 156"/>
                <a:gd name="T9" fmla="*/ 35 h 172"/>
                <a:gd name="T10" fmla="*/ 80 w 156"/>
                <a:gd name="T11" fmla="*/ 53 h 172"/>
                <a:gd name="T12" fmla="*/ 89 w 156"/>
                <a:gd name="T13" fmla="*/ 62 h 172"/>
                <a:gd name="T14" fmla="*/ 97 w 156"/>
                <a:gd name="T15" fmla="*/ 70 h 172"/>
                <a:gd name="T16" fmla="*/ 106 w 156"/>
                <a:gd name="T17" fmla="*/ 70 h 172"/>
                <a:gd name="T18" fmla="*/ 113 w 156"/>
                <a:gd name="T19" fmla="*/ 79 h 172"/>
                <a:gd name="T20" fmla="*/ 113 w 156"/>
                <a:gd name="T21" fmla="*/ 88 h 172"/>
                <a:gd name="T22" fmla="*/ 121 w 156"/>
                <a:gd name="T23" fmla="*/ 88 h 172"/>
                <a:gd name="T24" fmla="*/ 130 w 156"/>
                <a:gd name="T25" fmla="*/ 88 h 172"/>
                <a:gd name="T26" fmla="*/ 121 w 156"/>
                <a:gd name="T27" fmla="*/ 98 h 172"/>
                <a:gd name="T28" fmla="*/ 130 w 156"/>
                <a:gd name="T29" fmla="*/ 98 h 172"/>
                <a:gd name="T30" fmla="*/ 121 w 156"/>
                <a:gd name="T31" fmla="*/ 105 h 172"/>
                <a:gd name="T32" fmla="*/ 138 w 156"/>
                <a:gd name="T33" fmla="*/ 115 h 172"/>
                <a:gd name="T34" fmla="*/ 138 w 156"/>
                <a:gd name="T35" fmla="*/ 124 h 172"/>
                <a:gd name="T36" fmla="*/ 145 w 156"/>
                <a:gd name="T37" fmla="*/ 133 h 172"/>
                <a:gd name="T38" fmla="*/ 154 w 156"/>
                <a:gd name="T39" fmla="*/ 133 h 172"/>
                <a:gd name="T40" fmla="*/ 162 w 156"/>
                <a:gd name="T41" fmla="*/ 141 h 172"/>
                <a:gd name="T42" fmla="*/ 162 w 156"/>
                <a:gd name="T43" fmla="*/ 194 h 172"/>
                <a:gd name="T44" fmla="*/ 154 w 156"/>
                <a:gd name="T45" fmla="*/ 185 h 172"/>
                <a:gd name="T46" fmla="*/ 145 w 156"/>
                <a:gd name="T47" fmla="*/ 194 h 172"/>
                <a:gd name="T48" fmla="*/ 145 w 156"/>
                <a:gd name="T49" fmla="*/ 185 h 172"/>
                <a:gd name="T50" fmla="*/ 145 w 156"/>
                <a:gd name="T51" fmla="*/ 194 h 172"/>
                <a:gd name="T52" fmla="*/ 130 w 156"/>
                <a:gd name="T53" fmla="*/ 177 h 172"/>
                <a:gd name="T54" fmla="*/ 106 w 156"/>
                <a:gd name="T55" fmla="*/ 168 h 172"/>
                <a:gd name="T56" fmla="*/ 106 w 156"/>
                <a:gd name="T57" fmla="*/ 159 h 172"/>
                <a:gd name="T58" fmla="*/ 80 w 156"/>
                <a:gd name="T59" fmla="*/ 133 h 172"/>
                <a:gd name="T60" fmla="*/ 72 w 156"/>
                <a:gd name="T61" fmla="*/ 105 h 172"/>
                <a:gd name="T62" fmla="*/ 65 w 156"/>
                <a:gd name="T63" fmla="*/ 98 h 172"/>
                <a:gd name="T64" fmla="*/ 56 w 156"/>
                <a:gd name="T65" fmla="*/ 88 h 172"/>
                <a:gd name="T66" fmla="*/ 48 w 156"/>
                <a:gd name="T67" fmla="*/ 62 h 172"/>
                <a:gd name="T68" fmla="*/ 40 w 156"/>
                <a:gd name="T69" fmla="*/ 62 h 172"/>
                <a:gd name="T70" fmla="*/ 32 w 156"/>
                <a:gd name="T71" fmla="*/ 53 h 172"/>
                <a:gd name="T72" fmla="*/ 32 w 156"/>
                <a:gd name="T73" fmla="*/ 44 h 1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6"/>
                <a:gd name="T112" fmla="*/ 0 h 172"/>
                <a:gd name="T113" fmla="*/ 156 w 156"/>
                <a:gd name="T114" fmla="*/ 172 h 17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6" h="172">
                  <a:moveTo>
                    <a:pt x="0" y="0"/>
                  </a:moveTo>
                  <a:lnTo>
                    <a:pt x="7" y="0"/>
                  </a:lnTo>
                  <a:lnTo>
                    <a:pt x="31" y="0"/>
                  </a:lnTo>
                  <a:lnTo>
                    <a:pt x="38" y="16"/>
                  </a:lnTo>
                  <a:lnTo>
                    <a:pt x="54" y="31"/>
                  </a:lnTo>
                  <a:lnTo>
                    <a:pt x="77" y="47"/>
                  </a:lnTo>
                  <a:lnTo>
                    <a:pt x="85" y="55"/>
                  </a:lnTo>
                  <a:lnTo>
                    <a:pt x="93" y="62"/>
                  </a:lnTo>
                  <a:lnTo>
                    <a:pt x="101" y="62"/>
                  </a:lnTo>
                  <a:lnTo>
                    <a:pt x="108" y="70"/>
                  </a:lnTo>
                  <a:lnTo>
                    <a:pt x="108" y="78"/>
                  </a:lnTo>
                  <a:lnTo>
                    <a:pt x="116" y="78"/>
                  </a:lnTo>
                  <a:lnTo>
                    <a:pt x="124" y="78"/>
                  </a:lnTo>
                  <a:lnTo>
                    <a:pt x="116" y="86"/>
                  </a:lnTo>
                  <a:lnTo>
                    <a:pt x="124" y="86"/>
                  </a:lnTo>
                  <a:lnTo>
                    <a:pt x="116" y="93"/>
                  </a:lnTo>
                  <a:lnTo>
                    <a:pt x="132" y="101"/>
                  </a:lnTo>
                  <a:lnTo>
                    <a:pt x="132" y="109"/>
                  </a:lnTo>
                  <a:lnTo>
                    <a:pt x="139" y="117"/>
                  </a:lnTo>
                  <a:lnTo>
                    <a:pt x="147" y="117"/>
                  </a:lnTo>
                  <a:lnTo>
                    <a:pt x="155" y="124"/>
                  </a:lnTo>
                  <a:lnTo>
                    <a:pt x="155" y="171"/>
                  </a:lnTo>
                  <a:lnTo>
                    <a:pt x="147" y="163"/>
                  </a:lnTo>
                  <a:lnTo>
                    <a:pt x="139" y="171"/>
                  </a:lnTo>
                  <a:lnTo>
                    <a:pt x="139" y="163"/>
                  </a:lnTo>
                  <a:lnTo>
                    <a:pt x="139" y="171"/>
                  </a:lnTo>
                  <a:lnTo>
                    <a:pt x="124" y="156"/>
                  </a:lnTo>
                  <a:lnTo>
                    <a:pt x="101" y="148"/>
                  </a:lnTo>
                  <a:lnTo>
                    <a:pt x="101" y="140"/>
                  </a:lnTo>
                  <a:lnTo>
                    <a:pt x="77" y="117"/>
                  </a:lnTo>
                  <a:lnTo>
                    <a:pt x="69" y="93"/>
                  </a:lnTo>
                  <a:lnTo>
                    <a:pt x="62" y="86"/>
                  </a:lnTo>
                  <a:lnTo>
                    <a:pt x="54" y="78"/>
                  </a:lnTo>
                  <a:lnTo>
                    <a:pt x="46" y="55"/>
                  </a:lnTo>
                  <a:lnTo>
                    <a:pt x="38" y="55"/>
                  </a:lnTo>
                  <a:lnTo>
                    <a:pt x="31" y="47"/>
                  </a:lnTo>
                  <a:lnTo>
                    <a:pt x="31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3" name="Freeform 1240"/>
            <p:cNvSpPr>
              <a:spLocks/>
            </p:cNvSpPr>
            <p:nvPr/>
          </p:nvSpPr>
          <p:spPr bwMode="auto">
            <a:xfrm>
              <a:off x="4230" y="2605"/>
              <a:ext cx="42" cy="45"/>
            </a:xfrm>
            <a:custGeom>
              <a:avLst/>
              <a:gdLst>
                <a:gd name="T0" fmla="*/ 41 w 40"/>
                <a:gd name="T1" fmla="*/ 44 h 40"/>
                <a:gd name="T2" fmla="*/ 41 w 40"/>
                <a:gd name="T3" fmla="*/ 44 h 40"/>
                <a:gd name="T4" fmla="*/ 33 w 40"/>
                <a:gd name="T5" fmla="*/ 35 h 40"/>
                <a:gd name="T6" fmla="*/ 24 w 40"/>
                <a:gd name="T7" fmla="*/ 27 h 40"/>
                <a:gd name="T8" fmla="*/ 8 w 40"/>
                <a:gd name="T9" fmla="*/ 9 h 40"/>
                <a:gd name="T10" fmla="*/ 0 w 40"/>
                <a:gd name="T11" fmla="*/ 0 h 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0"/>
                <a:gd name="T19" fmla="*/ 0 h 40"/>
                <a:gd name="T20" fmla="*/ 40 w 40"/>
                <a:gd name="T21" fmla="*/ 40 h 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0" h="40">
                  <a:moveTo>
                    <a:pt x="39" y="39"/>
                  </a:moveTo>
                  <a:lnTo>
                    <a:pt x="39" y="39"/>
                  </a:lnTo>
                  <a:lnTo>
                    <a:pt x="31" y="31"/>
                  </a:lnTo>
                  <a:lnTo>
                    <a:pt x="23" y="24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4" name="Freeform 1241"/>
            <p:cNvSpPr>
              <a:spLocks/>
            </p:cNvSpPr>
            <p:nvPr/>
          </p:nvSpPr>
          <p:spPr bwMode="auto">
            <a:xfrm>
              <a:off x="4230" y="2597"/>
              <a:ext cx="171" cy="203"/>
            </a:xfrm>
            <a:custGeom>
              <a:avLst/>
              <a:gdLst>
                <a:gd name="T0" fmla="*/ 0 w 164"/>
                <a:gd name="T1" fmla="*/ 0 h 179"/>
                <a:gd name="T2" fmla="*/ 0 w 164"/>
                <a:gd name="T3" fmla="*/ 0 h 179"/>
                <a:gd name="T4" fmla="*/ 8 w 164"/>
                <a:gd name="T5" fmla="*/ 0 h 179"/>
                <a:gd name="T6" fmla="*/ 16 w 164"/>
                <a:gd name="T7" fmla="*/ 8 h 179"/>
                <a:gd name="T8" fmla="*/ 41 w 164"/>
                <a:gd name="T9" fmla="*/ 8 h 179"/>
                <a:gd name="T10" fmla="*/ 48 w 164"/>
                <a:gd name="T11" fmla="*/ 26 h 179"/>
                <a:gd name="T12" fmla="*/ 65 w 164"/>
                <a:gd name="T13" fmla="*/ 43 h 179"/>
                <a:gd name="T14" fmla="*/ 89 w 164"/>
                <a:gd name="T15" fmla="*/ 61 h 179"/>
                <a:gd name="T16" fmla="*/ 97 w 164"/>
                <a:gd name="T17" fmla="*/ 70 h 179"/>
                <a:gd name="T18" fmla="*/ 105 w 164"/>
                <a:gd name="T19" fmla="*/ 78 h 179"/>
                <a:gd name="T20" fmla="*/ 114 w 164"/>
                <a:gd name="T21" fmla="*/ 78 h 179"/>
                <a:gd name="T22" fmla="*/ 121 w 164"/>
                <a:gd name="T23" fmla="*/ 78 h 179"/>
                <a:gd name="T24" fmla="*/ 121 w 164"/>
                <a:gd name="T25" fmla="*/ 96 h 179"/>
                <a:gd name="T26" fmla="*/ 129 w 164"/>
                <a:gd name="T27" fmla="*/ 87 h 179"/>
                <a:gd name="T28" fmla="*/ 138 w 164"/>
                <a:gd name="T29" fmla="*/ 96 h 179"/>
                <a:gd name="T30" fmla="*/ 129 w 164"/>
                <a:gd name="T31" fmla="*/ 105 h 179"/>
                <a:gd name="T32" fmla="*/ 138 w 164"/>
                <a:gd name="T33" fmla="*/ 105 h 179"/>
                <a:gd name="T34" fmla="*/ 129 w 164"/>
                <a:gd name="T35" fmla="*/ 113 h 179"/>
                <a:gd name="T36" fmla="*/ 146 w 164"/>
                <a:gd name="T37" fmla="*/ 122 h 179"/>
                <a:gd name="T38" fmla="*/ 146 w 164"/>
                <a:gd name="T39" fmla="*/ 132 h 179"/>
                <a:gd name="T40" fmla="*/ 153 w 164"/>
                <a:gd name="T41" fmla="*/ 132 h 179"/>
                <a:gd name="T42" fmla="*/ 153 w 164"/>
                <a:gd name="T43" fmla="*/ 141 h 179"/>
                <a:gd name="T44" fmla="*/ 162 w 164"/>
                <a:gd name="T45" fmla="*/ 141 h 179"/>
                <a:gd name="T46" fmla="*/ 170 w 164"/>
                <a:gd name="T47" fmla="*/ 149 h 179"/>
                <a:gd name="T48" fmla="*/ 170 w 164"/>
                <a:gd name="T49" fmla="*/ 202 h 179"/>
                <a:gd name="T50" fmla="*/ 162 w 164"/>
                <a:gd name="T51" fmla="*/ 193 h 179"/>
                <a:gd name="T52" fmla="*/ 153 w 164"/>
                <a:gd name="T53" fmla="*/ 202 h 179"/>
                <a:gd name="T54" fmla="*/ 153 w 164"/>
                <a:gd name="T55" fmla="*/ 193 h 179"/>
                <a:gd name="T56" fmla="*/ 153 w 164"/>
                <a:gd name="T57" fmla="*/ 202 h 179"/>
                <a:gd name="T58" fmla="*/ 138 w 164"/>
                <a:gd name="T59" fmla="*/ 185 h 179"/>
                <a:gd name="T60" fmla="*/ 114 w 164"/>
                <a:gd name="T61" fmla="*/ 167 h 179"/>
                <a:gd name="T62" fmla="*/ 114 w 164"/>
                <a:gd name="T63" fmla="*/ 158 h 179"/>
                <a:gd name="T64" fmla="*/ 89 w 164"/>
                <a:gd name="T65" fmla="*/ 141 h 179"/>
                <a:gd name="T66" fmla="*/ 80 w 164"/>
                <a:gd name="T67" fmla="*/ 113 h 179"/>
                <a:gd name="T68" fmla="*/ 73 w 164"/>
                <a:gd name="T69" fmla="*/ 96 h 179"/>
                <a:gd name="T70" fmla="*/ 65 w 164"/>
                <a:gd name="T71" fmla="*/ 96 h 179"/>
                <a:gd name="T72" fmla="*/ 56 w 164"/>
                <a:gd name="T73" fmla="*/ 70 h 179"/>
                <a:gd name="T74" fmla="*/ 48 w 164"/>
                <a:gd name="T75" fmla="*/ 61 h 179"/>
                <a:gd name="T76" fmla="*/ 41 w 164"/>
                <a:gd name="T77" fmla="*/ 61 h 179"/>
                <a:gd name="T78" fmla="*/ 41 w 164"/>
                <a:gd name="T79" fmla="*/ 52 h 179"/>
                <a:gd name="T80" fmla="*/ 32 w 164"/>
                <a:gd name="T81" fmla="*/ 43 h 179"/>
                <a:gd name="T82" fmla="*/ 24 w 164"/>
                <a:gd name="T83" fmla="*/ 35 h 179"/>
                <a:gd name="T84" fmla="*/ 8 w 164"/>
                <a:gd name="T85" fmla="*/ 17 h 179"/>
                <a:gd name="T86" fmla="*/ 0 w 164"/>
                <a:gd name="T87" fmla="*/ 0 h 17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79"/>
                <a:gd name="T134" fmla="*/ 164 w 164"/>
                <a:gd name="T135" fmla="*/ 179 h 17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79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39" y="7"/>
                  </a:lnTo>
                  <a:lnTo>
                    <a:pt x="46" y="23"/>
                  </a:lnTo>
                  <a:lnTo>
                    <a:pt x="62" y="38"/>
                  </a:lnTo>
                  <a:lnTo>
                    <a:pt x="85" y="54"/>
                  </a:lnTo>
                  <a:lnTo>
                    <a:pt x="93" y="62"/>
                  </a:lnTo>
                  <a:lnTo>
                    <a:pt x="101" y="69"/>
                  </a:lnTo>
                  <a:lnTo>
                    <a:pt x="109" y="69"/>
                  </a:lnTo>
                  <a:lnTo>
                    <a:pt x="116" y="69"/>
                  </a:lnTo>
                  <a:lnTo>
                    <a:pt x="116" y="85"/>
                  </a:lnTo>
                  <a:lnTo>
                    <a:pt x="124" y="77"/>
                  </a:lnTo>
                  <a:lnTo>
                    <a:pt x="132" y="85"/>
                  </a:lnTo>
                  <a:lnTo>
                    <a:pt x="124" y="93"/>
                  </a:lnTo>
                  <a:lnTo>
                    <a:pt x="132" y="93"/>
                  </a:lnTo>
                  <a:lnTo>
                    <a:pt x="124" y="100"/>
                  </a:lnTo>
                  <a:lnTo>
                    <a:pt x="140" y="108"/>
                  </a:lnTo>
                  <a:lnTo>
                    <a:pt x="140" y="116"/>
                  </a:lnTo>
                  <a:lnTo>
                    <a:pt x="147" y="116"/>
                  </a:lnTo>
                  <a:lnTo>
                    <a:pt x="147" y="124"/>
                  </a:lnTo>
                  <a:lnTo>
                    <a:pt x="155" y="124"/>
                  </a:lnTo>
                  <a:lnTo>
                    <a:pt x="163" y="131"/>
                  </a:lnTo>
                  <a:lnTo>
                    <a:pt x="163" y="178"/>
                  </a:lnTo>
                  <a:lnTo>
                    <a:pt x="155" y="170"/>
                  </a:lnTo>
                  <a:lnTo>
                    <a:pt x="147" y="178"/>
                  </a:lnTo>
                  <a:lnTo>
                    <a:pt x="147" y="170"/>
                  </a:lnTo>
                  <a:lnTo>
                    <a:pt x="147" y="178"/>
                  </a:lnTo>
                  <a:lnTo>
                    <a:pt x="132" y="163"/>
                  </a:lnTo>
                  <a:lnTo>
                    <a:pt x="109" y="147"/>
                  </a:lnTo>
                  <a:lnTo>
                    <a:pt x="109" y="139"/>
                  </a:lnTo>
                  <a:lnTo>
                    <a:pt x="85" y="124"/>
                  </a:lnTo>
                  <a:lnTo>
                    <a:pt x="77" y="100"/>
                  </a:lnTo>
                  <a:lnTo>
                    <a:pt x="70" y="85"/>
                  </a:lnTo>
                  <a:lnTo>
                    <a:pt x="62" y="85"/>
                  </a:lnTo>
                  <a:lnTo>
                    <a:pt x="54" y="62"/>
                  </a:lnTo>
                  <a:lnTo>
                    <a:pt x="46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31" y="38"/>
                  </a:lnTo>
                  <a:lnTo>
                    <a:pt x="23" y="31"/>
                  </a:lnTo>
                  <a:lnTo>
                    <a:pt x="8" y="15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5" name="Freeform 1242"/>
            <p:cNvSpPr>
              <a:spLocks/>
            </p:cNvSpPr>
            <p:nvPr/>
          </p:nvSpPr>
          <p:spPr bwMode="auto">
            <a:xfrm>
              <a:off x="4796" y="2703"/>
              <a:ext cx="163" cy="142"/>
            </a:xfrm>
            <a:custGeom>
              <a:avLst/>
              <a:gdLst>
                <a:gd name="T0" fmla="*/ 154 w 156"/>
                <a:gd name="T1" fmla="*/ 75 h 125"/>
                <a:gd name="T2" fmla="*/ 154 w 156"/>
                <a:gd name="T3" fmla="*/ 75 h 125"/>
                <a:gd name="T4" fmla="*/ 154 w 156"/>
                <a:gd name="T5" fmla="*/ 33 h 125"/>
                <a:gd name="T6" fmla="*/ 132 w 156"/>
                <a:gd name="T7" fmla="*/ 33 h 125"/>
                <a:gd name="T8" fmla="*/ 109 w 156"/>
                <a:gd name="T9" fmla="*/ 16 h 125"/>
                <a:gd name="T10" fmla="*/ 100 w 156"/>
                <a:gd name="T11" fmla="*/ 25 h 125"/>
                <a:gd name="T12" fmla="*/ 92 w 156"/>
                <a:gd name="T13" fmla="*/ 33 h 125"/>
                <a:gd name="T14" fmla="*/ 85 w 156"/>
                <a:gd name="T15" fmla="*/ 33 h 125"/>
                <a:gd name="T16" fmla="*/ 70 w 156"/>
                <a:gd name="T17" fmla="*/ 49 h 125"/>
                <a:gd name="T18" fmla="*/ 62 w 156"/>
                <a:gd name="T19" fmla="*/ 49 h 125"/>
                <a:gd name="T20" fmla="*/ 62 w 156"/>
                <a:gd name="T21" fmla="*/ 41 h 125"/>
                <a:gd name="T22" fmla="*/ 53 w 156"/>
                <a:gd name="T23" fmla="*/ 33 h 125"/>
                <a:gd name="T24" fmla="*/ 53 w 156"/>
                <a:gd name="T25" fmla="*/ 41 h 125"/>
                <a:gd name="T26" fmla="*/ 53 w 156"/>
                <a:gd name="T27" fmla="*/ 33 h 125"/>
                <a:gd name="T28" fmla="*/ 53 w 156"/>
                <a:gd name="T29" fmla="*/ 16 h 125"/>
                <a:gd name="T30" fmla="*/ 47 w 156"/>
                <a:gd name="T31" fmla="*/ 8 h 125"/>
                <a:gd name="T32" fmla="*/ 39 w 156"/>
                <a:gd name="T33" fmla="*/ 8 h 125"/>
                <a:gd name="T34" fmla="*/ 30 w 156"/>
                <a:gd name="T35" fmla="*/ 0 h 125"/>
                <a:gd name="T36" fmla="*/ 23 w 156"/>
                <a:gd name="T37" fmla="*/ 0 h 125"/>
                <a:gd name="T38" fmla="*/ 8 w 156"/>
                <a:gd name="T39" fmla="*/ 8 h 125"/>
                <a:gd name="T40" fmla="*/ 0 w 156"/>
                <a:gd name="T41" fmla="*/ 16 h 125"/>
                <a:gd name="T42" fmla="*/ 16 w 156"/>
                <a:gd name="T43" fmla="*/ 25 h 125"/>
                <a:gd name="T44" fmla="*/ 16 w 156"/>
                <a:gd name="T45" fmla="*/ 33 h 125"/>
                <a:gd name="T46" fmla="*/ 23 w 156"/>
                <a:gd name="T47" fmla="*/ 33 h 125"/>
                <a:gd name="T48" fmla="*/ 47 w 156"/>
                <a:gd name="T49" fmla="*/ 25 h 125"/>
                <a:gd name="T50" fmla="*/ 47 w 156"/>
                <a:gd name="T51" fmla="*/ 33 h 125"/>
                <a:gd name="T52" fmla="*/ 39 w 156"/>
                <a:gd name="T53" fmla="*/ 33 h 125"/>
                <a:gd name="T54" fmla="*/ 30 w 156"/>
                <a:gd name="T55" fmla="*/ 41 h 125"/>
                <a:gd name="T56" fmla="*/ 16 w 156"/>
                <a:gd name="T57" fmla="*/ 41 h 125"/>
                <a:gd name="T58" fmla="*/ 23 w 156"/>
                <a:gd name="T59" fmla="*/ 41 h 125"/>
                <a:gd name="T60" fmla="*/ 30 w 156"/>
                <a:gd name="T61" fmla="*/ 49 h 125"/>
                <a:gd name="T62" fmla="*/ 30 w 156"/>
                <a:gd name="T63" fmla="*/ 58 h 125"/>
                <a:gd name="T64" fmla="*/ 39 w 156"/>
                <a:gd name="T65" fmla="*/ 58 h 125"/>
                <a:gd name="T66" fmla="*/ 47 w 156"/>
                <a:gd name="T67" fmla="*/ 41 h 125"/>
                <a:gd name="T68" fmla="*/ 47 w 156"/>
                <a:gd name="T69" fmla="*/ 58 h 125"/>
                <a:gd name="T70" fmla="*/ 53 w 156"/>
                <a:gd name="T71" fmla="*/ 58 h 125"/>
                <a:gd name="T72" fmla="*/ 62 w 156"/>
                <a:gd name="T73" fmla="*/ 58 h 125"/>
                <a:gd name="T74" fmla="*/ 70 w 156"/>
                <a:gd name="T75" fmla="*/ 66 h 125"/>
                <a:gd name="T76" fmla="*/ 92 w 156"/>
                <a:gd name="T77" fmla="*/ 75 h 125"/>
                <a:gd name="T78" fmla="*/ 109 w 156"/>
                <a:gd name="T79" fmla="*/ 82 h 125"/>
                <a:gd name="T80" fmla="*/ 123 w 156"/>
                <a:gd name="T81" fmla="*/ 99 h 125"/>
                <a:gd name="T82" fmla="*/ 116 w 156"/>
                <a:gd name="T83" fmla="*/ 108 h 125"/>
                <a:gd name="T84" fmla="*/ 123 w 156"/>
                <a:gd name="T85" fmla="*/ 115 h 125"/>
                <a:gd name="T86" fmla="*/ 116 w 156"/>
                <a:gd name="T87" fmla="*/ 115 h 125"/>
                <a:gd name="T88" fmla="*/ 109 w 156"/>
                <a:gd name="T89" fmla="*/ 132 h 125"/>
                <a:gd name="T90" fmla="*/ 123 w 156"/>
                <a:gd name="T91" fmla="*/ 132 h 125"/>
                <a:gd name="T92" fmla="*/ 123 w 156"/>
                <a:gd name="T93" fmla="*/ 124 h 125"/>
                <a:gd name="T94" fmla="*/ 139 w 156"/>
                <a:gd name="T95" fmla="*/ 124 h 125"/>
                <a:gd name="T96" fmla="*/ 162 w 156"/>
                <a:gd name="T97" fmla="*/ 141 h 125"/>
                <a:gd name="T98" fmla="*/ 154 w 156"/>
                <a:gd name="T99" fmla="*/ 108 h 125"/>
                <a:gd name="T100" fmla="*/ 154 w 156"/>
                <a:gd name="T101" fmla="*/ 75 h 12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6"/>
                <a:gd name="T154" fmla="*/ 0 h 125"/>
                <a:gd name="T155" fmla="*/ 156 w 156"/>
                <a:gd name="T156" fmla="*/ 125 h 12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6" h="125">
                  <a:moveTo>
                    <a:pt x="147" y="66"/>
                  </a:moveTo>
                  <a:lnTo>
                    <a:pt x="147" y="66"/>
                  </a:lnTo>
                  <a:lnTo>
                    <a:pt x="147" y="29"/>
                  </a:lnTo>
                  <a:lnTo>
                    <a:pt x="126" y="29"/>
                  </a:lnTo>
                  <a:lnTo>
                    <a:pt x="104" y="14"/>
                  </a:lnTo>
                  <a:lnTo>
                    <a:pt x="96" y="22"/>
                  </a:lnTo>
                  <a:lnTo>
                    <a:pt x="88" y="29"/>
                  </a:lnTo>
                  <a:lnTo>
                    <a:pt x="81" y="29"/>
                  </a:lnTo>
                  <a:lnTo>
                    <a:pt x="67" y="43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1" y="29"/>
                  </a:lnTo>
                  <a:lnTo>
                    <a:pt x="51" y="36"/>
                  </a:lnTo>
                  <a:lnTo>
                    <a:pt x="51" y="29"/>
                  </a:lnTo>
                  <a:lnTo>
                    <a:pt x="51" y="14"/>
                  </a:lnTo>
                  <a:lnTo>
                    <a:pt x="45" y="7"/>
                  </a:lnTo>
                  <a:lnTo>
                    <a:pt x="37" y="7"/>
                  </a:lnTo>
                  <a:lnTo>
                    <a:pt x="29" y="0"/>
                  </a:lnTo>
                  <a:lnTo>
                    <a:pt x="22" y="0"/>
                  </a:lnTo>
                  <a:lnTo>
                    <a:pt x="8" y="7"/>
                  </a:lnTo>
                  <a:lnTo>
                    <a:pt x="0" y="14"/>
                  </a:lnTo>
                  <a:lnTo>
                    <a:pt x="15" y="22"/>
                  </a:lnTo>
                  <a:lnTo>
                    <a:pt x="15" y="29"/>
                  </a:lnTo>
                  <a:lnTo>
                    <a:pt x="22" y="29"/>
                  </a:lnTo>
                  <a:lnTo>
                    <a:pt x="45" y="22"/>
                  </a:lnTo>
                  <a:lnTo>
                    <a:pt x="45" y="29"/>
                  </a:lnTo>
                  <a:lnTo>
                    <a:pt x="37" y="29"/>
                  </a:lnTo>
                  <a:lnTo>
                    <a:pt x="29" y="36"/>
                  </a:lnTo>
                  <a:lnTo>
                    <a:pt x="15" y="36"/>
                  </a:lnTo>
                  <a:lnTo>
                    <a:pt x="22" y="36"/>
                  </a:lnTo>
                  <a:lnTo>
                    <a:pt x="29" y="43"/>
                  </a:lnTo>
                  <a:lnTo>
                    <a:pt x="29" y="51"/>
                  </a:lnTo>
                  <a:lnTo>
                    <a:pt x="37" y="51"/>
                  </a:lnTo>
                  <a:lnTo>
                    <a:pt x="45" y="36"/>
                  </a:lnTo>
                  <a:lnTo>
                    <a:pt x="45" y="51"/>
                  </a:lnTo>
                  <a:lnTo>
                    <a:pt x="51" y="51"/>
                  </a:lnTo>
                  <a:lnTo>
                    <a:pt x="59" y="51"/>
                  </a:lnTo>
                  <a:lnTo>
                    <a:pt x="67" y="58"/>
                  </a:lnTo>
                  <a:lnTo>
                    <a:pt x="88" y="66"/>
                  </a:lnTo>
                  <a:lnTo>
                    <a:pt x="104" y="72"/>
                  </a:lnTo>
                  <a:lnTo>
                    <a:pt x="118" y="87"/>
                  </a:lnTo>
                  <a:lnTo>
                    <a:pt x="111" y="95"/>
                  </a:lnTo>
                  <a:lnTo>
                    <a:pt x="118" y="101"/>
                  </a:lnTo>
                  <a:lnTo>
                    <a:pt x="111" y="101"/>
                  </a:lnTo>
                  <a:lnTo>
                    <a:pt x="104" y="116"/>
                  </a:lnTo>
                  <a:lnTo>
                    <a:pt x="118" y="116"/>
                  </a:lnTo>
                  <a:lnTo>
                    <a:pt x="118" y="109"/>
                  </a:lnTo>
                  <a:lnTo>
                    <a:pt x="133" y="109"/>
                  </a:lnTo>
                  <a:lnTo>
                    <a:pt x="155" y="124"/>
                  </a:lnTo>
                  <a:lnTo>
                    <a:pt x="147" y="95"/>
                  </a:lnTo>
                  <a:lnTo>
                    <a:pt x="147" y="6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6" name="Freeform 1243"/>
            <p:cNvSpPr>
              <a:spLocks/>
            </p:cNvSpPr>
            <p:nvPr/>
          </p:nvSpPr>
          <p:spPr bwMode="auto">
            <a:xfrm>
              <a:off x="4796" y="2703"/>
              <a:ext cx="171" cy="159"/>
            </a:xfrm>
            <a:custGeom>
              <a:avLst/>
              <a:gdLst>
                <a:gd name="T0" fmla="*/ 162 w 164"/>
                <a:gd name="T1" fmla="*/ 43 h 140"/>
                <a:gd name="T2" fmla="*/ 114 w 164"/>
                <a:gd name="T3" fmla="*/ 17 h 140"/>
                <a:gd name="T4" fmla="*/ 97 w 164"/>
                <a:gd name="T5" fmla="*/ 35 h 140"/>
                <a:gd name="T6" fmla="*/ 73 w 164"/>
                <a:gd name="T7" fmla="*/ 52 h 140"/>
                <a:gd name="T8" fmla="*/ 65 w 164"/>
                <a:gd name="T9" fmla="*/ 43 h 140"/>
                <a:gd name="T10" fmla="*/ 56 w 164"/>
                <a:gd name="T11" fmla="*/ 35 h 140"/>
                <a:gd name="T12" fmla="*/ 49 w 164"/>
                <a:gd name="T13" fmla="*/ 8 h 140"/>
                <a:gd name="T14" fmla="*/ 32 w 164"/>
                <a:gd name="T15" fmla="*/ 0 h 140"/>
                <a:gd name="T16" fmla="*/ 8 w 164"/>
                <a:gd name="T17" fmla="*/ 8 h 140"/>
                <a:gd name="T18" fmla="*/ 17 w 164"/>
                <a:gd name="T19" fmla="*/ 26 h 140"/>
                <a:gd name="T20" fmla="*/ 24 w 164"/>
                <a:gd name="T21" fmla="*/ 35 h 140"/>
                <a:gd name="T22" fmla="*/ 49 w 164"/>
                <a:gd name="T23" fmla="*/ 43 h 140"/>
                <a:gd name="T24" fmla="*/ 32 w 164"/>
                <a:gd name="T25" fmla="*/ 43 h 140"/>
                <a:gd name="T26" fmla="*/ 24 w 164"/>
                <a:gd name="T27" fmla="*/ 43 h 140"/>
                <a:gd name="T28" fmla="*/ 32 w 164"/>
                <a:gd name="T29" fmla="*/ 70 h 140"/>
                <a:gd name="T30" fmla="*/ 49 w 164"/>
                <a:gd name="T31" fmla="*/ 43 h 140"/>
                <a:gd name="T32" fmla="*/ 56 w 164"/>
                <a:gd name="T33" fmla="*/ 70 h 140"/>
                <a:gd name="T34" fmla="*/ 73 w 164"/>
                <a:gd name="T35" fmla="*/ 70 h 140"/>
                <a:gd name="T36" fmla="*/ 114 w 164"/>
                <a:gd name="T37" fmla="*/ 87 h 140"/>
                <a:gd name="T38" fmla="*/ 122 w 164"/>
                <a:gd name="T39" fmla="*/ 115 h 140"/>
                <a:gd name="T40" fmla="*/ 122 w 164"/>
                <a:gd name="T41" fmla="*/ 123 h 140"/>
                <a:gd name="T42" fmla="*/ 129 w 164"/>
                <a:gd name="T43" fmla="*/ 141 h 140"/>
                <a:gd name="T44" fmla="*/ 170 w 164"/>
                <a:gd name="T45" fmla="*/ 158 h 140"/>
                <a:gd name="T46" fmla="*/ 162 w 164"/>
                <a:gd name="T47" fmla="*/ 80 h 140"/>
                <a:gd name="T48" fmla="*/ 138 w 164"/>
                <a:gd name="T49" fmla="*/ 35 h 140"/>
                <a:gd name="T50" fmla="*/ 105 w 164"/>
                <a:gd name="T51" fmla="*/ 26 h 140"/>
                <a:gd name="T52" fmla="*/ 89 w 164"/>
                <a:gd name="T53" fmla="*/ 35 h 140"/>
                <a:gd name="T54" fmla="*/ 65 w 164"/>
                <a:gd name="T55" fmla="*/ 52 h 140"/>
                <a:gd name="T56" fmla="*/ 56 w 164"/>
                <a:gd name="T57" fmla="*/ 35 h 140"/>
                <a:gd name="T58" fmla="*/ 56 w 164"/>
                <a:gd name="T59" fmla="*/ 35 h 140"/>
                <a:gd name="T60" fmla="*/ 49 w 164"/>
                <a:gd name="T61" fmla="*/ 8 h 140"/>
                <a:gd name="T62" fmla="*/ 32 w 164"/>
                <a:gd name="T63" fmla="*/ 0 h 140"/>
                <a:gd name="T64" fmla="*/ 8 w 164"/>
                <a:gd name="T65" fmla="*/ 8 h 140"/>
                <a:gd name="T66" fmla="*/ 17 w 164"/>
                <a:gd name="T67" fmla="*/ 26 h 140"/>
                <a:gd name="T68" fmla="*/ 24 w 164"/>
                <a:gd name="T69" fmla="*/ 35 h 140"/>
                <a:gd name="T70" fmla="*/ 49 w 164"/>
                <a:gd name="T71" fmla="*/ 35 h 140"/>
                <a:gd name="T72" fmla="*/ 32 w 164"/>
                <a:gd name="T73" fmla="*/ 43 h 140"/>
                <a:gd name="T74" fmla="*/ 24 w 164"/>
                <a:gd name="T75" fmla="*/ 43 h 140"/>
                <a:gd name="T76" fmla="*/ 32 w 164"/>
                <a:gd name="T77" fmla="*/ 61 h 140"/>
                <a:gd name="T78" fmla="*/ 49 w 164"/>
                <a:gd name="T79" fmla="*/ 43 h 140"/>
                <a:gd name="T80" fmla="*/ 56 w 164"/>
                <a:gd name="T81" fmla="*/ 61 h 140"/>
                <a:gd name="T82" fmla="*/ 73 w 164"/>
                <a:gd name="T83" fmla="*/ 70 h 140"/>
                <a:gd name="T84" fmla="*/ 114 w 164"/>
                <a:gd name="T85" fmla="*/ 87 h 140"/>
                <a:gd name="T86" fmla="*/ 122 w 164"/>
                <a:gd name="T87" fmla="*/ 115 h 140"/>
                <a:gd name="T88" fmla="*/ 122 w 164"/>
                <a:gd name="T89" fmla="*/ 123 h 140"/>
                <a:gd name="T90" fmla="*/ 129 w 164"/>
                <a:gd name="T91" fmla="*/ 141 h 140"/>
                <a:gd name="T92" fmla="*/ 146 w 164"/>
                <a:gd name="T93" fmla="*/ 132 h 140"/>
                <a:gd name="T94" fmla="*/ 162 w 164"/>
                <a:gd name="T95" fmla="*/ 115 h 14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4"/>
                <a:gd name="T145" fmla="*/ 0 h 140"/>
                <a:gd name="T146" fmla="*/ 164 w 164"/>
                <a:gd name="T147" fmla="*/ 140 h 14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4" h="140">
                  <a:moveTo>
                    <a:pt x="155" y="38"/>
                  </a:moveTo>
                  <a:lnTo>
                    <a:pt x="155" y="38"/>
                  </a:lnTo>
                  <a:lnTo>
                    <a:pt x="132" y="31"/>
                  </a:lnTo>
                  <a:lnTo>
                    <a:pt x="109" y="15"/>
                  </a:lnTo>
                  <a:lnTo>
                    <a:pt x="101" y="23"/>
                  </a:lnTo>
                  <a:lnTo>
                    <a:pt x="93" y="31"/>
                  </a:lnTo>
                  <a:lnTo>
                    <a:pt x="85" y="31"/>
                  </a:lnTo>
                  <a:lnTo>
                    <a:pt x="70" y="46"/>
                  </a:lnTo>
                  <a:lnTo>
                    <a:pt x="62" y="46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54" y="31"/>
                  </a:lnTo>
                  <a:lnTo>
                    <a:pt x="54" y="15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8" y="7"/>
                  </a:lnTo>
                  <a:lnTo>
                    <a:pt x="0" y="15"/>
                  </a:lnTo>
                  <a:lnTo>
                    <a:pt x="16" y="23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47" y="31"/>
                  </a:lnTo>
                  <a:lnTo>
                    <a:pt x="47" y="38"/>
                  </a:lnTo>
                  <a:lnTo>
                    <a:pt x="39" y="31"/>
                  </a:lnTo>
                  <a:lnTo>
                    <a:pt x="31" y="38"/>
                  </a:lnTo>
                  <a:lnTo>
                    <a:pt x="16" y="38"/>
                  </a:lnTo>
                  <a:lnTo>
                    <a:pt x="23" y="38"/>
                  </a:lnTo>
                  <a:lnTo>
                    <a:pt x="31" y="46"/>
                  </a:lnTo>
                  <a:lnTo>
                    <a:pt x="31" y="62"/>
                  </a:lnTo>
                  <a:lnTo>
                    <a:pt x="39" y="54"/>
                  </a:lnTo>
                  <a:lnTo>
                    <a:pt x="47" y="38"/>
                  </a:lnTo>
                  <a:lnTo>
                    <a:pt x="47" y="54"/>
                  </a:lnTo>
                  <a:lnTo>
                    <a:pt x="54" y="62"/>
                  </a:lnTo>
                  <a:lnTo>
                    <a:pt x="62" y="54"/>
                  </a:lnTo>
                  <a:lnTo>
                    <a:pt x="70" y="62"/>
                  </a:lnTo>
                  <a:lnTo>
                    <a:pt x="93" y="70"/>
                  </a:lnTo>
                  <a:lnTo>
                    <a:pt x="109" y="77"/>
                  </a:lnTo>
                  <a:lnTo>
                    <a:pt x="124" y="101"/>
                  </a:lnTo>
                  <a:lnTo>
                    <a:pt x="117" y="101"/>
                  </a:lnTo>
                  <a:lnTo>
                    <a:pt x="124" y="108"/>
                  </a:lnTo>
                  <a:lnTo>
                    <a:pt x="117" y="108"/>
                  </a:lnTo>
                  <a:lnTo>
                    <a:pt x="109" y="124"/>
                  </a:lnTo>
                  <a:lnTo>
                    <a:pt x="124" y="124"/>
                  </a:lnTo>
                  <a:lnTo>
                    <a:pt x="140" y="116"/>
                  </a:lnTo>
                  <a:lnTo>
                    <a:pt x="163" y="139"/>
                  </a:lnTo>
                  <a:lnTo>
                    <a:pt x="155" y="101"/>
                  </a:lnTo>
                  <a:lnTo>
                    <a:pt x="155" y="70"/>
                  </a:lnTo>
                  <a:lnTo>
                    <a:pt x="155" y="31"/>
                  </a:lnTo>
                  <a:lnTo>
                    <a:pt x="132" y="31"/>
                  </a:lnTo>
                  <a:lnTo>
                    <a:pt x="109" y="15"/>
                  </a:lnTo>
                  <a:lnTo>
                    <a:pt x="101" y="23"/>
                  </a:lnTo>
                  <a:lnTo>
                    <a:pt x="93" y="31"/>
                  </a:lnTo>
                  <a:lnTo>
                    <a:pt x="85" y="31"/>
                  </a:lnTo>
                  <a:lnTo>
                    <a:pt x="70" y="46"/>
                  </a:lnTo>
                  <a:lnTo>
                    <a:pt x="62" y="46"/>
                  </a:lnTo>
                  <a:lnTo>
                    <a:pt x="62" y="38"/>
                  </a:lnTo>
                  <a:lnTo>
                    <a:pt x="54" y="31"/>
                  </a:lnTo>
                  <a:lnTo>
                    <a:pt x="54" y="38"/>
                  </a:lnTo>
                  <a:lnTo>
                    <a:pt x="54" y="31"/>
                  </a:lnTo>
                  <a:lnTo>
                    <a:pt x="54" y="15"/>
                  </a:lnTo>
                  <a:lnTo>
                    <a:pt x="47" y="7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8" y="7"/>
                  </a:lnTo>
                  <a:lnTo>
                    <a:pt x="0" y="15"/>
                  </a:lnTo>
                  <a:lnTo>
                    <a:pt x="16" y="23"/>
                  </a:lnTo>
                  <a:lnTo>
                    <a:pt x="16" y="31"/>
                  </a:lnTo>
                  <a:lnTo>
                    <a:pt x="23" y="31"/>
                  </a:lnTo>
                  <a:lnTo>
                    <a:pt x="47" y="23"/>
                  </a:lnTo>
                  <a:lnTo>
                    <a:pt x="47" y="31"/>
                  </a:lnTo>
                  <a:lnTo>
                    <a:pt x="39" y="31"/>
                  </a:lnTo>
                  <a:lnTo>
                    <a:pt x="31" y="38"/>
                  </a:lnTo>
                  <a:lnTo>
                    <a:pt x="16" y="38"/>
                  </a:lnTo>
                  <a:lnTo>
                    <a:pt x="23" y="38"/>
                  </a:lnTo>
                  <a:lnTo>
                    <a:pt x="31" y="46"/>
                  </a:lnTo>
                  <a:lnTo>
                    <a:pt x="31" y="54"/>
                  </a:lnTo>
                  <a:lnTo>
                    <a:pt x="39" y="54"/>
                  </a:lnTo>
                  <a:lnTo>
                    <a:pt x="47" y="38"/>
                  </a:lnTo>
                  <a:lnTo>
                    <a:pt x="47" y="54"/>
                  </a:lnTo>
                  <a:lnTo>
                    <a:pt x="54" y="54"/>
                  </a:lnTo>
                  <a:lnTo>
                    <a:pt x="62" y="54"/>
                  </a:lnTo>
                  <a:lnTo>
                    <a:pt x="70" y="62"/>
                  </a:lnTo>
                  <a:lnTo>
                    <a:pt x="93" y="70"/>
                  </a:lnTo>
                  <a:lnTo>
                    <a:pt x="109" y="77"/>
                  </a:lnTo>
                  <a:lnTo>
                    <a:pt x="124" y="93"/>
                  </a:lnTo>
                  <a:lnTo>
                    <a:pt x="117" y="101"/>
                  </a:lnTo>
                  <a:lnTo>
                    <a:pt x="124" y="108"/>
                  </a:lnTo>
                  <a:lnTo>
                    <a:pt x="117" y="108"/>
                  </a:lnTo>
                  <a:lnTo>
                    <a:pt x="109" y="124"/>
                  </a:lnTo>
                  <a:lnTo>
                    <a:pt x="124" y="124"/>
                  </a:lnTo>
                  <a:lnTo>
                    <a:pt x="124" y="116"/>
                  </a:lnTo>
                  <a:lnTo>
                    <a:pt x="140" y="116"/>
                  </a:lnTo>
                  <a:lnTo>
                    <a:pt x="163" y="132"/>
                  </a:lnTo>
                  <a:lnTo>
                    <a:pt x="155" y="101"/>
                  </a:lnTo>
                  <a:lnTo>
                    <a:pt x="155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7" name="Freeform 1244"/>
            <p:cNvSpPr>
              <a:spLocks/>
            </p:cNvSpPr>
            <p:nvPr/>
          </p:nvSpPr>
          <p:spPr bwMode="auto">
            <a:xfrm>
              <a:off x="4740" y="2720"/>
              <a:ext cx="8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4 w 8"/>
                <a:gd name="T5" fmla="*/ 0 h 1"/>
                <a:gd name="T6" fmla="*/ 7 w 8"/>
                <a:gd name="T7" fmla="*/ 0 h 1"/>
                <a:gd name="T8" fmla="*/ 0 w 8"/>
                <a:gd name="T9" fmla="*/ 0 h 1"/>
                <a:gd name="T10" fmla="*/ 0 w 8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"/>
                <a:gd name="T20" fmla="*/ 8 w 8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18" name="Freeform 1245"/>
            <p:cNvSpPr>
              <a:spLocks/>
            </p:cNvSpPr>
            <p:nvPr/>
          </p:nvSpPr>
          <p:spPr bwMode="auto">
            <a:xfrm>
              <a:off x="4740" y="2720"/>
              <a:ext cx="16" cy="10"/>
            </a:xfrm>
            <a:custGeom>
              <a:avLst/>
              <a:gdLst>
                <a:gd name="T0" fmla="*/ 8 w 16"/>
                <a:gd name="T1" fmla="*/ 0 h 9"/>
                <a:gd name="T2" fmla="*/ 15 w 16"/>
                <a:gd name="T3" fmla="*/ 9 h 9"/>
                <a:gd name="T4" fmla="*/ 0 w 16"/>
                <a:gd name="T5" fmla="*/ 9 h 9"/>
                <a:gd name="T6" fmla="*/ 0 w 16"/>
                <a:gd name="T7" fmla="*/ 0 h 9"/>
                <a:gd name="T8" fmla="*/ 8 w 16"/>
                <a:gd name="T9" fmla="*/ 0 h 9"/>
                <a:gd name="T10" fmla="*/ 15 w 16"/>
                <a:gd name="T11" fmla="*/ 9 h 9"/>
                <a:gd name="T12" fmla="*/ 0 w 16"/>
                <a:gd name="T13" fmla="*/ 9 h 9"/>
                <a:gd name="T14" fmla="*/ 0 w 16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9"/>
                <a:gd name="T26" fmla="*/ 16 w 16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9">
                  <a:moveTo>
                    <a:pt x="8" y="0"/>
                  </a:moveTo>
                  <a:lnTo>
                    <a:pt x="15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19" name="Freeform 1246"/>
            <p:cNvSpPr>
              <a:spLocks/>
            </p:cNvSpPr>
            <p:nvPr/>
          </p:nvSpPr>
          <p:spPr bwMode="auto">
            <a:xfrm>
              <a:off x="4740" y="2702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0 h 2"/>
                <a:gd name="T6" fmla="*/ 0 w 1"/>
                <a:gd name="T7" fmla="*/ 0 h 2"/>
                <a:gd name="T8" fmla="*/ 0 w 1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0" name="Freeform 1247"/>
            <p:cNvSpPr>
              <a:spLocks/>
            </p:cNvSpPr>
            <p:nvPr/>
          </p:nvSpPr>
          <p:spPr bwMode="auto">
            <a:xfrm>
              <a:off x="4740" y="2703"/>
              <a:ext cx="9" cy="9"/>
            </a:xfrm>
            <a:custGeom>
              <a:avLst/>
              <a:gdLst>
                <a:gd name="T0" fmla="*/ 0 w 9"/>
                <a:gd name="T1" fmla="*/ 0 h 8"/>
                <a:gd name="T2" fmla="*/ 8 w 9"/>
                <a:gd name="T3" fmla="*/ 8 h 8"/>
                <a:gd name="T4" fmla="*/ 0 w 9"/>
                <a:gd name="T5" fmla="*/ 8 h 8"/>
                <a:gd name="T6" fmla="*/ 0 w 9"/>
                <a:gd name="T7" fmla="*/ 0 h 8"/>
                <a:gd name="T8" fmla="*/ 8 w 9"/>
                <a:gd name="T9" fmla="*/ 8 h 8"/>
                <a:gd name="T10" fmla="*/ 0 w 9"/>
                <a:gd name="T11" fmla="*/ 8 h 8"/>
                <a:gd name="T12" fmla="*/ 0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0" y="0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1" name="Freeform 1248"/>
            <p:cNvSpPr>
              <a:spLocks/>
            </p:cNvSpPr>
            <p:nvPr/>
          </p:nvSpPr>
          <p:spPr bwMode="auto">
            <a:xfrm>
              <a:off x="4740" y="2658"/>
              <a:ext cx="16" cy="45"/>
            </a:xfrm>
            <a:custGeom>
              <a:avLst/>
              <a:gdLst>
                <a:gd name="T0" fmla="*/ 5 w 16"/>
                <a:gd name="T1" fmla="*/ 0 h 39"/>
                <a:gd name="T2" fmla="*/ 5 w 16"/>
                <a:gd name="T3" fmla="*/ 0 h 39"/>
                <a:gd name="T4" fmla="*/ 5 w 16"/>
                <a:gd name="T5" fmla="*/ 14 h 39"/>
                <a:gd name="T6" fmla="*/ 5 w 16"/>
                <a:gd name="T7" fmla="*/ 22 h 39"/>
                <a:gd name="T8" fmla="*/ 10 w 16"/>
                <a:gd name="T9" fmla="*/ 8 h 39"/>
                <a:gd name="T10" fmla="*/ 15 w 16"/>
                <a:gd name="T11" fmla="*/ 14 h 39"/>
                <a:gd name="T12" fmla="*/ 10 w 16"/>
                <a:gd name="T13" fmla="*/ 22 h 39"/>
                <a:gd name="T14" fmla="*/ 15 w 16"/>
                <a:gd name="T15" fmla="*/ 30 h 39"/>
                <a:gd name="T16" fmla="*/ 5 w 16"/>
                <a:gd name="T17" fmla="*/ 30 h 39"/>
                <a:gd name="T18" fmla="*/ 5 w 16"/>
                <a:gd name="T19" fmla="*/ 37 h 39"/>
                <a:gd name="T20" fmla="*/ 10 w 16"/>
                <a:gd name="T21" fmla="*/ 44 h 39"/>
                <a:gd name="T22" fmla="*/ 5 w 16"/>
                <a:gd name="T23" fmla="*/ 37 h 39"/>
                <a:gd name="T24" fmla="*/ 0 w 16"/>
                <a:gd name="T25" fmla="*/ 14 h 39"/>
                <a:gd name="T26" fmla="*/ 5 w 16"/>
                <a:gd name="T27" fmla="*/ 8 h 39"/>
                <a:gd name="T28" fmla="*/ 5 w 16"/>
                <a:gd name="T29" fmla="*/ 0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6"/>
                <a:gd name="T46" fmla="*/ 0 h 39"/>
                <a:gd name="T47" fmla="*/ 16 w 16"/>
                <a:gd name="T48" fmla="*/ 39 h 3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6" h="39">
                  <a:moveTo>
                    <a:pt x="5" y="0"/>
                  </a:moveTo>
                  <a:lnTo>
                    <a:pt x="5" y="0"/>
                  </a:lnTo>
                  <a:lnTo>
                    <a:pt x="5" y="12"/>
                  </a:lnTo>
                  <a:lnTo>
                    <a:pt x="5" y="19"/>
                  </a:lnTo>
                  <a:lnTo>
                    <a:pt x="10" y="7"/>
                  </a:lnTo>
                  <a:lnTo>
                    <a:pt x="15" y="12"/>
                  </a:lnTo>
                  <a:lnTo>
                    <a:pt x="10" y="19"/>
                  </a:lnTo>
                  <a:lnTo>
                    <a:pt x="15" y="26"/>
                  </a:lnTo>
                  <a:lnTo>
                    <a:pt x="5" y="26"/>
                  </a:lnTo>
                  <a:lnTo>
                    <a:pt x="5" y="32"/>
                  </a:lnTo>
                  <a:lnTo>
                    <a:pt x="10" y="38"/>
                  </a:lnTo>
                  <a:lnTo>
                    <a:pt x="5" y="32"/>
                  </a:lnTo>
                  <a:lnTo>
                    <a:pt x="0" y="12"/>
                  </a:lnTo>
                  <a:lnTo>
                    <a:pt x="5" y="7"/>
                  </a:lnTo>
                  <a:lnTo>
                    <a:pt x="5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2" name="Freeform 1249"/>
            <p:cNvSpPr>
              <a:spLocks/>
            </p:cNvSpPr>
            <p:nvPr/>
          </p:nvSpPr>
          <p:spPr bwMode="auto">
            <a:xfrm>
              <a:off x="4740" y="2658"/>
              <a:ext cx="25" cy="54"/>
            </a:xfrm>
            <a:custGeom>
              <a:avLst/>
              <a:gdLst>
                <a:gd name="T0" fmla="*/ 8 w 24"/>
                <a:gd name="T1" fmla="*/ 17 h 47"/>
                <a:gd name="T2" fmla="*/ 8 w 24"/>
                <a:gd name="T3" fmla="*/ 17 h 47"/>
                <a:gd name="T4" fmla="*/ 8 w 24"/>
                <a:gd name="T5" fmla="*/ 26 h 47"/>
                <a:gd name="T6" fmla="*/ 16 w 24"/>
                <a:gd name="T7" fmla="*/ 17 h 47"/>
                <a:gd name="T8" fmla="*/ 24 w 24"/>
                <a:gd name="T9" fmla="*/ 17 h 47"/>
                <a:gd name="T10" fmla="*/ 16 w 24"/>
                <a:gd name="T11" fmla="*/ 26 h 47"/>
                <a:gd name="T12" fmla="*/ 24 w 24"/>
                <a:gd name="T13" fmla="*/ 36 h 47"/>
                <a:gd name="T14" fmla="*/ 8 w 24"/>
                <a:gd name="T15" fmla="*/ 36 h 47"/>
                <a:gd name="T16" fmla="*/ 8 w 24"/>
                <a:gd name="T17" fmla="*/ 45 h 47"/>
                <a:gd name="T18" fmla="*/ 16 w 24"/>
                <a:gd name="T19" fmla="*/ 53 h 47"/>
                <a:gd name="T20" fmla="*/ 8 w 24"/>
                <a:gd name="T21" fmla="*/ 45 h 47"/>
                <a:gd name="T22" fmla="*/ 0 w 24"/>
                <a:gd name="T23" fmla="*/ 17 h 47"/>
                <a:gd name="T24" fmla="*/ 8 w 24"/>
                <a:gd name="T25" fmla="*/ 9 h 47"/>
                <a:gd name="T26" fmla="*/ 8 w 24"/>
                <a:gd name="T27" fmla="*/ 0 h 47"/>
                <a:gd name="T28" fmla="*/ 8 w 24"/>
                <a:gd name="T29" fmla="*/ 17 h 47"/>
                <a:gd name="T30" fmla="*/ 8 w 24"/>
                <a:gd name="T31" fmla="*/ 26 h 47"/>
                <a:gd name="T32" fmla="*/ 16 w 24"/>
                <a:gd name="T33" fmla="*/ 9 h 47"/>
                <a:gd name="T34" fmla="*/ 24 w 24"/>
                <a:gd name="T35" fmla="*/ 17 h 47"/>
                <a:gd name="T36" fmla="*/ 16 w 24"/>
                <a:gd name="T37" fmla="*/ 26 h 47"/>
                <a:gd name="T38" fmla="*/ 24 w 24"/>
                <a:gd name="T39" fmla="*/ 36 h 47"/>
                <a:gd name="T40" fmla="*/ 8 w 24"/>
                <a:gd name="T41" fmla="*/ 36 h 47"/>
                <a:gd name="T42" fmla="*/ 8 w 24"/>
                <a:gd name="T43" fmla="*/ 45 h 47"/>
                <a:gd name="T44" fmla="*/ 16 w 24"/>
                <a:gd name="T45" fmla="*/ 53 h 47"/>
                <a:gd name="T46" fmla="*/ 8 w 24"/>
                <a:gd name="T47" fmla="*/ 45 h 47"/>
                <a:gd name="T48" fmla="*/ 0 w 24"/>
                <a:gd name="T49" fmla="*/ 17 h 47"/>
                <a:gd name="T50" fmla="*/ 8 w 24"/>
                <a:gd name="T51" fmla="*/ 9 h 47"/>
                <a:gd name="T52" fmla="*/ 8 w 24"/>
                <a:gd name="T53" fmla="*/ 0 h 4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4"/>
                <a:gd name="T82" fmla="*/ 0 h 47"/>
                <a:gd name="T83" fmla="*/ 24 w 24"/>
                <a:gd name="T84" fmla="*/ 47 h 4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4" h="47">
                  <a:moveTo>
                    <a:pt x="8" y="15"/>
                  </a:moveTo>
                  <a:lnTo>
                    <a:pt x="8" y="15"/>
                  </a:lnTo>
                  <a:lnTo>
                    <a:pt x="8" y="23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15" y="46"/>
                  </a:lnTo>
                  <a:lnTo>
                    <a:pt x="8" y="39"/>
                  </a:lnTo>
                  <a:lnTo>
                    <a:pt x="0" y="15"/>
                  </a:lnTo>
                  <a:lnTo>
                    <a:pt x="8" y="8"/>
                  </a:lnTo>
                  <a:lnTo>
                    <a:pt x="8" y="0"/>
                  </a:lnTo>
                  <a:lnTo>
                    <a:pt x="8" y="15"/>
                  </a:lnTo>
                  <a:lnTo>
                    <a:pt x="8" y="23"/>
                  </a:lnTo>
                  <a:lnTo>
                    <a:pt x="15" y="8"/>
                  </a:lnTo>
                  <a:lnTo>
                    <a:pt x="23" y="15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15" y="46"/>
                  </a:lnTo>
                  <a:lnTo>
                    <a:pt x="8" y="39"/>
                  </a:lnTo>
                  <a:lnTo>
                    <a:pt x="0" y="15"/>
                  </a:lnTo>
                  <a:lnTo>
                    <a:pt x="8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3" name="Freeform 1250"/>
            <p:cNvSpPr>
              <a:spLocks/>
            </p:cNvSpPr>
            <p:nvPr/>
          </p:nvSpPr>
          <p:spPr bwMode="auto">
            <a:xfrm>
              <a:off x="4755" y="264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4" name="Freeform 1251"/>
            <p:cNvSpPr>
              <a:spLocks/>
            </p:cNvSpPr>
            <p:nvPr/>
          </p:nvSpPr>
          <p:spPr bwMode="auto">
            <a:xfrm>
              <a:off x="4755" y="2649"/>
              <a:ext cx="10" cy="20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9 h 17"/>
                <a:gd name="T4" fmla="*/ 0 w 9"/>
                <a:gd name="T5" fmla="*/ 19 h 17"/>
                <a:gd name="T6" fmla="*/ 0 w 9"/>
                <a:gd name="T7" fmla="*/ 9 h 17"/>
                <a:gd name="T8" fmla="*/ 9 w 9"/>
                <a:gd name="T9" fmla="*/ 0 h 17"/>
                <a:gd name="T10" fmla="*/ 9 w 9"/>
                <a:gd name="T11" fmla="*/ 9 h 17"/>
                <a:gd name="T12" fmla="*/ 0 w 9"/>
                <a:gd name="T13" fmla="*/ 9 h 17"/>
                <a:gd name="T14" fmla="*/ 9 w 9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8" y="8"/>
                  </a:moveTo>
                  <a:lnTo>
                    <a:pt x="8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5" name="Freeform 1252"/>
            <p:cNvSpPr>
              <a:spLocks/>
            </p:cNvSpPr>
            <p:nvPr/>
          </p:nvSpPr>
          <p:spPr bwMode="auto">
            <a:xfrm>
              <a:off x="4723" y="2746"/>
              <a:ext cx="9" cy="10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4 w 9"/>
                <a:gd name="T5" fmla="*/ 0 h 9"/>
                <a:gd name="T6" fmla="*/ 8 w 9"/>
                <a:gd name="T7" fmla="*/ 4 h 9"/>
                <a:gd name="T8" fmla="*/ 4 w 9"/>
                <a:gd name="T9" fmla="*/ 9 h 9"/>
                <a:gd name="T10" fmla="*/ 0 w 9"/>
                <a:gd name="T11" fmla="*/ 4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6" name="Freeform 1253"/>
            <p:cNvSpPr>
              <a:spLocks/>
            </p:cNvSpPr>
            <p:nvPr/>
          </p:nvSpPr>
          <p:spPr bwMode="auto">
            <a:xfrm>
              <a:off x="4723" y="2746"/>
              <a:ext cx="18" cy="19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17 w 17"/>
                <a:gd name="T5" fmla="*/ 9 h 17"/>
                <a:gd name="T6" fmla="*/ 17 w 17"/>
                <a:gd name="T7" fmla="*/ 18 h 17"/>
                <a:gd name="T8" fmla="*/ 8 w 17"/>
                <a:gd name="T9" fmla="*/ 18 h 17"/>
                <a:gd name="T10" fmla="*/ 0 w 17"/>
                <a:gd name="T11" fmla="*/ 9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8" y="0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7" name="Freeform 1254"/>
            <p:cNvSpPr>
              <a:spLocks/>
            </p:cNvSpPr>
            <p:nvPr/>
          </p:nvSpPr>
          <p:spPr bwMode="auto">
            <a:xfrm>
              <a:off x="4723" y="2746"/>
              <a:ext cx="18" cy="19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8 w 17"/>
                <a:gd name="T5" fmla="*/ 0 h 17"/>
                <a:gd name="T6" fmla="*/ 17 w 17"/>
                <a:gd name="T7" fmla="*/ 9 h 17"/>
                <a:gd name="T8" fmla="*/ 8 w 17"/>
                <a:gd name="T9" fmla="*/ 18 h 17"/>
                <a:gd name="T10" fmla="*/ 0 w 17"/>
                <a:gd name="T11" fmla="*/ 9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28" name="Freeform 1255"/>
            <p:cNvSpPr>
              <a:spLocks/>
            </p:cNvSpPr>
            <p:nvPr/>
          </p:nvSpPr>
          <p:spPr bwMode="auto">
            <a:xfrm>
              <a:off x="4707" y="2729"/>
              <a:ext cx="9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8 w 8"/>
                <a:gd name="T5" fmla="*/ 0 h 1"/>
                <a:gd name="T6" fmla="*/ 5 w 8"/>
                <a:gd name="T7" fmla="*/ 0 h 1"/>
                <a:gd name="T8" fmla="*/ 0 w 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29" name="Freeform 1256"/>
            <p:cNvSpPr>
              <a:spLocks/>
            </p:cNvSpPr>
            <p:nvPr/>
          </p:nvSpPr>
          <p:spPr bwMode="auto">
            <a:xfrm>
              <a:off x="4707" y="2729"/>
              <a:ext cx="17" cy="1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9 w 16"/>
                <a:gd name="T5" fmla="*/ 0 h 1"/>
                <a:gd name="T6" fmla="*/ 0 w 16"/>
                <a:gd name="T7" fmla="*/ 0 h 1"/>
                <a:gd name="T8" fmla="*/ 16 w 16"/>
                <a:gd name="T9" fmla="*/ 0 h 1"/>
                <a:gd name="T10" fmla="*/ 9 w 16"/>
                <a:gd name="T11" fmla="*/ 0 h 1"/>
                <a:gd name="T12" fmla="*/ 0 w 16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1"/>
                <a:gd name="T23" fmla="*/ 16 w 16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1">
                  <a:moveTo>
                    <a:pt x="15" y="0"/>
                  </a:move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15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0" name="Freeform 1257"/>
            <p:cNvSpPr>
              <a:spLocks/>
            </p:cNvSpPr>
            <p:nvPr/>
          </p:nvSpPr>
          <p:spPr bwMode="auto">
            <a:xfrm>
              <a:off x="4691" y="2729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8 w 9"/>
                <a:gd name="T5" fmla="*/ 0 h 1"/>
                <a:gd name="T6" fmla="*/ 4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1" name="Freeform 1258"/>
            <p:cNvSpPr>
              <a:spLocks/>
            </p:cNvSpPr>
            <p:nvPr/>
          </p:nvSpPr>
          <p:spPr bwMode="auto">
            <a:xfrm>
              <a:off x="4691" y="2729"/>
              <a:ext cx="17" cy="10"/>
            </a:xfrm>
            <a:custGeom>
              <a:avLst/>
              <a:gdLst>
                <a:gd name="T0" fmla="*/ 16 w 17"/>
                <a:gd name="T1" fmla="*/ 0 h 9"/>
                <a:gd name="T2" fmla="*/ 16 w 17"/>
                <a:gd name="T3" fmla="*/ 0 h 9"/>
                <a:gd name="T4" fmla="*/ 8 w 17"/>
                <a:gd name="T5" fmla="*/ 9 h 9"/>
                <a:gd name="T6" fmla="*/ 0 w 17"/>
                <a:gd name="T7" fmla="*/ 0 h 9"/>
                <a:gd name="T8" fmla="*/ 16 w 17"/>
                <a:gd name="T9" fmla="*/ 0 h 9"/>
                <a:gd name="T10" fmla="*/ 8 w 17"/>
                <a:gd name="T11" fmla="*/ 0 h 9"/>
                <a:gd name="T12" fmla="*/ 0 w 17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9"/>
                <a:gd name="T23" fmla="*/ 17 w 17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9">
                  <a:moveTo>
                    <a:pt x="16" y="0"/>
                  </a:moveTo>
                  <a:lnTo>
                    <a:pt x="16" y="0"/>
                  </a:lnTo>
                  <a:lnTo>
                    <a:pt x="8" y="8"/>
                  </a:lnTo>
                  <a:lnTo>
                    <a:pt x="0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2" name="Freeform 1259"/>
            <p:cNvSpPr>
              <a:spLocks/>
            </p:cNvSpPr>
            <p:nvPr/>
          </p:nvSpPr>
          <p:spPr bwMode="auto">
            <a:xfrm>
              <a:off x="4674" y="2720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1 w 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3" name="Freeform 1260"/>
            <p:cNvSpPr>
              <a:spLocks/>
            </p:cNvSpPr>
            <p:nvPr/>
          </p:nvSpPr>
          <p:spPr bwMode="auto">
            <a:xfrm>
              <a:off x="4675" y="2720"/>
              <a:ext cx="8" cy="10"/>
            </a:xfrm>
            <a:custGeom>
              <a:avLst/>
              <a:gdLst>
                <a:gd name="T0" fmla="*/ 7 w 8"/>
                <a:gd name="T1" fmla="*/ 0 h 9"/>
                <a:gd name="T2" fmla="*/ 7 w 8"/>
                <a:gd name="T3" fmla="*/ 0 h 9"/>
                <a:gd name="T4" fmla="*/ 0 w 8"/>
                <a:gd name="T5" fmla="*/ 9 h 9"/>
                <a:gd name="T6" fmla="*/ 0 w 8"/>
                <a:gd name="T7" fmla="*/ 0 h 9"/>
                <a:gd name="T8" fmla="*/ 7 w 8"/>
                <a:gd name="T9" fmla="*/ 0 h 9"/>
                <a:gd name="T10" fmla="*/ 0 w 8"/>
                <a:gd name="T11" fmla="*/ 0 h 9"/>
                <a:gd name="T12" fmla="*/ 0 w 8"/>
                <a:gd name="T13" fmla="*/ 9 h 9"/>
                <a:gd name="T14" fmla="*/ 0 w 8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"/>
                <a:gd name="T25" fmla="*/ 0 h 9"/>
                <a:gd name="T26" fmla="*/ 8 w 8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" h="9">
                  <a:moveTo>
                    <a:pt x="7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4" name="Freeform 1261"/>
            <p:cNvSpPr>
              <a:spLocks/>
            </p:cNvSpPr>
            <p:nvPr/>
          </p:nvSpPr>
          <p:spPr bwMode="auto">
            <a:xfrm>
              <a:off x="4667" y="272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5" name="Freeform 1262"/>
            <p:cNvSpPr>
              <a:spLocks/>
            </p:cNvSpPr>
            <p:nvPr/>
          </p:nvSpPr>
          <p:spPr bwMode="auto">
            <a:xfrm>
              <a:off x="4667" y="2720"/>
              <a:ext cx="9" cy="10"/>
            </a:xfrm>
            <a:custGeom>
              <a:avLst/>
              <a:gdLst>
                <a:gd name="T0" fmla="*/ 8 w 9"/>
                <a:gd name="T1" fmla="*/ 0 h 9"/>
                <a:gd name="T2" fmla="*/ 0 w 9"/>
                <a:gd name="T3" fmla="*/ 9 h 9"/>
                <a:gd name="T4" fmla="*/ 0 w 9"/>
                <a:gd name="T5" fmla="*/ 0 h 9"/>
                <a:gd name="T6" fmla="*/ 8 w 9"/>
                <a:gd name="T7" fmla="*/ 0 h 9"/>
                <a:gd name="T8" fmla="*/ 0 w 9"/>
                <a:gd name="T9" fmla="*/ 0 h 9"/>
                <a:gd name="T10" fmla="*/ 8 w 9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8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6" name="Freeform 1263"/>
            <p:cNvSpPr>
              <a:spLocks/>
            </p:cNvSpPr>
            <p:nvPr/>
          </p:nvSpPr>
          <p:spPr bwMode="auto">
            <a:xfrm>
              <a:off x="4675" y="276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7" name="Freeform 1264"/>
            <p:cNvSpPr>
              <a:spLocks/>
            </p:cNvSpPr>
            <p:nvPr/>
          </p:nvSpPr>
          <p:spPr bwMode="auto">
            <a:xfrm>
              <a:off x="4675" y="2764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38" name="Freeform 1265"/>
            <p:cNvSpPr>
              <a:spLocks/>
            </p:cNvSpPr>
            <p:nvPr/>
          </p:nvSpPr>
          <p:spPr bwMode="auto">
            <a:xfrm>
              <a:off x="4667" y="2773"/>
              <a:ext cx="1" cy="18"/>
            </a:xfrm>
            <a:custGeom>
              <a:avLst/>
              <a:gdLst>
                <a:gd name="T0" fmla="*/ 0 w 1"/>
                <a:gd name="T1" fmla="*/ 6 h 16"/>
                <a:gd name="T2" fmla="*/ 0 w 1"/>
                <a:gd name="T3" fmla="*/ 6 h 16"/>
                <a:gd name="T4" fmla="*/ 0 w 1"/>
                <a:gd name="T5" fmla="*/ 0 h 16"/>
                <a:gd name="T6" fmla="*/ 0 w 1"/>
                <a:gd name="T7" fmla="*/ 6 h 16"/>
                <a:gd name="T8" fmla="*/ 0 w 1"/>
                <a:gd name="T9" fmla="*/ 11 h 16"/>
                <a:gd name="T10" fmla="*/ 0 w 1"/>
                <a:gd name="T11" fmla="*/ 17 h 16"/>
                <a:gd name="T12" fmla="*/ 0 w 1"/>
                <a:gd name="T13" fmla="*/ 11 h 16"/>
                <a:gd name="T14" fmla="*/ 0 w 1"/>
                <a:gd name="T15" fmla="*/ 6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"/>
                <a:gd name="T25" fmla="*/ 0 h 16"/>
                <a:gd name="T26" fmla="*/ 1 w 1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" h="16">
                  <a:moveTo>
                    <a:pt x="0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10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0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39" name="Freeform 1266"/>
            <p:cNvSpPr>
              <a:spLocks/>
            </p:cNvSpPr>
            <p:nvPr/>
          </p:nvSpPr>
          <p:spPr bwMode="auto">
            <a:xfrm>
              <a:off x="4667" y="2773"/>
              <a:ext cx="9" cy="27"/>
            </a:xfrm>
            <a:custGeom>
              <a:avLst/>
              <a:gdLst>
                <a:gd name="T0" fmla="*/ 8 w 9"/>
                <a:gd name="T1" fmla="*/ 0 h 24"/>
                <a:gd name="T2" fmla="*/ 8 w 9"/>
                <a:gd name="T3" fmla="*/ 0 h 24"/>
                <a:gd name="T4" fmla="*/ 8 w 9"/>
                <a:gd name="T5" fmla="*/ 9 h 24"/>
                <a:gd name="T6" fmla="*/ 8 w 9"/>
                <a:gd name="T7" fmla="*/ 17 h 24"/>
                <a:gd name="T8" fmla="*/ 0 w 9"/>
                <a:gd name="T9" fmla="*/ 26 h 24"/>
                <a:gd name="T10" fmla="*/ 0 w 9"/>
                <a:gd name="T11" fmla="*/ 17 h 24"/>
                <a:gd name="T12" fmla="*/ 0 w 9"/>
                <a:gd name="T13" fmla="*/ 9 h 24"/>
                <a:gd name="T14" fmla="*/ 8 w 9"/>
                <a:gd name="T15" fmla="*/ 0 h 24"/>
                <a:gd name="T16" fmla="*/ 8 w 9"/>
                <a:gd name="T17" fmla="*/ 9 h 24"/>
                <a:gd name="T18" fmla="*/ 8 w 9"/>
                <a:gd name="T19" fmla="*/ 17 h 24"/>
                <a:gd name="T20" fmla="*/ 0 w 9"/>
                <a:gd name="T21" fmla="*/ 26 h 24"/>
                <a:gd name="T22" fmla="*/ 0 w 9"/>
                <a:gd name="T23" fmla="*/ 17 h 24"/>
                <a:gd name="T24" fmla="*/ 0 w 9"/>
                <a:gd name="T25" fmla="*/ 9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24"/>
                <a:gd name="T41" fmla="*/ 9 w 9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24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8" y="15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0" name="Freeform 1267"/>
            <p:cNvSpPr>
              <a:spLocks/>
            </p:cNvSpPr>
            <p:nvPr/>
          </p:nvSpPr>
          <p:spPr bwMode="auto">
            <a:xfrm>
              <a:off x="4650" y="2781"/>
              <a:ext cx="1" cy="2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0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0"/>
                  </a:moveTo>
                  <a:lnTo>
                    <a:pt x="0" y="0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1" name="Freeform 1268"/>
            <p:cNvSpPr>
              <a:spLocks/>
            </p:cNvSpPr>
            <p:nvPr/>
          </p:nvSpPr>
          <p:spPr bwMode="auto">
            <a:xfrm>
              <a:off x="4650" y="2782"/>
              <a:ext cx="9" cy="9"/>
            </a:xfrm>
            <a:custGeom>
              <a:avLst/>
              <a:gdLst>
                <a:gd name="T0" fmla="*/ 8 w 9"/>
                <a:gd name="T1" fmla="*/ 8 h 8"/>
                <a:gd name="T2" fmla="*/ 8 w 9"/>
                <a:gd name="T3" fmla="*/ 8 h 8"/>
                <a:gd name="T4" fmla="*/ 0 w 9"/>
                <a:gd name="T5" fmla="*/ 8 h 8"/>
                <a:gd name="T6" fmla="*/ 8 w 9"/>
                <a:gd name="T7" fmla="*/ 0 h 8"/>
                <a:gd name="T8" fmla="*/ 8 w 9"/>
                <a:gd name="T9" fmla="*/ 8 h 8"/>
                <a:gd name="T10" fmla="*/ 0 w 9"/>
                <a:gd name="T11" fmla="*/ 8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8" y="7"/>
                  </a:moveTo>
                  <a:lnTo>
                    <a:pt x="8" y="7"/>
                  </a:lnTo>
                  <a:lnTo>
                    <a:pt x="0" y="7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2" name="Freeform 1269"/>
            <p:cNvSpPr>
              <a:spLocks/>
            </p:cNvSpPr>
            <p:nvPr/>
          </p:nvSpPr>
          <p:spPr bwMode="auto">
            <a:xfrm>
              <a:off x="4610" y="2667"/>
              <a:ext cx="90" cy="124"/>
            </a:xfrm>
            <a:custGeom>
              <a:avLst/>
              <a:gdLst>
                <a:gd name="T0" fmla="*/ 29 w 86"/>
                <a:gd name="T1" fmla="*/ 8 h 109"/>
                <a:gd name="T2" fmla="*/ 29 w 86"/>
                <a:gd name="T3" fmla="*/ 8 h 109"/>
                <a:gd name="T4" fmla="*/ 22 w 86"/>
                <a:gd name="T5" fmla="*/ 8 h 109"/>
                <a:gd name="T6" fmla="*/ 22 w 86"/>
                <a:gd name="T7" fmla="*/ 16 h 109"/>
                <a:gd name="T8" fmla="*/ 15 w 86"/>
                <a:gd name="T9" fmla="*/ 16 h 109"/>
                <a:gd name="T10" fmla="*/ 6 w 86"/>
                <a:gd name="T11" fmla="*/ 33 h 109"/>
                <a:gd name="T12" fmla="*/ 6 w 86"/>
                <a:gd name="T13" fmla="*/ 40 h 109"/>
                <a:gd name="T14" fmla="*/ 0 w 86"/>
                <a:gd name="T15" fmla="*/ 49 h 109"/>
                <a:gd name="T16" fmla="*/ 0 w 86"/>
                <a:gd name="T17" fmla="*/ 57 h 109"/>
                <a:gd name="T18" fmla="*/ 0 w 86"/>
                <a:gd name="T19" fmla="*/ 73 h 109"/>
                <a:gd name="T20" fmla="*/ 0 w 86"/>
                <a:gd name="T21" fmla="*/ 82 h 109"/>
                <a:gd name="T22" fmla="*/ 6 w 86"/>
                <a:gd name="T23" fmla="*/ 82 h 109"/>
                <a:gd name="T24" fmla="*/ 6 w 86"/>
                <a:gd name="T25" fmla="*/ 90 h 109"/>
                <a:gd name="T26" fmla="*/ 0 w 86"/>
                <a:gd name="T27" fmla="*/ 115 h 109"/>
                <a:gd name="T28" fmla="*/ 6 w 86"/>
                <a:gd name="T29" fmla="*/ 123 h 109"/>
                <a:gd name="T30" fmla="*/ 22 w 86"/>
                <a:gd name="T31" fmla="*/ 115 h 109"/>
                <a:gd name="T32" fmla="*/ 15 w 86"/>
                <a:gd name="T33" fmla="*/ 82 h 109"/>
                <a:gd name="T34" fmla="*/ 22 w 86"/>
                <a:gd name="T35" fmla="*/ 73 h 109"/>
                <a:gd name="T36" fmla="*/ 29 w 86"/>
                <a:gd name="T37" fmla="*/ 73 h 109"/>
                <a:gd name="T38" fmla="*/ 29 w 86"/>
                <a:gd name="T39" fmla="*/ 82 h 109"/>
                <a:gd name="T40" fmla="*/ 29 w 86"/>
                <a:gd name="T41" fmla="*/ 90 h 109"/>
                <a:gd name="T42" fmla="*/ 37 w 86"/>
                <a:gd name="T43" fmla="*/ 99 h 109"/>
                <a:gd name="T44" fmla="*/ 37 w 86"/>
                <a:gd name="T45" fmla="*/ 107 h 109"/>
                <a:gd name="T46" fmla="*/ 44 w 86"/>
                <a:gd name="T47" fmla="*/ 99 h 109"/>
                <a:gd name="T48" fmla="*/ 51 w 86"/>
                <a:gd name="T49" fmla="*/ 99 h 109"/>
                <a:gd name="T50" fmla="*/ 51 w 86"/>
                <a:gd name="T51" fmla="*/ 90 h 109"/>
                <a:gd name="T52" fmla="*/ 44 w 86"/>
                <a:gd name="T53" fmla="*/ 90 h 109"/>
                <a:gd name="T54" fmla="*/ 51 w 86"/>
                <a:gd name="T55" fmla="*/ 82 h 109"/>
                <a:gd name="T56" fmla="*/ 29 w 86"/>
                <a:gd name="T57" fmla="*/ 57 h 109"/>
                <a:gd name="T58" fmla="*/ 37 w 86"/>
                <a:gd name="T59" fmla="*/ 57 h 109"/>
                <a:gd name="T60" fmla="*/ 44 w 86"/>
                <a:gd name="T61" fmla="*/ 57 h 109"/>
                <a:gd name="T62" fmla="*/ 51 w 86"/>
                <a:gd name="T63" fmla="*/ 40 h 109"/>
                <a:gd name="T64" fmla="*/ 60 w 86"/>
                <a:gd name="T65" fmla="*/ 40 h 109"/>
                <a:gd name="T66" fmla="*/ 60 w 86"/>
                <a:gd name="T67" fmla="*/ 33 h 109"/>
                <a:gd name="T68" fmla="*/ 51 w 86"/>
                <a:gd name="T69" fmla="*/ 40 h 109"/>
                <a:gd name="T70" fmla="*/ 44 w 86"/>
                <a:gd name="T71" fmla="*/ 40 h 109"/>
                <a:gd name="T72" fmla="*/ 37 w 86"/>
                <a:gd name="T73" fmla="*/ 40 h 109"/>
                <a:gd name="T74" fmla="*/ 29 w 86"/>
                <a:gd name="T75" fmla="*/ 49 h 109"/>
                <a:gd name="T76" fmla="*/ 22 w 86"/>
                <a:gd name="T77" fmla="*/ 49 h 109"/>
                <a:gd name="T78" fmla="*/ 15 w 86"/>
                <a:gd name="T79" fmla="*/ 40 h 109"/>
                <a:gd name="T80" fmla="*/ 15 w 86"/>
                <a:gd name="T81" fmla="*/ 24 h 109"/>
                <a:gd name="T82" fmla="*/ 22 w 86"/>
                <a:gd name="T83" fmla="*/ 24 h 109"/>
                <a:gd name="T84" fmla="*/ 29 w 86"/>
                <a:gd name="T85" fmla="*/ 16 h 109"/>
                <a:gd name="T86" fmla="*/ 73 w 86"/>
                <a:gd name="T87" fmla="*/ 24 h 109"/>
                <a:gd name="T88" fmla="*/ 89 w 86"/>
                <a:gd name="T89" fmla="*/ 8 h 109"/>
                <a:gd name="T90" fmla="*/ 89 w 86"/>
                <a:gd name="T91" fmla="*/ 0 h 109"/>
                <a:gd name="T92" fmla="*/ 66 w 86"/>
                <a:gd name="T93" fmla="*/ 16 h 109"/>
                <a:gd name="T94" fmla="*/ 51 w 86"/>
                <a:gd name="T95" fmla="*/ 16 h 109"/>
                <a:gd name="T96" fmla="*/ 29 w 86"/>
                <a:gd name="T97" fmla="*/ 8 h 10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6"/>
                <a:gd name="T148" fmla="*/ 0 h 109"/>
                <a:gd name="T149" fmla="*/ 86 w 86"/>
                <a:gd name="T150" fmla="*/ 109 h 109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6" h="109">
                  <a:moveTo>
                    <a:pt x="28" y="7"/>
                  </a:moveTo>
                  <a:lnTo>
                    <a:pt x="28" y="7"/>
                  </a:lnTo>
                  <a:lnTo>
                    <a:pt x="21" y="7"/>
                  </a:lnTo>
                  <a:lnTo>
                    <a:pt x="21" y="14"/>
                  </a:lnTo>
                  <a:lnTo>
                    <a:pt x="14" y="14"/>
                  </a:lnTo>
                  <a:lnTo>
                    <a:pt x="6" y="29"/>
                  </a:lnTo>
                  <a:lnTo>
                    <a:pt x="6" y="35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64"/>
                  </a:lnTo>
                  <a:lnTo>
                    <a:pt x="0" y="72"/>
                  </a:lnTo>
                  <a:lnTo>
                    <a:pt x="6" y="72"/>
                  </a:lnTo>
                  <a:lnTo>
                    <a:pt x="6" y="79"/>
                  </a:lnTo>
                  <a:lnTo>
                    <a:pt x="0" y="101"/>
                  </a:lnTo>
                  <a:lnTo>
                    <a:pt x="6" y="108"/>
                  </a:lnTo>
                  <a:lnTo>
                    <a:pt x="21" y="101"/>
                  </a:lnTo>
                  <a:lnTo>
                    <a:pt x="14" y="72"/>
                  </a:lnTo>
                  <a:lnTo>
                    <a:pt x="21" y="64"/>
                  </a:lnTo>
                  <a:lnTo>
                    <a:pt x="28" y="64"/>
                  </a:lnTo>
                  <a:lnTo>
                    <a:pt x="28" y="72"/>
                  </a:lnTo>
                  <a:lnTo>
                    <a:pt x="28" y="79"/>
                  </a:lnTo>
                  <a:lnTo>
                    <a:pt x="35" y="87"/>
                  </a:lnTo>
                  <a:lnTo>
                    <a:pt x="35" y="94"/>
                  </a:lnTo>
                  <a:lnTo>
                    <a:pt x="42" y="87"/>
                  </a:lnTo>
                  <a:lnTo>
                    <a:pt x="49" y="87"/>
                  </a:lnTo>
                  <a:lnTo>
                    <a:pt x="49" y="79"/>
                  </a:lnTo>
                  <a:lnTo>
                    <a:pt x="42" y="79"/>
                  </a:lnTo>
                  <a:lnTo>
                    <a:pt x="49" y="72"/>
                  </a:lnTo>
                  <a:lnTo>
                    <a:pt x="28" y="50"/>
                  </a:lnTo>
                  <a:lnTo>
                    <a:pt x="35" y="50"/>
                  </a:lnTo>
                  <a:lnTo>
                    <a:pt x="42" y="50"/>
                  </a:lnTo>
                  <a:lnTo>
                    <a:pt x="49" y="35"/>
                  </a:lnTo>
                  <a:lnTo>
                    <a:pt x="57" y="35"/>
                  </a:lnTo>
                  <a:lnTo>
                    <a:pt x="57" y="29"/>
                  </a:lnTo>
                  <a:lnTo>
                    <a:pt x="49" y="35"/>
                  </a:lnTo>
                  <a:lnTo>
                    <a:pt x="42" y="35"/>
                  </a:lnTo>
                  <a:lnTo>
                    <a:pt x="35" y="35"/>
                  </a:lnTo>
                  <a:lnTo>
                    <a:pt x="28" y="43"/>
                  </a:lnTo>
                  <a:lnTo>
                    <a:pt x="21" y="43"/>
                  </a:lnTo>
                  <a:lnTo>
                    <a:pt x="14" y="35"/>
                  </a:lnTo>
                  <a:lnTo>
                    <a:pt x="14" y="21"/>
                  </a:lnTo>
                  <a:lnTo>
                    <a:pt x="21" y="21"/>
                  </a:lnTo>
                  <a:lnTo>
                    <a:pt x="28" y="14"/>
                  </a:lnTo>
                  <a:lnTo>
                    <a:pt x="70" y="21"/>
                  </a:lnTo>
                  <a:lnTo>
                    <a:pt x="85" y="7"/>
                  </a:lnTo>
                  <a:lnTo>
                    <a:pt x="85" y="0"/>
                  </a:lnTo>
                  <a:lnTo>
                    <a:pt x="63" y="14"/>
                  </a:lnTo>
                  <a:lnTo>
                    <a:pt x="49" y="14"/>
                  </a:lnTo>
                  <a:lnTo>
                    <a:pt x="28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3" name="Freeform 1270"/>
            <p:cNvSpPr>
              <a:spLocks/>
            </p:cNvSpPr>
            <p:nvPr/>
          </p:nvSpPr>
          <p:spPr bwMode="auto">
            <a:xfrm>
              <a:off x="4610" y="2675"/>
              <a:ext cx="34" cy="125"/>
            </a:xfrm>
            <a:custGeom>
              <a:avLst/>
              <a:gdLst>
                <a:gd name="T0" fmla="*/ 24 w 32"/>
                <a:gd name="T1" fmla="*/ 0 h 110"/>
                <a:gd name="T2" fmla="*/ 24 w 32"/>
                <a:gd name="T3" fmla="*/ 0 h 110"/>
                <a:gd name="T4" fmla="*/ 24 w 32"/>
                <a:gd name="T5" fmla="*/ 9 h 110"/>
                <a:gd name="T6" fmla="*/ 16 w 32"/>
                <a:gd name="T7" fmla="*/ 9 h 110"/>
                <a:gd name="T8" fmla="*/ 7 w 32"/>
                <a:gd name="T9" fmla="*/ 27 h 110"/>
                <a:gd name="T10" fmla="*/ 7 w 32"/>
                <a:gd name="T11" fmla="*/ 35 h 110"/>
                <a:gd name="T12" fmla="*/ 0 w 32"/>
                <a:gd name="T13" fmla="*/ 44 h 110"/>
                <a:gd name="T14" fmla="*/ 0 w 32"/>
                <a:gd name="T15" fmla="*/ 53 h 110"/>
                <a:gd name="T16" fmla="*/ 0 w 32"/>
                <a:gd name="T17" fmla="*/ 70 h 110"/>
                <a:gd name="T18" fmla="*/ 0 w 32"/>
                <a:gd name="T19" fmla="*/ 80 h 110"/>
                <a:gd name="T20" fmla="*/ 7 w 32"/>
                <a:gd name="T21" fmla="*/ 80 h 110"/>
                <a:gd name="T22" fmla="*/ 7 w 32"/>
                <a:gd name="T23" fmla="*/ 98 h 110"/>
                <a:gd name="T24" fmla="*/ 0 w 32"/>
                <a:gd name="T25" fmla="*/ 115 h 110"/>
                <a:gd name="T26" fmla="*/ 7 w 32"/>
                <a:gd name="T27" fmla="*/ 124 h 110"/>
                <a:gd name="T28" fmla="*/ 24 w 32"/>
                <a:gd name="T29" fmla="*/ 115 h 110"/>
                <a:gd name="T30" fmla="*/ 16 w 32"/>
                <a:gd name="T31" fmla="*/ 80 h 110"/>
                <a:gd name="T32" fmla="*/ 24 w 32"/>
                <a:gd name="T33" fmla="*/ 70 h 110"/>
                <a:gd name="T34" fmla="*/ 33 w 32"/>
                <a:gd name="T35" fmla="*/ 70 h 110"/>
                <a:gd name="T36" fmla="*/ 33 w 32"/>
                <a:gd name="T37" fmla="*/ 80 h 110"/>
                <a:gd name="T38" fmla="*/ 33 w 32"/>
                <a:gd name="T39" fmla="*/ 89 h 11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32"/>
                <a:gd name="T61" fmla="*/ 0 h 110"/>
                <a:gd name="T62" fmla="*/ 32 w 32"/>
                <a:gd name="T63" fmla="*/ 110 h 11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32" h="110">
                  <a:moveTo>
                    <a:pt x="23" y="0"/>
                  </a:moveTo>
                  <a:lnTo>
                    <a:pt x="23" y="0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7" y="24"/>
                  </a:lnTo>
                  <a:lnTo>
                    <a:pt x="7" y="31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7" y="70"/>
                  </a:lnTo>
                  <a:lnTo>
                    <a:pt x="7" y="86"/>
                  </a:lnTo>
                  <a:lnTo>
                    <a:pt x="0" y="101"/>
                  </a:lnTo>
                  <a:lnTo>
                    <a:pt x="7" y="109"/>
                  </a:lnTo>
                  <a:lnTo>
                    <a:pt x="23" y="101"/>
                  </a:lnTo>
                  <a:lnTo>
                    <a:pt x="15" y="70"/>
                  </a:lnTo>
                  <a:lnTo>
                    <a:pt x="23" y="62"/>
                  </a:lnTo>
                  <a:lnTo>
                    <a:pt x="31" y="62"/>
                  </a:lnTo>
                  <a:lnTo>
                    <a:pt x="31" y="70"/>
                  </a:lnTo>
                  <a:lnTo>
                    <a:pt x="31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4" name="Freeform 1271"/>
            <p:cNvSpPr>
              <a:spLocks/>
            </p:cNvSpPr>
            <p:nvPr/>
          </p:nvSpPr>
          <p:spPr bwMode="auto">
            <a:xfrm>
              <a:off x="4610" y="2667"/>
              <a:ext cx="98" cy="133"/>
            </a:xfrm>
            <a:custGeom>
              <a:avLst/>
              <a:gdLst>
                <a:gd name="T0" fmla="*/ 40 w 94"/>
                <a:gd name="T1" fmla="*/ 106 h 117"/>
                <a:gd name="T2" fmla="*/ 48 w 94"/>
                <a:gd name="T3" fmla="*/ 106 h 117"/>
                <a:gd name="T4" fmla="*/ 48 w 94"/>
                <a:gd name="T5" fmla="*/ 97 h 117"/>
                <a:gd name="T6" fmla="*/ 32 w 94"/>
                <a:gd name="T7" fmla="*/ 61 h 117"/>
                <a:gd name="T8" fmla="*/ 48 w 94"/>
                <a:gd name="T9" fmla="*/ 61 h 117"/>
                <a:gd name="T10" fmla="*/ 65 w 94"/>
                <a:gd name="T11" fmla="*/ 43 h 117"/>
                <a:gd name="T12" fmla="*/ 48 w 94"/>
                <a:gd name="T13" fmla="*/ 43 h 117"/>
                <a:gd name="T14" fmla="*/ 32 w 94"/>
                <a:gd name="T15" fmla="*/ 52 h 117"/>
                <a:gd name="T16" fmla="*/ 16 w 94"/>
                <a:gd name="T17" fmla="*/ 43 h 117"/>
                <a:gd name="T18" fmla="*/ 24 w 94"/>
                <a:gd name="T19" fmla="*/ 26 h 117"/>
                <a:gd name="T20" fmla="*/ 80 w 94"/>
                <a:gd name="T21" fmla="*/ 26 h 117"/>
                <a:gd name="T22" fmla="*/ 97 w 94"/>
                <a:gd name="T23" fmla="*/ 0 h 117"/>
                <a:gd name="T24" fmla="*/ 56 w 94"/>
                <a:gd name="T25" fmla="*/ 17 h 117"/>
                <a:gd name="T26" fmla="*/ 24 w 94"/>
                <a:gd name="T27" fmla="*/ 8 h 117"/>
                <a:gd name="T28" fmla="*/ 16 w 94"/>
                <a:gd name="T29" fmla="*/ 17 h 117"/>
                <a:gd name="T30" fmla="*/ 7 w 94"/>
                <a:gd name="T31" fmla="*/ 43 h 117"/>
                <a:gd name="T32" fmla="*/ 0 w 94"/>
                <a:gd name="T33" fmla="*/ 61 h 117"/>
                <a:gd name="T34" fmla="*/ 0 w 94"/>
                <a:gd name="T35" fmla="*/ 88 h 117"/>
                <a:gd name="T36" fmla="*/ 7 w 94"/>
                <a:gd name="T37" fmla="*/ 97 h 117"/>
                <a:gd name="T38" fmla="*/ 7 w 94"/>
                <a:gd name="T39" fmla="*/ 132 h 117"/>
                <a:gd name="T40" fmla="*/ 16 w 94"/>
                <a:gd name="T41" fmla="*/ 88 h 117"/>
                <a:gd name="T42" fmla="*/ 32 w 94"/>
                <a:gd name="T43" fmla="*/ 78 h 117"/>
                <a:gd name="T44" fmla="*/ 32 w 94"/>
                <a:gd name="T45" fmla="*/ 97 h 117"/>
                <a:gd name="T46" fmla="*/ 40 w 94"/>
                <a:gd name="T47" fmla="*/ 115 h 117"/>
                <a:gd name="T48" fmla="*/ 56 w 94"/>
                <a:gd name="T49" fmla="*/ 106 h 117"/>
                <a:gd name="T50" fmla="*/ 48 w 94"/>
                <a:gd name="T51" fmla="*/ 97 h 117"/>
                <a:gd name="T52" fmla="*/ 32 w 94"/>
                <a:gd name="T53" fmla="*/ 61 h 117"/>
                <a:gd name="T54" fmla="*/ 48 w 94"/>
                <a:gd name="T55" fmla="*/ 61 h 117"/>
                <a:gd name="T56" fmla="*/ 65 w 94"/>
                <a:gd name="T57" fmla="*/ 43 h 117"/>
                <a:gd name="T58" fmla="*/ 56 w 94"/>
                <a:gd name="T59" fmla="*/ 43 h 117"/>
                <a:gd name="T60" fmla="*/ 40 w 94"/>
                <a:gd name="T61" fmla="*/ 43 h 117"/>
                <a:gd name="T62" fmla="*/ 24 w 94"/>
                <a:gd name="T63" fmla="*/ 52 h 117"/>
                <a:gd name="T64" fmla="*/ 16 w 94"/>
                <a:gd name="T65" fmla="*/ 26 h 117"/>
                <a:gd name="T66" fmla="*/ 32 w 94"/>
                <a:gd name="T67" fmla="*/ 17 h 117"/>
                <a:gd name="T68" fmla="*/ 97 w 94"/>
                <a:gd name="T69" fmla="*/ 8 h 117"/>
                <a:gd name="T70" fmla="*/ 72 w 94"/>
                <a:gd name="T71" fmla="*/ 17 h 117"/>
                <a:gd name="T72" fmla="*/ 32 w 94"/>
                <a:gd name="T73" fmla="*/ 8 h 11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4"/>
                <a:gd name="T112" fmla="*/ 0 h 117"/>
                <a:gd name="T113" fmla="*/ 94 w 94"/>
                <a:gd name="T114" fmla="*/ 117 h 11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4" h="117">
                  <a:moveTo>
                    <a:pt x="31" y="85"/>
                  </a:moveTo>
                  <a:lnTo>
                    <a:pt x="38" y="93"/>
                  </a:lnTo>
                  <a:lnTo>
                    <a:pt x="38" y="101"/>
                  </a:lnTo>
                  <a:lnTo>
                    <a:pt x="46" y="93"/>
                  </a:lnTo>
                  <a:lnTo>
                    <a:pt x="54" y="93"/>
                  </a:lnTo>
                  <a:lnTo>
                    <a:pt x="46" y="85"/>
                  </a:lnTo>
                  <a:lnTo>
                    <a:pt x="54" y="77"/>
                  </a:lnTo>
                  <a:lnTo>
                    <a:pt x="31" y="54"/>
                  </a:lnTo>
                  <a:lnTo>
                    <a:pt x="38" y="54"/>
                  </a:lnTo>
                  <a:lnTo>
                    <a:pt x="46" y="54"/>
                  </a:lnTo>
                  <a:lnTo>
                    <a:pt x="54" y="38"/>
                  </a:lnTo>
                  <a:lnTo>
                    <a:pt x="62" y="38"/>
                  </a:lnTo>
                  <a:lnTo>
                    <a:pt x="54" y="38"/>
                  </a:lnTo>
                  <a:lnTo>
                    <a:pt x="46" y="38"/>
                  </a:lnTo>
                  <a:lnTo>
                    <a:pt x="38" y="38"/>
                  </a:lnTo>
                  <a:lnTo>
                    <a:pt x="31" y="46"/>
                  </a:lnTo>
                  <a:lnTo>
                    <a:pt x="23" y="46"/>
                  </a:lnTo>
                  <a:lnTo>
                    <a:pt x="15" y="38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77" y="23"/>
                  </a:lnTo>
                  <a:lnTo>
                    <a:pt x="93" y="7"/>
                  </a:lnTo>
                  <a:lnTo>
                    <a:pt x="93" y="0"/>
                  </a:lnTo>
                  <a:lnTo>
                    <a:pt x="69" y="15"/>
                  </a:lnTo>
                  <a:lnTo>
                    <a:pt x="54" y="15"/>
                  </a:lnTo>
                  <a:lnTo>
                    <a:pt x="31" y="7"/>
                  </a:lnTo>
                  <a:lnTo>
                    <a:pt x="23" y="7"/>
                  </a:lnTo>
                  <a:lnTo>
                    <a:pt x="23" y="15"/>
                  </a:lnTo>
                  <a:lnTo>
                    <a:pt x="15" y="15"/>
                  </a:lnTo>
                  <a:lnTo>
                    <a:pt x="7" y="31"/>
                  </a:lnTo>
                  <a:lnTo>
                    <a:pt x="7" y="38"/>
                  </a:lnTo>
                  <a:lnTo>
                    <a:pt x="0" y="46"/>
                  </a:lnTo>
                  <a:lnTo>
                    <a:pt x="0" y="54"/>
                  </a:lnTo>
                  <a:lnTo>
                    <a:pt x="0" y="69"/>
                  </a:lnTo>
                  <a:lnTo>
                    <a:pt x="0" y="77"/>
                  </a:lnTo>
                  <a:lnTo>
                    <a:pt x="7" y="77"/>
                  </a:lnTo>
                  <a:lnTo>
                    <a:pt x="7" y="85"/>
                  </a:lnTo>
                  <a:lnTo>
                    <a:pt x="0" y="108"/>
                  </a:lnTo>
                  <a:lnTo>
                    <a:pt x="7" y="116"/>
                  </a:lnTo>
                  <a:lnTo>
                    <a:pt x="23" y="108"/>
                  </a:lnTo>
                  <a:lnTo>
                    <a:pt x="15" y="77"/>
                  </a:lnTo>
                  <a:lnTo>
                    <a:pt x="23" y="69"/>
                  </a:lnTo>
                  <a:lnTo>
                    <a:pt x="31" y="69"/>
                  </a:lnTo>
                  <a:lnTo>
                    <a:pt x="31" y="77"/>
                  </a:lnTo>
                  <a:lnTo>
                    <a:pt x="31" y="85"/>
                  </a:lnTo>
                  <a:lnTo>
                    <a:pt x="38" y="93"/>
                  </a:lnTo>
                  <a:lnTo>
                    <a:pt x="38" y="101"/>
                  </a:lnTo>
                  <a:lnTo>
                    <a:pt x="46" y="93"/>
                  </a:lnTo>
                  <a:lnTo>
                    <a:pt x="54" y="93"/>
                  </a:lnTo>
                  <a:lnTo>
                    <a:pt x="54" y="85"/>
                  </a:lnTo>
                  <a:lnTo>
                    <a:pt x="46" y="85"/>
                  </a:lnTo>
                  <a:lnTo>
                    <a:pt x="54" y="77"/>
                  </a:lnTo>
                  <a:lnTo>
                    <a:pt x="31" y="54"/>
                  </a:lnTo>
                  <a:lnTo>
                    <a:pt x="38" y="54"/>
                  </a:lnTo>
                  <a:lnTo>
                    <a:pt x="46" y="54"/>
                  </a:lnTo>
                  <a:lnTo>
                    <a:pt x="54" y="38"/>
                  </a:lnTo>
                  <a:lnTo>
                    <a:pt x="62" y="38"/>
                  </a:lnTo>
                  <a:lnTo>
                    <a:pt x="62" y="31"/>
                  </a:lnTo>
                  <a:lnTo>
                    <a:pt x="54" y="38"/>
                  </a:lnTo>
                  <a:lnTo>
                    <a:pt x="46" y="38"/>
                  </a:lnTo>
                  <a:lnTo>
                    <a:pt x="38" y="38"/>
                  </a:lnTo>
                  <a:lnTo>
                    <a:pt x="31" y="46"/>
                  </a:lnTo>
                  <a:lnTo>
                    <a:pt x="23" y="46"/>
                  </a:lnTo>
                  <a:lnTo>
                    <a:pt x="15" y="38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31" y="15"/>
                  </a:lnTo>
                  <a:lnTo>
                    <a:pt x="77" y="23"/>
                  </a:lnTo>
                  <a:lnTo>
                    <a:pt x="93" y="7"/>
                  </a:lnTo>
                  <a:lnTo>
                    <a:pt x="93" y="0"/>
                  </a:lnTo>
                  <a:lnTo>
                    <a:pt x="69" y="15"/>
                  </a:lnTo>
                  <a:lnTo>
                    <a:pt x="54" y="15"/>
                  </a:lnTo>
                  <a:lnTo>
                    <a:pt x="31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5" name="Freeform 1272"/>
            <p:cNvSpPr>
              <a:spLocks/>
            </p:cNvSpPr>
            <p:nvPr/>
          </p:nvSpPr>
          <p:spPr bwMode="auto">
            <a:xfrm>
              <a:off x="4545" y="2817"/>
              <a:ext cx="2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6" name="Freeform 1273"/>
            <p:cNvSpPr>
              <a:spLocks/>
            </p:cNvSpPr>
            <p:nvPr/>
          </p:nvSpPr>
          <p:spPr bwMode="auto">
            <a:xfrm>
              <a:off x="4546" y="2817"/>
              <a:ext cx="8" cy="2"/>
            </a:xfrm>
            <a:custGeom>
              <a:avLst/>
              <a:gdLst>
                <a:gd name="T0" fmla="*/ 7 w 8"/>
                <a:gd name="T1" fmla="*/ 0 h 1"/>
                <a:gd name="T2" fmla="*/ 7 w 8"/>
                <a:gd name="T3" fmla="*/ 0 h 1"/>
                <a:gd name="T4" fmla="*/ 0 w 8"/>
                <a:gd name="T5" fmla="*/ 0 h 1"/>
                <a:gd name="T6" fmla="*/ 7 w 8"/>
                <a:gd name="T7" fmla="*/ 0 h 1"/>
                <a:gd name="T8" fmla="*/ 0 w 8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1"/>
                <a:gd name="T17" fmla="*/ 8 w 8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1">
                  <a:moveTo>
                    <a:pt x="7" y="0"/>
                  </a:move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7" name="Freeform 1274"/>
            <p:cNvSpPr>
              <a:spLocks/>
            </p:cNvSpPr>
            <p:nvPr/>
          </p:nvSpPr>
          <p:spPr bwMode="auto">
            <a:xfrm>
              <a:off x="4505" y="2816"/>
              <a:ext cx="17" cy="3"/>
            </a:xfrm>
            <a:custGeom>
              <a:avLst/>
              <a:gdLst>
                <a:gd name="T0" fmla="*/ 0 w 16"/>
                <a:gd name="T1" fmla="*/ 2 h 2"/>
                <a:gd name="T2" fmla="*/ 0 w 16"/>
                <a:gd name="T3" fmla="*/ 2 h 2"/>
                <a:gd name="T4" fmla="*/ 16 w 16"/>
                <a:gd name="T5" fmla="*/ 2 h 2"/>
                <a:gd name="T6" fmla="*/ 11 w 16"/>
                <a:gd name="T7" fmla="*/ 0 h 2"/>
                <a:gd name="T8" fmla="*/ 5 w 16"/>
                <a:gd name="T9" fmla="*/ 2 h 2"/>
                <a:gd name="T10" fmla="*/ 0 w 16"/>
                <a:gd name="T11" fmla="*/ 2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2"/>
                <a:gd name="T20" fmla="*/ 16 w 16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2">
                  <a:moveTo>
                    <a:pt x="0" y="1"/>
                  </a:moveTo>
                  <a:lnTo>
                    <a:pt x="0" y="1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5" y="1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48" name="Freeform 1275"/>
            <p:cNvSpPr>
              <a:spLocks/>
            </p:cNvSpPr>
            <p:nvPr/>
          </p:nvSpPr>
          <p:spPr bwMode="auto">
            <a:xfrm>
              <a:off x="4505" y="2817"/>
              <a:ext cx="25" cy="10"/>
            </a:xfrm>
            <a:custGeom>
              <a:avLst/>
              <a:gdLst>
                <a:gd name="T0" fmla="*/ 24 w 24"/>
                <a:gd name="T1" fmla="*/ 0 h 8"/>
                <a:gd name="T2" fmla="*/ 24 w 24"/>
                <a:gd name="T3" fmla="*/ 0 h 8"/>
                <a:gd name="T4" fmla="*/ 16 w 24"/>
                <a:gd name="T5" fmla="*/ 9 h 8"/>
                <a:gd name="T6" fmla="*/ 8 w 24"/>
                <a:gd name="T7" fmla="*/ 9 h 8"/>
                <a:gd name="T8" fmla="*/ 0 w 24"/>
                <a:gd name="T9" fmla="*/ 0 h 8"/>
                <a:gd name="T10" fmla="*/ 24 w 24"/>
                <a:gd name="T11" fmla="*/ 0 h 8"/>
                <a:gd name="T12" fmla="*/ 16 w 24"/>
                <a:gd name="T13" fmla="*/ 9 h 8"/>
                <a:gd name="T14" fmla="*/ 8 w 24"/>
                <a:gd name="T15" fmla="*/ 0 h 8"/>
                <a:gd name="T16" fmla="*/ 0 w 24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"/>
                <a:gd name="T28" fmla="*/ 0 h 8"/>
                <a:gd name="T29" fmla="*/ 24 w 24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" h="8">
                  <a:moveTo>
                    <a:pt x="23" y="0"/>
                  </a:moveTo>
                  <a:lnTo>
                    <a:pt x="23" y="0"/>
                  </a:lnTo>
                  <a:lnTo>
                    <a:pt x="15" y="7"/>
                  </a:lnTo>
                  <a:lnTo>
                    <a:pt x="8" y="7"/>
                  </a:lnTo>
                  <a:lnTo>
                    <a:pt x="0" y="0"/>
                  </a:lnTo>
                  <a:lnTo>
                    <a:pt x="23" y="0"/>
                  </a:lnTo>
                  <a:lnTo>
                    <a:pt x="15" y="7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49" name="Freeform 1276"/>
            <p:cNvSpPr>
              <a:spLocks/>
            </p:cNvSpPr>
            <p:nvPr/>
          </p:nvSpPr>
          <p:spPr bwMode="auto">
            <a:xfrm>
              <a:off x="4538" y="2834"/>
              <a:ext cx="8" cy="11"/>
            </a:xfrm>
            <a:custGeom>
              <a:avLst/>
              <a:gdLst>
                <a:gd name="T0" fmla="*/ 4 w 8"/>
                <a:gd name="T1" fmla="*/ 0 h 9"/>
                <a:gd name="T2" fmla="*/ 4 w 8"/>
                <a:gd name="T3" fmla="*/ 0 h 9"/>
                <a:gd name="T4" fmla="*/ 7 w 8"/>
                <a:gd name="T5" fmla="*/ 0 h 9"/>
                <a:gd name="T6" fmla="*/ 7 w 8"/>
                <a:gd name="T7" fmla="*/ 5 h 9"/>
                <a:gd name="T8" fmla="*/ 4 w 8"/>
                <a:gd name="T9" fmla="*/ 10 h 9"/>
                <a:gd name="T10" fmla="*/ 4 w 8"/>
                <a:gd name="T11" fmla="*/ 5 h 9"/>
                <a:gd name="T12" fmla="*/ 0 w 8"/>
                <a:gd name="T13" fmla="*/ 5 h 9"/>
                <a:gd name="T14" fmla="*/ 0 w 8"/>
                <a:gd name="T15" fmla="*/ 0 h 9"/>
                <a:gd name="T16" fmla="*/ 4 w 8"/>
                <a:gd name="T17" fmla="*/ 0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"/>
                <a:gd name="T28" fmla="*/ 0 h 9"/>
                <a:gd name="T29" fmla="*/ 8 w 8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" h="9">
                  <a:moveTo>
                    <a:pt x="4" y="0"/>
                  </a:moveTo>
                  <a:lnTo>
                    <a:pt x="4" y="0"/>
                  </a:lnTo>
                  <a:lnTo>
                    <a:pt x="7" y="0"/>
                  </a:lnTo>
                  <a:lnTo>
                    <a:pt x="7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0" name="Freeform 1277"/>
            <p:cNvSpPr>
              <a:spLocks/>
            </p:cNvSpPr>
            <p:nvPr/>
          </p:nvSpPr>
          <p:spPr bwMode="auto">
            <a:xfrm>
              <a:off x="4538" y="2834"/>
              <a:ext cx="16" cy="20"/>
            </a:xfrm>
            <a:custGeom>
              <a:avLst/>
              <a:gdLst>
                <a:gd name="T0" fmla="*/ 15 w 16"/>
                <a:gd name="T1" fmla="*/ 0 h 17"/>
                <a:gd name="T2" fmla="*/ 15 w 16"/>
                <a:gd name="T3" fmla="*/ 9 h 17"/>
                <a:gd name="T4" fmla="*/ 8 w 16"/>
                <a:gd name="T5" fmla="*/ 19 h 17"/>
                <a:gd name="T6" fmla="*/ 8 w 16"/>
                <a:gd name="T7" fmla="*/ 9 h 17"/>
                <a:gd name="T8" fmla="*/ 0 w 16"/>
                <a:gd name="T9" fmla="*/ 9 h 17"/>
                <a:gd name="T10" fmla="*/ 0 w 16"/>
                <a:gd name="T11" fmla="*/ 0 h 17"/>
                <a:gd name="T12" fmla="*/ 8 w 16"/>
                <a:gd name="T13" fmla="*/ 0 h 17"/>
                <a:gd name="T14" fmla="*/ 15 w 16"/>
                <a:gd name="T15" fmla="*/ 0 h 17"/>
                <a:gd name="T16" fmla="*/ 15 w 16"/>
                <a:gd name="T17" fmla="*/ 9 h 17"/>
                <a:gd name="T18" fmla="*/ 8 w 16"/>
                <a:gd name="T19" fmla="*/ 19 h 17"/>
                <a:gd name="T20" fmla="*/ 8 w 16"/>
                <a:gd name="T21" fmla="*/ 9 h 17"/>
                <a:gd name="T22" fmla="*/ 0 w 16"/>
                <a:gd name="T23" fmla="*/ 9 h 17"/>
                <a:gd name="T24" fmla="*/ 0 w 16"/>
                <a:gd name="T25" fmla="*/ 0 h 17"/>
                <a:gd name="T26" fmla="*/ 8 w 16"/>
                <a:gd name="T27" fmla="*/ 0 h 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6"/>
                <a:gd name="T43" fmla="*/ 0 h 17"/>
                <a:gd name="T44" fmla="*/ 16 w 16"/>
                <a:gd name="T45" fmla="*/ 17 h 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6" h="17">
                  <a:moveTo>
                    <a:pt x="15" y="0"/>
                  </a:moveTo>
                  <a:lnTo>
                    <a:pt x="15" y="8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8" y="16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1" name="Freeform 1278"/>
            <p:cNvSpPr>
              <a:spLocks/>
            </p:cNvSpPr>
            <p:nvPr/>
          </p:nvSpPr>
          <p:spPr bwMode="auto">
            <a:xfrm>
              <a:off x="4561" y="2844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1"/>
                <a:gd name="T20" fmla="*/ 1 w 1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2" name="Freeform 1279"/>
            <p:cNvSpPr>
              <a:spLocks/>
            </p:cNvSpPr>
            <p:nvPr/>
          </p:nvSpPr>
          <p:spPr bwMode="auto">
            <a:xfrm>
              <a:off x="4561" y="2844"/>
              <a:ext cx="10" cy="10"/>
            </a:xfrm>
            <a:custGeom>
              <a:avLst/>
              <a:gdLst>
                <a:gd name="T0" fmla="*/ 0 w 9"/>
                <a:gd name="T1" fmla="*/ 0 h 9"/>
                <a:gd name="T2" fmla="*/ 0 w 9"/>
                <a:gd name="T3" fmla="*/ 0 h 9"/>
                <a:gd name="T4" fmla="*/ 9 w 9"/>
                <a:gd name="T5" fmla="*/ 0 h 9"/>
                <a:gd name="T6" fmla="*/ 9 w 9"/>
                <a:gd name="T7" fmla="*/ 9 h 9"/>
                <a:gd name="T8" fmla="*/ 0 w 9"/>
                <a:gd name="T9" fmla="*/ 9 h 9"/>
                <a:gd name="T10" fmla="*/ 0 w 9"/>
                <a:gd name="T11" fmla="*/ 0 h 9"/>
                <a:gd name="T12" fmla="*/ 9 w 9"/>
                <a:gd name="T13" fmla="*/ 0 h 9"/>
                <a:gd name="T14" fmla="*/ 9 w 9"/>
                <a:gd name="T15" fmla="*/ 9 h 9"/>
                <a:gd name="T16" fmla="*/ 0 w 9"/>
                <a:gd name="T17" fmla="*/ 9 h 9"/>
                <a:gd name="T18" fmla="*/ 0 w 9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"/>
                <a:gd name="T31" fmla="*/ 0 h 9"/>
                <a:gd name="T32" fmla="*/ 9 w 9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" h="9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3" name="Freeform 1280"/>
            <p:cNvSpPr>
              <a:spLocks/>
            </p:cNvSpPr>
            <p:nvPr/>
          </p:nvSpPr>
          <p:spPr bwMode="auto">
            <a:xfrm>
              <a:off x="4570" y="2834"/>
              <a:ext cx="33" cy="11"/>
            </a:xfrm>
            <a:custGeom>
              <a:avLst/>
              <a:gdLst>
                <a:gd name="T0" fmla="*/ 6 w 32"/>
                <a:gd name="T1" fmla="*/ 5 h 9"/>
                <a:gd name="T2" fmla="*/ 6 w 32"/>
                <a:gd name="T3" fmla="*/ 5 h 9"/>
                <a:gd name="T4" fmla="*/ 12 w 32"/>
                <a:gd name="T5" fmla="*/ 5 h 9"/>
                <a:gd name="T6" fmla="*/ 19 w 32"/>
                <a:gd name="T7" fmla="*/ 10 h 9"/>
                <a:gd name="T8" fmla="*/ 19 w 32"/>
                <a:gd name="T9" fmla="*/ 5 h 9"/>
                <a:gd name="T10" fmla="*/ 12 w 32"/>
                <a:gd name="T11" fmla="*/ 5 h 9"/>
                <a:gd name="T12" fmla="*/ 19 w 32"/>
                <a:gd name="T13" fmla="*/ 0 h 9"/>
                <a:gd name="T14" fmla="*/ 19 w 32"/>
                <a:gd name="T15" fmla="*/ 5 h 9"/>
                <a:gd name="T16" fmla="*/ 26 w 32"/>
                <a:gd name="T17" fmla="*/ 5 h 9"/>
                <a:gd name="T18" fmla="*/ 32 w 32"/>
                <a:gd name="T19" fmla="*/ 5 h 9"/>
                <a:gd name="T20" fmla="*/ 32 w 32"/>
                <a:gd name="T21" fmla="*/ 10 h 9"/>
                <a:gd name="T22" fmla="*/ 26 w 32"/>
                <a:gd name="T23" fmla="*/ 10 h 9"/>
                <a:gd name="T24" fmla="*/ 6 w 32"/>
                <a:gd name="T25" fmla="*/ 10 h 9"/>
                <a:gd name="T26" fmla="*/ 0 w 32"/>
                <a:gd name="T27" fmla="*/ 5 h 9"/>
                <a:gd name="T28" fmla="*/ 6 w 32"/>
                <a:gd name="T29" fmla="*/ 5 h 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"/>
                <a:gd name="T46" fmla="*/ 0 h 9"/>
                <a:gd name="T47" fmla="*/ 32 w 32"/>
                <a:gd name="T48" fmla="*/ 9 h 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" h="9">
                  <a:moveTo>
                    <a:pt x="6" y="4"/>
                  </a:moveTo>
                  <a:lnTo>
                    <a:pt x="6" y="4"/>
                  </a:lnTo>
                  <a:lnTo>
                    <a:pt x="12" y="4"/>
                  </a:lnTo>
                  <a:lnTo>
                    <a:pt x="18" y="8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25" y="4"/>
                  </a:lnTo>
                  <a:lnTo>
                    <a:pt x="31" y="4"/>
                  </a:lnTo>
                  <a:lnTo>
                    <a:pt x="31" y="8"/>
                  </a:lnTo>
                  <a:lnTo>
                    <a:pt x="25" y="8"/>
                  </a:lnTo>
                  <a:lnTo>
                    <a:pt x="6" y="8"/>
                  </a:lnTo>
                  <a:lnTo>
                    <a:pt x="0" y="4"/>
                  </a:lnTo>
                  <a:lnTo>
                    <a:pt x="6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4" name="Freeform 1281"/>
            <p:cNvSpPr>
              <a:spLocks/>
            </p:cNvSpPr>
            <p:nvPr/>
          </p:nvSpPr>
          <p:spPr bwMode="auto">
            <a:xfrm>
              <a:off x="4570" y="2834"/>
              <a:ext cx="42" cy="20"/>
            </a:xfrm>
            <a:custGeom>
              <a:avLst/>
              <a:gdLst>
                <a:gd name="T0" fmla="*/ 16 w 40"/>
                <a:gd name="T1" fmla="*/ 9 h 17"/>
                <a:gd name="T2" fmla="*/ 24 w 40"/>
                <a:gd name="T3" fmla="*/ 19 h 17"/>
                <a:gd name="T4" fmla="*/ 24 w 40"/>
                <a:gd name="T5" fmla="*/ 9 h 17"/>
                <a:gd name="T6" fmla="*/ 16 w 40"/>
                <a:gd name="T7" fmla="*/ 9 h 17"/>
                <a:gd name="T8" fmla="*/ 24 w 40"/>
                <a:gd name="T9" fmla="*/ 0 h 17"/>
                <a:gd name="T10" fmla="*/ 24 w 40"/>
                <a:gd name="T11" fmla="*/ 9 h 17"/>
                <a:gd name="T12" fmla="*/ 33 w 40"/>
                <a:gd name="T13" fmla="*/ 9 h 17"/>
                <a:gd name="T14" fmla="*/ 41 w 40"/>
                <a:gd name="T15" fmla="*/ 9 h 17"/>
                <a:gd name="T16" fmla="*/ 41 w 40"/>
                <a:gd name="T17" fmla="*/ 19 h 17"/>
                <a:gd name="T18" fmla="*/ 33 w 40"/>
                <a:gd name="T19" fmla="*/ 19 h 17"/>
                <a:gd name="T20" fmla="*/ 8 w 40"/>
                <a:gd name="T21" fmla="*/ 19 h 17"/>
                <a:gd name="T22" fmla="*/ 0 w 40"/>
                <a:gd name="T23" fmla="*/ 19 h 17"/>
                <a:gd name="T24" fmla="*/ 8 w 40"/>
                <a:gd name="T25" fmla="*/ 9 h 17"/>
                <a:gd name="T26" fmla="*/ 16 w 40"/>
                <a:gd name="T27" fmla="*/ 9 h 17"/>
                <a:gd name="T28" fmla="*/ 24 w 40"/>
                <a:gd name="T29" fmla="*/ 19 h 17"/>
                <a:gd name="T30" fmla="*/ 24 w 40"/>
                <a:gd name="T31" fmla="*/ 9 h 17"/>
                <a:gd name="T32" fmla="*/ 16 w 40"/>
                <a:gd name="T33" fmla="*/ 9 h 17"/>
                <a:gd name="T34" fmla="*/ 24 w 40"/>
                <a:gd name="T35" fmla="*/ 0 h 17"/>
                <a:gd name="T36" fmla="*/ 24 w 40"/>
                <a:gd name="T37" fmla="*/ 9 h 17"/>
                <a:gd name="T38" fmla="*/ 33 w 40"/>
                <a:gd name="T39" fmla="*/ 9 h 17"/>
                <a:gd name="T40" fmla="*/ 41 w 40"/>
                <a:gd name="T41" fmla="*/ 9 h 17"/>
                <a:gd name="T42" fmla="*/ 41 w 40"/>
                <a:gd name="T43" fmla="*/ 19 h 17"/>
                <a:gd name="T44" fmla="*/ 33 w 40"/>
                <a:gd name="T45" fmla="*/ 19 h 17"/>
                <a:gd name="T46" fmla="*/ 8 w 40"/>
                <a:gd name="T47" fmla="*/ 19 h 17"/>
                <a:gd name="T48" fmla="*/ 0 w 40"/>
                <a:gd name="T49" fmla="*/ 9 h 17"/>
                <a:gd name="T50" fmla="*/ 8 w 40"/>
                <a:gd name="T51" fmla="*/ 9 h 1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0"/>
                <a:gd name="T79" fmla="*/ 0 h 17"/>
                <a:gd name="T80" fmla="*/ 40 w 40"/>
                <a:gd name="T81" fmla="*/ 17 h 1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0" h="17">
                  <a:moveTo>
                    <a:pt x="15" y="8"/>
                  </a:moveTo>
                  <a:lnTo>
                    <a:pt x="23" y="16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8" y="8"/>
                  </a:lnTo>
                  <a:lnTo>
                    <a:pt x="15" y="8"/>
                  </a:lnTo>
                  <a:lnTo>
                    <a:pt x="23" y="16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16"/>
                  </a:lnTo>
                  <a:lnTo>
                    <a:pt x="31" y="16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5" name="Freeform 1282"/>
            <p:cNvSpPr>
              <a:spLocks/>
            </p:cNvSpPr>
            <p:nvPr/>
          </p:nvSpPr>
          <p:spPr bwMode="auto">
            <a:xfrm>
              <a:off x="4610" y="2861"/>
              <a:ext cx="17" cy="10"/>
            </a:xfrm>
            <a:custGeom>
              <a:avLst/>
              <a:gdLst>
                <a:gd name="T0" fmla="*/ 11 w 16"/>
                <a:gd name="T1" fmla="*/ 0 h 9"/>
                <a:gd name="T2" fmla="*/ 11 w 16"/>
                <a:gd name="T3" fmla="*/ 0 h 9"/>
                <a:gd name="T4" fmla="*/ 16 w 16"/>
                <a:gd name="T5" fmla="*/ 4 h 9"/>
                <a:gd name="T6" fmla="*/ 11 w 16"/>
                <a:gd name="T7" fmla="*/ 9 h 9"/>
                <a:gd name="T8" fmla="*/ 5 w 16"/>
                <a:gd name="T9" fmla="*/ 4 h 9"/>
                <a:gd name="T10" fmla="*/ 0 w 16"/>
                <a:gd name="T11" fmla="*/ 4 h 9"/>
                <a:gd name="T12" fmla="*/ 0 w 16"/>
                <a:gd name="T13" fmla="*/ 0 h 9"/>
                <a:gd name="T14" fmla="*/ 11 w 16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9"/>
                <a:gd name="T26" fmla="*/ 16 w 16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9">
                  <a:moveTo>
                    <a:pt x="10" y="0"/>
                  </a:moveTo>
                  <a:lnTo>
                    <a:pt x="10" y="0"/>
                  </a:lnTo>
                  <a:lnTo>
                    <a:pt x="15" y="4"/>
                  </a:lnTo>
                  <a:lnTo>
                    <a:pt x="10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1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6" name="Freeform 1283"/>
            <p:cNvSpPr>
              <a:spLocks/>
            </p:cNvSpPr>
            <p:nvPr/>
          </p:nvSpPr>
          <p:spPr bwMode="auto">
            <a:xfrm>
              <a:off x="4610" y="2861"/>
              <a:ext cx="26" cy="19"/>
            </a:xfrm>
            <a:custGeom>
              <a:avLst/>
              <a:gdLst>
                <a:gd name="T0" fmla="*/ 25 w 24"/>
                <a:gd name="T1" fmla="*/ 9 h 17"/>
                <a:gd name="T2" fmla="*/ 25 w 24"/>
                <a:gd name="T3" fmla="*/ 9 h 17"/>
                <a:gd name="T4" fmla="*/ 16 w 24"/>
                <a:gd name="T5" fmla="*/ 18 h 17"/>
                <a:gd name="T6" fmla="*/ 8 w 24"/>
                <a:gd name="T7" fmla="*/ 9 h 17"/>
                <a:gd name="T8" fmla="*/ 0 w 24"/>
                <a:gd name="T9" fmla="*/ 9 h 17"/>
                <a:gd name="T10" fmla="*/ 0 w 24"/>
                <a:gd name="T11" fmla="*/ 0 h 17"/>
                <a:gd name="T12" fmla="*/ 16 w 24"/>
                <a:gd name="T13" fmla="*/ 0 h 17"/>
                <a:gd name="T14" fmla="*/ 25 w 24"/>
                <a:gd name="T15" fmla="*/ 9 h 17"/>
                <a:gd name="T16" fmla="*/ 16 w 24"/>
                <a:gd name="T17" fmla="*/ 18 h 17"/>
                <a:gd name="T18" fmla="*/ 8 w 24"/>
                <a:gd name="T19" fmla="*/ 9 h 17"/>
                <a:gd name="T20" fmla="*/ 0 w 24"/>
                <a:gd name="T21" fmla="*/ 9 h 17"/>
                <a:gd name="T22" fmla="*/ 0 w 24"/>
                <a:gd name="T23" fmla="*/ 0 h 17"/>
                <a:gd name="T24" fmla="*/ 16 w 24"/>
                <a:gd name="T25" fmla="*/ 0 h 1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7"/>
                <a:gd name="T41" fmla="*/ 24 w 24"/>
                <a:gd name="T42" fmla="*/ 17 h 1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7">
                  <a:moveTo>
                    <a:pt x="23" y="8"/>
                  </a:moveTo>
                  <a:lnTo>
                    <a:pt x="23" y="8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15" y="16"/>
                  </a:lnTo>
                  <a:lnTo>
                    <a:pt x="7" y="8"/>
                  </a:lnTo>
                  <a:lnTo>
                    <a:pt x="0" y="8"/>
                  </a:lnTo>
                  <a:lnTo>
                    <a:pt x="0" y="0"/>
                  </a:lnTo>
                  <a:lnTo>
                    <a:pt x="1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7" name="Freeform 1284"/>
            <p:cNvSpPr>
              <a:spLocks/>
            </p:cNvSpPr>
            <p:nvPr/>
          </p:nvSpPr>
          <p:spPr bwMode="auto">
            <a:xfrm>
              <a:off x="4618" y="2834"/>
              <a:ext cx="50" cy="11"/>
            </a:xfrm>
            <a:custGeom>
              <a:avLst/>
              <a:gdLst>
                <a:gd name="T0" fmla="*/ 7 w 48"/>
                <a:gd name="T1" fmla="*/ 5 h 9"/>
                <a:gd name="T2" fmla="*/ 7 w 48"/>
                <a:gd name="T3" fmla="*/ 5 h 9"/>
                <a:gd name="T4" fmla="*/ 15 w 48"/>
                <a:gd name="T5" fmla="*/ 5 h 9"/>
                <a:gd name="T6" fmla="*/ 27 w 48"/>
                <a:gd name="T7" fmla="*/ 5 h 9"/>
                <a:gd name="T8" fmla="*/ 34 w 48"/>
                <a:gd name="T9" fmla="*/ 5 h 9"/>
                <a:gd name="T10" fmla="*/ 42 w 48"/>
                <a:gd name="T11" fmla="*/ 5 h 9"/>
                <a:gd name="T12" fmla="*/ 42 w 48"/>
                <a:gd name="T13" fmla="*/ 0 h 9"/>
                <a:gd name="T14" fmla="*/ 49 w 48"/>
                <a:gd name="T15" fmla="*/ 5 h 9"/>
                <a:gd name="T16" fmla="*/ 42 w 48"/>
                <a:gd name="T17" fmla="*/ 10 h 9"/>
                <a:gd name="T18" fmla="*/ 22 w 48"/>
                <a:gd name="T19" fmla="*/ 10 h 9"/>
                <a:gd name="T20" fmla="*/ 0 w 48"/>
                <a:gd name="T21" fmla="*/ 10 h 9"/>
                <a:gd name="T22" fmla="*/ 7 w 48"/>
                <a:gd name="T23" fmla="*/ 5 h 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8"/>
                <a:gd name="T37" fmla="*/ 0 h 9"/>
                <a:gd name="T38" fmla="*/ 48 w 48"/>
                <a:gd name="T39" fmla="*/ 9 h 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8" h="9">
                  <a:moveTo>
                    <a:pt x="7" y="4"/>
                  </a:moveTo>
                  <a:lnTo>
                    <a:pt x="7" y="4"/>
                  </a:lnTo>
                  <a:lnTo>
                    <a:pt x="14" y="4"/>
                  </a:lnTo>
                  <a:lnTo>
                    <a:pt x="26" y="4"/>
                  </a:lnTo>
                  <a:lnTo>
                    <a:pt x="33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7" y="4"/>
                  </a:lnTo>
                  <a:lnTo>
                    <a:pt x="40" y="8"/>
                  </a:lnTo>
                  <a:lnTo>
                    <a:pt x="21" y="8"/>
                  </a:lnTo>
                  <a:lnTo>
                    <a:pt x="0" y="8"/>
                  </a:lnTo>
                  <a:lnTo>
                    <a:pt x="7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58" name="Freeform 1285"/>
            <p:cNvSpPr>
              <a:spLocks/>
            </p:cNvSpPr>
            <p:nvPr/>
          </p:nvSpPr>
          <p:spPr bwMode="auto">
            <a:xfrm>
              <a:off x="4618" y="2834"/>
              <a:ext cx="58" cy="20"/>
            </a:xfrm>
            <a:custGeom>
              <a:avLst/>
              <a:gdLst>
                <a:gd name="T0" fmla="*/ 17 w 56"/>
                <a:gd name="T1" fmla="*/ 9 h 17"/>
                <a:gd name="T2" fmla="*/ 17 w 56"/>
                <a:gd name="T3" fmla="*/ 9 h 17"/>
                <a:gd name="T4" fmla="*/ 32 w 56"/>
                <a:gd name="T5" fmla="*/ 9 h 17"/>
                <a:gd name="T6" fmla="*/ 40 w 56"/>
                <a:gd name="T7" fmla="*/ 9 h 17"/>
                <a:gd name="T8" fmla="*/ 49 w 56"/>
                <a:gd name="T9" fmla="*/ 9 h 17"/>
                <a:gd name="T10" fmla="*/ 49 w 56"/>
                <a:gd name="T11" fmla="*/ 0 h 17"/>
                <a:gd name="T12" fmla="*/ 57 w 56"/>
                <a:gd name="T13" fmla="*/ 9 h 17"/>
                <a:gd name="T14" fmla="*/ 49 w 56"/>
                <a:gd name="T15" fmla="*/ 19 h 17"/>
                <a:gd name="T16" fmla="*/ 25 w 56"/>
                <a:gd name="T17" fmla="*/ 19 h 17"/>
                <a:gd name="T18" fmla="*/ 0 w 56"/>
                <a:gd name="T19" fmla="*/ 19 h 17"/>
                <a:gd name="T20" fmla="*/ 8 w 56"/>
                <a:gd name="T21" fmla="*/ 9 h 17"/>
                <a:gd name="T22" fmla="*/ 17 w 56"/>
                <a:gd name="T23" fmla="*/ 9 h 17"/>
                <a:gd name="T24" fmla="*/ 32 w 56"/>
                <a:gd name="T25" fmla="*/ 9 h 17"/>
                <a:gd name="T26" fmla="*/ 40 w 56"/>
                <a:gd name="T27" fmla="*/ 9 h 17"/>
                <a:gd name="T28" fmla="*/ 49 w 56"/>
                <a:gd name="T29" fmla="*/ 9 h 17"/>
                <a:gd name="T30" fmla="*/ 49 w 56"/>
                <a:gd name="T31" fmla="*/ 0 h 17"/>
                <a:gd name="T32" fmla="*/ 57 w 56"/>
                <a:gd name="T33" fmla="*/ 9 h 17"/>
                <a:gd name="T34" fmla="*/ 49 w 56"/>
                <a:gd name="T35" fmla="*/ 19 h 17"/>
                <a:gd name="T36" fmla="*/ 25 w 56"/>
                <a:gd name="T37" fmla="*/ 19 h 17"/>
                <a:gd name="T38" fmla="*/ 0 w 56"/>
                <a:gd name="T39" fmla="*/ 19 h 17"/>
                <a:gd name="T40" fmla="*/ 8 w 56"/>
                <a:gd name="T41" fmla="*/ 9 h 1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6"/>
                <a:gd name="T64" fmla="*/ 0 h 17"/>
                <a:gd name="T65" fmla="*/ 56 w 56"/>
                <a:gd name="T66" fmla="*/ 17 h 1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6" h="17">
                  <a:moveTo>
                    <a:pt x="16" y="8"/>
                  </a:moveTo>
                  <a:lnTo>
                    <a:pt x="16" y="8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47" y="16"/>
                  </a:lnTo>
                  <a:lnTo>
                    <a:pt x="24" y="16"/>
                  </a:lnTo>
                  <a:lnTo>
                    <a:pt x="0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47" y="8"/>
                  </a:lnTo>
                  <a:lnTo>
                    <a:pt x="47" y="0"/>
                  </a:lnTo>
                  <a:lnTo>
                    <a:pt x="55" y="8"/>
                  </a:lnTo>
                  <a:lnTo>
                    <a:pt x="47" y="16"/>
                  </a:lnTo>
                  <a:lnTo>
                    <a:pt x="24" y="16"/>
                  </a:lnTo>
                  <a:lnTo>
                    <a:pt x="0" y="16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59" name="Freeform 1286"/>
            <p:cNvSpPr>
              <a:spLocks/>
            </p:cNvSpPr>
            <p:nvPr/>
          </p:nvSpPr>
          <p:spPr bwMode="auto">
            <a:xfrm>
              <a:off x="4674" y="2844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0" name="Freeform 1287"/>
            <p:cNvSpPr>
              <a:spLocks/>
            </p:cNvSpPr>
            <p:nvPr/>
          </p:nvSpPr>
          <p:spPr bwMode="auto">
            <a:xfrm>
              <a:off x="4675" y="2844"/>
              <a:ext cx="8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7 w 8"/>
                <a:gd name="T5" fmla="*/ 0 h 1"/>
                <a:gd name="T6" fmla="*/ 0 w 8"/>
                <a:gd name="T7" fmla="*/ 0 h 1"/>
                <a:gd name="T8" fmla="*/ 7 w 8"/>
                <a:gd name="T9" fmla="*/ 0 h 1"/>
                <a:gd name="T10" fmla="*/ 0 w 8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"/>
                <a:gd name="T20" fmla="*/ 8 w 8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1" name="Freeform 1288"/>
            <p:cNvSpPr>
              <a:spLocks/>
            </p:cNvSpPr>
            <p:nvPr/>
          </p:nvSpPr>
          <p:spPr bwMode="auto">
            <a:xfrm>
              <a:off x="4691" y="284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2" name="Line 1289"/>
            <p:cNvSpPr>
              <a:spLocks noChangeShapeType="1"/>
            </p:cNvSpPr>
            <p:nvPr/>
          </p:nvSpPr>
          <p:spPr bwMode="auto">
            <a:xfrm>
              <a:off x="4695" y="2844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3" name="Freeform 1290"/>
            <p:cNvSpPr>
              <a:spLocks/>
            </p:cNvSpPr>
            <p:nvPr/>
          </p:nvSpPr>
          <p:spPr bwMode="auto">
            <a:xfrm>
              <a:off x="4691" y="2844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8 w 9"/>
                <a:gd name="T5" fmla="*/ 0 h 1"/>
                <a:gd name="T6" fmla="*/ 4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4" name="Freeform 1291"/>
            <p:cNvSpPr>
              <a:spLocks/>
            </p:cNvSpPr>
            <p:nvPr/>
          </p:nvSpPr>
          <p:spPr bwMode="auto">
            <a:xfrm>
              <a:off x="4691" y="2844"/>
              <a:ext cx="17" cy="1"/>
            </a:xfrm>
            <a:custGeom>
              <a:avLst/>
              <a:gdLst>
                <a:gd name="T0" fmla="*/ 16 w 17"/>
                <a:gd name="T1" fmla="*/ 0 h 1"/>
                <a:gd name="T2" fmla="*/ 16 w 17"/>
                <a:gd name="T3" fmla="*/ 0 h 1"/>
                <a:gd name="T4" fmla="*/ 8 w 17"/>
                <a:gd name="T5" fmla="*/ 0 h 1"/>
                <a:gd name="T6" fmla="*/ 0 w 17"/>
                <a:gd name="T7" fmla="*/ 0 h 1"/>
                <a:gd name="T8" fmla="*/ 16 w 17"/>
                <a:gd name="T9" fmla="*/ 0 h 1"/>
                <a:gd name="T10" fmla="*/ 8 w 17"/>
                <a:gd name="T11" fmla="*/ 0 h 1"/>
                <a:gd name="T12" fmla="*/ 0 w 17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"/>
                <a:gd name="T23" fmla="*/ 17 w 17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">
                  <a:moveTo>
                    <a:pt x="16" y="0"/>
                  </a:move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5" name="Freeform 1292"/>
            <p:cNvSpPr>
              <a:spLocks/>
            </p:cNvSpPr>
            <p:nvPr/>
          </p:nvSpPr>
          <p:spPr bwMode="auto">
            <a:xfrm>
              <a:off x="4667" y="287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6" name="Freeform 1293"/>
            <p:cNvSpPr>
              <a:spLocks/>
            </p:cNvSpPr>
            <p:nvPr/>
          </p:nvSpPr>
          <p:spPr bwMode="auto">
            <a:xfrm>
              <a:off x="4667" y="2879"/>
              <a:ext cx="9" cy="10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8 w 9"/>
                <a:gd name="T5" fmla="*/ 9 h 9"/>
                <a:gd name="T6" fmla="*/ 0 w 9"/>
                <a:gd name="T7" fmla="*/ 9 h 9"/>
                <a:gd name="T8" fmla="*/ 8 w 9"/>
                <a:gd name="T9" fmla="*/ 0 h 9"/>
                <a:gd name="T10" fmla="*/ 8 w 9"/>
                <a:gd name="T11" fmla="*/ 9 h 9"/>
                <a:gd name="T12" fmla="*/ 0 w 9"/>
                <a:gd name="T13" fmla="*/ 9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  <a:lnTo>
                    <a:pt x="8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7" name="Freeform 1294"/>
            <p:cNvSpPr>
              <a:spLocks/>
            </p:cNvSpPr>
            <p:nvPr/>
          </p:nvSpPr>
          <p:spPr bwMode="auto">
            <a:xfrm>
              <a:off x="4682" y="2844"/>
              <a:ext cx="50" cy="27"/>
            </a:xfrm>
            <a:custGeom>
              <a:avLst/>
              <a:gdLst>
                <a:gd name="T0" fmla="*/ 22 w 48"/>
                <a:gd name="T1" fmla="*/ 12 h 24"/>
                <a:gd name="T2" fmla="*/ 22 w 48"/>
                <a:gd name="T3" fmla="*/ 12 h 24"/>
                <a:gd name="T4" fmla="*/ 15 w 48"/>
                <a:gd name="T5" fmla="*/ 19 h 24"/>
                <a:gd name="T6" fmla="*/ 0 w 48"/>
                <a:gd name="T7" fmla="*/ 26 h 24"/>
                <a:gd name="T8" fmla="*/ 0 w 48"/>
                <a:gd name="T9" fmla="*/ 12 h 24"/>
                <a:gd name="T10" fmla="*/ 15 w 48"/>
                <a:gd name="T11" fmla="*/ 7 h 24"/>
                <a:gd name="T12" fmla="*/ 22 w 48"/>
                <a:gd name="T13" fmla="*/ 0 h 24"/>
                <a:gd name="T14" fmla="*/ 49 w 48"/>
                <a:gd name="T15" fmla="*/ 0 h 24"/>
                <a:gd name="T16" fmla="*/ 49 w 48"/>
                <a:gd name="T17" fmla="*/ 7 h 24"/>
                <a:gd name="T18" fmla="*/ 22 w 48"/>
                <a:gd name="T19" fmla="*/ 12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8"/>
                <a:gd name="T31" fmla="*/ 0 h 24"/>
                <a:gd name="T32" fmla="*/ 48 w 48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8" h="24">
                  <a:moveTo>
                    <a:pt x="21" y="11"/>
                  </a:moveTo>
                  <a:lnTo>
                    <a:pt x="21" y="11"/>
                  </a:lnTo>
                  <a:lnTo>
                    <a:pt x="14" y="17"/>
                  </a:lnTo>
                  <a:lnTo>
                    <a:pt x="0" y="23"/>
                  </a:lnTo>
                  <a:lnTo>
                    <a:pt x="0" y="11"/>
                  </a:lnTo>
                  <a:lnTo>
                    <a:pt x="14" y="6"/>
                  </a:lnTo>
                  <a:lnTo>
                    <a:pt x="21" y="0"/>
                  </a:lnTo>
                  <a:lnTo>
                    <a:pt x="47" y="0"/>
                  </a:lnTo>
                  <a:lnTo>
                    <a:pt x="47" y="6"/>
                  </a:lnTo>
                  <a:lnTo>
                    <a:pt x="21" y="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68" name="Freeform 1295"/>
            <p:cNvSpPr>
              <a:spLocks/>
            </p:cNvSpPr>
            <p:nvPr/>
          </p:nvSpPr>
          <p:spPr bwMode="auto">
            <a:xfrm>
              <a:off x="4682" y="2844"/>
              <a:ext cx="59" cy="36"/>
            </a:xfrm>
            <a:custGeom>
              <a:avLst/>
              <a:gdLst>
                <a:gd name="T0" fmla="*/ 17 w 56"/>
                <a:gd name="T1" fmla="*/ 26 h 32"/>
                <a:gd name="T2" fmla="*/ 17 w 56"/>
                <a:gd name="T3" fmla="*/ 26 h 32"/>
                <a:gd name="T4" fmla="*/ 0 w 56"/>
                <a:gd name="T5" fmla="*/ 35 h 32"/>
                <a:gd name="T6" fmla="*/ 0 w 56"/>
                <a:gd name="T7" fmla="*/ 17 h 32"/>
                <a:gd name="T8" fmla="*/ 17 w 56"/>
                <a:gd name="T9" fmla="*/ 9 h 32"/>
                <a:gd name="T10" fmla="*/ 25 w 56"/>
                <a:gd name="T11" fmla="*/ 9 h 32"/>
                <a:gd name="T12" fmla="*/ 58 w 56"/>
                <a:gd name="T13" fmla="*/ 0 h 32"/>
                <a:gd name="T14" fmla="*/ 58 w 56"/>
                <a:gd name="T15" fmla="*/ 9 h 32"/>
                <a:gd name="T16" fmla="*/ 25 w 56"/>
                <a:gd name="T17" fmla="*/ 17 h 32"/>
                <a:gd name="T18" fmla="*/ 17 w 56"/>
                <a:gd name="T19" fmla="*/ 26 h 32"/>
                <a:gd name="T20" fmla="*/ 0 w 56"/>
                <a:gd name="T21" fmla="*/ 35 h 32"/>
                <a:gd name="T22" fmla="*/ 0 w 56"/>
                <a:gd name="T23" fmla="*/ 17 h 32"/>
                <a:gd name="T24" fmla="*/ 17 w 56"/>
                <a:gd name="T25" fmla="*/ 9 h 32"/>
                <a:gd name="T26" fmla="*/ 25 w 56"/>
                <a:gd name="T27" fmla="*/ 0 h 32"/>
                <a:gd name="T28" fmla="*/ 58 w 56"/>
                <a:gd name="T29" fmla="*/ 0 h 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6"/>
                <a:gd name="T46" fmla="*/ 0 h 32"/>
                <a:gd name="T47" fmla="*/ 56 w 56"/>
                <a:gd name="T48" fmla="*/ 32 h 3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6" h="32">
                  <a:moveTo>
                    <a:pt x="16" y="23"/>
                  </a:moveTo>
                  <a:lnTo>
                    <a:pt x="16" y="23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55" y="0"/>
                  </a:lnTo>
                  <a:lnTo>
                    <a:pt x="55" y="8"/>
                  </a:lnTo>
                  <a:lnTo>
                    <a:pt x="24" y="15"/>
                  </a:lnTo>
                  <a:lnTo>
                    <a:pt x="16" y="23"/>
                  </a:lnTo>
                  <a:lnTo>
                    <a:pt x="0" y="31"/>
                  </a:lnTo>
                  <a:lnTo>
                    <a:pt x="0" y="15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5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69" name="Freeform 1296"/>
            <p:cNvSpPr>
              <a:spLocks/>
            </p:cNvSpPr>
            <p:nvPr/>
          </p:nvSpPr>
          <p:spPr bwMode="auto">
            <a:xfrm>
              <a:off x="4707" y="2844"/>
              <a:ext cx="34" cy="18"/>
            </a:xfrm>
            <a:custGeom>
              <a:avLst/>
              <a:gdLst>
                <a:gd name="T0" fmla="*/ 33 w 32"/>
                <a:gd name="T1" fmla="*/ 0 h 16"/>
                <a:gd name="T2" fmla="*/ 33 w 32"/>
                <a:gd name="T3" fmla="*/ 9 h 16"/>
                <a:gd name="T4" fmla="*/ 0 w 32"/>
                <a:gd name="T5" fmla="*/ 17 h 16"/>
                <a:gd name="T6" fmla="*/ 0 60000 65536"/>
                <a:gd name="T7" fmla="*/ 0 60000 65536"/>
                <a:gd name="T8" fmla="*/ 0 60000 65536"/>
                <a:gd name="T9" fmla="*/ 0 w 32"/>
                <a:gd name="T10" fmla="*/ 0 h 16"/>
                <a:gd name="T11" fmla="*/ 32 w 32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" h="16">
                  <a:moveTo>
                    <a:pt x="31" y="0"/>
                  </a:moveTo>
                  <a:lnTo>
                    <a:pt x="31" y="8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0" name="Freeform 1297"/>
            <p:cNvSpPr>
              <a:spLocks/>
            </p:cNvSpPr>
            <p:nvPr/>
          </p:nvSpPr>
          <p:spPr bwMode="auto">
            <a:xfrm>
              <a:off x="4716" y="2825"/>
              <a:ext cx="8" cy="2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7 w 8"/>
                <a:gd name="T5" fmla="*/ 0 h 1"/>
                <a:gd name="T6" fmla="*/ 7 w 8"/>
                <a:gd name="T7" fmla="*/ 0 h 1"/>
                <a:gd name="T8" fmla="*/ 3 w 8"/>
                <a:gd name="T9" fmla="*/ 0 h 1"/>
                <a:gd name="T10" fmla="*/ 0 w 8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"/>
                <a:gd name="T20" fmla="*/ 8 w 8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1" name="Freeform 1298"/>
            <p:cNvSpPr>
              <a:spLocks/>
            </p:cNvSpPr>
            <p:nvPr/>
          </p:nvSpPr>
          <p:spPr bwMode="auto">
            <a:xfrm>
              <a:off x="4716" y="2825"/>
              <a:ext cx="16" cy="11"/>
            </a:xfrm>
            <a:custGeom>
              <a:avLst/>
              <a:gdLst>
                <a:gd name="T0" fmla="*/ 0 w 16"/>
                <a:gd name="T1" fmla="*/ 10 h 9"/>
                <a:gd name="T2" fmla="*/ 0 w 16"/>
                <a:gd name="T3" fmla="*/ 10 h 9"/>
                <a:gd name="T4" fmla="*/ 15 w 16"/>
                <a:gd name="T5" fmla="*/ 0 h 9"/>
                <a:gd name="T6" fmla="*/ 15 w 16"/>
                <a:gd name="T7" fmla="*/ 10 h 9"/>
                <a:gd name="T8" fmla="*/ 7 w 16"/>
                <a:gd name="T9" fmla="*/ 10 h 9"/>
                <a:gd name="T10" fmla="*/ 0 w 16"/>
                <a:gd name="T11" fmla="*/ 10 h 9"/>
                <a:gd name="T12" fmla="*/ 15 w 16"/>
                <a:gd name="T13" fmla="*/ 0 h 9"/>
                <a:gd name="T14" fmla="*/ 15 w 16"/>
                <a:gd name="T15" fmla="*/ 10 h 9"/>
                <a:gd name="T16" fmla="*/ 7 w 16"/>
                <a:gd name="T17" fmla="*/ 10 h 9"/>
                <a:gd name="T18" fmla="*/ 0 w 16"/>
                <a:gd name="T19" fmla="*/ 1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9"/>
                <a:gd name="T32" fmla="*/ 16 w 16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9">
                  <a:moveTo>
                    <a:pt x="0" y="8"/>
                  </a:moveTo>
                  <a:lnTo>
                    <a:pt x="0" y="8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8"/>
                  </a:lnTo>
                  <a:lnTo>
                    <a:pt x="15" y="0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2" name="Freeform 1299"/>
            <p:cNvSpPr>
              <a:spLocks/>
            </p:cNvSpPr>
            <p:nvPr/>
          </p:nvSpPr>
          <p:spPr bwMode="auto">
            <a:xfrm>
              <a:off x="4804" y="2817"/>
              <a:ext cx="1" cy="10"/>
            </a:xfrm>
            <a:custGeom>
              <a:avLst/>
              <a:gdLst>
                <a:gd name="T0" fmla="*/ 0 w 1"/>
                <a:gd name="T1" fmla="*/ 9 h 8"/>
                <a:gd name="T2" fmla="*/ 0 w 1"/>
                <a:gd name="T3" fmla="*/ 9 h 8"/>
                <a:gd name="T4" fmla="*/ 0 w 1"/>
                <a:gd name="T5" fmla="*/ 0 h 8"/>
                <a:gd name="T6" fmla="*/ 0 w 1"/>
                <a:gd name="T7" fmla="*/ 4 h 8"/>
                <a:gd name="T8" fmla="*/ 0 w 1"/>
                <a:gd name="T9" fmla="*/ 9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8"/>
                <a:gd name="T17" fmla="*/ 1 w 1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8">
                  <a:moveTo>
                    <a:pt x="0" y="7"/>
                  </a:moveTo>
                  <a:lnTo>
                    <a:pt x="0" y="7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3" name="Freeform 1300"/>
            <p:cNvSpPr>
              <a:spLocks/>
            </p:cNvSpPr>
            <p:nvPr/>
          </p:nvSpPr>
          <p:spPr bwMode="auto">
            <a:xfrm>
              <a:off x="4804" y="2817"/>
              <a:ext cx="10" cy="19"/>
            </a:xfrm>
            <a:custGeom>
              <a:avLst/>
              <a:gdLst>
                <a:gd name="T0" fmla="*/ 0 w 9"/>
                <a:gd name="T1" fmla="*/ 8 h 16"/>
                <a:gd name="T2" fmla="*/ 9 w 9"/>
                <a:gd name="T3" fmla="*/ 8 h 16"/>
                <a:gd name="T4" fmla="*/ 0 w 9"/>
                <a:gd name="T5" fmla="*/ 18 h 16"/>
                <a:gd name="T6" fmla="*/ 0 w 9"/>
                <a:gd name="T7" fmla="*/ 0 h 16"/>
                <a:gd name="T8" fmla="*/ 9 w 9"/>
                <a:gd name="T9" fmla="*/ 8 h 16"/>
                <a:gd name="T10" fmla="*/ 0 w 9"/>
                <a:gd name="T11" fmla="*/ 18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6"/>
                <a:gd name="T20" fmla="*/ 9 w 9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6">
                  <a:moveTo>
                    <a:pt x="0" y="7"/>
                  </a:moveTo>
                  <a:lnTo>
                    <a:pt x="8" y="7"/>
                  </a:lnTo>
                  <a:lnTo>
                    <a:pt x="0" y="15"/>
                  </a:lnTo>
                  <a:lnTo>
                    <a:pt x="0" y="0"/>
                  </a:lnTo>
                  <a:lnTo>
                    <a:pt x="8" y="7"/>
                  </a:lnTo>
                  <a:lnTo>
                    <a:pt x="0" y="1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4" name="Freeform 1301"/>
            <p:cNvSpPr>
              <a:spLocks/>
            </p:cNvSpPr>
            <p:nvPr/>
          </p:nvSpPr>
          <p:spPr bwMode="auto">
            <a:xfrm>
              <a:off x="4844" y="2808"/>
              <a:ext cx="2" cy="1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0 w 2"/>
                <a:gd name="T9" fmla="*/ 0 h 1"/>
                <a:gd name="T10" fmla="*/ 0 w 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"/>
                <a:gd name="T19" fmla="*/ 0 h 1"/>
                <a:gd name="T20" fmla="*/ 2 w 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" h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5" name="Freeform 1302"/>
            <p:cNvSpPr>
              <a:spLocks/>
            </p:cNvSpPr>
            <p:nvPr/>
          </p:nvSpPr>
          <p:spPr bwMode="auto">
            <a:xfrm>
              <a:off x="4845" y="2808"/>
              <a:ext cx="8" cy="11"/>
            </a:xfrm>
            <a:custGeom>
              <a:avLst/>
              <a:gdLst>
                <a:gd name="T0" fmla="*/ 7 w 8"/>
                <a:gd name="T1" fmla="*/ 0 h 9"/>
                <a:gd name="T2" fmla="*/ 7 w 8"/>
                <a:gd name="T3" fmla="*/ 0 h 9"/>
                <a:gd name="T4" fmla="*/ 7 w 8"/>
                <a:gd name="T5" fmla="*/ 10 h 9"/>
                <a:gd name="T6" fmla="*/ 0 w 8"/>
                <a:gd name="T7" fmla="*/ 10 h 9"/>
                <a:gd name="T8" fmla="*/ 7 w 8"/>
                <a:gd name="T9" fmla="*/ 10 h 9"/>
                <a:gd name="T10" fmla="*/ 7 w 8"/>
                <a:gd name="T11" fmla="*/ 0 h 9"/>
                <a:gd name="T12" fmla="*/ 7 w 8"/>
                <a:gd name="T13" fmla="*/ 10 h 9"/>
                <a:gd name="T14" fmla="*/ 0 w 8"/>
                <a:gd name="T15" fmla="*/ 0 h 9"/>
                <a:gd name="T16" fmla="*/ 7 w 8"/>
                <a:gd name="T17" fmla="*/ 10 h 9"/>
                <a:gd name="T18" fmla="*/ 7 w 8"/>
                <a:gd name="T19" fmla="*/ 0 h 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"/>
                <a:gd name="T31" fmla="*/ 0 h 9"/>
                <a:gd name="T32" fmla="*/ 8 w 8"/>
                <a:gd name="T33" fmla="*/ 9 h 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" h="9">
                  <a:moveTo>
                    <a:pt x="7" y="0"/>
                  </a:moveTo>
                  <a:lnTo>
                    <a:pt x="7" y="0"/>
                  </a:lnTo>
                  <a:lnTo>
                    <a:pt x="7" y="8"/>
                  </a:lnTo>
                  <a:lnTo>
                    <a:pt x="0" y="8"/>
                  </a:lnTo>
                  <a:lnTo>
                    <a:pt x="7" y="8"/>
                  </a:lnTo>
                  <a:lnTo>
                    <a:pt x="7" y="0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8"/>
                  </a:lnTo>
                  <a:lnTo>
                    <a:pt x="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6" name="Freeform 1303"/>
            <p:cNvSpPr>
              <a:spLocks/>
            </p:cNvSpPr>
            <p:nvPr/>
          </p:nvSpPr>
          <p:spPr bwMode="auto">
            <a:xfrm>
              <a:off x="4852" y="279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7" name="Freeform 1304"/>
            <p:cNvSpPr>
              <a:spLocks/>
            </p:cNvSpPr>
            <p:nvPr/>
          </p:nvSpPr>
          <p:spPr bwMode="auto">
            <a:xfrm>
              <a:off x="4852" y="2799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0 h 9"/>
                <a:gd name="T8" fmla="*/ 0 w 1"/>
                <a:gd name="T9" fmla="*/ 9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78" name="Freeform 1305"/>
            <p:cNvSpPr>
              <a:spLocks/>
            </p:cNvSpPr>
            <p:nvPr/>
          </p:nvSpPr>
          <p:spPr bwMode="auto">
            <a:xfrm>
              <a:off x="4852" y="2790"/>
              <a:ext cx="1" cy="10"/>
            </a:xfrm>
            <a:custGeom>
              <a:avLst/>
              <a:gdLst>
                <a:gd name="T0" fmla="*/ 0 w 1"/>
                <a:gd name="T1" fmla="*/ 4 h 9"/>
                <a:gd name="T2" fmla="*/ 0 w 1"/>
                <a:gd name="T3" fmla="*/ 4 h 9"/>
                <a:gd name="T4" fmla="*/ 0 w 1"/>
                <a:gd name="T5" fmla="*/ 0 h 9"/>
                <a:gd name="T6" fmla="*/ 0 w 1"/>
                <a:gd name="T7" fmla="*/ 0 h 9"/>
                <a:gd name="T8" fmla="*/ 0 w 1"/>
                <a:gd name="T9" fmla="*/ 9 h 9"/>
                <a:gd name="T10" fmla="*/ 0 w 1"/>
                <a:gd name="T11" fmla="*/ 9 h 9"/>
                <a:gd name="T12" fmla="*/ 0 w 1"/>
                <a:gd name="T13" fmla="*/ 4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"/>
                <a:gd name="T22" fmla="*/ 0 h 9"/>
                <a:gd name="T23" fmla="*/ 1 w 1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" h="9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79" name="Freeform 1306"/>
            <p:cNvSpPr>
              <a:spLocks/>
            </p:cNvSpPr>
            <p:nvPr/>
          </p:nvSpPr>
          <p:spPr bwMode="auto">
            <a:xfrm>
              <a:off x="4852" y="2790"/>
              <a:ext cx="10" cy="19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9 w 9"/>
                <a:gd name="T5" fmla="*/ 0 h 17"/>
                <a:gd name="T6" fmla="*/ 9 w 9"/>
                <a:gd name="T7" fmla="*/ 18 h 17"/>
                <a:gd name="T8" fmla="*/ 0 w 9"/>
                <a:gd name="T9" fmla="*/ 18 h 17"/>
                <a:gd name="T10" fmla="*/ 0 w 9"/>
                <a:gd name="T11" fmla="*/ 9 h 17"/>
                <a:gd name="T12" fmla="*/ 0 w 9"/>
                <a:gd name="T13" fmla="*/ 0 h 17"/>
                <a:gd name="T14" fmla="*/ 9 w 9"/>
                <a:gd name="T15" fmla="*/ 0 h 17"/>
                <a:gd name="T16" fmla="*/ 9 w 9"/>
                <a:gd name="T17" fmla="*/ 18 h 17"/>
                <a:gd name="T18" fmla="*/ 0 w 9"/>
                <a:gd name="T19" fmla="*/ 18 h 17"/>
                <a:gd name="T20" fmla="*/ 0 w 9"/>
                <a:gd name="T21" fmla="*/ 9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17"/>
                <a:gd name="T35" fmla="*/ 9 w 9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0" name="Freeform 1307"/>
            <p:cNvSpPr>
              <a:spLocks/>
            </p:cNvSpPr>
            <p:nvPr/>
          </p:nvSpPr>
          <p:spPr bwMode="auto">
            <a:xfrm>
              <a:off x="4828" y="279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1" name="Freeform 1308"/>
            <p:cNvSpPr>
              <a:spLocks/>
            </p:cNvSpPr>
            <p:nvPr/>
          </p:nvSpPr>
          <p:spPr bwMode="auto">
            <a:xfrm>
              <a:off x="4828" y="2790"/>
              <a:ext cx="10" cy="10"/>
            </a:xfrm>
            <a:custGeom>
              <a:avLst/>
              <a:gdLst>
                <a:gd name="T0" fmla="*/ 9 w 9"/>
                <a:gd name="T1" fmla="*/ 0 h 9"/>
                <a:gd name="T2" fmla="*/ 9 w 9"/>
                <a:gd name="T3" fmla="*/ 0 h 9"/>
                <a:gd name="T4" fmla="*/ 0 w 9"/>
                <a:gd name="T5" fmla="*/ 9 h 9"/>
                <a:gd name="T6" fmla="*/ 0 w 9"/>
                <a:gd name="T7" fmla="*/ 0 h 9"/>
                <a:gd name="T8" fmla="*/ 9 w 9"/>
                <a:gd name="T9" fmla="*/ 0 h 9"/>
                <a:gd name="T10" fmla="*/ 0 w 9"/>
                <a:gd name="T11" fmla="*/ 9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2" name="Freeform 1309"/>
            <p:cNvSpPr>
              <a:spLocks/>
            </p:cNvSpPr>
            <p:nvPr/>
          </p:nvSpPr>
          <p:spPr bwMode="auto">
            <a:xfrm>
              <a:off x="4748" y="2746"/>
              <a:ext cx="41" cy="10"/>
            </a:xfrm>
            <a:custGeom>
              <a:avLst/>
              <a:gdLst>
                <a:gd name="T0" fmla="*/ 0 w 39"/>
                <a:gd name="T1" fmla="*/ 4 h 9"/>
                <a:gd name="T2" fmla="*/ 0 w 39"/>
                <a:gd name="T3" fmla="*/ 4 h 9"/>
                <a:gd name="T4" fmla="*/ 6 w 39"/>
                <a:gd name="T5" fmla="*/ 0 h 9"/>
                <a:gd name="T6" fmla="*/ 20 w 39"/>
                <a:gd name="T7" fmla="*/ 0 h 9"/>
                <a:gd name="T8" fmla="*/ 33 w 39"/>
                <a:gd name="T9" fmla="*/ 0 h 9"/>
                <a:gd name="T10" fmla="*/ 40 w 39"/>
                <a:gd name="T11" fmla="*/ 9 h 9"/>
                <a:gd name="T12" fmla="*/ 27 w 39"/>
                <a:gd name="T13" fmla="*/ 4 h 9"/>
                <a:gd name="T14" fmla="*/ 20 w 39"/>
                <a:gd name="T15" fmla="*/ 4 h 9"/>
                <a:gd name="T16" fmla="*/ 13 w 39"/>
                <a:gd name="T17" fmla="*/ 4 h 9"/>
                <a:gd name="T18" fmla="*/ 6 w 39"/>
                <a:gd name="T19" fmla="*/ 4 h 9"/>
                <a:gd name="T20" fmla="*/ 0 w 39"/>
                <a:gd name="T21" fmla="*/ 4 h 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"/>
                <a:gd name="T34" fmla="*/ 0 h 9"/>
                <a:gd name="T35" fmla="*/ 39 w 39"/>
                <a:gd name="T36" fmla="*/ 9 h 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" h="9">
                  <a:moveTo>
                    <a:pt x="0" y="4"/>
                  </a:moveTo>
                  <a:lnTo>
                    <a:pt x="0" y="4"/>
                  </a:lnTo>
                  <a:lnTo>
                    <a:pt x="6" y="0"/>
                  </a:lnTo>
                  <a:lnTo>
                    <a:pt x="19" y="0"/>
                  </a:lnTo>
                  <a:lnTo>
                    <a:pt x="31" y="0"/>
                  </a:lnTo>
                  <a:lnTo>
                    <a:pt x="38" y="8"/>
                  </a:lnTo>
                  <a:lnTo>
                    <a:pt x="26" y="4"/>
                  </a:lnTo>
                  <a:lnTo>
                    <a:pt x="19" y="4"/>
                  </a:lnTo>
                  <a:lnTo>
                    <a:pt x="12" y="4"/>
                  </a:lnTo>
                  <a:lnTo>
                    <a:pt x="6" y="4"/>
                  </a:lnTo>
                  <a:lnTo>
                    <a:pt x="0" y="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3" name="Freeform 1310"/>
            <p:cNvSpPr>
              <a:spLocks/>
            </p:cNvSpPr>
            <p:nvPr/>
          </p:nvSpPr>
          <p:spPr bwMode="auto">
            <a:xfrm>
              <a:off x="4748" y="2746"/>
              <a:ext cx="49" cy="19"/>
            </a:xfrm>
            <a:custGeom>
              <a:avLst/>
              <a:gdLst>
                <a:gd name="T0" fmla="*/ 0 w 47"/>
                <a:gd name="T1" fmla="*/ 9 h 17"/>
                <a:gd name="T2" fmla="*/ 7 w 47"/>
                <a:gd name="T3" fmla="*/ 0 h 17"/>
                <a:gd name="T4" fmla="*/ 24 w 47"/>
                <a:gd name="T5" fmla="*/ 0 h 17"/>
                <a:gd name="T6" fmla="*/ 40 w 47"/>
                <a:gd name="T7" fmla="*/ 9 h 17"/>
                <a:gd name="T8" fmla="*/ 48 w 47"/>
                <a:gd name="T9" fmla="*/ 18 h 17"/>
                <a:gd name="T10" fmla="*/ 32 w 47"/>
                <a:gd name="T11" fmla="*/ 9 h 17"/>
                <a:gd name="T12" fmla="*/ 24 w 47"/>
                <a:gd name="T13" fmla="*/ 9 h 17"/>
                <a:gd name="T14" fmla="*/ 16 w 47"/>
                <a:gd name="T15" fmla="*/ 9 h 17"/>
                <a:gd name="T16" fmla="*/ 7 w 47"/>
                <a:gd name="T17" fmla="*/ 9 h 17"/>
                <a:gd name="T18" fmla="*/ 0 w 47"/>
                <a:gd name="T19" fmla="*/ 9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7"/>
                <a:gd name="T31" fmla="*/ 0 h 17"/>
                <a:gd name="T32" fmla="*/ 47 w 4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7" h="17">
                  <a:moveTo>
                    <a:pt x="0" y="8"/>
                  </a:moveTo>
                  <a:lnTo>
                    <a:pt x="7" y="0"/>
                  </a:lnTo>
                  <a:lnTo>
                    <a:pt x="23" y="0"/>
                  </a:lnTo>
                  <a:lnTo>
                    <a:pt x="38" y="8"/>
                  </a:lnTo>
                  <a:lnTo>
                    <a:pt x="46" y="16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4" name="Freeform 1311"/>
            <p:cNvSpPr>
              <a:spLocks/>
            </p:cNvSpPr>
            <p:nvPr/>
          </p:nvSpPr>
          <p:spPr bwMode="auto">
            <a:xfrm>
              <a:off x="4748" y="2746"/>
              <a:ext cx="49" cy="19"/>
            </a:xfrm>
            <a:custGeom>
              <a:avLst/>
              <a:gdLst>
                <a:gd name="T0" fmla="*/ 0 w 47"/>
                <a:gd name="T1" fmla="*/ 9 h 17"/>
                <a:gd name="T2" fmla="*/ 0 w 47"/>
                <a:gd name="T3" fmla="*/ 9 h 17"/>
                <a:gd name="T4" fmla="*/ 7 w 47"/>
                <a:gd name="T5" fmla="*/ 0 h 17"/>
                <a:gd name="T6" fmla="*/ 24 w 47"/>
                <a:gd name="T7" fmla="*/ 0 h 17"/>
                <a:gd name="T8" fmla="*/ 40 w 47"/>
                <a:gd name="T9" fmla="*/ 0 h 17"/>
                <a:gd name="T10" fmla="*/ 48 w 47"/>
                <a:gd name="T11" fmla="*/ 18 h 17"/>
                <a:gd name="T12" fmla="*/ 32 w 47"/>
                <a:gd name="T13" fmla="*/ 9 h 17"/>
                <a:gd name="T14" fmla="*/ 24 w 47"/>
                <a:gd name="T15" fmla="*/ 9 h 17"/>
                <a:gd name="T16" fmla="*/ 16 w 47"/>
                <a:gd name="T17" fmla="*/ 9 h 17"/>
                <a:gd name="T18" fmla="*/ 7 w 47"/>
                <a:gd name="T19" fmla="*/ 9 h 17"/>
                <a:gd name="T20" fmla="*/ 0 w 47"/>
                <a:gd name="T21" fmla="*/ 9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7"/>
                <a:gd name="T34" fmla="*/ 0 h 17"/>
                <a:gd name="T35" fmla="*/ 47 w 4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7" h="17">
                  <a:moveTo>
                    <a:pt x="0" y="8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23" y="0"/>
                  </a:lnTo>
                  <a:lnTo>
                    <a:pt x="38" y="0"/>
                  </a:lnTo>
                  <a:lnTo>
                    <a:pt x="46" y="16"/>
                  </a:lnTo>
                  <a:lnTo>
                    <a:pt x="31" y="8"/>
                  </a:lnTo>
                  <a:lnTo>
                    <a:pt x="23" y="8"/>
                  </a:lnTo>
                  <a:lnTo>
                    <a:pt x="15" y="8"/>
                  </a:lnTo>
                  <a:lnTo>
                    <a:pt x="7" y="8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5" name="Freeform 1312"/>
            <p:cNvSpPr>
              <a:spLocks/>
            </p:cNvSpPr>
            <p:nvPr/>
          </p:nvSpPr>
          <p:spPr bwMode="auto">
            <a:xfrm>
              <a:off x="4779" y="2729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86" name="Freeform 1313"/>
            <p:cNvSpPr>
              <a:spLocks/>
            </p:cNvSpPr>
            <p:nvPr/>
          </p:nvSpPr>
          <p:spPr bwMode="auto">
            <a:xfrm>
              <a:off x="4780" y="2729"/>
              <a:ext cx="9" cy="10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0 w 8"/>
                <a:gd name="T5" fmla="*/ 9 h 9"/>
                <a:gd name="T6" fmla="*/ 0 w 8"/>
                <a:gd name="T7" fmla="*/ 0 h 9"/>
                <a:gd name="T8" fmla="*/ 8 w 8"/>
                <a:gd name="T9" fmla="*/ 0 h 9"/>
                <a:gd name="T10" fmla="*/ 0 w 8"/>
                <a:gd name="T11" fmla="*/ 9 h 9"/>
                <a:gd name="T12" fmla="*/ 0 w 8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"/>
                <a:gd name="T22" fmla="*/ 0 h 9"/>
                <a:gd name="T23" fmla="*/ 8 w 8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" h="9">
                  <a:moveTo>
                    <a:pt x="7" y="0"/>
                  </a:moveTo>
                  <a:lnTo>
                    <a:pt x="7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7" name="Freeform 1314"/>
            <p:cNvSpPr>
              <a:spLocks/>
            </p:cNvSpPr>
            <p:nvPr/>
          </p:nvSpPr>
          <p:spPr bwMode="auto">
            <a:xfrm>
              <a:off x="4796" y="2711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9"/>
                <a:gd name="T14" fmla="*/ 1 w 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8" name="Freeform 1315"/>
            <p:cNvSpPr>
              <a:spLocks/>
            </p:cNvSpPr>
            <p:nvPr/>
          </p:nvSpPr>
          <p:spPr bwMode="auto">
            <a:xfrm>
              <a:off x="4796" y="2711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0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9"/>
                <a:gd name="T14" fmla="*/ 1 w 1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89" name="Freeform 1316"/>
            <p:cNvSpPr>
              <a:spLocks/>
            </p:cNvSpPr>
            <p:nvPr/>
          </p:nvSpPr>
          <p:spPr bwMode="auto">
            <a:xfrm>
              <a:off x="4788" y="2703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4 w 9"/>
                <a:gd name="T9" fmla="*/ 0 h 1"/>
                <a:gd name="T10" fmla="*/ 0 w 9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"/>
                <a:gd name="T20" fmla="*/ 9 w 9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0" name="Freeform 1317"/>
            <p:cNvSpPr>
              <a:spLocks/>
            </p:cNvSpPr>
            <p:nvPr/>
          </p:nvSpPr>
          <p:spPr bwMode="auto">
            <a:xfrm>
              <a:off x="4788" y="2703"/>
              <a:ext cx="17" cy="1"/>
            </a:xfrm>
            <a:custGeom>
              <a:avLst/>
              <a:gdLst>
                <a:gd name="T0" fmla="*/ 8 w 17"/>
                <a:gd name="T1" fmla="*/ 0 h 1"/>
                <a:gd name="T2" fmla="*/ 8 w 17"/>
                <a:gd name="T3" fmla="*/ 0 h 1"/>
                <a:gd name="T4" fmla="*/ 16 w 17"/>
                <a:gd name="T5" fmla="*/ 0 h 1"/>
                <a:gd name="T6" fmla="*/ 8 w 17"/>
                <a:gd name="T7" fmla="*/ 0 h 1"/>
                <a:gd name="T8" fmla="*/ 0 w 17"/>
                <a:gd name="T9" fmla="*/ 0 h 1"/>
                <a:gd name="T10" fmla="*/ 8 w 17"/>
                <a:gd name="T11" fmla="*/ 0 h 1"/>
                <a:gd name="T12" fmla="*/ 16 w 17"/>
                <a:gd name="T13" fmla="*/ 0 h 1"/>
                <a:gd name="T14" fmla="*/ 8 w 17"/>
                <a:gd name="T15" fmla="*/ 0 h 1"/>
                <a:gd name="T16" fmla="*/ 0 w 17"/>
                <a:gd name="T17" fmla="*/ 0 h 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"/>
                <a:gd name="T29" fmla="*/ 17 w 17"/>
                <a:gd name="T30" fmla="*/ 1 h 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">
                  <a:moveTo>
                    <a:pt x="8" y="0"/>
                  </a:moveTo>
                  <a:lnTo>
                    <a:pt x="8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16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1" name="Freeform 1318"/>
            <p:cNvSpPr>
              <a:spLocks/>
            </p:cNvSpPr>
            <p:nvPr/>
          </p:nvSpPr>
          <p:spPr bwMode="auto">
            <a:xfrm>
              <a:off x="4869" y="2720"/>
              <a:ext cx="17" cy="1"/>
            </a:xfrm>
            <a:custGeom>
              <a:avLst/>
              <a:gdLst>
                <a:gd name="T0" fmla="*/ 5 w 16"/>
                <a:gd name="T1" fmla="*/ 0 h 1"/>
                <a:gd name="T2" fmla="*/ 5 w 16"/>
                <a:gd name="T3" fmla="*/ 0 h 1"/>
                <a:gd name="T4" fmla="*/ 16 w 16"/>
                <a:gd name="T5" fmla="*/ 0 h 1"/>
                <a:gd name="T6" fmla="*/ 0 w 16"/>
                <a:gd name="T7" fmla="*/ 0 h 1"/>
                <a:gd name="T8" fmla="*/ 5 w 16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1"/>
                <a:gd name="T17" fmla="*/ 16 w 16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1">
                  <a:moveTo>
                    <a:pt x="5" y="0"/>
                  </a:moveTo>
                  <a:lnTo>
                    <a:pt x="5" y="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5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2" name="Freeform 1319"/>
            <p:cNvSpPr>
              <a:spLocks/>
            </p:cNvSpPr>
            <p:nvPr/>
          </p:nvSpPr>
          <p:spPr bwMode="auto">
            <a:xfrm>
              <a:off x="4869" y="2729"/>
              <a:ext cx="25" cy="1"/>
            </a:xfrm>
            <a:custGeom>
              <a:avLst/>
              <a:gdLst>
                <a:gd name="T0" fmla="*/ 24 w 24"/>
                <a:gd name="T1" fmla="*/ 0 h 1"/>
                <a:gd name="T2" fmla="*/ 24 w 24"/>
                <a:gd name="T3" fmla="*/ 0 h 1"/>
                <a:gd name="T4" fmla="*/ 0 w 24"/>
                <a:gd name="T5" fmla="*/ 0 h 1"/>
                <a:gd name="T6" fmla="*/ 8 w 24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1"/>
                <a:gd name="T14" fmla="*/ 24 w 24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1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3" name="Freeform 1320"/>
            <p:cNvSpPr>
              <a:spLocks/>
            </p:cNvSpPr>
            <p:nvPr/>
          </p:nvSpPr>
          <p:spPr bwMode="auto">
            <a:xfrm>
              <a:off x="4869" y="2720"/>
              <a:ext cx="25" cy="10"/>
            </a:xfrm>
            <a:custGeom>
              <a:avLst/>
              <a:gdLst>
                <a:gd name="T0" fmla="*/ 8 w 24"/>
                <a:gd name="T1" fmla="*/ 0 h 9"/>
                <a:gd name="T2" fmla="*/ 8 w 24"/>
                <a:gd name="T3" fmla="*/ 0 h 9"/>
                <a:gd name="T4" fmla="*/ 24 w 24"/>
                <a:gd name="T5" fmla="*/ 9 h 9"/>
                <a:gd name="T6" fmla="*/ 0 w 24"/>
                <a:gd name="T7" fmla="*/ 9 h 9"/>
                <a:gd name="T8" fmla="*/ 8 w 24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9"/>
                <a:gd name="T17" fmla="*/ 24 w 24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9">
                  <a:moveTo>
                    <a:pt x="8" y="0"/>
                  </a:moveTo>
                  <a:lnTo>
                    <a:pt x="8" y="0"/>
                  </a:lnTo>
                  <a:lnTo>
                    <a:pt x="23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4" name="Freeform 1321"/>
            <p:cNvSpPr>
              <a:spLocks/>
            </p:cNvSpPr>
            <p:nvPr/>
          </p:nvSpPr>
          <p:spPr bwMode="auto">
            <a:xfrm>
              <a:off x="4869" y="2711"/>
              <a:ext cx="8" cy="1"/>
            </a:xfrm>
            <a:custGeom>
              <a:avLst/>
              <a:gdLst>
                <a:gd name="T0" fmla="*/ 0 w 8"/>
                <a:gd name="T1" fmla="*/ 0 h 1"/>
                <a:gd name="T2" fmla="*/ 0 w 8"/>
                <a:gd name="T3" fmla="*/ 0 h 1"/>
                <a:gd name="T4" fmla="*/ 4 w 8"/>
                <a:gd name="T5" fmla="*/ 0 h 1"/>
                <a:gd name="T6" fmla="*/ 7 w 8"/>
                <a:gd name="T7" fmla="*/ 0 h 1"/>
                <a:gd name="T8" fmla="*/ 4 w 8"/>
                <a:gd name="T9" fmla="*/ 0 h 1"/>
                <a:gd name="T10" fmla="*/ 0 w 8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1"/>
                <a:gd name="T20" fmla="*/ 8 w 8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5" name="Freeform 1322"/>
            <p:cNvSpPr>
              <a:spLocks/>
            </p:cNvSpPr>
            <p:nvPr/>
          </p:nvSpPr>
          <p:spPr bwMode="auto">
            <a:xfrm>
              <a:off x="4869" y="2711"/>
              <a:ext cx="17" cy="10"/>
            </a:xfrm>
            <a:custGeom>
              <a:avLst/>
              <a:gdLst>
                <a:gd name="T0" fmla="*/ 9 w 16"/>
                <a:gd name="T1" fmla="*/ 0 h 9"/>
                <a:gd name="T2" fmla="*/ 16 w 16"/>
                <a:gd name="T3" fmla="*/ 9 h 9"/>
                <a:gd name="T4" fmla="*/ 9 w 16"/>
                <a:gd name="T5" fmla="*/ 9 h 9"/>
                <a:gd name="T6" fmla="*/ 0 w 16"/>
                <a:gd name="T7" fmla="*/ 0 h 9"/>
                <a:gd name="T8" fmla="*/ 9 w 16"/>
                <a:gd name="T9" fmla="*/ 0 h 9"/>
                <a:gd name="T10" fmla="*/ 16 w 16"/>
                <a:gd name="T11" fmla="*/ 9 h 9"/>
                <a:gd name="T12" fmla="*/ 9 w 16"/>
                <a:gd name="T13" fmla="*/ 9 h 9"/>
                <a:gd name="T14" fmla="*/ 0 w 16"/>
                <a:gd name="T15" fmla="*/ 0 h 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6"/>
                <a:gd name="T25" fmla="*/ 0 h 9"/>
                <a:gd name="T26" fmla="*/ 16 w 16"/>
                <a:gd name="T27" fmla="*/ 9 h 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6" h="9">
                  <a:moveTo>
                    <a:pt x="8" y="0"/>
                  </a:moveTo>
                  <a:lnTo>
                    <a:pt x="15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8"/>
                  </a:lnTo>
                  <a:lnTo>
                    <a:pt x="8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6" name="Freeform 1323"/>
            <p:cNvSpPr>
              <a:spLocks/>
            </p:cNvSpPr>
            <p:nvPr/>
          </p:nvSpPr>
          <p:spPr bwMode="auto">
            <a:xfrm>
              <a:off x="4755" y="2755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7" name="Freeform 1324"/>
            <p:cNvSpPr>
              <a:spLocks/>
            </p:cNvSpPr>
            <p:nvPr/>
          </p:nvSpPr>
          <p:spPr bwMode="auto">
            <a:xfrm>
              <a:off x="4755" y="2755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w 1"/>
                <a:gd name="T11" fmla="*/ 9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9"/>
                <a:gd name="T20" fmla="*/ 1 w 1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98" name="Freeform 1325"/>
            <p:cNvSpPr>
              <a:spLocks/>
            </p:cNvSpPr>
            <p:nvPr/>
          </p:nvSpPr>
          <p:spPr bwMode="auto">
            <a:xfrm>
              <a:off x="4561" y="2755"/>
              <a:ext cx="2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99" name="Freeform 1326"/>
            <p:cNvSpPr>
              <a:spLocks/>
            </p:cNvSpPr>
            <p:nvPr/>
          </p:nvSpPr>
          <p:spPr bwMode="auto">
            <a:xfrm>
              <a:off x="4561" y="2755"/>
              <a:ext cx="10" cy="19"/>
            </a:xfrm>
            <a:custGeom>
              <a:avLst/>
              <a:gdLst>
                <a:gd name="T0" fmla="*/ 9 w 9"/>
                <a:gd name="T1" fmla="*/ 9 h 17"/>
                <a:gd name="T2" fmla="*/ 9 w 9"/>
                <a:gd name="T3" fmla="*/ 9 h 17"/>
                <a:gd name="T4" fmla="*/ 0 w 9"/>
                <a:gd name="T5" fmla="*/ 18 h 17"/>
                <a:gd name="T6" fmla="*/ 0 w 9"/>
                <a:gd name="T7" fmla="*/ 9 h 17"/>
                <a:gd name="T8" fmla="*/ 0 w 9"/>
                <a:gd name="T9" fmla="*/ 0 h 17"/>
                <a:gd name="T10" fmla="*/ 9 w 9"/>
                <a:gd name="T11" fmla="*/ 9 h 17"/>
                <a:gd name="T12" fmla="*/ 0 w 9"/>
                <a:gd name="T13" fmla="*/ 9 h 17"/>
                <a:gd name="T14" fmla="*/ 0 w 9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8" y="8"/>
                  </a:moveTo>
                  <a:lnTo>
                    <a:pt x="8" y="8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0" name="Freeform 1327"/>
            <p:cNvSpPr>
              <a:spLocks/>
            </p:cNvSpPr>
            <p:nvPr/>
          </p:nvSpPr>
          <p:spPr bwMode="auto">
            <a:xfrm>
              <a:off x="4448" y="2623"/>
              <a:ext cx="155" cy="142"/>
            </a:xfrm>
            <a:custGeom>
              <a:avLst/>
              <a:gdLst>
                <a:gd name="T0" fmla="*/ 130 w 149"/>
                <a:gd name="T1" fmla="*/ 0 h 125"/>
                <a:gd name="T2" fmla="*/ 130 w 149"/>
                <a:gd name="T3" fmla="*/ 0 h 125"/>
                <a:gd name="T4" fmla="*/ 124 w 149"/>
                <a:gd name="T5" fmla="*/ 0 h 125"/>
                <a:gd name="T6" fmla="*/ 100 w 149"/>
                <a:gd name="T7" fmla="*/ 0 h 125"/>
                <a:gd name="T8" fmla="*/ 85 w 149"/>
                <a:gd name="T9" fmla="*/ 42 h 125"/>
                <a:gd name="T10" fmla="*/ 77 w 149"/>
                <a:gd name="T11" fmla="*/ 49 h 125"/>
                <a:gd name="T12" fmla="*/ 69 w 149"/>
                <a:gd name="T13" fmla="*/ 49 h 125"/>
                <a:gd name="T14" fmla="*/ 62 w 149"/>
                <a:gd name="T15" fmla="*/ 42 h 125"/>
                <a:gd name="T16" fmla="*/ 54 w 149"/>
                <a:gd name="T17" fmla="*/ 42 h 125"/>
                <a:gd name="T18" fmla="*/ 38 w 149"/>
                <a:gd name="T19" fmla="*/ 58 h 125"/>
                <a:gd name="T20" fmla="*/ 24 w 149"/>
                <a:gd name="T21" fmla="*/ 58 h 125"/>
                <a:gd name="T22" fmla="*/ 16 w 149"/>
                <a:gd name="T23" fmla="*/ 49 h 125"/>
                <a:gd name="T24" fmla="*/ 8 w 149"/>
                <a:gd name="T25" fmla="*/ 33 h 125"/>
                <a:gd name="T26" fmla="*/ 8 w 149"/>
                <a:gd name="T27" fmla="*/ 42 h 125"/>
                <a:gd name="T28" fmla="*/ 0 w 149"/>
                <a:gd name="T29" fmla="*/ 42 h 125"/>
                <a:gd name="T30" fmla="*/ 0 w 149"/>
                <a:gd name="T31" fmla="*/ 58 h 125"/>
                <a:gd name="T32" fmla="*/ 0 w 149"/>
                <a:gd name="T33" fmla="*/ 75 h 125"/>
                <a:gd name="T34" fmla="*/ 8 w 149"/>
                <a:gd name="T35" fmla="*/ 82 h 125"/>
                <a:gd name="T36" fmla="*/ 16 w 149"/>
                <a:gd name="T37" fmla="*/ 91 h 125"/>
                <a:gd name="T38" fmla="*/ 24 w 149"/>
                <a:gd name="T39" fmla="*/ 115 h 125"/>
                <a:gd name="T40" fmla="*/ 30 w 149"/>
                <a:gd name="T41" fmla="*/ 115 h 125"/>
                <a:gd name="T42" fmla="*/ 38 w 149"/>
                <a:gd name="T43" fmla="*/ 115 h 125"/>
                <a:gd name="T44" fmla="*/ 47 w 149"/>
                <a:gd name="T45" fmla="*/ 124 h 125"/>
                <a:gd name="T46" fmla="*/ 54 w 149"/>
                <a:gd name="T47" fmla="*/ 124 h 125"/>
                <a:gd name="T48" fmla="*/ 62 w 149"/>
                <a:gd name="T49" fmla="*/ 115 h 125"/>
                <a:gd name="T50" fmla="*/ 69 w 149"/>
                <a:gd name="T51" fmla="*/ 124 h 125"/>
                <a:gd name="T52" fmla="*/ 77 w 149"/>
                <a:gd name="T53" fmla="*/ 124 h 125"/>
                <a:gd name="T54" fmla="*/ 85 w 149"/>
                <a:gd name="T55" fmla="*/ 124 h 125"/>
                <a:gd name="T56" fmla="*/ 85 w 149"/>
                <a:gd name="T57" fmla="*/ 141 h 125"/>
                <a:gd name="T58" fmla="*/ 93 w 149"/>
                <a:gd name="T59" fmla="*/ 141 h 125"/>
                <a:gd name="T60" fmla="*/ 107 w 149"/>
                <a:gd name="T61" fmla="*/ 124 h 125"/>
                <a:gd name="T62" fmla="*/ 115 w 149"/>
                <a:gd name="T63" fmla="*/ 108 h 125"/>
                <a:gd name="T64" fmla="*/ 107 w 149"/>
                <a:gd name="T65" fmla="*/ 99 h 125"/>
                <a:gd name="T66" fmla="*/ 124 w 149"/>
                <a:gd name="T67" fmla="*/ 91 h 125"/>
                <a:gd name="T68" fmla="*/ 130 w 149"/>
                <a:gd name="T69" fmla="*/ 75 h 125"/>
                <a:gd name="T70" fmla="*/ 130 w 149"/>
                <a:gd name="T71" fmla="*/ 66 h 125"/>
                <a:gd name="T72" fmla="*/ 138 w 149"/>
                <a:gd name="T73" fmla="*/ 58 h 125"/>
                <a:gd name="T74" fmla="*/ 138 w 149"/>
                <a:gd name="T75" fmla="*/ 49 h 125"/>
                <a:gd name="T76" fmla="*/ 146 w 149"/>
                <a:gd name="T77" fmla="*/ 58 h 125"/>
                <a:gd name="T78" fmla="*/ 154 w 149"/>
                <a:gd name="T79" fmla="*/ 58 h 125"/>
                <a:gd name="T80" fmla="*/ 138 w 149"/>
                <a:gd name="T81" fmla="*/ 42 h 125"/>
                <a:gd name="T82" fmla="*/ 138 w 149"/>
                <a:gd name="T83" fmla="*/ 33 h 125"/>
                <a:gd name="T84" fmla="*/ 124 w 149"/>
                <a:gd name="T85" fmla="*/ 9 h 125"/>
                <a:gd name="T86" fmla="*/ 130 w 149"/>
                <a:gd name="T87" fmla="*/ 9 h 125"/>
                <a:gd name="T88" fmla="*/ 130 w 149"/>
                <a:gd name="T89" fmla="*/ 0 h 1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9"/>
                <a:gd name="T136" fmla="*/ 0 h 125"/>
                <a:gd name="T137" fmla="*/ 149 w 149"/>
                <a:gd name="T138" fmla="*/ 125 h 12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9" h="125">
                  <a:moveTo>
                    <a:pt x="125" y="0"/>
                  </a:moveTo>
                  <a:lnTo>
                    <a:pt x="125" y="0"/>
                  </a:lnTo>
                  <a:lnTo>
                    <a:pt x="119" y="0"/>
                  </a:lnTo>
                  <a:lnTo>
                    <a:pt x="96" y="0"/>
                  </a:lnTo>
                  <a:lnTo>
                    <a:pt x="82" y="37"/>
                  </a:lnTo>
                  <a:lnTo>
                    <a:pt x="74" y="43"/>
                  </a:lnTo>
                  <a:lnTo>
                    <a:pt x="66" y="43"/>
                  </a:lnTo>
                  <a:lnTo>
                    <a:pt x="60" y="37"/>
                  </a:lnTo>
                  <a:lnTo>
                    <a:pt x="52" y="37"/>
                  </a:lnTo>
                  <a:lnTo>
                    <a:pt x="37" y="51"/>
                  </a:lnTo>
                  <a:lnTo>
                    <a:pt x="23" y="51"/>
                  </a:lnTo>
                  <a:lnTo>
                    <a:pt x="15" y="43"/>
                  </a:lnTo>
                  <a:lnTo>
                    <a:pt x="8" y="29"/>
                  </a:lnTo>
                  <a:lnTo>
                    <a:pt x="8" y="37"/>
                  </a:lnTo>
                  <a:lnTo>
                    <a:pt x="0" y="37"/>
                  </a:lnTo>
                  <a:lnTo>
                    <a:pt x="0" y="51"/>
                  </a:lnTo>
                  <a:lnTo>
                    <a:pt x="0" y="66"/>
                  </a:lnTo>
                  <a:lnTo>
                    <a:pt x="8" y="72"/>
                  </a:lnTo>
                  <a:lnTo>
                    <a:pt x="15" y="80"/>
                  </a:lnTo>
                  <a:lnTo>
                    <a:pt x="23" y="101"/>
                  </a:lnTo>
                  <a:lnTo>
                    <a:pt x="29" y="101"/>
                  </a:lnTo>
                  <a:lnTo>
                    <a:pt x="37" y="101"/>
                  </a:lnTo>
                  <a:lnTo>
                    <a:pt x="45" y="109"/>
                  </a:lnTo>
                  <a:lnTo>
                    <a:pt x="52" y="109"/>
                  </a:lnTo>
                  <a:lnTo>
                    <a:pt x="60" y="101"/>
                  </a:lnTo>
                  <a:lnTo>
                    <a:pt x="66" y="109"/>
                  </a:lnTo>
                  <a:lnTo>
                    <a:pt x="74" y="109"/>
                  </a:lnTo>
                  <a:lnTo>
                    <a:pt x="82" y="109"/>
                  </a:lnTo>
                  <a:lnTo>
                    <a:pt x="82" y="124"/>
                  </a:lnTo>
                  <a:lnTo>
                    <a:pt x="89" y="124"/>
                  </a:lnTo>
                  <a:lnTo>
                    <a:pt x="103" y="109"/>
                  </a:lnTo>
                  <a:lnTo>
                    <a:pt x="111" y="95"/>
                  </a:lnTo>
                  <a:lnTo>
                    <a:pt x="103" y="87"/>
                  </a:lnTo>
                  <a:lnTo>
                    <a:pt x="119" y="80"/>
                  </a:lnTo>
                  <a:lnTo>
                    <a:pt x="125" y="66"/>
                  </a:lnTo>
                  <a:lnTo>
                    <a:pt x="125" y="58"/>
                  </a:lnTo>
                  <a:lnTo>
                    <a:pt x="133" y="51"/>
                  </a:lnTo>
                  <a:lnTo>
                    <a:pt x="133" y="43"/>
                  </a:lnTo>
                  <a:lnTo>
                    <a:pt x="140" y="51"/>
                  </a:lnTo>
                  <a:lnTo>
                    <a:pt x="148" y="51"/>
                  </a:lnTo>
                  <a:lnTo>
                    <a:pt x="133" y="37"/>
                  </a:lnTo>
                  <a:lnTo>
                    <a:pt x="133" y="29"/>
                  </a:lnTo>
                  <a:lnTo>
                    <a:pt x="119" y="8"/>
                  </a:lnTo>
                  <a:lnTo>
                    <a:pt x="125" y="8"/>
                  </a:lnTo>
                  <a:lnTo>
                    <a:pt x="125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01" name="Freeform 1328"/>
            <p:cNvSpPr>
              <a:spLocks/>
            </p:cNvSpPr>
            <p:nvPr/>
          </p:nvSpPr>
          <p:spPr bwMode="auto">
            <a:xfrm>
              <a:off x="4448" y="2623"/>
              <a:ext cx="164" cy="151"/>
            </a:xfrm>
            <a:custGeom>
              <a:avLst/>
              <a:gdLst>
                <a:gd name="T0" fmla="*/ 106 w 157"/>
                <a:gd name="T1" fmla="*/ 0 h 133"/>
                <a:gd name="T2" fmla="*/ 81 w 157"/>
                <a:gd name="T3" fmla="*/ 52 h 133"/>
                <a:gd name="T4" fmla="*/ 66 w 157"/>
                <a:gd name="T5" fmla="*/ 52 h 133"/>
                <a:gd name="T6" fmla="*/ 41 w 157"/>
                <a:gd name="T7" fmla="*/ 61 h 133"/>
                <a:gd name="T8" fmla="*/ 17 w 157"/>
                <a:gd name="T9" fmla="*/ 52 h 133"/>
                <a:gd name="T10" fmla="*/ 0 w 157"/>
                <a:gd name="T11" fmla="*/ 44 h 133"/>
                <a:gd name="T12" fmla="*/ 0 w 157"/>
                <a:gd name="T13" fmla="*/ 79 h 133"/>
                <a:gd name="T14" fmla="*/ 17 w 157"/>
                <a:gd name="T15" fmla="*/ 97 h 133"/>
                <a:gd name="T16" fmla="*/ 32 w 157"/>
                <a:gd name="T17" fmla="*/ 123 h 133"/>
                <a:gd name="T18" fmla="*/ 49 w 157"/>
                <a:gd name="T19" fmla="*/ 132 h 133"/>
                <a:gd name="T20" fmla="*/ 66 w 157"/>
                <a:gd name="T21" fmla="*/ 123 h 133"/>
                <a:gd name="T22" fmla="*/ 81 w 157"/>
                <a:gd name="T23" fmla="*/ 132 h 133"/>
                <a:gd name="T24" fmla="*/ 90 w 157"/>
                <a:gd name="T25" fmla="*/ 150 h 133"/>
                <a:gd name="T26" fmla="*/ 114 w 157"/>
                <a:gd name="T27" fmla="*/ 132 h 133"/>
                <a:gd name="T28" fmla="*/ 114 w 157"/>
                <a:gd name="T29" fmla="*/ 106 h 133"/>
                <a:gd name="T30" fmla="*/ 138 w 157"/>
                <a:gd name="T31" fmla="*/ 87 h 133"/>
                <a:gd name="T32" fmla="*/ 146 w 157"/>
                <a:gd name="T33" fmla="*/ 61 h 133"/>
                <a:gd name="T34" fmla="*/ 155 w 157"/>
                <a:gd name="T35" fmla="*/ 61 h 133"/>
                <a:gd name="T36" fmla="*/ 146 w 157"/>
                <a:gd name="T37" fmla="*/ 44 h 133"/>
                <a:gd name="T38" fmla="*/ 131 w 157"/>
                <a:gd name="T39" fmla="*/ 17 h 133"/>
                <a:gd name="T40" fmla="*/ 138 w 157"/>
                <a:gd name="T41" fmla="*/ 0 h 133"/>
                <a:gd name="T42" fmla="*/ 106 w 157"/>
                <a:gd name="T43" fmla="*/ 0 h 133"/>
                <a:gd name="T44" fmla="*/ 81 w 157"/>
                <a:gd name="T45" fmla="*/ 52 h 133"/>
                <a:gd name="T46" fmla="*/ 66 w 157"/>
                <a:gd name="T47" fmla="*/ 44 h 133"/>
                <a:gd name="T48" fmla="*/ 41 w 157"/>
                <a:gd name="T49" fmla="*/ 61 h 133"/>
                <a:gd name="T50" fmla="*/ 17 w 157"/>
                <a:gd name="T51" fmla="*/ 52 h 133"/>
                <a:gd name="T52" fmla="*/ 8 w 157"/>
                <a:gd name="T53" fmla="*/ 44 h 133"/>
                <a:gd name="T54" fmla="*/ 0 w 157"/>
                <a:gd name="T55" fmla="*/ 61 h 133"/>
                <a:gd name="T56" fmla="*/ 8 w 157"/>
                <a:gd name="T57" fmla="*/ 87 h 133"/>
                <a:gd name="T58" fmla="*/ 25 w 157"/>
                <a:gd name="T59" fmla="*/ 123 h 133"/>
                <a:gd name="T60" fmla="*/ 41 w 157"/>
                <a:gd name="T61" fmla="*/ 123 h 133"/>
                <a:gd name="T62" fmla="*/ 57 w 157"/>
                <a:gd name="T63" fmla="*/ 132 h 133"/>
                <a:gd name="T64" fmla="*/ 73 w 157"/>
                <a:gd name="T65" fmla="*/ 132 h 133"/>
                <a:gd name="T66" fmla="*/ 90 w 157"/>
                <a:gd name="T67" fmla="*/ 132 h 133"/>
                <a:gd name="T68" fmla="*/ 98 w 157"/>
                <a:gd name="T69" fmla="*/ 150 h 133"/>
                <a:gd name="T70" fmla="*/ 122 w 157"/>
                <a:gd name="T71" fmla="*/ 115 h 133"/>
                <a:gd name="T72" fmla="*/ 131 w 157"/>
                <a:gd name="T73" fmla="*/ 97 h 133"/>
                <a:gd name="T74" fmla="*/ 138 w 157"/>
                <a:gd name="T75" fmla="*/ 70 h 133"/>
                <a:gd name="T76" fmla="*/ 146 w 157"/>
                <a:gd name="T77" fmla="*/ 52 h 133"/>
                <a:gd name="T78" fmla="*/ 163 w 157"/>
                <a:gd name="T79" fmla="*/ 61 h 133"/>
                <a:gd name="T80" fmla="*/ 146 w 157"/>
                <a:gd name="T81" fmla="*/ 35 h 133"/>
                <a:gd name="T82" fmla="*/ 138 w 157"/>
                <a:gd name="T83" fmla="*/ 9 h 13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57"/>
                <a:gd name="T127" fmla="*/ 0 h 133"/>
                <a:gd name="T128" fmla="*/ 157 w 157"/>
                <a:gd name="T129" fmla="*/ 133 h 13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57" h="133">
                  <a:moveTo>
                    <a:pt x="125" y="0"/>
                  </a:moveTo>
                  <a:lnTo>
                    <a:pt x="101" y="0"/>
                  </a:lnTo>
                  <a:lnTo>
                    <a:pt x="86" y="39"/>
                  </a:lnTo>
                  <a:lnTo>
                    <a:pt x="78" y="46"/>
                  </a:lnTo>
                  <a:lnTo>
                    <a:pt x="70" y="46"/>
                  </a:lnTo>
                  <a:lnTo>
                    <a:pt x="63" y="46"/>
                  </a:lnTo>
                  <a:lnTo>
                    <a:pt x="55" y="46"/>
                  </a:lnTo>
                  <a:lnTo>
                    <a:pt x="39" y="54"/>
                  </a:lnTo>
                  <a:lnTo>
                    <a:pt x="24" y="54"/>
                  </a:lnTo>
                  <a:lnTo>
                    <a:pt x="16" y="46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0" y="62"/>
                  </a:lnTo>
                  <a:lnTo>
                    <a:pt x="0" y="70"/>
                  </a:lnTo>
                  <a:lnTo>
                    <a:pt x="8" y="77"/>
                  </a:lnTo>
                  <a:lnTo>
                    <a:pt x="16" y="85"/>
                  </a:lnTo>
                  <a:lnTo>
                    <a:pt x="24" y="108"/>
                  </a:lnTo>
                  <a:lnTo>
                    <a:pt x="31" y="108"/>
                  </a:lnTo>
                  <a:lnTo>
                    <a:pt x="39" y="108"/>
                  </a:lnTo>
                  <a:lnTo>
                    <a:pt x="47" y="116"/>
                  </a:lnTo>
                  <a:lnTo>
                    <a:pt x="55" y="116"/>
                  </a:lnTo>
                  <a:lnTo>
                    <a:pt x="63" y="108"/>
                  </a:lnTo>
                  <a:lnTo>
                    <a:pt x="70" y="116"/>
                  </a:lnTo>
                  <a:lnTo>
                    <a:pt x="78" y="116"/>
                  </a:lnTo>
                  <a:lnTo>
                    <a:pt x="86" y="124"/>
                  </a:lnTo>
                  <a:lnTo>
                    <a:pt x="86" y="132"/>
                  </a:lnTo>
                  <a:lnTo>
                    <a:pt x="94" y="132"/>
                  </a:lnTo>
                  <a:lnTo>
                    <a:pt x="109" y="116"/>
                  </a:lnTo>
                  <a:lnTo>
                    <a:pt x="117" y="101"/>
                  </a:lnTo>
                  <a:lnTo>
                    <a:pt x="109" y="93"/>
                  </a:lnTo>
                  <a:lnTo>
                    <a:pt x="125" y="85"/>
                  </a:lnTo>
                  <a:lnTo>
                    <a:pt x="132" y="77"/>
                  </a:lnTo>
                  <a:lnTo>
                    <a:pt x="132" y="62"/>
                  </a:lnTo>
                  <a:lnTo>
                    <a:pt x="140" y="54"/>
                  </a:lnTo>
                  <a:lnTo>
                    <a:pt x="140" y="46"/>
                  </a:lnTo>
                  <a:lnTo>
                    <a:pt x="148" y="54"/>
                  </a:lnTo>
                  <a:lnTo>
                    <a:pt x="156" y="54"/>
                  </a:lnTo>
                  <a:lnTo>
                    <a:pt x="140" y="39"/>
                  </a:lnTo>
                  <a:lnTo>
                    <a:pt x="140" y="31"/>
                  </a:lnTo>
                  <a:lnTo>
                    <a:pt x="125" y="15"/>
                  </a:lnTo>
                  <a:lnTo>
                    <a:pt x="132" y="8"/>
                  </a:lnTo>
                  <a:lnTo>
                    <a:pt x="132" y="0"/>
                  </a:lnTo>
                  <a:lnTo>
                    <a:pt x="125" y="0"/>
                  </a:lnTo>
                  <a:lnTo>
                    <a:pt x="101" y="0"/>
                  </a:lnTo>
                  <a:lnTo>
                    <a:pt x="86" y="39"/>
                  </a:lnTo>
                  <a:lnTo>
                    <a:pt x="78" y="46"/>
                  </a:lnTo>
                  <a:lnTo>
                    <a:pt x="70" y="46"/>
                  </a:lnTo>
                  <a:lnTo>
                    <a:pt x="63" y="39"/>
                  </a:lnTo>
                  <a:lnTo>
                    <a:pt x="55" y="39"/>
                  </a:lnTo>
                  <a:lnTo>
                    <a:pt x="39" y="54"/>
                  </a:lnTo>
                  <a:lnTo>
                    <a:pt x="24" y="54"/>
                  </a:lnTo>
                  <a:lnTo>
                    <a:pt x="16" y="46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0" y="39"/>
                  </a:lnTo>
                  <a:lnTo>
                    <a:pt x="0" y="54"/>
                  </a:lnTo>
                  <a:lnTo>
                    <a:pt x="0" y="70"/>
                  </a:lnTo>
                  <a:lnTo>
                    <a:pt x="8" y="77"/>
                  </a:lnTo>
                  <a:lnTo>
                    <a:pt x="16" y="85"/>
                  </a:lnTo>
                  <a:lnTo>
                    <a:pt x="24" y="108"/>
                  </a:lnTo>
                  <a:lnTo>
                    <a:pt x="31" y="108"/>
                  </a:lnTo>
                  <a:lnTo>
                    <a:pt x="39" y="108"/>
                  </a:lnTo>
                  <a:lnTo>
                    <a:pt x="47" y="116"/>
                  </a:lnTo>
                  <a:lnTo>
                    <a:pt x="55" y="116"/>
                  </a:lnTo>
                  <a:lnTo>
                    <a:pt x="63" y="108"/>
                  </a:lnTo>
                  <a:lnTo>
                    <a:pt x="70" y="116"/>
                  </a:lnTo>
                  <a:lnTo>
                    <a:pt x="78" y="116"/>
                  </a:lnTo>
                  <a:lnTo>
                    <a:pt x="86" y="116"/>
                  </a:lnTo>
                  <a:lnTo>
                    <a:pt x="86" y="132"/>
                  </a:lnTo>
                  <a:lnTo>
                    <a:pt x="94" y="132"/>
                  </a:lnTo>
                  <a:lnTo>
                    <a:pt x="109" y="116"/>
                  </a:lnTo>
                  <a:lnTo>
                    <a:pt x="117" y="101"/>
                  </a:lnTo>
                  <a:lnTo>
                    <a:pt x="109" y="93"/>
                  </a:lnTo>
                  <a:lnTo>
                    <a:pt x="125" y="85"/>
                  </a:lnTo>
                  <a:lnTo>
                    <a:pt x="132" y="70"/>
                  </a:lnTo>
                  <a:lnTo>
                    <a:pt x="132" y="62"/>
                  </a:lnTo>
                  <a:lnTo>
                    <a:pt x="140" y="54"/>
                  </a:lnTo>
                  <a:lnTo>
                    <a:pt x="140" y="46"/>
                  </a:lnTo>
                  <a:lnTo>
                    <a:pt x="148" y="54"/>
                  </a:lnTo>
                  <a:lnTo>
                    <a:pt x="156" y="54"/>
                  </a:lnTo>
                  <a:lnTo>
                    <a:pt x="140" y="39"/>
                  </a:lnTo>
                  <a:lnTo>
                    <a:pt x="140" y="31"/>
                  </a:lnTo>
                  <a:lnTo>
                    <a:pt x="125" y="8"/>
                  </a:lnTo>
                  <a:lnTo>
                    <a:pt x="132" y="8"/>
                  </a:lnTo>
                  <a:lnTo>
                    <a:pt x="132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2" name="Freeform 1329"/>
            <p:cNvSpPr>
              <a:spLocks/>
            </p:cNvSpPr>
            <p:nvPr/>
          </p:nvSpPr>
          <p:spPr bwMode="auto">
            <a:xfrm>
              <a:off x="4392" y="2799"/>
              <a:ext cx="138" cy="46"/>
            </a:xfrm>
            <a:custGeom>
              <a:avLst/>
              <a:gdLst>
                <a:gd name="T0" fmla="*/ 99 w 133"/>
                <a:gd name="T1" fmla="*/ 37 h 40"/>
                <a:gd name="T2" fmla="*/ 99 w 133"/>
                <a:gd name="T3" fmla="*/ 37 h 40"/>
                <a:gd name="T4" fmla="*/ 91 w 133"/>
                <a:gd name="T5" fmla="*/ 37 h 40"/>
                <a:gd name="T6" fmla="*/ 83 w 133"/>
                <a:gd name="T7" fmla="*/ 37 h 40"/>
                <a:gd name="T8" fmla="*/ 60 w 133"/>
                <a:gd name="T9" fmla="*/ 30 h 40"/>
                <a:gd name="T10" fmla="*/ 53 w 133"/>
                <a:gd name="T11" fmla="*/ 22 h 40"/>
                <a:gd name="T12" fmla="*/ 46 w 133"/>
                <a:gd name="T13" fmla="*/ 30 h 40"/>
                <a:gd name="T14" fmla="*/ 23 w 133"/>
                <a:gd name="T15" fmla="*/ 22 h 40"/>
                <a:gd name="T16" fmla="*/ 16 w 133"/>
                <a:gd name="T17" fmla="*/ 22 h 40"/>
                <a:gd name="T18" fmla="*/ 16 w 133"/>
                <a:gd name="T19" fmla="*/ 15 h 40"/>
                <a:gd name="T20" fmla="*/ 0 w 133"/>
                <a:gd name="T21" fmla="*/ 15 h 40"/>
                <a:gd name="T22" fmla="*/ 0 w 133"/>
                <a:gd name="T23" fmla="*/ 8 h 40"/>
                <a:gd name="T24" fmla="*/ 8 w 133"/>
                <a:gd name="T25" fmla="*/ 0 h 40"/>
                <a:gd name="T26" fmla="*/ 16 w 133"/>
                <a:gd name="T27" fmla="*/ 0 h 40"/>
                <a:gd name="T28" fmla="*/ 23 w 133"/>
                <a:gd name="T29" fmla="*/ 0 h 40"/>
                <a:gd name="T30" fmla="*/ 30 w 133"/>
                <a:gd name="T31" fmla="*/ 0 h 40"/>
                <a:gd name="T32" fmla="*/ 30 w 133"/>
                <a:gd name="T33" fmla="*/ 8 h 40"/>
                <a:gd name="T34" fmla="*/ 46 w 133"/>
                <a:gd name="T35" fmla="*/ 8 h 40"/>
                <a:gd name="T36" fmla="*/ 53 w 133"/>
                <a:gd name="T37" fmla="*/ 15 h 40"/>
                <a:gd name="T38" fmla="*/ 77 w 133"/>
                <a:gd name="T39" fmla="*/ 15 h 40"/>
                <a:gd name="T40" fmla="*/ 77 w 133"/>
                <a:gd name="T41" fmla="*/ 8 h 40"/>
                <a:gd name="T42" fmla="*/ 83 w 133"/>
                <a:gd name="T43" fmla="*/ 8 h 40"/>
                <a:gd name="T44" fmla="*/ 83 w 133"/>
                <a:gd name="T45" fmla="*/ 15 h 40"/>
                <a:gd name="T46" fmla="*/ 91 w 133"/>
                <a:gd name="T47" fmla="*/ 8 h 40"/>
                <a:gd name="T48" fmla="*/ 107 w 133"/>
                <a:gd name="T49" fmla="*/ 15 h 40"/>
                <a:gd name="T50" fmla="*/ 114 w 133"/>
                <a:gd name="T51" fmla="*/ 22 h 40"/>
                <a:gd name="T52" fmla="*/ 137 w 133"/>
                <a:gd name="T53" fmla="*/ 30 h 40"/>
                <a:gd name="T54" fmla="*/ 137 w 133"/>
                <a:gd name="T55" fmla="*/ 37 h 40"/>
                <a:gd name="T56" fmla="*/ 137 w 133"/>
                <a:gd name="T57" fmla="*/ 45 h 40"/>
                <a:gd name="T58" fmla="*/ 114 w 133"/>
                <a:gd name="T59" fmla="*/ 37 h 40"/>
                <a:gd name="T60" fmla="*/ 107 w 133"/>
                <a:gd name="T61" fmla="*/ 37 h 40"/>
                <a:gd name="T62" fmla="*/ 99 w 133"/>
                <a:gd name="T63" fmla="*/ 37 h 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3"/>
                <a:gd name="T97" fmla="*/ 0 h 40"/>
                <a:gd name="T98" fmla="*/ 133 w 133"/>
                <a:gd name="T99" fmla="*/ 40 h 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3" h="40">
                  <a:moveTo>
                    <a:pt x="95" y="32"/>
                  </a:moveTo>
                  <a:lnTo>
                    <a:pt x="95" y="32"/>
                  </a:lnTo>
                  <a:lnTo>
                    <a:pt x="88" y="32"/>
                  </a:lnTo>
                  <a:lnTo>
                    <a:pt x="80" y="32"/>
                  </a:lnTo>
                  <a:lnTo>
                    <a:pt x="58" y="26"/>
                  </a:lnTo>
                  <a:lnTo>
                    <a:pt x="51" y="19"/>
                  </a:lnTo>
                  <a:lnTo>
                    <a:pt x="44" y="26"/>
                  </a:lnTo>
                  <a:lnTo>
                    <a:pt x="22" y="19"/>
                  </a:lnTo>
                  <a:lnTo>
                    <a:pt x="15" y="19"/>
                  </a:lnTo>
                  <a:lnTo>
                    <a:pt x="15" y="13"/>
                  </a:lnTo>
                  <a:lnTo>
                    <a:pt x="0" y="13"/>
                  </a:lnTo>
                  <a:lnTo>
                    <a:pt x="0" y="7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2" y="0"/>
                  </a:lnTo>
                  <a:lnTo>
                    <a:pt x="29" y="0"/>
                  </a:lnTo>
                  <a:lnTo>
                    <a:pt x="29" y="7"/>
                  </a:lnTo>
                  <a:lnTo>
                    <a:pt x="44" y="7"/>
                  </a:lnTo>
                  <a:lnTo>
                    <a:pt x="51" y="13"/>
                  </a:lnTo>
                  <a:lnTo>
                    <a:pt x="74" y="13"/>
                  </a:lnTo>
                  <a:lnTo>
                    <a:pt x="74" y="7"/>
                  </a:lnTo>
                  <a:lnTo>
                    <a:pt x="80" y="7"/>
                  </a:lnTo>
                  <a:lnTo>
                    <a:pt x="80" y="13"/>
                  </a:lnTo>
                  <a:lnTo>
                    <a:pt x="88" y="7"/>
                  </a:lnTo>
                  <a:lnTo>
                    <a:pt x="103" y="13"/>
                  </a:lnTo>
                  <a:lnTo>
                    <a:pt x="110" y="19"/>
                  </a:lnTo>
                  <a:lnTo>
                    <a:pt x="132" y="26"/>
                  </a:lnTo>
                  <a:lnTo>
                    <a:pt x="132" y="32"/>
                  </a:lnTo>
                  <a:lnTo>
                    <a:pt x="132" y="39"/>
                  </a:lnTo>
                  <a:lnTo>
                    <a:pt x="110" y="32"/>
                  </a:lnTo>
                  <a:lnTo>
                    <a:pt x="103" y="32"/>
                  </a:lnTo>
                  <a:lnTo>
                    <a:pt x="95" y="3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03" name="Freeform 1330"/>
            <p:cNvSpPr>
              <a:spLocks/>
            </p:cNvSpPr>
            <p:nvPr/>
          </p:nvSpPr>
          <p:spPr bwMode="auto">
            <a:xfrm>
              <a:off x="4392" y="2799"/>
              <a:ext cx="147" cy="55"/>
            </a:xfrm>
            <a:custGeom>
              <a:avLst/>
              <a:gdLst>
                <a:gd name="T0" fmla="*/ 97 w 141"/>
                <a:gd name="T1" fmla="*/ 45 h 48"/>
                <a:gd name="T2" fmla="*/ 89 w 141"/>
                <a:gd name="T3" fmla="*/ 45 h 48"/>
                <a:gd name="T4" fmla="*/ 65 w 141"/>
                <a:gd name="T5" fmla="*/ 36 h 48"/>
                <a:gd name="T6" fmla="*/ 56 w 141"/>
                <a:gd name="T7" fmla="*/ 36 h 48"/>
                <a:gd name="T8" fmla="*/ 49 w 141"/>
                <a:gd name="T9" fmla="*/ 36 h 48"/>
                <a:gd name="T10" fmla="*/ 24 w 141"/>
                <a:gd name="T11" fmla="*/ 26 h 48"/>
                <a:gd name="T12" fmla="*/ 17 w 141"/>
                <a:gd name="T13" fmla="*/ 26 h 48"/>
                <a:gd name="T14" fmla="*/ 17 w 141"/>
                <a:gd name="T15" fmla="*/ 18 h 48"/>
                <a:gd name="T16" fmla="*/ 0 w 141"/>
                <a:gd name="T17" fmla="*/ 18 h 48"/>
                <a:gd name="T18" fmla="*/ 0 w 141"/>
                <a:gd name="T19" fmla="*/ 9 h 48"/>
                <a:gd name="T20" fmla="*/ 0 w 141"/>
                <a:gd name="T21" fmla="*/ 18 h 48"/>
                <a:gd name="T22" fmla="*/ 8 w 141"/>
                <a:gd name="T23" fmla="*/ 0 h 48"/>
                <a:gd name="T24" fmla="*/ 17 w 141"/>
                <a:gd name="T25" fmla="*/ 0 h 48"/>
                <a:gd name="T26" fmla="*/ 24 w 141"/>
                <a:gd name="T27" fmla="*/ 0 h 48"/>
                <a:gd name="T28" fmla="*/ 32 w 141"/>
                <a:gd name="T29" fmla="*/ 0 h 48"/>
                <a:gd name="T30" fmla="*/ 32 w 141"/>
                <a:gd name="T31" fmla="*/ 9 h 48"/>
                <a:gd name="T32" fmla="*/ 49 w 141"/>
                <a:gd name="T33" fmla="*/ 9 h 48"/>
                <a:gd name="T34" fmla="*/ 56 w 141"/>
                <a:gd name="T35" fmla="*/ 18 h 48"/>
                <a:gd name="T36" fmla="*/ 81 w 141"/>
                <a:gd name="T37" fmla="*/ 18 h 48"/>
                <a:gd name="T38" fmla="*/ 81 w 141"/>
                <a:gd name="T39" fmla="*/ 9 h 48"/>
                <a:gd name="T40" fmla="*/ 89 w 141"/>
                <a:gd name="T41" fmla="*/ 9 h 48"/>
                <a:gd name="T42" fmla="*/ 89 w 141"/>
                <a:gd name="T43" fmla="*/ 18 h 48"/>
                <a:gd name="T44" fmla="*/ 97 w 141"/>
                <a:gd name="T45" fmla="*/ 9 h 48"/>
                <a:gd name="T46" fmla="*/ 114 w 141"/>
                <a:gd name="T47" fmla="*/ 18 h 48"/>
                <a:gd name="T48" fmla="*/ 122 w 141"/>
                <a:gd name="T49" fmla="*/ 36 h 48"/>
                <a:gd name="T50" fmla="*/ 146 w 141"/>
                <a:gd name="T51" fmla="*/ 36 h 48"/>
                <a:gd name="T52" fmla="*/ 146 w 141"/>
                <a:gd name="T53" fmla="*/ 45 h 48"/>
                <a:gd name="T54" fmla="*/ 146 w 141"/>
                <a:gd name="T55" fmla="*/ 54 h 48"/>
                <a:gd name="T56" fmla="*/ 122 w 141"/>
                <a:gd name="T57" fmla="*/ 45 h 48"/>
                <a:gd name="T58" fmla="*/ 114 w 141"/>
                <a:gd name="T59" fmla="*/ 45 h 48"/>
                <a:gd name="T60" fmla="*/ 105 w 141"/>
                <a:gd name="T61" fmla="*/ 45 h 48"/>
                <a:gd name="T62" fmla="*/ 97 w 141"/>
                <a:gd name="T63" fmla="*/ 45 h 48"/>
                <a:gd name="T64" fmla="*/ 89 w 141"/>
                <a:gd name="T65" fmla="*/ 45 h 48"/>
                <a:gd name="T66" fmla="*/ 65 w 141"/>
                <a:gd name="T67" fmla="*/ 36 h 48"/>
                <a:gd name="T68" fmla="*/ 56 w 141"/>
                <a:gd name="T69" fmla="*/ 26 h 48"/>
                <a:gd name="T70" fmla="*/ 49 w 141"/>
                <a:gd name="T71" fmla="*/ 36 h 48"/>
                <a:gd name="T72" fmla="*/ 24 w 141"/>
                <a:gd name="T73" fmla="*/ 26 h 48"/>
                <a:gd name="T74" fmla="*/ 17 w 141"/>
                <a:gd name="T75" fmla="*/ 26 h 48"/>
                <a:gd name="T76" fmla="*/ 17 w 141"/>
                <a:gd name="T77" fmla="*/ 18 h 48"/>
                <a:gd name="T78" fmla="*/ 0 w 141"/>
                <a:gd name="T79" fmla="*/ 18 h 48"/>
                <a:gd name="T80" fmla="*/ 0 w 141"/>
                <a:gd name="T81" fmla="*/ 9 h 48"/>
                <a:gd name="T82" fmla="*/ 8 w 141"/>
                <a:gd name="T83" fmla="*/ 0 h 48"/>
                <a:gd name="T84" fmla="*/ 17 w 141"/>
                <a:gd name="T85" fmla="*/ 0 h 48"/>
                <a:gd name="T86" fmla="*/ 24 w 141"/>
                <a:gd name="T87" fmla="*/ 0 h 48"/>
                <a:gd name="T88" fmla="*/ 32 w 141"/>
                <a:gd name="T89" fmla="*/ 0 h 48"/>
                <a:gd name="T90" fmla="*/ 32 w 141"/>
                <a:gd name="T91" fmla="*/ 9 h 48"/>
                <a:gd name="T92" fmla="*/ 49 w 141"/>
                <a:gd name="T93" fmla="*/ 9 h 48"/>
                <a:gd name="T94" fmla="*/ 56 w 141"/>
                <a:gd name="T95" fmla="*/ 18 h 48"/>
                <a:gd name="T96" fmla="*/ 81 w 141"/>
                <a:gd name="T97" fmla="*/ 18 h 48"/>
                <a:gd name="T98" fmla="*/ 81 w 141"/>
                <a:gd name="T99" fmla="*/ 9 h 48"/>
                <a:gd name="T100" fmla="*/ 89 w 141"/>
                <a:gd name="T101" fmla="*/ 9 h 48"/>
                <a:gd name="T102" fmla="*/ 89 w 141"/>
                <a:gd name="T103" fmla="*/ 18 h 48"/>
                <a:gd name="T104" fmla="*/ 97 w 141"/>
                <a:gd name="T105" fmla="*/ 9 h 48"/>
                <a:gd name="T106" fmla="*/ 114 w 141"/>
                <a:gd name="T107" fmla="*/ 18 h 48"/>
                <a:gd name="T108" fmla="*/ 122 w 141"/>
                <a:gd name="T109" fmla="*/ 26 h 48"/>
                <a:gd name="T110" fmla="*/ 146 w 141"/>
                <a:gd name="T111" fmla="*/ 36 h 48"/>
                <a:gd name="T112" fmla="*/ 146 w 141"/>
                <a:gd name="T113" fmla="*/ 45 h 48"/>
                <a:gd name="T114" fmla="*/ 146 w 141"/>
                <a:gd name="T115" fmla="*/ 54 h 48"/>
                <a:gd name="T116" fmla="*/ 122 w 141"/>
                <a:gd name="T117" fmla="*/ 45 h 48"/>
                <a:gd name="T118" fmla="*/ 114 w 141"/>
                <a:gd name="T119" fmla="*/ 45 h 48"/>
                <a:gd name="T120" fmla="*/ 105 w 141"/>
                <a:gd name="T121" fmla="*/ 45 h 4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1"/>
                <a:gd name="T184" fmla="*/ 0 h 48"/>
                <a:gd name="T185" fmla="*/ 141 w 141"/>
                <a:gd name="T186" fmla="*/ 48 h 4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1" h="48">
                  <a:moveTo>
                    <a:pt x="93" y="39"/>
                  </a:moveTo>
                  <a:lnTo>
                    <a:pt x="85" y="39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23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54" y="16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93" y="8"/>
                  </a:lnTo>
                  <a:lnTo>
                    <a:pt x="109" y="16"/>
                  </a:lnTo>
                  <a:lnTo>
                    <a:pt x="117" y="31"/>
                  </a:lnTo>
                  <a:lnTo>
                    <a:pt x="140" y="31"/>
                  </a:lnTo>
                  <a:lnTo>
                    <a:pt x="140" y="39"/>
                  </a:lnTo>
                  <a:lnTo>
                    <a:pt x="140" y="47"/>
                  </a:lnTo>
                  <a:lnTo>
                    <a:pt x="117" y="39"/>
                  </a:lnTo>
                  <a:lnTo>
                    <a:pt x="109" y="39"/>
                  </a:lnTo>
                  <a:lnTo>
                    <a:pt x="101" y="39"/>
                  </a:lnTo>
                  <a:lnTo>
                    <a:pt x="93" y="39"/>
                  </a:lnTo>
                  <a:lnTo>
                    <a:pt x="85" y="39"/>
                  </a:lnTo>
                  <a:lnTo>
                    <a:pt x="62" y="31"/>
                  </a:lnTo>
                  <a:lnTo>
                    <a:pt x="54" y="23"/>
                  </a:lnTo>
                  <a:lnTo>
                    <a:pt x="47" y="31"/>
                  </a:lnTo>
                  <a:lnTo>
                    <a:pt x="23" y="23"/>
                  </a:lnTo>
                  <a:lnTo>
                    <a:pt x="16" y="23"/>
                  </a:lnTo>
                  <a:lnTo>
                    <a:pt x="16" y="16"/>
                  </a:lnTo>
                  <a:lnTo>
                    <a:pt x="0" y="16"/>
                  </a:lnTo>
                  <a:lnTo>
                    <a:pt x="0" y="8"/>
                  </a:lnTo>
                  <a:lnTo>
                    <a:pt x="8" y="0"/>
                  </a:lnTo>
                  <a:lnTo>
                    <a:pt x="16" y="0"/>
                  </a:lnTo>
                  <a:lnTo>
                    <a:pt x="23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47" y="8"/>
                  </a:lnTo>
                  <a:lnTo>
                    <a:pt x="54" y="16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85" y="8"/>
                  </a:lnTo>
                  <a:lnTo>
                    <a:pt x="85" y="16"/>
                  </a:lnTo>
                  <a:lnTo>
                    <a:pt x="93" y="8"/>
                  </a:lnTo>
                  <a:lnTo>
                    <a:pt x="109" y="16"/>
                  </a:lnTo>
                  <a:lnTo>
                    <a:pt x="117" y="23"/>
                  </a:lnTo>
                  <a:lnTo>
                    <a:pt x="140" y="31"/>
                  </a:lnTo>
                  <a:lnTo>
                    <a:pt x="140" y="39"/>
                  </a:lnTo>
                  <a:lnTo>
                    <a:pt x="140" y="47"/>
                  </a:lnTo>
                  <a:lnTo>
                    <a:pt x="117" y="39"/>
                  </a:lnTo>
                  <a:lnTo>
                    <a:pt x="109" y="39"/>
                  </a:lnTo>
                  <a:lnTo>
                    <a:pt x="101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4" name="Freeform 1331"/>
            <p:cNvSpPr>
              <a:spLocks/>
            </p:cNvSpPr>
            <p:nvPr/>
          </p:nvSpPr>
          <p:spPr bwMode="auto">
            <a:xfrm>
              <a:off x="4424" y="2738"/>
              <a:ext cx="9" cy="9"/>
            </a:xfrm>
            <a:custGeom>
              <a:avLst/>
              <a:gdLst>
                <a:gd name="T0" fmla="*/ 4 w 9"/>
                <a:gd name="T1" fmla="*/ 0 h 8"/>
                <a:gd name="T2" fmla="*/ 4 w 9"/>
                <a:gd name="T3" fmla="*/ 0 h 8"/>
                <a:gd name="T4" fmla="*/ 8 w 9"/>
                <a:gd name="T5" fmla="*/ 3 h 8"/>
                <a:gd name="T6" fmla="*/ 4 w 9"/>
                <a:gd name="T7" fmla="*/ 8 h 8"/>
                <a:gd name="T8" fmla="*/ 0 w 9"/>
                <a:gd name="T9" fmla="*/ 3 h 8"/>
                <a:gd name="T10" fmla="*/ 4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4" y="0"/>
                  </a:moveTo>
                  <a:lnTo>
                    <a:pt x="4" y="0"/>
                  </a:lnTo>
                  <a:lnTo>
                    <a:pt x="8" y="3"/>
                  </a:lnTo>
                  <a:lnTo>
                    <a:pt x="4" y="7"/>
                  </a:lnTo>
                  <a:lnTo>
                    <a:pt x="0" y="3"/>
                  </a:lnTo>
                  <a:lnTo>
                    <a:pt x="4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05" name="Freeform 1332"/>
            <p:cNvSpPr>
              <a:spLocks/>
            </p:cNvSpPr>
            <p:nvPr/>
          </p:nvSpPr>
          <p:spPr bwMode="auto">
            <a:xfrm>
              <a:off x="4424" y="2746"/>
              <a:ext cx="18" cy="10"/>
            </a:xfrm>
            <a:custGeom>
              <a:avLst/>
              <a:gdLst>
                <a:gd name="T0" fmla="*/ 17 w 17"/>
                <a:gd name="T1" fmla="*/ 0 h 9"/>
                <a:gd name="T2" fmla="*/ 17 w 17"/>
                <a:gd name="T3" fmla="*/ 0 h 9"/>
                <a:gd name="T4" fmla="*/ 8 w 17"/>
                <a:gd name="T5" fmla="*/ 9 h 9"/>
                <a:gd name="T6" fmla="*/ 0 w 17"/>
                <a:gd name="T7" fmla="*/ 9 h 9"/>
                <a:gd name="T8" fmla="*/ 8 w 17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9"/>
                <a:gd name="T17" fmla="*/ 17 w 17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9">
                  <a:moveTo>
                    <a:pt x="16" y="0"/>
                  </a:moveTo>
                  <a:lnTo>
                    <a:pt x="16" y="0"/>
                  </a:lnTo>
                  <a:lnTo>
                    <a:pt x="8" y="8"/>
                  </a:lnTo>
                  <a:lnTo>
                    <a:pt x="0" y="8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6" name="Freeform 1333"/>
            <p:cNvSpPr>
              <a:spLocks/>
            </p:cNvSpPr>
            <p:nvPr/>
          </p:nvSpPr>
          <p:spPr bwMode="auto">
            <a:xfrm>
              <a:off x="4424" y="2738"/>
              <a:ext cx="18" cy="18"/>
            </a:xfrm>
            <a:custGeom>
              <a:avLst/>
              <a:gdLst>
                <a:gd name="T0" fmla="*/ 8 w 17"/>
                <a:gd name="T1" fmla="*/ 0 h 16"/>
                <a:gd name="T2" fmla="*/ 8 w 17"/>
                <a:gd name="T3" fmla="*/ 0 h 16"/>
                <a:gd name="T4" fmla="*/ 17 w 17"/>
                <a:gd name="T5" fmla="*/ 8 h 16"/>
                <a:gd name="T6" fmla="*/ 8 w 17"/>
                <a:gd name="T7" fmla="*/ 17 h 16"/>
                <a:gd name="T8" fmla="*/ 0 w 17"/>
                <a:gd name="T9" fmla="*/ 8 h 16"/>
                <a:gd name="T10" fmla="*/ 8 w 17"/>
                <a:gd name="T11" fmla="*/ 0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6"/>
                <a:gd name="T20" fmla="*/ 17 w 17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6">
                  <a:moveTo>
                    <a:pt x="8" y="0"/>
                  </a:moveTo>
                  <a:lnTo>
                    <a:pt x="8" y="0"/>
                  </a:lnTo>
                  <a:lnTo>
                    <a:pt x="16" y="7"/>
                  </a:lnTo>
                  <a:lnTo>
                    <a:pt x="8" y="15"/>
                  </a:lnTo>
                  <a:lnTo>
                    <a:pt x="0" y="7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7" name="Freeform 1334"/>
            <p:cNvSpPr>
              <a:spLocks/>
            </p:cNvSpPr>
            <p:nvPr/>
          </p:nvSpPr>
          <p:spPr bwMode="auto">
            <a:xfrm>
              <a:off x="4392" y="2720"/>
              <a:ext cx="16" cy="18"/>
            </a:xfrm>
            <a:custGeom>
              <a:avLst/>
              <a:gdLst>
                <a:gd name="T0" fmla="*/ 0 w 16"/>
                <a:gd name="T1" fmla="*/ 6 h 16"/>
                <a:gd name="T2" fmla="*/ 0 w 16"/>
                <a:gd name="T3" fmla="*/ 6 h 16"/>
                <a:gd name="T4" fmla="*/ 5 w 16"/>
                <a:gd name="T5" fmla="*/ 6 h 16"/>
                <a:gd name="T6" fmla="*/ 5 w 16"/>
                <a:gd name="T7" fmla="*/ 0 h 16"/>
                <a:gd name="T8" fmla="*/ 10 w 16"/>
                <a:gd name="T9" fmla="*/ 11 h 16"/>
                <a:gd name="T10" fmla="*/ 15 w 16"/>
                <a:gd name="T11" fmla="*/ 11 h 16"/>
                <a:gd name="T12" fmla="*/ 15 w 16"/>
                <a:gd name="T13" fmla="*/ 17 h 16"/>
                <a:gd name="T14" fmla="*/ 5 w 16"/>
                <a:gd name="T15" fmla="*/ 17 h 16"/>
                <a:gd name="T16" fmla="*/ 5 w 16"/>
                <a:gd name="T17" fmla="*/ 11 h 16"/>
                <a:gd name="T18" fmla="*/ 0 w 16"/>
                <a:gd name="T19" fmla="*/ 6 h 1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6"/>
                <a:gd name="T31" fmla="*/ 0 h 16"/>
                <a:gd name="T32" fmla="*/ 16 w 16"/>
                <a:gd name="T33" fmla="*/ 16 h 1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6" h="16">
                  <a:moveTo>
                    <a:pt x="0" y="5"/>
                  </a:moveTo>
                  <a:lnTo>
                    <a:pt x="0" y="5"/>
                  </a:lnTo>
                  <a:lnTo>
                    <a:pt x="5" y="5"/>
                  </a:lnTo>
                  <a:lnTo>
                    <a:pt x="5" y="0"/>
                  </a:lnTo>
                  <a:lnTo>
                    <a:pt x="10" y="10"/>
                  </a:lnTo>
                  <a:lnTo>
                    <a:pt x="15" y="10"/>
                  </a:lnTo>
                  <a:lnTo>
                    <a:pt x="15" y="15"/>
                  </a:lnTo>
                  <a:lnTo>
                    <a:pt x="5" y="15"/>
                  </a:lnTo>
                  <a:lnTo>
                    <a:pt x="5" y="10"/>
                  </a:lnTo>
                  <a:lnTo>
                    <a:pt x="0" y="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08" name="Freeform 1335"/>
            <p:cNvSpPr>
              <a:spLocks/>
            </p:cNvSpPr>
            <p:nvPr/>
          </p:nvSpPr>
          <p:spPr bwMode="auto">
            <a:xfrm>
              <a:off x="4392" y="2720"/>
              <a:ext cx="25" cy="27"/>
            </a:xfrm>
            <a:custGeom>
              <a:avLst/>
              <a:gdLst>
                <a:gd name="T0" fmla="*/ 0 w 24"/>
                <a:gd name="T1" fmla="*/ 9 h 24"/>
                <a:gd name="T2" fmla="*/ 0 w 24"/>
                <a:gd name="T3" fmla="*/ 9 h 24"/>
                <a:gd name="T4" fmla="*/ 8 w 24"/>
                <a:gd name="T5" fmla="*/ 9 h 24"/>
                <a:gd name="T6" fmla="*/ 8 w 24"/>
                <a:gd name="T7" fmla="*/ 0 h 24"/>
                <a:gd name="T8" fmla="*/ 17 w 24"/>
                <a:gd name="T9" fmla="*/ 18 h 24"/>
                <a:gd name="T10" fmla="*/ 24 w 24"/>
                <a:gd name="T11" fmla="*/ 18 h 24"/>
                <a:gd name="T12" fmla="*/ 24 w 24"/>
                <a:gd name="T13" fmla="*/ 26 h 24"/>
                <a:gd name="T14" fmla="*/ 8 w 24"/>
                <a:gd name="T15" fmla="*/ 26 h 24"/>
                <a:gd name="T16" fmla="*/ 8 w 24"/>
                <a:gd name="T17" fmla="*/ 18 h 24"/>
                <a:gd name="T18" fmla="*/ 0 w 24"/>
                <a:gd name="T19" fmla="*/ 9 h 24"/>
                <a:gd name="T20" fmla="*/ 8 w 24"/>
                <a:gd name="T21" fmla="*/ 9 h 24"/>
                <a:gd name="T22" fmla="*/ 8 w 24"/>
                <a:gd name="T23" fmla="*/ 0 h 24"/>
                <a:gd name="T24" fmla="*/ 17 w 24"/>
                <a:gd name="T25" fmla="*/ 18 h 24"/>
                <a:gd name="T26" fmla="*/ 24 w 24"/>
                <a:gd name="T27" fmla="*/ 18 h 24"/>
                <a:gd name="T28" fmla="*/ 24 w 24"/>
                <a:gd name="T29" fmla="*/ 26 h 24"/>
                <a:gd name="T30" fmla="*/ 8 w 24"/>
                <a:gd name="T31" fmla="*/ 26 h 24"/>
                <a:gd name="T32" fmla="*/ 8 w 24"/>
                <a:gd name="T33" fmla="*/ 18 h 24"/>
                <a:gd name="T34" fmla="*/ 0 w 24"/>
                <a:gd name="T35" fmla="*/ 9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24"/>
                <a:gd name="T56" fmla="*/ 24 w 24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24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16"/>
                  </a:lnTo>
                  <a:lnTo>
                    <a:pt x="0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16" y="16"/>
                  </a:lnTo>
                  <a:lnTo>
                    <a:pt x="23" y="16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09" name="Freeform 1336"/>
            <p:cNvSpPr>
              <a:spLocks/>
            </p:cNvSpPr>
            <p:nvPr/>
          </p:nvSpPr>
          <p:spPr bwMode="auto">
            <a:xfrm>
              <a:off x="4376" y="2703"/>
              <a:ext cx="1" cy="9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0 w 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0" name="Freeform 1337"/>
            <p:cNvSpPr>
              <a:spLocks/>
            </p:cNvSpPr>
            <p:nvPr/>
          </p:nvSpPr>
          <p:spPr bwMode="auto">
            <a:xfrm>
              <a:off x="4376" y="2703"/>
              <a:ext cx="1" cy="9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0 h 8"/>
                <a:gd name="T4" fmla="*/ 0 w 1"/>
                <a:gd name="T5" fmla="*/ 8 h 8"/>
                <a:gd name="T6" fmla="*/ 0 w 1"/>
                <a:gd name="T7" fmla="*/ 0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8"/>
                <a:gd name="T14" fmla="*/ 1 w 1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1" name="Freeform 1338"/>
            <p:cNvSpPr>
              <a:spLocks/>
            </p:cNvSpPr>
            <p:nvPr/>
          </p:nvSpPr>
          <p:spPr bwMode="auto">
            <a:xfrm>
              <a:off x="4376" y="2675"/>
              <a:ext cx="1" cy="2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12" name="Freeform 1339"/>
            <p:cNvSpPr>
              <a:spLocks/>
            </p:cNvSpPr>
            <p:nvPr/>
          </p:nvSpPr>
          <p:spPr bwMode="auto">
            <a:xfrm>
              <a:off x="4376" y="2675"/>
              <a:ext cx="1" cy="11"/>
            </a:xfrm>
            <a:custGeom>
              <a:avLst/>
              <a:gdLst>
                <a:gd name="T0" fmla="*/ 0 w 1"/>
                <a:gd name="T1" fmla="*/ 10 h 9"/>
                <a:gd name="T2" fmla="*/ 0 w 1"/>
                <a:gd name="T3" fmla="*/ 10 h 9"/>
                <a:gd name="T4" fmla="*/ 0 w 1"/>
                <a:gd name="T5" fmla="*/ 0 h 9"/>
                <a:gd name="T6" fmla="*/ 0 w 1"/>
                <a:gd name="T7" fmla="*/ 10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3" name="Freeform 1340"/>
            <p:cNvSpPr>
              <a:spLocks/>
            </p:cNvSpPr>
            <p:nvPr/>
          </p:nvSpPr>
          <p:spPr bwMode="auto">
            <a:xfrm>
              <a:off x="4286" y="2711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9 h 9"/>
                <a:gd name="T6" fmla="*/ 0 w 1"/>
                <a:gd name="T7" fmla="*/ 4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14" name="Freeform 1341"/>
            <p:cNvSpPr>
              <a:spLocks/>
            </p:cNvSpPr>
            <p:nvPr/>
          </p:nvSpPr>
          <p:spPr bwMode="auto">
            <a:xfrm>
              <a:off x="4286" y="2711"/>
              <a:ext cx="10" cy="19"/>
            </a:xfrm>
            <a:custGeom>
              <a:avLst/>
              <a:gdLst>
                <a:gd name="T0" fmla="*/ 0 w 9"/>
                <a:gd name="T1" fmla="*/ 0 h 17"/>
                <a:gd name="T2" fmla="*/ 0 w 9"/>
                <a:gd name="T3" fmla="*/ 0 h 17"/>
                <a:gd name="T4" fmla="*/ 9 w 9"/>
                <a:gd name="T5" fmla="*/ 18 h 17"/>
                <a:gd name="T6" fmla="*/ 0 w 9"/>
                <a:gd name="T7" fmla="*/ 9 h 17"/>
                <a:gd name="T8" fmla="*/ 0 w 9"/>
                <a:gd name="T9" fmla="*/ 0 h 17"/>
                <a:gd name="T10" fmla="*/ 9 w 9"/>
                <a:gd name="T11" fmla="*/ 18 h 17"/>
                <a:gd name="T12" fmla="*/ 0 w 9"/>
                <a:gd name="T13" fmla="*/ 9 h 17"/>
                <a:gd name="T14" fmla="*/ 0 w 9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7"/>
                <a:gd name="T26" fmla="*/ 9 w 9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7">
                  <a:moveTo>
                    <a:pt x="0" y="0"/>
                  </a:moveTo>
                  <a:lnTo>
                    <a:pt x="0" y="0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16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5" name="Freeform 1342"/>
            <p:cNvSpPr>
              <a:spLocks/>
            </p:cNvSpPr>
            <p:nvPr/>
          </p:nvSpPr>
          <p:spPr bwMode="auto">
            <a:xfrm>
              <a:off x="4335" y="2666"/>
              <a:ext cx="1" cy="3"/>
            </a:xfrm>
            <a:custGeom>
              <a:avLst/>
              <a:gdLst>
                <a:gd name="T0" fmla="*/ 0 w 1"/>
                <a:gd name="T1" fmla="*/ 2 h 2"/>
                <a:gd name="T2" fmla="*/ 0 w 1"/>
                <a:gd name="T3" fmla="*/ 2 h 2"/>
                <a:gd name="T4" fmla="*/ 0 w 1"/>
                <a:gd name="T5" fmla="*/ 2 h 2"/>
                <a:gd name="T6" fmla="*/ 0 w 1"/>
                <a:gd name="T7" fmla="*/ 0 h 2"/>
                <a:gd name="T8" fmla="*/ 0 w 1"/>
                <a:gd name="T9" fmla="*/ 2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"/>
                <a:gd name="T17" fmla="*/ 1 w 1"/>
                <a:gd name="T18" fmla="*/ 2 h 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16" name="Freeform 1343"/>
            <p:cNvSpPr>
              <a:spLocks/>
            </p:cNvSpPr>
            <p:nvPr/>
          </p:nvSpPr>
          <p:spPr bwMode="auto">
            <a:xfrm>
              <a:off x="4335" y="2667"/>
              <a:ext cx="10" cy="10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9 h 8"/>
                <a:gd name="T4" fmla="*/ 0 w 9"/>
                <a:gd name="T5" fmla="*/ 0 h 8"/>
                <a:gd name="T6" fmla="*/ 9 w 9"/>
                <a:gd name="T7" fmla="*/ 0 h 8"/>
                <a:gd name="T8" fmla="*/ 9 w 9"/>
                <a:gd name="T9" fmla="*/ 9 h 8"/>
                <a:gd name="T10" fmla="*/ 0 w 9"/>
                <a:gd name="T11" fmla="*/ 0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8"/>
                <a:gd name="T20" fmla="*/ 9 w 9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8">
                  <a:moveTo>
                    <a:pt x="8" y="0"/>
                  </a:moveTo>
                  <a:lnTo>
                    <a:pt x="8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7" name="Freeform 1344"/>
            <p:cNvSpPr>
              <a:spLocks/>
            </p:cNvSpPr>
            <p:nvPr/>
          </p:nvSpPr>
          <p:spPr bwMode="auto">
            <a:xfrm>
              <a:off x="4327" y="2658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18" name="Freeform 1345"/>
            <p:cNvSpPr>
              <a:spLocks/>
            </p:cNvSpPr>
            <p:nvPr/>
          </p:nvSpPr>
          <p:spPr bwMode="auto">
            <a:xfrm>
              <a:off x="4327" y="2658"/>
              <a:ext cx="9" cy="11"/>
            </a:xfrm>
            <a:custGeom>
              <a:avLst/>
              <a:gdLst>
                <a:gd name="T0" fmla="*/ 0 w 9"/>
                <a:gd name="T1" fmla="*/ 10 h 9"/>
                <a:gd name="T2" fmla="*/ 0 w 9"/>
                <a:gd name="T3" fmla="*/ 10 h 9"/>
                <a:gd name="T4" fmla="*/ 8 w 9"/>
                <a:gd name="T5" fmla="*/ 10 h 9"/>
                <a:gd name="T6" fmla="*/ 0 w 9"/>
                <a:gd name="T7" fmla="*/ 0 h 9"/>
                <a:gd name="T8" fmla="*/ 8 w 9"/>
                <a:gd name="T9" fmla="*/ 0 h 9"/>
                <a:gd name="T10" fmla="*/ 8 w 9"/>
                <a:gd name="T11" fmla="*/ 1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9"/>
                <a:gd name="T20" fmla="*/ 9 w 9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9">
                  <a:moveTo>
                    <a:pt x="0" y="8"/>
                  </a:moveTo>
                  <a:lnTo>
                    <a:pt x="0" y="8"/>
                  </a:lnTo>
                  <a:lnTo>
                    <a:pt x="8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19" name="Freeform 1346"/>
            <p:cNvSpPr>
              <a:spLocks/>
            </p:cNvSpPr>
            <p:nvPr/>
          </p:nvSpPr>
          <p:spPr bwMode="auto">
            <a:xfrm>
              <a:off x="4262" y="2667"/>
              <a:ext cx="1" cy="10"/>
            </a:xfrm>
            <a:custGeom>
              <a:avLst/>
              <a:gdLst>
                <a:gd name="T0" fmla="*/ 0 w 1"/>
                <a:gd name="T1" fmla="*/ 4 h 8"/>
                <a:gd name="T2" fmla="*/ 0 w 1"/>
                <a:gd name="T3" fmla="*/ 4 h 8"/>
                <a:gd name="T4" fmla="*/ 0 w 1"/>
                <a:gd name="T5" fmla="*/ 0 h 8"/>
                <a:gd name="T6" fmla="*/ 0 w 1"/>
                <a:gd name="T7" fmla="*/ 4 h 8"/>
                <a:gd name="T8" fmla="*/ 0 w 1"/>
                <a:gd name="T9" fmla="*/ 9 h 8"/>
                <a:gd name="T10" fmla="*/ 0 w 1"/>
                <a:gd name="T11" fmla="*/ 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8"/>
                <a:gd name="T20" fmla="*/ 1 w 1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8"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0" name="Freeform 1347"/>
            <p:cNvSpPr>
              <a:spLocks/>
            </p:cNvSpPr>
            <p:nvPr/>
          </p:nvSpPr>
          <p:spPr bwMode="auto">
            <a:xfrm>
              <a:off x="4262" y="2667"/>
              <a:ext cx="10" cy="19"/>
            </a:xfrm>
            <a:custGeom>
              <a:avLst/>
              <a:gdLst>
                <a:gd name="T0" fmla="*/ 0 w 9"/>
                <a:gd name="T1" fmla="*/ 8 h 16"/>
                <a:gd name="T2" fmla="*/ 0 w 9"/>
                <a:gd name="T3" fmla="*/ 8 h 16"/>
                <a:gd name="T4" fmla="*/ 9 w 9"/>
                <a:gd name="T5" fmla="*/ 18 h 16"/>
                <a:gd name="T6" fmla="*/ 0 w 9"/>
                <a:gd name="T7" fmla="*/ 8 h 16"/>
                <a:gd name="T8" fmla="*/ 0 w 9"/>
                <a:gd name="T9" fmla="*/ 0 h 16"/>
                <a:gd name="T10" fmla="*/ 9 w 9"/>
                <a:gd name="T11" fmla="*/ 8 h 16"/>
                <a:gd name="T12" fmla="*/ 9 w 9"/>
                <a:gd name="T13" fmla="*/ 18 h 16"/>
                <a:gd name="T14" fmla="*/ 0 w 9"/>
                <a:gd name="T15" fmla="*/ 8 h 1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6"/>
                <a:gd name="T26" fmla="*/ 9 w 9"/>
                <a:gd name="T27" fmla="*/ 16 h 1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6">
                  <a:moveTo>
                    <a:pt x="0" y="7"/>
                  </a:moveTo>
                  <a:lnTo>
                    <a:pt x="0" y="7"/>
                  </a:lnTo>
                  <a:lnTo>
                    <a:pt x="8" y="15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7"/>
                  </a:lnTo>
                  <a:lnTo>
                    <a:pt x="8" y="15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1" name="Freeform 1348"/>
            <p:cNvSpPr>
              <a:spLocks/>
            </p:cNvSpPr>
            <p:nvPr/>
          </p:nvSpPr>
          <p:spPr bwMode="auto">
            <a:xfrm>
              <a:off x="4237" y="2649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"/>
                <a:gd name="T13" fmla="*/ 0 h 1"/>
                <a:gd name="T14" fmla="*/ 2 w 2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2" name="Freeform 1349"/>
            <p:cNvSpPr>
              <a:spLocks/>
            </p:cNvSpPr>
            <p:nvPr/>
          </p:nvSpPr>
          <p:spPr bwMode="auto">
            <a:xfrm>
              <a:off x="4238" y="2649"/>
              <a:ext cx="9" cy="10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8 w 8"/>
                <a:gd name="T5" fmla="*/ 9 h 9"/>
                <a:gd name="T6" fmla="*/ 0 w 8"/>
                <a:gd name="T7" fmla="*/ 0 h 9"/>
                <a:gd name="T8" fmla="*/ 8 w 8"/>
                <a:gd name="T9" fmla="*/ 9 h 9"/>
                <a:gd name="T10" fmla="*/ 0 w 8"/>
                <a:gd name="T11" fmla="*/ 0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"/>
                <a:gd name="T19" fmla="*/ 0 h 9"/>
                <a:gd name="T20" fmla="*/ 8 w 8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3" name="Freeform 1350"/>
            <p:cNvSpPr>
              <a:spLocks/>
            </p:cNvSpPr>
            <p:nvPr/>
          </p:nvSpPr>
          <p:spPr bwMode="auto">
            <a:xfrm>
              <a:off x="4658" y="2781"/>
              <a:ext cx="1" cy="2"/>
            </a:xfrm>
            <a:custGeom>
              <a:avLst/>
              <a:gdLst>
                <a:gd name="T0" fmla="*/ 0 w 1"/>
                <a:gd name="T1" fmla="*/ 1 h 2"/>
                <a:gd name="T2" fmla="*/ 0 w 1"/>
                <a:gd name="T3" fmla="*/ 1 h 2"/>
                <a:gd name="T4" fmla="*/ 0 w 1"/>
                <a:gd name="T5" fmla="*/ 1 h 2"/>
                <a:gd name="T6" fmla="*/ 0 w 1"/>
                <a:gd name="T7" fmla="*/ 0 h 2"/>
                <a:gd name="T8" fmla="*/ 0 w 1"/>
                <a:gd name="T9" fmla="*/ 0 h 2"/>
                <a:gd name="T10" fmla="*/ 0 w 1"/>
                <a:gd name="T11" fmla="*/ 1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"/>
                <a:gd name="T19" fmla="*/ 0 h 2"/>
                <a:gd name="T20" fmla="*/ 1 w 1"/>
                <a:gd name="T21" fmla="*/ 2 h 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" h="2">
                  <a:moveTo>
                    <a:pt x="0" y="1"/>
                  </a:move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4" name="Freeform 1351"/>
            <p:cNvSpPr>
              <a:spLocks/>
            </p:cNvSpPr>
            <p:nvPr/>
          </p:nvSpPr>
          <p:spPr bwMode="auto">
            <a:xfrm>
              <a:off x="4658" y="2782"/>
              <a:ext cx="10" cy="9"/>
            </a:xfrm>
            <a:custGeom>
              <a:avLst/>
              <a:gdLst>
                <a:gd name="T0" fmla="*/ 9 w 9"/>
                <a:gd name="T1" fmla="*/ 0 h 8"/>
                <a:gd name="T2" fmla="*/ 9 w 9"/>
                <a:gd name="T3" fmla="*/ 0 h 8"/>
                <a:gd name="T4" fmla="*/ 9 w 9"/>
                <a:gd name="T5" fmla="*/ 8 h 8"/>
                <a:gd name="T6" fmla="*/ 0 w 9"/>
                <a:gd name="T7" fmla="*/ 8 h 8"/>
                <a:gd name="T8" fmla="*/ 0 w 9"/>
                <a:gd name="T9" fmla="*/ 0 h 8"/>
                <a:gd name="T10" fmla="*/ 9 w 9"/>
                <a:gd name="T11" fmla="*/ 0 h 8"/>
                <a:gd name="T12" fmla="*/ 9 w 9"/>
                <a:gd name="T13" fmla="*/ 8 h 8"/>
                <a:gd name="T14" fmla="*/ 0 w 9"/>
                <a:gd name="T15" fmla="*/ 8 h 8"/>
                <a:gd name="T16" fmla="*/ 0 w 9"/>
                <a:gd name="T17" fmla="*/ 0 h 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8"/>
                <a:gd name="T29" fmla="*/ 9 w 9"/>
                <a:gd name="T30" fmla="*/ 8 h 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8">
                  <a:moveTo>
                    <a:pt x="8" y="0"/>
                  </a:move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7"/>
                  </a:lnTo>
                  <a:lnTo>
                    <a:pt x="0" y="7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5" name="Freeform 1352"/>
            <p:cNvSpPr>
              <a:spLocks/>
            </p:cNvSpPr>
            <p:nvPr/>
          </p:nvSpPr>
          <p:spPr bwMode="auto">
            <a:xfrm>
              <a:off x="3794" y="2032"/>
              <a:ext cx="462" cy="513"/>
            </a:xfrm>
            <a:custGeom>
              <a:avLst/>
              <a:gdLst>
                <a:gd name="T0" fmla="*/ 191 w 443"/>
                <a:gd name="T1" fmla="*/ 122 h 451"/>
                <a:gd name="T2" fmla="*/ 254 w 443"/>
                <a:gd name="T3" fmla="*/ 173 h 451"/>
                <a:gd name="T4" fmla="*/ 310 w 443"/>
                <a:gd name="T5" fmla="*/ 191 h 451"/>
                <a:gd name="T6" fmla="*/ 317 w 443"/>
                <a:gd name="T7" fmla="*/ 157 h 451"/>
                <a:gd name="T8" fmla="*/ 325 w 443"/>
                <a:gd name="T9" fmla="*/ 173 h 451"/>
                <a:gd name="T10" fmla="*/ 374 w 443"/>
                <a:gd name="T11" fmla="*/ 182 h 451"/>
                <a:gd name="T12" fmla="*/ 389 w 443"/>
                <a:gd name="T13" fmla="*/ 157 h 451"/>
                <a:gd name="T14" fmla="*/ 437 w 443"/>
                <a:gd name="T15" fmla="*/ 130 h 451"/>
                <a:gd name="T16" fmla="*/ 453 w 443"/>
                <a:gd name="T17" fmla="*/ 148 h 451"/>
                <a:gd name="T18" fmla="*/ 453 w 443"/>
                <a:gd name="T19" fmla="*/ 173 h 451"/>
                <a:gd name="T20" fmla="*/ 430 w 443"/>
                <a:gd name="T21" fmla="*/ 199 h 451"/>
                <a:gd name="T22" fmla="*/ 397 w 443"/>
                <a:gd name="T23" fmla="*/ 233 h 451"/>
                <a:gd name="T24" fmla="*/ 389 w 443"/>
                <a:gd name="T25" fmla="*/ 260 h 451"/>
                <a:gd name="T26" fmla="*/ 381 w 443"/>
                <a:gd name="T27" fmla="*/ 233 h 451"/>
                <a:gd name="T28" fmla="*/ 358 w 443"/>
                <a:gd name="T29" fmla="*/ 233 h 451"/>
                <a:gd name="T30" fmla="*/ 334 w 443"/>
                <a:gd name="T31" fmla="*/ 191 h 451"/>
                <a:gd name="T32" fmla="*/ 317 w 443"/>
                <a:gd name="T33" fmla="*/ 182 h 451"/>
                <a:gd name="T34" fmla="*/ 317 w 443"/>
                <a:gd name="T35" fmla="*/ 208 h 451"/>
                <a:gd name="T36" fmla="*/ 317 w 443"/>
                <a:gd name="T37" fmla="*/ 242 h 451"/>
                <a:gd name="T38" fmla="*/ 317 w 443"/>
                <a:gd name="T39" fmla="*/ 270 h 451"/>
                <a:gd name="T40" fmla="*/ 294 w 443"/>
                <a:gd name="T41" fmla="*/ 295 h 451"/>
                <a:gd name="T42" fmla="*/ 254 w 443"/>
                <a:gd name="T43" fmla="*/ 339 h 451"/>
                <a:gd name="T44" fmla="*/ 206 w 443"/>
                <a:gd name="T45" fmla="*/ 373 h 451"/>
                <a:gd name="T46" fmla="*/ 191 w 443"/>
                <a:gd name="T47" fmla="*/ 390 h 451"/>
                <a:gd name="T48" fmla="*/ 183 w 443"/>
                <a:gd name="T49" fmla="*/ 450 h 451"/>
                <a:gd name="T50" fmla="*/ 175 w 443"/>
                <a:gd name="T51" fmla="*/ 486 h 451"/>
                <a:gd name="T52" fmla="*/ 159 w 443"/>
                <a:gd name="T53" fmla="*/ 512 h 451"/>
                <a:gd name="T54" fmla="*/ 136 w 443"/>
                <a:gd name="T55" fmla="*/ 503 h 451"/>
                <a:gd name="T56" fmla="*/ 103 w 443"/>
                <a:gd name="T57" fmla="*/ 416 h 451"/>
                <a:gd name="T58" fmla="*/ 87 w 443"/>
                <a:gd name="T59" fmla="*/ 390 h 451"/>
                <a:gd name="T60" fmla="*/ 72 w 443"/>
                <a:gd name="T61" fmla="*/ 339 h 451"/>
                <a:gd name="T62" fmla="*/ 72 w 443"/>
                <a:gd name="T63" fmla="*/ 312 h 451"/>
                <a:gd name="T64" fmla="*/ 64 w 443"/>
                <a:gd name="T65" fmla="*/ 260 h 451"/>
                <a:gd name="T66" fmla="*/ 40 w 443"/>
                <a:gd name="T67" fmla="*/ 295 h 451"/>
                <a:gd name="T68" fmla="*/ 31 w 443"/>
                <a:gd name="T69" fmla="*/ 260 h 451"/>
                <a:gd name="T70" fmla="*/ 16 w 443"/>
                <a:gd name="T71" fmla="*/ 251 h 451"/>
                <a:gd name="T72" fmla="*/ 16 w 443"/>
                <a:gd name="T73" fmla="*/ 233 h 451"/>
                <a:gd name="T74" fmla="*/ 40 w 443"/>
                <a:gd name="T75" fmla="*/ 225 h 451"/>
                <a:gd name="T76" fmla="*/ 31 w 443"/>
                <a:gd name="T77" fmla="*/ 199 h 451"/>
                <a:gd name="T78" fmla="*/ 24 w 443"/>
                <a:gd name="T79" fmla="*/ 173 h 451"/>
                <a:gd name="T80" fmla="*/ 64 w 443"/>
                <a:gd name="T81" fmla="*/ 157 h 451"/>
                <a:gd name="T82" fmla="*/ 87 w 443"/>
                <a:gd name="T83" fmla="*/ 122 h 451"/>
                <a:gd name="T84" fmla="*/ 111 w 443"/>
                <a:gd name="T85" fmla="*/ 96 h 451"/>
                <a:gd name="T86" fmla="*/ 103 w 443"/>
                <a:gd name="T87" fmla="*/ 78 h 451"/>
                <a:gd name="T88" fmla="*/ 103 w 443"/>
                <a:gd name="T89" fmla="*/ 69 h 451"/>
                <a:gd name="T90" fmla="*/ 95 w 443"/>
                <a:gd name="T91" fmla="*/ 52 h 451"/>
                <a:gd name="T92" fmla="*/ 87 w 443"/>
                <a:gd name="T93" fmla="*/ 26 h 451"/>
                <a:gd name="T94" fmla="*/ 119 w 443"/>
                <a:gd name="T95" fmla="*/ 26 h 451"/>
                <a:gd name="T96" fmla="*/ 150 w 443"/>
                <a:gd name="T97" fmla="*/ 9 h 451"/>
                <a:gd name="T98" fmla="*/ 191 w 443"/>
                <a:gd name="T99" fmla="*/ 26 h 451"/>
                <a:gd name="T100" fmla="*/ 175 w 443"/>
                <a:gd name="T101" fmla="*/ 34 h 451"/>
                <a:gd name="T102" fmla="*/ 183 w 443"/>
                <a:gd name="T103" fmla="*/ 60 h 451"/>
                <a:gd name="T104" fmla="*/ 167 w 443"/>
                <a:gd name="T105" fmla="*/ 78 h 451"/>
                <a:gd name="T106" fmla="*/ 183 w 443"/>
                <a:gd name="T107" fmla="*/ 96 h 45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3"/>
                <a:gd name="T163" fmla="*/ 0 h 451"/>
                <a:gd name="T164" fmla="*/ 443 w 443"/>
                <a:gd name="T165" fmla="*/ 451 h 45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3" h="451">
                  <a:moveTo>
                    <a:pt x="198" y="99"/>
                  </a:moveTo>
                  <a:lnTo>
                    <a:pt x="198" y="99"/>
                  </a:lnTo>
                  <a:lnTo>
                    <a:pt x="183" y="107"/>
                  </a:lnTo>
                  <a:lnTo>
                    <a:pt x="183" y="122"/>
                  </a:lnTo>
                  <a:lnTo>
                    <a:pt x="221" y="152"/>
                  </a:lnTo>
                  <a:lnTo>
                    <a:pt x="244" y="152"/>
                  </a:lnTo>
                  <a:lnTo>
                    <a:pt x="251" y="160"/>
                  </a:lnTo>
                  <a:lnTo>
                    <a:pt x="290" y="168"/>
                  </a:lnTo>
                  <a:lnTo>
                    <a:pt x="297" y="168"/>
                  </a:lnTo>
                  <a:lnTo>
                    <a:pt x="304" y="160"/>
                  </a:lnTo>
                  <a:lnTo>
                    <a:pt x="297" y="152"/>
                  </a:lnTo>
                  <a:lnTo>
                    <a:pt x="304" y="138"/>
                  </a:lnTo>
                  <a:lnTo>
                    <a:pt x="312" y="138"/>
                  </a:lnTo>
                  <a:lnTo>
                    <a:pt x="312" y="144"/>
                  </a:lnTo>
                  <a:lnTo>
                    <a:pt x="312" y="152"/>
                  </a:lnTo>
                  <a:lnTo>
                    <a:pt x="312" y="160"/>
                  </a:lnTo>
                  <a:lnTo>
                    <a:pt x="328" y="160"/>
                  </a:lnTo>
                  <a:lnTo>
                    <a:pt x="359" y="160"/>
                  </a:lnTo>
                  <a:lnTo>
                    <a:pt x="365" y="152"/>
                  </a:lnTo>
                  <a:lnTo>
                    <a:pt x="359" y="144"/>
                  </a:lnTo>
                  <a:lnTo>
                    <a:pt x="373" y="138"/>
                  </a:lnTo>
                  <a:lnTo>
                    <a:pt x="396" y="114"/>
                  </a:lnTo>
                  <a:lnTo>
                    <a:pt x="412" y="114"/>
                  </a:lnTo>
                  <a:lnTo>
                    <a:pt x="419" y="114"/>
                  </a:lnTo>
                  <a:lnTo>
                    <a:pt x="426" y="122"/>
                  </a:lnTo>
                  <a:lnTo>
                    <a:pt x="426" y="130"/>
                  </a:lnTo>
                  <a:lnTo>
                    <a:pt x="434" y="130"/>
                  </a:lnTo>
                  <a:lnTo>
                    <a:pt x="442" y="138"/>
                  </a:lnTo>
                  <a:lnTo>
                    <a:pt x="434" y="144"/>
                  </a:lnTo>
                  <a:lnTo>
                    <a:pt x="434" y="152"/>
                  </a:lnTo>
                  <a:lnTo>
                    <a:pt x="426" y="152"/>
                  </a:lnTo>
                  <a:lnTo>
                    <a:pt x="412" y="168"/>
                  </a:lnTo>
                  <a:lnTo>
                    <a:pt x="412" y="175"/>
                  </a:lnTo>
                  <a:lnTo>
                    <a:pt x="404" y="183"/>
                  </a:lnTo>
                  <a:lnTo>
                    <a:pt x="396" y="205"/>
                  </a:lnTo>
                  <a:lnTo>
                    <a:pt x="381" y="205"/>
                  </a:lnTo>
                  <a:lnTo>
                    <a:pt x="381" y="221"/>
                  </a:lnTo>
                  <a:lnTo>
                    <a:pt x="373" y="221"/>
                  </a:lnTo>
                  <a:lnTo>
                    <a:pt x="373" y="229"/>
                  </a:lnTo>
                  <a:lnTo>
                    <a:pt x="381" y="237"/>
                  </a:lnTo>
                  <a:lnTo>
                    <a:pt x="373" y="237"/>
                  </a:lnTo>
                  <a:lnTo>
                    <a:pt x="365" y="205"/>
                  </a:lnTo>
                  <a:lnTo>
                    <a:pt x="359" y="221"/>
                  </a:lnTo>
                  <a:lnTo>
                    <a:pt x="351" y="213"/>
                  </a:lnTo>
                  <a:lnTo>
                    <a:pt x="343" y="205"/>
                  </a:lnTo>
                  <a:lnTo>
                    <a:pt x="365" y="191"/>
                  </a:lnTo>
                  <a:lnTo>
                    <a:pt x="328" y="183"/>
                  </a:lnTo>
                  <a:lnTo>
                    <a:pt x="320" y="168"/>
                  </a:lnTo>
                  <a:lnTo>
                    <a:pt x="320" y="175"/>
                  </a:lnTo>
                  <a:lnTo>
                    <a:pt x="312" y="168"/>
                  </a:lnTo>
                  <a:lnTo>
                    <a:pt x="304" y="160"/>
                  </a:lnTo>
                  <a:lnTo>
                    <a:pt x="304" y="175"/>
                  </a:lnTo>
                  <a:lnTo>
                    <a:pt x="312" y="183"/>
                  </a:lnTo>
                  <a:lnTo>
                    <a:pt x="304" y="183"/>
                  </a:lnTo>
                  <a:lnTo>
                    <a:pt x="297" y="191"/>
                  </a:lnTo>
                  <a:lnTo>
                    <a:pt x="304" y="198"/>
                  </a:lnTo>
                  <a:lnTo>
                    <a:pt x="304" y="213"/>
                  </a:lnTo>
                  <a:lnTo>
                    <a:pt x="312" y="244"/>
                  </a:lnTo>
                  <a:lnTo>
                    <a:pt x="304" y="244"/>
                  </a:lnTo>
                  <a:lnTo>
                    <a:pt x="304" y="237"/>
                  </a:lnTo>
                  <a:lnTo>
                    <a:pt x="297" y="244"/>
                  </a:lnTo>
                  <a:lnTo>
                    <a:pt x="282" y="244"/>
                  </a:lnTo>
                  <a:lnTo>
                    <a:pt x="282" y="259"/>
                  </a:lnTo>
                  <a:lnTo>
                    <a:pt x="274" y="267"/>
                  </a:lnTo>
                  <a:lnTo>
                    <a:pt x="251" y="282"/>
                  </a:lnTo>
                  <a:lnTo>
                    <a:pt x="244" y="298"/>
                  </a:lnTo>
                  <a:lnTo>
                    <a:pt x="213" y="320"/>
                  </a:lnTo>
                  <a:lnTo>
                    <a:pt x="213" y="328"/>
                  </a:lnTo>
                  <a:lnTo>
                    <a:pt x="198" y="328"/>
                  </a:lnTo>
                  <a:lnTo>
                    <a:pt x="191" y="335"/>
                  </a:lnTo>
                  <a:lnTo>
                    <a:pt x="183" y="335"/>
                  </a:lnTo>
                  <a:lnTo>
                    <a:pt x="183" y="343"/>
                  </a:lnTo>
                  <a:lnTo>
                    <a:pt x="183" y="366"/>
                  </a:lnTo>
                  <a:lnTo>
                    <a:pt x="183" y="373"/>
                  </a:lnTo>
                  <a:lnTo>
                    <a:pt x="175" y="396"/>
                  </a:lnTo>
                  <a:lnTo>
                    <a:pt x="175" y="420"/>
                  </a:lnTo>
                  <a:lnTo>
                    <a:pt x="168" y="420"/>
                  </a:lnTo>
                  <a:lnTo>
                    <a:pt x="168" y="427"/>
                  </a:lnTo>
                  <a:lnTo>
                    <a:pt x="168" y="434"/>
                  </a:lnTo>
                  <a:lnTo>
                    <a:pt x="152" y="442"/>
                  </a:lnTo>
                  <a:lnTo>
                    <a:pt x="152" y="450"/>
                  </a:lnTo>
                  <a:lnTo>
                    <a:pt x="144" y="450"/>
                  </a:lnTo>
                  <a:lnTo>
                    <a:pt x="138" y="450"/>
                  </a:lnTo>
                  <a:lnTo>
                    <a:pt x="130" y="442"/>
                  </a:lnTo>
                  <a:lnTo>
                    <a:pt x="114" y="404"/>
                  </a:lnTo>
                  <a:lnTo>
                    <a:pt x="106" y="389"/>
                  </a:lnTo>
                  <a:lnTo>
                    <a:pt x="99" y="366"/>
                  </a:lnTo>
                  <a:lnTo>
                    <a:pt x="91" y="351"/>
                  </a:lnTo>
                  <a:lnTo>
                    <a:pt x="91" y="343"/>
                  </a:lnTo>
                  <a:lnTo>
                    <a:pt x="83" y="343"/>
                  </a:lnTo>
                  <a:lnTo>
                    <a:pt x="83" y="335"/>
                  </a:lnTo>
                  <a:lnTo>
                    <a:pt x="76" y="328"/>
                  </a:lnTo>
                  <a:lnTo>
                    <a:pt x="69" y="298"/>
                  </a:lnTo>
                  <a:lnTo>
                    <a:pt x="76" y="282"/>
                  </a:lnTo>
                  <a:lnTo>
                    <a:pt x="69" y="282"/>
                  </a:lnTo>
                  <a:lnTo>
                    <a:pt x="69" y="274"/>
                  </a:lnTo>
                  <a:lnTo>
                    <a:pt x="69" y="259"/>
                  </a:lnTo>
                  <a:lnTo>
                    <a:pt x="69" y="237"/>
                  </a:lnTo>
                  <a:lnTo>
                    <a:pt x="61" y="229"/>
                  </a:lnTo>
                  <a:lnTo>
                    <a:pt x="61" y="252"/>
                  </a:lnTo>
                  <a:lnTo>
                    <a:pt x="45" y="259"/>
                  </a:lnTo>
                  <a:lnTo>
                    <a:pt x="38" y="259"/>
                  </a:lnTo>
                  <a:lnTo>
                    <a:pt x="15" y="237"/>
                  </a:lnTo>
                  <a:lnTo>
                    <a:pt x="15" y="229"/>
                  </a:lnTo>
                  <a:lnTo>
                    <a:pt x="30" y="229"/>
                  </a:lnTo>
                  <a:lnTo>
                    <a:pt x="38" y="221"/>
                  </a:lnTo>
                  <a:lnTo>
                    <a:pt x="23" y="221"/>
                  </a:lnTo>
                  <a:lnTo>
                    <a:pt x="15" y="221"/>
                  </a:lnTo>
                  <a:lnTo>
                    <a:pt x="0" y="205"/>
                  </a:lnTo>
                  <a:lnTo>
                    <a:pt x="8" y="205"/>
                  </a:lnTo>
                  <a:lnTo>
                    <a:pt x="15" y="205"/>
                  </a:lnTo>
                  <a:lnTo>
                    <a:pt x="15" y="198"/>
                  </a:lnTo>
                  <a:lnTo>
                    <a:pt x="30" y="205"/>
                  </a:lnTo>
                  <a:lnTo>
                    <a:pt x="38" y="198"/>
                  </a:lnTo>
                  <a:lnTo>
                    <a:pt x="45" y="198"/>
                  </a:lnTo>
                  <a:lnTo>
                    <a:pt x="38" y="175"/>
                  </a:lnTo>
                  <a:lnTo>
                    <a:pt x="30" y="175"/>
                  </a:lnTo>
                  <a:lnTo>
                    <a:pt x="30" y="168"/>
                  </a:lnTo>
                  <a:lnTo>
                    <a:pt x="23" y="160"/>
                  </a:lnTo>
                  <a:lnTo>
                    <a:pt x="23" y="152"/>
                  </a:lnTo>
                  <a:lnTo>
                    <a:pt x="38" y="138"/>
                  </a:lnTo>
                  <a:lnTo>
                    <a:pt x="45" y="144"/>
                  </a:lnTo>
                  <a:lnTo>
                    <a:pt x="61" y="138"/>
                  </a:lnTo>
                  <a:lnTo>
                    <a:pt x="69" y="130"/>
                  </a:lnTo>
                  <a:lnTo>
                    <a:pt x="76" y="122"/>
                  </a:lnTo>
                  <a:lnTo>
                    <a:pt x="83" y="107"/>
                  </a:lnTo>
                  <a:lnTo>
                    <a:pt x="91" y="99"/>
                  </a:lnTo>
                  <a:lnTo>
                    <a:pt x="91" y="91"/>
                  </a:lnTo>
                  <a:lnTo>
                    <a:pt x="106" y="84"/>
                  </a:lnTo>
                  <a:lnTo>
                    <a:pt x="99" y="84"/>
                  </a:lnTo>
                  <a:lnTo>
                    <a:pt x="99" y="77"/>
                  </a:lnTo>
                  <a:lnTo>
                    <a:pt x="99" y="69"/>
                  </a:lnTo>
                  <a:lnTo>
                    <a:pt x="114" y="69"/>
                  </a:lnTo>
                  <a:lnTo>
                    <a:pt x="106" y="61"/>
                  </a:lnTo>
                  <a:lnTo>
                    <a:pt x="99" y="61"/>
                  </a:lnTo>
                  <a:lnTo>
                    <a:pt x="99" y="53"/>
                  </a:lnTo>
                  <a:lnTo>
                    <a:pt x="91" y="53"/>
                  </a:lnTo>
                  <a:lnTo>
                    <a:pt x="91" y="46"/>
                  </a:lnTo>
                  <a:lnTo>
                    <a:pt x="91" y="38"/>
                  </a:lnTo>
                  <a:lnTo>
                    <a:pt x="91" y="30"/>
                  </a:lnTo>
                  <a:lnTo>
                    <a:pt x="83" y="23"/>
                  </a:lnTo>
                  <a:lnTo>
                    <a:pt x="91" y="23"/>
                  </a:lnTo>
                  <a:lnTo>
                    <a:pt x="91" y="15"/>
                  </a:lnTo>
                  <a:lnTo>
                    <a:pt x="114" y="23"/>
                  </a:lnTo>
                  <a:lnTo>
                    <a:pt x="130" y="23"/>
                  </a:lnTo>
                  <a:lnTo>
                    <a:pt x="138" y="15"/>
                  </a:lnTo>
                  <a:lnTo>
                    <a:pt x="144" y="8"/>
                  </a:lnTo>
                  <a:lnTo>
                    <a:pt x="168" y="0"/>
                  </a:lnTo>
                  <a:lnTo>
                    <a:pt x="183" y="8"/>
                  </a:lnTo>
                  <a:lnTo>
                    <a:pt x="183" y="23"/>
                  </a:lnTo>
                  <a:lnTo>
                    <a:pt x="175" y="23"/>
                  </a:lnTo>
                  <a:lnTo>
                    <a:pt x="175" y="30"/>
                  </a:lnTo>
                  <a:lnTo>
                    <a:pt x="168" y="30"/>
                  </a:lnTo>
                  <a:lnTo>
                    <a:pt x="168" y="46"/>
                  </a:lnTo>
                  <a:lnTo>
                    <a:pt x="175" y="46"/>
                  </a:lnTo>
                  <a:lnTo>
                    <a:pt x="175" y="53"/>
                  </a:lnTo>
                  <a:lnTo>
                    <a:pt x="168" y="61"/>
                  </a:lnTo>
                  <a:lnTo>
                    <a:pt x="160" y="61"/>
                  </a:lnTo>
                  <a:lnTo>
                    <a:pt x="160" y="69"/>
                  </a:lnTo>
                  <a:lnTo>
                    <a:pt x="160" y="77"/>
                  </a:lnTo>
                  <a:lnTo>
                    <a:pt x="168" y="84"/>
                  </a:lnTo>
                  <a:lnTo>
                    <a:pt x="175" y="84"/>
                  </a:lnTo>
                  <a:lnTo>
                    <a:pt x="198" y="99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6" name="Freeform 1353"/>
            <p:cNvSpPr>
              <a:spLocks/>
            </p:cNvSpPr>
            <p:nvPr/>
          </p:nvSpPr>
          <p:spPr bwMode="auto">
            <a:xfrm>
              <a:off x="3794" y="2032"/>
              <a:ext cx="470" cy="531"/>
            </a:xfrm>
            <a:custGeom>
              <a:avLst/>
              <a:gdLst>
                <a:gd name="T0" fmla="*/ 258 w 451"/>
                <a:gd name="T1" fmla="*/ 176 h 467"/>
                <a:gd name="T2" fmla="*/ 315 w 451"/>
                <a:gd name="T3" fmla="*/ 185 h 467"/>
                <a:gd name="T4" fmla="*/ 331 w 451"/>
                <a:gd name="T5" fmla="*/ 185 h 467"/>
                <a:gd name="T6" fmla="*/ 396 w 451"/>
                <a:gd name="T7" fmla="*/ 159 h 467"/>
                <a:gd name="T8" fmla="*/ 452 w 451"/>
                <a:gd name="T9" fmla="*/ 150 h 467"/>
                <a:gd name="T10" fmla="*/ 452 w 451"/>
                <a:gd name="T11" fmla="*/ 176 h 467"/>
                <a:gd name="T12" fmla="*/ 404 w 451"/>
                <a:gd name="T13" fmla="*/ 247 h 467"/>
                <a:gd name="T14" fmla="*/ 396 w 451"/>
                <a:gd name="T15" fmla="*/ 274 h 467"/>
                <a:gd name="T16" fmla="*/ 388 w 451"/>
                <a:gd name="T17" fmla="*/ 221 h 467"/>
                <a:gd name="T18" fmla="*/ 323 w 451"/>
                <a:gd name="T19" fmla="*/ 194 h 467"/>
                <a:gd name="T20" fmla="*/ 315 w 451"/>
                <a:gd name="T21" fmla="*/ 221 h 467"/>
                <a:gd name="T22" fmla="*/ 323 w 451"/>
                <a:gd name="T23" fmla="*/ 274 h 467"/>
                <a:gd name="T24" fmla="*/ 267 w 451"/>
                <a:gd name="T25" fmla="*/ 326 h 467"/>
                <a:gd name="T26" fmla="*/ 202 w 451"/>
                <a:gd name="T27" fmla="*/ 388 h 467"/>
                <a:gd name="T28" fmla="*/ 185 w 451"/>
                <a:gd name="T29" fmla="*/ 486 h 467"/>
                <a:gd name="T30" fmla="*/ 153 w 451"/>
                <a:gd name="T31" fmla="*/ 530 h 467"/>
                <a:gd name="T32" fmla="*/ 105 w 451"/>
                <a:gd name="T33" fmla="*/ 432 h 467"/>
                <a:gd name="T34" fmla="*/ 80 w 451"/>
                <a:gd name="T35" fmla="*/ 380 h 467"/>
                <a:gd name="T36" fmla="*/ 73 w 451"/>
                <a:gd name="T37" fmla="*/ 300 h 467"/>
                <a:gd name="T38" fmla="*/ 41 w 451"/>
                <a:gd name="T39" fmla="*/ 300 h 467"/>
                <a:gd name="T40" fmla="*/ 16 w 451"/>
                <a:gd name="T41" fmla="*/ 256 h 467"/>
                <a:gd name="T42" fmla="*/ 32 w 451"/>
                <a:gd name="T43" fmla="*/ 238 h 467"/>
                <a:gd name="T44" fmla="*/ 32 w 451"/>
                <a:gd name="T45" fmla="*/ 202 h 467"/>
                <a:gd name="T46" fmla="*/ 48 w 451"/>
                <a:gd name="T47" fmla="*/ 167 h 467"/>
                <a:gd name="T48" fmla="*/ 97 w 451"/>
                <a:gd name="T49" fmla="*/ 115 h 467"/>
                <a:gd name="T50" fmla="*/ 105 w 451"/>
                <a:gd name="T51" fmla="*/ 80 h 467"/>
                <a:gd name="T52" fmla="*/ 97 w 451"/>
                <a:gd name="T53" fmla="*/ 61 h 467"/>
                <a:gd name="T54" fmla="*/ 97 w 451"/>
                <a:gd name="T55" fmla="*/ 26 h 467"/>
                <a:gd name="T56" fmla="*/ 153 w 451"/>
                <a:gd name="T57" fmla="*/ 9 h 467"/>
                <a:gd name="T58" fmla="*/ 178 w 451"/>
                <a:gd name="T59" fmla="*/ 44 h 467"/>
                <a:gd name="T60" fmla="*/ 170 w 451"/>
                <a:gd name="T61" fmla="*/ 70 h 467"/>
                <a:gd name="T62" fmla="*/ 211 w 451"/>
                <a:gd name="T63" fmla="*/ 115 h 467"/>
                <a:gd name="T64" fmla="*/ 267 w 451"/>
                <a:gd name="T65" fmla="*/ 185 h 467"/>
                <a:gd name="T66" fmla="*/ 323 w 451"/>
                <a:gd name="T67" fmla="*/ 159 h 467"/>
                <a:gd name="T68" fmla="*/ 348 w 451"/>
                <a:gd name="T69" fmla="*/ 185 h 467"/>
                <a:gd name="T70" fmla="*/ 420 w 451"/>
                <a:gd name="T71" fmla="*/ 132 h 467"/>
                <a:gd name="T72" fmla="*/ 461 w 451"/>
                <a:gd name="T73" fmla="*/ 150 h 467"/>
                <a:gd name="T74" fmla="*/ 437 w 451"/>
                <a:gd name="T75" fmla="*/ 194 h 467"/>
                <a:gd name="T76" fmla="*/ 404 w 451"/>
                <a:gd name="T77" fmla="*/ 256 h 467"/>
                <a:gd name="T78" fmla="*/ 388 w 451"/>
                <a:gd name="T79" fmla="*/ 238 h 467"/>
                <a:gd name="T80" fmla="*/ 348 w 451"/>
                <a:gd name="T81" fmla="*/ 211 h 467"/>
                <a:gd name="T82" fmla="*/ 323 w 451"/>
                <a:gd name="T83" fmla="*/ 202 h 467"/>
                <a:gd name="T84" fmla="*/ 323 w 451"/>
                <a:gd name="T85" fmla="*/ 247 h 467"/>
                <a:gd name="T86" fmla="*/ 299 w 451"/>
                <a:gd name="T87" fmla="*/ 282 h 467"/>
                <a:gd name="T88" fmla="*/ 226 w 451"/>
                <a:gd name="T89" fmla="*/ 371 h 467"/>
                <a:gd name="T90" fmla="*/ 194 w 451"/>
                <a:gd name="T91" fmla="*/ 397 h 467"/>
                <a:gd name="T92" fmla="*/ 178 w 451"/>
                <a:gd name="T93" fmla="*/ 486 h 467"/>
                <a:gd name="T94" fmla="*/ 153 w 451"/>
                <a:gd name="T95" fmla="*/ 521 h 467"/>
                <a:gd name="T96" fmla="*/ 105 w 451"/>
                <a:gd name="T97" fmla="*/ 423 h 467"/>
                <a:gd name="T98" fmla="*/ 80 w 451"/>
                <a:gd name="T99" fmla="*/ 380 h 467"/>
                <a:gd name="T100" fmla="*/ 73 w 451"/>
                <a:gd name="T101" fmla="*/ 300 h 467"/>
                <a:gd name="T102" fmla="*/ 41 w 451"/>
                <a:gd name="T103" fmla="*/ 300 h 4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51"/>
                <a:gd name="T157" fmla="*/ 0 h 467"/>
                <a:gd name="T158" fmla="*/ 451 w 451"/>
                <a:gd name="T159" fmla="*/ 467 h 46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51" h="467">
                  <a:moveTo>
                    <a:pt x="186" y="109"/>
                  </a:moveTo>
                  <a:lnTo>
                    <a:pt x="186" y="109"/>
                  </a:lnTo>
                  <a:lnTo>
                    <a:pt x="186" y="132"/>
                  </a:lnTo>
                  <a:lnTo>
                    <a:pt x="225" y="155"/>
                  </a:lnTo>
                  <a:lnTo>
                    <a:pt x="248" y="155"/>
                  </a:lnTo>
                  <a:lnTo>
                    <a:pt x="256" y="163"/>
                  </a:lnTo>
                  <a:lnTo>
                    <a:pt x="295" y="171"/>
                  </a:lnTo>
                  <a:lnTo>
                    <a:pt x="302" y="171"/>
                  </a:lnTo>
                  <a:lnTo>
                    <a:pt x="310" y="163"/>
                  </a:lnTo>
                  <a:lnTo>
                    <a:pt x="302" y="163"/>
                  </a:lnTo>
                  <a:lnTo>
                    <a:pt x="302" y="155"/>
                  </a:lnTo>
                  <a:lnTo>
                    <a:pt x="310" y="147"/>
                  </a:lnTo>
                  <a:lnTo>
                    <a:pt x="318" y="140"/>
                  </a:lnTo>
                  <a:lnTo>
                    <a:pt x="318" y="155"/>
                  </a:lnTo>
                  <a:lnTo>
                    <a:pt x="318" y="163"/>
                  </a:lnTo>
                  <a:lnTo>
                    <a:pt x="334" y="163"/>
                  </a:lnTo>
                  <a:lnTo>
                    <a:pt x="365" y="163"/>
                  </a:lnTo>
                  <a:lnTo>
                    <a:pt x="372" y="155"/>
                  </a:lnTo>
                  <a:lnTo>
                    <a:pt x="365" y="147"/>
                  </a:lnTo>
                  <a:lnTo>
                    <a:pt x="380" y="140"/>
                  </a:lnTo>
                  <a:lnTo>
                    <a:pt x="403" y="116"/>
                  </a:lnTo>
                  <a:lnTo>
                    <a:pt x="419" y="124"/>
                  </a:lnTo>
                  <a:lnTo>
                    <a:pt x="427" y="116"/>
                  </a:lnTo>
                  <a:lnTo>
                    <a:pt x="434" y="124"/>
                  </a:lnTo>
                  <a:lnTo>
                    <a:pt x="434" y="132"/>
                  </a:lnTo>
                  <a:lnTo>
                    <a:pt x="442" y="132"/>
                  </a:lnTo>
                  <a:lnTo>
                    <a:pt x="450" y="140"/>
                  </a:lnTo>
                  <a:lnTo>
                    <a:pt x="442" y="147"/>
                  </a:lnTo>
                  <a:lnTo>
                    <a:pt x="442" y="155"/>
                  </a:lnTo>
                  <a:lnTo>
                    <a:pt x="434" y="155"/>
                  </a:lnTo>
                  <a:lnTo>
                    <a:pt x="419" y="171"/>
                  </a:lnTo>
                  <a:lnTo>
                    <a:pt x="419" y="178"/>
                  </a:lnTo>
                  <a:lnTo>
                    <a:pt x="411" y="186"/>
                  </a:lnTo>
                  <a:lnTo>
                    <a:pt x="403" y="209"/>
                  </a:lnTo>
                  <a:lnTo>
                    <a:pt x="388" y="217"/>
                  </a:lnTo>
                  <a:lnTo>
                    <a:pt x="388" y="225"/>
                  </a:lnTo>
                  <a:lnTo>
                    <a:pt x="380" y="225"/>
                  </a:lnTo>
                  <a:lnTo>
                    <a:pt x="380" y="233"/>
                  </a:lnTo>
                  <a:lnTo>
                    <a:pt x="388" y="241"/>
                  </a:lnTo>
                  <a:lnTo>
                    <a:pt x="380" y="241"/>
                  </a:lnTo>
                  <a:lnTo>
                    <a:pt x="372" y="217"/>
                  </a:lnTo>
                  <a:lnTo>
                    <a:pt x="365" y="225"/>
                  </a:lnTo>
                  <a:lnTo>
                    <a:pt x="357" y="217"/>
                  </a:lnTo>
                  <a:lnTo>
                    <a:pt x="349" y="209"/>
                  </a:lnTo>
                  <a:lnTo>
                    <a:pt x="372" y="194"/>
                  </a:lnTo>
                  <a:lnTo>
                    <a:pt x="334" y="186"/>
                  </a:lnTo>
                  <a:lnTo>
                    <a:pt x="326" y="171"/>
                  </a:lnTo>
                  <a:lnTo>
                    <a:pt x="326" y="178"/>
                  </a:lnTo>
                  <a:lnTo>
                    <a:pt x="318" y="171"/>
                  </a:lnTo>
                  <a:lnTo>
                    <a:pt x="310" y="171"/>
                  </a:lnTo>
                  <a:lnTo>
                    <a:pt x="310" y="178"/>
                  </a:lnTo>
                  <a:lnTo>
                    <a:pt x="310" y="186"/>
                  </a:lnTo>
                  <a:lnTo>
                    <a:pt x="318" y="186"/>
                  </a:lnTo>
                  <a:lnTo>
                    <a:pt x="310" y="186"/>
                  </a:lnTo>
                  <a:lnTo>
                    <a:pt x="302" y="194"/>
                  </a:lnTo>
                  <a:lnTo>
                    <a:pt x="310" y="202"/>
                  </a:lnTo>
                  <a:lnTo>
                    <a:pt x="310" y="217"/>
                  </a:lnTo>
                  <a:lnTo>
                    <a:pt x="318" y="248"/>
                  </a:lnTo>
                  <a:lnTo>
                    <a:pt x="310" y="248"/>
                  </a:lnTo>
                  <a:lnTo>
                    <a:pt x="310" y="241"/>
                  </a:lnTo>
                  <a:lnTo>
                    <a:pt x="302" y="248"/>
                  </a:lnTo>
                  <a:lnTo>
                    <a:pt x="287" y="256"/>
                  </a:lnTo>
                  <a:lnTo>
                    <a:pt x="287" y="264"/>
                  </a:lnTo>
                  <a:lnTo>
                    <a:pt x="279" y="279"/>
                  </a:lnTo>
                  <a:lnTo>
                    <a:pt x="256" y="287"/>
                  </a:lnTo>
                  <a:lnTo>
                    <a:pt x="248" y="303"/>
                  </a:lnTo>
                  <a:lnTo>
                    <a:pt x="217" y="326"/>
                  </a:lnTo>
                  <a:lnTo>
                    <a:pt x="217" y="334"/>
                  </a:lnTo>
                  <a:lnTo>
                    <a:pt x="202" y="334"/>
                  </a:lnTo>
                  <a:lnTo>
                    <a:pt x="194" y="341"/>
                  </a:lnTo>
                  <a:lnTo>
                    <a:pt x="186" y="341"/>
                  </a:lnTo>
                  <a:lnTo>
                    <a:pt x="186" y="349"/>
                  </a:lnTo>
                  <a:lnTo>
                    <a:pt x="186" y="380"/>
                  </a:lnTo>
                  <a:lnTo>
                    <a:pt x="178" y="411"/>
                  </a:lnTo>
                  <a:lnTo>
                    <a:pt x="178" y="427"/>
                  </a:lnTo>
                  <a:lnTo>
                    <a:pt x="171" y="427"/>
                  </a:lnTo>
                  <a:lnTo>
                    <a:pt x="171" y="442"/>
                  </a:lnTo>
                  <a:lnTo>
                    <a:pt x="155" y="450"/>
                  </a:lnTo>
                  <a:lnTo>
                    <a:pt x="155" y="458"/>
                  </a:lnTo>
                  <a:lnTo>
                    <a:pt x="147" y="466"/>
                  </a:lnTo>
                  <a:lnTo>
                    <a:pt x="140" y="466"/>
                  </a:lnTo>
                  <a:lnTo>
                    <a:pt x="132" y="450"/>
                  </a:lnTo>
                  <a:lnTo>
                    <a:pt x="116" y="411"/>
                  </a:lnTo>
                  <a:lnTo>
                    <a:pt x="108" y="396"/>
                  </a:lnTo>
                  <a:lnTo>
                    <a:pt x="101" y="380"/>
                  </a:lnTo>
                  <a:lnTo>
                    <a:pt x="93" y="357"/>
                  </a:lnTo>
                  <a:lnTo>
                    <a:pt x="93" y="349"/>
                  </a:lnTo>
                  <a:lnTo>
                    <a:pt x="85" y="349"/>
                  </a:lnTo>
                  <a:lnTo>
                    <a:pt x="85" y="341"/>
                  </a:lnTo>
                  <a:lnTo>
                    <a:pt x="77" y="334"/>
                  </a:lnTo>
                  <a:lnTo>
                    <a:pt x="70" y="303"/>
                  </a:lnTo>
                  <a:lnTo>
                    <a:pt x="77" y="287"/>
                  </a:lnTo>
                  <a:lnTo>
                    <a:pt x="70" y="287"/>
                  </a:lnTo>
                  <a:lnTo>
                    <a:pt x="70" y="279"/>
                  </a:lnTo>
                  <a:lnTo>
                    <a:pt x="70" y="264"/>
                  </a:lnTo>
                  <a:lnTo>
                    <a:pt x="70" y="241"/>
                  </a:lnTo>
                  <a:lnTo>
                    <a:pt x="62" y="233"/>
                  </a:lnTo>
                  <a:lnTo>
                    <a:pt x="62" y="256"/>
                  </a:lnTo>
                  <a:lnTo>
                    <a:pt x="46" y="264"/>
                  </a:lnTo>
                  <a:lnTo>
                    <a:pt x="39" y="264"/>
                  </a:lnTo>
                  <a:lnTo>
                    <a:pt x="15" y="241"/>
                  </a:lnTo>
                  <a:lnTo>
                    <a:pt x="31" y="233"/>
                  </a:lnTo>
                  <a:lnTo>
                    <a:pt x="39" y="225"/>
                  </a:lnTo>
                  <a:lnTo>
                    <a:pt x="23" y="225"/>
                  </a:lnTo>
                  <a:lnTo>
                    <a:pt x="15" y="225"/>
                  </a:lnTo>
                  <a:lnTo>
                    <a:pt x="0" y="209"/>
                  </a:lnTo>
                  <a:lnTo>
                    <a:pt x="8" y="209"/>
                  </a:lnTo>
                  <a:lnTo>
                    <a:pt x="15" y="209"/>
                  </a:lnTo>
                  <a:lnTo>
                    <a:pt x="15" y="202"/>
                  </a:lnTo>
                  <a:lnTo>
                    <a:pt x="31" y="209"/>
                  </a:lnTo>
                  <a:lnTo>
                    <a:pt x="39" y="202"/>
                  </a:lnTo>
                  <a:lnTo>
                    <a:pt x="39" y="209"/>
                  </a:lnTo>
                  <a:lnTo>
                    <a:pt x="46" y="202"/>
                  </a:lnTo>
                  <a:lnTo>
                    <a:pt x="39" y="178"/>
                  </a:lnTo>
                  <a:lnTo>
                    <a:pt x="31" y="178"/>
                  </a:lnTo>
                  <a:lnTo>
                    <a:pt x="31" y="171"/>
                  </a:lnTo>
                  <a:lnTo>
                    <a:pt x="23" y="163"/>
                  </a:lnTo>
                  <a:lnTo>
                    <a:pt x="23" y="155"/>
                  </a:lnTo>
                  <a:lnTo>
                    <a:pt x="39" y="140"/>
                  </a:lnTo>
                  <a:lnTo>
                    <a:pt x="46" y="147"/>
                  </a:lnTo>
                  <a:lnTo>
                    <a:pt x="62" y="140"/>
                  </a:lnTo>
                  <a:lnTo>
                    <a:pt x="70" y="132"/>
                  </a:lnTo>
                  <a:lnTo>
                    <a:pt x="77" y="124"/>
                  </a:lnTo>
                  <a:lnTo>
                    <a:pt x="85" y="109"/>
                  </a:lnTo>
                  <a:lnTo>
                    <a:pt x="93" y="101"/>
                  </a:lnTo>
                  <a:lnTo>
                    <a:pt x="93" y="93"/>
                  </a:lnTo>
                  <a:lnTo>
                    <a:pt x="108" y="85"/>
                  </a:lnTo>
                  <a:lnTo>
                    <a:pt x="101" y="85"/>
                  </a:lnTo>
                  <a:lnTo>
                    <a:pt x="101" y="78"/>
                  </a:lnTo>
                  <a:lnTo>
                    <a:pt x="101" y="70"/>
                  </a:lnTo>
                  <a:lnTo>
                    <a:pt x="116" y="70"/>
                  </a:lnTo>
                  <a:lnTo>
                    <a:pt x="108" y="62"/>
                  </a:lnTo>
                  <a:lnTo>
                    <a:pt x="101" y="62"/>
                  </a:lnTo>
                  <a:lnTo>
                    <a:pt x="101" y="54"/>
                  </a:lnTo>
                  <a:lnTo>
                    <a:pt x="93" y="54"/>
                  </a:lnTo>
                  <a:lnTo>
                    <a:pt x="93" y="47"/>
                  </a:lnTo>
                  <a:lnTo>
                    <a:pt x="93" y="39"/>
                  </a:lnTo>
                  <a:lnTo>
                    <a:pt x="93" y="31"/>
                  </a:lnTo>
                  <a:lnTo>
                    <a:pt x="85" y="31"/>
                  </a:lnTo>
                  <a:lnTo>
                    <a:pt x="93" y="23"/>
                  </a:lnTo>
                  <a:lnTo>
                    <a:pt x="93" y="15"/>
                  </a:lnTo>
                  <a:lnTo>
                    <a:pt x="116" y="23"/>
                  </a:lnTo>
                  <a:lnTo>
                    <a:pt x="132" y="23"/>
                  </a:lnTo>
                  <a:lnTo>
                    <a:pt x="140" y="15"/>
                  </a:lnTo>
                  <a:lnTo>
                    <a:pt x="147" y="8"/>
                  </a:lnTo>
                  <a:lnTo>
                    <a:pt x="171" y="0"/>
                  </a:lnTo>
                  <a:lnTo>
                    <a:pt x="186" y="8"/>
                  </a:lnTo>
                  <a:lnTo>
                    <a:pt x="186" y="23"/>
                  </a:lnTo>
                  <a:lnTo>
                    <a:pt x="178" y="31"/>
                  </a:lnTo>
                  <a:lnTo>
                    <a:pt x="171" y="39"/>
                  </a:lnTo>
                  <a:lnTo>
                    <a:pt x="171" y="47"/>
                  </a:lnTo>
                  <a:lnTo>
                    <a:pt x="178" y="54"/>
                  </a:lnTo>
                  <a:lnTo>
                    <a:pt x="178" y="62"/>
                  </a:lnTo>
                  <a:lnTo>
                    <a:pt x="171" y="62"/>
                  </a:lnTo>
                  <a:lnTo>
                    <a:pt x="163" y="62"/>
                  </a:lnTo>
                  <a:lnTo>
                    <a:pt x="163" y="70"/>
                  </a:lnTo>
                  <a:lnTo>
                    <a:pt x="163" y="85"/>
                  </a:lnTo>
                  <a:lnTo>
                    <a:pt x="171" y="93"/>
                  </a:lnTo>
                  <a:lnTo>
                    <a:pt x="178" y="85"/>
                  </a:lnTo>
                  <a:lnTo>
                    <a:pt x="202" y="101"/>
                  </a:lnTo>
                  <a:lnTo>
                    <a:pt x="186" y="109"/>
                  </a:lnTo>
                  <a:lnTo>
                    <a:pt x="186" y="124"/>
                  </a:lnTo>
                  <a:lnTo>
                    <a:pt x="225" y="155"/>
                  </a:lnTo>
                  <a:lnTo>
                    <a:pt x="248" y="155"/>
                  </a:lnTo>
                  <a:lnTo>
                    <a:pt x="256" y="163"/>
                  </a:lnTo>
                  <a:lnTo>
                    <a:pt x="295" y="171"/>
                  </a:lnTo>
                  <a:lnTo>
                    <a:pt x="302" y="171"/>
                  </a:lnTo>
                  <a:lnTo>
                    <a:pt x="310" y="163"/>
                  </a:lnTo>
                  <a:lnTo>
                    <a:pt x="302" y="155"/>
                  </a:lnTo>
                  <a:lnTo>
                    <a:pt x="310" y="140"/>
                  </a:lnTo>
                  <a:lnTo>
                    <a:pt x="318" y="140"/>
                  </a:lnTo>
                  <a:lnTo>
                    <a:pt x="318" y="147"/>
                  </a:lnTo>
                  <a:lnTo>
                    <a:pt x="318" y="155"/>
                  </a:lnTo>
                  <a:lnTo>
                    <a:pt x="318" y="163"/>
                  </a:lnTo>
                  <a:lnTo>
                    <a:pt x="334" y="163"/>
                  </a:lnTo>
                  <a:lnTo>
                    <a:pt x="365" y="163"/>
                  </a:lnTo>
                  <a:lnTo>
                    <a:pt x="372" y="155"/>
                  </a:lnTo>
                  <a:lnTo>
                    <a:pt x="365" y="147"/>
                  </a:lnTo>
                  <a:lnTo>
                    <a:pt x="380" y="140"/>
                  </a:lnTo>
                  <a:lnTo>
                    <a:pt x="403" y="116"/>
                  </a:lnTo>
                  <a:lnTo>
                    <a:pt x="419" y="116"/>
                  </a:lnTo>
                  <a:lnTo>
                    <a:pt x="427" y="116"/>
                  </a:lnTo>
                  <a:lnTo>
                    <a:pt x="434" y="124"/>
                  </a:lnTo>
                  <a:lnTo>
                    <a:pt x="434" y="132"/>
                  </a:lnTo>
                  <a:lnTo>
                    <a:pt x="442" y="132"/>
                  </a:lnTo>
                  <a:lnTo>
                    <a:pt x="450" y="140"/>
                  </a:lnTo>
                  <a:lnTo>
                    <a:pt x="442" y="147"/>
                  </a:lnTo>
                  <a:lnTo>
                    <a:pt x="442" y="155"/>
                  </a:lnTo>
                  <a:lnTo>
                    <a:pt x="434" y="155"/>
                  </a:lnTo>
                  <a:lnTo>
                    <a:pt x="419" y="171"/>
                  </a:lnTo>
                  <a:lnTo>
                    <a:pt x="419" y="178"/>
                  </a:lnTo>
                  <a:lnTo>
                    <a:pt x="411" y="186"/>
                  </a:lnTo>
                  <a:lnTo>
                    <a:pt x="403" y="209"/>
                  </a:lnTo>
                  <a:lnTo>
                    <a:pt x="388" y="209"/>
                  </a:lnTo>
                  <a:lnTo>
                    <a:pt x="388" y="225"/>
                  </a:lnTo>
                  <a:lnTo>
                    <a:pt x="380" y="225"/>
                  </a:lnTo>
                  <a:lnTo>
                    <a:pt x="380" y="233"/>
                  </a:lnTo>
                  <a:lnTo>
                    <a:pt x="388" y="241"/>
                  </a:lnTo>
                  <a:lnTo>
                    <a:pt x="380" y="241"/>
                  </a:lnTo>
                  <a:lnTo>
                    <a:pt x="372" y="209"/>
                  </a:lnTo>
                  <a:lnTo>
                    <a:pt x="365" y="225"/>
                  </a:lnTo>
                  <a:lnTo>
                    <a:pt x="357" y="217"/>
                  </a:lnTo>
                  <a:lnTo>
                    <a:pt x="349" y="209"/>
                  </a:lnTo>
                  <a:lnTo>
                    <a:pt x="372" y="194"/>
                  </a:lnTo>
                  <a:lnTo>
                    <a:pt x="334" y="186"/>
                  </a:lnTo>
                  <a:lnTo>
                    <a:pt x="326" y="171"/>
                  </a:lnTo>
                  <a:lnTo>
                    <a:pt x="326" y="178"/>
                  </a:lnTo>
                  <a:lnTo>
                    <a:pt x="318" y="171"/>
                  </a:lnTo>
                  <a:lnTo>
                    <a:pt x="310" y="163"/>
                  </a:lnTo>
                  <a:lnTo>
                    <a:pt x="310" y="178"/>
                  </a:lnTo>
                  <a:lnTo>
                    <a:pt x="318" y="186"/>
                  </a:lnTo>
                  <a:lnTo>
                    <a:pt x="310" y="186"/>
                  </a:lnTo>
                  <a:lnTo>
                    <a:pt x="302" y="194"/>
                  </a:lnTo>
                  <a:lnTo>
                    <a:pt x="310" y="202"/>
                  </a:lnTo>
                  <a:lnTo>
                    <a:pt x="310" y="217"/>
                  </a:lnTo>
                  <a:lnTo>
                    <a:pt x="318" y="248"/>
                  </a:lnTo>
                  <a:lnTo>
                    <a:pt x="310" y="248"/>
                  </a:lnTo>
                  <a:lnTo>
                    <a:pt x="310" y="241"/>
                  </a:lnTo>
                  <a:lnTo>
                    <a:pt x="302" y="248"/>
                  </a:lnTo>
                  <a:lnTo>
                    <a:pt x="287" y="248"/>
                  </a:lnTo>
                  <a:lnTo>
                    <a:pt x="287" y="264"/>
                  </a:lnTo>
                  <a:lnTo>
                    <a:pt x="279" y="272"/>
                  </a:lnTo>
                  <a:lnTo>
                    <a:pt x="256" y="287"/>
                  </a:lnTo>
                  <a:lnTo>
                    <a:pt x="248" y="303"/>
                  </a:lnTo>
                  <a:lnTo>
                    <a:pt x="217" y="326"/>
                  </a:lnTo>
                  <a:lnTo>
                    <a:pt x="217" y="334"/>
                  </a:lnTo>
                  <a:lnTo>
                    <a:pt x="202" y="334"/>
                  </a:lnTo>
                  <a:lnTo>
                    <a:pt x="194" y="341"/>
                  </a:lnTo>
                  <a:lnTo>
                    <a:pt x="186" y="341"/>
                  </a:lnTo>
                  <a:lnTo>
                    <a:pt x="186" y="349"/>
                  </a:lnTo>
                  <a:lnTo>
                    <a:pt x="186" y="372"/>
                  </a:lnTo>
                  <a:lnTo>
                    <a:pt x="186" y="380"/>
                  </a:lnTo>
                  <a:lnTo>
                    <a:pt x="178" y="403"/>
                  </a:lnTo>
                  <a:lnTo>
                    <a:pt x="178" y="427"/>
                  </a:lnTo>
                  <a:lnTo>
                    <a:pt x="171" y="427"/>
                  </a:lnTo>
                  <a:lnTo>
                    <a:pt x="171" y="435"/>
                  </a:lnTo>
                  <a:lnTo>
                    <a:pt x="171" y="442"/>
                  </a:lnTo>
                  <a:lnTo>
                    <a:pt x="155" y="450"/>
                  </a:lnTo>
                  <a:lnTo>
                    <a:pt x="155" y="458"/>
                  </a:lnTo>
                  <a:lnTo>
                    <a:pt x="147" y="458"/>
                  </a:lnTo>
                  <a:lnTo>
                    <a:pt x="140" y="458"/>
                  </a:lnTo>
                  <a:lnTo>
                    <a:pt x="132" y="450"/>
                  </a:lnTo>
                  <a:lnTo>
                    <a:pt x="116" y="411"/>
                  </a:lnTo>
                  <a:lnTo>
                    <a:pt x="108" y="396"/>
                  </a:lnTo>
                  <a:lnTo>
                    <a:pt x="101" y="372"/>
                  </a:lnTo>
                  <a:lnTo>
                    <a:pt x="93" y="357"/>
                  </a:lnTo>
                  <a:lnTo>
                    <a:pt x="93" y="349"/>
                  </a:lnTo>
                  <a:lnTo>
                    <a:pt x="85" y="349"/>
                  </a:lnTo>
                  <a:lnTo>
                    <a:pt x="85" y="341"/>
                  </a:lnTo>
                  <a:lnTo>
                    <a:pt x="77" y="334"/>
                  </a:lnTo>
                  <a:lnTo>
                    <a:pt x="70" y="303"/>
                  </a:lnTo>
                  <a:lnTo>
                    <a:pt x="77" y="287"/>
                  </a:lnTo>
                  <a:lnTo>
                    <a:pt x="70" y="287"/>
                  </a:lnTo>
                  <a:lnTo>
                    <a:pt x="70" y="279"/>
                  </a:lnTo>
                  <a:lnTo>
                    <a:pt x="70" y="264"/>
                  </a:lnTo>
                  <a:lnTo>
                    <a:pt x="70" y="241"/>
                  </a:lnTo>
                  <a:lnTo>
                    <a:pt x="62" y="233"/>
                  </a:lnTo>
                  <a:lnTo>
                    <a:pt x="62" y="256"/>
                  </a:lnTo>
                  <a:lnTo>
                    <a:pt x="46" y="264"/>
                  </a:lnTo>
                  <a:lnTo>
                    <a:pt x="39" y="26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7" name="Freeform 1354"/>
            <p:cNvSpPr>
              <a:spLocks/>
            </p:cNvSpPr>
            <p:nvPr/>
          </p:nvSpPr>
          <p:spPr bwMode="auto">
            <a:xfrm>
              <a:off x="3794" y="2032"/>
              <a:ext cx="212" cy="301"/>
            </a:xfrm>
            <a:custGeom>
              <a:avLst/>
              <a:gdLst>
                <a:gd name="T0" fmla="*/ 41 w 203"/>
                <a:gd name="T1" fmla="*/ 300 h 265"/>
                <a:gd name="T2" fmla="*/ 16 w 203"/>
                <a:gd name="T3" fmla="*/ 274 h 265"/>
                <a:gd name="T4" fmla="*/ 16 w 203"/>
                <a:gd name="T5" fmla="*/ 265 h 265"/>
                <a:gd name="T6" fmla="*/ 32 w 203"/>
                <a:gd name="T7" fmla="*/ 265 h 265"/>
                <a:gd name="T8" fmla="*/ 41 w 203"/>
                <a:gd name="T9" fmla="*/ 256 h 265"/>
                <a:gd name="T10" fmla="*/ 24 w 203"/>
                <a:gd name="T11" fmla="*/ 256 h 265"/>
                <a:gd name="T12" fmla="*/ 16 w 203"/>
                <a:gd name="T13" fmla="*/ 256 h 265"/>
                <a:gd name="T14" fmla="*/ 0 w 203"/>
                <a:gd name="T15" fmla="*/ 237 h 265"/>
                <a:gd name="T16" fmla="*/ 8 w 203"/>
                <a:gd name="T17" fmla="*/ 237 h 265"/>
                <a:gd name="T18" fmla="*/ 16 w 203"/>
                <a:gd name="T19" fmla="*/ 237 h 265"/>
                <a:gd name="T20" fmla="*/ 16 w 203"/>
                <a:gd name="T21" fmla="*/ 229 h 265"/>
                <a:gd name="T22" fmla="*/ 32 w 203"/>
                <a:gd name="T23" fmla="*/ 237 h 265"/>
                <a:gd name="T24" fmla="*/ 41 w 203"/>
                <a:gd name="T25" fmla="*/ 229 h 265"/>
                <a:gd name="T26" fmla="*/ 48 w 203"/>
                <a:gd name="T27" fmla="*/ 229 h 265"/>
                <a:gd name="T28" fmla="*/ 41 w 203"/>
                <a:gd name="T29" fmla="*/ 202 h 265"/>
                <a:gd name="T30" fmla="*/ 32 w 203"/>
                <a:gd name="T31" fmla="*/ 202 h 265"/>
                <a:gd name="T32" fmla="*/ 32 w 203"/>
                <a:gd name="T33" fmla="*/ 194 h 265"/>
                <a:gd name="T34" fmla="*/ 24 w 203"/>
                <a:gd name="T35" fmla="*/ 185 h 265"/>
                <a:gd name="T36" fmla="*/ 24 w 203"/>
                <a:gd name="T37" fmla="*/ 176 h 265"/>
                <a:gd name="T38" fmla="*/ 41 w 203"/>
                <a:gd name="T39" fmla="*/ 159 h 265"/>
                <a:gd name="T40" fmla="*/ 48 w 203"/>
                <a:gd name="T41" fmla="*/ 167 h 265"/>
                <a:gd name="T42" fmla="*/ 65 w 203"/>
                <a:gd name="T43" fmla="*/ 159 h 265"/>
                <a:gd name="T44" fmla="*/ 73 w 203"/>
                <a:gd name="T45" fmla="*/ 150 h 265"/>
                <a:gd name="T46" fmla="*/ 80 w 203"/>
                <a:gd name="T47" fmla="*/ 141 h 265"/>
                <a:gd name="T48" fmla="*/ 89 w 203"/>
                <a:gd name="T49" fmla="*/ 124 h 265"/>
                <a:gd name="T50" fmla="*/ 97 w 203"/>
                <a:gd name="T51" fmla="*/ 115 h 265"/>
                <a:gd name="T52" fmla="*/ 97 w 203"/>
                <a:gd name="T53" fmla="*/ 106 h 265"/>
                <a:gd name="T54" fmla="*/ 113 w 203"/>
                <a:gd name="T55" fmla="*/ 97 h 265"/>
                <a:gd name="T56" fmla="*/ 105 w 203"/>
                <a:gd name="T57" fmla="*/ 97 h 265"/>
                <a:gd name="T58" fmla="*/ 105 w 203"/>
                <a:gd name="T59" fmla="*/ 89 h 265"/>
                <a:gd name="T60" fmla="*/ 105 w 203"/>
                <a:gd name="T61" fmla="*/ 80 h 265"/>
                <a:gd name="T62" fmla="*/ 121 w 203"/>
                <a:gd name="T63" fmla="*/ 80 h 265"/>
                <a:gd name="T64" fmla="*/ 113 w 203"/>
                <a:gd name="T65" fmla="*/ 70 h 265"/>
                <a:gd name="T66" fmla="*/ 105 w 203"/>
                <a:gd name="T67" fmla="*/ 70 h 265"/>
                <a:gd name="T68" fmla="*/ 105 w 203"/>
                <a:gd name="T69" fmla="*/ 61 h 265"/>
                <a:gd name="T70" fmla="*/ 97 w 203"/>
                <a:gd name="T71" fmla="*/ 61 h 265"/>
                <a:gd name="T72" fmla="*/ 97 w 203"/>
                <a:gd name="T73" fmla="*/ 53 h 265"/>
                <a:gd name="T74" fmla="*/ 97 w 203"/>
                <a:gd name="T75" fmla="*/ 44 h 265"/>
                <a:gd name="T76" fmla="*/ 97 w 203"/>
                <a:gd name="T77" fmla="*/ 35 h 265"/>
                <a:gd name="T78" fmla="*/ 89 w 203"/>
                <a:gd name="T79" fmla="*/ 26 h 265"/>
                <a:gd name="T80" fmla="*/ 97 w 203"/>
                <a:gd name="T81" fmla="*/ 26 h 265"/>
                <a:gd name="T82" fmla="*/ 97 w 203"/>
                <a:gd name="T83" fmla="*/ 17 h 265"/>
                <a:gd name="T84" fmla="*/ 121 w 203"/>
                <a:gd name="T85" fmla="*/ 26 h 265"/>
                <a:gd name="T86" fmla="*/ 138 w 203"/>
                <a:gd name="T87" fmla="*/ 26 h 265"/>
                <a:gd name="T88" fmla="*/ 146 w 203"/>
                <a:gd name="T89" fmla="*/ 17 h 265"/>
                <a:gd name="T90" fmla="*/ 154 w 203"/>
                <a:gd name="T91" fmla="*/ 9 h 265"/>
                <a:gd name="T92" fmla="*/ 179 w 203"/>
                <a:gd name="T93" fmla="*/ 0 h 265"/>
                <a:gd name="T94" fmla="*/ 194 w 203"/>
                <a:gd name="T95" fmla="*/ 9 h 265"/>
                <a:gd name="T96" fmla="*/ 194 w 203"/>
                <a:gd name="T97" fmla="*/ 26 h 265"/>
                <a:gd name="T98" fmla="*/ 186 w 203"/>
                <a:gd name="T99" fmla="*/ 26 h 265"/>
                <a:gd name="T100" fmla="*/ 186 w 203"/>
                <a:gd name="T101" fmla="*/ 35 h 265"/>
                <a:gd name="T102" fmla="*/ 179 w 203"/>
                <a:gd name="T103" fmla="*/ 35 h 265"/>
                <a:gd name="T104" fmla="*/ 179 w 203"/>
                <a:gd name="T105" fmla="*/ 53 h 265"/>
                <a:gd name="T106" fmla="*/ 186 w 203"/>
                <a:gd name="T107" fmla="*/ 53 h 265"/>
                <a:gd name="T108" fmla="*/ 186 w 203"/>
                <a:gd name="T109" fmla="*/ 61 h 265"/>
                <a:gd name="T110" fmla="*/ 179 w 203"/>
                <a:gd name="T111" fmla="*/ 70 h 265"/>
                <a:gd name="T112" fmla="*/ 170 w 203"/>
                <a:gd name="T113" fmla="*/ 70 h 265"/>
                <a:gd name="T114" fmla="*/ 170 w 203"/>
                <a:gd name="T115" fmla="*/ 80 h 265"/>
                <a:gd name="T116" fmla="*/ 170 w 203"/>
                <a:gd name="T117" fmla="*/ 89 h 265"/>
                <a:gd name="T118" fmla="*/ 179 w 203"/>
                <a:gd name="T119" fmla="*/ 97 h 265"/>
                <a:gd name="T120" fmla="*/ 186 w 203"/>
                <a:gd name="T121" fmla="*/ 97 h 265"/>
                <a:gd name="T122" fmla="*/ 211 w 203"/>
                <a:gd name="T123" fmla="*/ 115 h 2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03"/>
                <a:gd name="T187" fmla="*/ 0 h 265"/>
                <a:gd name="T188" fmla="*/ 203 w 203"/>
                <a:gd name="T189" fmla="*/ 265 h 26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03" h="265">
                  <a:moveTo>
                    <a:pt x="39" y="264"/>
                  </a:moveTo>
                  <a:lnTo>
                    <a:pt x="15" y="241"/>
                  </a:lnTo>
                  <a:lnTo>
                    <a:pt x="15" y="233"/>
                  </a:lnTo>
                  <a:lnTo>
                    <a:pt x="31" y="233"/>
                  </a:lnTo>
                  <a:lnTo>
                    <a:pt x="39" y="225"/>
                  </a:lnTo>
                  <a:lnTo>
                    <a:pt x="23" y="225"/>
                  </a:lnTo>
                  <a:lnTo>
                    <a:pt x="15" y="225"/>
                  </a:lnTo>
                  <a:lnTo>
                    <a:pt x="0" y="209"/>
                  </a:lnTo>
                  <a:lnTo>
                    <a:pt x="8" y="209"/>
                  </a:lnTo>
                  <a:lnTo>
                    <a:pt x="15" y="209"/>
                  </a:lnTo>
                  <a:lnTo>
                    <a:pt x="15" y="202"/>
                  </a:lnTo>
                  <a:lnTo>
                    <a:pt x="31" y="209"/>
                  </a:lnTo>
                  <a:lnTo>
                    <a:pt x="39" y="202"/>
                  </a:lnTo>
                  <a:lnTo>
                    <a:pt x="46" y="202"/>
                  </a:lnTo>
                  <a:lnTo>
                    <a:pt x="39" y="178"/>
                  </a:lnTo>
                  <a:lnTo>
                    <a:pt x="31" y="178"/>
                  </a:lnTo>
                  <a:lnTo>
                    <a:pt x="31" y="171"/>
                  </a:lnTo>
                  <a:lnTo>
                    <a:pt x="23" y="163"/>
                  </a:lnTo>
                  <a:lnTo>
                    <a:pt x="23" y="155"/>
                  </a:lnTo>
                  <a:lnTo>
                    <a:pt x="39" y="140"/>
                  </a:lnTo>
                  <a:lnTo>
                    <a:pt x="46" y="147"/>
                  </a:lnTo>
                  <a:lnTo>
                    <a:pt x="62" y="140"/>
                  </a:lnTo>
                  <a:lnTo>
                    <a:pt x="70" y="132"/>
                  </a:lnTo>
                  <a:lnTo>
                    <a:pt x="77" y="124"/>
                  </a:lnTo>
                  <a:lnTo>
                    <a:pt x="85" y="109"/>
                  </a:lnTo>
                  <a:lnTo>
                    <a:pt x="93" y="101"/>
                  </a:lnTo>
                  <a:lnTo>
                    <a:pt x="93" y="93"/>
                  </a:lnTo>
                  <a:lnTo>
                    <a:pt x="108" y="85"/>
                  </a:lnTo>
                  <a:lnTo>
                    <a:pt x="101" y="85"/>
                  </a:lnTo>
                  <a:lnTo>
                    <a:pt x="101" y="78"/>
                  </a:lnTo>
                  <a:lnTo>
                    <a:pt x="101" y="70"/>
                  </a:lnTo>
                  <a:lnTo>
                    <a:pt x="116" y="70"/>
                  </a:lnTo>
                  <a:lnTo>
                    <a:pt x="108" y="62"/>
                  </a:lnTo>
                  <a:lnTo>
                    <a:pt x="101" y="62"/>
                  </a:lnTo>
                  <a:lnTo>
                    <a:pt x="101" y="54"/>
                  </a:lnTo>
                  <a:lnTo>
                    <a:pt x="93" y="54"/>
                  </a:lnTo>
                  <a:lnTo>
                    <a:pt x="93" y="47"/>
                  </a:lnTo>
                  <a:lnTo>
                    <a:pt x="93" y="39"/>
                  </a:lnTo>
                  <a:lnTo>
                    <a:pt x="93" y="31"/>
                  </a:lnTo>
                  <a:lnTo>
                    <a:pt x="85" y="23"/>
                  </a:lnTo>
                  <a:lnTo>
                    <a:pt x="93" y="23"/>
                  </a:lnTo>
                  <a:lnTo>
                    <a:pt x="93" y="15"/>
                  </a:lnTo>
                  <a:lnTo>
                    <a:pt x="116" y="23"/>
                  </a:lnTo>
                  <a:lnTo>
                    <a:pt x="132" y="23"/>
                  </a:lnTo>
                  <a:lnTo>
                    <a:pt x="140" y="15"/>
                  </a:lnTo>
                  <a:lnTo>
                    <a:pt x="147" y="8"/>
                  </a:lnTo>
                  <a:lnTo>
                    <a:pt x="171" y="0"/>
                  </a:lnTo>
                  <a:lnTo>
                    <a:pt x="186" y="8"/>
                  </a:lnTo>
                  <a:lnTo>
                    <a:pt x="186" y="23"/>
                  </a:lnTo>
                  <a:lnTo>
                    <a:pt x="178" y="23"/>
                  </a:lnTo>
                  <a:lnTo>
                    <a:pt x="178" y="31"/>
                  </a:lnTo>
                  <a:lnTo>
                    <a:pt x="171" y="31"/>
                  </a:lnTo>
                  <a:lnTo>
                    <a:pt x="171" y="47"/>
                  </a:lnTo>
                  <a:lnTo>
                    <a:pt x="178" y="47"/>
                  </a:lnTo>
                  <a:lnTo>
                    <a:pt x="178" y="54"/>
                  </a:lnTo>
                  <a:lnTo>
                    <a:pt x="171" y="62"/>
                  </a:lnTo>
                  <a:lnTo>
                    <a:pt x="163" y="62"/>
                  </a:lnTo>
                  <a:lnTo>
                    <a:pt x="163" y="70"/>
                  </a:lnTo>
                  <a:lnTo>
                    <a:pt x="163" y="78"/>
                  </a:lnTo>
                  <a:lnTo>
                    <a:pt x="171" y="85"/>
                  </a:lnTo>
                  <a:lnTo>
                    <a:pt x="178" y="85"/>
                  </a:lnTo>
                  <a:lnTo>
                    <a:pt x="202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28" name="Freeform 1355"/>
            <p:cNvSpPr>
              <a:spLocks/>
            </p:cNvSpPr>
            <p:nvPr/>
          </p:nvSpPr>
          <p:spPr bwMode="auto">
            <a:xfrm>
              <a:off x="4182" y="2464"/>
              <a:ext cx="1" cy="27"/>
            </a:xfrm>
            <a:custGeom>
              <a:avLst/>
              <a:gdLst>
                <a:gd name="T0" fmla="*/ 0 w 1"/>
                <a:gd name="T1" fmla="*/ 0 h 24"/>
                <a:gd name="T2" fmla="*/ 0 w 1"/>
                <a:gd name="T3" fmla="*/ 0 h 24"/>
                <a:gd name="T4" fmla="*/ 0 w 1"/>
                <a:gd name="T5" fmla="*/ 19 h 24"/>
                <a:gd name="T6" fmla="*/ 0 w 1"/>
                <a:gd name="T7" fmla="*/ 26 h 24"/>
                <a:gd name="T8" fmla="*/ 0 w 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24"/>
                <a:gd name="T17" fmla="*/ 1 w 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24">
                  <a:moveTo>
                    <a:pt x="0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29" name="Freeform 1356"/>
            <p:cNvSpPr>
              <a:spLocks/>
            </p:cNvSpPr>
            <p:nvPr/>
          </p:nvSpPr>
          <p:spPr bwMode="auto">
            <a:xfrm>
              <a:off x="4182" y="2464"/>
              <a:ext cx="9" cy="36"/>
            </a:xfrm>
            <a:custGeom>
              <a:avLst/>
              <a:gdLst>
                <a:gd name="T0" fmla="*/ 0 w 9"/>
                <a:gd name="T1" fmla="*/ 26 h 32"/>
                <a:gd name="T2" fmla="*/ 0 w 9"/>
                <a:gd name="T3" fmla="*/ 26 h 32"/>
                <a:gd name="T4" fmla="*/ 8 w 9"/>
                <a:gd name="T5" fmla="*/ 35 h 32"/>
                <a:gd name="T6" fmla="*/ 8 w 9"/>
                <a:gd name="T7" fmla="*/ 0 h 32"/>
                <a:gd name="T8" fmla="*/ 0 w 9"/>
                <a:gd name="T9" fmla="*/ 26 h 32"/>
                <a:gd name="T10" fmla="*/ 8 w 9"/>
                <a:gd name="T11" fmla="*/ 35 h 32"/>
                <a:gd name="T12" fmla="*/ 8 w 9"/>
                <a:gd name="T13" fmla="*/ 0 h 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32"/>
                <a:gd name="T23" fmla="*/ 9 w 9"/>
                <a:gd name="T24" fmla="*/ 32 h 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32">
                  <a:moveTo>
                    <a:pt x="0" y="23"/>
                  </a:moveTo>
                  <a:lnTo>
                    <a:pt x="0" y="23"/>
                  </a:lnTo>
                  <a:lnTo>
                    <a:pt x="8" y="31"/>
                  </a:lnTo>
                  <a:lnTo>
                    <a:pt x="8" y="0"/>
                  </a:lnTo>
                  <a:lnTo>
                    <a:pt x="0" y="23"/>
                  </a:lnTo>
                  <a:lnTo>
                    <a:pt x="8" y="31"/>
                  </a:lnTo>
                  <a:lnTo>
                    <a:pt x="8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0" name="Freeform 1357"/>
            <p:cNvSpPr>
              <a:spLocks/>
            </p:cNvSpPr>
            <p:nvPr/>
          </p:nvSpPr>
          <p:spPr bwMode="auto">
            <a:xfrm>
              <a:off x="4207" y="2570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1" name="Freeform 1358"/>
            <p:cNvSpPr>
              <a:spLocks/>
            </p:cNvSpPr>
            <p:nvPr/>
          </p:nvSpPr>
          <p:spPr bwMode="auto">
            <a:xfrm>
              <a:off x="4207" y="2570"/>
              <a:ext cx="1" cy="10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0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2" name="Freeform 1359"/>
            <p:cNvSpPr>
              <a:spLocks/>
            </p:cNvSpPr>
            <p:nvPr/>
          </p:nvSpPr>
          <p:spPr bwMode="auto">
            <a:xfrm>
              <a:off x="4112" y="1636"/>
              <a:ext cx="502" cy="257"/>
            </a:xfrm>
            <a:custGeom>
              <a:avLst/>
              <a:gdLst>
                <a:gd name="T0" fmla="*/ 0 w 482"/>
                <a:gd name="T1" fmla="*/ 84 h 226"/>
                <a:gd name="T2" fmla="*/ 0 w 482"/>
                <a:gd name="T3" fmla="*/ 84 h 226"/>
                <a:gd name="T4" fmla="*/ 8 w 482"/>
                <a:gd name="T5" fmla="*/ 93 h 226"/>
                <a:gd name="T6" fmla="*/ 17 w 482"/>
                <a:gd name="T7" fmla="*/ 111 h 226"/>
                <a:gd name="T8" fmla="*/ 40 w 482"/>
                <a:gd name="T9" fmla="*/ 111 h 226"/>
                <a:gd name="T10" fmla="*/ 40 w 482"/>
                <a:gd name="T11" fmla="*/ 118 h 226"/>
                <a:gd name="T12" fmla="*/ 48 w 482"/>
                <a:gd name="T13" fmla="*/ 144 h 226"/>
                <a:gd name="T14" fmla="*/ 48 w 482"/>
                <a:gd name="T15" fmla="*/ 161 h 226"/>
                <a:gd name="T16" fmla="*/ 48 w 482"/>
                <a:gd name="T17" fmla="*/ 171 h 226"/>
                <a:gd name="T18" fmla="*/ 72 w 482"/>
                <a:gd name="T19" fmla="*/ 179 h 226"/>
                <a:gd name="T20" fmla="*/ 80 w 482"/>
                <a:gd name="T21" fmla="*/ 179 h 226"/>
                <a:gd name="T22" fmla="*/ 120 w 482"/>
                <a:gd name="T23" fmla="*/ 196 h 226"/>
                <a:gd name="T24" fmla="*/ 128 w 482"/>
                <a:gd name="T25" fmla="*/ 222 h 226"/>
                <a:gd name="T26" fmla="*/ 144 w 482"/>
                <a:gd name="T27" fmla="*/ 239 h 226"/>
                <a:gd name="T28" fmla="*/ 207 w 482"/>
                <a:gd name="T29" fmla="*/ 230 h 226"/>
                <a:gd name="T30" fmla="*/ 231 w 482"/>
                <a:gd name="T31" fmla="*/ 247 h 226"/>
                <a:gd name="T32" fmla="*/ 271 w 482"/>
                <a:gd name="T33" fmla="*/ 256 h 226"/>
                <a:gd name="T34" fmla="*/ 310 w 482"/>
                <a:gd name="T35" fmla="*/ 239 h 226"/>
                <a:gd name="T36" fmla="*/ 334 w 482"/>
                <a:gd name="T37" fmla="*/ 239 h 226"/>
                <a:gd name="T38" fmla="*/ 350 w 482"/>
                <a:gd name="T39" fmla="*/ 239 h 226"/>
                <a:gd name="T40" fmla="*/ 382 w 482"/>
                <a:gd name="T41" fmla="*/ 213 h 226"/>
                <a:gd name="T42" fmla="*/ 374 w 482"/>
                <a:gd name="T43" fmla="*/ 196 h 226"/>
                <a:gd name="T44" fmla="*/ 382 w 482"/>
                <a:gd name="T45" fmla="*/ 179 h 226"/>
                <a:gd name="T46" fmla="*/ 406 w 482"/>
                <a:gd name="T47" fmla="*/ 186 h 226"/>
                <a:gd name="T48" fmla="*/ 422 w 482"/>
                <a:gd name="T49" fmla="*/ 171 h 226"/>
                <a:gd name="T50" fmla="*/ 437 w 482"/>
                <a:gd name="T51" fmla="*/ 161 h 226"/>
                <a:gd name="T52" fmla="*/ 454 w 482"/>
                <a:gd name="T53" fmla="*/ 144 h 226"/>
                <a:gd name="T54" fmla="*/ 501 w 482"/>
                <a:gd name="T55" fmla="*/ 136 h 226"/>
                <a:gd name="T56" fmla="*/ 494 w 482"/>
                <a:gd name="T57" fmla="*/ 136 h 226"/>
                <a:gd name="T58" fmla="*/ 494 w 482"/>
                <a:gd name="T59" fmla="*/ 118 h 226"/>
                <a:gd name="T60" fmla="*/ 477 w 482"/>
                <a:gd name="T61" fmla="*/ 111 h 226"/>
                <a:gd name="T62" fmla="*/ 462 w 482"/>
                <a:gd name="T63" fmla="*/ 118 h 226"/>
                <a:gd name="T64" fmla="*/ 437 w 482"/>
                <a:gd name="T65" fmla="*/ 118 h 226"/>
                <a:gd name="T66" fmla="*/ 437 w 482"/>
                <a:gd name="T67" fmla="*/ 102 h 226"/>
                <a:gd name="T68" fmla="*/ 437 w 482"/>
                <a:gd name="T69" fmla="*/ 77 h 226"/>
                <a:gd name="T70" fmla="*/ 446 w 482"/>
                <a:gd name="T71" fmla="*/ 59 h 226"/>
                <a:gd name="T72" fmla="*/ 437 w 482"/>
                <a:gd name="T73" fmla="*/ 59 h 226"/>
                <a:gd name="T74" fmla="*/ 422 w 482"/>
                <a:gd name="T75" fmla="*/ 50 h 226"/>
                <a:gd name="T76" fmla="*/ 399 w 482"/>
                <a:gd name="T77" fmla="*/ 68 h 226"/>
                <a:gd name="T78" fmla="*/ 366 w 482"/>
                <a:gd name="T79" fmla="*/ 77 h 226"/>
                <a:gd name="T80" fmla="*/ 350 w 482"/>
                <a:gd name="T81" fmla="*/ 77 h 226"/>
                <a:gd name="T82" fmla="*/ 327 w 482"/>
                <a:gd name="T83" fmla="*/ 68 h 226"/>
                <a:gd name="T84" fmla="*/ 319 w 482"/>
                <a:gd name="T85" fmla="*/ 59 h 226"/>
                <a:gd name="T86" fmla="*/ 279 w 482"/>
                <a:gd name="T87" fmla="*/ 43 h 226"/>
                <a:gd name="T88" fmla="*/ 271 w 482"/>
                <a:gd name="T89" fmla="*/ 43 h 226"/>
                <a:gd name="T90" fmla="*/ 247 w 482"/>
                <a:gd name="T91" fmla="*/ 50 h 226"/>
                <a:gd name="T92" fmla="*/ 239 w 482"/>
                <a:gd name="T93" fmla="*/ 50 h 226"/>
                <a:gd name="T94" fmla="*/ 223 w 482"/>
                <a:gd name="T95" fmla="*/ 34 h 226"/>
                <a:gd name="T96" fmla="*/ 223 w 482"/>
                <a:gd name="T97" fmla="*/ 16 h 226"/>
                <a:gd name="T98" fmla="*/ 183 w 482"/>
                <a:gd name="T99" fmla="*/ 0 h 226"/>
                <a:gd name="T100" fmla="*/ 159 w 482"/>
                <a:gd name="T101" fmla="*/ 16 h 226"/>
                <a:gd name="T102" fmla="*/ 159 w 482"/>
                <a:gd name="T103" fmla="*/ 43 h 226"/>
                <a:gd name="T104" fmla="*/ 159 w 482"/>
                <a:gd name="T105" fmla="*/ 50 h 226"/>
                <a:gd name="T106" fmla="*/ 159 w 482"/>
                <a:gd name="T107" fmla="*/ 59 h 226"/>
                <a:gd name="T108" fmla="*/ 111 w 482"/>
                <a:gd name="T109" fmla="*/ 59 h 226"/>
                <a:gd name="T110" fmla="*/ 103 w 482"/>
                <a:gd name="T111" fmla="*/ 43 h 226"/>
                <a:gd name="T112" fmla="*/ 65 w 482"/>
                <a:gd name="T113" fmla="*/ 43 h 226"/>
                <a:gd name="T114" fmla="*/ 48 w 482"/>
                <a:gd name="T115" fmla="*/ 50 h 226"/>
                <a:gd name="T116" fmla="*/ 8 w 482"/>
                <a:gd name="T117" fmla="*/ 68 h 226"/>
                <a:gd name="T118" fmla="*/ 0 w 482"/>
                <a:gd name="T119" fmla="*/ 84 h 2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82"/>
                <a:gd name="T181" fmla="*/ 0 h 226"/>
                <a:gd name="T182" fmla="*/ 482 w 482"/>
                <a:gd name="T183" fmla="*/ 226 h 2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82" h="226">
                  <a:moveTo>
                    <a:pt x="0" y="74"/>
                  </a:moveTo>
                  <a:lnTo>
                    <a:pt x="0" y="74"/>
                  </a:lnTo>
                  <a:lnTo>
                    <a:pt x="8" y="82"/>
                  </a:lnTo>
                  <a:lnTo>
                    <a:pt x="16" y="98"/>
                  </a:lnTo>
                  <a:lnTo>
                    <a:pt x="38" y="98"/>
                  </a:lnTo>
                  <a:lnTo>
                    <a:pt x="38" y="104"/>
                  </a:lnTo>
                  <a:lnTo>
                    <a:pt x="46" y="127"/>
                  </a:lnTo>
                  <a:lnTo>
                    <a:pt x="46" y="142"/>
                  </a:lnTo>
                  <a:lnTo>
                    <a:pt x="46" y="150"/>
                  </a:lnTo>
                  <a:lnTo>
                    <a:pt x="69" y="157"/>
                  </a:lnTo>
                  <a:lnTo>
                    <a:pt x="77" y="157"/>
                  </a:lnTo>
                  <a:lnTo>
                    <a:pt x="115" y="172"/>
                  </a:lnTo>
                  <a:lnTo>
                    <a:pt x="123" y="195"/>
                  </a:lnTo>
                  <a:lnTo>
                    <a:pt x="138" y="210"/>
                  </a:lnTo>
                  <a:lnTo>
                    <a:pt x="199" y="202"/>
                  </a:lnTo>
                  <a:lnTo>
                    <a:pt x="222" y="217"/>
                  </a:lnTo>
                  <a:lnTo>
                    <a:pt x="260" y="225"/>
                  </a:lnTo>
                  <a:lnTo>
                    <a:pt x="298" y="210"/>
                  </a:lnTo>
                  <a:lnTo>
                    <a:pt x="321" y="210"/>
                  </a:lnTo>
                  <a:lnTo>
                    <a:pt x="336" y="210"/>
                  </a:lnTo>
                  <a:lnTo>
                    <a:pt x="367" y="187"/>
                  </a:lnTo>
                  <a:lnTo>
                    <a:pt x="359" y="172"/>
                  </a:lnTo>
                  <a:lnTo>
                    <a:pt x="367" y="157"/>
                  </a:lnTo>
                  <a:lnTo>
                    <a:pt x="390" y="164"/>
                  </a:lnTo>
                  <a:lnTo>
                    <a:pt x="405" y="150"/>
                  </a:lnTo>
                  <a:lnTo>
                    <a:pt x="420" y="142"/>
                  </a:lnTo>
                  <a:lnTo>
                    <a:pt x="436" y="127"/>
                  </a:lnTo>
                  <a:lnTo>
                    <a:pt x="481" y="120"/>
                  </a:lnTo>
                  <a:lnTo>
                    <a:pt x="474" y="120"/>
                  </a:lnTo>
                  <a:lnTo>
                    <a:pt x="474" y="104"/>
                  </a:lnTo>
                  <a:lnTo>
                    <a:pt x="458" y="98"/>
                  </a:lnTo>
                  <a:lnTo>
                    <a:pt x="444" y="104"/>
                  </a:lnTo>
                  <a:lnTo>
                    <a:pt x="420" y="104"/>
                  </a:lnTo>
                  <a:lnTo>
                    <a:pt x="420" y="90"/>
                  </a:lnTo>
                  <a:lnTo>
                    <a:pt x="420" y="68"/>
                  </a:lnTo>
                  <a:lnTo>
                    <a:pt x="428" y="52"/>
                  </a:lnTo>
                  <a:lnTo>
                    <a:pt x="420" y="52"/>
                  </a:lnTo>
                  <a:lnTo>
                    <a:pt x="405" y="44"/>
                  </a:lnTo>
                  <a:lnTo>
                    <a:pt x="383" y="60"/>
                  </a:lnTo>
                  <a:lnTo>
                    <a:pt x="351" y="68"/>
                  </a:lnTo>
                  <a:lnTo>
                    <a:pt x="336" y="68"/>
                  </a:lnTo>
                  <a:lnTo>
                    <a:pt x="314" y="60"/>
                  </a:lnTo>
                  <a:lnTo>
                    <a:pt x="306" y="52"/>
                  </a:lnTo>
                  <a:lnTo>
                    <a:pt x="268" y="38"/>
                  </a:lnTo>
                  <a:lnTo>
                    <a:pt x="260" y="38"/>
                  </a:lnTo>
                  <a:lnTo>
                    <a:pt x="237" y="44"/>
                  </a:lnTo>
                  <a:lnTo>
                    <a:pt x="229" y="44"/>
                  </a:lnTo>
                  <a:lnTo>
                    <a:pt x="214" y="30"/>
                  </a:lnTo>
                  <a:lnTo>
                    <a:pt x="214" y="14"/>
                  </a:lnTo>
                  <a:lnTo>
                    <a:pt x="176" y="0"/>
                  </a:lnTo>
                  <a:lnTo>
                    <a:pt x="153" y="14"/>
                  </a:lnTo>
                  <a:lnTo>
                    <a:pt x="153" y="38"/>
                  </a:lnTo>
                  <a:lnTo>
                    <a:pt x="153" y="44"/>
                  </a:lnTo>
                  <a:lnTo>
                    <a:pt x="153" y="52"/>
                  </a:lnTo>
                  <a:lnTo>
                    <a:pt x="107" y="52"/>
                  </a:lnTo>
                  <a:lnTo>
                    <a:pt x="99" y="38"/>
                  </a:lnTo>
                  <a:lnTo>
                    <a:pt x="62" y="38"/>
                  </a:lnTo>
                  <a:lnTo>
                    <a:pt x="46" y="44"/>
                  </a:lnTo>
                  <a:lnTo>
                    <a:pt x="8" y="60"/>
                  </a:lnTo>
                  <a:lnTo>
                    <a:pt x="0" y="7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3" name="Freeform 1360"/>
            <p:cNvSpPr>
              <a:spLocks/>
            </p:cNvSpPr>
            <p:nvPr/>
          </p:nvSpPr>
          <p:spPr bwMode="auto">
            <a:xfrm>
              <a:off x="4112" y="1636"/>
              <a:ext cx="510" cy="274"/>
            </a:xfrm>
            <a:custGeom>
              <a:avLst/>
              <a:gdLst>
                <a:gd name="T0" fmla="*/ 17 w 490"/>
                <a:gd name="T1" fmla="*/ 115 h 241"/>
                <a:gd name="T2" fmla="*/ 41 w 490"/>
                <a:gd name="T3" fmla="*/ 123 h 241"/>
                <a:gd name="T4" fmla="*/ 49 w 490"/>
                <a:gd name="T5" fmla="*/ 167 h 241"/>
                <a:gd name="T6" fmla="*/ 73 w 490"/>
                <a:gd name="T7" fmla="*/ 185 h 241"/>
                <a:gd name="T8" fmla="*/ 122 w 490"/>
                <a:gd name="T9" fmla="*/ 202 h 241"/>
                <a:gd name="T10" fmla="*/ 146 w 490"/>
                <a:gd name="T11" fmla="*/ 247 h 241"/>
                <a:gd name="T12" fmla="*/ 235 w 490"/>
                <a:gd name="T13" fmla="*/ 256 h 241"/>
                <a:gd name="T14" fmla="*/ 315 w 490"/>
                <a:gd name="T15" fmla="*/ 247 h 241"/>
                <a:gd name="T16" fmla="*/ 356 w 490"/>
                <a:gd name="T17" fmla="*/ 247 h 241"/>
                <a:gd name="T18" fmla="*/ 380 w 490"/>
                <a:gd name="T19" fmla="*/ 202 h 241"/>
                <a:gd name="T20" fmla="*/ 412 w 490"/>
                <a:gd name="T21" fmla="*/ 193 h 241"/>
                <a:gd name="T22" fmla="*/ 444 w 490"/>
                <a:gd name="T23" fmla="*/ 167 h 241"/>
                <a:gd name="T24" fmla="*/ 509 w 490"/>
                <a:gd name="T25" fmla="*/ 150 h 241"/>
                <a:gd name="T26" fmla="*/ 502 w 490"/>
                <a:gd name="T27" fmla="*/ 132 h 241"/>
                <a:gd name="T28" fmla="*/ 469 w 490"/>
                <a:gd name="T29" fmla="*/ 123 h 241"/>
                <a:gd name="T30" fmla="*/ 444 w 490"/>
                <a:gd name="T31" fmla="*/ 115 h 241"/>
                <a:gd name="T32" fmla="*/ 453 w 490"/>
                <a:gd name="T33" fmla="*/ 61 h 241"/>
                <a:gd name="T34" fmla="*/ 429 w 490"/>
                <a:gd name="T35" fmla="*/ 52 h 241"/>
                <a:gd name="T36" fmla="*/ 372 w 490"/>
                <a:gd name="T37" fmla="*/ 80 h 241"/>
                <a:gd name="T38" fmla="*/ 332 w 490"/>
                <a:gd name="T39" fmla="*/ 80 h 241"/>
                <a:gd name="T40" fmla="*/ 283 w 490"/>
                <a:gd name="T41" fmla="*/ 44 h 241"/>
                <a:gd name="T42" fmla="*/ 251 w 490"/>
                <a:gd name="T43" fmla="*/ 52 h 241"/>
                <a:gd name="T44" fmla="*/ 227 w 490"/>
                <a:gd name="T45" fmla="*/ 44 h 241"/>
                <a:gd name="T46" fmla="*/ 186 w 490"/>
                <a:gd name="T47" fmla="*/ 0 h 241"/>
                <a:gd name="T48" fmla="*/ 162 w 490"/>
                <a:gd name="T49" fmla="*/ 44 h 241"/>
                <a:gd name="T50" fmla="*/ 113 w 490"/>
                <a:gd name="T51" fmla="*/ 61 h 241"/>
                <a:gd name="T52" fmla="*/ 66 w 490"/>
                <a:gd name="T53" fmla="*/ 44 h 241"/>
                <a:gd name="T54" fmla="*/ 8 w 490"/>
                <a:gd name="T55" fmla="*/ 80 h 241"/>
                <a:gd name="T56" fmla="*/ 8 w 490"/>
                <a:gd name="T57" fmla="*/ 97 h 241"/>
                <a:gd name="T58" fmla="*/ 41 w 490"/>
                <a:gd name="T59" fmla="*/ 115 h 241"/>
                <a:gd name="T60" fmla="*/ 49 w 490"/>
                <a:gd name="T61" fmla="*/ 150 h 241"/>
                <a:gd name="T62" fmla="*/ 49 w 490"/>
                <a:gd name="T63" fmla="*/ 176 h 241"/>
                <a:gd name="T64" fmla="*/ 81 w 490"/>
                <a:gd name="T65" fmla="*/ 185 h 241"/>
                <a:gd name="T66" fmla="*/ 130 w 490"/>
                <a:gd name="T67" fmla="*/ 230 h 241"/>
                <a:gd name="T68" fmla="*/ 210 w 490"/>
                <a:gd name="T69" fmla="*/ 238 h 241"/>
                <a:gd name="T70" fmla="*/ 275 w 490"/>
                <a:gd name="T71" fmla="*/ 265 h 241"/>
                <a:gd name="T72" fmla="*/ 339 w 490"/>
                <a:gd name="T73" fmla="*/ 247 h 241"/>
                <a:gd name="T74" fmla="*/ 388 w 490"/>
                <a:gd name="T75" fmla="*/ 221 h 241"/>
                <a:gd name="T76" fmla="*/ 388 w 490"/>
                <a:gd name="T77" fmla="*/ 185 h 241"/>
                <a:gd name="T78" fmla="*/ 429 w 490"/>
                <a:gd name="T79" fmla="*/ 176 h 241"/>
                <a:gd name="T80" fmla="*/ 461 w 490"/>
                <a:gd name="T81" fmla="*/ 150 h 241"/>
                <a:gd name="T82" fmla="*/ 502 w 490"/>
                <a:gd name="T83" fmla="*/ 141 h 241"/>
                <a:gd name="T84" fmla="*/ 485 w 490"/>
                <a:gd name="T85" fmla="*/ 115 h 241"/>
                <a:gd name="T86" fmla="*/ 444 w 490"/>
                <a:gd name="T87" fmla="*/ 123 h 241"/>
                <a:gd name="T88" fmla="*/ 444 w 490"/>
                <a:gd name="T89" fmla="*/ 80 h 241"/>
                <a:gd name="T90" fmla="*/ 444 w 490"/>
                <a:gd name="T91" fmla="*/ 61 h 241"/>
                <a:gd name="T92" fmla="*/ 405 w 490"/>
                <a:gd name="T93" fmla="*/ 70 h 241"/>
                <a:gd name="T94" fmla="*/ 356 w 490"/>
                <a:gd name="T95" fmla="*/ 80 h 241"/>
                <a:gd name="T96" fmla="*/ 324 w 490"/>
                <a:gd name="T97" fmla="*/ 61 h 241"/>
                <a:gd name="T98" fmla="*/ 275 w 490"/>
                <a:gd name="T99" fmla="*/ 44 h 241"/>
                <a:gd name="T100" fmla="*/ 243 w 490"/>
                <a:gd name="T101" fmla="*/ 52 h 241"/>
                <a:gd name="T102" fmla="*/ 227 w 490"/>
                <a:gd name="T103" fmla="*/ 17 h 241"/>
                <a:gd name="T104" fmla="*/ 162 w 490"/>
                <a:gd name="T105" fmla="*/ 17 h 241"/>
                <a:gd name="T106" fmla="*/ 162 w 490"/>
                <a:gd name="T107" fmla="*/ 52 h 241"/>
                <a:gd name="T108" fmla="*/ 113 w 490"/>
                <a:gd name="T109" fmla="*/ 61 h 241"/>
                <a:gd name="T110" fmla="*/ 66 w 490"/>
                <a:gd name="T111" fmla="*/ 44 h 241"/>
                <a:gd name="T112" fmla="*/ 8 w 490"/>
                <a:gd name="T113" fmla="*/ 70 h 2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90"/>
                <a:gd name="T172" fmla="*/ 0 h 241"/>
                <a:gd name="T173" fmla="*/ 490 w 490"/>
                <a:gd name="T174" fmla="*/ 241 h 2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90" h="241">
                  <a:moveTo>
                    <a:pt x="8" y="85"/>
                  </a:moveTo>
                  <a:lnTo>
                    <a:pt x="16" y="101"/>
                  </a:lnTo>
                  <a:lnTo>
                    <a:pt x="39" y="101"/>
                  </a:lnTo>
                  <a:lnTo>
                    <a:pt x="39" y="108"/>
                  </a:lnTo>
                  <a:lnTo>
                    <a:pt x="47" y="132"/>
                  </a:lnTo>
                  <a:lnTo>
                    <a:pt x="47" y="147"/>
                  </a:lnTo>
                  <a:lnTo>
                    <a:pt x="47" y="155"/>
                  </a:lnTo>
                  <a:lnTo>
                    <a:pt x="70" y="163"/>
                  </a:lnTo>
                  <a:lnTo>
                    <a:pt x="78" y="163"/>
                  </a:lnTo>
                  <a:lnTo>
                    <a:pt x="117" y="178"/>
                  </a:lnTo>
                  <a:lnTo>
                    <a:pt x="125" y="202"/>
                  </a:lnTo>
                  <a:lnTo>
                    <a:pt x="140" y="217"/>
                  </a:lnTo>
                  <a:lnTo>
                    <a:pt x="202" y="209"/>
                  </a:lnTo>
                  <a:lnTo>
                    <a:pt x="226" y="225"/>
                  </a:lnTo>
                  <a:lnTo>
                    <a:pt x="264" y="240"/>
                  </a:lnTo>
                  <a:lnTo>
                    <a:pt x="303" y="217"/>
                  </a:lnTo>
                  <a:lnTo>
                    <a:pt x="326" y="225"/>
                  </a:lnTo>
                  <a:lnTo>
                    <a:pt x="342" y="217"/>
                  </a:lnTo>
                  <a:lnTo>
                    <a:pt x="373" y="194"/>
                  </a:lnTo>
                  <a:lnTo>
                    <a:pt x="365" y="178"/>
                  </a:lnTo>
                  <a:lnTo>
                    <a:pt x="373" y="163"/>
                  </a:lnTo>
                  <a:lnTo>
                    <a:pt x="396" y="170"/>
                  </a:lnTo>
                  <a:lnTo>
                    <a:pt x="412" y="155"/>
                  </a:lnTo>
                  <a:lnTo>
                    <a:pt x="427" y="147"/>
                  </a:lnTo>
                  <a:lnTo>
                    <a:pt x="443" y="132"/>
                  </a:lnTo>
                  <a:lnTo>
                    <a:pt x="489" y="132"/>
                  </a:lnTo>
                  <a:lnTo>
                    <a:pt x="482" y="124"/>
                  </a:lnTo>
                  <a:lnTo>
                    <a:pt x="482" y="116"/>
                  </a:lnTo>
                  <a:lnTo>
                    <a:pt x="466" y="101"/>
                  </a:lnTo>
                  <a:lnTo>
                    <a:pt x="451" y="108"/>
                  </a:lnTo>
                  <a:lnTo>
                    <a:pt x="427" y="108"/>
                  </a:lnTo>
                  <a:lnTo>
                    <a:pt x="427" y="101"/>
                  </a:lnTo>
                  <a:lnTo>
                    <a:pt x="427" y="70"/>
                  </a:lnTo>
                  <a:lnTo>
                    <a:pt x="435" y="54"/>
                  </a:lnTo>
                  <a:lnTo>
                    <a:pt x="427" y="54"/>
                  </a:lnTo>
                  <a:lnTo>
                    <a:pt x="412" y="46"/>
                  </a:lnTo>
                  <a:lnTo>
                    <a:pt x="389" y="62"/>
                  </a:lnTo>
                  <a:lnTo>
                    <a:pt x="357" y="70"/>
                  </a:lnTo>
                  <a:lnTo>
                    <a:pt x="342" y="70"/>
                  </a:lnTo>
                  <a:lnTo>
                    <a:pt x="319" y="70"/>
                  </a:lnTo>
                  <a:lnTo>
                    <a:pt x="311" y="54"/>
                  </a:lnTo>
                  <a:lnTo>
                    <a:pt x="272" y="39"/>
                  </a:lnTo>
                  <a:lnTo>
                    <a:pt x="264" y="39"/>
                  </a:lnTo>
                  <a:lnTo>
                    <a:pt x="241" y="46"/>
                  </a:lnTo>
                  <a:lnTo>
                    <a:pt x="233" y="46"/>
                  </a:lnTo>
                  <a:lnTo>
                    <a:pt x="218" y="39"/>
                  </a:lnTo>
                  <a:lnTo>
                    <a:pt x="218" y="15"/>
                  </a:lnTo>
                  <a:lnTo>
                    <a:pt x="179" y="0"/>
                  </a:lnTo>
                  <a:lnTo>
                    <a:pt x="156" y="15"/>
                  </a:lnTo>
                  <a:lnTo>
                    <a:pt x="156" y="39"/>
                  </a:lnTo>
                  <a:lnTo>
                    <a:pt x="156" y="54"/>
                  </a:lnTo>
                  <a:lnTo>
                    <a:pt x="109" y="54"/>
                  </a:lnTo>
                  <a:lnTo>
                    <a:pt x="101" y="39"/>
                  </a:lnTo>
                  <a:lnTo>
                    <a:pt x="63" y="39"/>
                  </a:lnTo>
                  <a:lnTo>
                    <a:pt x="47" y="46"/>
                  </a:lnTo>
                  <a:lnTo>
                    <a:pt x="8" y="70"/>
                  </a:lnTo>
                  <a:lnTo>
                    <a:pt x="0" y="77"/>
                  </a:lnTo>
                  <a:lnTo>
                    <a:pt x="8" y="85"/>
                  </a:lnTo>
                  <a:lnTo>
                    <a:pt x="16" y="101"/>
                  </a:lnTo>
                  <a:lnTo>
                    <a:pt x="39" y="101"/>
                  </a:lnTo>
                  <a:lnTo>
                    <a:pt x="39" y="108"/>
                  </a:lnTo>
                  <a:lnTo>
                    <a:pt x="47" y="132"/>
                  </a:lnTo>
                  <a:lnTo>
                    <a:pt x="47" y="147"/>
                  </a:lnTo>
                  <a:lnTo>
                    <a:pt x="47" y="155"/>
                  </a:lnTo>
                  <a:lnTo>
                    <a:pt x="70" y="163"/>
                  </a:lnTo>
                  <a:lnTo>
                    <a:pt x="78" y="163"/>
                  </a:lnTo>
                  <a:lnTo>
                    <a:pt x="117" y="178"/>
                  </a:lnTo>
                  <a:lnTo>
                    <a:pt x="125" y="202"/>
                  </a:lnTo>
                  <a:lnTo>
                    <a:pt x="140" y="217"/>
                  </a:lnTo>
                  <a:lnTo>
                    <a:pt x="202" y="209"/>
                  </a:lnTo>
                  <a:lnTo>
                    <a:pt x="226" y="225"/>
                  </a:lnTo>
                  <a:lnTo>
                    <a:pt x="264" y="233"/>
                  </a:lnTo>
                  <a:lnTo>
                    <a:pt x="303" y="217"/>
                  </a:lnTo>
                  <a:lnTo>
                    <a:pt x="326" y="217"/>
                  </a:lnTo>
                  <a:lnTo>
                    <a:pt x="342" y="217"/>
                  </a:lnTo>
                  <a:lnTo>
                    <a:pt x="373" y="194"/>
                  </a:lnTo>
                  <a:lnTo>
                    <a:pt x="365" y="178"/>
                  </a:lnTo>
                  <a:lnTo>
                    <a:pt x="373" y="163"/>
                  </a:lnTo>
                  <a:lnTo>
                    <a:pt x="396" y="170"/>
                  </a:lnTo>
                  <a:lnTo>
                    <a:pt x="412" y="155"/>
                  </a:lnTo>
                  <a:lnTo>
                    <a:pt x="427" y="147"/>
                  </a:lnTo>
                  <a:lnTo>
                    <a:pt x="443" y="132"/>
                  </a:lnTo>
                  <a:lnTo>
                    <a:pt x="489" y="124"/>
                  </a:lnTo>
                  <a:lnTo>
                    <a:pt x="482" y="124"/>
                  </a:lnTo>
                  <a:lnTo>
                    <a:pt x="482" y="108"/>
                  </a:lnTo>
                  <a:lnTo>
                    <a:pt x="466" y="101"/>
                  </a:lnTo>
                  <a:lnTo>
                    <a:pt x="451" y="108"/>
                  </a:lnTo>
                  <a:lnTo>
                    <a:pt x="427" y="108"/>
                  </a:lnTo>
                  <a:lnTo>
                    <a:pt x="427" y="93"/>
                  </a:lnTo>
                  <a:lnTo>
                    <a:pt x="427" y="70"/>
                  </a:lnTo>
                  <a:lnTo>
                    <a:pt x="435" y="54"/>
                  </a:lnTo>
                  <a:lnTo>
                    <a:pt x="427" y="54"/>
                  </a:lnTo>
                  <a:lnTo>
                    <a:pt x="412" y="46"/>
                  </a:lnTo>
                  <a:lnTo>
                    <a:pt x="389" y="62"/>
                  </a:lnTo>
                  <a:lnTo>
                    <a:pt x="357" y="70"/>
                  </a:lnTo>
                  <a:lnTo>
                    <a:pt x="342" y="70"/>
                  </a:lnTo>
                  <a:lnTo>
                    <a:pt x="319" y="62"/>
                  </a:lnTo>
                  <a:lnTo>
                    <a:pt x="311" y="54"/>
                  </a:lnTo>
                  <a:lnTo>
                    <a:pt x="272" y="39"/>
                  </a:lnTo>
                  <a:lnTo>
                    <a:pt x="264" y="39"/>
                  </a:lnTo>
                  <a:lnTo>
                    <a:pt x="241" y="46"/>
                  </a:lnTo>
                  <a:lnTo>
                    <a:pt x="233" y="46"/>
                  </a:lnTo>
                  <a:lnTo>
                    <a:pt x="218" y="31"/>
                  </a:lnTo>
                  <a:lnTo>
                    <a:pt x="218" y="15"/>
                  </a:lnTo>
                  <a:lnTo>
                    <a:pt x="179" y="0"/>
                  </a:lnTo>
                  <a:lnTo>
                    <a:pt x="156" y="15"/>
                  </a:lnTo>
                  <a:lnTo>
                    <a:pt x="156" y="39"/>
                  </a:lnTo>
                  <a:lnTo>
                    <a:pt x="156" y="46"/>
                  </a:lnTo>
                  <a:lnTo>
                    <a:pt x="156" y="54"/>
                  </a:lnTo>
                  <a:lnTo>
                    <a:pt x="109" y="54"/>
                  </a:lnTo>
                  <a:lnTo>
                    <a:pt x="101" y="39"/>
                  </a:lnTo>
                  <a:lnTo>
                    <a:pt x="63" y="39"/>
                  </a:lnTo>
                  <a:lnTo>
                    <a:pt x="47" y="46"/>
                  </a:lnTo>
                  <a:lnTo>
                    <a:pt x="8" y="62"/>
                  </a:lnTo>
                  <a:lnTo>
                    <a:pt x="0" y="7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4" name="Freeform 1361"/>
            <p:cNvSpPr>
              <a:spLocks/>
            </p:cNvSpPr>
            <p:nvPr/>
          </p:nvSpPr>
          <p:spPr bwMode="auto">
            <a:xfrm>
              <a:off x="3082" y="1388"/>
              <a:ext cx="74" cy="63"/>
            </a:xfrm>
            <a:custGeom>
              <a:avLst/>
              <a:gdLst>
                <a:gd name="T0" fmla="*/ 58 w 71"/>
                <a:gd name="T1" fmla="*/ 62 h 55"/>
                <a:gd name="T2" fmla="*/ 58 w 71"/>
                <a:gd name="T3" fmla="*/ 62 h 55"/>
                <a:gd name="T4" fmla="*/ 66 w 71"/>
                <a:gd name="T5" fmla="*/ 55 h 55"/>
                <a:gd name="T6" fmla="*/ 58 w 71"/>
                <a:gd name="T7" fmla="*/ 47 h 55"/>
                <a:gd name="T8" fmla="*/ 58 w 71"/>
                <a:gd name="T9" fmla="*/ 39 h 55"/>
                <a:gd name="T10" fmla="*/ 50 w 71"/>
                <a:gd name="T11" fmla="*/ 24 h 55"/>
                <a:gd name="T12" fmla="*/ 66 w 71"/>
                <a:gd name="T13" fmla="*/ 24 h 55"/>
                <a:gd name="T14" fmla="*/ 73 w 71"/>
                <a:gd name="T15" fmla="*/ 16 h 55"/>
                <a:gd name="T16" fmla="*/ 73 w 71"/>
                <a:gd name="T17" fmla="*/ 0 h 55"/>
                <a:gd name="T18" fmla="*/ 66 w 71"/>
                <a:gd name="T19" fmla="*/ 0 h 55"/>
                <a:gd name="T20" fmla="*/ 66 w 71"/>
                <a:gd name="T21" fmla="*/ 8 h 55"/>
                <a:gd name="T22" fmla="*/ 29 w 71"/>
                <a:gd name="T23" fmla="*/ 0 h 55"/>
                <a:gd name="T24" fmla="*/ 0 w 71"/>
                <a:gd name="T25" fmla="*/ 16 h 55"/>
                <a:gd name="T26" fmla="*/ 0 w 71"/>
                <a:gd name="T27" fmla="*/ 31 h 55"/>
                <a:gd name="T28" fmla="*/ 7 w 71"/>
                <a:gd name="T29" fmla="*/ 31 h 55"/>
                <a:gd name="T30" fmla="*/ 0 w 71"/>
                <a:gd name="T31" fmla="*/ 31 h 55"/>
                <a:gd name="T32" fmla="*/ 7 w 71"/>
                <a:gd name="T33" fmla="*/ 39 h 55"/>
                <a:gd name="T34" fmla="*/ 14 w 71"/>
                <a:gd name="T35" fmla="*/ 39 h 55"/>
                <a:gd name="T36" fmla="*/ 14 w 71"/>
                <a:gd name="T37" fmla="*/ 55 h 55"/>
                <a:gd name="T38" fmla="*/ 29 w 71"/>
                <a:gd name="T39" fmla="*/ 55 h 55"/>
                <a:gd name="T40" fmla="*/ 44 w 71"/>
                <a:gd name="T41" fmla="*/ 55 h 55"/>
                <a:gd name="T42" fmla="*/ 50 w 71"/>
                <a:gd name="T43" fmla="*/ 62 h 55"/>
                <a:gd name="T44" fmla="*/ 58 w 71"/>
                <a:gd name="T45" fmla="*/ 62 h 5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1"/>
                <a:gd name="T70" fmla="*/ 0 h 55"/>
                <a:gd name="T71" fmla="*/ 71 w 71"/>
                <a:gd name="T72" fmla="*/ 55 h 5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1" h="55">
                  <a:moveTo>
                    <a:pt x="56" y="54"/>
                  </a:moveTo>
                  <a:lnTo>
                    <a:pt x="56" y="54"/>
                  </a:lnTo>
                  <a:lnTo>
                    <a:pt x="63" y="48"/>
                  </a:lnTo>
                  <a:lnTo>
                    <a:pt x="56" y="41"/>
                  </a:lnTo>
                  <a:lnTo>
                    <a:pt x="56" y="34"/>
                  </a:lnTo>
                  <a:lnTo>
                    <a:pt x="48" y="21"/>
                  </a:lnTo>
                  <a:lnTo>
                    <a:pt x="63" y="21"/>
                  </a:lnTo>
                  <a:lnTo>
                    <a:pt x="70" y="14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63" y="7"/>
                  </a:lnTo>
                  <a:lnTo>
                    <a:pt x="28" y="0"/>
                  </a:lnTo>
                  <a:lnTo>
                    <a:pt x="0" y="14"/>
                  </a:lnTo>
                  <a:lnTo>
                    <a:pt x="0" y="27"/>
                  </a:lnTo>
                  <a:lnTo>
                    <a:pt x="7" y="27"/>
                  </a:lnTo>
                  <a:lnTo>
                    <a:pt x="0" y="27"/>
                  </a:lnTo>
                  <a:lnTo>
                    <a:pt x="7" y="34"/>
                  </a:lnTo>
                  <a:lnTo>
                    <a:pt x="13" y="34"/>
                  </a:lnTo>
                  <a:lnTo>
                    <a:pt x="13" y="48"/>
                  </a:lnTo>
                  <a:lnTo>
                    <a:pt x="28" y="48"/>
                  </a:lnTo>
                  <a:lnTo>
                    <a:pt x="42" y="48"/>
                  </a:lnTo>
                  <a:lnTo>
                    <a:pt x="48" y="54"/>
                  </a:lnTo>
                  <a:lnTo>
                    <a:pt x="56" y="54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5" name="Freeform 1362"/>
            <p:cNvSpPr>
              <a:spLocks/>
            </p:cNvSpPr>
            <p:nvPr/>
          </p:nvSpPr>
          <p:spPr bwMode="auto">
            <a:xfrm>
              <a:off x="3082" y="1388"/>
              <a:ext cx="83" cy="72"/>
            </a:xfrm>
            <a:custGeom>
              <a:avLst/>
              <a:gdLst>
                <a:gd name="T0" fmla="*/ 65 w 79"/>
                <a:gd name="T1" fmla="*/ 71 h 63"/>
                <a:gd name="T2" fmla="*/ 74 w 79"/>
                <a:gd name="T3" fmla="*/ 63 h 63"/>
                <a:gd name="T4" fmla="*/ 65 w 79"/>
                <a:gd name="T5" fmla="*/ 54 h 63"/>
                <a:gd name="T6" fmla="*/ 65 w 79"/>
                <a:gd name="T7" fmla="*/ 45 h 63"/>
                <a:gd name="T8" fmla="*/ 57 w 79"/>
                <a:gd name="T9" fmla="*/ 27 h 63"/>
                <a:gd name="T10" fmla="*/ 74 w 79"/>
                <a:gd name="T11" fmla="*/ 27 h 63"/>
                <a:gd name="T12" fmla="*/ 82 w 79"/>
                <a:gd name="T13" fmla="*/ 18 h 63"/>
                <a:gd name="T14" fmla="*/ 82 w 79"/>
                <a:gd name="T15" fmla="*/ 9 h 63"/>
                <a:gd name="T16" fmla="*/ 74 w 79"/>
                <a:gd name="T17" fmla="*/ 0 h 63"/>
                <a:gd name="T18" fmla="*/ 74 w 79"/>
                <a:gd name="T19" fmla="*/ 9 h 63"/>
                <a:gd name="T20" fmla="*/ 33 w 79"/>
                <a:gd name="T21" fmla="*/ 9 h 63"/>
                <a:gd name="T22" fmla="*/ 0 w 79"/>
                <a:gd name="T23" fmla="*/ 18 h 63"/>
                <a:gd name="T24" fmla="*/ 0 w 79"/>
                <a:gd name="T25" fmla="*/ 35 h 63"/>
                <a:gd name="T26" fmla="*/ 8 w 79"/>
                <a:gd name="T27" fmla="*/ 35 h 63"/>
                <a:gd name="T28" fmla="*/ 0 w 79"/>
                <a:gd name="T29" fmla="*/ 35 h 63"/>
                <a:gd name="T30" fmla="*/ 8 w 79"/>
                <a:gd name="T31" fmla="*/ 54 h 63"/>
                <a:gd name="T32" fmla="*/ 16 w 79"/>
                <a:gd name="T33" fmla="*/ 45 h 63"/>
                <a:gd name="T34" fmla="*/ 16 w 79"/>
                <a:gd name="T35" fmla="*/ 63 h 63"/>
                <a:gd name="T36" fmla="*/ 33 w 79"/>
                <a:gd name="T37" fmla="*/ 63 h 63"/>
                <a:gd name="T38" fmla="*/ 49 w 79"/>
                <a:gd name="T39" fmla="*/ 63 h 63"/>
                <a:gd name="T40" fmla="*/ 57 w 79"/>
                <a:gd name="T41" fmla="*/ 71 h 63"/>
                <a:gd name="T42" fmla="*/ 65 w 79"/>
                <a:gd name="T43" fmla="*/ 71 h 63"/>
                <a:gd name="T44" fmla="*/ 74 w 79"/>
                <a:gd name="T45" fmla="*/ 63 h 63"/>
                <a:gd name="T46" fmla="*/ 65 w 79"/>
                <a:gd name="T47" fmla="*/ 54 h 63"/>
                <a:gd name="T48" fmla="*/ 65 w 79"/>
                <a:gd name="T49" fmla="*/ 45 h 63"/>
                <a:gd name="T50" fmla="*/ 57 w 79"/>
                <a:gd name="T51" fmla="*/ 27 h 63"/>
                <a:gd name="T52" fmla="*/ 74 w 79"/>
                <a:gd name="T53" fmla="*/ 27 h 63"/>
                <a:gd name="T54" fmla="*/ 82 w 79"/>
                <a:gd name="T55" fmla="*/ 18 h 63"/>
                <a:gd name="T56" fmla="*/ 82 w 79"/>
                <a:gd name="T57" fmla="*/ 0 h 63"/>
                <a:gd name="T58" fmla="*/ 74 w 79"/>
                <a:gd name="T59" fmla="*/ 0 h 63"/>
                <a:gd name="T60" fmla="*/ 74 w 79"/>
                <a:gd name="T61" fmla="*/ 9 h 63"/>
                <a:gd name="T62" fmla="*/ 33 w 79"/>
                <a:gd name="T63" fmla="*/ 0 h 63"/>
                <a:gd name="T64" fmla="*/ 0 w 79"/>
                <a:gd name="T65" fmla="*/ 18 h 63"/>
                <a:gd name="T66" fmla="*/ 0 w 79"/>
                <a:gd name="T67" fmla="*/ 35 h 63"/>
                <a:gd name="T68" fmla="*/ 8 w 79"/>
                <a:gd name="T69" fmla="*/ 35 h 63"/>
                <a:gd name="T70" fmla="*/ 0 w 79"/>
                <a:gd name="T71" fmla="*/ 35 h 63"/>
                <a:gd name="T72" fmla="*/ 8 w 79"/>
                <a:gd name="T73" fmla="*/ 45 h 63"/>
                <a:gd name="T74" fmla="*/ 16 w 79"/>
                <a:gd name="T75" fmla="*/ 45 h 63"/>
                <a:gd name="T76" fmla="*/ 16 w 79"/>
                <a:gd name="T77" fmla="*/ 63 h 63"/>
                <a:gd name="T78" fmla="*/ 33 w 79"/>
                <a:gd name="T79" fmla="*/ 63 h 63"/>
                <a:gd name="T80" fmla="*/ 49 w 79"/>
                <a:gd name="T81" fmla="*/ 63 h 63"/>
                <a:gd name="T82" fmla="*/ 57 w 79"/>
                <a:gd name="T83" fmla="*/ 71 h 63"/>
                <a:gd name="T84" fmla="*/ 65 w 79"/>
                <a:gd name="T85" fmla="*/ 71 h 6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9"/>
                <a:gd name="T130" fmla="*/ 0 h 63"/>
                <a:gd name="T131" fmla="*/ 79 w 79"/>
                <a:gd name="T132" fmla="*/ 63 h 6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9" h="63">
                  <a:moveTo>
                    <a:pt x="62" y="62"/>
                  </a:moveTo>
                  <a:lnTo>
                    <a:pt x="70" y="55"/>
                  </a:lnTo>
                  <a:lnTo>
                    <a:pt x="62" y="47"/>
                  </a:lnTo>
                  <a:lnTo>
                    <a:pt x="62" y="39"/>
                  </a:lnTo>
                  <a:lnTo>
                    <a:pt x="54" y="24"/>
                  </a:lnTo>
                  <a:lnTo>
                    <a:pt x="70" y="24"/>
                  </a:lnTo>
                  <a:lnTo>
                    <a:pt x="78" y="16"/>
                  </a:lnTo>
                  <a:lnTo>
                    <a:pt x="78" y="8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31" y="8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47"/>
                  </a:lnTo>
                  <a:lnTo>
                    <a:pt x="15" y="39"/>
                  </a:lnTo>
                  <a:lnTo>
                    <a:pt x="15" y="55"/>
                  </a:lnTo>
                  <a:lnTo>
                    <a:pt x="31" y="55"/>
                  </a:lnTo>
                  <a:lnTo>
                    <a:pt x="47" y="55"/>
                  </a:lnTo>
                  <a:lnTo>
                    <a:pt x="54" y="62"/>
                  </a:lnTo>
                  <a:lnTo>
                    <a:pt x="62" y="62"/>
                  </a:lnTo>
                  <a:lnTo>
                    <a:pt x="70" y="55"/>
                  </a:lnTo>
                  <a:lnTo>
                    <a:pt x="62" y="47"/>
                  </a:lnTo>
                  <a:lnTo>
                    <a:pt x="62" y="39"/>
                  </a:lnTo>
                  <a:lnTo>
                    <a:pt x="54" y="24"/>
                  </a:lnTo>
                  <a:lnTo>
                    <a:pt x="70" y="24"/>
                  </a:lnTo>
                  <a:lnTo>
                    <a:pt x="78" y="16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70" y="8"/>
                  </a:lnTo>
                  <a:lnTo>
                    <a:pt x="31" y="0"/>
                  </a:lnTo>
                  <a:lnTo>
                    <a:pt x="0" y="16"/>
                  </a:lnTo>
                  <a:lnTo>
                    <a:pt x="0" y="31"/>
                  </a:lnTo>
                  <a:lnTo>
                    <a:pt x="8" y="31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15" y="39"/>
                  </a:lnTo>
                  <a:lnTo>
                    <a:pt x="15" y="55"/>
                  </a:lnTo>
                  <a:lnTo>
                    <a:pt x="31" y="55"/>
                  </a:lnTo>
                  <a:lnTo>
                    <a:pt x="47" y="55"/>
                  </a:lnTo>
                  <a:lnTo>
                    <a:pt x="54" y="62"/>
                  </a:lnTo>
                  <a:lnTo>
                    <a:pt x="62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6" name="Freeform 1363"/>
            <p:cNvSpPr>
              <a:spLocks/>
            </p:cNvSpPr>
            <p:nvPr/>
          </p:nvSpPr>
          <p:spPr bwMode="auto">
            <a:xfrm>
              <a:off x="3042" y="1451"/>
              <a:ext cx="114" cy="62"/>
            </a:xfrm>
            <a:custGeom>
              <a:avLst/>
              <a:gdLst>
                <a:gd name="T0" fmla="*/ 0 w 110"/>
                <a:gd name="T1" fmla="*/ 45 h 55"/>
                <a:gd name="T2" fmla="*/ 0 w 110"/>
                <a:gd name="T3" fmla="*/ 45 h 55"/>
                <a:gd name="T4" fmla="*/ 0 w 110"/>
                <a:gd name="T5" fmla="*/ 30 h 55"/>
                <a:gd name="T6" fmla="*/ 16 w 110"/>
                <a:gd name="T7" fmla="*/ 7 h 55"/>
                <a:gd name="T8" fmla="*/ 22 w 110"/>
                <a:gd name="T9" fmla="*/ 7 h 55"/>
                <a:gd name="T10" fmla="*/ 37 w 110"/>
                <a:gd name="T11" fmla="*/ 23 h 55"/>
                <a:gd name="T12" fmla="*/ 46 w 110"/>
                <a:gd name="T13" fmla="*/ 30 h 55"/>
                <a:gd name="T14" fmla="*/ 52 w 110"/>
                <a:gd name="T15" fmla="*/ 23 h 55"/>
                <a:gd name="T16" fmla="*/ 52 w 110"/>
                <a:gd name="T17" fmla="*/ 0 h 55"/>
                <a:gd name="T18" fmla="*/ 67 w 110"/>
                <a:gd name="T19" fmla="*/ 0 h 55"/>
                <a:gd name="T20" fmla="*/ 83 w 110"/>
                <a:gd name="T21" fmla="*/ 0 h 55"/>
                <a:gd name="T22" fmla="*/ 90 w 110"/>
                <a:gd name="T23" fmla="*/ 7 h 55"/>
                <a:gd name="T24" fmla="*/ 97 w 110"/>
                <a:gd name="T25" fmla="*/ 7 h 55"/>
                <a:gd name="T26" fmla="*/ 106 w 110"/>
                <a:gd name="T27" fmla="*/ 15 h 55"/>
                <a:gd name="T28" fmla="*/ 106 w 110"/>
                <a:gd name="T29" fmla="*/ 30 h 55"/>
                <a:gd name="T30" fmla="*/ 113 w 110"/>
                <a:gd name="T31" fmla="*/ 37 h 55"/>
                <a:gd name="T32" fmla="*/ 113 w 110"/>
                <a:gd name="T33" fmla="*/ 45 h 55"/>
                <a:gd name="T34" fmla="*/ 106 w 110"/>
                <a:gd name="T35" fmla="*/ 53 h 55"/>
                <a:gd name="T36" fmla="*/ 97 w 110"/>
                <a:gd name="T37" fmla="*/ 61 h 55"/>
                <a:gd name="T38" fmla="*/ 90 w 110"/>
                <a:gd name="T39" fmla="*/ 61 h 55"/>
                <a:gd name="T40" fmla="*/ 83 w 110"/>
                <a:gd name="T41" fmla="*/ 61 h 55"/>
                <a:gd name="T42" fmla="*/ 76 w 110"/>
                <a:gd name="T43" fmla="*/ 45 h 55"/>
                <a:gd name="T44" fmla="*/ 67 w 110"/>
                <a:gd name="T45" fmla="*/ 45 h 55"/>
                <a:gd name="T46" fmla="*/ 60 w 110"/>
                <a:gd name="T47" fmla="*/ 37 h 55"/>
                <a:gd name="T48" fmla="*/ 52 w 110"/>
                <a:gd name="T49" fmla="*/ 45 h 55"/>
                <a:gd name="T50" fmla="*/ 46 w 110"/>
                <a:gd name="T51" fmla="*/ 45 h 55"/>
                <a:gd name="T52" fmla="*/ 22 w 110"/>
                <a:gd name="T53" fmla="*/ 37 h 55"/>
                <a:gd name="T54" fmla="*/ 7 w 110"/>
                <a:gd name="T55" fmla="*/ 45 h 55"/>
                <a:gd name="T56" fmla="*/ 7 w 110"/>
                <a:gd name="T57" fmla="*/ 53 h 55"/>
                <a:gd name="T58" fmla="*/ 0 w 110"/>
                <a:gd name="T59" fmla="*/ 45 h 5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0"/>
                <a:gd name="T91" fmla="*/ 0 h 55"/>
                <a:gd name="T92" fmla="*/ 110 w 110"/>
                <a:gd name="T93" fmla="*/ 55 h 5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0" h="55">
                  <a:moveTo>
                    <a:pt x="0" y="40"/>
                  </a:moveTo>
                  <a:lnTo>
                    <a:pt x="0" y="40"/>
                  </a:lnTo>
                  <a:lnTo>
                    <a:pt x="0" y="27"/>
                  </a:lnTo>
                  <a:lnTo>
                    <a:pt x="15" y="6"/>
                  </a:lnTo>
                  <a:lnTo>
                    <a:pt x="21" y="6"/>
                  </a:lnTo>
                  <a:lnTo>
                    <a:pt x="36" y="20"/>
                  </a:lnTo>
                  <a:lnTo>
                    <a:pt x="44" y="27"/>
                  </a:lnTo>
                  <a:lnTo>
                    <a:pt x="50" y="20"/>
                  </a:lnTo>
                  <a:lnTo>
                    <a:pt x="50" y="0"/>
                  </a:lnTo>
                  <a:lnTo>
                    <a:pt x="65" y="0"/>
                  </a:lnTo>
                  <a:lnTo>
                    <a:pt x="80" y="0"/>
                  </a:lnTo>
                  <a:lnTo>
                    <a:pt x="87" y="6"/>
                  </a:lnTo>
                  <a:lnTo>
                    <a:pt x="94" y="6"/>
                  </a:lnTo>
                  <a:lnTo>
                    <a:pt x="102" y="13"/>
                  </a:lnTo>
                  <a:lnTo>
                    <a:pt x="102" y="27"/>
                  </a:lnTo>
                  <a:lnTo>
                    <a:pt x="109" y="33"/>
                  </a:lnTo>
                  <a:lnTo>
                    <a:pt x="109" y="40"/>
                  </a:lnTo>
                  <a:lnTo>
                    <a:pt x="102" y="47"/>
                  </a:lnTo>
                  <a:lnTo>
                    <a:pt x="94" y="54"/>
                  </a:lnTo>
                  <a:lnTo>
                    <a:pt x="87" y="54"/>
                  </a:lnTo>
                  <a:lnTo>
                    <a:pt x="80" y="54"/>
                  </a:lnTo>
                  <a:lnTo>
                    <a:pt x="73" y="40"/>
                  </a:lnTo>
                  <a:lnTo>
                    <a:pt x="65" y="40"/>
                  </a:lnTo>
                  <a:lnTo>
                    <a:pt x="58" y="33"/>
                  </a:lnTo>
                  <a:lnTo>
                    <a:pt x="50" y="40"/>
                  </a:lnTo>
                  <a:lnTo>
                    <a:pt x="44" y="40"/>
                  </a:lnTo>
                  <a:lnTo>
                    <a:pt x="21" y="33"/>
                  </a:lnTo>
                  <a:lnTo>
                    <a:pt x="7" y="40"/>
                  </a:lnTo>
                  <a:lnTo>
                    <a:pt x="7" y="47"/>
                  </a:lnTo>
                  <a:lnTo>
                    <a:pt x="0" y="4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7" name="Freeform 1364"/>
            <p:cNvSpPr>
              <a:spLocks/>
            </p:cNvSpPr>
            <p:nvPr/>
          </p:nvSpPr>
          <p:spPr bwMode="auto">
            <a:xfrm>
              <a:off x="3042" y="1451"/>
              <a:ext cx="123" cy="71"/>
            </a:xfrm>
            <a:custGeom>
              <a:avLst/>
              <a:gdLst>
                <a:gd name="T0" fmla="*/ 0 w 118"/>
                <a:gd name="T1" fmla="*/ 35 h 63"/>
                <a:gd name="T2" fmla="*/ 0 w 118"/>
                <a:gd name="T3" fmla="*/ 35 h 63"/>
                <a:gd name="T4" fmla="*/ 17 w 118"/>
                <a:gd name="T5" fmla="*/ 17 h 63"/>
                <a:gd name="T6" fmla="*/ 24 w 118"/>
                <a:gd name="T7" fmla="*/ 8 h 63"/>
                <a:gd name="T8" fmla="*/ 41 w 118"/>
                <a:gd name="T9" fmla="*/ 26 h 63"/>
                <a:gd name="T10" fmla="*/ 49 w 118"/>
                <a:gd name="T11" fmla="*/ 35 h 63"/>
                <a:gd name="T12" fmla="*/ 56 w 118"/>
                <a:gd name="T13" fmla="*/ 26 h 63"/>
                <a:gd name="T14" fmla="*/ 56 w 118"/>
                <a:gd name="T15" fmla="*/ 0 h 63"/>
                <a:gd name="T16" fmla="*/ 73 w 118"/>
                <a:gd name="T17" fmla="*/ 0 h 63"/>
                <a:gd name="T18" fmla="*/ 90 w 118"/>
                <a:gd name="T19" fmla="*/ 0 h 63"/>
                <a:gd name="T20" fmla="*/ 97 w 118"/>
                <a:gd name="T21" fmla="*/ 8 h 63"/>
                <a:gd name="T22" fmla="*/ 105 w 118"/>
                <a:gd name="T23" fmla="*/ 8 h 63"/>
                <a:gd name="T24" fmla="*/ 114 w 118"/>
                <a:gd name="T25" fmla="*/ 17 h 63"/>
                <a:gd name="T26" fmla="*/ 114 w 118"/>
                <a:gd name="T27" fmla="*/ 35 h 63"/>
                <a:gd name="T28" fmla="*/ 122 w 118"/>
                <a:gd name="T29" fmla="*/ 43 h 63"/>
                <a:gd name="T30" fmla="*/ 122 w 118"/>
                <a:gd name="T31" fmla="*/ 61 h 63"/>
                <a:gd name="T32" fmla="*/ 114 w 118"/>
                <a:gd name="T33" fmla="*/ 61 h 63"/>
                <a:gd name="T34" fmla="*/ 105 w 118"/>
                <a:gd name="T35" fmla="*/ 70 h 63"/>
                <a:gd name="T36" fmla="*/ 97 w 118"/>
                <a:gd name="T37" fmla="*/ 70 h 63"/>
                <a:gd name="T38" fmla="*/ 90 w 118"/>
                <a:gd name="T39" fmla="*/ 70 h 63"/>
                <a:gd name="T40" fmla="*/ 81 w 118"/>
                <a:gd name="T41" fmla="*/ 61 h 63"/>
                <a:gd name="T42" fmla="*/ 73 w 118"/>
                <a:gd name="T43" fmla="*/ 52 h 63"/>
                <a:gd name="T44" fmla="*/ 65 w 118"/>
                <a:gd name="T45" fmla="*/ 43 h 63"/>
                <a:gd name="T46" fmla="*/ 56 w 118"/>
                <a:gd name="T47" fmla="*/ 52 h 63"/>
                <a:gd name="T48" fmla="*/ 49 w 118"/>
                <a:gd name="T49" fmla="*/ 52 h 63"/>
                <a:gd name="T50" fmla="*/ 24 w 118"/>
                <a:gd name="T51" fmla="*/ 52 h 63"/>
                <a:gd name="T52" fmla="*/ 8 w 118"/>
                <a:gd name="T53" fmla="*/ 52 h 63"/>
                <a:gd name="T54" fmla="*/ 8 w 118"/>
                <a:gd name="T55" fmla="*/ 61 h 63"/>
                <a:gd name="T56" fmla="*/ 0 w 118"/>
                <a:gd name="T57" fmla="*/ 52 h 63"/>
                <a:gd name="T58" fmla="*/ 0 w 118"/>
                <a:gd name="T59" fmla="*/ 35 h 63"/>
                <a:gd name="T60" fmla="*/ 17 w 118"/>
                <a:gd name="T61" fmla="*/ 8 h 63"/>
                <a:gd name="T62" fmla="*/ 24 w 118"/>
                <a:gd name="T63" fmla="*/ 8 h 63"/>
                <a:gd name="T64" fmla="*/ 41 w 118"/>
                <a:gd name="T65" fmla="*/ 26 h 63"/>
                <a:gd name="T66" fmla="*/ 49 w 118"/>
                <a:gd name="T67" fmla="*/ 35 h 63"/>
                <a:gd name="T68" fmla="*/ 56 w 118"/>
                <a:gd name="T69" fmla="*/ 26 h 63"/>
                <a:gd name="T70" fmla="*/ 56 w 118"/>
                <a:gd name="T71" fmla="*/ 0 h 63"/>
                <a:gd name="T72" fmla="*/ 73 w 118"/>
                <a:gd name="T73" fmla="*/ 0 h 63"/>
                <a:gd name="T74" fmla="*/ 90 w 118"/>
                <a:gd name="T75" fmla="*/ 0 h 63"/>
                <a:gd name="T76" fmla="*/ 97 w 118"/>
                <a:gd name="T77" fmla="*/ 8 h 63"/>
                <a:gd name="T78" fmla="*/ 105 w 118"/>
                <a:gd name="T79" fmla="*/ 8 h 63"/>
                <a:gd name="T80" fmla="*/ 114 w 118"/>
                <a:gd name="T81" fmla="*/ 17 h 63"/>
                <a:gd name="T82" fmla="*/ 114 w 118"/>
                <a:gd name="T83" fmla="*/ 35 h 63"/>
                <a:gd name="T84" fmla="*/ 122 w 118"/>
                <a:gd name="T85" fmla="*/ 43 h 63"/>
                <a:gd name="T86" fmla="*/ 122 w 118"/>
                <a:gd name="T87" fmla="*/ 52 h 63"/>
                <a:gd name="T88" fmla="*/ 114 w 118"/>
                <a:gd name="T89" fmla="*/ 61 h 63"/>
                <a:gd name="T90" fmla="*/ 105 w 118"/>
                <a:gd name="T91" fmla="*/ 70 h 63"/>
                <a:gd name="T92" fmla="*/ 97 w 118"/>
                <a:gd name="T93" fmla="*/ 70 h 63"/>
                <a:gd name="T94" fmla="*/ 90 w 118"/>
                <a:gd name="T95" fmla="*/ 70 h 63"/>
                <a:gd name="T96" fmla="*/ 81 w 118"/>
                <a:gd name="T97" fmla="*/ 52 h 63"/>
                <a:gd name="T98" fmla="*/ 73 w 118"/>
                <a:gd name="T99" fmla="*/ 52 h 63"/>
                <a:gd name="T100" fmla="*/ 65 w 118"/>
                <a:gd name="T101" fmla="*/ 43 h 63"/>
                <a:gd name="T102" fmla="*/ 56 w 118"/>
                <a:gd name="T103" fmla="*/ 52 h 63"/>
                <a:gd name="T104" fmla="*/ 49 w 118"/>
                <a:gd name="T105" fmla="*/ 52 h 63"/>
                <a:gd name="T106" fmla="*/ 24 w 118"/>
                <a:gd name="T107" fmla="*/ 43 h 63"/>
                <a:gd name="T108" fmla="*/ 8 w 118"/>
                <a:gd name="T109" fmla="*/ 52 h 63"/>
                <a:gd name="T110" fmla="*/ 8 w 118"/>
                <a:gd name="T111" fmla="*/ 61 h 63"/>
                <a:gd name="T112" fmla="*/ 0 w 118"/>
                <a:gd name="T113" fmla="*/ 52 h 6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18"/>
                <a:gd name="T172" fmla="*/ 0 h 63"/>
                <a:gd name="T173" fmla="*/ 118 w 118"/>
                <a:gd name="T174" fmla="*/ 63 h 6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18" h="63">
                  <a:moveTo>
                    <a:pt x="0" y="31"/>
                  </a:moveTo>
                  <a:lnTo>
                    <a:pt x="0" y="31"/>
                  </a:lnTo>
                  <a:lnTo>
                    <a:pt x="16" y="15"/>
                  </a:lnTo>
                  <a:lnTo>
                    <a:pt x="23" y="7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4" y="23"/>
                  </a:lnTo>
                  <a:lnTo>
                    <a:pt x="54" y="0"/>
                  </a:lnTo>
                  <a:lnTo>
                    <a:pt x="70" y="0"/>
                  </a:lnTo>
                  <a:lnTo>
                    <a:pt x="86" y="0"/>
                  </a:lnTo>
                  <a:lnTo>
                    <a:pt x="93" y="7"/>
                  </a:lnTo>
                  <a:lnTo>
                    <a:pt x="101" y="7"/>
                  </a:lnTo>
                  <a:lnTo>
                    <a:pt x="109" y="15"/>
                  </a:lnTo>
                  <a:lnTo>
                    <a:pt x="109" y="31"/>
                  </a:lnTo>
                  <a:lnTo>
                    <a:pt x="117" y="38"/>
                  </a:lnTo>
                  <a:lnTo>
                    <a:pt x="117" y="54"/>
                  </a:lnTo>
                  <a:lnTo>
                    <a:pt x="109" y="54"/>
                  </a:lnTo>
                  <a:lnTo>
                    <a:pt x="101" y="62"/>
                  </a:lnTo>
                  <a:lnTo>
                    <a:pt x="93" y="62"/>
                  </a:lnTo>
                  <a:lnTo>
                    <a:pt x="86" y="62"/>
                  </a:lnTo>
                  <a:lnTo>
                    <a:pt x="78" y="54"/>
                  </a:lnTo>
                  <a:lnTo>
                    <a:pt x="70" y="46"/>
                  </a:lnTo>
                  <a:lnTo>
                    <a:pt x="62" y="38"/>
                  </a:lnTo>
                  <a:lnTo>
                    <a:pt x="54" y="46"/>
                  </a:lnTo>
                  <a:lnTo>
                    <a:pt x="47" y="46"/>
                  </a:lnTo>
                  <a:lnTo>
                    <a:pt x="23" y="46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0" y="46"/>
                  </a:lnTo>
                  <a:lnTo>
                    <a:pt x="0" y="31"/>
                  </a:lnTo>
                  <a:lnTo>
                    <a:pt x="16" y="7"/>
                  </a:lnTo>
                  <a:lnTo>
                    <a:pt x="23" y="7"/>
                  </a:lnTo>
                  <a:lnTo>
                    <a:pt x="39" y="23"/>
                  </a:lnTo>
                  <a:lnTo>
                    <a:pt x="47" y="31"/>
                  </a:lnTo>
                  <a:lnTo>
                    <a:pt x="54" y="23"/>
                  </a:lnTo>
                  <a:lnTo>
                    <a:pt x="54" y="0"/>
                  </a:lnTo>
                  <a:lnTo>
                    <a:pt x="70" y="0"/>
                  </a:lnTo>
                  <a:lnTo>
                    <a:pt x="86" y="0"/>
                  </a:lnTo>
                  <a:lnTo>
                    <a:pt x="93" y="7"/>
                  </a:lnTo>
                  <a:lnTo>
                    <a:pt x="101" y="7"/>
                  </a:lnTo>
                  <a:lnTo>
                    <a:pt x="109" y="15"/>
                  </a:lnTo>
                  <a:lnTo>
                    <a:pt x="109" y="31"/>
                  </a:lnTo>
                  <a:lnTo>
                    <a:pt x="117" y="38"/>
                  </a:lnTo>
                  <a:lnTo>
                    <a:pt x="117" y="46"/>
                  </a:lnTo>
                  <a:lnTo>
                    <a:pt x="109" y="54"/>
                  </a:lnTo>
                  <a:lnTo>
                    <a:pt x="101" y="62"/>
                  </a:lnTo>
                  <a:lnTo>
                    <a:pt x="93" y="62"/>
                  </a:lnTo>
                  <a:lnTo>
                    <a:pt x="86" y="62"/>
                  </a:lnTo>
                  <a:lnTo>
                    <a:pt x="78" y="46"/>
                  </a:lnTo>
                  <a:lnTo>
                    <a:pt x="70" y="46"/>
                  </a:lnTo>
                  <a:lnTo>
                    <a:pt x="62" y="38"/>
                  </a:lnTo>
                  <a:lnTo>
                    <a:pt x="54" y="46"/>
                  </a:lnTo>
                  <a:lnTo>
                    <a:pt x="47" y="46"/>
                  </a:lnTo>
                  <a:lnTo>
                    <a:pt x="23" y="38"/>
                  </a:lnTo>
                  <a:lnTo>
                    <a:pt x="8" y="46"/>
                  </a:lnTo>
                  <a:lnTo>
                    <a:pt x="8" y="54"/>
                  </a:lnTo>
                  <a:lnTo>
                    <a:pt x="0" y="4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38" name="Freeform 1365"/>
            <p:cNvSpPr>
              <a:spLocks/>
            </p:cNvSpPr>
            <p:nvPr/>
          </p:nvSpPr>
          <p:spPr bwMode="auto">
            <a:xfrm>
              <a:off x="3026" y="1529"/>
              <a:ext cx="41" cy="27"/>
            </a:xfrm>
            <a:custGeom>
              <a:avLst/>
              <a:gdLst>
                <a:gd name="T0" fmla="*/ 40 w 39"/>
                <a:gd name="T1" fmla="*/ 20 h 24"/>
                <a:gd name="T2" fmla="*/ 40 w 39"/>
                <a:gd name="T3" fmla="*/ 20 h 24"/>
                <a:gd name="T4" fmla="*/ 40 w 39"/>
                <a:gd name="T5" fmla="*/ 14 h 24"/>
                <a:gd name="T6" fmla="*/ 40 w 39"/>
                <a:gd name="T7" fmla="*/ 7 h 24"/>
                <a:gd name="T8" fmla="*/ 27 w 39"/>
                <a:gd name="T9" fmla="*/ 7 h 24"/>
                <a:gd name="T10" fmla="*/ 20 w 39"/>
                <a:gd name="T11" fmla="*/ 0 h 24"/>
                <a:gd name="T12" fmla="*/ 20 w 39"/>
                <a:gd name="T13" fmla="*/ 7 h 24"/>
                <a:gd name="T14" fmla="*/ 20 w 39"/>
                <a:gd name="T15" fmla="*/ 14 h 24"/>
                <a:gd name="T16" fmla="*/ 13 w 39"/>
                <a:gd name="T17" fmla="*/ 7 h 24"/>
                <a:gd name="T18" fmla="*/ 0 w 39"/>
                <a:gd name="T19" fmla="*/ 14 h 24"/>
                <a:gd name="T20" fmla="*/ 0 w 39"/>
                <a:gd name="T21" fmla="*/ 20 h 24"/>
                <a:gd name="T22" fmla="*/ 13 w 39"/>
                <a:gd name="T23" fmla="*/ 26 h 24"/>
                <a:gd name="T24" fmla="*/ 40 w 39"/>
                <a:gd name="T25" fmla="*/ 20 h 2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24"/>
                <a:gd name="T41" fmla="*/ 39 w 39"/>
                <a:gd name="T42" fmla="*/ 24 h 2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24">
                  <a:moveTo>
                    <a:pt x="38" y="18"/>
                  </a:moveTo>
                  <a:lnTo>
                    <a:pt x="38" y="18"/>
                  </a:lnTo>
                  <a:lnTo>
                    <a:pt x="38" y="12"/>
                  </a:lnTo>
                  <a:lnTo>
                    <a:pt x="38" y="6"/>
                  </a:lnTo>
                  <a:lnTo>
                    <a:pt x="26" y="6"/>
                  </a:lnTo>
                  <a:lnTo>
                    <a:pt x="19" y="0"/>
                  </a:lnTo>
                  <a:lnTo>
                    <a:pt x="19" y="6"/>
                  </a:lnTo>
                  <a:lnTo>
                    <a:pt x="19" y="12"/>
                  </a:lnTo>
                  <a:lnTo>
                    <a:pt x="12" y="6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23"/>
                  </a:lnTo>
                  <a:lnTo>
                    <a:pt x="38" y="1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39" name="Freeform 1366"/>
            <p:cNvSpPr>
              <a:spLocks/>
            </p:cNvSpPr>
            <p:nvPr/>
          </p:nvSpPr>
          <p:spPr bwMode="auto">
            <a:xfrm>
              <a:off x="3026" y="1529"/>
              <a:ext cx="49" cy="36"/>
            </a:xfrm>
            <a:custGeom>
              <a:avLst/>
              <a:gdLst>
                <a:gd name="T0" fmla="*/ 48 w 47"/>
                <a:gd name="T1" fmla="*/ 18 h 32"/>
                <a:gd name="T2" fmla="*/ 48 w 47"/>
                <a:gd name="T3" fmla="*/ 18 h 32"/>
                <a:gd name="T4" fmla="*/ 48 w 47"/>
                <a:gd name="T5" fmla="*/ 9 h 32"/>
                <a:gd name="T6" fmla="*/ 32 w 47"/>
                <a:gd name="T7" fmla="*/ 9 h 32"/>
                <a:gd name="T8" fmla="*/ 24 w 47"/>
                <a:gd name="T9" fmla="*/ 0 h 32"/>
                <a:gd name="T10" fmla="*/ 24 w 47"/>
                <a:gd name="T11" fmla="*/ 9 h 32"/>
                <a:gd name="T12" fmla="*/ 24 w 47"/>
                <a:gd name="T13" fmla="*/ 18 h 32"/>
                <a:gd name="T14" fmla="*/ 16 w 47"/>
                <a:gd name="T15" fmla="*/ 9 h 32"/>
                <a:gd name="T16" fmla="*/ 0 w 47"/>
                <a:gd name="T17" fmla="*/ 18 h 32"/>
                <a:gd name="T18" fmla="*/ 0 w 47"/>
                <a:gd name="T19" fmla="*/ 27 h 32"/>
                <a:gd name="T20" fmla="*/ 16 w 47"/>
                <a:gd name="T21" fmla="*/ 35 h 32"/>
                <a:gd name="T22" fmla="*/ 48 w 47"/>
                <a:gd name="T23" fmla="*/ 35 h 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7"/>
                <a:gd name="T37" fmla="*/ 0 h 32"/>
                <a:gd name="T38" fmla="*/ 47 w 47"/>
                <a:gd name="T39" fmla="*/ 32 h 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7" h="32">
                  <a:moveTo>
                    <a:pt x="46" y="16"/>
                  </a:moveTo>
                  <a:lnTo>
                    <a:pt x="46" y="16"/>
                  </a:lnTo>
                  <a:lnTo>
                    <a:pt x="46" y="8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15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5" y="31"/>
                  </a:lnTo>
                  <a:lnTo>
                    <a:pt x="46" y="3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0" name="Freeform 1367"/>
            <p:cNvSpPr>
              <a:spLocks/>
            </p:cNvSpPr>
            <p:nvPr/>
          </p:nvSpPr>
          <p:spPr bwMode="auto">
            <a:xfrm>
              <a:off x="3026" y="1529"/>
              <a:ext cx="49" cy="36"/>
            </a:xfrm>
            <a:custGeom>
              <a:avLst/>
              <a:gdLst>
                <a:gd name="T0" fmla="*/ 48 w 47"/>
                <a:gd name="T1" fmla="*/ 27 h 32"/>
                <a:gd name="T2" fmla="*/ 48 w 47"/>
                <a:gd name="T3" fmla="*/ 27 h 32"/>
                <a:gd name="T4" fmla="*/ 48 w 47"/>
                <a:gd name="T5" fmla="*/ 18 h 32"/>
                <a:gd name="T6" fmla="*/ 48 w 47"/>
                <a:gd name="T7" fmla="*/ 9 h 32"/>
                <a:gd name="T8" fmla="*/ 32 w 47"/>
                <a:gd name="T9" fmla="*/ 9 h 32"/>
                <a:gd name="T10" fmla="*/ 24 w 47"/>
                <a:gd name="T11" fmla="*/ 0 h 32"/>
                <a:gd name="T12" fmla="*/ 24 w 47"/>
                <a:gd name="T13" fmla="*/ 9 h 32"/>
                <a:gd name="T14" fmla="*/ 24 w 47"/>
                <a:gd name="T15" fmla="*/ 18 h 32"/>
                <a:gd name="T16" fmla="*/ 16 w 47"/>
                <a:gd name="T17" fmla="*/ 9 h 32"/>
                <a:gd name="T18" fmla="*/ 0 w 47"/>
                <a:gd name="T19" fmla="*/ 18 h 32"/>
                <a:gd name="T20" fmla="*/ 0 w 47"/>
                <a:gd name="T21" fmla="*/ 27 h 32"/>
                <a:gd name="T22" fmla="*/ 16 w 47"/>
                <a:gd name="T23" fmla="*/ 35 h 32"/>
                <a:gd name="T24" fmla="*/ 48 w 47"/>
                <a:gd name="T25" fmla="*/ 27 h 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7"/>
                <a:gd name="T40" fmla="*/ 0 h 32"/>
                <a:gd name="T41" fmla="*/ 47 w 47"/>
                <a:gd name="T42" fmla="*/ 32 h 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7" h="32">
                  <a:moveTo>
                    <a:pt x="46" y="24"/>
                  </a:moveTo>
                  <a:lnTo>
                    <a:pt x="46" y="24"/>
                  </a:lnTo>
                  <a:lnTo>
                    <a:pt x="46" y="16"/>
                  </a:lnTo>
                  <a:lnTo>
                    <a:pt x="46" y="8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23" y="16"/>
                  </a:lnTo>
                  <a:lnTo>
                    <a:pt x="15" y="8"/>
                  </a:lnTo>
                  <a:lnTo>
                    <a:pt x="0" y="16"/>
                  </a:lnTo>
                  <a:lnTo>
                    <a:pt x="0" y="24"/>
                  </a:lnTo>
                  <a:lnTo>
                    <a:pt x="15" y="31"/>
                  </a:lnTo>
                  <a:lnTo>
                    <a:pt x="46" y="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1" name="Freeform 1368"/>
            <p:cNvSpPr>
              <a:spLocks/>
            </p:cNvSpPr>
            <p:nvPr/>
          </p:nvSpPr>
          <p:spPr bwMode="auto">
            <a:xfrm>
              <a:off x="3042" y="1494"/>
              <a:ext cx="89" cy="71"/>
            </a:xfrm>
            <a:custGeom>
              <a:avLst/>
              <a:gdLst>
                <a:gd name="T0" fmla="*/ 29 w 86"/>
                <a:gd name="T1" fmla="*/ 55 h 63"/>
                <a:gd name="T2" fmla="*/ 29 w 86"/>
                <a:gd name="T3" fmla="*/ 55 h 63"/>
                <a:gd name="T4" fmla="*/ 29 w 86"/>
                <a:gd name="T5" fmla="*/ 47 h 63"/>
                <a:gd name="T6" fmla="*/ 29 w 86"/>
                <a:gd name="T7" fmla="*/ 39 h 63"/>
                <a:gd name="T8" fmla="*/ 16 w 86"/>
                <a:gd name="T9" fmla="*/ 39 h 63"/>
                <a:gd name="T10" fmla="*/ 7 w 86"/>
                <a:gd name="T11" fmla="*/ 30 h 63"/>
                <a:gd name="T12" fmla="*/ 0 w 86"/>
                <a:gd name="T13" fmla="*/ 8 h 63"/>
                <a:gd name="T14" fmla="*/ 7 w 86"/>
                <a:gd name="T15" fmla="*/ 16 h 63"/>
                <a:gd name="T16" fmla="*/ 7 w 86"/>
                <a:gd name="T17" fmla="*/ 8 h 63"/>
                <a:gd name="T18" fmla="*/ 22 w 86"/>
                <a:gd name="T19" fmla="*/ 0 h 63"/>
                <a:gd name="T20" fmla="*/ 44 w 86"/>
                <a:gd name="T21" fmla="*/ 8 h 63"/>
                <a:gd name="T22" fmla="*/ 51 w 86"/>
                <a:gd name="T23" fmla="*/ 8 h 63"/>
                <a:gd name="T24" fmla="*/ 59 w 86"/>
                <a:gd name="T25" fmla="*/ 0 h 63"/>
                <a:gd name="T26" fmla="*/ 66 w 86"/>
                <a:gd name="T27" fmla="*/ 8 h 63"/>
                <a:gd name="T28" fmla="*/ 73 w 86"/>
                <a:gd name="T29" fmla="*/ 8 h 63"/>
                <a:gd name="T30" fmla="*/ 82 w 86"/>
                <a:gd name="T31" fmla="*/ 24 h 63"/>
                <a:gd name="T32" fmla="*/ 88 w 86"/>
                <a:gd name="T33" fmla="*/ 24 h 63"/>
                <a:gd name="T34" fmla="*/ 82 w 86"/>
                <a:gd name="T35" fmla="*/ 30 h 63"/>
                <a:gd name="T36" fmla="*/ 88 w 86"/>
                <a:gd name="T37" fmla="*/ 30 h 63"/>
                <a:gd name="T38" fmla="*/ 88 w 86"/>
                <a:gd name="T39" fmla="*/ 39 h 63"/>
                <a:gd name="T40" fmla="*/ 73 w 86"/>
                <a:gd name="T41" fmla="*/ 47 h 63"/>
                <a:gd name="T42" fmla="*/ 73 w 86"/>
                <a:gd name="T43" fmla="*/ 55 h 63"/>
                <a:gd name="T44" fmla="*/ 73 w 86"/>
                <a:gd name="T45" fmla="*/ 62 h 63"/>
                <a:gd name="T46" fmla="*/ 66 w 86"/>
                <a:gd name="T47" fmla="*/ 62 h 63"/>
                <a:gd name="T48" fmla="*/ 59 w 86"/>
                <a:gd name="T49" fmla="*/ 62 h 63"/>
                <a:gd name="T50" fmla="*/ 59 w 86"/>
                <a:gd name="T51" fmla="*/ 70 h 63"/>
                <a:gd name="T52" fmla="*/ 37 w 86"/>
                <a:gd name="T53" fmla="*/ 70 h 63"/>
                <a:gd name="T54" fmla="*/ 29 w 86"/>
                <a:gd name="T55" fmla="*/ 55 h 6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6"/>
                <a:gd name="T85" fmla="*/ 0 h 63"/>
                <a:gd name="T86" fmla="*/ 86 w 86"/>
                <a:gd name="T87" fmla="*/ 63 h 6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6" h="63">
                  <a:moveTo>
                    <a:pt x="28" y="49"/>
                  </a:moveTo>
                  <a:lnTo>
                    <a:pt x="28" y="49"/>
                  </a:lnTo>
                  <a:lnTo>
                    <a:pt x="28" y="42"/>
                  </a:lnTo>
                  <a:lnTo>
                    <a:pt x="28" y="35"/>
                  </a:lnTo>
                  <a:lnTo>
                    <a:pt x="15" y="35"/>
                  </a:lnTo>
                  <a:lnTo>
                    <a:pt x="7" y="27"/>
                  </a:lnTo>
                  <a:lnTo>
                    <a:pt x="0" y="7"/>
                  </a:lnTo>
                  <a:lnTo>
                    <a:pt x="7" y="14"/>
                  </a:lnTo>
                  <a:lnTo>
                    <a:pt x="7" y="7"/>
                  </a:lnTo>
                  <a:lnTo>
                    <a:pt x="21" y="0"/>
                  </a:lnTo>
                  <a:lnTo>
                    <a:pt x="43" y="7"/>
                  </a:lnTo>
                  <a:lnTo>
                    <a:pt x="49" y="7"/>
                  </a:lnTo>
                  <a:lnTo>
                    <a:pt x="57" y="0"/>
                  </a:lnTo>
                  <a:lnTo>
                    <a:pt x="64" y="7"/>
                  </a:lnTo>
                  <a:lnTo>
                    <a:pt x="71" y="7"/>
                  </a:lnTo>
                  <a:lnTo>
                    <a:pt x="79" y="21"/>
                  </a:lnTo>
                  <a:lnTo>
                    <a:pt x="85" y="21"/>
                  </a:lnTo>
                  <a:lnTo>
                    <a:pt x="79" y="27"/>
                  </a:lnTo>
                  <a:lnTo>
                    <a:pt x="85" y="27"/>
                  </a:lnTo>
                  <a:lnTo>
                    <a:pt x="85" y="35"/>
                  </a:lnTo>
                  <a:lnTo>
                    <a:pt x="71" y="42"/>
                  </a:lnTo>
                  <a:lnTo>
                    <a:pt x="71" y="49"/>
                  </a:lnTo>
                  <a:lnTo>
                    <a:pt x="71" y="55"/>
                  </a:lnTo>
                  <a:lnTo>
                    <a:pt x="64" y="55"/>
                  </a:lnTo>
                  <a:lnTo>
                    <a:pt x="57" y="55"/>
                  </a:lnTo>
                  <a:lnTo>
                    <a:pt x="57" y="62"/>
                  </a:lnTo>
                  <a:lnTo>
                    <a:pt x="36" y="62"/>
                  </a:lnTo>
                  <a:lnTo>
                    <a:pt x="28" y="49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42" name="Freeform 1369"/>
            <p:cNvSpPr>
              <a:spLocks/>
            </p:cNvSpPr>
            <p:nvPr/>
          </p:nvSpPr>
          <p:spPr bwMode="auto">
            <a:xfrm>
              <a:off x="3042" y="1494"/>
              <a:ext cx="98" cy="81"/>
            </a:xfrm>
            <a:custGeom>
              <a:avLst/>
              <a:gdLst>
                <a:gd name="T0" fmla="*/ 32 w 94"/>
                <a:gd name="T1" fmla="*/ 54 h 71"/>
                <a:gd name="T2" fmla="*/ 32 w 94"/>
                <a:gd name="T3" fmla="*/ 54 h 71"/>
                <a:gd name="T4" fmla="*/ 32 w 94"/>
                <a:gd name="T5" fmla="*/ 44 h 71"/>
                <a:gd name="T6" fmla="*/ 17 w 94"/>
                <a:gd name="T7" fmla="*/ 44 h 71"/>
                <a:gd name="T8" fmla="*/ 8 w 94"/>
                <a:gd name="T9" fmla="*/ 35 h 71"/>
                <a:gd name="T10" fmla="*/ 0 w 94"/>
                <a:gd name="T11" fmla="*/ 9 h 71"/>
                <a:gd name="T12" fmla="*/ 8 w 94"/>
                <a:gd name="T13" fmla="*/ 18 h 71"/>
                <a:gd name="T14" fmla="*/ 8 w 94"/>
                <a:gd name="T15" fmla="*/ 9 h 71"/>
                <a:gd name="T16" fmla="*/ 24 w 94"/>
                <a:gd name="T17" fmla="*/ 9 h 71"/>
                <a:gd name="T18" fmla="*/ 49 w 94"/>
                <a:gd name="T19" fmla="*/ 9 h 71"/>
                <a:gd name="T20" fmla="*/ 56 w 94"/>
                <a:gd name="T21" fmla="*/ 9 h 71"/>
                <a:gd name="T22" fmla="*/ 65 w 94"/>
                <a:gd name="T23" fmla="*/ 0 h 71"/>
                <a:gd name="T24" fmla="*/ 73 w 94"/>
                <a:gd name="T25" fmla="*/ 9 h 71"/>
                <a:gd name="T26" fmla="*/ 81 w 94"/>
                <a:gd name="T27" fmla="*/ 18 h 71"/>
                <a:gd name="T28" fmla="*/ 90 w 94"/>
                <a:gd name="T29" fmla="*/ 27 h 71"/>
                <a:gd name="T30" fmla="*/ 97 w 94"/>
                <a:gd name="T31" fmla="*/ 27 h 71"/>
                <a:gd name="T32" fmla="*/ 90 w 94"/>
                <a:gd name="T33" fmla="*/ 35 h 71"/>
                <a:gd name="T34" fmla="*/ 97 w 94"/>
                <a:gd name="T35" fmla="*/ 35 h 71"/>
                <a:gd name="T36" fmla="*/ 97 w 94"/>
                <a:gd name="T37" fmla="*/ 44 h 71"/>
                <a:gd name="T38" fmla="*/ 81 w 94"/>
                <a:gd name="T39" fmla="*/ 54 h 71"/>
                <a:gd name="T40" fmla="*/ 81 w 94"/>
                <a:gd name="T41" fmla="*/ 71 h 71"/>
                <a:gd name="T42" fmla="*/ 73 w 94"/>
                <a:gd name="T43" fmla="*/ 71 h 71"/>
                <a:gd name="T44" fmla="*/ 65 w 94"/>
                <a:gd name="T45" fmla="*/ 71 h 71"/>
                <a:gd name="T46" fmla="*/ 65 w 94"/>
                <a:gd name="T47" fmla="*/ 80 h 71"/>
                <a:gd name="T48" fmla="*/ 41 w 94"/>
                <a:gd name="T49" fmla="*/ 80 h 71"/>
                <a:gd name="T50" fmla="*/ 32 w 94"/>
                <a:gd name="T51" fmla="*/ 71 h 7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4"/>
                <a:gd name="T79" fmla="*/ 0 h 71"/>
                <a:gd name="T80" fmla="*/ 94 w 94"/>
                <a:gd name="T81" fmla="*/ 71 h 71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4" h="71">
                  <a:moveTo>
                    <a:pt x="31" y="47"/>
                  </a:moveTo>
                  <a:lnTo>
                    <a:pt x="31" y="47"/>
                  </a:lnTo>
                  <a:lnTo>
                    <a:pt x="31" y="39"/>
                  </a:lnTo>
                  <a:lnTo>
                    <a:pt x="16" y="39"/>
                  </a:lnTo>
                  <a:lnTo>
                    <a:pt x="8" y="31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8"/>
                  </a:lnTo>
                  <a:lnTo>
                    <a:pt x="23" y="8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62" y="0"/>
                  </a:lnTo>
                  <a:lnTo>
                    <a:pt x="70" y="8"/>
                  </a:lnTo>
                  <a:lnTo>
                    <a:pt x="78" y="16"/>
                  </a:lnTo>
                  <a:lnTo>
                    <a:pt x="86" y="24"/>
                  </a:lnTo>
                  <a:lnTo>
                    <a:pt x="93" y="24"/>
                  </a:lnTo>
                  <a:lnTo>
                    <a:pt x="86" y="31"/>
                  </a:lnTo>
                  <a:lnTo>
                    <a:pt x="93" y="31"/>
                  </a:lnTo>
                  <a:lnTo>
                    <a:pt x="93" y="39"/>
                  </a:lnTo>
                  <a:lnTo>
                    <a:pt x="78" y="47"/>
                  </a:lnTo>
                  <a:lnTo>
                    <a:pt x="78" y="62"/>
                  </a:lnTo>
                  <a:lnTo>
                    <a:pt x="70" y="62"/>
                  </a:lnTo>
                  <a:lnTo>
                    <a:pt x="62" y="62"/>
                  </a:lnTo>
                  <a:lnTo>
                    <a:pt x="62" y="70"/>
                  </a:lnTo>
                  <a:lnTo>
                    <a:pt x="39" y="70"/>
                  </a:lnTo>
                  <a:lnTo>
                    <a:pt x="31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3" name="Freeform 1370"/>
            <p:cNvSpPr>
              <a:spLocks/>
            </p:cNvSpPr>
            <p:nvPr/>
          </p:nvSpPr>
          <p:spPr bwMode="auto">
            <a:xfrm>
              <a:off x="3042" y="1494"/>
              <a:ext cx="98" cy="81"/>
            </a:xfrm>
            <a:custGeom>
              <a:avLst/>
              <a:gdLst>
                <a:gd name="T0" fmla="*/ 32 w 94"/>
                <a:gd name="T1" fmla="*/ 63 h 71"/>
                <a:gd name="T2" fmla="*/ 32 w 94"/>
                <a:gd name="T3" fmla="*/ 63 h 71"/>
                <a:gd name="T4" fmla="*/ 32 w 94"/>
                <a:gd name="T5" fmla="*/ 54 h 71"/>
                <a:gd name="T6" fmla="*/ 32 w 94"/>
                <a:gd name="T7" fmla="*/ 44 h 71"/>
                <a:gd name="T8" fmla="*/ 17 w 94"/>
                <a:gd name="T9" fmla="*/ 44 h 71"/>
                <a:gd name="T10" fmla="*/ 8 w 94"/>
                <a:gd name="T11" fmla="*/ 35 h 71"/>
                <a:gd name="T12" fmla="*/ 0 w 94"/>
                <a:gd name="T13" fmla="*/ 9 h 71"/>
                <a:gd name="T14" fmla="*/ 8 w 94"/>
                <a:gd name="T15" fmla="*/ 18 h 71"/>
                <a:gd name="T16" fmla="*/ 8 w 94"/>
                <a:gd name="T17" fmla="*/ 9 h 71"/>
                <a:gd name="T18" fmla="*/ 24 w 94"/>
                <a:gd name="T19" fmla="*/ 0 h 71"/>
                <a:gd name="T20" fmla="*/ 49 w 94"/>
                <a:gd name="T21" fmla="*/ 9 h 71"/>
                <a:gd name="T22" fmla="*/ 56 w 94"/>
                <a:gd name="T23" fmla="*/ 9 h 71"/>
                <a:gd name="T24" fmla="*/ 65 w 94"/>
                <a:gd name="T25" fmla="*/ 0 h 71"/>
                <a:gd name="T26" fmla="*/ 73 w 94"/>
                <a:gd name="T27" fmla="*/ 9 h 71"/>
                <a:gd name="T28" fmla="*/ 81 w 94"/>
                <a:gd name="T29" fmla="*/ 9 h 71"/>
                <a:gd name="T30" fmla="*/ 90 w 94"/>
                <a:gd name="T31" fmla="*/ 27 h 71"/>
                <a:gd name="T32" fmla="*/ 97 w 94"/>
                <a:gd name="T33" fmla="*/ 27 h 71"/>
                <a:gd name="T34" fmla="*/ 90 w 94"/>
                <a:gd name="T35" fmla="*/ 35 h 71"/>
                <a:gd name="T36" fmla="*/ 97 w 94"/>
                <a:gd name="T37" fmla="*/ 35 h 71"/>
                <a:gd name="T38" fmla="*/ 97 w 94"/>
                <a:gd name="T39" fmla="*/ 44 h 71"/>
                <a:gd name="T40" fmla="*/ 81 w 94"/>
                <a:gd name="T41" fmla="*/ 54 h 71"/>
                <a:gd name="T42" fmla="*/ 81 w 94"/>
                <a:gd name="T43" fmla="*/ 63 h 71"/>
                <a:gd name="T44" fmla="*/ 81 w 94"/>
                <a:gd name="T45" fmla="*/ 71 h 71"/>
                <a:gd name="T46" fmla="*/ 73 w 94"/>
                <a:gd name="T47" fmla="*/ 71 h 71"/>
                <a:gd name="T48" fmla="*/ 65 w 94"/>
                <a:gd name="T49" fmla="*/ 71 h 71"/>
                <a:gd name="T50" fmla="*/ 65 w 94"/>
                <a:gd name="T51" fmla="*/ 80 h 71"/>
                <a:gd name="T52" fmla="*/ 41 w 94"/>
                <a:gd name="T53" fmla="*/ 80 h 71"/>
                <a:gd name="T54" fmla="*/ 32 w 94"/>
                <a:gd name="T55" fmla="*/ 63 h 7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94"/>
                <a:gd name="T85" fmla="*/ 0 h 71"/>
                <a:gd name="T86" fmla="*/ 94 w 94"/>
                <a:gd name="T87" fmla="*/ 71 h 71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94" h="71">
                  <a:moveTo>
                    <a:pt x="31" y="55"/>
                  </a:moveTo>
                  <a:lnTo>
                    <a:pt x="31" y="55"/>
                  </a:lnTo>
                  <a:lnTo>
                    <a:pt x="31" y="47"/>
                  </a:lnTo>
                  <a:lnTo>
                    <a:pt x="31" y="39"/>
                  </a:lnTo>
                  <a:lnTo>
                    <a:pt x="16" y="39"/>
                  </a:lnTo>
                  <a:lnTo>
                    <a:pt x="8" y="31"/>
                  </a:lnTo>
                  <a:lnTo>
                    <a:pt x="0" y="8"/>
                  </a:lnTo>
                  <a:lnTo>
                    <a:pt x="8" y="16"/>
                  </a:lnTo>
                  <a:lnTo>
                    <a:pt x="8" y="8"/>
                  </a:lnTo>
                  <a:lnTo>
                    <a:pt x="23" y="0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62" y="0"/>
                  </a:lnTo>
                  <a:lnTo>
                    <a:pt x="70" y="8"/>
                  </a:lnTo>
                  <a:lnTo>
                    <a:pt x="78" y="8"/>
                  </a:lnTo>
                  <a:lnTo>
                    <a:pt x="86" y="24"/>
                  </a:lnTo>
                  <a:lnTo>
                    <a:pt x="93" y="24"/>
                  </a:lnTo>
                  <a:lnTo>
                    <a:pt x="86" y="31"/>
                  </a:lnTo>
                  <a:lnTo>
                    <a:pt x="93" y="31"/>
                  </a:lnTo>
                  <a:lnTo>
                    <a:pt x="93" y="39"/>
                  </a:lnTo>
                  <a:lnTo>
                    <a:pt x="78" y="47"/>
                  </a:lnTo>
                  <a:lnTo>
                    <a:pt x="78" y="55"/>
                  </a:lnTo>
                  <a:lnTo>
                    <a:pt x="78" y="62"/>
                  </a:lnTo>
                  <a:lnTo>
                    <a:pt x="70" y="62"/>
                  </a:lnTo>
                  <a:lnTo>
                    <a:pt x="62" y="62"/>
                  </a:lnTo>
                  <a:lnTo>
                    <a:pt x="62" y="70"/>
                  </a:lnTo>
                  <a:lnTo>
                    <a:pt x="39" y="70"/>
                  </a:lnTo>
                  <a:lnTo>
                    <a:pt x="31" y="55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4" name="Freeform 1371"/>
            <p:cNvSpPr>
              <a:spLocks/>
            </p:cNvSpPr>
            <p:nvPr/>
          </p:nvSpPr>
          <p:spPr bwMode="auto">
            <a:xfrm>
              <a:off x="3082" y="1503"/>
              <a:ext cx="146" cy="133"/>
            </a:xfrm>
            <a:custGeom>
              <a:avLst/>
              <a:gdLst>
                <a:gd name="T0" fmla="*/ 0 w 140"/>
                <a:gd name="T1" fmla="*/ 132 h 117"/>
                <a:gd name="T2" fmla="*/ 0 w 140"/>
                <a:gd name="T3" fmla="*/ 132 h 117"/>
                <a:gd name="T4" fmla="*/ 0 w 140"/>
                <a:gd name="T5" fmla="*/ 116 h 117"/>
                <a:gd name="T6" fmla="*/ 0 w 140"/>
                <a:gd name="T7" fmla="*/ 107 h 117"/>
                <a:gd name="T8" fmla="*/ 8 w 140"/>
                <a:gd name="T9" fmla="*/ 99 h 117"/>
                <a:gd name="T10" fmla="*/ 0 w 140"/>
                <a:gd name="T11" fmla="*/ 66 h 117"/>
                <a:gd name="T12" fmla="*/ 23 w 140"/>
                <a:gd name="T13" fmla="*/ 66 h 117"/>
                <a:gd name="T14" fmla="*/ 23 w 140"/>
                <a:gd name="T15" fmla="*/ 58 h 117"/>
                <a:gd name="T16" fmla="*/ 30 w 140"/>
                <a:gd name="T17" fmla="*/ 58 h 117"/>
                <a:gd name="T18" fmla="*/ 39 w 140"/>
                <a:gd name="T19" fmla="*/ 58 h 117"/>
                <a:gd name="T20" fmla="*/ 39 w 140"/>
                <a:gd name="T21" fmla="*/ 50 h 117"/>
                <a:gd name="T22" fmla="*/ 39 w 140"/>
                <a:gd name="T23" fmla="*/ 41 h 117"/>
                <a:gd name="T24" fmla="*/ 53 w 140"/>
                <a:gd name="T25" fmla="*/ 33 h 117"/>
                <a:gd name="T26" fmla="*/ 53 w 140"/>
                <a:gd name="T27" fmla="*/ 25 h 117"/>
                <a:gd name="T28" fmla="*/ 46 w 140"/>
                <a:gd name="T29" fmla="*/ 25 h 117"/>
                <a:gd name="T30" fmla="*/ 53 w 140"/>
                <a:gd name="T31" fmla="*/ 17 h 117"/>
                <a:gd name="T32" fmla="*/ 62 w 140"/>
                <a:gd name="T33" fmla="*/ 17 h 117"/>
                <a:gd name="T34" fmla="*/ 69 w 140"/>
                <a:gd name="T35" fmla="*/ 8 h 117"/>
                <a:gd name="T36" fmla="*/ 77 w 140"/>
                <a:gd name="T37" fmla="*/ 0 h 117"/>
                <a:gd name="T38" fmla="*/ 77 w 140"/>
                <a:gd name="T39" fmla="*/ 8 h 117"/>
                <a:gd name="T40" fmla="*/ 92 w 140"/>
                <a:gd name="T41" fmla="*/ 8 h 117"/>
                <a:gd name="T42" fmla="*/ 92 w 140"/>
                <a:gd name="T43" fmla="*/ 17 h 117"/>
                <a:gd name="T44" fmla="*/ 107 w 140"/>
                <a:gd name="T45" fmla="*/ 8 h 117"/>
                <a:gd name="T46" fmla="*/ 115 w 140"/>
                <a:gd name="T47" fmla="*/ 17 h 117"/>
                <a:gd name="T48" fmla="*/ 115 w 140"/>
                <a:gd name="T49" fmla="*/ 25 h 117"/>
                <a:gd name="T50" fmla="*/ 115 w 140"/>
                <a:gd name="T51" fmla="*/ 33 h 117"/>
                <a:gd name="T52" fmla="*/ 115 w 140"/>
                <a:gd name="T53" fmla="*/ 41 h 117"/>
                <a:gd name="T54" fmla="*/ 122 w 140"/>
                <a:gd name="T55" fmla="*/ 58 h 117"/>
                <a:gd name="T56" fmla="*/ 130 w 140"/>
                <a:gd name="T57" fmla="*/ 66 h 117"/>
                <a:gd name="T58" fmla="*/ 138 w 140"/>
                <a:gd name="T59" fmla="*/ 66 h 117"/>
                <a:gd name="T60" fmla="*/ 138 w 140"/>
                <a:gd name="T61" fmla="*/ 74 h 117"/>
                <a:gd name="T62" fmla="*/ 145 w 140"/>
                <a:gd name="T63" fmla="*/ 74 h 117"/>
                <a:gd name="T64" fmla="*/ 145 w 140"/>
                <a:gd name="T65" fmla="*/ 83 h 117"/>
                <a:gd name="T66" fmla="*/ 138 w 140"/>
                <a:gd name="T67" fmla="*/ 91 h 117"/>
                <a:gd name="T68" fmla="*/ 122 w 140"/>
                <a:gd name="T69" fmla="*/ 83 h 117"/>
                <a:gd name="T70" fmla="*/ 122 w 140"/>
                <a:gd name="T71" fmla="*/ 91 h 117"/>
                <a:gd name="T72" fmla="*/ 130 w 140"/>
                <a:gd name="T73" fmla="*/ 116 h 117"/>
                <a:gd name="T74" fmla="*/ 115 w 140"/>
                <a:gd name="T75" fmla="*/ 116 h 117"/>
                <a:gd name="T76" fmla="*/ 115 w 140"/>
                <a:gd name="T77" fmla="*/ 124 h 117"/>
                <a:gd name="T78" fmla="*/ 115 w 140"/>
                <a:gd name="T79" fmla="*/ 132 h 117"/>
                <a:gd name="T80" fmla="*/ 107 w 140"/>
                <a:gd name="T81" fmla="*/ 132 h 117"/>
                <a:gd name="T82" fmla="*/ 92 w 140"/>
                <a:gd name="T83" fmla="*/ 132 h 117"/>
                <a:gd name="T84" fmla="*/ 83 w 140"/>
                <a:gd name="T85" fmla="*/ 132 h 117"/>
                <a:gd name="T86" fmla="*/ 77 w 140"/>
                <a:gd name="T87" fmla="*/ 132 h 117"/>
                <a:gd name="T88" fmla="*/ 69 w 140"/>
                <a:gd name="T89" fmla="*/ 132 h 117"/>
                <a:gd name="T90" fmla="*/ 62 w 140"/>
                <a:gd name="T91" fmla="*/ 132 h 117"/>
                <a:gd name="T92" fmla="*/ 53 w 140"/>
                <a:gd name="T93" fmla="*/ 124 h 117"/>
                <a:gd name="T94" fmla="*/ 39 w 140"/>
                <a:gd name="T95" fmla="*/ 116 h 117"/>
                <a:gd name="T96" fmla="*/ 23 w 140"/>
                <a:gd name="T97" fmla="*/ 124 h 117"/>
                <a:gd name="T98" fmla="*/ 15 w 140"/>
                <a:gd name="T99" fmla="*/ 124 h 117"/>
                <a:gd name="T100" fmla="*/ 0 w 140"/>
                <a:gd name="T101" fmla="*/ 132 h 1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"/>
                <a:gd name="T154" fmla="*/ 0 h 117"/>
                <a:gd name="T155" fmla="*/ 140 w 140"/>
                <a:gd name="T156" fmla="*/ 117 h 11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" h="117">
                  <a:moveTo>
                    <a:pt x="0" y="116"/>
                  </a:moveTo>
                  <a:lnTo>
                    <a:pt x="0" y="116"/>
                  </a:lnTo>
                  <a:lnTo>
                    <a:pt x="0" y="102"/>
                  </a:lnTo>
                  <a:lnTo>
                    <a:pt x="0" y="94"/>
                  </a:lnTo>
                  <a:lnTo>
                    <a:pt x="8" y="87"/>
                  </a:lnTo>
                  <a:lnTo>
                    <a:pt x="0" y="58"/>
                  </a:lnTo>
                  <a:lnTo>
                    <a:pt x="22" y="58"/>
                  </a:lnTo>
                  <a:lnTo>
                    <a:pt x="22" y="51"/>
                  </a:lnTo>
                  <a:lnTo>
                    <a:pt x="29" y="51"/>
                  </a:lnTo>
                  <a:lnTo>
                    <a:pt x="37" y="51"/>
                  </a:lnTo>
                  <a:lnTo>
                    <a:pt x="37" y="44"/>
                  </a:lnTo>
                  <a:lnTo>
                    <a:pt x="37" y="36"/>
                  </a:lnTo>
                  <a:lnTo>
                    <a:pt x="51" y="29"/>
                  </a:lnTo>
                  <a:lnTo>
                    <a:pt x="51" y="22"/>
                  </a:lnTo>
                  <a:lnTo>
                    <a:pt x="44" y="22"/>
                  </a:lnTo>
                  <a:lnTo>
                    <a:pt x="51" y="15"/>
                  </a:lnTo>
                  <a:lnTo>
                    <a:pt x="59" y="15"/>
                  </a:lnTo>
                  <a:lnTo>
                    <a:pt x="66" y="7"/>
                  </a:lnTo>
                  <a:lnTo>
                    <a:pt x="74" y="0"/>
                  </a:lnTo>
                  <a:lnTo>
                    <a:pt x="74" y="7"/>
                  </a:lnTo>
                  <a:lnTo>
                    <a:pt x="88" y="7"/>
                  </a:lnTo>
                  <a:lnTo>
                    <a:pt x="88" y="15"/>
                  </a:lnTo>
                  <a:lnTo>
                    <a:pt x="103" y="7"/>
                  </a:lnTo>
                  <a:lnTo>
                    <a:pt x="110" y="15"/>
                  </a:lnTo>
                  <a:lnTo>
                    <a:pt x="110" y="22"/>
                  </a:lnTo>
                  <a:lnTo>
                    <a:pt x="110" y="29"/>
                  </a:lnTo>
                  <a:lnTo>
                    <a:pt x="110" y="36"/>
                  </a:lnTo>
                  <a:lnTo>
                    <a:pt x="117" y="51"/>
                  </a:lnTo>
                  <a:lnTo>
                    <a:pt x="125" y="58"/>
                  </a:lnTo>
                  <a:lnTo>
                    <a:pt x="132" y="58"/>
                  </a:lnTo>
                  <a:lnTo>
                    <a:pt x="132" y="65"/>
                  </a:lnTo>
                  <a:lnTo>
                    <a:pt x="139" y="65"/>
                  </a:lnTo>
                  <a:lnTo>
                    <a:pt x="139" y="73"/>
                  </a:lnTo>
                  <a:lnTo>
                    <a:pt x="132" y="80"/>
                  </a:lnTo>
                  <a:lnTo>
                    <a:pt x="117" y="73"/>
                  </a:lnTo>
                  <a:lnTo>
                    <a:pt x="117" y="80"/>
                  </a:lnTo>
                  <a:lnTo>
                    <a:pt x="125" y="102"/>
                  </a:lnTo>
                  <a:lnTo>
                    <a:pt x="110" y="102"/>
                  </a:lnTo>
                  <a:lnTo>
                    <a:pt x="110" y="109"/>
                  </a:lnTo>
                  <a:lnTo>
                    <a:pt x="110" y="116"/>
                  </a:lnTo>
                  <a:lnTo>
                    <a:pt x="103" y="116"/>
                  </a:lnTo>
                  <a:lnTo>
                    <a:pt x="88" y="116"/>
                  </a:lnTo>
                  <a:lnTo>
                    <a:pt x="80" y="116"/>
                  </a:lnTo>
                  <a:lnTo>
                    <a:pt x="74" y="116"/>
                  </a:lnTo>
                  <a:lnTo>
                    <a:pt x="66" y="116"/>
                  </a:lnTo>
                  <a:lnTo>
                    <a:pt x="59" y="116"/>
                  </a:lnTo>
                  <a:lnTo>
                    <a:pt x="51" y="109"/>
                  </a:lnTo>
                  <a:lnTo>
                    <a:pt x="37" y="102"/>
                  </a:lnTo>
                  <a:lnTo>
                    <a:pt x="22" y="109"/>
                  </a:lnTo>
                  <a:lnTo>
                    <a:pt x="14" y="109"/>
                  </a:lnTo>
                  <a:lnTo>
                    <a:pt x="0" y="11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45" name="Freeform 1372"/>
            <p:cNvSpPr>
              <a:spLocks/>
            </p:cNvSpPr>
            <p:nvPr/>
          </p:nvSpPr>
          <p:spPr bwMode="auto">
            <a:xfrm>
              <a:off x="3082" y="1503"/>
              <a:ext cx="154" cy="151"/>
            </a:xfrm>
            <a:custGeom>
              <a:avLst/>
              <a:gdLst>
                <a:gd name="T0" fmla="*/ 0 w 148"/>
                <a:gd name="T1" fmla="*/ 124 h 133"/>
                <a:gd name="T2" fmla="*/ 8 w 148"/>
                <a:gd name="T3" fmla="*/ 106 h 133"/>
                <a:gd name="T4" fmla="*/ 24 w 148"/>
                <a:gd name="T5" fmla="*/ 70 h 133"/>
                <a:gd name="T6" fmla="*/ 32 w 148"/>
                <a:gd name="T7" fmla="*/ 61 h 133"/>
                <a:gd name="T8" fmla="*/ 41 w 148"/>
                <a:gd name="T9" fmla="*/ 44 h 133"/>
                <a:gd name="T10" fmla="*/ 56 w 148"/>
                <a:gd name="T11" fmla="*/ 26 h 133"/>
                <a:gd name="T12" fmla="*/ 56 w 148"/>
                <a:gd name="T13" fmla="*/ 18 h 133"/>
                <a:gd name="T14" fmla="*/ 73 w 148"/>
                <a:gd name="T15" fmla="*/ 9 h 133"/>
                <a:gd name="T16" fmla="*/ 97 w 148"/>
                <a:gd name="T17" fmla="*/ 9 h 133"/>
                <a:gd name="T18" fmla="*/ 113 w 148"/>
                <a:gd name="T19" fmla="*/ 18 h 133"/>
                <a:gd name="T20" fmla="*/ 121 w 148"/>
                <a:gd name="T21" fmla="*/ 26 h 133"/>
                <a:gd name="T22" fmla="*/ 121 w 148"/>
                <a:gd name="T23" fmla="*/ 44 h 133"/>
                <a:gd name="T24" fmla="*/ 137 w 148"/>
                <a:gd name="T25" fmla="*/ 70 h 133"/>
                <a:gd name="T26" fmla="*/ 146 w 148"/>
                <a:gd name="T27" fmla="*/ 70 h 133"/>
                <a:gd name="T28" fmla="*/ 153 w 148"/>
                <a:gd name="T29" fmla="*/ 79 h 133"/>
                <a:gd name="T30" fmla="*/ 146 w 148"/>
                <a:gd name="T31" fmla="*/ 97 h 133"/>
                <a:gd name="T32" fmla="*/ 129 w 148"/>
                <a:gd name="T33" fmla="*/ 97 h 133"/>
                <a:gd name="T34" fmla="*/ 121 w 148"/>
                <a:gd name="T35" fmla="*/ 124 h 133"/>
                <a:gd name="T36" fmla="*/ 121 w 148"/>
                <a:gd name="T37" fmla="*/ 141 h 133"/>
                <a:gd name="T38" fmla="*/ 113 w 148"/>
                <a:gd name="T39" fmla="*/ 141 h 133"/>
                <a:gd name="T40" fmla="*/ 88 w 148"/>
                <a:gd name="T41" fmla="*/ 141 h 133"/>
                <a:gd name="T42" fmla="*/ 73 w 148"/>
                <a:gd name="T43" fmla="*/ 141 h 133"/>
                <a:gd name="T44" fmla="*/ 56 w 148"/>
                <a:gd name="T45" fmla="*/ 133 h 133"/>
                <a:gd name="T46" fmla="*/ 24 w 148"/>
                <a:gd name="T47" fmla="*/ 133 h 133"/>
                <a:gd name="T48" fmla="*/ 0 w 148"/>
                <a:gd name="T49" fmla="*/ 141 h 133"/>
                <a:gd name="T50" fmla="*/ 0 w 148"/>
                <a:gd name="T51" fmla="*/ 115 h 133"/>
                <a:gd name="T52" fmla="*/ 0 w 148"/>
                <a:gd name="T53" fmla="*/ 70 h 133"/>
                <a:gd name="T54" fmla="*/ 24 w 148"/>
                <a:gd name="T55" fmla="*/ 61 h 133"/>
                <a:gd name="T56" fmla="*/ 41 w 148"/>
                <a:gd name="T57" fmla="*/ 61 h 133"/>
                <a:gd name="T58" fmla="*/ 41 w 148"/>
                <a:gd name="T59" fmla="*/ 44 h 133"/>
                <a:gd name="T60" fmla="*/ 56 w 148"/>
                <a:gd name="T61" fmla="*/ 26 h 133"/>
                <a:gd name="T62" fmla="*/ 56 w 148"/>
                <a:gd name="T63" fmla="*/ 18 h 133"/>
                <a:gd name="T64" fmla="*/ 73 w 148"/>
                <a:gd name="T65" fmla="*/ 9 h 133"/>
                <a:gd name="T66" fmla="*/ 81 w 148"/>
                <a:gd name="T67" fmla="*/ 9 h 133"/>
                <a:gd name="T68" fmla="*/ 97 w 148"/>
                <a:gd name="T69" fmla="*/ 18 h 133"/>
                <a:gd name="T70" fmla="*/ 121 w 148"/>
                <a:gd name="T71" fmla="*/ 18 h 133"/>
                <a:gd name="T72" fmla="*/ 121 w 148"/>
                <a:gd name="T73" fmla="*/ 35 h 133"/>
                <a:gd name="T74" fmla="*/ 129 w 148"/>
                <a:gd name="T75" fmla="*/ 61 h 133"/>
                <a:gd name="T76" fmla="*/ 146 w 148"/>
                <a:gd name="T77" fmla="*/ 70 h 133"/>
                <a:gd name="T78" fmla="*/ 153 w 148"/>
                <a:gd name="T79" fmla="*/ 79 h 133"/>
                <a:gd name="T80" fmla="*/ 146 w 148"/>
                <a:gd name="T81" fmla="*/ 97 h 133"/>
                <a:gd name="T82" fmla="*/ 129 w 148"/>
                <a:gd name="T83" fmla="*/ 97 h 133"/>
                <a:gd name="T84" fmla="*/ 121 w 148"/>
                <a:gd name="T85" fmla="*/ 124 h 133"/>
                <a:gd name="T86" fmla="*/ 121 w 148"/>
                <a:gd name="T87" fmla="*/ 141 h 133"/>
                <a:gd name="T88" fmla="*/ 97 w 148"/>
                <a:gd name="T89" fmla="*/ 141 h 133"/>
                <a:gd name="T90" fmla="*/ 81 w 148"/>
                <a:gd name="T91" fmla="*/ 141 h 133"/>
                <a:gd name="T92" fmla="*/ 65 w 148"/>
                <a:gd name="T93" fmla="*/ 141 h 133"/>
                <a:gd name="T94" fmla="*/ 41 w 148"/>
                <a:gd name="T95" fmla="*/ 124 h 133"/>
                <a:gd name="T96" fmla="*/ 16 w 148"/>
                <a:gd name="T97" fmla="*/ 133 h 1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48"/>
                <a:gd name="T148" fmla="*/ 0 h 133"/>
                <a:gd name="T149" fmla="*/ 148 w 148"/>
                <a:gd name="T150" fmla="*/ 133 h 13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48" h="133">
                  <a:moveTo>
                    <a:pt x="0" y="109"/>
                  </a:moveTo>
                  <a:lnTo>
                    <a:pt x="0" y="109"/>
                  </a:lnTo>
                  <a:lnTo>
                    <a:pt x="0" y="101"/>
                  </a:lnTo>
                  <a:lnTo>
                    <a:pt x="8" y="93"/>
                  </a:lnTo>
                  <a:lnTo>
                    <a:pt x="0" y="62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31" y="54"/>
                  </a:lnTo>
                  <a:lnTo>
                    <a:pt x="39" y="54"/>
                  </a:lnTo>
                  <a:lnTo>
                    <a:pt x="39" y="39"/>
                  </a:lnTo>
                  <a:lnTo>
                    <a:pt x="54" y="31"/>
                  </a:lnTo>
                  <a:lnTo>
                    <a:pt x="54" y="23"/>
                  </a:lnTo>
                  <a:lnTo>
                    <a:pt x="47" y="23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8"/>
                  </a:lnTo>
                  <a:lnTo>
                    <a:pt x="78" y="8"/>
                  </a:lnTo>
                  <a:lnTo>
                    <a:pt x="93" y="8"/>
                  </a:lnTo>
                  <a:lnTo>
                    <a:pt x="93" y="16"/>
                  </a:lnTo>
                  <a:lnTo>
                    <a:pt x="109" y="16"/>
                  </a:lnTo>
                  <a:lnTo>
                    <a:pt x="116" y="16"/>
                  </a:lnTo>
                  <a:lnTo>
                    <a:pt x="116" y="23"/>
                  </a:lnTo>
                  <a:lnTo>
                    <a:pt x="116" y="31"/>
                  </a:lnTo>
                  <a:lnTo>
                    <a:pt x="116" y="39"/>
                  </a:lnTo>
                  <a:lnTo>
                    <a:pt x="124" y="54"/>
                  </a:lnTo>
                  <a:lnTo>
                    <a:pt x="132" y="62"/>
                  </a:lnTo>
                  <a:lnTo>
                    <a:pt x="132" y="70"/>
                  </a:lnTo>
                  <a:lnTo>
                    <a:pt x="140" y="62"/>
                  </a:lnTo>
                  <a:lnTo>
                    <a:pt x="140" y="70"/>
                  </a:lnTo>
                  <a:lnTo>
                    <a:pt x="147" y="70"/>
                  </a:lnTo>
                  <a:lnTo>
                    <a:pt x="147" y="78"/>
                  </a:lnTo>
                  <a:lnTo>
                    <a:pt x="140" y="85"/>
                  </a:lnTo>
                  <a:lnTo>
                    <a:pt x="124" y="78"/>
                  </a:lnTo>
                  <a:lnTo>
                    <a:pt x="124" y="85"/>
                  </a:lnTo>
                  <a:lnTo>
                    <a:pt x="132" y="109"/>
                  </a:lnTo>
                  <a:lnTo>
                    <a:pt x="116" y="109"/>
                  </a:lnTo>
                  <a:lnTo>
                    <a:pt x="116" y="117"/>
                  </a:lnTo>
                  <a:lnTo>
                    <a:pt x="116" y="124"/>
                  </a:lnTo>
                  <a:lnTo>
                    <a:pt x="109" y="132"/>
                  </a:lnTo>
                  <a:lnTo>
                    <a:pt x="109" y="124"/>
                  </a:lnTo>
                  <a:lnTo>
                    <a:pt x="93" y="124"/>
                  </a:lnTo>
                  <a:lnTo>
                    <a:pt x="85" y="124"/>
                  </a:lnTo>
                  <a:lnTo>
                    <a:pt x="78" y="124"/>
                  </a:lnTo>
                  <a:lnTo>
                    <a:pt x="70" y="124"/>
                  </a:lnTo>
                  <a:lnTo>
                    <a:pt x="62" y="124"/>
                  </a:lnTo>
                  <a:lnTo>
                    <a:pt x="54" y="117"/>
                  </a:lnTo>
                  <a:lnTo>
                    <a:pt x="39" y="117"/>
                  </a:lnTo>
                  <a:lnTo>
                    <a:pt x="23" y="117"/>
                  </a:lnTo>
                  <a:lnTo>
                    <a:pt x="15" y="117"/>
                  </a:lnTo>
                  <a:lnTo>
                    <a:pt x="0" y="124"/>
                  </a:lnTo>
                  <a:lnTo>
                    <a:pt x="0" y="109"/>
                  </a:lnTo>
                  <a:lnTo>
                    <a:pt x="0" y="101"/>
                  </a:lnTo>
                  <a:lnTo>
                    <a:pt x="8" y="93"/>
                  </a:lnTo>
                  <a:lnTo>
                    <a:pt x="0" y="62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31" y="54"/>
                  </a:lnTo>
                  <a:lnTo>
                    <a:pt x="39" y="54"/>
                  </a:lnTo>
                  <a:lnTo>
                    <a:pt x="39" y="47"/>
                  </a:lnTo>
                  <a:lnTo>
                    <a:pt x="39" y="39"/>
                  </a:lnTo>
                  <a:lnTo>
                    <a:pt x="54" y="31"/>
                  </a:lnTo>
                  <a:lnTo>
                    <a:pt x="54" y="23"/>
                  </a:lnTo>
                  <a:lnTo>
                    <a:pt x="47" y="23"/>
                  </a:lnTo>
                  <a:lnTo>
                    <a:pt x="54" y="16"/>
                  </a:lnTo>
                  <a:lnTo>
                    <a:pt x="62" y="16"/>
                  </a:lnTo>
                  <a:lnTo>
                    <a:pt x="70" y="8"/>
                  </a:lnTo>
                  <a:lnTo>
                    <a:pt x="78" y="0"/>
                  </a:lnTo>
                  <a:lnTo>
                    <a:pt x="78" y="8"/>
                  </a:lnTo>
                  <a:lnTo>
                    <a:pt x="93" y="8"/>
                  </a:lnTo>
                  <a:lnTo>
                    <a:pt x="93" y="16"/>
                  </a:lnTo>
                  <a:lnTo>
                    <a:pt x="109" y="8"/>
                  </a:lnTo>
                  <a:lnTo>
                    <a:pt x="116" y="16"/>
                  </a:lnTo>
                  <a:lnTo>
                    <a:pt x="116" y="23"/>
                  </a:lnTo>
                  <a:lnTo>
                    <a:pt x="116" y="31"/>
                  </a:lnTo>
                  <a:lnTo>
                    <a:pt x="116" y="39"/>
                  </a:lnTo>
                  <a:lnTo>
                    <a:pt x="124" y="54"/>
                  </a:lnTo>
                  <a:lnTo>
                    <a:pt x="132" y="62"/>
                  </a:lnTo>
                  <a:lnTo>
                    <a:pt x="140" y="62"/>
                  </a:lnTo>
                  <a:lnTo>
                    <a:pt x="140" y="70"/>
                  </a:lnTo>
                  <a:lnTo>
                    <a:pt x="147" y="70"/>
                  </a:lnTo>
                  <a:lnTo>
                    <a:pt x="147" y="78"/>
                  </a:lnTo>
                  <a:lnTo>
                    <a:pt x="140" y="85"/>
                  </a:lnTo>
                  <a:lnTo>
                    <a:pt x="124" y="78"/>
                  </a:lnTo>
                  <a:lnTo>
                    <a:pt x="124" y="85"/>
                  </a:lnTo>
                  <a:lnTo>
                    <a:pt x="132" y="109"/>
                  </a:lnTo>
                  <a:lnTo>
                    <a:pt x="116" y="109"/>
                  </a:lnTo>
                  <a:lnTo>
                    <a:pt x="116" y="117"/>
                  </a:lnTo>
                  <a:lnTo>
                    <a:pt x="116" y="124"/>
                  </a:lnTo>
                  <a:lnTo>
                    <a:pt x="109" y="124"/>
                  </a:lnTo>
                  <a:lnTo>
                    <a:pt x="93" y="124"/>
                  </a:lnTo>
                  <a:lnTo>
                    <a:pt x="85" y="124"/>
                  </a:lnTo>
                  <a:lnTo>
                    <a:pt x="78" y="124"/>
                  </a:lnTo>
                  <a:lnTo>
                    <a:pt x="70" y="124"/>
                  </a:lnTo>
                  <a:lnTo>
                    <a:pt x="62" y="124"/>
                  </a:lnTo>
                  <a:lnTo>
                    <a:pt x="54" y="117"/>
                  </a:lnTo>
                  <a:lnTo>
                    <a:pt x="39" y="109"/>
                  </a:lnTo>
                  <a:lnTo>
                    <a:pt x="23" y="117"/>
                  </a:lnTo>
                  <a:lnTo>
                    <a:pt x="15" y="117"/>
                  </a:lnTo>
                  <a:lnTo>
                    <a:pt x="0" y="12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6" name="Freeform 1373"/>
            <p:cNvSpPr>
              <a:spLocks/>
            </p:cNvSpPr>
            <p:nvPr/>
          </p:nvSpPr>
          <p:spPr bwMode="auto">
            <a:xfrm>
              <a:off x="3138" y="1724"/>
              <a:ext cx="42" cy="71"/>
            </a:xfrm>
            <a:custGeom>
              <a:avLst/>
              <a:gdLst>
                <a:gd name="T0" fmla="*/ 21 w 40"/>
                <a:gd name="T1" fmla="*/ 70 h 63"/>
                <a:gd name="T2" fmla="*/ 21 w 40"/>
                <a:gd name="T3" fmla="*/ 70 h 63"/>
                <a:gd name="T4" fmla="*/ 27 w 40"/>
                <a:gd name="T5" fmla="*/ 62 h 63"/>
                <a:gd name="T6" fmla="*/ 27 w 40"/>
                <a:gd name="T7" fmla="*/ 54 h 63"/>
                <a:gd name="T8" fmla="*/ 34 w 40"/>
                <a:gd name="T9" fmla="*/ 47 h 63"/>
                <a:gd name="T10" fmla="*/ 41 w 40"/>
                <a:gd name="T11" fmla="*/ 47 h 63"/>
                <a:gd name="T12" fmla="*/ 41 w 40"/>
                <a:gd name="T13" fmla="*/ 39 h 63"/>
                <a:gd name="T14" fmla="*/ 41 w 40"/>
                <a:gd name="T15" fmla="*/ 30 h 63"/>
                <a:gd name="T16" fmla="*/ 34 w 40"/>
                <a:gd name="T17" fmla="*/ 23 h 63"/>
                <a:gd name="T18" fmla="*/ 34 w 40"/>
                <a:gd name="T19" fmla="*/ 8 h 63"/>
                <a:gd name="T20" fmla="*/ 27 w 40"/>
                <a:gd name="T21" fmla="*/ 8 h 63"/>
                <a:gd name="T22" fmla="*/ 21 w 40"/>
                <a:gd name="T23" fmla="*/ 8 h 63"/>
                <a:gd name="T24" fmla="*/ 7 w 40"/>
                <a:gd name="T25" fmla="*/ 0 h 63"/>
                <a:gd name="T26" fmla="*/ 0 w 40"/>
                <a:gd name="T27" fmla="*/ 0 h 63"/>
                <a:gd name="T28" fmla="*/ 0 w 40"/>
                <a:gd name="T29" fmla="*/ 8 h 63"/>
                <a:gd name="T30" fmla="*/ 7 w 40"/>
                <a:gd name="T31" fmla="*/ 16 h 63"/>
                <a:gd name="T32" fmla="*/ 14 w 40"/>
                <a:gd name="T33" fmla="*/ 39 h 63"/>
                <a:gd name="T34" fmla="*/ 21 w 40"/>
                <a:gd name="T35" fmla="*/ 70 h 6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63"/>
                <a:gd name="T56" fmla="*/ 40 w 40"/>
                <a:gd name="T57" fmla="*/ 63 h 6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63">
                  <a:moveTo>
                    <a:pt x="20" y="62"/>
                  </a:moveTo>
                  <a:lnTo>
                    <a:pt x="20" y="62"/>
                  </a:lnTo>
                  <a:lnTo>
                    <a:pt x="26" y="55"/>
                  </a:lnTo>
                  <a:lnTo>
                    <a:pt x="26" y="48"/>
                  </a:lnTo>
                  <a:lnTo>
                    <a:pt x="32" y="42"/>
                  </a:lnTo>
                  <a:lnTo>
                    <a:pt x="39" y="42"/>
                  </a:lnTo>
                  <a:lnTo>
                    <a:pt x="39" y="35"/>
                  </a:lnTo>
                  <a:lnTo>
                    <a:pt x="39" y="27"/>
                  </a:lnTo>
                  <a:lnTo>
                    <a:pt x="32" y="20"/>
                  </a:lnTo>
                  <a:lnTo>
                    <a:pt x="32" y="7"/>
                  </a:lnTo>
                  <a:lnTo>
                    <a:pt x="26" y="7"/>
                  </a:lnTo>
                  <a:lnTo>
                    <a:pt x="20" y="7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7"/>
                  </a:lnTo>
                  <a:lnTo>
                    <a:pt x="7" y="14"/>
                  </a:lnTo>
                  <a:lnTo>
                    <a:pt x="13" y="35"/>
                  </a:lnTo>
                  <a:lnTo>
                    <a:pt x="20" y="6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47" name="Freeform 1374"/>
            <p:cNvSpPr>
              <a:spLocks/>
            </p:cNvSpPr>
            <p:nvPr/>
          </p:nvSpPr>
          <p:spPr bwMode="auto">
            <a:xfrm>
              <a:off x="3138" y="1724"/>
              <a:ext cx="50" cy="80"/>
            </a:xfrm>
            <a:custGeom>
              <a:avLst/>
              <a:gdLst>
                <a:gd name="T0" fmla="*/ 25 w 48"/>
                <a:gd name="T1" fmla="*/ 79 h 71"/>
                <a:gd name="T2" fmla="*/ 32 w 48"/>
                <a:gd name="T3" fmla="*/ 70 h 71"/>
                <a:gd name="T4" fmla="*/ 32 w 48"/>
                <a:gd name="T5" fmla="*/ 61 h 71"/>
                <a:gd name="T6" fmla="*/ 41 w 48"/>
                <a:gd name="T7" fmla="*/ 53 h 71"/>
                <a:gd name="T8" fmla="*/ 49 w 48"/>
                <a:gd name="T9" fmla="*/ 53 h 71"/>
                <a:gd name="T10" fmla="*/ 49 w 48"/>
                <a:gd name="T11" fmla="*/ 44 h 71"/>
                <a:gd name="T12" fmla="*/ 41 w 48"/>
                <a:gd name="T13" fmla="*/ 26 h 71"/>
                <a:gd name="T14" fmla="*/ 41 w 48"/>
                <a:gd name="T15" fmla="*/ 18 h 71"/>
                <a:gd name="T16" fmla="*/ 32 w 48"/>
                <a:gd name="T17" fmla="*/ 9 h 71"/>
                <a:gd name="T18" fmla="*/ 25 w 48"/>
                <a:gd name="T19" fmla="*/ 9 h 71"/>
                <a:gd name="T20" fmla="*/ 8 w 48"/>
                <a:gd name="T21" fmla="*/ 0 h 71"/>
                <a:gd name="T22" fmla="*/ 0 w 48"/>
                <a:gd name="T23" fmla="*/ 0 h 71"/>
                <a:gd name="T24" fmla="*/ 0 w 48"/>
                <a:gd name="T25" fmla="*/ 9 h 71"/>
                <a:gd name="T26" fmla="*/ 8 w 48"/>
                <a:gd name="T27" fmla="*/ 18 h 71"/>
                <a:gd name="T28" fmla="*/ 17 w 48"/>
                <a:gd name="T29" fmla="*/ 44 h 71"/>
                <a:gd name="T30" fmla="*/ 25 w 48"/>
                <a:gd name="T31" fmla="*/ 79 h 71"/>
                <a:gd name="T32" fmla="*/ 32 w 48"/>
                <a:gd name="T33" fmla="*/ 70 h 71"/>
                <a:gd name="T34" fmla="*/ 32 w 48"/>
                <a:gd name="T35" fmla="*/ 61 h 71"/>
                <a:gd name="T36" fmla="*/ 41 w 48"/>
                <a:gd name="T37" fmla="*/ 53 h 71"/>
                <a:gd name="T38" fmla="*/ 49 w 48"/>
                <a:gd name="T39" fmla="*/ 53 h 71"/>
                <a:gd name="T40" fmla="*/ 49 w 48"/>
                <a:gd name="T41" fmla="*/ 44 h 71"/>
                <a:gd name="T42" fmla="*/ 49 w 48"/>
                <a:gd name="T43" fmla="*/ 35 h 71"/>
                <a:gd name="T44" fmla="*/ 41 w 48"/>
                <a:gd name="T45" fmla="*/ 26 h 71"/>
                <a:gd name="T46" fmla="*/ 41 w 48"/>
                <a:gd name="T47" fmla="*/ 9 h 71"/>
                <a:gd name="T48" fmla="*/ 32 w 48"/>
                <a:gd name="T49" fmla="*/ 9 h 71"/>
                <a:gd name="T50" fmla="*/ 25 w 48"/>
                <a:gd name="T51" fmla="*/ 9 h 71"/>
                <a:gd name="T52" fmla="*/ 8 w 48"/>
                <a:gd name="T53" fmla="*/ 0 h 71"/>
                <a:gd name="T54" fmla="*/ 0 w 48"/>
                <a:gd name="T55" fmla="*/ 0 h 71"/>
                <a:gd name="T56" fmla="*/ 0 w 48"/>
                <a:gd name="T57" fmla="*/ 9 h 71"/>
                <a:gd name="T58" fmla="*/ 8 w 48"/>
                <a:gd name="T59" fmla="*/ 18 h 71"/>
                <a:gd name="T60" fmla="*/ 17 w 48"/>
                <a:gd name="T61" fmla="*/ 44 h 71"/>
                <a:gd name="T62" fmla="*/ 25 w 48"/>
                <a:gd name="T63" fmla="*/ 79 h 7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48"/>
                <a:gd name="T97" fmla="*/ 0 h 71"/>
                <a:gd name="T98" fmla="*/ 48 w 48"/>
                <a:gd name="T99" fmla="*/ 71 h 7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48" h="71">
                  <a:moveTo>
                    <a:pt x="24" y="70"/>
                  </a:moveTo>
                  <a:lnTo>
                    <a:pt x="31" y="62"/>
                  </a:lnTo>
                  <a:lnTo>
                    <a:pt x="31" y="54"/>
                  </a:lnTo>
                  <a:lnTo>
                    <a:pt x="39" y="47"/>
                  </a:lnTo>
                  <a:lnTo>
                    <a:pt x="47" y="47"/>
                  </a:lnTo>
                  <a:lnTo>
                    <a:pt x="47" y="39"/>
                  </a:lnTo>
                  <a:lnTo>
                    <a:pt x="39" y="23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16" y="39"/>
                  </a:lnTo>
                  <a:lnTo>
                    <a:pt x="24" y="70"/>
                  </a:lnTo>
                  <a:lnTo>
                    <a:pt x="31" y="62"/>
                  </a:lnTo>
                  <a:lnTo>
                    <a:pt x="31" y="54"/>
                  </a:lnTo>
                  <a:lnTo>
                    <a:pt x="39" y="47"/>
                  </a:lnTo>
                  <a:lnTo>
                    <a:pt x="47" y="47"/>
                  </a:lnTo>
                  <a:lnTo>
                    <a:pt x="47" y="39"/>
                  </a:lnTo>
                  <a:lnTo>
                    <a:pt x="47" y="31"/>
                  </a:lnTo>
                  <a:lnTo>
                    <a:pt x="39" y="23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24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16" y="39"/>
                  </a:lnTo>
                  <a:lnTo>
                    <a:pt x="24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48" name="Freeform 1375"/>
            <p:cNvSpPr>
              <a:spLocks/>
            </p:cNvSpPr>
            <p:nvPr/>
          </p:nvSpPr>
          <p:spPr bwMode="auto">
            <a:xfrm>
              <a:off x="3066" y="1618"/>
              <a:ext cx="276" cy="203"/>
            </a:xfrm>
            <a:custGeom>
              <a:avLst/>
              <a:gdLst>
                <a:gd name="T0" fmla="*/ 71 w 265"/>
                <a:gd name="T1" fmla="*/ 110 h 179"/>
                <a:gd name="T2" fmla="*/ 31 w 265"/>
                <a:gd name="T3" fmla="*/ 118 h 179"/>
                <a:gd name="T4" fmla="*/ 0 w 265"/>
                <a:gd name="T5" fmla="*/ 101 h 179"/>
                <a:gd name="T6" fmla="*/ 8 w 265"/>
                <a:gd name="T7" fmla="*/ 85 h 179"/>
                <a:gd name="T8" fmla="*/ 8 w 265"/>
                <a:gd name="T9" fmla="*/ 67 h 179"/>
                <a:gd name="T10" fmla="*/ 17 w 265"/>
                <a:gd name="T11" fmla="*/ 25 h 179"/>
                <a:gd name="T12" fmla="*/ 40 w 265"/>
                <a:gd name="T13" fmla="*/ 17 h 179"/>
                <a:gd name="T14" fmla="*/ 71 w 265"/>
                <a:gd name="T15" fmla="*/ 17 h 179"/>
                <a:gd name="T16" fmla="*/ 86 w 265"/>
                <a:gd name="T17" fmla="*/ 25 h 179"/>
                <a:gd name="T18" fmla="*/ 102 w 265"/>
                <a:gd name="T19" fmla="*/ 25 h 179"/>
                <a:gd name="T20" fmla="*/ 126 w 265"/>
                <a:gd name="T21" fmla="*/ 25 h 179"/>
                <a:gd name="T22" fmla="*/ 133 w 265"/>
                <a:gd name="T23" fmla="*/ 17 h 179"/>
                <a:gd name="T24" fmla="*/ 150 w 265"/>
                <a:gd name="T25" fmla="*/ 9 h 179"/>
                <a:gd name="T26" fmla="*/ 181 w 265"/>
                <a:gd name="T27" fmla="*/ 0 h 179"/>
                <a:gd name="T28" fmla="*/ 190 w 265"/>
                <a:gd name="T29" fmla="*/ 25 h 179"/>
                <a:gd name="T30" fmla="*/ 204 w 265"/>
                <a:gd name="T31" fmla="*/ 34 h 179"/>
                <a:gd name="T32" fmla="*/ 221 w 265"/>
                <a:gd name="T33" fmla="*/ 51 h 179"/>
                <a:gd name="T34" fmla="*/ 235 w 265"/>
                <a:gd name="T35" fmla="*/ 51 h 179"/>
                <a:gd name="T36" fmla="*/ 252 w 265"/>
                <a:gd name="T37" fmla="*/ 59 h 179"/>
                <a:gd name="T38" fmla="*/ 275 w 265"/>
                <a:gd name="T39" fmla="*/ 76 h 179"/>
                <a:gd name="T40" fmla="*/ 275 w 265"/>
                <a:gd name="T41" fmla="*/ 92 h 179"/>
                <a:gd name="T42" fmla="*/ 275 w 265"/>
                <a:gd name="T43" fmla="*/ 110 h 179"/>
                <a:gd name="T44" fmla="*/ 259 w 265"/>
                <a:gd name="T45" fmla="*/ 118 h 179"/>
                <a:gd name="T46" fmla="*/ 252 w 265"/>
                <a:gd name="T47" fmla="*/ 126 h 179"/>
                <a:gd name="T48" fmla="*/ 212 w 265"/>
                <a:gd name="T49" fmla="*/ 152 h 179"/>
                <a:gd name="T50" fmla="*/ 196 w 265"/>
                <a:gd name="T51" fmla="*/ 152 h 179"/>
                <a:gd name="T52" fmla="*/ 196 w 265"/>
                <a:gd name="T53" fmla="*/ 168 h 179"/>
                <a:gd name="T54" fmla="*/ 181 w 265"/>
                <a:gd name="T55" fmla="*/ 152 h 179"/>
                <a:gd name="T56" fmla="*/ 181 w 265"/>
                <a:gd name="T57" fmla="*/ 168 h 179"/>
                <a:gd name="T58" fmla="*/ 196 w 265"/>
                <a:gd name="T59" fmla="*/ 168 h 179"/>
                <a:gd name="T60" fmla="*/ 221 w 265"/>
                <a:gd name="T61" fmla="*/ 177 h 179"/>
                <a:gd name="T62" fmla="*/ 204 w 265"/>
                <a:gd name="T63" fmla="*/ 186 h 179"/>
                <a:gd name="T64" fmla="*/ 173 w 265"/>
                <a:gd name="T65" fmla="*/ 193 h 179"/>
                <a:gd name="T66" fmla="*/ 157 w 265"/>
                <a:gd name="T67" fmla="*/ 177 h 179"/>
                <a:gd name="T68" fmla="*/ 173 w 265"/>
                <a:gd name="T69" fmla="*/ 160 h 179"/>
                <a:gd name="T70" fmla="*/ 150 w 265"/>
                <a:gd name="T71" fmla="*/ 152 h 179"/>
                <a:gd name="T72" fmla="*/ 157 w 265"/>
                <a:gd name="T73" fmla="*/ 152 h 179"/>
                <a:gd name="T74" fmla="*/ 133 w 265"/>
                <a:gd name="T75" fmla="*/ 152 h 179"/>
                <a:gd name="T76" fmla="*/ 119 w 265"/>
                <a:gd name="T77" fmla="*/ 152 h 179"/>
                <a:gd name="T78" fmla="*/ 119 w 265"/>
                <a:gd name="T79" fmla="*/ 168 h 179"/>
                <a:gd name="T80" fmla="*/ 110 w 265"/>
                <a:gd name="T81" fmla="*/ 177 h 179"/>
                <a:gd name="T82" fmla="*/ 102 w 265"/>
                <a:gd name="T83" fmla="*/ 168 h 179"/>
                <a:gd name="T84" fmla="*/ 110 w 265"/>
                <a:gd name="T85" fmla="*/ 152 h 179"/>
                <a:gd name="T86" fmla="*/ 119 w 265"/>
                <a:gd name="T87" fmla="*/ 143 h 179"/>
                <a:gd name="T88" fmla="*/ 110 w 265"/>
                <a:gd name="T89" fmla="*/ 126 h 179"/>
                <a:gd name="T90" fmla="*/ 102 w 265"/>
                <a:gd name="T91" fmla="*/ 110 h 179"/>
                <a:gd name="T92" fmla="*/ 79 w 265"/>
                <a:gd name="T93" fmla="*/ 101 h 179"/>
                <a:gd name="T94" fmla="*/ 71 w 265"/>
                <a:gd name="T95" fmla="*/ 110 h 1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65"/>
                <a:gd name="T145" fmla="*/ 0 h 179"/>
                <a:gd name="T146" fmla="*/ 265 w 265"/>
                <a:gd name="T147" fmla="*/ 179 h 17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65" h="179">
                  <a:moveTo>
                    <a:pt x="68" y="97"/>
                  </a:moveTo>
                  <a:lnTo>
                    <a:pt x="68" y="97"/>
                  </a:lnTo>
                  <a:lnTo>
                    <a:pt x="38" y="104"/>
                  </a:lnTo>
                  <a:lnTo>
                    <a:pt x="30" y="104"/>
                  </a:lnTo>
                  <a:lnTo>
                    <a:pt x="8" y="104"/>
                  </a:lnTo>
                  <a:lnTo>
                    <a:pt x="0" y="89"/>
                  </a:lnTo>
                  <a:lnTo>
                    <a:pt x="0" y="75"/>
                  </a:lnTo>
                  <a:lnTo>
                    <a:pt x="8" y="75"/>
                  </a:lnTo>
                  <a:lnTo>
                    <a:pt x="8" y="67"/>
                  </a:lnTo>
                  <a:lnTo>
                    <a:pt x="8" y="59"/>
                  </a:lnTo>
                  <a:lnTo>
                    <a:pt x="23" y="45"/>
                  </a:lnTo>
                  <a:lnTo>
                    <a:pt x="16" y="22"/>
                  </a:lnTo>
                  <a:lnTo>
                    <a:pt x="30" y="15"/>
                  </a:lnTo>
                  <a:lnTo>
                    <a:pt x="38" y="15"/>
                  </a:lnTo>
                  <a:lnTo>
                    <a:pt x="53" y="8"/>
                  </a:lnTo>
                  <a:lnTo>
                    <a:pt x="68" y="15"/>
                  </a:lnTo>
                  <a:lnTo>
                    <a:pt x="76" y="22"/>
                  </a:lnTo>
                  <a:lnTo>
                    <a:pt x="83" y="22"/>
                  </a:lnTo>
                  <a:lnTo>
                    <a:pt x="91" y="22"/>
                  </a:lnTo>
                  <a:lnTo>
                    <a:pt x="98" y="22"/>
                  </a:lnTo>
                  <a:lnTo>
                    <a:pt x="106" y="22"/>
                  </a:lnTo>
                  <a:lnTo>
                    <a:pt x="121" y="22"/>
                  </a:lnTo>
                  <a:lnTo>
                    <a:pt x="128" y="22"/>
                  </a:lnTo>
                  <a:lnTo>
                    <a:pt x="128" y="15"/>
                  </a:lnTo>
                  <a:lnTo>
                    <a:pt x="128" y="8"/>
                  </a:lnTo>
                  <a:lnTo>
                    <a:pt x="144" y="8"/>
                  </a:lnTo>
                  <a:lnTo>
                    <a:pt x="151" y="0"/>
                  </a:lnTo>
                  <a:lnTo>
                    <a:pt x="174" y="0"/>
                  </a:lnTo>
                  <a:lnTo>
                    <a:pt x="182" y="15"/>
                  </a:lnTo>
                  <a:lnTo>
                    <a:pt x="182" y="22"/>
                  </a:lnTo>
                  <a:lnTo>
                    <a:pt x="188" y="30"/>
                  </a:lnTo>
                  <a:lnTo>
                    <a:pt x="196" y="30"/>
                  </a:lnTo>
                  <a:lnTo>
                    <a:pt x="196" y="45"/>
                  </a:lnTo>
                  <a:lnTo>
                    <a:pt x="212" y="45"/>
                  </a:lnTo>
                  <a:lnTo>
                    <a:pt x="212" y="52"/>
                  </a:lnTo>
                  <a:lnTo>
                    <a:pt x="226" y="45"/>
                  </a:lnTo>
                  <a:lnTo>
                    <a:pt x="234" y="59"/>
                  </a:lnTo>
                  <a:lnTo>
                    <a:pt x="242" y="52"/>
                  </a:lnTo>
                  <a:lnTo>
                    <a:pt x="249" y="59"/>
                  </a:lnTo>
                  <a:lnTo>
                    <a:pt x="264" y="67"/>
                  </a:lnTo>
                  <a:lnTo>
                    <a:pt x="264" y="75"/>
                  </a:lnTo>
                  <a:lnTo>
                    <a:pt x="264" y="81"/>
                  </a:lnTo>
                  <a:lnTo>
                    <a:pt x="264" y="89"/>
                  </a:lnTo>
                  <a:lnTo>
                    <a:pt x="264" y="97"/>
                  </a:lnTo>
                  <a:lnTo>
                    <a:pt x="264" y="104"/>
                  </a:lnTo>
                  <a:lnTo>
                    <a:pt x="249" y="104"/>
                  </a:lnTo>
                  <a:lnTo>
                    <a:pt x="242" y="104"/>
                  </a:lnTo>
                  <a:lnTo>
                    <a:pt x="242" y="111"/>
                  </a:lnTo>
                  <a:lnTo>
                    <a:pt x="242" y="119"/>
                  </a:lnTo>
                  <a:lnTo>
                    <a:pt x="204" y="134"/>
                  </a:lnTo>
                  <a:lnTo>
                    <a:pt x="196" y="141"/>
                  </a:lnTo>
                  <a:lnTo>
                    <a:pt x="188" y="134"/>
                  </a:lnTo>
                  <a:lnTo>
                    <a:pt x="188" y="141"/>
                  </a:lnTo>
                  <a:lnTo>
                    <a:pt x="188" y="148"/>
                  </a:lnTo>
                  <a:lnTo>
                    <a:pt x="182" y="141"/>
                  </a:lnTo>
                  <a:lnTo>
                    <a:pt x="174" y="134"/>
                  </a:lnTo>
                  <a:lnTo>
                    <a:pt x="174" y="141"/>
                  </a:lnTo>
                  <a:lnTo>
                    <a:pt x="174" y="148"/>
                  </a:lnTo>
                  <a:lnTo>
                    <a:pt x="182" y="148"/>
                  </a:lnTo>
                  <a:lnTo>
                    <a:pt x="188" y="148"/>
                  </a:lnTo>
                  <a:lnTo>
                    <a:pt x="188" y="156"/>
                  </a:lnTo>
                  <a:lnTo>
                    <a:pt x="212" y="156"/>
                  </a:lnTo>
                  <a:lnTo>
                    <a:pt x="212" y="164"/>
                  </a:lnTo>
                  <a:lnTo>
                    <a:pt x="196" y="164"/>
                  </a:lnTo>
                  <a:lnTo>
                    <a:pt x="174" y="178"/>
                  </a:lnTo>
                  <a:lnTo>
                    <a:pt x="166" y="170"/>
                  </a:lnTo>
                  <a:lnTo>
                    <a:pt x="166" y="164"/>
                  </a:lnTo>
                  <a:lnTo>
                    <a:pt x="151" y="156"/>
                  </a:lnTo>
                  <a:lnTo>
                    <a:pt x="174" y="148"/>
                  </a:lnTo>
                  <a:lnTo>
                    <a:pt x="166" y="141"/>
                  </a:lnTo>
                  <a:lnTo>
                    <a:pt x="144" y="141"/>
                  </a:lnTo>
                  <a:lnTo>
                    <a:pt x="144" y="134"/>
                  </a:lnTo>
                  <a:lnTo>
                    <a:pt x="136" y="134"/>
                  </a:lnTo>
                  <a:lnTo>
                    <a:pt x="151" y="134"/>
                  </a:lnTo>
                  <a:lnTo>
                    <a:pt x="144" y="126"/>
                  </a:lnTo>
                  <a:lnTo>
                    <a:pt x="128" y="134"/>
                  </a:lnTo>
                  <a:lnTo>
                    <a:pt x="121" y="141"/>
                  </a:lnTo>
                  <a:lnTo>
                    <a:pt x="114" y="134"/>
                  </a:lnTo>
                  <a:lnTo>
                    <a:pt x="121" y="141"/>
                  </a:lnTo>
                  <a:lnTo>
                    <a:pt x="114" y="148"/>
                  </a:lnTo>
                  <a:lnTo>
                    <a:pt x="106" y="148"/>
                  </a:lnTo>
                  <a:lnTo>
                    <a:pt x="106" y="156"/>
                  </a:lnTo>
                  <a:lnTo>
                    <a:pt x="91" y="156"/>
                  </a:lnTo>
                  <a:lnTo>
                    <a:pt x="98" y="148"/>
                  </a:lnTo>
                  <a:lnTo>
                    <a:pt x="98" y="141"/>
                  </a:lnTo>
                  <a:lnTo>
                    <a:pt x="106" y="134"/>
                  </a:lnTo>
                  <a:lnTo>
                    <a:pt x="114" y="134"/>
                  </a:lnTo>
                  <a:lnTo>
                    <a:pt x="114" y="126"/>
                  </a:lnTo>
                  <a:lnTo>
                    <a:pt x="114" y="119"/>
                  </a:lnTo>
                  <a:lnTo>
                    <a:pt x="106" y="111"/>
                  </a:lnTo>
                  <a:lnTo>
                    <a:pt x="106" y="97"/>
                  </a:lnTo>
                  <a:lnTo>
                    <a:pt x="98" y="97"/>
                  </a:lnTo>
                  <a:lnTo>
                    <a:pt x="91" y="97"/>
                  </a:lnTo>
                  <a:lnTo>
                    <a:pt x="76" y="89"/>
                  </a:lnTo>
                  <a:lnTo>
                    <a:pt x="68" y="89"/>
                  </a:lnTo>
                  <a:lnTo>
                    <a:pt x="68" y="9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49" name="Freeform 1376"/>
            <p:cNvSpPr>
              <a:spLocks/>
            </p:cNvSpPr>
            <p:nvPr/>
          </p:nvSpPr>
          <p:spPr bwMode="auto">
            <a:xfrm>
              <a:off x="3066" y="1618"/>
              <a:ext cx="284" cy="212"/>
            </a:xfrm>
            <a:custGeom>
              <a:avLst/>
              <a:gdLst>
                <a:gd name="T0" fmla="*/ 32 w 273"/>
                <a:gd name="T1" fmla="*/ 124 h 187"/>
                <a:gd name="T2" fmla="*/ 0 w 273"/>
                <a:gd name="T3" fmla="*/ 88 h 187"/>
                <a:gd name="T4" fmla="*/ 8 w 273"/>
                <a:gd name="T5" fmla="*/ 70 h 187"/>
                <a:gd name="T6" fmla="*/ 32 w 273"/>
                <a:gd name="T7" fmla="*/ 18 h 187"/>
                <a:gd name="T8" fmla="*/ 73 w 273"/>
                <a:gd name="T9" fmla="*/ 18 h 187"/>
                <a:gd name="T10" fmla="*/ 98 w 273"/>
                <a:gd name="T11" fmla="*/ 26 h 187"/>
                <a:gd name="T12" fmla="*/ 130 w 273"/>
                <a:gd name="T13" fmla="*/ 26 h 187"/>
                <a:gd name="T14" fmla="*/ 137 w 273"/>
                <a:gd name="T15" fmla="*/ 18 h 187"/>
                <a:gd name="T16" fmla="*/ 162 w 273"/>
                <a:gd name="T17" fmla="*/ 0 h 187"/>
                <a:gd name="T18" fmla="*/ 195 w 273"/>
                <a:gd name="T19" fmla="*/ 26 h 187"/>
                <a:gd name="T20" fmla="*/ 210 w 273"/>
                <a:gd name="T21" fmla="*/ 53 h 187"/>
                <a:gd name="T22" fmla="*/ 242 w 273"/>
                <a:gd name="T23" fmla="*/ 53 h 187"/>
                <a:gd name="T24" fmla="*/ 267 w 273"/>
                <a:gd name="T25" fmla="*/ 70 h 187"/>
                <a:gd name="T26" fmla="*/ 283 w 273"/>
                <a:gd name="T27" fmla="*/ 96 h 187"/>
                <a:gd name="T28" fmla="*/ 267 w 273"/>
                <a:gd name="T29" fmla="*/ 124 h 187"/>
                <a:gd name="T30" fmla="*/ 218 w 273"/>
                <a:gd name="T31" fmla="*/ 159 h 187"/>
                <a:gd name="T32" fmla="*/ 202 w 273"/>
                <a:gd name="T33" fmla="*/ 167 h 187"/>
                <a:gd name="T34" fmla="*/ 195 w 273"/>
                <a:gd name="T35" fmla="*/ 176 h 187"/>
                <a:gd name="T36" fmla="*/ 195 w 273"/>
                <a:gd name="T37" fmla="*/ 176 h 187"/>
                <a:gd name="T38" fmla="*/ 227 w 273"/>
                <a:gd name="T39" fmla="*/ 185 h 187"/>
                <a:gd name="T40" fmla="*/ 186 w 273"/>
                <a:gd name="T41" fmla="*/ 211 h 187"/>
                <a:gd name="T42" fmla="*/ 162 w 273"/>
                <a:gd name="T43" fmla="*/ 185 h 187"/>
                <a:gd name="T44" fmla="*/ 154 w 273"/>
                <a:gd name="T45" fmla="*/ 167 h 187"/>
                <a:gd name="T46" fmla="*/ 162 w 273"/>
                <a:gd name="T47" fmla="*/ 159 h 187"/>
                <a:gd name="T48" fmla="*/ 130 w 273"/>
                <a:gd name="T49" fmla="*/ 167 h 187"/>
                <a:gd name="T50" fmla="*/ 122 w 273"/>
                <a:gd name="T51" fmla="*/ 185 h 187"/>
                <a:gd name="T52" fmla="*/ 98 w 273"/>
                <a:gd name="T53" fmla="*/ 185 h 187"/>
                <a:gd name="T54" fmla="*/ 113 w 273"/>
                <a:gd name="T55" fmla="*/ 159 h 187"/>
                <a:gd name="T56" fmla="*/ 113 w 273"/>
                <a:gd name="T57" fmla="*/ 132 h 187"/>
                <a:gd name="T58" fmla="*/ 98 w 273"/>
                <a:gd name="T59" fmla="*/ 115 h 187"/>
                <a:gd name="T60" fmla="*/ 73 w 273"/>
                <a:gd name="T61" fmla="*/ 115 h 187"/>
                <a:gd name="T62" fmla="*/ 8 w 273"/>
                <a:gd name="T63" fmla="*/ 124 h 187"/>
                <a:gd name="T64" fmla="*/ 8 w 273"/>
                <a:gd name="T65" fmla="*/ 88 h 187"/>
                <a:gd name="T66" fmla="*/ 25 w 273"/>
                <a:gd name="T67" fmla="*/ 53 h 187"/>
                <a:gd name="T68" fmla="*/ 41 w 273"/>
                <a:gd name="T69" fmla="*/ 18 h 187"/>
                <a:gd name="T70" fmla="*/ 81 w 273"/>
                <a:gd name="T71" fmla="*/ 26 h 187"/>
                <a:gd name="T72" fmla="*/ 105 w 273"/>
                <a:gd name="T73" fmla="*/ 26 h 187"/>
                <a:gd name="T74" fmla="*/ 137 w 273"/>
                <a:gd name="T75" fmla="*/ 26 h 187"/>
                <a:gd name="T76" fmla="*/ 154 w 273"/>
                <a:gd name="T77" fmla="*/ 9 h 187"/>
                <a:gd name="T78" fmla="*/ 195 w 273"/>
                <a:gd name="T79" fmla="*/ 18 h 187"/>
                <a:gd name="T80" fmla="*/ 210 w 273"/>
                <a:gd name="T81" fmla="*/ 35 h 187"/>
                <a:gd name="T82" fmla="*/ 227 w 273"/>
                <a:gd name="T83" fmla="*/ 61 h 187"/>
                <a:gd name="T84" fmla="*/ 259 w 273"/>
                <a:gd name="T85" fmla="*/ 61 h 187"/>
                <a:gd name="T86" fmla="*/ 283 w 273"/>
                <a:gd name="T87" fmla="*/ 88 h 187"/>
                <a:gd name="T88" fmla="*/ 283 w 273"/>
                <a:gd name="T89" fmla="*/ 115 h 187"/>
                <a:gd name="T90" fmla="*/ 259 w 273"/>
                <a:gd name="T91" fmla="*/ 124 h 187"/>
                <a:gd name="T92" fmla="*/ 218 w 273"/>
                <a:gd name="T93" fmla="*/ 159 h 187"/>
                <a:gd name="T94" fmla="*/ 202 w 273"/>
                <a:gd name="T95" fmla="*/ 167 h 187"/>
                <a:gd name="T96" fmla="*/ 186 w 273"/>
                <a:gd name="T97" fmla="*/ 159 h 187"/>
                <a:gd name="T98" fmla="*/ 195 w 273"/>
                <a:gd name="T99" fmla="*/ 176 h 187"/>
                <a:gd name="T100" fmla="*/ 227 w 273"/>
                <a:gd name="T101" fmla="*/ 185 h 187"/>
                <a:gd name="T102" fmla="*/ 186 w 273"/>
                <a:gd name="T103" fmla="*/ 211 h 187"/>
                <a:gd name="T104" fmla="*/ 162 w 273"/>
                <a:gd name="T105" fmla="*/ 185 h 187"/>
                <a:gd name="T106" fmla="*/ 154 w 273"/>
                <a:gd name="T107" fmla="*/ 167 h 187"/>
                <a:gd name="T108" fmla="*/ 162 w 273"/>
                <a:gd name="T109" fmla="*/ 159 h 187"/>
                <a:gd name="T110" fmla="*/ 130 w 273"/>
                <a:gd name="T111" fmla="*/ 167 h 187"/>
                <a:gd name="T112" fmla="*/ 122 w 273"/>
                <a:gd name="T113" fmla="*/ 176 h 187"/>
                <a:gd name="T114" fmla="*/ 98 w 273"/>
                <a:gd name="T115" fmla="*/ 185 h 187"/>
                <a:gd name="T116" fmla="*/ 113 w 273"/>
                <a:gd name="T117" fmla="*/ 159 h 187"/>
                <a:gd name="T118" fmla="*/ 122 w 273"/>
                <a:gd name="T119" fmla="*/ 141 h 187"/>
                <a:gd name="T120" fmla="*/ 105 w 273"/>
                <a:gd name="T121" fmla="*/ 115 h 187"/>
                <a:gd name="T122" fmla="*/ 73 w 273"/>
                <a:gd name="T123" fmla="*/ 105 h 1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73"/>
                <a:gd name="T187" fmla="*/ 0 h 187"/>
                <a:gd name="T188" fmla="*/ 273 w 273"/>
                <a:gd name="T189" fmla="*/ 187 h 18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73" h="187">
                  <a:moveTo>
                    <a:pt x="39" y="109"/>
                  </a:moveTo>
                  <a:lnTo>
                    <a:pt x="39" y="109"/>
                  </a:lnTo>
                  <a:lnTo>
                    <a:pt x="31" y="109"/>
                  </a:lnTo>
                  <a:lnTo>
                    <a:pt x="8" y="109"/>
                  </a:lnTo>
                  <a:lnTo>
                    <a:pt x="0" y="93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8" y="70"/>
                  </a:lnTo>
                  <a:lnTo>
                    <a:pt x="8" y="62"/>
                  </a:lnTo>
                  <a:lnTo>
                    <a:pt x="24" y="47"/>
                  </a:lnTo>
                  <a:lnTo>
                    <a:pt x="16" y="23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55" y="16"/>
                  </a:lnTo>
                  <a:lnTo>
                    <a:pt x="70" y="16"/>
                  </a:lnTo>
                  <a:lnTo>
                    <a:pt x="78" y="23"/>
                  </a:lnTo>
                  <a:lnTo>
                    <a:pt x="86" y="23"/>
                  </a:lnTo>
                  <a:lnTo>
                    <a:pt x="94" y="23"/>
                  </a:lnTo>
                  <a:lnTo>
                    <a:pt x="101" y="23"/>
                  </a:lnTo>
                  <a:lnTo>
                    <a:pt x="109" y="23"/>
                  </a:lnTo>
                  <a:lnTo>
                    <a:pt x="125" y="23"/>
                  </a:lnTo>
                  <a:lnTo>
                    <a:pt x="125" y="31"/>
                  </a:lnTo>
                  <a:lnTo>
                    <a:pt x="132" y="23"/>
                  </a:lnTo>
                  <a:lnTo>
                    <a:pt x="132" y="16"/>
                  </a:lnTo>
                  <a:lnTo>
                    <a:pt x="132" y="8"/>
                  </a:lnTo>
                  <a:lnTo>
                    <a:pt x="148" y="8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87" y="16"/>
                  </a:lnTo>
                  <a:lnTo>
                    <a:pt x="187" y="23"/>
                  </a:lnTo>
                  <a:lnTo>
                    <a:pt x="194" y="31"/>
                  </a:lnTo>
                  <a:lnTo>
                    <a:pt x="202" y="31"/>
                  </a:lnTo>
                  <a:lnTo>
                    <a:pt x="202" y="47"/>
                  </a:lnTo>
                  <a:lnTo>
                    <a:pt x="218" y="47"/>
                  </a:lnTo>
                  <a:lnTo>
                    <a:pt x="218" y="54"/>
                  </a:lnTo>
                  <a:lnTo>
                    <a:pt x="233" y="47"/>
                  </a:lnTo>
                  <a:lnTo>
                    <a:pt x="241" y="62"/>
                  </a:lnTo>
                  <a:lnTo>
                    <a:pt x="249" y="54"/>
                  </a:lnTo>
                  <a:lnTo>
                    <a:pt x="257" y="62"/>
                  </a:lnTo>
                  <a:lnTo>
                    <a:pt x="272" y="70"/>
                  </a:lnTo>
                  <a:lnTo>
                    <a:pt x="272" y="78"/>
                  </a:lnTo>
                  <a:lnTo>
                    <a:pt x="272" y="85"/>
                  </a:lnTo>
                  <a:lnTo>
                    <a:pt x="272" y="101"/>
                  </a:lnTo>
                  <a:lnTo>
                    <a:pt x="272" y="109"/>
                  </a:lnTo>
                  <a:lnTo>
                    <a:pt x="257" y="109"/>
                  </a:lnTo>
                  <a:lnTo>
                    <a:pt x="249" y="116"/>
                  </a:lnTo>
                  <a:lnTo>
                    <a:pt x="249" y="124"/>
                  </a:lnTo>
                  <a:lnTo>
                    <a:pt x="210" y="140"/>
                  </a:lnTo>
                  <a:lnTo>
                    <a:pt x="202" y="147"/>
                  </a:lnTo>
                  <a:lnTo>
                    <a:pt x="194" y="140"/>
                  </a:lnTo>
                  <a:lnTo>
                    <a:pt x="194" y="147"/>
                  </a:lnTo>
                  <a:lnTo>
                    <a:pt x="194" y="155"/>
                  </a:lnTo>
                  <a:lnTo>
                    <a:pt x="187" y="147"/>
                  </a:lnTo>
                  <a:lnTo>
                    <a:pt x="187" y="155"/>
                  </a:lnTo>
                  <a:lnTo>
                    <a:pt x="179" y="147"/>
                  </a:lnTo>
                  <a:lnTo>
                    <a:pt x="179" y="155"/>
                  </a:lnTo>
                  <a:lnTo>
                    <a:pt x="187" y="155"/>
                  </a:lnTo>
                  <a:lnTo>
                    <a:pt x="194" y="155"/>
                  </a:lnTo>
                  <a:lnTo>
                    <a:pt x="194" y="163"/>
                  </a:lnTo>
                  <a:lnTo>
                    <a:pt x="218" y="163"/>
                  </a:lnTo>
                  <a:lnTo>
                    <a:pt x="218" y="171"/>
                  </a:lnTo>
                  <a:lnTo>
                    <a:pt x="202" y="171"/>
                  </a:lnTo>
                  <a:lnTo>
                    <a:pt x="179" y="186"/>
                  </a:lnTo>
                  <a:lnTo>
                    <a:pt x="171" y="186"/>
                  </a:lnTo>
                  <a:lnTo>
                    <a:pt x="171" y="171"/>
                  </a:lnTo>
                  <a:lnTo>
                    <a:pt x="156" y="163"/>
                  </a:lnTo>
                  <a:lnTo>
                    <a:pt x="179" y="155"/>
                  </a:lnTo>
                  <a:lnTo>
                    <a:pt x="171" y="147"/>
                  </a:lnTo>
                  <a:lnTo>
                    <a:pt x="148" y="147"/>
                  </a:lnTo>
                  <a:lnTo>
                    <a:pt x="148" y="140"/>
                  </a:lnTo>
                  <a:lnTo>
                    <a:pt x="140" y="140"/>
                  </a:lnTo>
                  <a:lnTo>
                    <a:pt x="156" y="140"/>
                  </a:lnTo>
                  <a:lnTo>
                    <a:pt x="148" y="132"/>
                  </a:lnTo>
                  <a:lnTo>
                    <a:pt x="132" y="140"/>
                  </a:lnTo>
                  <a:lnTo>
                    <a:pt x="125" y="147"/>
                  </a:lnTo>
                  <a:lnTo>
                    <a:pt x="117" y="140"/>
                  </a:lnTo>
                  <a:lnTo>
                    <a:pt x="125" y="147"/>
                  </a:lnTo>
                  <a:lnTo>
                    <a:pt x="117" y="163"/>
                  </a:lnTo>
                  <a:lnTo>
                    <a:pt x="109" y="155"/>
                  </a:lnTo>
                  <a:lnTo>
                    <a:pt x="109" y="163"/>
                  </a:lnTo>
                  <a:lnTo>
                    <a:pt x="94" y="163"/>
                  </a:lnTo>
                  <a:lnTo>
                    <a:pt x="101" y="155"/>
                  </a:lnTo>
                  <a:lnTo>
                    <a:pt x="101" y="147"/>
                  </a:lnTo>
                  <a:lnTo>
                    <a:pt x="109" y="140"/>
                  </a:lnTo>
                  <a:lnTo>
                    <a:pt x="117" y="140"/>
                  </a:lnTo>
                  <a:lnTo>
                    <a:pt x="117" y="132"/>
                  </a:lnTo>
                  <a:lnTo>
                    <a:pt x="109" y="116"/>
                  </a:lnTo>
                  <a:lnTo>
                    <a:pt x="109" y="109"/>
                  </a:lnTo>
                  <a:lnTo>
                    <a:pt x="101" y="101"/>
                  </a:lnTo>
                  <a:lnTo>
                    <a:pt x="94" y="101"/>
                  </a:lnTo>
                  <a:lnTo>
                    <a:pt x="78" y="93"/>
                  </a:lnTo>
                  <a:lnTo>
                    <a:pt x="70" y="93"/>
                  </a:lnTo>
                  <a:lnTo>
                    <a:pt x="70" y="101"/>
                  </a:lnTo>
                  <a:lnTo>
                    <a:pt x="39" y="109"/>
                  </a:lnTo>
                  <a:lnTo>
                    <a:pt x="31" y="109"/>
                  </a:lnTo>
                  <a:lnTo>
                    <a:pt x="8" y="109"/>
                  </a:lnTo>
                  <a:lnTo>
                    <a:pt x="0" y="93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8" y="70"/>
                  </a:lnTo>
                  <a:lnTo>
                    <a:pt x="8" y="62"/>
                  </a:lnTo>
                  <a:lnTo>
                    <a:pt x="24" y="47"/>
                  </a:lnTo>
                  <a:lnTo>
                    <a:pt x="16" y="23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55" y="8"/>
                  </a:lnTo>
                  <a:lnTo>
                    <a:pt x="70" y="16"/>
                  </a:lnTo>
                  <a:lnTo>
                    <a:pt x="78" y="23"/>
                  </a:lnTo>
                  <a:lnTo>
                    <a:pt x="86" y="23"/>
                  </a:lnTo>
                  <a:lnTo>
                    <a:pt x="94" y="23"/>
                  </a:lnTo>
                  <a:lnTo>
                    <a:pt x="101" y="23"/>
                  </a:lnTo>
                  <a:lnTo>
                    <a:pt x="109" y="23"/>
                  </a:lnTo>
                  <a:lnTo>
                    <a:pt x="125" y="23"/>
                  </a:lnTo>
                  <a:lnTo>
                    <a:pt x="132" y="23"/>
                  </a:lnTo>
                  <a:lnTo>
                    <a:pt x="132" y="16"/>
                  </a:lnTo>
                  <a:lnTo>
                    <a:pt x="132" y="8"/>
                  </a:lnTo>
                  <a:lnTo>
                    <a:pt x="148" y="8"/>
                  </a:lnTo>
                  <a:lnTo>
                    <a:pt x="156" y="0"/>
                  </a:lnTo>
                  <a:lnTo>
                    <a:pt x="179" y="0"/>
                  </a:lnTo>
                  <a:lnTo>
                    <a:pt x="187" y="16"/>
                  </a:lnTo>
                  <a:lnTo>
                    <a:pt x="187" y="23"/>
                  </a:lnTo>
                  <a:lnTo>
                    <a:pt x="194" y="31"/>
                  </a:lnTo>
                  <a:lnTo>
                    <a:pt x="202" y="31"/>
                  </a:lnTo>
                  <a:lnTo>
                    <a:pt x="202" y="47"/>
                  </a:lnTo>
                  <a:lnTo>
                    <a:pt x="218" y="47"/>
                  </a:lnTo>
                  <a:lnTo>
                    <a:pt x="218" y="54"/>
                  </a:lnTo>
                  <a:lnTo>
                    <a:pt x="233" y="47"/>
                  </a:lnTo>
                  <a:lnTo>
                    <a:pt x="241" y="62"/>
                  </a:lnTo>
                  <a:lnTo>
                    <a:pt x="249" y="54"/>
                  </a:lnTo>
                  <a:lnTo>
                    <a:pt x="257" y="62"/>
                  </a:lnTo>
                  <a:lnTo>
                    <a:pt x="272" y="70"/>
                  </a:lnTo>
                  <a:lnTo>
                    <a:pt x="272" y="78"/>
                  </a:lnTo>
                  <a:lnTo>
                    <a:pt x="272" y="85"/>
                  </a:lnTo>
                  <a:lnTo>
                    <a:pt x="272" y="93"/>
                  </a:lnTo>
                  <a:lnTo>
                    <a:pt x="272" y="101"/>
                  </a:lnTo>
                  <a:lnTo>
                    <a:pt x="272" y="109"/>
                  </a:lnTo>
                  <a:lnTo>
                    <a:pt x="257" y="109"/>
                  </a:lnTo>
                  <a:lnTo>
                    <a:pt x="249" y="109"/>
                  </a:lnTo>
                  <a:lnTo>
                    <a:pt x="249" y="116"/>
                  </a:lnTo>
                  <a:lnTo>
                    <a:pt x="249" y="124"/>
                  </a:lnTo>
                  <a:lnTo>
                    <a:pt x="210" y="140"/>
                  </a:lnTo>
                  <a:lnTo>
                    <a:pt x="202" y="147"/>
                  </a:lnTo>
                  <a:lnTo>
                    <a:pt x="194" y="140"/>
                  </a:lnTo>
                  <a:lnTo>
                    <a:pt x="194" y="147"/>
                  </a:lnTo>
                  <a:lnTo>
                    <a:pt x="194" y="155"/>
                  </a:lnTo>
                  <a:lnTo>
                    <a:pt x="187" y="147"/>
                  </a:lnTo>
                  <a:lnTo>
                    <a:pt x="179" y="140"/>
                  </a:lnTo>
                  <a:lnTo>
                    <a:pt x="179" y="147"/>
                  </a:lnTo>
                  <a:lnTo>
                    <a:pt x="179" y="155"/>
                  </a:lnTo>
                  <a:lnTo>
                    <a:pt x="187" y="155"/>
                  </a:lnTo>
                  <a:lnTo>
                    <a:pt x="194" y="155"/>
                  </a:lnTo>
                  <a:lnTo>
                    <a:pt x="194" y="163"/>
                  </a:lnTo>
                  <a:lnTo>
                    <a:pt x="218" y="163"/>
                  </a:lnTo>
                  <a:lnTo>
                    <a:pt x="218" y="171"/>
                  </a:lnTo>
                  <a:lnTo>
                    <a:pt x="202" y="171"/>
                  </a:lnTo>
                  <a:lnTo>
                    <a:pt x="179" y="186"/>
                  </a:lnTo>
                  <a:lnTo>
                    <a:pt x="171" y="178"/>
                  </a:lnTo>
                  <a:lnTo>
                    <a:pt x="171" y="171"/>
                  </a:lnTo>
                  <a:lnTo>
                    <a:pt x="156" y="163"/>
                  </a:lnTo>
                  <a:lnTo>
                    <a:pt x="179" y="155"/>
                  </a:lnTo>
                  <a:lnTo>
                    <a:pt x="171" y="147"/>
                  </a:lnTo>
                  <a:lnTo>
                    <a:pt x="148" y="147"/>
                  </a:lnTo>
                  <a:lnTo>
                    <a:pt x="148" y="140"/>
                  </a:lnTo>
                  <a:lnTo>
                    <a:pt x="140" y="140"/>
                  </a:lnTo>
                  <a:lnTo>
                    <a:pt x="156" y="140"/>
                  </a:lnTo>
                  <a:lnTo>
                    <a:pt x="148" y="132"/>
                  </a:lnTo>
                  <a:lnTo>
                    <a:pt x="132" y="140"/>
                  </a:lnTo>
                  <a:lnTo>
                    <a:pt x="125" y="147"/>
                  </a:lnTo>
                  <a:lnTo>
                    <a:pt x="117" y="140"/>
                  </a:lnTo>
                  <a:lnTo>
                    <a:pt x="125" y="147"/>
                  </a:lnTo>
                  <a:lnTo>
                    <a:pt x="117" y="155"/>
                  </a:lnTo>
                  <a:lnTo>
                    <a:pt x="109" y="155"/>
                  </a:lnTo>
                  <a:lnTo>
                    <a:pt x="109" y="163"/>
                  </a:lnTo>
                  <a:lnTo>
                    <a:pt x="94" y="163"/>
                  </a:lnTo>
                  <a:lnTo>
                    <a:pt x="101" y="155"/>
                  </a:lnTo>
                  <a:lnTo>
                    <a:pt x="101" y="147"/>
                  </a:lnTo>
                  <a:lnTo>
                    <a:pt x="109" y="140"/>
                  </a:lnTo>
                  <a:lnTo>
                    <a:pt x="117" y="140"/>
                  </a:lnTo>
                  <a:lnTo>
                    <a:pt x="117" y="132"/>
                  </a:lnTo>
                  <a:lnTo>
                    <a:pt x="117" y="124"/>
                  </a:lnTo>
                  <a:lnTo>
                    <a:pt x="109" y="116"/>
                  </a:lnTo>
                  <a:lnTo>
                    <a:pt x="109" y="101"/>
                  </a:lnTo>
                  <a:lnTo>
                    <a:pt x="101" y="101"/>
                  </a:lnTo>
                  <a:lnTo>
                    <a:pt x="94" y="101"/>
                  </a:lnTo>
                  <a:lnTo>
                    <a:pt x="78" y="93"/>
                  </a:lnTo>
                  <a:lnTo>
                    <a:pt x="70" y="93"/>
                  </a:lnTo>
                  <a:lnTo>
                    <a:pt x="70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0" name="Freeform 1377"/>
            <p:cNvSpPr>
              <a:spLocks/>
            </p:cNvSpPr>
            <p:nvPr/>
          </p:nvSpPr>
          <p:spPr bwMode="auto">
            <a:xfrm>
              <a:off x="3405" y="1900"/>
              <a:ext cx="42" cy="45"/>
            </a:xfrm>
            <a:custGeom>
              <a:avLst/>
              <a:gdLst>
                <a:gd name="T0" fmla="*/ 0 w 40"/>
                <a:gd name="T1" fmla="*/ 8 h 40"/>
                <a:gd name="T2" fmla="*/ 0 w 40"/>
                <a:gd name="T3" fmla="*/ 8 h 40"/>
                <a:gd name="T4" fmla="*/ 14 w 40"/>
                <a:gd name="T5" fmla="*/ 0 h 40"/>
                <a:gd name="T6" fmla="*/ 21 w 40"/>
                <a:gd name="T7" fmla="*/ 0 h 40"/>
                <a:gd name="T8" fmla="*/ 21 w 40"/>
                <a:gd name="T9" fmla="*/ 8 h 40"/>
                <a:gd name="T10" fmla="*/ 27 w 40"/>
                <a:gd name="T11" fmla="*/ 8 h 40"/>
                <a:gd name="T12" fmla="*/ 27 w 40"/>
                <a:gd name="T13" fmla="*/ 15 h 40"/>
                <a:gd name="T14" fmla="*/ 34 w 40"/>
                <a:gd name="T15" fmla="*/ 23 h 40"/>
                <a:gd name="T16" fmla="*/ 27 w 40"/>
                <a:gd name="T17" fmla="*/ 29 h 40"/>
                <a:gd name="T18" fmla="*/ 34 w 40"/>
                <a:gd name="T19" fmla="*/ 29 h 40"/>
                <a:gd name="T20" fmla="*/ 41 w 40"/>
                <a:gd name="T21" fmla="*/ 29 h 40"/>
                <a:gd name="T22" fmla="*/ 41 w 40"/>
                <a:gd name="T23" fmla="*/ 36 h 40"/>
                <a:gd name="T24" fmla="*/ 41 w 40"/>
                <a:gd name="T25" fmla="*/ 44 h 40"/>
                <a:gd name="T26" fmla="*/ 34 w 40"/>
                <a:gd name="T27" fmla="*/ 44 h 40"/>
                <a:gd name="T28" fmla="*/ 27 w 40"/>
                <a:gd name="T29" fmla="*/ 36 h 40"/>
                <a:gd name="T30" fmla="*/ 21 w 40"/>
                <a:gd name="T31" fmla="*/ 29 h 40"/>
                <a:gd name="T32" fmla="*/ 14 w 40"/>
                <a:gd name="T33" fmla="*/ 29 h 40"/>
                <a:gd name="T34" fmla="*/ 0 w 40"/>
                <a:gd name="T35" fmla="*/ 23 h 40"/>
                <a:gd name="T36" fmla="*/ 0 w 40"/>
                <a:gd name="T37" fmla="*/ 8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40"/>
                <a:gd name="T59" fmla="*/ 40 w 40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40">
                  <a:moveTo>
                    <a:pt x="0" y="7"/>
                  </a:moveTo>
                  <a:lnTo>
                    <a:pt x="0" y="7"/>
                  </a:lnTo>
                  <a:lnTo>
                    <a:pt x="13" y="0"/>
                  </a:lnTo>
                  <a:lnTo>
                    <a:pt x="20" y="0"/>
                  </a:lnTo>
                  <a:lnTo>
                    <a:pt x="20" y="7"/>
                  </a:lnTo>
                  <a:lnTo>
                    <a:pt x="26" y="7"/>
                  </a:lnTo>
                  <a:lnTo>
                    <a:pt x="26" y="13"/>
                  </a:lnTo>
                  <a:lnTo>
                    <a:pt x="32" y="20"/>
                  </a:lnTo>
                  <a:lnTo>
                    <a:pt x="26" y="26"/>
                  </a:lnTo>
                  <a:lnTo>
                    <a:pt x="32" y="26"/>
                  </a:lnTo>
                  <a:lnTo>
                    <a:pt x="39" y="26"/>
                  </a:lnTo>
                  <a:lnTo>
                    <a:pt x="39" y="32"/>
                  </a:lnTo>
                  <a:lnTo>
                    <a:pt x="39" y="39"/>
                  </a:lnTo>
                  <a:lnTo>
                    <a:pt x="32" y="39"/>
                  </a:lnTo>
                  <a:lnTo>
                    <a:pt x="26" y="32"/>
                  </a:lnTo>
                  <a:lnTo>
                    <a:pt x="20" y="26"/>
                  </a:lnTo>
                  <a:lnTo>
                    <a:pt x="13" y="26"/>
                  </a:lnTo>
                  <a:lnTo>
                    <a:pt x="0" y="20"/>
                  </a:lnTo>
                  <a:lnTo>
                    <a:pt x="0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1" name="Freeform 1378"/>
            <p:cNvSpPr>
              <a:spLocks/>
            </p:cNvSpPr>
            <p:nvPr/>
          </p:nvSpPr>
          <p:spPr bwMode="auto">
            <a:xfrm>
              <a:off x="3405" y="1900"/>
              <a:ext cx="50" cy="54"/>
            </a:xfrm>
            <a:custGeom>
              <a:avLst/>
              <a:gdLst>
                <a:gd name="T0" fmla="*/ 17 w 48"/>
                <a:gd name="T1" fmla="*/ 0 h 48"/>
                <a:gd name="T2" fmla="*/ 25 w 48"/>
                <a:gd name="T3" fmla="*/ 0 h 48"/>
                <a:gd name="T4" fmla="*/ 25 w 48"/>
                <a:gd name="T5" fmla="*/ 9 h 48"/>
                <a:gd name="T6" fmla="*/ 32 w 48"/>
                <a:gd name="T7" fmla="*/ 9 h 48"/>
                <a:gd name="T8" fmla="*/ 32 w 48"/>
                <a:gd name="T9" fmla="*/ 18 h 48"/>
                <a:gd name="T10" fmla="*/ 41 w 48"/>
                <a:gd name="T11" fmla="*/ 27 h 48"/>
                <a:gd name="T12" fmla="*/ 32 w 48"/>
                <a:gd name="T13" fmla="*/ 35 h 48"/>
                <a:gd name="T14" fmla="*/ 41 w 48"/>
                <a:gd name="T15" fmla="*/ 35 h 48"/>
                <a:gd name="T16" fmla="*/ 49 w 48"/>
                <a:gd name="T17" fmla="*/ 35 h 48"/>
                <a:gd name="T18" fmla="*/ 49 w 48"/>
                <a:gd name="T19" fmla="*/ 44 h 48"/>
                <a:gd name="T20" fmla="*/ 49 w 48"/>
                <a:gd name="T21" fmla="*/ 53 h 48"/>
                <a:gd name="T22" fmla="*/ 41 w 48"/>
                <a:gd name="T23" fmla="*/ 53 h 48"/>
                <a:gd name="T24" fmla="*/ 32 w 48"/>
                <a:gd name="T25" fmla="*/ 44 h 48"/>
                <a:gd name="T26" fmla="*/ 25 w 48"/>
                <a:gd name="T27" fmla="*/ 35 h 48"/>
                <a:gd name="T28" fmla="*/ 17 w 48"/>
                <a:gd name="T29" fmla="*/ 35 h 48"/>
                <a:gd name="T30" fmla="*/ 0 w 48"/>
                <a:gd name="T31" fmla="*/ 27 h 48"/>
                <a:gd name="T32" fmla="*/ 0 w 48"/>
                <a:gd name="T33" fmla="*/ 9 h 48"/>
                <a:gd name="T34" fmla="*/ 17 w 48"/>
                <a:gd name="T35" fmla="*/ 0 h 48"/>
                <a:gd name="T36" fmla="*/ 25 w 48"/>
                <a:gd name="T37" fmla="*/ 0 h 48"/>
                <a:gd name="T38" fmla="*/ 25 w 48"/>
                <a:gd name="T39" fmla="*/ 9 h 48"/>
                <a:gd name="T40" fmla="*/ 32 w 48"/>
                <a:gd name="T41" fmla="*/ 9 h 48"/>
                <a:gd name="T42" fmla="*/ 32 w 48"/>
                <a:gd name="T43" fmla="*/ 18 h 48"/>
                <a:gd name="T44" fmla="*/ 41 w 48"/>
                <a:gd name="T45" fmla="*/ 27 h 48"/>
                <a:gd name="T46" fmla="*/ 32 w 48"/>
                <a:gd name="T47" fmla="*/ 35 h 48"/>
                <a:gd name="T48" fmla="*/ 41 w 48"/>
                <a:gd name="T49" fmla="*/ 35 h 48"/>
                <a:gd name="T50" fmla="*/ 49 w 48"/>
                <a:gd name="T51" fmla="*/ 35 h 48"/>
                <a:gd name="T52" fmla="*/ 49 w 48"/>
                <a:gd name="T53" fmla="*/ 44 h 48"/>
                <a:gd name="T54" fmla="*/ 49 w 48"/>
                <a:gd name="T55" fmla="*/ 53 h 48"/>
                <a:gd name="T56" fmla="*/ 41 w 48"/>
                <a:gd name="T57" fmla="*/ 53 h 48"/>
                <a:gd name="T58" fmla="*/ 32 w 48"/>
                <a:gd name="T59" fmla="*/ 44 h 48"/>
                <a:gd name="T60" fmla="*/ 25 w 48"/>
                <a:gd name="T61" fmla="*/ 35 h 48"/>
                <a:gd name="T62" fmla="*/ 17 w 48"/>
                <a:gd name="T63" fmla="*/ 35 h 48"/>
                <a:gd name="T64" fmla="*/ 0 w 48"/>
                <a:gd name="T65" fmla="*/ 27 h 48"/>
                <a:gd name="T66" fmla="*/ 0 w 48"/>
                <a:gd name="T67" fmla="*/ 9 h 4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8"/>
                <a:gd name="T103" fmla="*/ 0 h 48"/>
                <a:gd name="T104" fmla="*/ 48 w 48"/>
                <a:gd name="T105" fmla="*/ 48 h 4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8" h="48">
                  <a:moveTo>
                    <a:pt x="16" y="0"/>
                  </a:moveTo>
                  <a:lnTo>
                    <a:pt x="24" y="0"/>
                  </a:lnTo>
                  <a:lnTo>
                    <a:pt x="24" y="8"/>
                  </a:lnTo>
                  <a:lnTo>
                    <a:pt x="31" y="8"/>
                  </a:lnTo>
                  <a:lnTo>
                    <a:pt x="31" y="16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39" y="31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7"/>
                  </a:lnTo>
                  <a:lnTo>
                    <a:pt x="39" y="47"/>
                  </a:lnTo>
                  <a:lnTo>
                    <a:pt x="31" y="39"/>
                  </a:lnTo>
                  <a:lnTo>
                    <a:pt x="24" y="31"/>
                  </a:lnTo>
                  <a:lnTo>
                    <a:pt x="16" y="31"/>
                  </a:lnTo>
                  <a:lnTo>
                    <a:pt x="0" y="24"/>
                  </a:lnTo>
                  <a:lnTo>
                    <a:pt x="0" y="8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8"/>
                  </a:lnTo>
                  <a:lnTo>
                    <a:pt x="31" y="8"/>
                  </a:lnTo>
                  <a:lnTo>
                    <a:pt x="31" y="16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39" y="31"/>
                  </a:lnTo>
                  <a:lnTo>
                    <a:pt x="47" y="31"/>
                  </a:lnTo>
                  <a:lnTo>
                    <a:pt x="47" y="39"/>
                  </a:lnTo>
                  <a:lnTo>
                    <a:pt x="47" y="47"/>
                  </a:lnTo>
                  <a:lnTo>
                    <a:pt x="39" y="47"/>
                  </a:lnTo>
                  <a:lnTo>
                    <a:pt x="31" y="39"/>
                  </a:lnTo>
                  <a:lnTo>
                    <a:pt x="24" y="31"/>
                  </a:lnTo>
                  <a:lnTo>
                    <a:pt x="16" y="31"/>
                  </a:lnTo>
                  <a:lnTo>
                    <a:pt x="0" y="24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2" name="Freeform 1379"/>
            <p:cNvSpPr>
              <a:spLocks/>
            </p:cNvSpPr>
            <p:nvPr/>
          </p:nvSpPr>
          <p:spPr bwMode="auto">
            <a:xfrm>
              <a:off x="3422" y="1935"/>
              <a:ext cx="16" cy="10"/>
            </a:xfrm>
            <a:custGeom>
              <a:avLst/>
              <a:gdLst>
                <a:gd name="T0" fmla="*/ 0 w 16"/>
                <a:gd name="T1" fmla="*/ 0 h 9"/>
                <a:gd name="T2" fmla="*/ 0 w 16"/>
                <a:gd name="T3" fmla="*/ 0 h 9"/>
                <a:gd name="T4" fmla="*/ 5 w 16"/>
                <a:gd name="T5" fmla="*/ 0 h 9"/>
                <a:gd name="T6" fmla="*/ 10 w 16"/>
                <a:gd name="T7" fmla="*/ 4 h 9"/>
                <a:gd name="T8" fmla="*/ 15 w 16"/>
                <a:gd name="T9" fmla="*/ 9 h 9"/>
                <a:gd name="T10" fmla="*/ 10 w 16"/>
                <a:gd name="T11" fmla="*/ 9 h 9"/>
                <a:gd name="T12" fmla="*/ 0 w 16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6"/>
                <a:gd name="T22" fmla="*/ 0 h 9"/>
                <a:gd name="T23" fmla="*/ 16 w 16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6" h="9">
                  <a:moveTo>
                    <a:pt x="0" y="0"/>
                  </a:moveTo>
                  <a:lnTo>
                    <a:pt x="0" y="0"/>
                  </a:lnTo>
                  <a:lnTo>
                    <a:pt x="5" y="0"/>
                  </a:lnTo>
                  <a:lnTo>
                    <a:pt x="10" y="4"/>
                  </a:lnTo>
                  <a:lnTo>
                    <a:pt x="15" y="8"/>
                  </a:lnTo>
                  <a:lnTo>
                    <a:pt x="1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3" name="Freeform 1380"/>
            <p:cNvSpPr>
              <a:spLocks/>
            </p:cNvSpPr>
            <p:nvPr/>
          </p:nvSpPr>
          <p:spPr bwMode="auto">
            <a:xfrm>
              <a:off x="3422" y="1935"/>
              <a:ext cx="25" cy="19"/>
            </a:xfrm>
            <a:custGeom>
              <a:avLst/>
              <a:gdLst>
                <a:gd name="T0" fmla="*/ 8 w 24"/>
                <a:gd name="T1" fmla="*/ 0 h 17"/>
                <a:gd name="T2" fmla="*/ 8 w 24"/>
                <a:gd name="T3" fmla="*/ 0 h 17"/>
                <a:gd name="T4" fmla="*/ 16 w 24"/>
                <a:gd name="T5" fmla="*/ 9 h 17"/>
                <a:gd name="T6" fmla="*/ 24 w 24"/>
                <a:gd name="T7" fmla="*/ 18 h 17"/>
                <a:gd name="T8" fmla="*/ 16 w 24"/>
                <a:gd name="T9" fmla="*/ 18 h 17"/>
                <a:gd name="T10" fmla="*/ 0 w 24"/>
                <a:gd name="T11" fmla="*/ 0 h 17"/>
                <a:gd name="T12" fmla="*/ 8 w 24"/>
                <a:gd name="T13" fmla="*/ 0 h 17"/>
                <a:gd name="T14" fmla="*/ 16 w 24"/>
                <a:gd name="T15" fmla="*/ 9 h 17"/>
                <a:gd name="T16" fmla="*/ 24 w 24"/>
                <a:gd name="T17" fmla="*/ 18 h 17"/>
                <a:gd name="T18" fmla="*/ 16 w 24"/>
                <a:gd name="T19" fmla="*/ 18 h 17"/>
                <a:gd name="T20" fmla="*/ 0 w 24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4"/>
                <a:gd name="T34" fmla="*/ 0 h 17"/>
                <a:gd name="T35" fmla="*/ 24 w 24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4" h="17">
                  <a:moveTo>
                    <a:pt x="8" y="0"/>
                  </a:moveTo>
                  <a:lnTo>
                    <a:pt x="8" y="0"/>
                  </a:lnTo>
                  <a:lnTo>
                    <a:pt x="15" y="8"/>
                  </a:lnTo>
                  <a:lnTo>
                    <a:pt x="23" y="16"/>
                  </a:lnTo>
                  <a:lnTo>
                    <a:pt x="15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8"/>
                  </a:lnTo>
                  <a:lnTo>
                    <a:pt x="23" y="16"/>
                  </a:lnTo>
                  <a:lnTo>
                    <a:pt x="15" y="16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4" name="Freeform 1381"/>
            <p:cNvSpPr>
              <a:spLocks/>
            </p:cNvSpPr>
            <p:nvPr/>
          </p:nvSpPr>
          <p:spPr bwMode="auto">
            <a:xfrm>
              <a:off x="3430" y="1883"/>
              <a:ext cx="73" cy="71"/>
            </a:xfrm>
            <a:custGeom>
              <a:avLst/>
              <a:gdLst>
                <a:gd name="T0" fmla="*/ 22 w 70"/>
                <a:gd name="T1" fmla="*/ 62 h 63"/>
                <a:gd name="T2" fmla="*/ 22 w 70"/>
                <a:gd name="T3" fmla="*/ 62 h 63"/>
                <a:gd name="T4" fmla="*/ 22 w 70"/>
                <a:gd name="T5" fmla="*/ 54 h 63"/>
                <a:gd name="T6" fmla="*/ 22 w 70"/>
                <a:gd name="T7" fmla="*/ 46 h 63"/>
                <a:gd name="T8" fmla="*/ 14 w 70"/>
                <a:gd name="T9" fmla="*/ 46 h 63"/>
                <a:gd name="T10" fmla="*/ 6 w 70"/>
                <a:gd name="T11" fmla="*/ 46 h 63"/>
                <a:gd name="T12" fmla="*/ 14 w 70"/>
                <a:gd name="T13" fmla="*/ 39 h 63"/>
                <a:gd name="T14" fmla="*/ 6 w 70"/>
                <a:gd name="T15" fmla="*/ 30 h 63"/>
                <a:gd name="T16" fmla="*/ 6 w 70"/>
                <a:gd name="T17" fmla="*/ 23 h 63"/>
                <a:gd name="T18" fmla="*/ 0 w 70"/>
                <a:gd name="T19" fmla="*/ 23 h 63"/>
                <a:gd name="T20" fmla="*/ 0 w 70"/>
                <a:gd name="T21" fmla="*/ 15 h 63"/>
                <a:gd name="T22" fmla="*/ 6 w 70"/>
                <a:gd name="T23" fmla="*/ 15 h 63"/>
                <a:gd name="T24" fmla="*/ 22 w 70"/>
                <a:gd name="T25" fmla="*/ 15 h 63"/>
                <a:gd name="T26" fmla="*/ 14 w 70"/>
                <a:gd name="T27" fmla="*/ 8 h 63"/>
                <a:gd name="T28" fmla="*/ 22 w 70"/>
                <a:gd name="T29" fmla="*/ 0 h 63"/>
                <a:gd name="T30" fmla="*/ 29 w 70"/>
                <a:gd name="T31" fmla="*/ 8 h 63"/>
                <a:gd name="T32" fmla="*/ 29 w 70"/>
                <a:gd name="T33" fmla="*/ 15 h 63"/>
                <a:gd name="T34" fmla="*/ 43 w 70"/>
                <a:gd name="T35" fmla="*/ 15 h 63"/>
                <a:gd name="T36" fmla="*/ 50 w 70"/>
                <a:gd name="T37" fmla="*/ 8 h 63"/>
                <a:gd name="T38" fmla="*/ 50 w 70"/>
                <a:gd name="T39" fmla="*/ 15 h 63"/>
                <a:gd name="T40" fmla="*/ 65 w 70"/>
                <a:gd name="T41" fmla="*/ 30 h 63"/>
                <a:gd name="T42" fmla="*/ 72 w 70"/>
                <a:gd name="T43" fmla="*/ 30 h 63"/>
                <a:gd name="T44" fmla="*/ 72 w 70"/>
                <a:gd name="T45" fmla="*/ 39 h 63"/>
                <a:gd name="T46" fmla="*/ 65 w 70"/>
                <a:gd name="T47" fmla="*/ 30 h 63"/>
                <a:gd name="T48" fmla="*/ 65 w 70"/>
                <a:gd name="T49" fmla="*/ 39 h 63"/>
                <a:gd name="T50" fmla="*/ 58 w 70"/>
                <a:gd name="T51" fmla="*/ 62 h 63"/>
                <a:gd name="T52" fmla="*/ 50 w 70"/>
                <a:gd name="T53" fmla="*/ 62 h 63"/>
                <a:gd name="T54" fmla="*/ 50 w 70"/>
                <a:gd name="T55" fmla="*/ 70 h 63"/>
                <a:gd name="T56" fmla="*/ 43 w 70"/>
                <a:gd name="T57" fmla="*/ 62 h 63"/>
                <a:gd name="T58" fmla="*/ 43 w 70"/>
                <a:gd name="T59" fmla="*/ 54 h 63"/>
                <a:gd name="T60" fmla="*/ 35 w 70"/>
                <a:gd name="T61" fmla="*/ 46 h 63"/>
                <a:gd name="T62" fmla="*/ 29 w 70"/>
                <a:gd name="T63" fmla="*/ 54 h 63"/>
                <a:gd name="T64" fmla="*/ 22 w 70"/>
                <a:gd name="T65" fmla="*/ 62 h 6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0"/>
                <a:gd name="T100" fmla="*/ 0 h 63"/>
                <a:gd name="T101" fmla="*/ 70 w 70"/>
                <a:gd name="T102" fmla="*/ 63 h 6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0" h="63">
                  <a:moveTo>
                    <a:pt x="21" y="55"/>
                  </a:moveTo>
                  <a:lnTo>
                    <a:pt x="21" y="55"/>
                  </a:lnTo>
                  <a:lnTo>
                    <a:pt x="21" y="48"/>
                  </a:lnTo>
                  <a:lnTo>
                    <a:pt x="21" y="41"/>
                  </a:lnTo>
                  <a:lnTo>
                    <a:pt x="13" y="41"/>
                  </a:lnTo>
                  <a:lnTo>
                    <a:pt x="6" y="41"/>
                  </a:lnTo>
                  <a:lnTo>
                    <a:pt x="13" y="35"/>
                  </a:lnTo>
                  <a:lnTo>
                    <a:pt x="6" y="27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6" y="13"/>
                  </a:lnTo>
                  <a:lnTo>
                    <a:pt x="21" y="13"/>
                  </a:lnTo>
                  <a:lnTo>
                    <a:pt x="13" y="7"/>
                  </a:lnTo>
                  <a:lnTo>
                    <a:pt x="21" y="0"/>
                  </a:lnTo>
                  <a:lnTo>
                    <a:pt x="28" y="7"/>
                  </a:lnTo>
                  <a:lnTo>
                    <a:pt x="28" y="13"/>
                  </a:lnTo>
                  <a:lnTo>
                    <a:pt x="41" y="13"/>
                  </a:lnTo>
                  <a:lnTo>
                    <a:pt x="48" y="7"/>
                  </a:lnTo>
                  <a:lnTo>
                    <a:pt x="48" y="13"/>
                  </a:lnTo>
                  <a:lnTo>
                    <a:pt x="62" y="27"/>
                  </a:lnTo>
                  <a:lnTo>
                    <a:pt x="69" y="27"/>
                  </a:lnTo>
                  <a:lnTo>
                    <a:pt x="69" y="35"/>
                  </a:lnTo>
                  <a:lnTo>
                    <a:pt x="62" y="27"/>
                  </a:lnTo>
                  <a:lnTo>
                    <a:pt x="62" y="35"/>
                  </a:lnTo>
                  <a:lnTo>
                    <a:pt x="56" y="55"/>
                  </a:lnTo>
                  <a:lnTo>
                    <a:pt x="48" y="55"/>
                  </a:lnTo>
                  <a:lnTo>
                    <a:pt x="48" y="62"/>
                  </a:lnTo>
                  <a:lnTo>
                    <a:pt x="41" y="55"/>
                  </a:lnTo>
                  <a:lnTo>
                    <a:pt x="41" y="48"/>
                  </a:lnTo>
                  <a:lnTo>
                    <a:pt x="34" y="41"/>
                  </a:lnTo>
                  <a:lnTo>
                    <a:pt x="28" y="48"/>
                  </a:lnTo>
                  <a:lnTo>
                    <a:pt x="21" y="55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5" name="Freeform 1382"/>
            <p:cNvSpPr>
              <a:spLocks/>
            </p:cNvSpPr>
            <p:nvPr/>
          </p:nvSpPr>
          <p:spPr bwMode="auto">
            <a:xfrm>
              <a:off x="3430" y="1883"/>
              <a:ext cx="81" cy="81"/>
            </a:xfrm>
            <a:custGeom>
              <a:avLst/>
              <a:gdLst>
                <a:gd name="T0" fmla="*/ 24 w 78"/>
                <a:gd name="T1" fmla="*/ 71 h 71"/>
                <a:gd name="T2" fmla="*/ 24 w 78"/>
                <a:gd name="T3" fmla="*/ 62 h 71"/>
                <a:gd name="T4" fmla="*/ 24 w 78"/>
                <a:gd name="T5" fmla="*/ 52 h 71"/>
                <a:gd name="T6" fmla="*/ 16 w 78"/>
                <a:gd name="T7" fmla="*/ 52 h 71"/>
                <a:gd name="T8" fmla="*/ 7 w 78"/>
                <a:gd name="T9" fmla="*/ 52 h 71"/>
                <a:gd name="T10" fmla="*/ 16 w 78"/>
                <a:gd name="T11" fmla="*/ 44 h 71"/>
                <a:gd name="T12" fmla="*/ 7 w 78"/>
                <a:gd name="T13" fmla="*/ 35 h 71"/>
                <a:gd name="T14" fmla="*/ 7 w 78"/>
                <a:gd name="T15" fmla="*/ 26 h 71"/>
                <a:gd name="T16" fmla="*/ 0 w 78"/>
                <a:gd name="T17" fmla="*/ 26 h 71"/>
                <a:gd name="T18" fmla="*/ 0 w 78"/>
                <a:gd name="T19" fmla="*/ 17 h 71"/>
                <a:gd name="T20" fmla="*/ 7 w 78"/>
                <a:gd name="T21" fmla="*/ 17 h 71"/>
                <a:gd name="T22" fmla="*/ 24 w 78"/>
                <a:gd name="T23" fmla="*/ 17 h 71"/>
                <a:gd name="T24" fmla="*/ 16 w 78"/>
                <a:gd name="T25" fmla="*/ 9 h 71"/>
                <a:gd name="T26" fmla="*/ 24 w 78"/>
                <a:gd name="T27" fmla="*/ 0 h 71"/>
                <a:gd name="T28" fmla="*/ 32 w 78"/>
                <a:gd name="T29" fmla="*/ 9 h 71"/>
                <a:gd name="T30" fmla="*/ 32 w 78"/>
                <a:gd name="T31" fmla="*/ 17 h 71"/>
                <a:gd name="T32" fmla="*/ 48 w 78"/>
                <a:gd name="T33" fmla="*/ 17 h 71"/>
                <a:gd name="T34" fmla="*/ 56 w 78"/>
                <a:gd name="T35" fmla="*/ 9 h 71"/>
                <a:gd name="T36" fmla="*/ 56 w 78"/>
                <a:gd name="T37" fmla="*/ 17 h 71"/>
                <a:gd name="T38" fmla="*/ 72 w 78"/>
                <a:gd name="T39" fmla="*/ 35 h 71"/>
                <a:gd name="T40" fmla="*/ 80 w 78"/>
                <a:gd name="T41" fmla="*/ 35 h 71"/>
                <a:gd name="T42" fmla="*/ 80 w 78"/>
                <a:gd name="T43" fmla="*/ 44 h 71"/>
                <a:gd name="T44" fmla="*/ 72 w 78"/>
                <a:gd name="T45" fmla="*/ 44 h 71"/>
                <a:gd name="T46" fmla="*/ 64 w 78"/>
                <a:gd name="T47" fmla="*/ 71 h 71"/>
                <a:gd name="T48" fmla="*/ 56 w 78"/>
                <a:gd name="T49" fmla="*/ 71 h 71"/>
                <a:gd name="T50" fmla="*/ 56 w 78"/>
                <a:gd name="T51" fmla="*/ 80 h 71"/>
                <a:gd name="T52" fmla="*/ 48 w 78"/>
                <a:gd name="T53" fmla="*/ 80 h 71"/>
                <a:gd name="T54" fmla="*/ 48 w 78"/>
                <a:gd name="T55" fmla="*/ 71 h 71"/>
                <a:gd name="T56" fmla="*/ 48 w 78"/>
                <a:gd name="T57" fmla="*/ 62 h 71"/>
                <a:gd name="T58" fmla="*/ 39 w 78"/>
                <a:gd name="T59" fmla="*/ 62 h 71"/>
                <a:gd name="T60" fmla="*/ 32 w 78"/>
                <a:gd name="T61" fmla="*/ 62 h 71"/>
                <a:gd name="T62" fmla="*/ 24 w 78"/>
                <a:gd name="T63" fmla="*/ 71 h 71"/>
                <a:gd name="T64" fmla="*/ 24 w 78"/>
                <a:gd name="T65" fmla="*/ 62 h 71"/>
                <a:gd name="T66" fmla="*/ 24 w 78"/>
                <a:gd name="T67" fmla="*/ 52 h 71"/>
                <a:gd name="T68" fmla="*/ 16 w 78"/>
                <a:gd name="T69" fmla="*/ 52 h 71"/>
                <a:gd name="T70" fmla="*/ 7 w 78"/>
                <a:gd name="T71" fmla="*/ 52 h 71"/>
                <a:gd name="T72" fmla="*/ 16 w 78"/>
                <a:gd name="T73" fmla="*/ 44 h 71"/>
                <a:gd name="T74" fmla="*/ 7 w 78"/>
                <a:gd name="T75" fmla="*/ 35 h 71"/>
                <a:gd name="T76" fmla="*/ 7 w 78"/>
                <a:gd name="T77" fmla="*/ 26 h 71"/>
                <a:gd name="T78" fmla="*/ 0 w 78"/>
                <a:gd name="T79" fmla="*/ 26 h 71"/>
                <a:gd name="T80" fmla="*/ 0 w 78"/>
                <a:gd name="T81" fmla="*/ 17 h 71"/>
                <a:gd name="T82" fmla="*/ 7 w 78"/>
                <a:gd name="T83" fmla="*/ 17 h 71"/>
                <a:gd name="T84" fmla="*/ 24 w 78"/>
                <a:gd name="T85" fmla="*/ 17 h 71"/>
                <a:gd name="T86" fmla="*/ 16 w 78"/>
                <a:gd name="T87" fmla="*/ 9 h 71"/>
                <a:gd name="T88" fmla="*/ 24 w 78"/>
                <a:gd name="T89" fmla="*/ 0 h 71"/>
                <a:gd name="T90" fmla="*/ 32 w 78"/>
                <a:gd name="T91" fmla="*/ 9 h 71"/>
                <a:gd name="T92" fmla="*/ 32 w 78"/>
                <a:gd name="T93" fmla="*/ 17 h 71"/>
                <a:gd name="T94" fmla="*/ 48 w 78"/>
                <a:gd name="T95" fmla="*/ 17 h 71"/>
                <a:gd name="T96" fmla="*/ 56 w 78"/>
                <a:gd name="T97" fmla="*/ 9 h 71"/>
                <a:gd name="T98" fmla="*/ 56 w 78"/>
                <a:gd name="T99" fmla="*/ 17 h 71"/>
                <a:gd name="T100" fmla="*/ 72 w 78"/>
                <a:gd name="T101" fmla="*/ 35 h 71"/>
                <a:gd name="T102" fmla="*/ 80 w 78"/>
                <a:gd name="T103" fmla="*/ 35 h 71"/>
                <a:gd name="T104" fmla="*/ 80 w 78"/>
                <a:gd name="T105" fmla="*/ 44 h 71"/>
                <a:gd name="T106" fmla="*/ 72 w 78"/>
                <a:gd name="T107" fmla="*/ 35 h 71"/>
                <a:gd name="T108" fmla="*/ 72 w 78"/>
                <a:gd name="T109" fmla="*/ 44 h 71"/>
                <a:gd name="T110" fmla="*/ 64 w 78"/>
                <a:gd name="T111" fmla="*/ 71 h 71"/>
                <a:gd name="T112" fmla="*/ 56 w 78"/>
                <a:gd name="T113" fmla="*/ 71 h 71"/>
                <a:gd name="T114" fmla="*/ 56 w 78"/>
                <a:gd name="T115" fmla="*/ 80 h 71"/>
                <a:gd name="T116" fmla="*/ 48 w 78"/>
                <a:gd name="T117" fmla="*/ 71 h 71"/>
                <a:gd name="T118" fmla="*/ 48 w 78"/>
                <a:gd name="T119" fmla="*/ 62 h 71"/>
                <a:gd name="T120" fmla="*/ 39 w 78"/>
                <a:gd name="T121" fmla="*/ 52 h 71"/>
                <a:gd name="T122" fmla="*/ 32 w 78"/>
                <a:gd name="T123" fmla="*/ 62 h 71"/>
                <a:gd name="T124" fmla="*/ 24 w 78"/>
                <a:gd name="T125" fmla="*/ 71 h 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"/>
                <a:gd name="T190" fmla="*/ 0 h 71"/>
                <a:gd name="T191" fmla="*/ 78 w 78"/>
                <a:gd name="T192" fmla="*/ 71 h 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" h="71">
                  <a:moveTo>
                    <a:pt x="23" y="62"/>
                  </a:moveTo>
                  <a:lnTo>
                    <a:pt x="23" y="54"/>
                  </a:lnTo>
                  <a:lnTo>
                    <a:pt x="23" y="46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15" y="39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23" y="15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6" y="15"/>
                  </a:lnTo>
                  <a:lnTo>
                    <a:pt x="54" y="8"/>
                  </a:lnTo>
                  <a:lnTo>
                    <a:pt x="54" y="15"/>
                  </a:lnTo>
                  <a:lnTo>
                    <a:pt x="69" y="31"/>
                  </a:lnTo>
                  <a:lnTo>
                    <a:pt x="77" y="31"/>
                  </a:lnTo>
                  <a:lnTo>
                    <a:pt x="77" y="39"/>
                  </a:lnTo>
                  <a:lnTo>
                    <a:pt x="69" y="39"/>
                  </a:lnTo>
                  <a:lnTo>
                    <a:pt x="62" y="62"/>
                  </a:lnTo>
                  <a:lnTo>
                    <a:pt x="54" y="62"/>
                  </a:lnTo>
                  <a:lnTo>
                    <a:pt x="54" y="70"/>
                  </a:lnTo>
                  <a:lnTo>
                    <a:pt x="46" y="70"/>
                  </a:lnTo>
                  <a:lnTo>
                    <a:pt x="46" y="62"/>
                  </a:lnTo>
                  <a:lnTo>
                    <a:pt x="46" y="54"/>
                  </a:lnTo>
                  <a:lnTo>
                    <a:pt x="38" y="54"/>
                  </a:lnTo>
                  <a:lnTo>
                    <a:pt x="31" y="54"/>
                  </a:lnTo>
                  <a:lnTo>
                    <a:pt x="23" y="62"/>
                  </a:lnTo>
                  <a:lnTo>
                    <a:pt x="23" y="54"/>
                  </a:lnTo>
                  <a:lnTo>
                    <a:pt x="23" y="46"/>
                  </a:lnTo>
                  <a:lnTo>
                    <a:pt x="15" y="46"/>
                  </a:lnTo>
                  <a:lnTo>
                    <a:pt x="7" y="46"/>
                  </a:lnTo>
                  <a:lnTo>
                    <a:pt x="15" y="39"/>
                  </a:lnTo>
                  <a:lnTo>
                    <a:pt x="7" y="31"/>
                  </a:lnTo>
                  <a:lnTo>
                    <a:pt x="7" y="23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7" y="15"/>
                  </a:lnTo>
                  <a:lnTo>
                    <a:pt x="23" y="15"/>
                  </a:lnTo>
                  <a:lnTo>
                    <a:pt x="15" y="8"/>
                  </a:lnTo>
                  <a:lnTo>
                    <a:pt x="23" y="0"/>
                  </a:lnTo>
                  <a:lnTo>
                    <a:pt x="31" y="8"/>
                  </a:lnTo>
                  <a:lnTo>
                    <a:pt x="31" y="15"/>
                  </a:lnTo>
                  <a:lnTo>
                    <a:pt x="46" y="15"/>
                  </a:lnTo>
                  <a:lnTo>
                    <a:pt x="54" y="8"/>
                  </a:lnTo>
                  <a:lnTo>
                    <a:pt x="54" y="15"/>
                  </a:lnTo>
                  <a:lnTo>
                    <a:pt x="69" y="31"/>
                  </a:lnTo>
                  <a:lnTo>
                    <a:pt x="77" y="31"/>
                  </a:lnTo>
                  <a:lnTo>
                    <a:pt x="77" y="39"/>
                  </a:lnTo>
                  <a:lnTo>
                    <a:pt x="69" y="31"/>
                  </a:lnTo>
                  <a:lnTo>
                    <a:pt x="69" y="39"/>
                  </a:lnTo>
                  <a:lnTo>
                    <a:pt x="62" y="62"/>
                  </a:lnTo>
                  <a:lnTo>
                    <a:pt x="54" y="62"/>
                  </a:lnTo>
                  <a:lnTo>
                    <a:pt x="54" y="70"/>
                  </a:lnTo>
                  <a:lnTo>
                    <a:pt x="46" y="62"/>
                  </a:lnTo>
                  <a:lnTo>
                    <a:pt x="46" y="54"/>
                  </a:lnTo>
                  <a:lnTo>
                    <a:pt x="38" y="46"/>
                  </a:lnTo>
                  <a:lnTo>
                    <a:pt x="31" y="54"/>
                  </a:lnTo>
                  <a:lnTo>
                    <a:pt x="23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6" name="Freeform 1383"/>
            <p:cNvSpPr>
              <a:spLocks/>
            </p:cNvSpPr>
            <p:nvPr/>
          </p:nvSpPr>
          <p:spPr bwMode="auto">
            <a:xfrm>
              <a:off x="3349" y="1848"/>
              <a:ext cx="98" cy="53"/>
            </a:xfrm>
            <a:custGeom>
              <a:avLst/>
              <a:gdLst>
                <a:gd name="T0" fmla="*/ 52 w 94"/>
                <a:gd name="T1" fmla="*/ 52 h 47"/>
                <a:gd name="T2" fmla="*/ 52 w 94"/>
                <a:gd name="T3" fmla="*/ 52 h 47"/>
                <a:gd name="T4" fmla="*/ 38 w 94"/>
                <a:gd name="T5" fmla="*/ 37 h 47"/>
                <a:gd name="T6" fmla="*/ 30 w 94"/>
                <a:gd name="T7" fmla="*/ 44 h 47"/>
                <a:gd name="T8" fmla="*/ 22 w 94"/>
                <a:gd name="T9" fmla="*/ 37 h 47"/>
                <a:gd name="T10" fmla="*/ 22 w 94"/>
                <a:gd name="T11" fmla="*/ 29 h 47"/>
                <a:gd name="T12" fmla="*/ 16 w 94"/>
                <a:gd name="T13" fmla="*/ 15 h 47"/>
                <a:gd name="T14" fmla="*/ 0 w 94"/>
                <a:gd name="T15" fmla="*/ 8 h 47"/>
                <a:gd name="T16" fmla="*/ 0 w 94"/>
                <a:gd name="T17" fmla="*/ 0 h 47"/>
                <a:gd name="T18" fmla="*/ 7 w 94"/>
                <a:gd name="T19" fmla="*/ 0 h 47"/>
                <a:gd name="T20" fmla="*/ 22 w 94"/>
                <a:gd name="T21" fmla="*/ 8 h 47"/>
                <a:gd name="T22" fmla="*/ 45 w 94"/>
                <a:gd name="T23" fmla="*/ 8 h 47"/>
                <a:gd name="T24" fmla="*/ 59 w 94"/>
                <a:gd name="T25" fmla="*/ 23 h 47"/>
                <a:gd name="T26" fmla="*/ 67 w 94"/>
                <a:gd name="T27" fmla="*/ 15 h 47"/>
                <a:gd name="T28" fmla="*/ 75 w 94"/>
                <a:gd name="T29" fmla="*/ 15 h 47"/>
                <a:gd name="T30" fmla="*/ 81 w 94"/>
                <a:gd name="T31" fmla="*/ 23 h 47"/>
                <a:gd name="T32" fmla="*/ 81 w 94"/>
                <a:gd name="T33" fmla="*/ 29 h 47"/>
                <a:gd name="T34" fmla="*/ 97 w 94"/>
                <a:gd name="T35" fmla="*/ 29 h 47"/>
                <a:gd name="T36" fmla="*/ 90 w 94"/>
                <a:gd name="T37" fmla="*/ 37 h 47"/>
                <a:gd name="T38" fmla="*/ 97 w 94"/>
                <a:gd name="T39" fmla="*/ 44 h 47"/>
                <a:gd name="T40" fmla="*/ 81 w 94"/>
                <a:gd name="T41" fmla="*/ 44 h 47"/>
                <a:gd name="T42" fmla="*/ 75 w 94"/>
                <a:gd name="T43" fmla="*/ 44 h 47"/>
                <a:gd name="T44" fmla="*/ 67 w 94"/>
                <a:gd name="T45" fmla="*/ 44 h 47"/>
                <a:gd name="T46" fmla="*/ 52 w 94"/>
                <a:gd name="T47" fmla="*/ 52 h 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4"/>
                <a:gd name="T73" fmla="*/ 0 h 47"/>
                <a:gd name="T74" fmla="*/ 94 w 94"/>
                <a:gd name="T75" fmla="*/ 47 h 4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4" h="47">
                  <a:moveTo>
                    <a:pt x="50" y="46"/>
                  </a:moveTo>
                  <a:lnTo>
                    <a:pt x="50" y="46"/>
                  </a:lnTo>
                  <a:lnTo>
                    <a:pt x="36" y="33"/>
                  </a:lnTo>
                  <a:lnTo>
                    <a:pt x="29" y="39"/>
                  </a:lnTo>
                  <a:lnTo>
                    <a:pt x="21" y="33"/>
                  </a:lnTo>
                  <a:lnTo>
                    <a:pt x="21" y="26"/>
                  </a:lnTo>
                  <a:lnTo>
                    <a:pt x="15" y="13"/>
                  </a:lnTo>
                  <a:lnTo>
                    <a:pt x="0" y="7"/>
                  </a:lnTo>
                  <a:lnTo>
                    <a:pt x="0" y="0"/>
                  </a:lnTo>
                  <a:lnTo>
                    <a:pt x="7" y="0"/>
                  </a:lnTo>
                  <a:lnTo>
                    <a:pt x="21" y="7"/>
                  </a:lnTo>
                  <a:lnTo>
                    <a:pt x="43" y="7"/>
                  </a:lnTo>
                  <a:lnTo>
                    <a:pt x="57" y="20"/>
                  </a:lnTo>
                  <a:lnTo>
                    <a:pt x="64" y="13"/>
                  </a:lnTo>
                  <a:lnTo>
                    <a:pt x="72" y="13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93" y="26"/>
                  </a:lnTo>
                  <a:lnTo>
                    <a:pt x="86" y="33"/>
                  </a:lnTo>
                  <a:lnTo>
                    <a:pt x="93" y="39"/>
                  </a:lnTo>
                  <a:lnTo>
                    <a:pt x="78" y="39"/>
                  </a:lnTo>
                  <a:lnTo>
                    <a:pt x="72" y="39"/>
                  </a:lnTo>
                  <a:lnTo>
                    <a:pt x="64" y="39"/>
                  </a:lnTo>
                  <a:lnTo>
                    <a:pt x="50" y="4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7" name="Freeform 1384"/>
            <p:cNvSpPr>
              <a:spLocks/>
            </p:cNvSpPr>
            <p:nvPr/>
          </p:nvSpPr>
          <p:spPr bwMode="auto">
            <a:xfrm>
              <a:off x="3349" y="1848"/>
              <a:ext cx="106" cy="62"/>
            </a:xfrm>
            <a:custGeom>
              <a:avLst/>
              <a:gdLst>
                <a:gd name="T0" fmla="*/ 41 w 102"/>
                <a:gd name="T1" fmla="*/ 52 h 55"/>
                <a:gd name="T2" fmla="*/ 41 w 102"/>
                <a:gd name="T3" fmla="*/ 52 h 55"/>
                <a:gd name="T4" fmla="*/ 32 w 102"/>
                <a:gd name="T5" fmla="*/ 52 h 55"/>
                <a:gd name="T6" fmla="*/ 24 w 102"/>
                <a:gd name="T7" fmla="*/ 44 h 55"/>
                <a:gd name="T8" fmla="*/ 24 w 102"/>
                <a:gd name="T9" fmla="*/ 35 h 55"/>
                <a:gd name="T10" fmla="*/ 17 w 102"/>
                <a:gd name="T11" fmla="*/ 17 h 55"/>
                <a:gd name="T12" fmla="*/ 0 w 102"/>
                <a:gd name="T13" fmla="*/ 9 h 55"/>
                <a:gd name="T14" fmla="*/ 0 w 102"/>
                <a:gd name="T15" fmla="*/ 0 h 55"/>
                <a:gd name="T16" fmla="*/ 8 w 102"/>
                <a:gd name="T17" fmla="*/ 0 h 55"/>
                <a:gd name="T18" fmla="*/ 24 w 102"/>
                <a:gd name="T19" fmla="*/ 9 h 55"/>
                <a:gd name="T20" fmla="*/ 49 w 102"/>
                <a:gd name="T21" fmla="*/ 9 h 55"/>
                <a:gd name="T22" fmla="*/ 64 w 102"/>
                <a:gd name="T23" fmla="*/ 26 h 55"/>
                <a:gd name="T24" fmla="*/ 73 w 102"/>
                <a:gd name="T25" fmla="*/ 17 h 55"/>
                <a:gd name="T26" fmla="*/ 81 w 102"/>
                <a:gd name="T27" fmla="*/ 17 h 55"/>
                <a:gd name="T28" fmla="*/ 88 w 102"/>
                <a:gd name="T29" fmla="*/ 26 h 55"/>
                <a:gd name="T30" fmla="*/ 88 w 102"/>
                <a:gd name="T31" fmla="*/ 35 h 55"/>
                <a:gd name="T32" fmla="*/ 105 w 102"/>
                <a:gd name="T33" fmla="*/ 35 h 55"/>
                <a:gd name="T34" fmla="*/ 97 w 102"/>
                <a:gd name="T35" fmla="*/ 44 h 55"/>
                <a:gd name="T36" fmla="*/ 105 w 102"/>
                <a:gd name="T37" fmla="*/ 52 h 55"/>
                <a:gd name="T38" fmla="*/ 88 w 102"/>
                <a:gd name="T39" fmla="*/ 52 h 55"/>
                <a:gd name="T40" fmla="*/ 81 w 102"/>
                <a:gd name="T41" fmla="*/ 52 h 55"/>
                <a:gd name="T42" fmla="*/ 73 w 102"/>
                <a:gd name="T43" fmla="*/ 52 h 55"/>
                <a:gd name="T44" fmla="*/ 56 w 102"/>
                <a:gd name="T45" fmla="*/ 61 h 55"/>
                <a:gd name="T46" fmla="*/ 41 w 102"/>
                <a:gd name="T47" fmla="*/ 44 h 55"/>
                <a:gd name="T48" fmla="*/ 32 w 102"/>
                <a:gd name="T49" fmla="*/ 52 h 55"/>
                <a:gd name="T50" fmla="*/ 24 w 102"/>
                <a:gd name="T51" fmla="*/ 44 h 55"/>
                <a:gd name="T52" fmla="*/ 24 w 102"/>
                <a:gd name="T53" fmla="*/ 35 h 55"/>
                <a:gd name="T54" fmla="*/ 17 w 102"/>
                <a:gd name="T55" fmla="*/ 17 h 55"/>
                <a:gd name="T56" fmla="*/ 0 w 102"/>
                <a:gd name="T57" fmla="*/ 9 h 55"/>
                <a:gd name="T58" fmla="*/ 0 w 102"/>
                <a:gd name="T59" fmla="*/ 0 h 55"/>
                <a:gd name="T60" fmla="*/ 8 w 102"/>
                <a:gd name="T61" fmla="*/ 0 h 55"/>
                <a:gd name="T62" fmla="*/ 24 w 102"/>
                <a:gd name="T63" fmla="*/ 9 h 55"/>
                <a:gd name="T64" fmla="*/ 49 w 102"/>
                <a:gd name="T65" fmla="*/ 9 h 55"/>
                <a:gd name="T66" fmla="*/ 64 w 102"/>
                <a:gd name="T67" fmla="*/ 26 h 55"/>
                <a:gd name="T68" fmla="*/ 73 w 102"/>
                <a:gd name="T69" fmla="*/ 17 h 55"/>
                <a:gd name="T70" fmla="*/ 81 w 102"/>
                <a:gd name="T71" fmla="*/ 17 h 55"/>
                <a:gd name="T72" fmla="*/ 88 w 102"/>
                <a:gd name="T73" fmla="*/ 26 h 55"/>
                <a:gd name="T74" fmla="*/ 88 w 102"/>
                <a:gd name="T75" fmla="*/ 35 h 55"/>
                <a:gd name="T76" fmla="*/ 105 w 102"/>
                <a:gd name="T77" fmla="*/ 35 h 55"/>
                <a:gd name="T78" fmla="*/ 97 w 102"/>
                <a:gd name="T79" fmla="*/ 44 h 55"/>
                <a:gd name="T80" fmla="*/ 105 w 102"/>
                <a:gd name="T81" fmla="*/ 52 h 55"/>
                <a:gd name="T82" fmla="*/ 88 w 102"/>
                <a:gd name="T83" fmla="*/ 52 h 55"/>
                <a:gd name="T84" fmla="*/ 81 w 102"/>
                <a:gd name="T85" fmla="*/ 52 h 55"/>
                <a:gd name="T86" fmla="*/ 73 w 102"/>
                <a:gd name="T87" fmla="*/ 52 h 55"/>
                <a:gd name="T88" fmla="*/ 56 w 102"/>
                <a:gd name="T89" fmla="*/ 61 h 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02"/>
                <a:gd name="T136" fmla="*/ 0 h 55"/>
                <a:gd name="T137" fmla="*/ 102 w 102"/>
                <a:gd name="T138" fmla="*/ 55 h 5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02" h="55">
                  <a:moveTo>
                    <a:pt x="39" y="46"/>
                  </a:moveTo>
                  <a:lnTo>
                    <a:pt x="39" y="46"/>
                  </a:lnTo>
                  <a:lnTo>
                    <a:pt x="31" y="46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1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47" y="8"/>
                  </a:lnTo>
                  <a:lnTo>
                    <a:pt x="62" y="23"/>
                  </a:lnTo>
                  <a:lnTo>
                    <a:pt x="70" y="15"/>
                  </a:lnTo>
                  <a:lnTo>
                    <a:pt x="78" y="15"/>
                  </a:lnTo>
                  <a:lnTo>
                    <a:pt x="85" y="23"/>
                  </a:lnTo>
                  <a:lnTo>
                    <a:pt x="85" y="31"/>
                  </a:lnTo>
                  <a:lnTo>
                    <a:pt x="101" y="31"/>
                  </a:lnTo>
                  <a:lnTo>
                    <a:pt x="93" y="39"/>
                  </a:lnTo>
                  <a:lnTo>
                    <a:pt x="101" y="46"/>
                  </a:lnTo>
                  <a:lnTo>
                    <a:pt x="85" y="46"/>
                  </a:lnTo>
                  <a:lnTo>
                    <a:pt x="78" y="46"/>
                  </a:lnTo>
                  <a:lnTo>
                    <a:pt x="70" y="46"/>
                  </a:lnTo>
                  <a:lnTo>
                    <a:pt x="54" y="54"/>
                  </a:lnTo>
                  <a:lnTo>
                    <a:pt x="39" y="39"/>
                  </a:lnTo>
                  <a:lnTo>
                    <a:pt x="31" y="46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16" y="15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23" y="8"/>
                  </a:lnTo>
                  <a:lnTo>
                    <a:pt x="47" y="8"/>
                  </a:lnTo>
                  <a:lnTo>
                    <a:pt x="62" y="23"/>
                  </a:lnTo>
                  <a:lnTo>
                    <a:pt x="70" y="15"/>
                  </a:lnTo>
                  <a:lnTo>
                    <a:pt x="78" y="15"/>
                  </a:lnTo>
                  <a:lnTo>
                    <a:pt x="85" y="23"/>
                  </a:lnTo>
                  <a:lnTo>
                    <a:pt x="85" y="31"/>
                  </a:lnTo>
                  <a:lnTo>
                    <a:pt x="101" y="31"/>
                  </a:lnTo>
                  <a:lnTo>
                    <a:pt x="93" y="39"/>
                  </a:lnTo>
                  <a:lnTo>
                    <a:pt x="101" y="46"/>
                  </a:lnTo>
                  <a:lnTo>
                    <a:pt x="85" y="46"/>
                  </a:lnTo>
                  <a:lnTo>
                    <a:pt x="78" y="46"/>
                  </a:lnTo>
                  <a:lnTo>
                    <a:pt x="70" y="46"/>
                  </a:lnTo>
                  <a:lnTo>
                    <a:pt x="54" y="5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58" name="Freeform 1385"/>
            <p:cNvSpPr>
              <a:spLocks/>
            </p:cNvSpPr>
            <p:nvPr/>
          </p:nvSpPr>
          <p:spPr bwMode="auto">
            <a:xfrm>
              <a:off x="3543" y="1865"/>
              <a:ext cx="227" cy="160"/>
            </a:xfrm>
            <a:custGeom>
              <a:avLst/>
              <a:gdLst>
                <a:gd name="T0" fmla="*/ 219 w 218"/>
                <a:gd name="T1" fmla="*/ 117 h 141"/>
                <a:gd name="T2" fmla="*/ 226 w 218"/>
                <a:gd name="T3" fmla="*/ 100 h 141"/>
                <a:gd name="T4" fmla="*/ 203 w 218"/>
                <a:gd name="T5" fmla="*/ 100 h 141"/>
                <a:gd name="T6" fmla="*/ 187 w 218"/>
                <a:gd name="T7" fmla="*/ 84 h 141"/>
                <a:gd name="T8" fmla="*/ 163 w 218"/>
                <a:gd name="T9" fmla="*/ 67 h 141"/>
                <a:gd name="T10" fmla="*/ 141 w 218"/>
                <a:gd name="T11" fmla="*/ 33 h 141"/>
                <a:gd name="T12" fmla="*/ 125 w 218"/>
                <a:gd name="T13" fmla="*/ 26 h 141"/>
                <a:gd name="T14" fmla="*/ 118 w 218"/>
                <a:gd name="T15" fmla="*/ 9 h 141"/>
                <a:gd name="T16" fmla="*/ 101 w 218"/>
                <a:gd name="T17" fmla="*/ 0 h 141"/>
                <a:gd name="T18" fmla="*/ 94 w 218"/>
                <a:gd name="T19" fmla="*/ 9 h 141"/>
                <a:gd name="T20" fmla="*/ 78 w 218"/>
                <a:gd name="T21" fmla="*/ 17 h 141"/>
                <a:gd name="T22" fmla="*/ 62 w 218"/>
                <a:gd name="T23" fmla="*/ 33 h 141"/>
                <a:gd name="T24" fmla="*/ 40 w 218"/>
                <a:gd name="T25" fmla="*/ 17 h 141"/>
                <a:gd name="T26" fmla="*/ 16 w 218"/>
                <a:gd name="T27" fmla="*/ 17 h 141"/>
                <a:gd name="T28" fmla="*/ 8 w 218"/>
                <a:gd name="T29" fmla="*/ 33 h 141"/>
                <a:gd name="T30" fmla="*/ 16 w 218"/>
                <a:gd name="T31" fmla="*/ 17 h 141"/>
                <a:gd name="T32" fmla="*/ 31 w 218"/>
                <a:gd name="T33" fmla="*/ 26 h 141"/>
                <a:gd name="T34" fmla="*/ 31 w 218"/>
                <a:gd name="T35" fmla="*/ 42 h 141"/>
                <a:gd name="T36" fmla="*/ 16 w 218"/>
                <a:gd name="T37" fmla="*/ 50 h 141"/>
                <a:gd name="T38" fmla="*/ 8 w 218"/>
                <a:gd name="T39" fmla="*/ 59 h 141"/>
                <a:gd name="T40" fmla="*/ 16 w 218"/>
                <a:gd name="T41" fmla="*/ 59 h 141"/>
                <a:gd name="T42" fmla="*/ 16 w 218"/>
                <a:gd name="T43" fmla="*/ 67 h 141"/>
                <a:gd name="T44" fmla="*/ 16 w 218"/>
                <a:gd name="T45" fmla="*/ 75 h 141"/>
                <a:gd name="T46" fmla="*/ 24 w 218"/>
                <a:gd name="T47" fmla="*/ 92 h 141"/>
                <a:gd name="T48" fmla="*/ 31 w 218"/>
                <a:gd name="T49" fmla="*/ 117 h 141"/>
                <a:gd name="T50" fmla="*/ 78 w 218"/>
                <a:gd name="T51" fmla="*/ 100 h 141"/>
                <a:gd name="T52" fmla="*/ 109 w 218"/>
                <a:gd name="T53" fmla="*/ 117 h 141"/>
                <a:gd name="T54" fmla="*/ 132 w 218"/>
                <a:gd name="T55" fmla="*/ 133 h 141"/>
                <a:gd name="T56" fmla="*/ 141 w 218"/>
                <a:gd name="T57" fmla="*/ 150 h 141"/>
                <a:gd name="T58" fmla="*/ 163 w 218"/>
                <a:gd name="T59" fmla="*/ 159 h 141"/>
                <a:gd name="T60" fmla="*/ 163 w 218"/>
                <a:gd name="T61" fmla="*/ 150 h 141"/>
                <a:gd name="T62" fmla="*/ 195 w 218"/>
                <a:gd name="T63" fmla="*/ 117 h 141"/>
                <a:gd name="T64" fmla="*/ 211 w 218"/>
                <a:gd name="T65" fmla="*/ 117 h 1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8"/>
                <a:gd name="T100" fmla="*/ 0 h 141"/>
                <a:gd name="T101" fmla="*/ 218 w 218"/>
                <a:gd name="T102" fmla="*/ 141 h 1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8" h="141">
                  <a:moveTo>
                    <a:pt x="210" y="103"/>
                  </a:moveTo>
                  <a:lnTo>
                    <a:pt x="210" y="103"/>
                  </a:lnTo>
                  <a:lnTo>
                    <a:pt x="210" y="96"/>
                  </a:lnTo>
                  <a:lnTo>
                    <a:pt x="217" y="88"/>
                  </a:lnTo>
                  <a:lnTo>
                    <a:pt x="203" y="88"/>
                  </a:lnTo>
                  <a:lnTo>
                    <a:pt x="195" y="88"/>
                  </a:lnTo>
                  <a:lnTo>
                    <a:pt x="187" y="74"/>
                  </a:lnTo>
                  <a:lnTo>
                    <a:pt x="180" y="74"/>
                  </a:lnTo>
                  <a:lnTo>
                    <a:pt x="173" y="66"/>
                  </a:lnTo>
                  <a:lnTo>
                    <a:pt x="157" y="59"/>
                  </a:lnTo>
                  <a:lnTo>
                    <a:pt x="143" y="29"/>
                  </a:lnTo>
                  <a:lnTo>
                    <a:pt x="135" y="29"/>
                  </a:lnTo>
                  <a:lnTo>
                    <a:pt x="120" y="29"/>
                  </a:lnTo>
                  <a:lnTo>
                    <a:pt x="120" y="23"/>
                  </a:lnTo>
                  <a:lnTo>
                    <a:pt x="113" y="15"/>
                  </a:lnTo>
                  <a:lnTo>
                    <a:pt x="113" y="8"/>
                  </a:lnTo>
                  <a:lnTo>
                    <a:pt x="105" y="8"/>
                  </a:lnTo>
                  <a:lnTo>
                    <a:pt x="97" y="0"/>
                  </a:lnTo>
                  <a:lnTo>
                    <a:pt x="90" y="0"/>
                  </a:lnTo>
                  <a:lnTo>
                    <a:pt x="90" y="8"/>
                  </a:lnTo>
                  <a:lnTo>
                    <a:pt x="83" y="15"/>
                  </a:lnTo>
                  <a:lnTo>
                    <a:pt x="75" y="15"/>
                  </a:lnTo>
                  <a:lnTo>
                    <a:pt x="75" y="29"/>
                  </a:lnTo>
                  <a:lnTo>
                    <a:pt x="60" y="29"/>
                  </a:lnTo>
                  <a:lnTo>
                    <a:pt x="45" y="29"/>
                  </a:lnTo>
                  <a:lnTo>
                    <a:pt x="38" y="15"/>
                  </a:lnTo>
                  <a:lnTo>
                    <a:pt x="30" y="8"/>
                  </a:lnTo>
                  <a:lnTo>
                    <a:pt x="15" y="15"/>
                  </a:lnTo>
                  <a:lnTo>
                    <a:pt x="0" y="23"/>
                  </a:lnTo>
                  <a:lnTo>
                    <a:pt x="8" y="29"/>
                  </a:lnTo>
                  <a:lnTo>
                    <a:pt x="8" y="23"/>
                  </a:lnTo>
                  <a:lnTo>
                    <a:pt x="15" y="15"/>
                  </a:lnTo>
                  <a:lnTo>
                    <a:pt x="23" y="15"/>
                  </a:lnTo>
                  <a:lnTo>
                    <a:pt x="30" y="23"/>
                  </a:lnTo>
                  <a:lnTo>
                    <a:pt x="38" y="37"/>
                  </a:lnTo>
                  <a:lnTo>
                    <a:pt x="30" y="37"/>
                  </a:lnTo>
                  <a:lnTo>
                    <a:pt x="30" y="44"/>
                  </a:lnTo>
                  <a:lnTo>
                    <a:pt x="15" y="44"/>
                  </a:lnTo>
                  <a:lnTo>
                    <a:pt x="8" y="37"/>
                  </a:lnTo>
                  <a:lnTo>
                    <a:pt x="8" y="52"/>
                  </a:lnTo>
                  <a:lnTo>
                    <a:pt x="8" y="59"/>
                  </a:lnTo>
                  <a:lnTo>
                    <a:pt x="15" y="52"/>
                  </a:lnTo>
                  <a:lnTo>
                    <a:pt x="23" y="59"/>
                  </a:lnTo>
                  <a:lnTo>
                    <a:pt x="15" y="59"/>
                  </a:lnTo>
                  <a:lnTo>
                    <a:pt x="23" y="66"/>
                  </a:lnTo>
                  <a:lnTo>
                    <a:pt x="15" y="66"/>
                  </a:lnTo>
                  <a:lnTo>
                    <a:pt x="30" y="74"/>
                  </a:lnTo>
                  <a:lnTo>
                    <a:pt x="23" y="81"/>
                  </a:lnTo>
                  <a:lnTo>
                    <a:pt x="23" y="103"/>
                  </a:lnTo>
                  <a:lnTo>
                    <a:pt x="30" y="103"/>
                  </a:lnTo>
                  <a:lnTo>
                    <a:pt x="45" y="88"/>
                  </a:lnTo>
                  <a:lnTo>
                    <a:pt x="75" y="88"/>
                  </a:lnTo>
                  <a:lnTo>
                    <a:pt x="75" y="96"/>
                  </a:lnTo>
                  <a:lnTo>
                    <a:pt x="105" y="103"/>
                  </a:lnTo>
                  <a:lnTo>
                    <a:pt x="105" y="111"/>
                  </a:lnTo>
                  <a:lnTo>
                    <a:pt x="127" y="117"/>
                  </a:lnTo>
                  <a:lnTo>
                    <a:pt x="135" y="117"/>
                  </a:lnTo>
                  <a:lnTo>
                    <a:pt x="135" y="132"/>
                  </a:lnTo>
                  <a:lnTo>
                    <a:pt x="135" y="140"/>
                  </a:lnTo>
                  <a:lnTo>
                    <a:pt x="157" y="140"/>
                  </a:lnTo>
                  <a:lnTo>
                    <a:pt x="165" y="132"/>
                  </a:lnTo>
                  <a:lnTo>
                    <a:pt x="157" y="132"/>
                  </a:lnTo>
                  <a:lnTo>
                    <a:pt x="180" y="125"/>
                  </a:lnTo>
                  <a:lnTo>
                    <a:pt x="187" y="103"/>
                  </a:lnTo>
                  <a:lnTo>
                    <a:pt x="195" y="103"/>
                  </a:lnTo>
                  <a:lnTo>
                    <a:pt x="203" y="103"/>
                  </a:lnTo>
                  <a:lnTo>
                    <a:pt x="210" y="10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59" name="Freeform 1386"/>
            <p:cNvSpPr>
              <a:spLocks/>
            </p:cNvSpPr>
            <p:nvPr/>
          </p:nvSpPr>
          <p:spPr bwMode="auto">
            <a:xfrm>
              <a:off x="3543" y="1865"/>
              <a:ext cx="235" cy="177"/>
            </a:xfrm>
            <a:custGeom>
              <a:avLst/>
              <a:gdLst>
                <a:gd name="T0" fmla="*/ 218 w 226"/>
                <a:gd name="T1" fmla="*/ 106 h 156"/>
                <a:gd name="T2" fmla="*/ 194 w 226"/>
                <a:gd name="T3" fmla="*/ 89 h 156"/>
                <a:gd name="T4" fmla="*/ 154 w 226"/>
                <a:gd name="T5" fmla="*/ 44 h 156"/>
                <a:gd name="T6" fmla="*/ 129 w 226"/>
                <a:gd name="T7" fmla="*/ 35 h 156"/>
                <a:gd name="T8" fmla="*/ 113 w 226"/>
                <a:gd name="T9" fmla="*/ 9 h 156"/>
                <a:gd name="T10" fmla="*/ 89 w 226"/>
                <a:gd name="T11" fmla="*/ 18 h 156"/>
                <a:gd name="T12" fmla="*/ 64 w 226"/>
                <a:gd name="T13" fmla="*/ 35 h 156"/>
                <a:gd name="T14" fmla="*/ 32 w 226"/>
                <a:gd name="T15" fmla="*/ 9 h 156"/>
                <a:gd name="T16" fmla="*/ 8 w 226"/>
                <a:gd name="T17" fmla="*/ 44 h 156"/>
                <a:gd name="T18" fmla="*/ 25 w 226"/>
                <a:gd name="T19" fmla="*/ 18 h 156"/>
                <a:gd name="T20" fmla="*/ 32 w 226"/>
                <a:gd name="T21" fmla="*/ 53 h 156"/>
                <a:gd name="T22" fmla="*/ 8 w 226"/>
                <a:gd name="T23" fmla="*/ 62 h 156"/>
                <a:gd name="T24" fmla="*/ 25 w 226"/>
                <a:gd name="T25" fmla="*/ 70 h 156"/>
                <a:gd name="T26" fmla="*/ 17 w 226"/>
                <a:gd name="T27" fmla="*/ 79 h 156"/>
                <a:gd name="T28" fmla="*/ 25 w 226"/>
                <a:gd name="T29" fmla="*/ 124 h 156"/>
                <a:gd name="T30" fmla="*/ 81 w 226"/>
                <a:gd name="T31" fmla="*/ 106 h 156"/>
                <a:gd name="T32" fmla="*/ 113 w 226"/>
                <a:gd name="T33" fmla="*/ 133 h 156"/>
                <a:gd name="T34" fmla="*/ 146 w 226"/>
                <a:gd name="T35" fmla="*/ 159 h 156"/>
                <a:gd name="T36" fmla="*/ 169 w 226"/>
                <a:gd name="T37" fmla="*/ 168 h 156"/>
                <a:gd name="T38" fmla="*/ 194 w 226"/>
                <a:gd name="T39" fmla="*/ 150 h 156"/>
                <a:gd name="T40" fmla="*/ 218 w 226"/>
                <a:gd name="T41" fmla="*/ 124 h 156"/>
                <a:gd name="T42" fmla="*/ 234 w 226"/>
                <a:gd name="T43" fmla="*/ 106 h 156"/>
                <a:gd name="T44" fmla="*/ 202 w 226"/>
                <a:gd name="T45" fmla="*/ 89 h 156"/>
                <a:gd name="T46" fmla="*/ 169 w 226"/>
                <a:gd name="T47" fmla="*/ 70 h 156"/>
                <a:gd name="T48" fmla="*/ 129 w 226"/>
                <a:gd name="T49" fmla="*/ 35 h 156"/>
                <a:gd name="T50" fmla="*/ 122 w 226"/>
                <a:gd name="T51" fmla="*/ 9 h 156"/>
                <a:gd name="T52" fmla="*/ 97 w 226"/>
                <a:gd name="T53" fmla="*/ 0 h 156"/>
                <a:gd name="T54" fmla="*/ 81 w 226"/>
                <a:gd name="T55" fmla="*/ 18 h 156"/>
                <a:gd name="T56" fmla="*/ 49 w 226"/>
                <a:gd name="T57" fmla="*/ 35 h 156"/>
                <a:gd name="T58" fmla="*/ 17 w 226"/>
                <a:gd name="T59" fmla="*/ 18 h 156"/>
                <a:gd name="T60" fmla="*/ 8 w 226"/>
                <a:gd name="T61" fmla="*/ 27 h 156"/>
                <a:gd name="T62" fmla="*/ 32 w 226"/>
                <a:gd name="T63" fmla="*/ 27 h 156"/>
                <a:gd name="T64" fmla="*/ 32 w 226"/>
                <a:gd name="T65" fmla="*/ 53 h 156"/>
                <a:gd name="T66" fmla="*/ 8 w 226"/>
                <a:gd name="T67" fmla="*/ 62 h 156"/>
                <a:gd name="T68" fmla="*/ 25 w 226"/>
                <a:gd name="T69" fmla="*/ 70 h 156"/>
                <a:gd name="T70" fmla="*/ 17 w 226"/>
                <a:gd name="T71" fmla="*/ 79 h 156"/>
                <a:gd name="T72" fmla="*/ 25 w 226"/>
                <a:gd name="T73" fmla="*/ 124 h 156"/>
                <a:gd name="T74" fmla="*/ 81 w 226"/>
                <a:gd name="T75" fmla="*/ 106 h 156"/>
                <a:gd name="T76" fmla="*/ 113 w 226"/>
                <a:gd name="T77" fmla="*/ 133 h 156"/>
                <a:gd name="T78" fmla="*/ 146 w 226"/>
                <a:gd name="T79" fmla="*/ 159 h 156"/>
                <a:gd name="T80" fmla="*/ 178 w 226"/>
                <a:gd name="T81" fmla="*/ 159 h 156"/>
                <a:gd name="T82" fmla="*/ 202 w 226"/>
                <a:gd name="T83" fmla="*/ 124 h 156"/>
                <a:gd name="T84" fmla="*/ 227 w 226"/>
                <a:gd name="T85" fmla="*/ 124 h 1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6"/>
                <a:gd name="T130" fmla="*/ 0 h 156"/>
                <a:gd name="T131" fmla="*/ 226 w 226"/>
                <a:gd name="T132" fmla="*/ 156 h 15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6" h="156">
                  <a:moveTo>
                    <a:pt x="218" y="101"/>
                  </a:moveTo>
                  <a:lnTo>
                    <a:pt x="225" y="101"/>
                  </a:lnTo>
                  <a:lnTo>
                    <a:pt x="210" y="93"/>
                  </a:lnTo>
                  <a:lnTo>
                    <a:pt x="202" y="93"/>
                  </a:lnTo>
                  <a:lnTo>
                    <a:pt x="194" y="78"/>
                  </a:lnTo>
                  <a:lnTo>
                    <a:pt x="187" y="78"/>
                  </a:lnTo>
                  <a:lnTo>
                    <a:pt x="179" y="70"/>
                  </a:lnTo>
                  <a:lnTo>
                    <a:pt x="163" y="62"/>
                  </a:lnTo>
                  <a:lnTo>
                    <a:pt x="148" y="39"/>
                  </a:lnTo>
                  <a:lnTo>
                    <a:pt x="148" y="31"/>
                  </a:lnTo>
                  <a:lnTo>
                    <a:pt x="140" y="31"/>
                  </a:lnTo>
                  <a:lnTo>
                    <a:pt x="124" y="31"/>
                  </a:lnTo>
                  <a:lnTo>
                    <a:pt x="124" y="24"/>
                  </a:lnTo>
                  <a:lnTo>
                    <a:pt x="117" y="16"/>
                  </a:lnTo>
                  <a:lnTo>
                    <a:pt x="109" y="8"/>
                  </a:lnTo>
                  <a:lnTo>
                    <a:pt x="101" y="0"/>
                  </a:lnTo>
                  <a:lnTo>
                    <a:pt x="93" y="8"/>
                  </a:lnTo>
                  <a:lnTo>
                    <a:pt x="86" y="16"/>
                  </a:lnTo>
                  <a:lnTo>
                    <a:pt x="78" y="16"/>
                  </a:lnTo>
                  <a:lnTo>
                    <a:pt x="78" y="31"/>
                  </a:lnTo>
                  <a:lnTo>
                    <a:pt x="62" y="31"/>
                  </a:lnTo>
                  <a:lnTo>
                    <a:pt x="47" y="31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16" y="16"/>
                  </a:lnTo>
                  <a:lnTo>
                    <a:pt x="0" y="24"/>
                  </a:lnTo>
                  <a:lnTo>
                    <a:pt x="8" y="39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1" y="31"/>
                  </a:lnTo>
                  <a:lnTo>
                    <a:pt x="39" y="39"/>
                  </a:lnTo>
                  <a:lnTo>
                    <a:pt x="31" y="47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8" y="62"/>
                  </a:lnTo>
                  <a:lnTo>
                    <a:pt x="16" y="55"/>
                  </a:lnTo>
                  <a:lnTo>
                    <a:pt x="24" y="62"/>
                  </a:lnTo>
                  <a:lnTo>
                    <a:pt x="16" y="62"/>
                  </a:lnTo>
                  <a:lnTo>
                    <a:pt x="24" y="70"/>
                  </a:lnTo>
                  <a:lnTo>
                    <a:pt x="16" y="70"/>
                  </a:lnTo>
                  <a:lnTo>
                    <a:pt x="31" y="78"/>
                  </a:lnTo>
                  <a:lnTo>
                    <a:pt x="24" y="86"/>
                  </a:lnTo>
                  <a:lnTo>
                    <a:pt x="24" y="109"/>
                  </a:lnTo>
                  <a:lnTo>
                    <a:pt x="31" y="109"/>
                  </a:lnTo>
                  <a:lnTo>
                    <a:pt x="47" y="93"/>
                  </a:lnTo>
                  <a:lnTo>
                    <a:pt x="78" y="93"/>
                  </a:lnTo>
                  <a:lnTo>
                    <a:pt x="78" y="101"/>
                  </a:lnTo>
                  <a:lnTo>
                    <a:pt x="109" y="109"/>
                  </a:lnTo>
                  <a:lnTo>
                    <a:pt x="109" y="117"/>
                  </a:lnTo>
                  <a:lnTo>
                    <a:pt x="132" y="124"/>
                  </a:lnTo>
                  <a:lnTo>
                    <a:pt x="140" y="124"/>
                  </a:lnTo>
                  <a:lnTo>
                    <a:pt x="140" y="140"/>
                  </a:lnTo>
                  <a:lnTo>
                    <a:pt x="140" y="148"/>
                  </a:lnTo>
                  <a:lnTo>
                    <a:pt x="163" y="155"/>
                  </a:lnTo>
                  <a:lnTo>
                    <a:pt x="163" y="148"/>
                  </a:lnTo>
                  <a:lnTo>
                    <a:pt x="171" y="140"/>
                  </a:lnTo>
                  <a:lnTo>
                    <a:pt x="163" y="140"/>
                  </a:lnTo>
                  <a:lnTo>
                    <a:pt x="187" y="132"/>
                  </a:lnTo>
                  <a:lnTo>
                    <a:pt x="194" y="117"/>
                  </a:lnTo>
                  <a:lnTo>
                    <a:pt x="202" y="117"/>
                  </a:lnTo>
                  <a:lnTo>
                    <a:pt x="210" y="109"/>
                  </a:lnTo>
                  <a:lnTo>
                    <a:pt x="218" y="109"/>
                  </a:lnTo>
                  <a:lnTo>
                    <a:pt x="218" y="101"/>
                  </a:lnTo>
                  <a:lnTo>
                    <a:pt x="225" y="93"/>
                  </a:lnTo>
                  <a:lnTo>
                    <a:pt x="210" y="93"/>
                  </a:lnTo>
                  <a:lnTo>
                    <a:pt x="202" y="93"/>
                  </a:lnTo>
                  <a:lnTo>
                    <a:pt x="194" y="78"/>
                  </a:lnTo>
                  <a:lnTo>
                    <a:pt x="187" y="78"/>
                  </a:lnTo>
                  <a:lnTo>
                    <a:pt x="179" y="70"/>
                  </a:lnTo>
                  <a:lnTo>
                    <a:pt x="163" y="62"/>
                  </a:lnTo>
                  <a:lnTo>
                    <a:pt x="148" y="31"/>
                  </a:lnTo>
                  <a:lnTo>
                    <a:pt x="140" y="31"/>
                  </a:lnTo>
                  <a:lnTo>
                    <a:pt x="124" y="31"/>
                  </a:lnTo>
                  <a:lnTo>
                    <a:pt x="124" y="24"/>
                  </a:lnTo>
                  <a:lnTo>
                    <a:pt x="117" y="16"/>
                  </a:lnTo>
                  <a:lnTo>
                    <a:pt x="117" y="8"/>
                  </a:lnTo>
                  <a:lnTo>
                    <a:pt x="109" y="8"/>
                  </a:lnTo>
                  <a:lnTo>
                    <a:pt x="101" y="0"/>
                  </a:lnTo>
                  <a:lnTo>
                    <a:pt x="93" y="0"/>
                  </a:lnTo>
                  <a:lnTo>
                    <a:pt x="93" y="8"/>
                  </a:lnTo>
                  <a:lnTo>
                    <a:pt x="86" y="16"/>
                  </a:lnTo>
                  <a:lnTo>
                    <a:pt x="78" y="16"/>
                  </a:lnTo>
                  <a:lnTo>
                    <a:pt x="78" y="31"/>
                  </a:lnTo>
                  <a:lnTo>
                    <a:pt x="62" y="31"/>
                  </a:lnTo>
                  <a:lnTo>
                    <a:pt x="47" y="31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16" y="16"/>
                  </a:lnTo>
                  <a:lnTo>
                    <a:pt x="0" y="24"/>
                  </a:lnTo>
                  <a:lnTo>
                    <a:pt x="8" y="31"/>
                  </a:lnTo>
                  <a:lnTo>
                    <a:pt x="8" y="24"/>
                  </a:lnTo>
                  <a:lnTo>
                    <a:pt x="16" y="16"/>
                  </a:lnTo>
                  <a:lnTo>
                    <a:pt x="24" y="16"/>
                  </a:lnTo>
                  <a:lnTo>
                    <a:pt x="31" y="24"/>
                  </a:lnTo>
                  <a:lnTo>
                    <a:pt x="39" y="39"/>
                  </a:lnTo>
                  <a:lnTo>
                    <a:pt x="31" y="39"/>
                  </a:lnTo>
                  <a:lnTo>
                    <a:pt x="31" y="47"/>
                  </a:lnTo>
                  <a:lnTo>
                    <a:pt x="16" y="47"/>
                  </a:lnTo>
                  <a:lnTo>
                    <a:pt x="8" y="39"/>
                  </a:lnTo>
                  <a:lnTo>
                    <a:pt x="8" y="55"/>
                  </a:lnTo>
                  <a:lnTo>
                    <a:pt x="8" y="62"/>
                  </a:lnTo>
                  <a:lnTo>
                    <a:pt x="16" y="55"/>
                  </a:lnTo>
                  <a:lnTo>
                    <a:pt x="24" y="62"/>
                  </a:lnTo>
                  <a:lnTo>
                    <a:pt x="16" y="62"/>
                  </a:lnTo>
                  <a:lnTo>
                    <a:pt x="24" y="70"/>
                  </a:lnTo>
                  <a:lnTo>
                    <a:pt x="16" y="70"/>
                  </a:lnTo>
                  <a:lnTo>
                    <a:pt x="31" y="78"/>
                  </a:lnTo>
                  <a:lnTo>
                    <a:pt x="24" y="86"/>
                  </a:lnTo>
                  <a:lnTo>
                    <a:pt x="24" y="109"/>
                  </a:lnTo>
                  <a:lnTo>
                    <a:pt x="31" y="109"/>
                  </a:lnTo>
                  <a:lnTo>
                    <a:pt x="47" y="93"/>
                  </a:lnTo>
                  <a:lnTo>
                    <a:pt x="78" y="93"/>
                  </a:lnTo>
                  <a:lnTo>
                    <a:pt x="78" y="101"/>
                  </a:lnTo>
                  <a:lnTo>
                    <a:pt x="109" y="109"/>
                  </a:lnTo>
                  <a:lnTo>
                    <a:pt x="109" y="117"/>
                  </a:lnTo>
                  <a:lnTo>
                    <a:pt x="132" y="124"/>
                  </a:lnTo>
                  <a:lnTo>
                    <a:pt x="140" y="124"/>
                  </a:lnTo>
                  <a:lnTo>
                    <a:pt x="140" y="140"/>
                  </a:lnTo>
                  <a:lnTo>
                    <a:pt x="140" y="148"/>
                  </a:lnTo>
                  <a:lnTo>
                    <a:pt x="163" y="148"/>
                  </a:lnTo>
                  <a:lnTo>
                    <a:pt x="171" y="140"/>
                  </a:lnTo>
                  <a:lnTo>
                    <a:pt x="163" y="140"/>
                  </a:lnTo>
                  <a:lnTo>
                    <a:pt x="187" y="132"/>
                  </a:lnTo>
                  <a:lnTo>
                    <a:pt x="194" y="109"/>
                  </a:lnTo>
                  <a:lnTo>
                    <a:pt x="202" y="109"/>
                  </a:lnTo>
                  <a:lnTo>
                    <a:pt x="210" y="109"/>
                  </a:lnTo>
                  <a:lnTo>
                    <a:pt x="218" y="10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0" name="Freeform 1387"/>
            <p:cNvSpPr>
              <a:spLocks/>
            </p:cNvSpPr>
            <p:nvPr/>
          </p:nvSpPr>
          <p:spPr bwMode="auto">
            <a:xfrm>
              <a:off x="3607" y="1794"/>
              <a:ext cx="260" cy="187"/>
            </a:xfrm>
            <a:custGeom>
              <a:avLst/>
              <a:gdLst>
                <a:gd name="T0" fmla="*/ 228 w 249"/>
                <a:gd name="T1" fmla="*/ 128 h 164"/>
                <a:gd name="T2" fmla="*/ 220 w 249"/>
                <a:gd name="T3" fmla="*/ 119 h 164"/>
                <a:gd name="T4" fmla="*/ 220 w 249"/>
                <a:gd name="T5" fmla="*/ 109 h 164"/>
                <a:gd name="T6" fmla="*/ 205 w 249"/>
                <a:gd name="T7" fmla="*/ 119 h 164"/>
                <a:gd name="T8" fmla="*/ 196 w 249"/>
                <a:gd name="T9" fmla="*/ 128 h 164"/>
                <a:gd name="T10" fmla="*/ 173 w 249"/>
                <a:gd name="T11" fmla="*/ 135 h 164"/>
                <a:gd name="T12" fmla="*/ 181 w 249"/>
                <a:gd name="T13" fmla="*/ 152 h 164"/>
                <a:gd name="T14" fmla="*/ 189 w 249"/>
                <a:gd name="T15" fmla="*/ 169 h 164"/>
                <a:gd name="T16" fmla="*/ 173 w 249"/>
                <a:gd name="T17" fmla="*/ 186 h 164"/>
                <a:gd name="T18" fmla="*/ 158 w 249"/>
                <a:gd name="T19" fmla="*/ 177 h 164"/>
                <a:gd name="T20" fmla="*/ 149 w 249"/>
                <a:gd name="T21" fmla="*/ 169 h 164"/>
                <a:gd name="T22" fmla="*/ 134 w 249"/>
                <a:gd name="T23" fmla="*/ 152 h 164"/>
                <a:gd name="T24" fmla="*/ 118 w 249"/>
                <a:gd name="T25" fmla="*/ 144 h 164"/>
                <a:gd name="T26" fmla="*/ 87 w 249"/>
                <a:gd name="T27" fmla="*/ 101 h 164"/>
                <a:gd name="T28" fmla="*/ 63 w 249"/>
                <a:gd name="T29" fmla="*/ 101 h 164"/>
                <a:gd name="T30" fmla="*/ 55 w 249"/>
                <a:gd name="T31" fmla="*/ 84 h 164"/>
                <a:gd name="T32" fmla="*/ 48 w 249"/>
                <a:gd name="T33" fmla="*/ 76 h 164"/>
                <a:gd name="T34" fmla="*/ 31 w 249"/>
                <a:gd name="T35" fmla="*/ 67 h 164"/>
                <a:gd name="T36" fmla="*/ 24 w 249"/>
                <a:gd name="T37" fmla="*/ 84 h 164"/>
                <a:gd name="T38" fmla="*/ 17 w 249"/>
                <a:gd name="T39" fmla="*/ 101 h 164"/>
                <a:gd name="T40" fmla="*/ 0 w 249"/>
                <a:gd name="T41" fmla="*/ 17 h 164"/>
                <a:gd name="T42" fmla="*/ 48 w 249"/>
                <a:gd name="T43" fmla="*/ 9 h 164"/>
                <a:gd name="T44" fmla="*/ 94 w 249"/>
                <a:gd name="T45" fmla="*/ 51 h 164"/>
                <a:gd name="T46" fmla="*/ 149 w 249"/>
                <a:gd name="T47" fmla="*/ 59 h 164"/>
                <a:gd name="T48" fmla="*/ 158 w 249"/>
                <a:gd name="T49" fmla="*/ 67 h 164"/>
                <a:gd name="T50" fmla="*/ 165 w 249"/>
                <a:gd name="T51" fmla="*/ 94 h 164"/>
                <a:gd name="T52" fmla="*/ 181 w 249"/>
                <a:gd name="T53" fmla="*/ 101 h 164"/>
                <a:gd name="T54" fmla="*/ 205 w 249"/>
                <a:gd name="T55" fmla="*/ 94 h 164"/>
                <a:gd name="T56" fmla="*/ 220 w 249"/>
                <a:gd name="T57" fmla="*/ 84 h 164"/>
                <a:gd name="T58" fmla="*/ 236 w 249"/>
                <a:gd name="T59" fmla="*/ 76 h 164"/>
                <a:gd name="T60" fmla="*/ 220 w 249"/>
                <a:gd name="T61" fmla="*/ 94 h 164"/>
                <a:gd name="T62" fmla="*/ 228 w 249"/>
                <a:gd name="T63" fmla="*/ 101 h 164"/>
                <a:gd name="T64" fmla="*/ 236 w 249"/>
                <a:gd name="T65" fmla="*/ 94 h 164"/>
                <a:gd name="T66" fmla="*/ 259 w 249"/>
                <a:gd name="T67" fmla="*/ 109 h 164"/>
                <a:gd name="T68" fmla="*/ 228 w 249"/>
                <a:gd name="T69" fmla="*/ 128 h 1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9"/>
                <a:gd name="T106" fmla="*/ 0 h 164"/>
                <a:gd name="T107" fmla="*/ 249 w 249"/>
                <a:gd name="T108" fmla="*/ 164 h 16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9" h="164">
                  <a:moveTo>
                    <a:pt x="218" y="112"/>
                  </a:moveTo>
                  <a:lnTo>
                    <a:pt x="218" y="112"/>
                  </a:lnTo>
                  <a:lnTo>
                    <a:pt x="211" y="112"/>
                  </a:lnTo>
                  <a:lnTo>
                    <a:pt x="211" y="104"/>
                  </a:lnTo>
                  <a:lnTo>
                    <a:pt x="218" y="96"/>
                  </a:lnTo>
                  <a:lnTo>
                    <a:pt x="211" y="96"/>
                  </a:lnTo>
                  <a:lnTo>
                    <a:pt x="203" y="104"/>
                  </a:lnTo>
                  <a:lnTo>
                    <a:pt x="196" y="104"/>
                  </a:lnTo>
                  <a:lnTo>
                    <a:pt x="196" y="112"/>
                  </a:lnTo>
                  <a:lnTo>
                    <a:pt x="188" y="112"/>
                  </a:lnTo>
                  <a:lnTo>
                    <a:pt x="181" y="118"/>
                  </a:lnTo>
                  <a:lnTo>
                    <a:pt x="166" y="118"/>
                  </a:lnTo>
                  <a:lnTo>
                    <a:pt x="166" y="126"/>
                  </a:lnTo>
                  <a:lnTo>
                    <a:pt x="173" y="133"/>
                  </a:lnTo>
                  <a:lnTo>
                    <a:pt x="173" y="141"/>
                  </a:lnTo>
                  <a:lnTo>
                    <a:pt x="181" y="148"/>
                  </a:lnTo>
                  <a:lnTo>
                    <a:pt x="173" y="155"/>
                  </a:lnTo>
                  <a:lnTo>
                    <a:pt x="166" y="163"/>
                  </a:lnTo>
                  <a:lnTo>
                    <a:pt x="151" y="163"/>
                  </a:lnTo>
                  <a:lnTo>
                    <a:pt x="151" y="155"/>
                  </a:lnTo>
                  <a:lnTo>
                    <a:pt x="158" y="148"/>
                  </a:lnTo>
                  <a:lnTo>
                    <a:pt x="143" y="148"/>
                  </a:lnTo>
                  <a:lnTo>
                    <a:pt x="136" y="148"/>
                  </a:lnTo>
                  <a:lnTo>
                    <a:pt x="128" y="133"/>
                  </a:lnTo>
                  <a:lnTo>
                    <a:pt x="121" y="133"/>
                  </a:lnTo>
                  <a:lnTo>
                    <a:pt x="113" y="126"/>
                  </a:lnTo>
                  <a:lnTo>
                    <a:pt x="98" y="118"/>
                  </a:lnTo>
                  <a:lnTo>
                    <a:pt x="83" y="89"/>
                  </a:lnTo>
                  <a:lnTo>
                    <a:pt x="76" y="89"/>
                  </a:lnTo>
                  <a:lnTo>
                    <a:pt x="60" y="89"/>
                  </a:lnTo>
                  <a:lnTo>
                    <a:pt x="60" y="82"/>
                  </a:lnTo>
                  <a:lnTo>
                    <a:pt x="53" y="74"/>
                  </a:lnTo>
                  <a:lnTo>
                    <a:pt x="53" y="67"/>
                  </a:lnTo>
                  <a:lnTo>
                    <a:pt x="46" y="67"/>
                  </a:lnTo>
                  <a:lnTo>
                    <a:pt x="38" y="59"/>
                  </a:lnTo>
                  <a:lnTo>
                    <a:pt x="30" y="59"/>
                  </a:lnTo>
                  <a:lnTo>
                    <a:pt x="30" y="67"/>
                  </a:lnTo>
                  <a:lnTo>
                    <a:pt x="23" y="74"/>
                  </a:lnTo>
                  <a:lnTo>
                    <a:pt x="16" y="74"/>
                  </a:lnTo>
                  <a:lnTo>
                    <a:pt x="16" y="89"/>
                  </a:lnTo>
                  <a:lnTo>
                    <a:pt x="0" y="89"/>
                  </a:lnTo>
                  <a:lnTo>
                    <a:pt x="0" y="15"/>
                  </a:lnTo>
                  <a:lnTo>
                    <a:pt x="38" y="0"/>
                  </a:lnTo>
                  <a:lnTo>
                    <a:pt x="46" y="8"/>
                  </a:lnTo>
                  <a:lnTo>
                    <a:pt x="60" y="15"/>
                  </a:lnTo>
                  <a:lnTo>
                    <a:pt x="90" y="45"/>
                  </a:lnTo>
                  <a:lnTo>
                    <a:pt x="128" y="37"/>
                  </a:lnTo>
                  <a:lnTo>
                    <a:pt x="143" y="52"/>
                  </a:lnTo>
                  <a:lnTo>
                    <a:pt x="143" y="59"/>
                  </a:lnTo>
                  <a:lnTo>
                    <a:pt x="151" y="59"/>
                  </a:lnTo>
                  <a:lnTo>
                    <a:pt x="151" y="74"/>
                  </a:lnTo>
                  <a:lnTo>
                    <a:pt x="158" y="82"/>
                  </a:lnTo>
                  <a:lnTo>
                    <a:pt x="158" y="89"/>
                  </a:lnTo>
                  <a:lnTo>
                    <a:pt x="173" y="89"/>
                  </a:lnTo>
                  <a:lnTo>
                    <a:pt x="188" y="96"/>
                  </a:lnTo>
                  <a:lnTo>
                    <a:pt x="196" y="82"/>
                  </a:lnTo>
                  <a:lnTo>
                    <a:pt x="203" y="82"/>
                  </a:lnTo>
                  <a:lnTo>
                    <a:pt x="211" y="74"/>
                  </a:lnTo>
                  <a:lnTo>
                    <a:pt x="218" y="67"/>
                  </a:lnTo>
                  <a:lnTo>
                    <a:pt x="226" y="67"/>
                  </a:lnTo>
                  <a:lnTo>
                    <a:pt x="226" y="74"/>
                  </a:lnTo>
                  <a:lnTo>
                    <a:pt x="211" y="82"/>
                  </a:lnTo>
                  <a:lnTo>
                    <a:pt x="211" y="89"/>
                  </a:lnTo>
                  <a:lnTo>
                    <a:pt x="218" y="89"/>
                  </a:lnTo>
                  <a:lnTo>
                    <a:pt x="226" y="89"/>
                  </a:lnTo>
                  <a:lnTo>
                    <a:pt x="226" y="82"/>
                  </a:lnTo>
                  <a:lnTo>
                    <a:pt x="241" y="96"/>
                  </a:lnTo>
                  <a:lnTo>
                    <a:pt x="248" y="96"/>
                  </a:lnTo>
                  <a:lnTo>
                    <a:pt x="233" y="112"/>
                  </a:lnTo>
                  <a:lnTo>
                    <a:pt x="218" y="11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1" name="Freeform 1388"/>
            <p:cNvSpPr>
              <a:spLocks/>
            </p:cNvSpPr>
            <p:nvPr/>
          </p:nvSpPr>
          <p:spPr bwMode="auto">
            <a:xfrm>
              <a:off x="3607" y="1794"/>
              <a:ext cx="236" cy="205"/>
            </a:xfrm>
            <a:custGeom>
              <a:avLst/>
              <a:gdLst>
                <a:gd name="T0" fmla="*/ 228 w 226"/>
                <a:gd name="T1" fmla="*/ 133 h 180"/>
                <a:gd name="T2" fmla="*/ 228 w 226"/>
                <a:gd name="T3" fmla="*/ 133 h 180"/>
                <a:gd name="T4" fmla="*/ 228 w 226"/>
                <a:gd name="T5" fmla="*/ 124 h 180"/>
                <a:gd name="T6" fmla="*/ 235 w 226"/>
                <a:gd name="T7" fmla="*/ 124 h 180"/>
                <a:gd name="T8" fmla="*/ 228 w 226"/>
                <a:gd name="T9" fmla="*/ 115 h 180"/>
                <a:gd name="T10" fmla="*/ 219 w 226"/>
                <a:gd name="T11" fmla="*/ 124 h 180"/>
                <a:gd name="T12" fmla="*/ 211 w 226"/>
                <a:gd name="T13" fmla="*/ 124 h 180"/>
                <a:gd name="T14" fmla="*/ 211 w 226"/>
                <a:gd name="T15" fmla="*/ 133 h 180"/>
                <a:gd name="T16" fmla="*/ 203 w 226"/>
                <a:gd name="T17" fmla="*/ 133 h 180"/>
                <a:gd name="T18" fmla="*/ 195 w 226"/>
                <a:gd name="T19" fmla="*/ 141 h 180"/>
                <a:gd name="T20" fmla="*/ 179 w 226"/>
                <a:gd name="T21" fmla="*/ 150 h 180"/>
                <a:gd name="T22" fmla="*/ 187 w 226"/>
                <a:gd name="T23" fmla="*/ 159 h 180"/>
                <a:gd name="T24" fmla="*/ 187 w 226"/>
                <a:gd name="T25" fmla="*/ 169 h 180"/>
                <a:gd name="T26" fmla="*/ 195 w 226"/>
                <a:gd name="T27" fmla="*/ 177 h 180"/>
                <a:gd name="T28" fmla="*/ 187 w 226"/>
                <a:gd name="T29" fmla="*/ 195 h 180"/>
                <a:gd name="T30" fmla="*/ 179 w 226"/>
                <a:gd name="T31" fmla="*/ 204 h 180"/>
                <a:gd name="T32" fmla="*/ 163 w 226"/>
                <a:gd name="T33" fmla="*/ 195 h 180"/>
                <a:gd name="T34" fmla="*/ 163 w 226"/>
                <a:gd name="T35" fmla="*/ 186 h 180"/>
                <a:gd name="T36" fmla="*/ 170 w 226"/>
                <a:gd name="T37" fmla="*/ 186 h 180"/>
                <a:gd name="T38" fmla="*/ 155 w 226"/>
                <a:gd name="T39" fmla="*/ 177 h 180"/>
                <a:gd name="T40" fmla="*/ 146 w 226"/>
                <a:gd name="T41" fmla="*/ 177 h 180"/>
                <a:gd name="T42" fmla="*/ 138 w 226"/>
                <a:gd name="T43" fmla="*/ 159 h 180"/>
                <a:gd name="T44" fmla="*/ 131 w 226"/>
                <a:gd name="T45" fmla="*/ 159 h 180"/>
                <a:gd name="T46" fmla="*/ 122 w 226"/>
                <a:gd name="T47" fmla="*/ 150 h 180"/>
                <a:gd name="T48" fmla="*/ 105 w 226"/>
                <a:gd name="T49" fmla="*/ 141 h 180"/>
                <a:gd name="T50" fmla="*/ 90 w 226"/>
                <a:gd name="T51" fmla="*/ 115 h 180"/>
                <a:gd name="T52" fmla="*/ 90 w 226"/>
                <a:gd name="T53" fmla="*/ 106 h 180"/>
                <a:gd name="T54" fmla="*/ 81 w 226"/>
                <a:gd name="T55" fmla="*/ 106 h 180"/>
                <a:gd name="T56" fmla="*/ 65 w 226"/>
                <a:gd name="T57" fmla="*/ 106 h 180"/>
                <a:gd name="T58" fmla="*/ 65 w 226"/>
                <a:gd name="T59" fmla="*/ 98 h 180"/>
                <a:gd name="T60" fmla="*/ 57 w 226"/>
                <a:gd name="T61" fmla="*/ 89 h 180"/>
                <a:gd name="T62" fmla="*/ 49 w 226"/>
                <a:gd name="T63" fmla="*/ 80 h 180"/>
                <a:gd name="T64" fmla="*/ 41 w 226"/>
                <a:gd name="T65" fmla="*/ 71 h 180"/>
                <a:gd name="T66" fmla="*/ 32 w 226"/>
                <a:gd name="T67" fmla="*/ 80 h 180"/>
                <a:gd name="T68" fmla="*/ 25 w 226"/>
                <a:gd name="T69" fmla="*/ 89 h 180"/>
                <a:gd name="T70" fmla="*/ 17 w 226"/>
                <a:gd name="T71" fmla="*/ 89 h 180"/>
                <a:gd name="T72" fmla="*/ 17 w 226"/>
                <a:gd name="T73" fmla="*/ 106 h 180"/>
                <a:gd name="T74" fmla="*/ 0 w 226"/>
                <a:gd name="T75" fmla="*/ 106 h 180"/>
                <a:gd name="T76" fmla="*/ 0 w 226"/>
                <a:gd name="T77" fmla="*/ 18 h 180"/>
                <a:gd name="T78" fmla="*/ 41 w 226"/>
                <a:gd name="T79" fmla="*/ 0 h 180"/>
                <a:gd name="T80" fmla="*/ 49 w 226"/>
                <a:gd name="T81" fmla="*/ 9 h 180"/>
                <a:gd name="T82" fmla="*/ 65 w 226"/>
                <a:gd name="T83" fmla="*/ 18 h 180"/>
                <a:gd name="T84" fmla="*/ 97 w 226"/>
                <a:gd name="T85" fmla="*/ 54 h 180"/>
                <a:gd name="T86" fmla="*/ 138 w 226"/>
                <a:gd name="T87" fmla="*/ 54 h 180"/>
                <a:gd name="T88" fmla="*/ 155 w 226"/>
                <a:gd name="T89" fmla="*/ 63 h 180"/>
                <a:gd name="T90" fmla="*/ 155 w 226"/>
                <a:gd name="T91" fmla="*/ 71 h 180"/>
                <a:gd name="T92" fmla="*/ 163 w 226"/>
                <a:gd name="T93" fmla="*/ 71 h 180"/>
                <a:gd name="T94" fmla="*/ 163 w 226"/>
                <a:gd name="T95" fmla="*/ 89 h 180"/>
                <a:gd name="T96" fmla="*/ 170 w 226"/>
                <a:gd name="T97" fmla="*/ 98 h 180"/>
                <a:gd name="T98" fmla="*/ 170 w 226"/>
                <a:gd name="T99" fmla="*/ 106 h 180"/>
                <a:gd name="T100" fmla="*/ 187 w 226"/>
                <a:gd name="T101" fmla="*/ 106 h 180"/>
                <a:gd name="T102" fmla="*/ 203 w 226"/>
                <a:gd name="T103" fmla="*/ 115 h 180"/>
                <a:gd name="T104" fmla="*/ 211 w 226"/>
                <a:gd name="T105" fmla="*/ 98 h 180"/>
                <a:gd name="T106" fmla="*/ 219 w 226"/>
                <a:gd name="T107" fmla="*/ 98 h 180"/>
                <a:gd name="T108" fmla="*/ 228 w 226"/>
                <a:gd name="T109" fmla="*/ 89 h 18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26"/>
                <a:gd name="T166" fmla="*/ 0 h 180"/>
                <a:gd name="T167" fmla="*/ 226 w 226"/>
                <a:gd name="T168" fmla="*/ 180 h 18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26" h="180">
                  <a:moveTo>
                    <a:pt x="218" y="117"/>
                  </a:moveTo>
                  <a:lnTo>
                    <a:pt x="218" y="117"/>
                  </a:lnTo>
                  <a:lnTo>
                    <a:pt x="218" y="109"/>
                  </a:lnTo>
                  <a:lnTo>
                    <a:pt x="225" y="109"/>
                  </a:lnTo>
                  <a:lnTo>
                    <a:pt x="218" y="101"/>
                  </a:lnTo>
                  <a:lnTo>
                    <a:pt x="210" y="109"/>
                  </a:lnTo>
                  <a:lnTo>
                    <a:pt x="202" y="109"/>
                  </a:lnTo>
                  <a:lnTo>
                    <a:pt x="202" y="117"/>
                  </a:lnTo>
                  <a:lnTo>
                    <a:pt x="194" y="117"/>
                  </a:lnTo>
                  <a:lnTo>
                    <a:pt x="187" y="124"/>
                  </a:lnTo>
                  <a:lnTo>
                    <a:pt x="171" y="132"/>
                  </a:lnTo>
                  <a:lnTo>
                    <a:pt x="179" y="140"/>
                  </a:lnTo>
                  <a:lnTo>
                    <a:pt x="179" y="148"/>
                  </a:lnTo>
                  <a:lnTo>
                    <a:pt x="187" y="155"/>
                  </a:lnTo>
                  <a:lnTo>
                    <a:pt x="179" y="171"/>
                  </a:lnTo>
                  <a:lnTo>
                    <a:pt x="171" y="179"/>
                  </a:lnTo>
                  <a:lnTo>
                    <a:pt x="156" y="171"/>
                  </a:lnTo>
                  <a:lnTo>
                    <a:pt x="156" y="163"/>
                  </a:lnTo>
                  <a:lnTo>
                    <a:pt x="163" y="163"/>
                  </a:lnTo>
                  <a:lnTo>
                    <a:pt x="148" y="155"/>
                  </a:lnTo>
                  <a:lnTo>
                    <a:pt x="140" y="155"/>
                  </a:lnTo>
                  <a:lnTo>
                    <a:pt x="132" y="140"/>
                  </a:lnTo>
                  <a:lnTo>
                    <a:pt x="125" y="140"/>
                  </a:lnTo>
                  <a:lnTo>
                    <a:pt x="117" y="132"/>
                  </a:lnTo>
                  <a:lnTo>
                    <a:pt x="101" y="124"/>
                  </a:lnTo>
                  <a:lnTo>
                    <a:pt x="86" y="101"/>
                  </a:lnTo>
                  <a:lnTo>
                    <a:pt x="86" y="93"/>
                  </a:lnTo>
                  <a:lnTo>
                    <a:pt x="78" y="93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55" y="78"/>
                  </a:lnTo>
                  <a:lnTo>
                    <a:pt x="47" y="70"/>
                  </a:lnTo>
                  <a:lnTo>
                    <a:pt x="39" y="62"/>
                  </a:lnTo>
                  <a:lnTo>
                    <a:pt x="31" y="70"/>
                  </a:lnTo>
                  <a:lnTo>
                    <a:pt x="24" y="78"/>
                  </a:lnTo>
                  <a:lnTo>
                    <a:pt x="16" y="78"/>
                  </a:lnTo>
                  <a:lnTo>
                    <a:pt x="16" y="93"/>
                  </a:lnTo>
                  <a:lnTo>
                    <a:pt x="0" y="93"/>
                  </a:lnTo>
                  <a:lnTo>
                    <a:pt x="0" y="16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62" y="16"/>
                  </a:lnTo>
                  <a:lnTo>
                    <a:pt x="93" y="47"/>
                  </a:lnTo>
                  <a:lnTo>
                    <a:pt x="132" y="47"/>
                  </a:lnTo>
                  <a:lnTo>
                    <a:pt x="148" y="55"/>
                  </a:lnTo>
                  <a:lnTo>
                    <a:pt x="148" y="62"/>
                  </a:lnTo>
                  <a:lnTo>
                    <a:pt x="156" y="62"/>
                  </a:lnTo>
                  <a:lnTo>
                    <a:pt x="156" y="78"/>
                  </a:lnTo>
                  <a:lnTo>
                    <a:pt x="163" y="86"/>
                  </a:lnTo>
                  <a:lnTo>
                    <a:pt x="163" y="93"/>
                  </a:lnTo>
                  <a:lnTo>
                    <a:pt x="179" y="93"/>
                  </a:lnTo>
                  <a:lnTo>
                    <a:pt x="194" y="101"/>
                  </a:lnTo>
                  <a:lnTo>
                    <a:pt x="202" y="86"/>
                  </a:lnTo>
                  <a:lnTo>
                    <a:pt x="210" y="86"/>
                  </a:lnTo>
                  <a:lnTo>
                    <a:pt x="218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2" name="Freeform 1389"/>
            <p:cNvSpPr>
              <a:spLocks/>
            </p:cNvSpPr>
            <p:nvPr/>
          </p:nvSpPr>
          <p:spPr bwMode="auto">
            <a:xfrm>
              <a:off x="3607" y="1794"/>
              <a:ext cx="268" cy="196"/>
            </a:xfrm>
            <a:custGeom>
              <a:avLst/>
              <a:gdLst>
                <a:gd name="T0" fmla="*/ 235 w 257"/>
                <a:gd name="T1" fmla="*/ 80 h 172"/>
                <a:gd name="T2" fmla="*/ 227 w 257"/>
                <a:gd name="T3" fmla="*/ 98 h 172"/>
                <a:gd name="T4" fmla="*/ 235 w 257"/>
                <a:gd name="T5" fmla="*/ 106 h 172"/>
                <a:gd name="T6" fmla="*/ 243 w 257"/>
                <a:gd name="T7" fmla="*/ 106 h 172"/>
                <a:gd name="T8" fmla="*/ 267 w 257"/>
                <a:gd name="T9" fmla="*/ 115 h 172"/>
                <a:gd name="T10" fmla="*/ 235 w 257"/>
                <a:gd name="T11" fmla="*/ 133 h 172"/>
                <a:gd name="T12" fmla="*/ 227 w 257"/>
                <a:gd name="T13" fmla="*/ 124 h 172"/>
                <a:gd name="T14" fmla="*/ 227 w 257"/>
                <a:gd name="T15" fmla="*/ 115 h 172"/>
                <a:gd name="T16" fmla="*/ 211 w 257"/>
                <a:gd name="T17" fmla="*/ 124 h 172"/>
                <a:gd name="T18" fmla="*/ 202 w 257"/>
                <a:gd name="T19" fmla="*/ 133 h 172"/>
                <a:gd name="T20" fmla="*/ 178 w 257"/>
                <a:gd name="T21" fmla="*/ 141 h 172"/>
                <a:gd name="T22" fmla="*/ 187 w 257"/>
                <a:gd name="T23" fmla="*/ 160 h 172"/>
                <a:gd name="T24" fmla="*/ 195 w 257"/>
                <a:gd name="T25" fmla="*/ 177 h 172"/>
                <a:gd name="T26" fmla="*/ 178 w 257"/>
                <a:gd name="T27" fmla="*/ 195 h 172"/>
                <a:gd name="T28" fmla="*/ 163 w 257"/>
                <a:gd name="T29" fmla="*/ 186 h 172"/>
                <a:gd name="T30" fmla="*/ 154 w 257"/>
                <a:gd name="T31" fmla="*/ 177 h 172"/>
                <a:gd name="T32" fmla="*/ 138 w 257"/>
                <a:gd name="T33" fmla="*/ 160 h 172"/>
                <a:gd name="T34" fmla="*/ 122 w 257"/>
                <a:gd name="T35" fmla="*/ 150 h 172"/>
                <a:gd name="T36" fmla="*/ 90 w 257"/>
                <a:gd name="T37" fmla="*/ 106 h 172"/>
                <a:gd name="T38" fmla="*/ 65 w 257"/>
                <a:gd name="T39" fmla="*/ 106 h 172"/>
                <a:gd name="T40" fmla="*/ 57 w 257"/>
                <a:gd name="T41" fmla="*/ 89 h 172"/>
                <a:gd name="T42" fmla="*/ 49 w 257"/>
                <a:gd name="T43" fmla="*/ 80 h 172"/>
                <a:gd name="T44" fmla="*/ 32 w 257"/>
                <a:gd name="T45" fmla="*/ 71 h 172"/>
                <a:gd name="T46" fmla="*/ 25 w 257"/>
                <a:gd name="T47" fmla="*/ 89 h 172"/>
                <a:gd name="T48" fmla="*/ 17 w 257"/>
                <a:gd name="T49" fmla="*/ 106 h 172"/>
                <a:gd name="T50" fmla="*/ 0 w 257"/>
                <a:gd name="T51" fmla="*/ 18 h 172"/>
                <a:gd name="T52" fmla="*/ 49 w 257"/>
                <a:gd name="T53" fmla="*/ 9 h 172"/>
                <a:gd name="T54" fmla="*/ 97 w 257"/>
                <a:gd name="T55" fmla="*/ 54 h 172"/>
                <a:gd name="T56" fmla="*/ 154 w 257"/>
                <a:gd name="T57" fmla="*/ 63 h 172"/>
                <a:gd name="T58" fmla="*/ 163 w 257"/>
                <a:gd name="T59" fmla="*/ 71 h 172"/>
                <a:gd name="T60" fmla="*/ 170 w 257"/>
                <a:gd name="T61" fmla="*/ 98 h 172"/>
                <a:gd name="T62" fmla="*/ 187 w 257"/>
                <a:gd name="T63" fmla="*/ 106 h 172"/>
                <a:gd name="T64" fmla="*/ 211 w 257"/>
                <a:gd name="T65" fmla="*/ 98 h 172"/>
                <a:gd name="T66" fmla="*/ 227 w 257"/>
                <a:gd name="T67" fmla="*/ 89 h 172"/>
                <a:gd name="T68" fmla="*/ 243 w 257"/>
                <a:gd name="T69" fmla="*/ 80 h 172"/>
                <a:gd name="T70" fmla="*/ 227 w 257"/>
                <a:gd name="T71" fmla="*/ 98 h 172"/>
                <a:gd name="T72" fmla="*/ 235 w 257"/>
                <a:gd name="T73" fmla="*/ 106 h 172"/>
                <a:gd name="T74" fmla="*/ 243 w 257"/>
                <a:gd name="T75" fmla="*/ 98 h 172"/>
                <a:gd name="T76" fmla="*/ 267 w 257"/>
                <a:gd name="T77" fmla="*/ 115 h 172"/>
                <a:gd name="T78" fmla="*/ 235 w 257"/>
                <a:gd name="T79" fmla="*/ 133 h 17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57"/>
                <a:gd name="T121" fmla="*/ 0 h 172"/>
                <a:gd name="T122" fmla="*/ 257 w 257"/>
                <a:gd name="T123" fmla="*/ 172 h 17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57" h="172">
                  <a:moveTo>
                    <a:pt x="218" y="78"/>
                  </a:moveTo>
                  <a:lnTo>
                    <a:pt x="225" y="70"/>
                  </a:lnTo>
                  <a:lnTo>
                    <a:pt x="233" y="78"/>
                  </a:lnTo>
                  <a:lnTo>
                    <a:pt x="218" y="86"/>
                  </a:lnTo>
                  <a:lnTo>
                    <a:pt x="218" y="93"/>
                  </a:lnTo>
                  <a:lnTo>
                    <a:pt x="225" y="93"/>
                  </a:lnTo>
                  <a:lnTo>
                    <a:pt x="233" y="101"/>
                  </a:lnTo>
                  <a:lnTo>
                    <a:pt x="233" y="93"/>
                  </a:lnTo>
                  <a:lnTo>
                    <a:pt x="249" y="101"/>
                  </a:lnTo>
                  <a:lnTo>
                    <a:pt x="256" y="101"/>
                  </a:lnTo>
                  <a:lnTo>
                    <a:pt x="241" y="117"/>
                  </a:lnTo>
                  <a:lnTo>
                    <a:pt x="225" y="117"/>
                  </a:lnTo>
                  <a:lnTo>
                    <a:pt x="218" y="117"/>
                  </a:lnTo>
                  <a:lnTo>
                    <a:pt x="218" y="109"/>
                  </a:lnTo>
                  <a:lnTo>
                    <a:pt x="225" y="101"/>
                  </a:lnTo>
                  <a:lnTo>
                    <a:pt x="218" y="101"/>
                  </a:lnTo>
                  <a:lnTo>
                    <a:pt x="210" y="109"/>
                  </a:lnTo>
                  <a:lnTo>
                    <a:pt x="202" y="109"/>
                  </a:lnTo>
                  <a:lnTo>
                    <a:pt x="202" y="117"/>
                  </a:lnTo>
                  <a:lnTo>
                    <a:pt x="194" y="117"/>
                  </a:lnTo>
                  <a:lnTo>
                    <a:pt x="187" y="124"/>
                  </a:lnTo>
                  <a:lnTo>
                    <a:pt x="171" y="124"/>
                  </a:lnTo>
                  <a:lnTo>
                    <a:pt x="171" y="132"/>
                  </a:lnTo>
                  <a:lnTo>
                    <a:pt x="179" y="140"/>
                  </a:lnTo>
                  <a:lnTo>
                    <a:pt x="179" y="148"/>
                  </a:lnTo>
                  <a:lnTo>
                    <a:pt x="187" y="155"/>
                  </a:lnTo>
                  <a:lnTo>
                    <a:pt x="179" y="163"/>
                  </a:lnTo>
                  <a:lnTo>
                    <a:pt x="171" y="171"/>
                  </a:lnTo>
                  <a:lnTo>
                    <a:pt x="156" y="171"/>
                  </a:lnTo>
                  <a:lnTo>
                    <a:pt x="156" y="163"/>
                  </a:lnTo>
                  <a:lnTo>
                    <a:pt x="163" y="155"/>
                  </a:lnTo>
                  <a:lnTo>
                    <a:pt x="148" y="155"/>
                  </a:lnTo>
                  <a:lnTo>
                    <a:pt x="140" y="155"/>
                  </a:lnTo>
                  <a:lnTo>
                    <a:pt x="132" y="140"/>
                  </a:lnTo>
                  <a:lnTo>
                    <a:pt x="125" y="140"/>
                  </a:lnTo>
                  <a:lnTo>
                    <a:pt x="117" y="132"/>
                  </a:lnTo>
                  <a:lnTo>
                    <a:pt x="101" y="124"/>
                  </a:lnTo>
                  <a:lnTo>
                    <a:pt x="86" y="93"/>
                  </a:lnTo>
                  <a:lnTo>
                    <a:pt x="78" y="93"/>
                  </a:lnTo>
                  <a:lnTo>
                    <a:pt x="62" y="93"/>
                  </a:lnTo>
                  <a:lnTo>
                    <a:pt x="62" y="86"/>
                  </a:lnTo>
                  <a:lnTo>
                    <a:pt x="55" y="78"/>
                  </a:lnTo>
                  <a:lnTo>
                    <a:pt x="55" y="70"/>
                  </a:lnTo>
                  <a:lnTo>
                    <a:pt x="47" y="70"/>
                  </a:lnTo>
                  <a:lnTo>
                    <a:pt x="39" y="62"/>
                  </a:lnTo>
                  <a:lnTo>
                    <a:pt x="31" y="62"/>
                  </a:lnTo>
                  <a:lnTo>
                    <a:pt x="31" y="70"/>
                  </a:lnTo>
                  <a:lnTo>
                    <a:pt x="24" y="78"/>
                  </a:lnTo>
                  <a:lnTo>
                    <a:pt x="16" y="78"/>
                  </a:lnTo>
                  <a:lnTo>
                    <a:pt x="16" y="93"/>
                  </a:lnTo>
                  <a:lnTo>
                    <a:pt x="0" y="93"/>
                  </a:lnTo>
                  <a:lnTo>
                    <a:pt x="0" y="16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62" y="16"/>
                  </a:lnTo>
                  <a:lnTo>
                    <a:pt x="93" y="47"/>
                  </a:lnTo>
                  <a:lnTo>
                    <a:pt x="132" y="39"/>
                  </a:lnTo>
                  <a:lnTo>
                    <a:pt x="148" y="55"/>
                  </a:lnTo>
                  <a:lnTo>
                    <a:pt x="148" y="62"/>
                  </a:lnTo>
                  <a:lnTo>
                    <a:pt x="156" y="62"/>
                  </a:lnTo>
                  <a:lnTo>
                    <a:pt x="156" y="78"/>
                  </a:lnTo>
                  <a:lnTo>
                    <a:pt x="163" y="86"/>
                  </a:lnTo>
                  <a:lnTo>
                    <a:pt x="163" y="93"/>
                  </a:lnTo>
                  <a:lnTo>
                    <a:pt x="179" y="93"/>
                  </a:lnTo>
                  <a:lnTo>
                    <a:pt x="194" y="101"/>
                  </a:lnTo>
                  <a:lnTo>
                    <a:pt x="202" y="86"/>
                  </a:lnTo>
                  <a:lnTo>
                    <a:pt x="210" y="86"/>
                  </a:lnTo>
                  <a:lnTo>
                    <a:pt x="218" y="78"/>
                  </a:lnTo>
                  <a:lnTo>
                    <a:pt x="225" y="70"/>
                  </a:lnTo>
                  <a:lnTo>
                    <a:pt x="233" y="70"/>
                  </a:lnTo>
                  <a:lnTo>
                    <a:pt x="233" y="78"/>
                  </a:lnTo>
                  <a:lnTo>
                    <a:pt x="218" y="86"/>
                  </a:lnTo>
                  <a:lnTo>
                    <a:pt x="218" y="93"/>
                  </a:lnTo>
                  <a:lnTo>
                    <a:pt x="225" y="93"/>
                  </a:lnTo>
                  <a:lnTo>
                    <a:pt x="233" y="93"/>
                  </a:lnTo>
                  <a:lnTo>
                    <a:pt x="233" y="86"/>
                  </a:lnTo>
                  <a:lnTo>
                    <a:pt x="249" y="101"/>
                  </a:lnTo>
                  <a:lnTo>
                    <a:pt x="256" y="101"/>
                  </a:lnTo>
                  <a:lnTo>
                    <a:pt x="241" y="117"/>
                  </a:lnTo>
                  <a:lnTo>
                    <a:pt x="225" y="11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3" name="Freeform 1390"/>
            <p:cNvSpPr>
              <a:spLocks/>
            </p:cNvSpPr>
            <p:nvPr/>
          </p:nvSpPr>
          <p:spPr bwMode="auto">
            <a:xfrm>
              <a:off x="3454" y="1529"/>
              <a:ext cx="640" cy="372"/>
            </a:xfrm>
            <a:custGeom>
              <a:avLst/>
              <a:gdLst>
                <a:gd name="T0" fmla="*/ 104 w 614"/>
                <a:gd name="T1" fmla="*/ 346 h 327"/>
                <a:gd name="T2" fmla="*/ 136 w 614"/>
                <a:gd name="T3" fmla="*/ 362 h 327"/>
                <a:gd name="T4" fmla="*/ 192 w 614"/>
                <a:gd name="T5" fmla="*/ 258 h 327"/>
                <a:gd name="T6" fmla="*/ 247 w 614"/>
                <a:gd name="T7" fmla="*/ 311 h 327"/>
                <a:gd name="T8" fmla="*/ 303 w 614"/>
                <a:gd name="T9" fmla="*/ 328 h 327"/>
                <a:gd name="T10" fmla="*/ 319 w 614"/>
                <a:gd name="T11" fmla="*/ 354 h 327"/>
                <a:gd name="T12" fmla="*/ 351 w 614"/>
                <a:gd name="T13" fmla="*/ 371 h 327"/>
                <a:gd name="T14" fmla="*/ 375 w 614"/>
                <a:gd name="T15" fmla="*/ 346 h 327"/>
                <a:gd name="T16" fmla="*/ 391 w 614"/>
                <a:gd name="T17" fmla="*/ 328 h 327"/>
                <a:gd name="T18" fmla="*/ 423 w 614"/>
                <a:gd name="T19" fmla="*/ 328 h 327"/>
                <a:gd name="T20" fmla="*/ 454 w 614"/>
                <a:gd name="T21" fmla="*/ 328 h 327"/>
                <a:gd name="T22" fmla="*/ 512 w 614"/>
                <a:gd name="T23" fmla="*/ 328 h 327"/>
                <a:gd name="T24" fmla="*/ 535 w 614"/>
                <a:gd name="T25" fmla="*/ 320 h 327"/>
                <a:gd name="T26" fmla="*/ 559 w 614"/>
                <a:gd name="T27" fmla="*/ 258 h 327"/>
                <a:gd name="T28" fmla="*/ 599 w 614"/>
                <a:gd name="T29" fmla="*/ 233 h 327"/>
                <a:gd name="T30" fmla="*/ 614 w 614"/>
                <a:gd name="T31" fmla="*/ 199 h 327"/>
                <a:gd name="T32" fmla="*/ 639 w 614"/>
                <a:gd name="T33" fmla="*/ 173 h 327"/>
                <a:gd name="T34" fmla="*/ 622 w 614"/>
                <a:gd name="T35" fmla="*/ 164 h 327"/>
                <a:gd name="T36" fmla="*/ 599 w 614"/>
                <a:gd name="T37" fmla="*/ 147 h 327"/>
                <a:gd name="T38" fmla="*/ 583 w 614"/>
                <a:gd name="T39" fmla="*/ 130 h 327"/>
                <a:gd name="T40" fmla="*/ 567 w 614"/>
                <a:gd name="T41" fmla="*/ 130 h 327"/>
                <a:gd name="T42" fmla="*/ 543 w 614"/>
                <a:gd name="T43" fmla="*/ 121 h 327"/>
                <a:gd name="T44" fmla="*/ 526 w 614"/>
                <a:gd name="T45" fmla="*/ 130 h 327"/>
                <a:gd name="T46" fmla="*/ 471 w 614"/>
                <a:gd name="T47" fmla="*/ 34 h 327"/>
                <a:gd name="T48" fmla="*/ 463 w 614"/>
                <a:gd name="T49" fmla="*/ 34 h 327"/>
                <a:gd name="T50" fmla="*/ 439 w 614"/>
                <a:gd name="T51" fmla="*/ 52 h 327"/>
                <a:gd name="T52" fmla="*/ 423 w 614"/>
                <a:gd name="T53" fmla="*/ 52 h 327"/>
                <a:gd name="T54" fmla="*/ 423 w 614"/>
                <a:gd name="T55" fmla="*/ 43 h 327"/>
                <a:gd name="T56" fmla="*/ 408 w 614"/>
                <a:gd name="T57" fmla="*/ 34 h 327"/>
                <a:gd name="T58" fmla="*/ 383 w 614"/>
                <a:gd name="T59" fmla="*/ 34 h 327"/>
                <a:gd name="T60" fmla="*/ 383 w 614"/>
                <a:gd name="T61" fmla="*/ 9 h 327"/>
                <a:gd name="T62" fmla="*/ 367 w 614"/>
                <a:gd name="T63" fmla="*/ 0 h 327"/>
                <a:gd name="T64" fmla="*/ 344 w 614"/>
                <a:gd name="T65" fmla="*/ 18 h 327"/>
                <a:gd name="T66" fmla="*/ 295 w 614"/>
                <a:gd name="T67" fmla="*/ 34 h 327"/>
                <a:gd name="T68" fmla="*/ 264 w 614"/>
                <a:gd name="T69" fmla="*/ 43 h 327"/>
                <a:gd name="T70" fmla="*/ 240 w 614"/>
                <a:gd name="T71" fmla="*/ 43 h 327"/>
                <a:gd name="T72" fmla="*/ 231 w 614"/>
                <a:gd name="T73" fmla="*/ 43 h 327"/>
                <a:gd name="T74" fmla="*/ 231 w 614"/>
                <a:gd name="T75" fmla="*/ 61 h 327"/>
                <a:gd name="T76" fmla="*/ 240 w 614"/>
                <a:gd name="T77" fmla="*/ 69 h 327"/>
                <a:gd name="T78" fmla="*/ 231 w 614"/>
                <a:gd name="T79" fmla="*/ 86 h 327"/>
                <a:gd name="T80" fmla="*/ 215 w 614"/>
                <a:gd name="T81" fmla="*/ 105 h 327"/>
                <a:gd name="T82" fmla="*/ 231 w 614"/>
                <a:gd name="T83" fmla="*/ 130 h 327"/>
                <a:gd name="T84" fmla="*/ 207 w 614"/>
                <a:gd name="T85" fmla="*/ 139 h 327"/>
                <a:gd name="T86" fmla="*/ 192 w 614"/>
                <a:gd name="T87" fmla="*/ 121 h 327"/>
                <a:gd name="T88" fmla="*/ 176 w 614"/>
                <a:gd name="T89" fmla="*/ 130 h 327"/>
                <a:gd name="T90" fmla="*/ 159 w 614"/>
                <a:gd name="T91" fmla="*/ 130 h 327"/>
                <a:gd name="T92" fmla="*/ 136 w 614"/>
                <a:gd name="T93" fmla="*/ 130 h 327"/>
                <a:gd name="T94" fmla="*/ 127 w 614"/>
                <a:gd name="T95" fmla="*/ 130 h 327"/>
                <a:gd name="T96" fmla="*/ 88 w 614"/>
                <a:gd name="T97" fmla="*/ 105 h 327"/>
                <a:gd name="T98" fmla="*/ 72 w 614"/>
                <a:gd name="T99" fmla="*/ 105 h 327"/>
                <a:gd name="T100" fmla="*/ 47 w 614"/>
                <a:gd name="T101" fmla="*/ 121 h 327"/>
                <a:gd name="T102" fmla="*/ 40 w 614"/>
                <a:gd name="T103" fmla="*/ 156 h 327"/>
                <a:gd name="T104" fmla="*/ 16 w 614"/>
                <a:gd name="T105" fmla="*/ 147 h 327"/>
                <a:gd name="T106" fmla="*/ 0 w 614"/>
                <a:gd name="T107" fmla="*/ 181 h 327"/>
                <a:gd name="T108" fmla="*/ 8 w 614"/>
                <a:gd name="T109" fmla="*/ 208 h 327"/>
                <a:gd name="T110" fmla="*/ 32 w 614"/>
                <a:gd name="T111" fmla="*/ 215 h 327"/>
                <a:gd name="T112" fmla="*/ 32 w 614"/>
                <a:gd name="T113" fmla="*/ 242 h 327"/>
                <a:gd name="T114" fmla="*/ 80 w 614"/>
                <a:gd name="T115" fmla="*/ 224 h 327"/>
                <a:gd name="T116" fmla="*/ 113 w 614"/>
                <a:gd name="T117" fmla="*/ 258 h 327"/>
                <a:gd name="T118" fmla="*/ 88 w 614"/>
                <a:gd name="T119" fmla="*/ 267 h 327"/>
                <a:gd name="T120" fmla="*/ 80 w 614"/>
                <a:gd name="T121" fmla="*/ 284 h 327"/>
                <a:gd name="T122" fmla="*/ 72 w 614"/>
                <a:gd name="T123" fmla="*/ 320 h 32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4"/>
                <a:gd name="T187" fmla="*/ 0 h 327"/>
                <a:gd name="T188" fmla="*/ 614 w 614"/>
                <a:gd name="T189" fmla="*/ 327 h 32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4" h="327">
                  <a:moveTo>
                    <a:pt x="84" y="311"/>
                  </a:moveTo>
                  <a:lnTo>
                    <a:pt x="84" y="311"/>
                  </a:lnTo>
                  <a:lnTo>
                    <a:pt x="100" y="304"/>
                  </a:lnTo>
                  <a:lnTo>
                    <a:pt x="115" y="296"/>
                  </a:lnTo>
                  <a:lnTo>
                    <a:pt x="122" y="304"/>
                  </a:lnTo>
                  <a:lnTo>
                    <a:pt x="130" y="318"/>
                  </a:lnTo>
                  <a:lnTo>
                    <a:pt x="145" y="318"/>
                  </a:lnTo>
                  <a:lnTo>
                    <a:pt x="145" y="243"/>
                  </a:lnTo>
                  <a:lnTo>
                    <a:pt x="184" y="227"/>
                  </a:lnTo>
                  <a:lnTo>
                    <a:pt x="192" y="235"/>
                  </a:lnTo>
                  <a:lnTo>
                    <a:pt x="206" y="243"/>
                  </a:lnTo>
                  <a:lnTo>
                    <a:pt x="237" y="273"/>
                  </a:lnTo>
                  <a:lnTo>
                    <a:pt x="275" y="265"/>
                  </a:lnTo>
                  <a:lnTo>
                    <a:pt x="291" y="281"/>
                  </a:lnTo>
                  <a:lnTo>
                    <a:pt x="291" y="288"/>
                  </a:lnTo>
                  <a:lnTo>
                    <a:pt x="299" y="288"/>
                  </a:lnTo>
                  <a:lnTo>
                    <a:pt x="299" y="304"/>
                  </a:lnTo>
                  <a:lnTo>
                    <a:pt x="306" y="311"/>
                  </a:lnTo>
                  <a:lnTo>
                    <a:pt x="306" y="318"/>
                  </a:lnTo>
                  <a:lnTo>
                    <a:pt x="322" y="318"/>
                  </a:lnTo>
                  <a:lnTo>
                    <a:pt x="337" y="326"/>
                  </a:lnTo>
                  <a:lnTo>
                    <a:pt x="345" y="311"/>
                  </a:lnTo>
                  <a:lnTo>
                    <a:pt x="352" y="311"/>
                  </a:lnTo>
                  <a:lnTo>
                    <a:pt x="360" y="304"/>
                  </a:lnTo>
                  <a:lnTo>
                    <a:pt x="367" y="296"/>
                  </a:lnTo>
                  <a:lnTo>
                    <a:pt x="367" y="288"/>
                  </a:lnTo>
                  <a:lnTo>
                    <a:pt x="375" y="288"/>
                  </a:lnTo>
                  <a:lnTo>
                    <a:pt x="391" y="288"/>
                  </a:lnTo>
                  <a:lnTo>
                    <a:pt x="406" y="296"/>
                  </a:lnTo>
                  <a:lnTo>
                    <a:pt x="406" y="288"/>
                  </a:lnTo>
                  <a:lnTo>
                    <a:pt x="414" y="281"/>
                  </a:lnTo>
                  <a:lnTo>
                    <a:pt x="421" y="288"/>
                  </a:lnTo>
                  <a:lnTo>
                    <a:pt x="436" y="288"/>
                  </a:lnTo>
                  <a:lnTo>
                    <a:pt x="452" y="288"/>
                  </a:lnTo>
                  <a:lnTo>
                    <a:pt x="460" y="288"/>
                  </a:lnTo>
                  <a:lnTo>
                    <a:pt x="491" y="288"/>
                  </a:lnTo>
                  <a:lnTo>
                    <a:pt x="498" y="296"/>
                  </a:lnTo>
                  <a:lnTo>
                    <a:pt x="505" y="296"/>
                  </a:lnTo>
                  <a:lnTo>
                    <a:pt x="513" y="281"/>
                  </a:lnTo>
                  <a:lnTo>
                    <a:pt x="505" y="250"/>
                  </a:lnTo>
                  <a:lnTo>
                    <a:pt x="536" y="243"/>
                  </a:lnTo>
                  <a:lnTo>
                    <a:pt x="536" y="227"/>
                  </a:lnTo>
                  <a:lnTo>
                    <a:pt x="552" y="197"/>
                  </a:lnTo>
                  <a:lnTo>
                    <a:pt x="575" y="197"/>
                  </a:lnTo>
                  <a:lnTo>
                    <a:pt x="575" y="205"/>
                  </a:lnTo>
                  <a:lnTo>
                    <a:pt x="589" y="197"/>
                  </a:lnTo>
                  <a:lnTo>
                    <a:pt x="589" y="183"/>
                  </a:lnTo>
                  <a:lnTo>
                    <a:pt x="589" y="175"/>
                  </a:lnTo>
                  <a:lnTo>
                    <a:pt x="605" y="167"/>
                  </a:lnTo>
                  <a:lnTo>
                    <a:pt x="605" y="159"/>
                  </a:lnTo>
                  <a:lnTo>
                    <a:pt x="613" y="152"/>
                  </a:lnTo>
                  <a:lnTo>
                    <a:pt x="605" y="137"/>
                  </a:lnTo>
                  <a:lnTo>
                    <a:pt x="605" y="144"/>
                  </a:lnTo>
                  <a:lnTo>
                    <a:pt x="597" y="144"/>
                  </a:lnTo>
                  <a:lnTo>
                    <a:pt x="582" y="144"/>
                  </a:lnTo>
                  <a:lnTo>
                    <a:pt x="582" y="137"/>
                  </a:lnTo>
                  <a:lnTo>
                    <a:pt x="575" y="129"/>
                  </a:lnTo>
                  <a:lnTo>
                    <a:pt x="567" y="129"/>
                  </a:lnTo>
                  <a:lnTo>
                    <a:pt x="567" y="122"/>
                  </a:lnTo>
                  <a:lnTo>
                    <a:pt x="559" y="114"/>
                  </a:lnTo>
                  <a:lnTo>
                    <a:pt x="552" y="106"/>
                  </a:lnTo>
                  <a:lnTo>
                    <a:pt x="552" y="114"/>
                  </a:lnTo>
                  <a:lnTo>
                    <a:pt x="544" y="114"/>
                  </a:lnTo>
                  <a:lnTo>
                    <a:pt x="528" y="114"/>
                  </a:lnTo>
                  <a:lnTo>
                    <a:pt x="521" y="114"/>
                  </a:lnTo>
                  <a:lnTo>
                    <a:pt x="521" y="106"/>
                  </a:lnTo>
                  <a:lnTo>
                    <a:pt x="513" y="106"/>
                  </a:lnTo>
                  <a:lnTo>
                    <a:pt x="513" y="114"/>
                  </a:lnTo>
                  <a:lnTo>
                    <a:pt x="505" y="114"/>
                  </a:lnTo>
                  <a:lnTo>
                    <a:pt x="475" y="54"/>
                  </a:lnTo>
                  <a:lnTo>
                    <a:pt x="452" y="38"/>
                  </a:lnTo>
                  <a:lnTo>
                    <a:pt x="452" y="30"/>
                  </a:lnTo>
                  <a:lnTo>
                    <a:pt x="460" y="30"/>
                  </a:lnTo>
                  <a:lnTo>
                    <a:pt x="460" y="23"/>
                  </a:lnTo>
                  <a:lnTo>
                    <a:pt x="444" y="30"/>
                  </a:lnTo>
                  <a:lnTo>
                    <a:pt x="436" y="30"/>
                  </a:lnTo>
                  <a:lnTo>
                    <a:pt x="428" y="38"/>
                  </a:lnTo>
                  <a:lnTo>
                    <a:pt x="421" y="46"/>
                  </a:lnTo>
                  <a:lnTo>
                    <a:pt x="414" y="46"/>
                  </a:lnTo>
                  <a:lnTo>
                    <a:pt x="406" y="54"/>
                  </a:lnTo>
                  <a:lnTo>
                    <a:pt x="406" y="46"/>
                  </a:lnTo>
                  <a:lnTo>
                    <a:pt x="406" y="38"/>
                  </a:lnTo>
                  <a:lnTo>
                    <a:pt x="414" y="38"/>
                  </a:lnTo>
                  <a:lnTo>
                    <a:pt x="406" y="38"/>
                  </a:lnTo>
                  <a:lnTo>
                    <a:pt x="391" y="30"/>
                  </a:lnTo>
                  <a:lnTo>
                    <a:pt x="391" y="38"/>
                  </a:lnTo>
                  <a:lnTo>
                    <a:pt x="391" y="30"/>
                  </a:lnTo>
                  <a:lnTo>
                    <a:pt x="383" y="30"/>
                  </a:lnTo>
                  <a:lnTo>
                    <a:pt x="375" y="30"/>
                  </a:lnTo>
                  <a:lnTo>
                    <a:pt x="367" y="30"/>
                  </a:lnTo>
                  <a:lnTo>
                    <a:pt x="375" y="23"/>
                  </a:lnTo>
                  <a:lnTo>
                    <a:pt x="367" y="16"/>
                  </a:lnTo>
                  <a:lnTo>
                    <a:pt x="367" y="8"/>
                  </a:lnTo>
                  <a:lnTo>
                    <a:pt x="367" y="0"/>
                  </a:lnTo>
                  <a:lnTo>
                    <a:pt x="360" y="8"/>
                  </a:lnTo>
                  <a:lnTo>
                    <a:pt x="352" y="0"/>
                  </a:lnTo>
                  <a:lnTo>
                    <a:pt x="337" y="0"/>
                  </a:lnTo>
                  <a:lnTo>
                    <a:pt x="330" y="8"/>
                  </a:lnTo>
                  <a:lnTo>
                    <a:pt x="330" y="16"/>
                  </a:lnTo>
                  <a:lnTo>
                    <a:pt x="291" y="23"/>
                  </a:lnTo>
                  <a:lnTo>
                    <a:pt x="283" y="23"/>
                  </a:lnTo>
                  <a:lnTo>
                    <a:pt x="283" y="30"/>
                  </a:lnTo>
                  <a:lnTo>
                    <a:pt x="268" y="30"/>
                  </a:lnTo>
                  <a:lnTo>
                    <a:pt x="261" y="30"/>
                  </a:lnTo>
                  <a:lnTo>
                    <a:pt x="253" y="38"/>
                  </a:lnTo>
                  <a:lnTo>
                    <a:pt x="245" y="38"/>
                  </a:lnTo>
                  <a:lnTo>
                    <a:pt x="237" y="38"/>
                  </a:lnTo>
                  <a:lnTo>
                    <a:pt x="230" y="38"/>
                  </a:lnTo>
                  <a:lnTo>
                    <a:pt x="222" y="38"/>
                  </a:lnTo>
                  <a:lnTo>
                    <a:pt x="214" y="38"/>
                  </a:lnTo>
                  <a:lnTo>
                    <a:pt x="222" y="38"/>
                  </a:lnTo>
                  <a:lnTo>
                    <a:pt x="222" y="46"/>
                  </a:lnTo>
                  <a:lnTo>
                    <a:pt x="230" y="46"/>
                  </a:lnTo>
                  <a:lnTo>
                    <a:pt x="222" y="54"/>
                  </a:lnTo>
                  <a:lnTo>
                    <a:pt x="230" y="54"/>
                  </a:lnTo>
                  <a:lnTo>
                    <a:pt x="237" y="61"/>
                  </a:lnTo>
                  <a:lnTo>
                    <a:pt x="230" y="61"/>
                  </a:lnTo>
                  <a:lnTo>
                    <a:pt x="222" y="61"/>
                  </a:lnTo>
                  <a:lnTo>
                    <a:pt x="214" y="68"/>
                  </a:lnTo>
                  <a:lnTo>
                    <a:pt x="222" y="76"/>
                  </a:lnTo>
                  <a:lnTo>
                    <a:pt x="214" y="76"/>
                  </a:lnTo>
                  <a:lnTo>
                    <a:pt x="206" y="84"/>
                  </a:lnTo>
                  <a:lnTo>
                    <a:pt x="206" y="92"/>
                  </a:lnTo>
                  <a:lnTo>
                    <a:pt x="214" y="99"/>
                  </a:lnTo>
                  <a:lnTo>
                    <a:pt x="230" y="99"/>
                  </a:lnTo>
                  <a:lnTo>
                    <a:pt x="222" y="114"/>
                  </a:lnTo>
                  <a:lnTo>
                    <a:pt x="214" y="122"/>
                  </a:lnTo>
                  <a:lnTo>
                    <a:pt x="206" y="114"/>
                  </a:lnTo>
                  <a:lnTo>
                    <a:pt x="199" y="122"/>
                  </a:lnTo>
                  <a:lnTo>
                    <a:pt x="192" y="122"/>
                  </a:lnTo>
                  <a:lnTo>
                    <a:pt x="184" y="122"/>
                  </a:lnTo>
                  <a:lnTo>
                    <a:pt x="184" y="106"/>
                  </a:lnTo>
                  <a:lnTo>
                    <a:pt x="176" y="106"/>
                  </a:lnTo>
                  <a:lnTo>
                    <a:pt x="169" y="106"/>
                  </a:lnTo>
                  <a:lnTo>
                    <a:pt x="169" y="114"/>
                  </a:lnTo>
                  <a:lnTo>
                    <a:pt x="161" y="106"/>
                  </a:lnTo>
                  <a:lnTo>
                    <a:pt x="153" y="106"/>
                  </a:lnTo>
                  <a:lnTo>
                    <a:pt x="153" y="114"/>
                  </a:lnTo>
                  <a:lnTo>
                    <a:pt x="145" y="114"/>
                  </a:lnTo>
                  <a:lnTo>
                    <a:pt x="138" y="122"/>
                  </a:lnTo>
                  <a:lnTo>
                    <a:pt x="130" y="114"/>
                  </a:lnTo>
                  <a:lnTo>
                    <a:pt x="122" y="106"/>
                  </a:lnTo>
                  <a:lnTo>
                    <a:pt x="122" y="122"/>
                  </a:lnTo>
                  <a:lnTo>
                    <a:pt x="122" y="114"/>
                  </a:lnTo>
                  <a:lnTo>
                    <a:pt x="108" y="99"/>
                  </a:lnTo>
                  <a:lnTo>
                    <a:pt x="92" y="99"/>
                  </a:lnTo>
                  <a:lnTo>
                    <a:pt x="84" y="92"/>
                  </a:lnTo>
                  <a:lnTo>
                    <a:pt x="77" y="99"/>
                  </a:lnTo>
                  <a:lnTo>
                    <a:pt x="69" y="99"/>
                  </a:lnTo>
                  <a:lnTo>
                    <a:pt x="69" y="92"/>
                  </a:lnTo>
                  <a:lnTo>
                    <a:pt x="61" y="92"/>
                  </a:lnTo>
                  <a:lnTo>
                    <a:pt x="53" y="106"/>
                  </a:lnTo>
                  <a:lnTo>
                    <a:pt x="45" y="106"/>
                  </a:lnTo>
                  <a:lnTo>
                    <a:pt x="38" y="114"/>
                  </a:lnTo>
                  <a:lnTo>
                    <a:pt x="31" y="122"/>
                  </a:lnTo>
                  <a:lnTo>
                    <a:pt x="38" y="137"/>
                  </a:lnTo>
                  <a:lnTo>
                    <a:pt x="31" y="137"/>
                  </a:lnTo>
                  <a:lnTo>
                    <a:pt x="15" y="122"/>
                  </a:lnTo>
                  <a:lnTo>
                    <a:pt x="15" y="129"/>
                  </a:lnTo>
                  <a:lnTo>
                    <a:pt x="8" y="137"/>
                  </a:lnTo>
                  <a:lnTo>
                    <a:pt x="8" y="152"/>
                  </a:lnTo>
                  <a:lnTo>
                    <a:pt x="0" y="159"/>
                  </a:lnTo>
                  <a:lnTo>
                    <a:pt x="0" y="167"/>
                  </a:lnTo>
                  <a:lnTo>
                    <a:pt x="8" y="175"/>
                  </a:lnTo>
                  <a:lnTo>
                    <a:pt x="8" y="183"/>
                  </a:lnTo>
                  <a:lnTo>
                    <a:pt x="15" y="183"/>
                  </a:lnTo>
                  <a:lnTo>
                    <a:pt x="23" y="183"/>
                  </a:lnTo>
                  <a:lnTo>
                    <a:pt x="31" y="189"/>
                  </a:lnTo>
                  <a:lnTo>
                    <a:pt x="38" y="205"/>
                  </a:lnTo>
                  <a:lnTo>
                    <a:pt x="31" y="205"/>
                  </a:lnTo>
                  <a:lnTo>
                    <a:pt x="31" y="213"/>
                  </a:lnTo>
                  <a:lnTo>
                    <a:pt x="53" y="205"/>
                  </a:lnTo>
                  <a:lnTo>
                    <a:pt x="61" y="197"/>
                  </a:lnTo>
                  <a:lnTo>
                    <a:pt x="77" y="197"/>
                  </a:lnTo>
                  <a:lnTo>
                    <a:pt x="92" y="197"/>
                  </a:lnTo>
                  <a:lnTo>
                    <a:pt x="100" y="205"/>
                  </a:lnTo>
                  <a:lnTo>
                    <a:pt x="108" y="227"/>
                  </a:lnTo>
                  <a:lnTo>
                    <a:pt x="122" y="235"/>
                  </a:lnTo>
                  <a:lnTo>
                    <a:pt x="122" y="243"/>
                  </a:lnTo>
                  <a:lnTo>
                    <a:pt x="84" y="235"/>
                  </a:lnTo>
                  <a:lnTo>
                    <a:pt x="77" y="243"/>
                  </a:lnTo>
                  <a:lnTo>
                    <a:pt x="69" y="243"/>
                  </a:lnTo>
                  <a:lnTo>
                    <a:pt x="77" y="250"/>
                  </a:lnTo>
                  <a:lnTo>
                    <a:pt x="53" y="250"/>
                  </a:lnTo>
                  <a:lnTo>
                    <a:pt x="69" y="265"/>
                  </a:lnTo>
                  <a:lnTo>
                    <a:pt x="69" y="281"/>
                  </a:lnTo>
                  <a:lnTo>
                    <a:pt x="92" y="288"/>
                  </a:lnTo>
                  <a:lnTo>
                    <a:pt x="84" y="31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4" name="Freeform 1391"/>
            <p:cNvSpPr>
              <a:spLocks/>
            </p:cNvSpPr>
            <p:nvPr/>
          </p:nvSpPr>
          <p:spPr bwMode="auto">
            <a:xfrm>
              <a:off x="3818" y="1857"/>
              <a:ext cx="162" cy="79"/>
            </a:xfrm>
            <a:custGeom>
              <a:avLst/>
              <a:gdLst>
                <a:gd name="T0" fmla="*/ 23 w 156"/>
                <a:gd name="T1" fmla="*/ 63 h 70"/>
                <a:gd name="T2" fmla="*/ 23 w 156"/>
                <a:gd name="T3" fmla="*/ 63 h 70"/>
                <a:gd name="T4" fmla="*/ 16 w 156"/>
                <a:gd name="T5" fmla="*/ 63 h 70"/>
                <a:gd name="T6" fmla="*/ 8 w 156"/>
                <a:gd name="T7" fmla="*/ 63 h 70"/>
                <a:gd name="T8" fmla="*/ 0 w 156"/>
                <a:gd name="T9" fmla="*/ 63 h 70"/>
                <a:gd name="T10" fmla="*/ 0 w 156"/>
                <a:gd name="T11" fmla="*/ 70 h 70"/>
                <a:gd name="T12" fmla="*/ 16 w 156"/>
                <a:gd name="T13" fmla="*/ 70 h 70"/>
                <a:gd name="T14" fmla="*/ 23 w 156"/>
                <a:gd name="T15" fmla="*/ 78 h 70"/>
                <a:gd name="T16" fmla="*/ 30 w 156"/>
                <a:gd name="T17" fmla="*/ 70 h 70"/>
                <a:gd name="T18" fmla="*/ 38 w 156"/>
                <a:gd name="T19" fmla="*/ 78 h 70"/>
                <a:gd name="T20" fmla="*/ 47 w 156"/>
                <a:gd name="T21" fmla="*/ 78 h 70"/>
                <a:gd name="T22" fmla="*/ 70 w 156"/>
                <a:gd name="T23" fmla="*/ 78 h 70"/>
                <a:gd name="T24" fmla="*/ 70 w 156"/>
                <a:gd name="T25" fmla="*/ 70 h 70"/>
                <a:gd name="T26" fmla="*/ 77 w 156"/>
                <a:gd name="T27" fmla="*/ 63 h 70"/>
                <a:gd name="T28" fmla="*/ 84 w 156"/>
                <a:gd name="T29" fmla="*/ 54 h 70"/>
                <a:gd name="T30" fmla="*/ 100 w 156"/>
                <a:gd name="T31" fmla="*/ 63 h 70"/>
                <a:gd name="T32" fmla="*/ 115 w 156"/>
                <a:gd name="T33" fmla="*/ 46 h 70"/>
                <a:gd name="T34" fmla="*/ 131 w 156"/>
                <a:gd name="T35" fmla="*/ 46 h 70"/>
                <a:gd name="T36" fmla="*/ 138 w 156"/>
                <a:gd name="T37" fmla="*/ 38 h 70"/>
                <a:gd name="T38" fmla="*/ 161 w 156"/>
                <a:gd name="T39" fmla="*/ 24 h 70"/>
                <a:gd name="T40" fmla="*/ 161 w 156"/>
                <a:gd name="T41" fmla="*/ 15 h 70"/>
                <a:gd name="T42" fmla="*/ 153 w 156"/>
                <a:gd name="T43" fmla="*/ 15 h 70"/>
                <a:gd name="T44" fmla="*/ 146 w 156"/>
                <a:gd name="T45" fmla="*/ 7 h 70"/>
                <a:gd name="T46" fmla="*/ 115 w 156"/>
                <a:gd name="T47" fmla="*/ 7 h 70"/>
                <a:gd name="T48" fmla="*/ 108 w 156"/>
                <a:gd name="T49" fmla="*/ 7 h 70"/>
                <a:gd name="T50" fmla="*/ 91 w 156"/>
                <a:gd name="T51" fmla="*/ 7 h 70"/>
                <a:gd name="T52" fmla="*/ 77 w 156"/>
                <a:gd name="T53" fmla="*/ 7 h 70"/>
                <a:gd name="T54" fmla="*/ 70 w 156"/>
                <a:gd name="T55" fmla="*/ 0 h 70"/>
                <a:gd name="T56" fmla="*/ 61 w 156"/>
                <a:gd name="T57" fmla="*/ 7 h 70"/>
                <a:gd name="T58" fmla="*/ 61 w 156"/>
                <a:gd name="T59" fmla="*/ 15 h 70"/>
                <a:gd name="T60" fmla="*/ 47 w 156"/>
                <a:gd name="T61" fmla="*/ 7 h 70"/>
                <a:gd name="T62" fmla="*/ 30 w 156"/>
                <a:gd name="T63" fmla="*/ 7 h 70"/>
                <a:gd name="T64" fmla="*/ 23 w 156"/>
                <a:gd name="T65" fmla="*/ 7 h 70"/>
                <a:gd name="T66" fmla="*/ 23 w 156"/>
                <a:gd name="T67" fmla="*/ 15 h 70"/>
                <a:gd name="T68" fmla="*/ 30 w 156"/>
                <a:gd name="T69" fmla="*/ 15 h 70"/>
                <a:gd name="T70" fmla="*/ 30 w 156"/>
                <a:gd name="T71" fmla="*/ 24 h 70"/>
                <a:gd name="T72" fmla="*/ 16 w 156"/>
                <a:gd name="T73" fmla="*/ 32 h 70"/>
                <a:gd name="T74" fmla="*/ 16 w 156"/>
                <a:gd name="T75" fmla="*/ 38 h 70"/>
                <a:gd name="T76" fmla="*/ 23 w 156"/>
                <a:gd name="T77" fmla="*/ 38 h 70"/>
                <a:gd name="T78" fmla="*/ 30 w 156"/>
                <a:gd name="T79" fmla="*/ 38 h 70"/>
                <a:gd name="T80" fmla="*/ 30 w 156"/>
                <a:gd name="T81" fmla="*/ 32 h 70"/>
                <a:gd name="T82" fmla="*/ 47 w 156"/>
                <a:gd name="T83" fmla="*/ 46 h 70"/>
                <a:gd name="T84" fmla="*/ 53 w 156"/>
                <a:gd name="T85" fmla="*/ 46 h 70"/>
                <a:gd name="T86" fmla="*/ 38 w 156"/>
                <a:gd name="T87" fmla="*/ 63 h 70"/>
                <a:gd name="T88" fmla="*/ 23 w 156"/>
                <a:gd name="T89" fmla="*/ 63 h 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56"/>
                <a:gd name="T136" fmla="*/ 0 h 70"/>
                <a:gd name="T137" fmla="*/ 156 w 156"/>
                <a:gd name="T138" fmla="*/ 70 h 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56" h="70">
                  <a:moveTo>
                    <a:pt x="22" y="56"/>
                  </a:moveTo>
                  <a:lnTo>
                    <a:pt x="22" y="56"/>
                  </a:lnTo>
                  <a:lnTo>
                    <a:pt x="15" y="56"/>
                  </a:lnTo>
                  <a:lnTo>
                    <a:pt x="8" y="56"/>
                  </a:lnTo>
                  <a:lnTo>
                    <a:pt x="0" y="56"/>
                  </a:lnTo>
                  <a:lnTo>
                    <a:pt x="0" y="62"/>
                  </a:lnTo>
                  <a:lnTo>
                    <a:pt x="15" y="62"/>
                  </a:lnTo>
                  <a:lnTo>
                    <a:pt x="22" y="69"/>
                  </a:lnTo>
                  <a:lnTo>
                    <a:pt x="29" y="62"/>
                  </a:lnTo>
                  <a:lnTo>
                    <a:pt x="37" y="69"/>
                  </a:lnTo>
                  <a:lnTo>
                    <a:pt x="45" y="69"/>
                  </a:lnTo>
                  <a:lnTo>
                    <a:pt x="67" y="69"/>
                  </a:lnTo>
                  <a:lnTo>
                    <a:pt x="67" y="62"/>
                  </a:lnTo>
                  <a:lnTo>
                    <a:pt x="74" y="56"/>
                  </a:lnTo>
                  <a:lnTo>
                    <a:pt x="81" y="48"/>
                  </a:lnTo>
                  <a:lnTo>
                    <a:pt x="96" y="56"/>
                  </a:lnTo>
                  <a:lnTo>
                    <a:pt x="111" y="41"/>
                  </a:lnTo>
                  <a:lnTo>
                    <a:pt x="126" y="41"/>
                  </a:lnTo>
                  <a:lnTo>
                    <a:pt x="133" y="34"/>
                  </a:lnTo>
                  <a:lnTo>
                    <a:pt x="155" y="21"/>
                  </a:lnTo>
                  <a:lnTo>
                    <a:pt x="155" y="13"/>
                  </a:lnTo>
                  <a:lnTo>
                    <a:pt x="147" y="13"/>
                  </a:lnTo>
                  <a:lnTo>
                    <a:pt x="141" y="6"/>
                  </a:lnTo>
                  <a:lnTo>
                    <a:pt x="111" y="6"/>
                  </a:lnTo>
                  <a:lnTo>
                    <a:pt x="104" y="6"/>
                  </a:lnTo>
                  <a:lnTo>
                    <a:pt x="88" y="6"/>
                  </a:lnTo>
                  <a:lnTo>
                    <a:pt x="74" y="6"/>
                  </a:lnTo>
                  <a:lnTo>
                    <a:pt x="67" y="0"/>
                  </a:lnTo>
                  <a:lnTo>
                    <a:pt x="59" y="6"/>
                  </a:lnTo>
                  <a:lnTo>
                    <a:pt x="59" y="13"/>
                  </a:lnTo>
                  <a:lnTo>
                    <a:pt x="45" y="6"/>
                  </a:lnTo>
                  <a:lnTo>
                    <a:pt x="29" y="6"/>
                  </a:lnTo>
                  <a:lnTo>
                    <a:pt x="22" y="6"/>
                  </a:lnTo>
                  <a:lnTo>
                    <a:pt x="22" y="13"/>
                  </a:lnTo>
                  <a:lnTo>
                    <a:pt x="29" y="13"/>
                  </a:lnTo>
                  <a:lnTo>
                    <a:pt x="29" y="21"/>
                  </a:lnTo>
                  <a:lnTo>
                    <a:pt x="15" y="28"/>
                  </a:lnTo>
                  <a:lnTo>
                    <a:pt x="15" y="34"/>
                  </a:lnTo>
                  <a:lnTo>
                    <a:pt x="22" y="34"/>
                  </a:lnTo>
                  <a:lnTo>
                    <a:pt x="29" y="34"/>
                  </a:lnTo>
                  <a:lnTo>
                    <a:pt x="29" y="28"/>
                  </a:lnTo>
                  <a:lnTo>
                    <a:pt x="45" y="41"/>
                  </a:lnTo>
                  <a:lnTo>
                    <a:pt x="51" y="41"/>
                  </a:lnTo>
                  <a:lnTo>
                    <a:pt x="37" y="56"/>
                  </a:lnTo>
                  <a:lnTo>
                    <a:pt x="22" y="5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5" name="Freeform 1392"/>
            <p:cNvSpPr>
              <a:spLocks/>
            </p:cNvSpPr>
            <p:nvPr/>
          </p:nvSpPr>
          <p:spPr bwMode="auto">
            <a:xfrm>
              <a:off x="3818" y="1918"/>
              <a:ext cx="106" cy="27"/>
            </a:xfrm>
            <a:custGeom>
              <a:avLst/>
              <a:gdLst>
                <a:gd name="T0" fmla="*/ 17 w 102"/>
                <a:gd name="T1" fmla="*/ 9 h 24"/>
                <a:gd name="T2" fmla="*/ 17 w 102"/>
                <a:gd name="T3" fmla="*/ 9 h 24"/>
                <a:gd name="T4" fmla="*/ 8 w 102"/>
                <a:gd name="T5" fmla="*/ 9 h 24"/>
                <a:gd name="T6" fmla="*/ 0 w 102"/>
                <a:gd name="T7" fmla="*/ 17 h 24"/>
                <a:gd name="T8" fmla="*/ 0 w 102"/>
                <a:gd name="T9" fmla="*/ 26 h 24"/>
                <a:gd name="T10" fmla="*/ 17 w 102"/>
                <a:gd name="T11" fmla="*/ 26 h 24"/>
                <a:gd name="T12" fmla="*/ 24 w 102"/>
                <a:gd name="T13" fmla="*/ 26 h 24"/>
                <a:gd name="T14" fmla="*/ 32 w 102"/>
                <a:gd name="T15" fmla="*/ 26 h 24"/>
                <a:gd name="T16" fmla="*/ 41 w 102"/>
                <a:gd name="T17" fmla="*/ 26 h 24"/>
                <a:gd name="T18" fmla="*/ 49 w 102"/>
                <a:gd name="T19" fmla="*/ 26 h 24"/>
                <a:gd name="T20" fmla="*/ 73 w 102"/>
                <a:gd name="T21" fmla="*/ 26 h 24"/>
                <a:gd name="T22" fmla="*/ 73 w 102"/>
                <a:gd name="T23" fmla="*/ 17 h 24"/>
                <a:gd name="T24" fmla="*/ 81 w 102"/>
                <a:gd name="T25" fmla="*/ 9 h 24"/>
                <a:gd name="T26" fmla="*/ 88 w 102"/>
                <a:gd name="T27" fmla="*/ 0 h 24"/>
                <a:gd name="T28" fmla="*/ 105 w 102"/>
                <a:gd name="T29" fmla="*/ 9 h 2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2"/>
                <a:gd name="T46" fmla="*/ 0 h 24"/>
                <a:gd name="T47" fmla="*/ 102 w 102"/>
                <a:gd name="T48" fmla="*/ 24 h 24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2" h="24">
                  <a:moveTo>
                    <a:pt x="16" y="8"/>
                  </a:moveTo>
                  <a:lnTo>
                    <a:pt x="16" y="8"/>
                  </a:lnTo>
                  <a:lnTo>
                    <a:pt x="8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31" y="23"/>
                  </a:lnTo>
                  <a:lnTo>
                    <a:pt x="39" y="23"/>
                  </a:lnTo>
                  <a:lnTo>
                    <a:pt x="47" y="23"/>
                  </a:lnTo>
                  <a:lnTo>
                    <a:pt x="70" y="23"/>
                  </a:lnTo>
                  <a:lnTo>
                    <a:pt x="70" y="15"/>
                  </a:lnTo>
                  <a:lnTo>
                    <a:pt x="78" y="8"/>
                  </a:lnTo>
                  <a:lnTo>
                    <a:pt x="85" y="0"/>
                  </a:lnTo>
                  <a:lnTo>
                    <a:pt x="101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6" name="Freeform 1393"/>
            <p:cNvSpPr>
              <a:spLocks/>
            </p:cNvSpPr>
            <p:nvPr/>
          </p:nvSpPr>
          <p:spPr bwMode="auto">
            <a:xfrm>
              <a:off x="3818" y="1857"/>
              <a:ext cx="170" cy="88"/>
            </a:xfrm>
            <a:custGeom>
              <a:avLst/>
              <a:gdLst>
                <a:gd name="T0" fmla="*/ 121 w 164"/>
                <a:gd name="T1" fmla="*/ 52 h 78"/>
                <a:gd name="T2" fmla="*/ 145 w 164"/>
                <a:gd name="T3" fmla="*/ 43 h 78"/>
                <a:gd name="T4" fmla="*/ 169 w 164"/>
                <a:gd name="T5" fmla="*/ 17 h 78"/>
                <a:gd name="T6" fmla="*/ 153 w 164"/>
                <a:gd name="T7" fmla="*/ 8 h 78"/>
                <a:gd name="T8" fmla="*/ 113 w 164"/>
                <a:gd name="T9" fmla="*/ 8 h 78"/>
                <a:gd name="T10" fmla="*/ 81 w 164"/>
                <a:gd name="T11" fmla="*/ 8 h 78"/>
                <a:gd name="T12" fmla="*/ 64 w 164"/>
                <a:gd name="T13" fmla="*/ 8 h 78"/>
                <a:gd name="T14" fmla="*/ 49 w 164"/>
                <a:gd name="T15" fmla="*/ 8 h 78"/>
                <a:gd name="T16" fmla="*/ 24 w 164"/>
                <a:gd name="T17" fmla="*/ 8 h 78"/>
                <a:gd name="T18" fmla="*/ 32 w 164"/>
                <a:gd name="T19" fmla="*/ 26 h 78"/>
                <a:gd name="T20" fmla="*/ 17 w 164"/>
                <a:gd name="T21" fmla="*/ 43 h 78"/>
                <a:gd name="T22" fmla="*/ 32 w 164"/>
                <a:gd name="T23" fmla="*/ 52 h 78"/>
                <a:gd name="T24" fmla="*/ 49 w 164"/>
                <a:gd name="T25" fmla="*/ 52 h 78"/>
                <a:gd name="T26" fmla="*/ 40 w 164"/>
                <a:gd name="T27" fmla="*/ 70 h 78"/>
                <a:gd name="T28" fmla="*/ 17 w 164"/>
                <a:gd name="T29" fmla="*/ 70 h 78"/>
                <a:gd name="T30" fmla="*/ 0 w 164"/>
                <a:gd name="T31" fmla="*/ 70 h 78"/>
                <a:gd name="T32" fmla="*/ 17 w 164"/>
                <a:gd name="T33" fmla="*/ 78 h 78"/>
                <a:gd name="T34" fmla="*/ 32 w 164"/>
                <a:gd name="T35" fmla="*/ 78 h 78"/>
                <a:gd name="T36" fmla="*/ 49 w 164"/>
                <a:gd name="T37" fmla="*/ 87 h 78"/>
                <a:gd name="T38" fmla="*/ 73 w 164"/>
                <a:gd name="T39" fmla="*/ 78 h 78"/>
                <a:gd name="T40" fmla="*/ 88 w 164"/>
                <a:gd name="T41" fmla="*/ 61 h 78"/>
                <a:gd name="T42" fmla="*/ 121 w 164"/>
                <a:gd name="T43" fmla="*/ 52 h 78"/>
                <a:gd name="T44" fmla="*/ 145 w 164"/>
                <a:gd name="T45" fmla="*/ 43 h 78"/>
                <a:gd name="T46" fmla="*/ 169 w 164"/>
                <a:gd name="T47" fmla="*/ 17 h 78"/>
                <a:gd name="T48" fmla="*/ 153 w 164"/>
                <a:gd name="T49" fmla="*/ 8 h 78"/>
                <a:gd name="T50" fmla="*/ 113 w 164"/>
                <a:gd name="T51" fmla="*/ 8 h 78"/>
                <a:gd name="T52" fmla="*/ 81 w 164"/>
                <a:gd name="T53" fmla="*/ 8 h 78"/>
                <a:gd name="T54" fmla="*/ 64 w 164"/>
                <a:gd name="T55" fmla="*/ 8 h 78"/>
                <a:gd name="T56" fmla="*/ 49 w 164"/>
                <a:gd name="T57" fmla="*/ 8 h 78"/>
                <a:gd name="T58" fmla="*/ 24 w 164"/>
                <a:gd name="T59" fmla="*/ 8 h 78"/>
                <a:gd name="T60" fmla="*/ 32 w 164"/>
                <a:gd name="T61" fmla="*/ 17 h 78"/>
                <a:gd name="T62" fmla="*/ 17 w 164"/>
                <a:gd name="T63" fmla="*/ 35 h 78"/>
                <a:gd name="T64" fmla="*/ 24 w 164"/>
                <a:gd name="T65" fmla="*/ 43 h 78"/>
                <a:gd name="T66" fmla="*/ 32 w 164"/>
                <a:gd name="T67" fmla="*/ 35 h 78"/>
                <a:gd name="T68" fmla="*/ 56 w 164"/>
                <a:gd name="T69" fmla="*/ 52 h 78"/>
                <a:gd name="T70" fmla="*/ 24 w 164"/>
                <a:gd name="T71" fmla="*/ 70 h 7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64"/>
                <a:gd name="T109" fmla="*/ 0 h 78"/>
                <a:gd name="T110" fmla="*/ 164 w 164"/>
                <a:gd name="T111" fmla="*/ 78 h 7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64" h="78">
                  <a:moveTo>
                    <a:pt x="101" y="62"/>
                  </a:moveTo>
                  <a:lnTo>
                    <a:pt x="117" y="46"/>
                  </a:lnTo>
                  <a:lnTo>
                    <a:pt x="132" y="46"/>
                  </a:lnTo>
                  <a:lnTo>
                    <a:pt x="140" y="38"/>
                  </a:lnTo>
                  <a:lnTo>
                    <a:pt x="163" y="31"/>
                  </a:lnTo>
                  <a:lnTo>
                    <a:pt x="163" y="15"/>
                  </a:lnTo>
                  <a:lnTo>
                    <a:pt x="155" y="15"/>
                  </a:lnTo>
                  <a:lnTo>
                    <a:pt x="148" y="7"/>
                  </a:lnTo>
                  <a:lnTo>
                    <a:pt x="117" y="7"/>
                  </a:lnTo>
                  <a:lnTo>
                    <a:pt x="109" y="7"/>
                  </a:lnTo>
                  <a:lnTo>
                    <a:pt x="93" y="7"/>
                  </a:lnTo>
                  <a:lnTo>
                    <a:pt x="78" y="7"/>
                  </a:lnTo>
                  <a:lnTo>
                    <a:pt x="70" y="0"/>
                  </a:lnTo>
                  <a:lnTo>
                    <a:pt x="62" y="7"/>
                  </a:lnTo>
                  <a:lnTo>
                    <a:pt x="62" y="15"/>
                  </a:lnTo>
                  <a:lnTo>
                    <a:pt x="47" y="7"/>
                  </a:lnTo>
                  <a:lnTo>
                    <a:pt x="31" y="7"/>
                  </a:lnTo>
                  <a:lnTo>
                    <a:pt x="23" y="7"/>
                  </a:lnTo>
                  <a:lnTo>
                    <a:pt x="23" y="15"/>
                  </a:lnTo>
                  <a:lnTo>
                    <a:pt x="31" y="23"/>
                  </a:lnTo>
                  <a:lnTo>
                    <a:pt x="16" y="31"/>
                  </a:lnTo>
                  <a:lnTo>
                    <a:pt x="16" y="38"/>
                  </a:lnTo>
                  <a:lnTo>
                    <a:pt x="23" y="38"/>
                  </a:lnTo>
                  <a:lnTo>
                    <a:pt x="31" y="46"/>
                  </a:lnTo>
                  <a:lnTo>
                    <a:pt x="31" y="38"/>
                  </a:lnTo>
                  <a:lnTo>
                    <a:pt x="47" y="46"/>
                  </a:lnTo>
                  <a:lnTo>
                    <a:pt x="54" y="46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16" y="62"/>
                  </a:lnTo>
                  <a:lnTo>
                    <a:pt x="8" y="62"/>
                  </a:lnTo>
                  <a:lnTo>
                    <a:pt x="0" y="62"/>
                  </a:lnTo>
                  <a:lnTo>
                    <a:pt x="0" y="69"/>
                  </a:lnTo>
                  <a:lnTo>
                    <a:pt x="16" y="69"/>
                  </a:lnTo>
                  <a:lnTo>
                    <a:pt x="23" y="77"/>
                  </a:lnTo>
                  <a:lnTo>
                    <a:pt x="31" y="69"/>
                  </a:lnTo>
                  <a:lnTo>
                    <a:pt x="39" y="77"/>
                  </a:lnTo>
                  <a:lnTo>
                    <a:pt x="47" y="77"/>
                  </a:lnTo>
                  <a:lnTo>
                    <a:pt x="70" y="77"/>
                  </a:lnTo>
                  <a:lnTo>
                    <a:pt x="70" y="69"/>
                  </a:lnTo>
                  <a:lnTo>
                    <a:pt x="78" y="62"/>
                  </a:lnTo>
                  <a:lnTo>
                    <a:pt x="85" y="54"/>
                  </a:lnTo>
                  <a:lnTo>
                    <a:pt x="101" y="62"/>
                  </a:lnTo>
                  <a:lnTo>
                    <a:pt x="117" y="46"/>
                  </a:lnTo>
                  <a:lnTo>
                    <a:pt x="132" y="46"/>
                  </a:lnTo>
                  <a:lnTo>
                    <a:pt x="140" y="38"/>
                  </a:lnTo>
                  <a:lnTo>
                    <a:pt x="163" y="23"/>
                  </a:lnTo>
                  <a:lnTo>
                    <a:pt x="163" y="15"/>
                  </a:lnTo>
                  <a:lnTo>
                    <a:pt x="155" y="15"/>
                  </a:lnTo>
                  <a:lnTo>
                    <a:pt x="148" y="7"/>
                  </a:lnTo>
                  <a:lnTo>
                    <a:pt x="117" y="7"/>
                  </a:lnTo>
                  <a:lnTo>
                    <a:pt x="109" y="7"/>
                  </a:lnTo>
                  <a:lnTo>
                    <a:pt x="93" y="7"/>
                  </a:lnTo>
                  <a:lnTo>
                    <a:pt x="78" y="7"/>
                  </a:lnTo>
                  <a:lnTo>
                    <a:pt x="70" y="0"/>
                  </a:lnTo>
                  <a:lnTo>
                    <a:pt x="62" y="7"/>
                  </a:lnTo>
                  <a:lnTo>
                    <a:pt x="62" y="15"/>
                  </a:lnTo>
                  <a:lnTo>
                    <a:pt x="47" y="7"/>
                  </a:lnTo>
                  <a:lnTo>
                    <a:pt x="31" y="7"/>
                  </a:lnTo>
                  <a:lnTo>
                    <a:pt x="23" y="7"/>
                  </a:lnTo>
                  <a:lnTo>
                    <a:pt x="23" y="15"/>
                  </a:lnTo>
                  <a:lnTo>
                    <a:pt x="31" y="15"/>
                  </a:lnTo>
                  <a:lnTo>
                    <a:pt x="31" y="23"/>
                  </a:lnTo>
                  <a:lnTo>
                    <a:pt x="16" y="31"/>
                  </a:lnTo>
                  <a:lnTo>
                    <a:pt x="16" y="38"/>
                  </a:lnTo>
                  <a:lnTo>
                    <a:pt x="23" y="38"/>
                  </a:lnTo>
                  <a:lnTo>
                    <a:pt x="31" y="38"/>
                  </a:lnTo>
                  <a:lnTo>
                    <a:pt x="31" y="31"/>
                  </a:lnTo>
                  <a:lnTo>
                    <a:pt x="47" y="46"/>
                  </a:lnTo>
                  <a:lnTo>
                    <a:pt x="54" y="46"/>
                  </a:lnTo>
                  <a:lnTo>
                    <a:pt x="39" y="62"/>
                  </a:lnTo>
                  <a:lnTo>
                    <a:pt x="23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7" name="Freeform 1394"/>
            <p:cNvSpPr>
              <a:spLocks/>
            </p:cNvSpPr>
            <p:nvPr/>
          </p:nvSpPr>
          <p:spPr bwMode="auto">
            <a:xfrm>
              <a:off x="3785" y="1909"/>
              <a:ext cx="114" cy="89"/>
            </a:xfrm>
            <a:custGeom>
              <a:avLst/>
              <a:gdLst>
                <a:gd name="T0" fmla="*/ 7 w 109"/>
                <a:gd name="T1" fmla="*/ 81 h 78"/>
                <a:gd name="T2" fmla="*/ 7 w 109"/>
                <a:gd name="T3" fmla="*/ 81 h 78"/>
                <a:gd name="T4" fmla="*/ 22 w 109"/>
                <a:gd name="T5" fmla="*/ 72 h 78"/>
                <a:gd name="T6" fmla="*/ 30 w 109"/>
                <a:gd name="T7" fmla="*/ 81 h 78"/>
                <a:gd name="T8" fmla="*/ 30 w 109"/>
                <a:gd name="T9" fmla="*/ 72 h 78"/>
                <a:gd name="T10" fmla="*/ 38 w 109"/>
                <a:gd name="T11" fmla="*/ 72 h 78"/>
                <a:gd name="T12" fmla="*/ 46 w 109"/>
                <a:gd name="T13" fmla="*/ 64 h 78"/>
                <a:gd name="T14" fmla="*/ 38 w 109"/>
                <a:gd name="T15" fmla="*/ 64 h 78"/>
                <a:gd name="T16" fmla="*/ 52 w 109"/>
                <a:gd name="T17" fmla="*/ 49 h 78"/>
                <a:gd name="T18" fmla="*/ 61 w 109"/>
                <a:gd name="T19" fmla="*/ 56 h 78"/>
                <a:gd name="T20" fmla="*/ 52 w 109"/>
                <a:gd name="T21" fmla="*/ 64 h 78"/>
                <a:gd name="T22" fmla="*/ 61 w 109"/>
                <a:gd name="T23" fmla="*/ 64 h 78"/>
                <a:gd name="T24" fmla="*/ 61 w 109"/>
                <a:gd name="T25" fmla="*/ 81 h 78"/>
                <a:gd name="T26" fmla="*/ 61 w 109"/>
                <a:gd name="T27" fmla="*/ 88 h 78"/>
                <a:gd name="T28" fmla="*/ 91 w 109"/>
                <a:gd name="T29" fmla="*/ 72 h 78"/>
                <a:gd name="T30" fmla="*/ 98 w 109"/>
                <a:gd name="T31" fmla="*/ 81 h 78"/>
                <a:gd name="T32" fmla="*/ 106 w 109"/>
                <a:gd name="T33" fmla="*/ 72 h 78"/>
                <a:gd name="T34" fmla="*/ 113 w 109"/>
                <a:gd name="T35" fmla="*/ 72 h 78"/>
                <a:gd name="T36" fmla="*/ 106 w 109"/>
                <a:gd name="T37" fmla="*/ 81 h 78"/>
                <a:gd name="T38" fmla="*/ 113 w 109"/>
                <a:gd name="T39" fmla="*/ 81 h 78"/>
                <a:gd name="T40" fmla="*/ 106 w 109"/>
                <a:gd name="T41" fmla="*/ 56 h 78"/>
                <a:gd name="T42" fmla="*/ 106 w 109"/>
                <a:gd name="T43" fmla="*/ 49 h 78"/>
                <a:gd name="T44" fmla="*/ 98 w 109"/>
                <a:gd name="T45" fmla="*/ 49 h 78"/>
                <a:gd name="T46" fmla="*/ 91 w 109"/>
                <a:gd name="T47" fmla="*/ 49 h 78"/>
                <a:gd name="T48" fmla="*/ 98 w 109"/>
                <a:gd name="T49" fmla="*/ 32 h 78"/>
                <a:gd name="T50" fmla="*/ 76 w 109"/>
                <a:gd name="T51" fmla="*/ 32 h 78"/>
                <a:gd name="T52" fmla="*/ 68 w 109"/>
                <a:gd name="T53" fmla="*/ 32 h 78"/>
                <a:gd name="T54" fmla="*/ 61 w 109"/>
                <a:gd name="T55" fmla="*/ 24 h 78"/>
                <a:gd name="T56" fmla="*/ 52 w 109"/>
                <a:gd name="T57" fmla="*/ 32 h 78"/>
                <a:gd name="T58" fmla="*/ 46 w 109"/>
                <a:gd name="T59" fmla="*/ 24 h 78"/>
                <a:gd name="T60" fmla="*/ 30 w 109"/>
                <a:gd name="T61" fmla="*/ 24 h 78"/>
                <a:gd name="T62" fmla="*/ 30 w 109"/>
                <a:gd name="T63" fmla="*/ 16 h 78"/>
                <a:gd name="T64" fmla="*/ 38 w 109"/>
                <a:gd name="T65" fmla="*/ 16 h 78"/>
                <a:gd name="T66" fmla="*/ 46 w 109"/>
                <a:gd name="T67" fmla="*/ 16 h 78"/>
                <a:gd name="T68" fmla="*/ 52 w 109"/>
                <a:gd name="T69" fmla="*/ 16 h 78"/>
                <a:gd name="T70" fmla="*/ 46 w 109"/>
                <a:gd name="T71" fmla="*/ 16 h 78"/>
                <a:gd name="T72" fmla="*/ 46 w 109"/>
                <a:gd name="T73" fmla="*/ 8 h 78"/>
                <a:gd name="T74" fmla="*/ 52 w 109"/>
                <a:gd name="T75" fmla="*/ 0 h 78"/>
                <a:gd name="T76" fmla="*/ 46 w 109"/>
                <a:gd name="T77" fmla="*/ 0 h 78"/>
                <a:gd name="T78" fmla="*/ 38 w 109"/>
                <a:gd name="T79" fmla="*/ 8 h 78"/>
                <a:gd name="T80" fmla="*/ 30 w 109"/>
                <a:gd name="T81" fmla="*/ 8 h 78"/>
                <a:gd name="T82" fmla="*/ 30 w 109"/>
                <a:gd name="T83" fmla="*/ 16 h 78"/>
                <a:gd name="T84" fmla="*/ 22 w 109"/>
                <a:gd name="T85" fmla="*/ 16 h 78"/>
                <a:gd name="T86" fmla="*/ 16 w 109"/>
                <a:gd name="T87" fmla="*/ 24 h 78"/>
                <a:gd name="T88" fmla="*/ 0 w 109"/>
                <a:gd name="T89" fmla="*/ 24 h 78"/>
                <a:gd name="T90" fmla="*/ 0 w 109"/>
                <a:gd name="T91" fmla="*/ 32 h 78"/>
                <a:gd name="T92" fmla="*/ 7 w 109"/>
                <a:gd name="T93" fmla="*/ 40 h 78"/>
                <a:gd name="T94" fmla="*/ 7 w 109"/>
                <a:gd name="T95" fmla="*/ 49 h 78"/>
                <a:gd name="T96" fmla="*/ 16 w 109"/>
                <a:gd name="T97" fmla="*/ 56 h 78"/>
                <a:gd name="T98" fmla="*/ 7 w 109"/>
                <a:gd name="T99" fmla="*/ 64 h 78"/>
                <a:gd name="T100" fmla="*/ 0 w 109"/>
                <a:gd name="T101" fmla="*/ 72 h 78"/>
                <a:gd name="T102" fmla="*/ 7 w 109"/>
                <a:gd name="T103" fmla="*/ 81 h 7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9"/>
                <a:gd name="T157" fmla="*/ 0 h 78"/>
                <a:gd name="T158" fmla="*/ 109 w 109"/>
                <a:gd name="T159" fmla="*/ 78 h 7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9" h="78">
                  <a:moveTo>
                    <a:pt x="7" y="71"/>
                  </a:moveTo>
                  <a:lnTo>
                    <a:pt x="7" y="71"/>
                  </a:lnTo>
                  <a:lnTo>
                    <a:pt x="21" y="63"/>
                  </a:lnTo>
                  <a:lnTo>
                    <a:pt x="29" y="71"/>
                  </a:lnTo>
                  <a:lnTo>
                    <a:pt x="29" y="63"/>
                  </a:lnTo>
                  <a:lnTo>
                    <a:pt x="36" y="63"/>
                  </a:lnTo>
                  <a:lnTo>
                    <a:pt x="44" y="56"/>
                  </a:lnTo>
                  <a:lnTo>
                    <a:pt x="36" y="56"/>
                  </a:lnTo>
                  <a:lnTo>
                    <a:pt x="50" y="43"/>
                  </a:lnTo>
                  <a:lnTo>
                    <a:pt x="58" y="49"/>
                  </a:lnTo>
                  <a:lnTo>
                    <a:pt x="50" y="56"/>
                  </a:lnTo>
                  <a:lnTo>
                    <a:pt x="58" y="56"/>
                  </a:lnTo>
                  <a:lnTo>
                    <a:pt x="58" y="71"/>
                  </a:lnTo>
                  <a:lnTo>
                    <a:pt x="58" y="77"/>
                  </a:lnTo>
                  <a:lnTo>
                    <a:pt x="87" y="63"/>
                  </a:lnTo>
                  <a:lnTo>
                    <a:pt x="94" y="71"/>
                  </a:lnTo>
                  <a:lnTo>
                    <a:pt x="101" y="63"/>
                  </a:lnTo>
                  <a:lnTo>
                    <a:pt x="108" y="63"/>
                  </a:lnTo>
                  <a:lnTo>
                    <a:pt x="101" y="71"/>
                  </a:lnTo>
                  <a:lnTo>
                    <a:pt x="108" y="71"/>
                  </a:lnTo>
                  <a:lnTo>
                    <a:pt x="101" y="49"/>
                  </a:lnTo>
                  <a:lnTo>
                    <a:pt x="101" y="43"/>
                  </a:lnTo>
                  <a:lnTo>
                    <a:pt x="94" y="43"/>
                  </a:lnTo>
                  <a:lnTo>
                    <a:pt x="87" y="43"/>
                  </a:lnTo>
                  <a:lnTo>
                    <a:pt x="94" y="28"/>
                  </a:lnTo>
                  <a:lnTo>
                    <a:pt x="73" y="28"/>
                  </a:lnTo>
                  <a:lnTo>
                    <a:pt x="65" y="28"/>
                  </a:lnTo>
                  <a:lnTo>
                    <a:pt x="58" y="21"/>
                  </a:lnTo>
                  <a:lnTo>
                    <a:pt x="50" y="28"/>
                  </a:lnTo>
                  <a:lnTo>
                    <a:pt x="44" y="21"/>
                  </a:lnTo>
                  <a:lnTo>
                    <a:pt x="29" y="21"/>
                  </a:lnTo>
                  <a:lnTo>
                    <a:pt x="29" y="14"/>
                  </a:lnTo>
                  <a:lnTo>
                    <a:pt x="36" y="14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44" y="14"/>
                  </a:lnTo>
                  <a:lnTo>
                    <a:pt x="44" y="7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36" y="7"/>
                  </a:lnTo>
                  <a:lnTo>
                    <a:pt x="29" y="7"/>
                  </a:lnTo>
                  <a:lnTo>
                    <a:pt x="29" y="14"/>
                  </a:lnTo>
                  <a:lnTo>
                    <a:pt x="21" y="14"/>
                  </a:lnTo>
                  <a:lnTo>
                    <a:pt x="15" y="21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7" y="35"/>
                  </a:lnTo>
                  <a:lnTo>
                    <a:pt x="7" y="43"/>
                  </a:lnTo>
                  <a:lnTo>
                    <a:pt x="15" y="49"/>
                  </a:lnTo>
                  <a:lnTo>
                    <a:pt x="7" y="56"/>
                  </a:lnTo>
                  <a:lnTo>
                    <a:pt x="0" y="63"/>
                  </a:lnTo>
                  <a:lnTo>
                    <a:pt x="7" y="71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68" name="Freeform 1395"/>
            <p:cNvSpPr>
              <a:spLocks/>
            </p:cNvSpPr>
            <p:nvPr/>
          </p:nvSpPr>
          <p:spPr bwMode="auto">
            <a:xfrm>
              <a:off x="3785" y="1909"/>
              <a:ext cx="122" cy="98"/>
            </a:xfrm>
            <a:custGeom>
              <a:avLst/>
              <a:gdLst>
                <a:gd name="T0" fmla="*/ 24 w 117"/>
                <a:gd name="T1" fmla="*/ 80 h 86"/>
                <a:gd name="T2" fmla="*/ 32 w 117"/>
                <a:gd name="T3" fmla="*/ 80 h 86"/>
                <a:gd name="T4" fmla="*/ 49 w 117"/>
                <a:gd name="T5" fmla="*/ 71 h 86"/>
                <a:gd name="T6" fmla="*/ 56 w 117"/>
                <a:gd name="T7" fmla="*/ 62 h 86"/>
                <a:gd name="T8" fmla="*/ 56 w 117"/>
                <a:gd name="T9" fmla="*/ 71 h 86"/>
                <a:gd name="T10" fmla="*/ 65 w 117"/>
                <a:gd name="T11" fmla="*/ 89 h 86"/>
                <a:gd name="T12" fmla="*/ 97 w 117"/>
                <a:gd name="T13" fmla="*/ 80 h 86"/>
                <a:gd name="T14" fmla="*/ 114 w 117"/>
                <a:gd name="T15" fmla="*/ 80 h 86"/>
                <a:gd name="T16" fmla="*/ 114 w 117"/>
                <a:gd name="T17" fmla="*/ 89 h 86"/>
                <a:gd name="T18" fmla="*/ 114 w 117"/>
                <a:gd name="T19" fmla="*/ 62 h 86"/>
                <a:gd name="T20" fmla="*/ 105 w 117"/>
                <a:gd name="T21" fmla="*/ 62 h 86"/>
                <a:gd name="T22" fmla="*/ 105 w 117"/>
                <a:gd name="T23" fmla="*/ 35 h 86"/>
                <a:gd name="T24" fmla="*/ 73 w 117"/>
                <a:gd name="T25" fmla="*/ 35 h 86"/>
                <a:gd name="T26" fmla="*/ 56 w 117"/>
                <a:gd name="T27" fmla="*/ 35 h 86"/>
                <a:gd name="T28" fmla="*/ 32 w 117"/>
                <a:gd name="T29" fmla="*/ 35 h 86"/>
                <a:gd name="T30" fmla="*/ 41 w 117"/>
                <a:gd name="T31" fmla="*/ 18 h 86"/>
                <a:gd name="T32" fmla="*/ 56 w 117"/>
                <a:gd name="T33" fmla="*/ 18 h 86"/>
                <a:gd name="T34" fmla="*/ 49 w 117"/>
                <a:gd name="T35" fmla="*/ 9 h 86"/>
                <a:gd name="T36" fmla="*/ 49 w 117"/>
                <a:gd name="T37" fmla="*/ 0 h 86"/>
                <a:gd name="T38" fmla="*/ 32 w 117"/>
                <a:gd name="T39" fmla="*/ 9 h 86"/>
                <a:gd name="T40" fmla="*/ 24 w 117"/>
                <a:gd name="T41" fmla="*/ 18 h 86"/>
                <a:gd name="T42" fmla="*/ 0 w 117"/>
                <a:gd name="T43" fmla="*/ 35 h 86"/>
                <a:gd name="T44" fmla="*/ 8 w 117"/>
                <a:gd name="T45" fmla="*/ 54 h 86"/>
                <a:gd name="T46" fmla="*/ 8 w 117"/>
                <a:gd name="T47" fmla="*/ 80 h 86"/>
                <a:gd name="T48" fmla="*/ 8 w 117"/>
                <a:gd name="T49" fmla="*/ 89 h 86"/>
                <a:gd name="T50" fmla="*/ 32 w 117"/>
                <a:gd name="T51" fmla="*/ 89 h 86"/>
                <a:gd name="T52" fmla="*/ 41 w 117"/>
                <a:gd name="T53" fmla="*/ 80 h 86"/>
                <a:gd name="T54" fmla="*/ 41 w 117"/>
                <a:gd name="T55" fmla="*/ 71 h 86"/>
                <a:gd name="T56" fmla="*/ 65 w 117"/>
                <a:gd name="T57" fmla="*/ 62 h 86"/>
                <a:gd name="T58" fmla="*/ 65 w 117"/>
                <a:gd name="T59" fmla="*/ 71 h 86"/>
                <a:gd name="T60" fmla="*/ 65 w 117"/>
                <a:gd name="T61" fmla="*/ 97 h 86"/>
                <a:gd name="T62" fmla="*/ 105 w 117"/>
                <a:gd name="T63" fmla="*/ 89 h 86"/>
                <a:gd name="T64" fmla="*/ 121 w 117"/>
                <a:gd name="T65" fmla="*/ 80 h 86"/>
                <a:gd name="T66" fmla="*/ 121 w 117"/>
                <a:gd name="T67" fmla="*/ 89 h 86"/>
                <a:gd name="T68" fmla="*/ 114 w 117"/>
                <a:gd name="T69" fmla="*/ 54 h 86"/>
                <a:gd name="T70" fmla="*/ 97 w 117"/>
                <a:gd name="T71" fmla="*/ 54 h 86"/>
                <a:gd name="T72" fmla="*/ 81 w 117"/>
                <a:gd name="T73" fmla="*/ 35 h 86"/>
                <a:gd name="T74" fmla="*/ 65 w 117"/>
                <a:gd name="T75" fmla="*/ 26 h 86"/>
                <a:gd name="T76" fmla="*/ 49 w 117"/>
                <a:gd name="T77" fmla="*/ 26 h 86"/>
                <a:gd name="T78" fmla="*/ 32 w 117"/>
                <a:gd name="T79" fmla="*/ 18 h 86"/>
                <a:gd name="T80" fmla="*/ 49 w 117"/>
                <a:gd name="T81" fmla="*/ 18 h 86"/>
                <a:gd name="T82" fmla="*/ 49 w 117"/>
                <a:gd name="T83" fmla="*/ 18 h 86"/>
                <a:gd name="T84" fmla="*/ 56 w 117"/>
                <a:gd name="T85" fmla="*/ 0 h 86"/>
                <a:gd name="T86" fmla="*/ 41 w 117"/>
                <a:gd name="T87" fmla="*/ 9 h 86"/>
                <a:gd name="T88" fmla="*/ 32 w 117"/>
                <a:gd name="T89" fmla="*/ 18 h 86"/>
                <a:gd name="T90" fmla="*/ 17 w 117"/>
                <a:gd name="T91" fmla="*/ 26 h 86"/>
                <a:gd name="T92" fmla="*/ 0 w 117"/>
                <a:gd name="T93" fmla="*/ 35 h 86"/>
                <a:gd name="T94" fmla="*/ 8 w 117"/>
                <a:gd name="T95" fmla="*/ 54 h 86"/>
                <a:gd name="T96" fmla="*/ 8 w 117"/>
                <a:gd name="T97" fmla="*/ 71 h 86"/>
                <a:gd name="T98" fmla="*/ 8 w 117"/>
                <a:gd name="T99" fmla="*/ 89 h 8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7"/>
                <a:gd name="T151" fmla="*/ 0 h 86"/>
                <a:gd name="T152" fmla="*/ 117 w 117"/>
                <a:gd name="T153" fmla="*/ 86 h 8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7" h="86">
                  <a:moveTo>
                    <a:pt x="23" y="70"/>
                  </a:moveTo>
                  <a:lnTo>
                    <a:pt x="23" y="70"/>
                  </a:lnTo>
                  <a:lnTo>
                    <a:pt x="31" y="78"/>
                  </a:lnTo>
                  <a:lnTo>
                    <a:pt x="31" y="70"/>
                  </a:lnTo>
                  <a:lnTo>
                    <a:pt x="39" y="70"/>
                  </a:lnTo>
                  <a:lnTo>
                    <a:pt x="47" y="62"/>
                  </a:lnTo>
                  <a:lnTo>
                    <a:pt x="39" y="62"/>
                  </a:lnTo>
                  <a:lnTo>
                    <a:pt x="54" y="54"/>
                  </a:lnTo>
                  <a:lnTo>
                    <a:pt x="62" y="54"/>
                  </a:lnTo>
                  <a:lnTo>
                    <a:pt x="54" y="62"/>
                  </a:lnTo>
                  <a:lnTo>
                    <a:pt x="62" y="62"/>
                  </a:lnTo>
                  <a:lnTo>
                    <a:pt x="62" y="78"/>
                  </a:lnTo>
                  <a:lnTo>
                    <a:pt x="62" y="85"/>
                  </a:lnTo>
                  <a:lnTo>
                    <a:pt x="93" y="70"/>
                  </a:lnTo>
                  <a:lnTo>
                    <a:pt x="101" y="78"/>
                  </a:lnTo>
                  <a:lnTo>
                    <a:pt x="109" y="70"/>
                  </a:lnTo>
                  <a:lnTo>
                    <a:pt x="116" y="70"/>
                  </a:lnTo>
                  <a:lnTo>
                    <a:pt x="109" y="78"/>
                  </a:lnTo>
                  <a:lnTo>
                    <a:pt x="116" y="78"/>
                  </a:lnTo>
                  <a:lnTo>
                    <a:pt x="109" y="54"/>
                  </a:lnTo>
                  <a:lnTo>
                    <a:pt x="109" y="47"/>
                  </a:lnTo>
                  <a:lnTo>
                    <a:pt x="101" y="54"/>
                  </a:lnTo>
                  <a:lnTo>
                    <a:pt x="93" y="47"/>
                  </a:lnTo>
                  <a:lnTo>
                    <a:pt x="101" y="31"/>
                  </a:lnTo>
                  <a:lnTo>
                    <a:pt x="78" y="31"/>
                  </a:lnTo>
                  <a:lnTo>
                    <a:pt x="70" y="31"/>
                  </a:lnTo>
                  <a:lnTo>
                    <a:pt x="62" y="31"/>
                  </a:lnTo>
                  <a:lnTo>
                    <a:pt x="54" y="31"/>
                  </a:lnTo>
                  <a:lnTo>
                    <a:pt x="47" y="31"/>
                  </a:lnTo>
                  <a:lnTo>
                    <a:pt x="31" y="31"/>
                  </a:lnTo>
                  <a:lnTo>
                    <a:pt x="31" y="23"/>
                  </a:lnTo>
                  <a:lnTo>
                    <a:pt x="39" y="16"/>
                  </a:lnTo>
                  <a:lnTo>
                    <a:pt x="47" y="16"/>
                  </a:lnTo>
                  <a:lnTo>
                    <a:pt x="54" y="16"/>
                  </a:lnTo>
                  <a:lnTo>
                    <a:pt x="47" y="16"/>
                  </a:lnTo>
                  <a:lnTo>
                    <a:pt x="47" y="8"/>
                  </a:lnTo>
                  <a:lnTo>
                    <a:pt x="54" y="8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31" y="16"/>
                  </a:lnTo>
                  <a:lnTo>
                    <a:pt x="23" y="16"/>
                  </a:lnTo>
                  <a:lnTo>
                    <a:pt x="16" y="23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8" y="47"/>
                  </a:lnTo>
                  <a:lnTo>
                    <a:pt x="16" y="54"/>
                  </a:lnTo>
                  <a:lnTo>
                    <a:pt x="8" y="70"/>
                  </a:lnTo>
                  <a:lnTo>
                    <a:pt x="0" y="78"/>
                  </a:lnTo>
                  <a:lnTo>
                    <a:pt x="8" y="78"/>
                  </a:lnTo>
                  <a:lnTo>
                    <a:pt x="23" y="70"/>
                  </a:lnTo>
                  <a:lnTo>
                    <a:pt x="31" y="78"/>
                  </a:lnTo>
                  <a:lnTo>
                    <a:pt x="31" y="70"/>
                  </a:lnTo>
                  <a:lnTo>
                    <a:pt x="39" y="70"/>
                  </a:lnTo>
                  <a:lnTo>
                    <a:pt x="47" y="62"/>
                  </a:lnTo>
                  <a:lnTo>
                    <a:pt x="39" y="62"/>
                  </a:lnTo>
                  <a:lnTo>
                    <a:pt x="54" y="47"/>
                  </a:lnTo>
                  <a:lnTo>
                    <a:pt x="62" y="54"/>
                  </a:lnTo>
                  <a:lnTo>
                    <a:pt x="54" y="62"/>
                  </a:lnTo>
                  <a:lnTo>
                    <a:pt x="62" y="62"/>
                  </a:lnTo>
                  <a:lnTo>
                    <a:pt x="62" y="78"/>
                  </a:lnTo>
                  <a:lnTo>
                    <a:pt x="62" y="85"/>
                  </a:lnTo>
                  <a:lnTo>
                    <a:pt x="93" y="70"/>
                  </a:lnTo>
                  <a:lnTo>
                    <a:pt x="101" y="78"/>
                  </a:lnTo>
                  <a:lnTo>
                    <a:pt x="109" y="70"/>
                  </a:lnTo>
                  <a:lnTo>
                    <a:pt x="116" y="70"/>
                  </a:lnTo>
                  <a:lnTo>
                    <a:pt x="109" y="78"/>
                  </a:lnTo>
                  <a:lnTo>
                    <a:pt x="116" y="78"/>
                  </a:lnTo>
                  <a:lnTo>
                    <a:pt x="109" y="54"/>
                  </a:lnTo>
                  <a:lnTo>
                    <a:pt x="109" y="47"/>
                  </a:lnTo>
                  <a:lnTo>
                    <a:pt x="101" y="47"/>
                  </a:lnTo>
                  <a:lnTo>
                    <a:pt x="93" y="47"/>
                  </a:lnTo>
                  <a:lnTo>
                    <a:pt x="101" y="31"/>
                  </a:lnTo>
                  <a:lnTo>
                    <a:pt x="78" y="31"/>
                  </a:lnTo>
                  <a:lnTo>
                    <a:pt x="70" y="31"/>
                  </a:lnTo>
                  <a:lnTo>
                    <a:pt x="62" y="23"/>
                  </a:lnTo>
                  <a:lnTo>
                    <a:pt x="54" y="31"/>
                  </a:lnTo>
                  <a:lnTo>
                    <a:pt x="47" y="23"/>
                  </a:lnTo>
                  <a:lnTo>
                    <a:pt x="31" y="23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47" y="16"/>
                  </a:lnTo>
                  <a:lnTo>
                    <a:pt x="54" y="16"/>
                  </a:lnTo>
                  <a:lnTo>
                    <a:pt x="47" y="16"/>
                  </a:lnTo>
                  <a:lnTo>
                    <a:pt x="47" y="8"/>
                  </a:lnTo>
                  <a:lnTo>
                    <a:pt x="54" y="0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1" y="8"/>
                  </a:lnTo>
                  <a:lnTo>
                    <a:pt x="31" y="16"/>
                  </a:lnTo>
                  <a:lnTo>
                    <a:pt x="23" y="16"/>
                  </a:lnTo>
                  <a:lnTo>
                    <a:pt x="16" y="23"/>
                  </a:lnTo>
                  <a:lnTo>
                    <a:pt x="0" y="23"/>
                  </a:lnTo>
                  <a:lnTo>
                    <a:pt x="0" y="31"/>
                  </a:lnTo>
                  <a:lnTo>
                    <a:pt x="8" y="39"/>
                  </a:lnTo>
                  <a:lnTo>
                    <a:pt x="8" y="47"/>
                  </a:lnTo>
                  <a:lnTo>
                    <a:pt x="16" y="54"/>
                  </a:lnTo>
                  <a:lnTo>
                    <a:pt x="8" y="62"/>
                  </a:lnTo>
                  <a:lnTo>
                    <a:pt x="0" y="70"/>
                  </a:lnTo>
                  <a:lnTo>
                    <a:pt x="8" y="7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69" name="Freeform 1396"/>
            <p:cNvSpPr>
              <a:spLocks/>
            </p:cNvSpPr>
            <p:nvPr/>
          </p:nvSpPr>
          <p:spPr bwMode="auto">
            <a:xfrm>
              <a:off x="3018" y="1882"/>
              <a:ext cx="25" cy="54"/>
            </a:xfrm>
            <a:custGeom>
              <a:avLst/>
              <a:gdLst>
                <a:gd name="T0" fmla="*/ 18 w 24"/>
                <a:gd name="T1" fmla="*/ 30 h 47"/>
                <a:gd name="T2" fmla="*/ 18 w 24"/>
                <a:gd name="T3" fmla="*/ 30 h 47"/>
                <a:gd name="T4" fmla="*/ 24 w 24"/>
                <a:gd name="T5" fmla="*/ 38 h 47"/>
                <a:gd name="T6" fmla="*/ 11 w 24"/>
                <a:gd name="T7" fmla="*/ 53 h 47"/>
                <a:gd name="T8" fmla="*/ 0 w 24"/>
                <a:gd name="T9" fmla="*/ 38 h 47"/>
                <a:gd name="T10" fmla="*/ 0 w 24"/>
                <a:gd name="T11" fmla="*/ 23 h 47"/>
                <a:gd name="T12" fmla="*/ 6 w 24"/>
                <a:gd name="T13" fmla="*/ 16 h 47"/>
                <a:gd name="T14" fmla="*/ 0 w 24"/>
                <a:gd name="T15" fmla="*/ 16 h 47"/>
                <a:gd name="T16" fmla="*/ 0 w 24"/>
                <a:gd name="T17" fmla="*/ 0 h 47"/>
                <a:gd name="T18" fmla="*/ 6 w 24"/>
                <a:gd name="T19" fmla="*/ 0 h 47"/>
                <a:gd name="T20" fmla="*/ 11 w 24"/>
                <a:gd name="T21" fmla="*/ 0 h 47"/>
                <a:gd name="T22" fmla="*/ 18 w 24"/>
                <a:gd name="T23" fmla="*/ 8 h 47"/>
                <a:gd name="T24" fmla="*/ 11 w 24"/>
                <a:gd name="T25" fmla="*/ 23 h 47"/>
                <a:gd name="T26" fmla="*/ 18 w 24"/>
                <a:gd name="T27" fmla="*/ 30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"/>
                <a:gd name="T43" fmla="*/ 0 h 47"/>
                <a:gd name="T44" fmla="*/ 24 w 24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" h="47">
                  <a:moveTo>
                    <a:pt x="17" y="26"/>
                  </a:moveTo>
                  <a:lnTo>
                    <a:pt x="17" y="26"/>
                  </a:lnTo>
                  <a:lnTo>
                    <a:pt x="23" y="33"/>
                  </a:lnTo>
                  <a:lnTo>
                    <a:pt x="11" y="46"/>
                  </a:lnTo>
                  <a:lnTo>
                    <a:pt x="0" y="33"/>
                  </a:lnTo>
                  <a:lnTo>
                    <a:pt x="0" y="2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1" y="0"/>
                  </a:lnTo>
                  <a:lnTo>
                    <a:pt x="17" y="7"/>
                  </a:lnTo>
                  <a:lnTo>
                    <a:pt x="11" y="20"/>
                  </a:lnTo>
                  <a:lnTo>
                    <a:pt x="17" y="2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70" name="Freeform 1397"/>
            <p:cNvSpPr>
              <a:spLocks/>
            </p:cNvSpPr>
            <p:nvPr/>
          </p:nvSpPr>
          <p:spPr bwMode="auto">
            <a:xfrm>
              <a:off x="3018" y="1882"/>
              <a:ext cx="33" cy="63"/>
            </a:xfrm>
            <a:custGeom>
              <a:avLst/>
              <a:gdLst>
                <a:gd name="T0" fmla="*/ 32 w 32"/>
                <a:gd name="T1" fmla="*/ 45 h 55"/>
                <a:gd name="T2" fmla="*/ 32 w 32"/>
                <a:gd name="T3" fmla="*/ 45 h 55"/>
                <a:gd name="T4" fmla="*/ 15 w 32"/>
                <a:gd name="T5" fmla="*/ 62 h 55"/>
                <a:gd name="T6" fmla="*/ 0 w 32"/>
                <a:gd name="T7" fmla="*/ 45 h 55"/>
                <a:gd name="T8" fmla="*/ 0 w 32"/>
                <a:gd name="T9" fmla="*/ 26 h 55"/>
                <a:gd name="T10" fmla="*/ 8 w 32"/>
                <a:gd name="T11" fmla="*/ 18 h 55"/>
                <a:gd name="T12" fmla="*/ 0 w 32"/>
                <a:gd name="T13" fmla="*/ 18 h 55"/>
                <a:gd name="T14" fmla="*/ 0 w 32"/>
                <a:gd name="T15" fmla="*/ 0 h 55"/>
                <a:gd name="T16" fmla="*/ 8 w 32"/>
                <a:gd name="T17" fmla="*/ 0 h 55"/>
                <a:gd name="T18" fmla="*/ 15 w 32"/>
                <a:gd name="T19" fmla="*/ 0 h 55"/>
                <a:gd name="T20" fmla="*/ 24 w 32"/>
                <a:gd name="T21" fmla="*/ 9 h 55"/>
                <a:gd name="T22" fmla="*/ 15 w 32"/>
                <a:gd name="T23" fmla="*/ 26 h 55"/>
                <a:gd name="T24" fmla="*/ 24 w 32"/>
                <a:gd name="T25" fmla="*/ 36 h 55"/>
                <a:gd name="T26" fmla="*/ 32 w 32"/>
                <a:gd name="T27" fmla="*/ 45 h 55"/>
                <a:gd name="T28" fmla="*/ 15 w 32"/>
                <a:gd name="T29" fmla="*/ 62 h 55"/>
                <a:gd name="T30" fmla="*/ 0 w 32"/>
                <a:gd name="T31" fmla="*/ 45 h 55"/>
                <a:gd name="T32" fmla="*/ 0 w 32"/>
                <a:gd name="T33" fmla="*/ 26 h 55"/>
                <a:gd name="T34" fmla="*/ 8 w 32"/>
                <a:gd name="T35" fmla="*/ 18 h 5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2"/>
                <a:gd name="T55" fmla="*/ 0 h 55"/>
                <a:gd name="T56" fmla="*/ 32 w 32"/>
                <a:gd name="T57" fmla="*/ 55 h 5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2" h="55">
                  <a:moveTo>
                    <a:pt x="31" y="39"/>
                  </a:moveTo>
                  <a:lnTo>
                    <a:pt x="31" y="39"/>
                  </a:lnTo>
                  <a:lnTo>
                    <a:pt x="15" y="54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15" y="23"/>
                  </a:lnTo>
                  <a:lnTo>
                    <a:pt x="23" y="31"/>
                  </a:lnTo>
                  <a:lnTo>
                    <a:pt x="31" y="39"/>
                  </a:lnTo>
                  <a:lnTo>
                    <a:pt x="15" y="54"/>
                  </a:lnTo>
                  <a:lnTo>
                    <a:pt x="0" y="39"/>
                  </a:lnTo>
                  <a:lnTo>
                    <a:pt x="0" y="23"/>
                  </a:lnTo>
                  <a:lnTo>
                    <a:pt x="8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1" name="Freeform 1398"/>
            <p:cNvSpPr>
              <a:spLocks/>
            </p:cNvSpPr>
            <p:nvPr/>
          </p:nvSpPr>
          <p:spPr bwMode="auto">
            <a:xfrm>
              <a:off x="3018" y="1882"/>
              <a:ext cx="25" cy="37"/>
            </a:xfrm>
            <a:custGeom>
              <a:avLst/>
              <a:gdLst>
                <a:gd name="T0" fmla="*/ 8 w 24"/>
                <a:gd name="T1" fmla="*/ 19 h 32"/>
                <a:gd name="T2" fmla="*/ 0 w 24"/>
                <a:gd name="T3" fmla="*/ 19 h 32"/>
                <a:gd name="T4" fmla="*/ 0 w 24"/>
                <a:gd name="T5" fmla="*/ 0 h 32"/>
                <a:gd name="T6" fmla="*/ 8 w 24"/>
                <a:gd name="T7" fmla="*/ 0 h 32"/>
                <a:gd name="T8" fmla="*/ 16 w 24"/>
                <a:gd name="T9" fmla="*/ 0 h 32"/>
                <a:gd name="T10" fmla="*/ 24 w 24"/>
                <a:gd name="T11" fmla="*/ 9 h 32"/>
                <a:gd name="T12" fmla="*/ 16 w 24"/>
                <a:gd name="T13" fmla="*/ 27 h 32"/>
                <a:gd name="T14" fmla="*/ 24 w 24"/>
                <a:gd name="T15" fmla="*/ 36 h 3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32"/>
                <a:gd name="T26" fmla="*/ 24 w 24"/>
                <a:gd name="T27" fmla="*/ 32 h 3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32">
                  <a:moveTo>
                    <a:pt x="8" y="16"/>
                  </a:moveTo>
                  <a:lnTo>
                    <a:pt x="0" y="16"/>
                  </a:lnTo>
                  <a:lnTo>
                    <a:pt x="0" y="0"/>
                  </a:lnTo>
                  <a:lnTo>
                    <a:pt x="8" y="0"/>
                  </a:lnTo>
                  <a:lnTo>
                    <a:pt x="15" y="0"/>
                  </a:lnTo>
                  <a:lnTo>
                    <a:pt x="23" y="8"/>
                  </a:lnTo>
                  <a:lnTo>
                    <a:pt x="15" y="23"/>
                  </a:lnTo>
                  <a:lnTo>
                    <a:pt x="23" y="3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2" name="Freeform 1399"/>
            <p:cNvSpPr>
              <a:spLocks/>
            </p:cNvSpPr>
            <p:nvPr/>
          </p:nvSpPr>
          <p:spPr bwMode="auto">
            <a:xfrm>
              <a:off x="3034" y="1882"/>
              <a:ext cx="33" cy="28"/>
            </a:xfrm>
            <a:custGeom>
              <a:avLst/>
              <a:gdLst>
                <a:gd name="T0" fmla="*/ 6 w 32"/>
                <a:gd name="T1" fmla="*/ 27 h 24"/>
                <a:gd name="T2" fmla="*/ 6 w 32"/>
                <a:gd name="T3" fmla="*/ 27 h 24"/>
                <a:gd name="T4" fmla="*/ 0 w 32"/>
                <a:gd name="T5" fmla="*/ 20 h 24"/>
                <a:gd name="T6" fmla="*/ 6 w 32"/>
                <a:gd name="T7" fmla="*/ 7 h 24"/>
                <a:gd name="T8" fmla="*/ 13 w 32"/>
                <a:gd name="T9" fmla="*/ 0 h 24"/>
                <a:gd name="T10" fmla="*/ 26 w 32"/>
                <a:gd name="T11" fmla="*/ 0 h 24"/>
                <a:gd name="T12" fmla="*/ 26 w 32"/>
                <a:gd name="T13" fmla="*/ 7 h 24"/>
                <a:gd name="T14" fmla="*/ 32 w 32"/>
                <a:gd name="T15" fmla="*/ 7 h 24"/>
                <a:gd name="T16" fmla="*/ 32 w 32"/>
                <a:gd name="T17" fmla="*/ 20 h 24"/>
                <a:gd name="T18" fmla="*/ 6 w 32"/>
                <a:gd name="T19" fmla="*/ 27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4"/>
                <a:gd name="T32" fmla="*/ 32 w 32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4">
                  <a:moveTo>
                    <a:pt x="6" y="23"/>
                  </a:moveTo>
                  <a:lnTo>
                    <a:pt x="6" y="23"/>
                  </a:lnTo>
                  <a:lnTo>
                    <a:pt x="0" y="17"/>
                  </a:lnTo>
                  <a:lnTo>
                    <a:pt x="6" y="6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6"/>
                  </a:lnTo>
                  <a:lnTo>
                    <a:pt x="31" y="6"/>
                  </a:lnTo>
                  <a:lnTo>
                    <a:pt x="31" y="17"/>
                  </a:lnTo>
                  <a:lnTo>
                    <a:pt x="6" y="23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73" name="Freeform 1400"/>
            <p:cNvSpPr>
              <a:spLocks/>
            </p:cNvSpPr>
            <p:nvPr/>
          </p:nvSpPr>
          <p:spPr bwMode="auto">
            <a:xfrm>
              <a:off x="3034" y="1882"/>
              <a:ext cx="41" cy="37"/>
            </a:xfrm>
            <a:custGeom>
              <a:avLst/>
              <a:gdLst>
                <a:gd name="T0" fmla="*/ 0 w 40"/>
                <a:gd name="T1" fmla="*/ 27 h 32"/>
                <a:gd name="T2" fmla="*/ 0 w 40"/>
                <a:gd name="T3" fmla="*/ 27 h 32"/>
                <a:gd name="T4" fmla="*/ 8 w 40"/>
                <a:gd name="T5" fmla="*/ 9 h 32"/>
                <a:gd name="T6" fmla="*/ 16 w 40"/>
                <a:gd name="T7" fmla="*/ 0 h 32"/>
                <a:gd name="T8" fmla="*/ 32 w 40"/>
                <a:gd name="T9" fmla="*/ 0 h 32"/>
                <a:gd name="T10" fmla="*/ 32 w 40"/>
                <a:gd name="T11" fmla="*/ 9 h 32"/>
                <a:gd name="T12" fmla="*/ 40 w 40"/>
                <a:gd name="T13" fmla="*/ 9 h 32"/>
                <a:gd name="T14" fmla="*/ 40 w 40"/>
                <a:gd name="T15" fmla="*/ 27 h 32"/>
                <a:gd name="T16" fmla="*/ 8 w 40"/>
                <a:gd name="T17" fmla="*/ 36 h 32"/>
                <a:gd name="T18" fmla="*/ 0 w 40"/>
                <a:gd name="T19" fmla="*/ 27 h 32"/>
                <a:gd name="T20" fmla="*/ 8 w 40"/>
                <a:gd name="T21" fmla="*/ 9 h 32"/>
                <a:gd name="T22" fmla="*/ 16 w 40"/>
                <a:gd name="T23" fmla="*/ 0 h 32"/>
                <a:gd name="T24" fmla="*/ 32 w 40"/>
                <a:gd name="T25" fmla="*/ 0 h 32"/>
                <a:gd name="T26" fmla="*/ 32 w 40"/>
                <a:gd name="T27" fmla="*/ 9 h 32"/>
                <a:gd name="T28" fmla="*/ 40 w 40"/>
                <a:gd name="T29" fmla="*/ 9 h 32"/>
                <a:gd name="T30" fmla="*/ 40 w 40"/>
                <a:gd name="T31" fmla="*/ 27 h 32"/>
                <a:gd name="T32" fmla="*/ 8 w 40"/>
                <a:gd name="T33" fmla="*/ 36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32"/>
                <a:gd name="T53" fmla="*/ 40 w 40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32">
                  <a:moveTo>
                    <a:pt x="0" y="23"/>
                  </a:moveTo>
                  <a:lnTo>
                    <a:pt x="0" y="23"/>
                  </a:lnTo>
                  <a:lnTo>
                    <a:pt x="8" y="8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23"/>
                  </a:lnTo>
                  <a:lnTo>
                    <a:pt x="8" y="31"/>
                  </a:lnTo>
                  <a:lnTo>
                    <a:pt x="0" y="23"/>
                  </a:lnTo>
                  <a:lnTo>
                    <a:pt x="8" y="8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39" y="8"/>
                  </a:lnTo>
                  <a:lnTo>
                    <a:pt x="39" y="23"/>
                  </a:lnTo>
                  <a:lnTo>
                    <a:pt x="8" y="3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4" name="Freeform 1401"/>
            <p:cNvSpPr>
              <a:spLocks/>
            </p:cNvSpPr>
            <p:nvPr/>
          </p:nvSpPr>
          <p:spPr bwMode="auto">
            <a:xfrm>
              <a:off x="3066" y="1838"/>
              <a:ext cx="98" cy="63"/>
            </a:xfrm>
            <a:custGeom>
              <a:avLst/>
              <a:gdLst>
                <a:gd name="T0" fmla="*/ 97 w 94"/>
                <a:gd name="T1" fmla="*/ 8 h 55"/>
                <a:gd name="T2" fmla="*/ 97 w 94"/>
                <a:gd name="T3" fmla="*/ 8 h 55"/>
                <a:gd name="T4" fmla="*/ 67 w 94"/>
                <a:gd name="T5" fmla="*/ 8 h 55"/>
                <a:gd name="T6" fmla="*/ 45 w 94"/>
                <a:gd name="T7" fmla="*/ 16 h 55"/>
                <a:gd name="T8" fmla="*/ 7 w 94"/>
                <a:gd name="T9" fmla="*/ 8 h 55"/>
                <a:gd name="T10" fmla="*/ 7 w 94"/>
                <a:gd name="T11" fmla="*/ 0 h 55"/>
                <a:gd name="T12" fmla="*/ 0 w 94"/>
                <a:gd name="T13" fmla="*/ 8 h 55"/>
                <a:gd name="T14" fmla="*/ 0 w 94"/>
                <a:gd name="T15" fmla="*/ 16 h 55"/>
                <a:gd name="T16" fmla="*/ 7 w 94"/>
                <a:gd name="T17" fmla="*/ 24 h 55"/>
                <a:gd name="T18" fmla="*/ 0 w 94"/>
                <a:gd name="T19" fmla="*/ 39 h 55"/>
                <a:gd name="T20" fmla="*/ 0 w 94"/>
                <a:gd name="T21" fmla="*/ 47 h 55"/>
                <a:gd name="T22" fmla="*/ 7 w 94"/>
                <a:gd name="T23" fmla="*/ 47 h 55"/>
                <a:gd name="T24" fmla="*/ 7 w 94"/>
                <a:gd name="T25" fmla="*/ 62 h 55"/>
                <a:gd name="T26" fmla="*/ 30 w 94"/>
                <a:gd name="T27" fmla="*/ 55 h 55"/>
                <a:gd name="T28" fmla="*/ 45 w 94"/>
                <a:gd name="T29" fmla="*/ 62 h 55"/>
                <a:gd name="T30" fmla="*/ 53 w 94"/>
                <a:gd name="T31" fmla="*/ 62 h 55"/>
                <a:gd name="T32" fmla="*/ 60 w 94"/>
                <a:gd name="T33" fmla="*/ 62 h 55"/>
                <a:gd name="T34" fmla="*/ 60 w 94"/>
                <a:gd name="T35" fmla="*/ 55 h 55"/>
                <a:gd name="T36" fmla="*/ 75 w 94"/>
                <a:gd name="T37" fmla="*/ 47 h 55"/>
                <a:gd name="T38" fmla="*/ 82 w 94"/>
                <a:gd name="T39" fmla="*/ 47 h 55"/>
                <a:gd name="T40" fmla="*/ 75 w 94"/>
                <a:gd name="T41" fmla="*/ 39 h 55"/>
                <a:gd name="T42" fmla="*/ 82 w 94"/>
                <a:gd name="T43" fmla="*/ 31 h 55"/>
                <a:gd name="T44" fmla="*/ 82 w 94"/>
                <a:gd name="T45" fmla="*/ 24 h 55"/>
                <a:gd name="T46" fmla="*/ 91 w 94"/>
                <a:gd name="T47" fmla="*/ 16 h 55"/>
                <a:gd name="T48" fmla="*/ 97 w 94"/>
                <a:gd name="T49" fmla="*/ 8 h 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4"/>
                <a:gd name="T76" fmla="*/ 0 h 55"/>
                <a:gd name="T77" fmla="*/ 94 w 94"/>
                <a:gd name="T78" fmla="*/ 55 h 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4" h="55">
                  <a:moveTo>
                    <a:pt x="93" y="7"/>
                  </a:moveTo>
                  <a:lnTo>
                    <a:pt x="93" y="7"/>
                  </a:lnTo>
                  <a:lnTo>
                    <a:pt x="64" y="7"/>
                  </a:lnTo>
                  <a:lnTo>
                    <a:pt x="43" y="14"/>
                  </a:lnTo>
                  <a:lnTo>
                    <a:pt x="7" y="7"/>
                  </a:lnTo>
                  <a:lnTo>
                    <a:pt x="7" y="0"/>
                  </a:lnTo>
                  <a:lnTo>
                    <a:pt x="0" y="7"/>
                  </a:lnTo>
                  <a:lnTo>
                    <a:pt x="0" y="14"/>
                  </a:lnTo>
                  <a:lnTo>
                    <a:pt x="7" y="21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7" y="41"/>
                  </a:lnTo>
                  <a:lnTo>
                    <a:pt x="7" y="54"/>
                  </a:lnTo>
                  <a:lnTo>
                    <a:pt x="29" y="48"/>
                  </a:lnTo>
                  <a:lnTo>
                    <a:pt x="43" y="54"/>
                  </a:lnTo>
                  <a:lnTo>
                    <a:pt x="51" y="54"/>
                  </a:lnTo>
                  <a:lnTo>
                    <a:pt x="58" y="54"/>
                  </a:lnTo>
                  <a:lnTo>
                    <a:pt x="58" y="48"/>
                  </a:lnTo>
                  <a:lnTo>
                    <a:pt x="72" y="41"/>
                  </a:lnTo>
                  <a:lnTo>
                    <a:pt x="79" y="41"/>
                  </a:lnTo>
                  <a:lnTo>
                    <a:pt x="72" y="34"/>
                  </a:lnTo>
                  <a:lnTo>
                    <a:pt x="79" y="27"/>
                  </a:lnTo>
                  <a:lnTo>
                    <a:pt x="79" y="21"/>
                  </a:lnTo>
                  <a:lnTo>
                    <a:pt x="87" y="14"/>
                  </a:lnTo>
                  <a:lnTo>
                    <a:pt x="93" y="7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75" name="Freeform 1402"/>
            <p:cNvSpPr>
              <a:spLocks/>
            </p:cNvSpPr>
            <p:nvPr/>
          </p:nvSpPr>
          <p:spPr bwMode="auto">
            <a:xfrm>
              <a:off x="3066" y="1847"/>
              <a:ext cx="106" cy="63"/>
            </a:xfrm>
            <a:custGeom>
              <a:avLst/>
              <a:gdLst>
                <a:gd name="T0" fmla="*/ 73 w 102"/>
                <a:gd name="T1" fmla="*/ 0 h 55"/>
                <a:gd name="T2" fmla="*/ 73 w 102"/>
                <a:gd name="T3" fmla="*/ 0 h 55"/>
                <a:gd name="T4" fmla="*/ 49 w 102"/>
                <a:gd name="T5" fmla="*/ 9 h 55"/>
                <a:gd name="T6" fmla="*/ 8 w 102"/>
                <a:gd name="T7" fmla="*/ 9 h 55"/>
                <a:gd name="T8" fmla="*/ 8 w 102"/>
                <a:gd name="T9" fmla="*/ 0 h 55"/>
                <a:gd name="T10" fmla="*/ 0 w 102"/>
                <a:gd name="T11" fmla="*/ 0 h 55"/>
                <a:gd name="T12" fmla="*/ 0 w 102"/>
                <a:gd name="T13" fmla="*/ 9 h 55"/>
                <a:gd name="T14" fmla="*/ 8 w 102"/>
                <a:gd name="T15" fmla="*/ 18 h 55"/>
                <a:gd name="T16" fmla="*/ 0 w 102"/>
                <a:gd name="T17" fmla="*/ 36 h 55"/>
                <a:gd name="T18" fmla="*/ 0 w 102"/>
                <a:gd name="T19" fmla="*/ 45 h 55"/>
                <a:gd name="T20" fmla="*/ 8 w 102"/>
                <a:gd name="T21" fmla="*/ 45 h 55"/>
                <a:gd name="T22" fmla="*/ 8 w 102"/>
                <a:gd name="T23" fmla="*/ 62 h 55"/>
                <a:gd name="T24" fmla="*/ 32 w 102"/>
                <a:gd name="T25" fmla="*/ 54 h 55"/>
                <a:gd name="T26" fmla="*/ 49 w 102"/>
                <a:gd name="T27" fmla="*/ 62 h 55"/>
                <a:gd name="T28" fmla="*/ 57 w 102"/>
                <a:gd name="T29" fmla="*/ 62 h 55"/>
                <a:gd name="T30" fmla="*/ 65 w 102"/>
                <a:gd name="T31" fmla="*/ 62 h 55"/>
                <a:gd name="T32" fmla="*/ 65 w 102"/>
                <a:gd name="T33" fmla="*/ 54 h 55"/>
                <a:gd name="T34" fmla="*/ 81 w 102"/>
                <a:gd name="T35" fmla="*/ 45 h 55"/>
                <a:gd name="T36" fmla="*/ 89 w 102"/>
                <a:gd name="T37" fmla="*/ 54 h 55"/>
                <a:gd name="T38" fmla="*/ 81 w 102"/>
                <a:gd name="T39" fmla="*/ 36 h 55"/>
                <a:gd name="T40" fmla="*/ 89 w 102"/>
                <a:gd name="T41" fmla="*/ 26 h 55"/>
                <a:gd name="T42" fmla="*/ 89 w 102"/>
                <a:gd name="T43" fmla="*/ 18 h 55"/>
                <a:gd name="T44" fmla="*/ 98 w 102"/>
                <a:gd name="T45" fmla="*/ 18 h 55"/>
                <a:gd name="T46" fmla="*/ 105 w 102"/>
                <a:gd name="T47" fmla="*/ 9 h 5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02"/>
                <a:gd name="T73" fmla="*/ 0 h 55"/>
                <a:gd name="T74" fmla="*/ 102 w 102"/>
                <a:gd name="T75" fmla="*/ 55 h 5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02" h="55">
                  <a:moveTo>
                    <a:pt x="70" y="0"/>
                  </a:moveTo>
                  <a:lnTo>
                    <a:pt x="70" y="0"/>
                  </a:lnTo>
                  <a:lnTo>
                    <a:pt x="47" y="8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8" y="16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8" y="39"/>
                  </a:lnTo>
                  <a:lnTo>
                    <a:pt x="8" y="54"/>
                  </a:lnTo>
                  <a:lnTo>
                    <a:pt x="31" y="47"/>
                  </a:lnTo>
                  <a:lnTo>
                    <a:pt x="47" y="54"/>
                  </a:lnTo>
                  <a:lnTo>
                    <a:pt x="55" y="54"/>
                  </a:lnTo>
                  <a:lnTo>
                    <a:pt x="63" y="54"/>
                  </a:lnTo>
                  <a:lnTo>
                    <a:pt x="63" y="47"/>
                  </a:lnTo>
                  <a:lnTo>
                    <a:pt x="78" y="39"/>
                  </a:lnTo>
                  <a:lnTo>
                    <a:pt x="86" y="47"/>
                  </a:lnTo>
                  <a:lnTo>
                    <a:pt x="78" y="31"/>
                  </a:lnTo>
                  <a:lnTo>
                    <a:pt x="86" y="23"/>
                  </a:lnTo>
                  <a:lnTo>
                    <a:pt x="86" y="16"/>
                  </a:lnTo>
                  <a:lnTo>
                    <a:pt x="94" y="16"/>
                  </a:lnTo>
                  <a:lnTo>
                    <a:pt x="101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6" name="Freeform 1403"/>
            <p:cNvSpPr>
              <a:spLocks/>
            </p:cNvSpPr>
            <p:nvPr/>
          </p:nvSpPr>
          <p:spPr bwMode="auto">
            <a:xfrm>
              <a:off x="3066" y="1838"/>
              <a:ext cx="106" cy="72"/>
            </a:xfrm>
            <a:custGeom>
              <a:avLst/>
              <a:gdLst>
                <a:gd name="T0" fmla="*/ 105 w 102"/>
                <a:gd name="T1" fmla="*/ 9 h 63"/>
                <a:gd name="T2" fmla="*/ 105 w 102"/>
                <a:gd name="T3" fmla="*/ 9 h 63"/>
                <a:gd name="T4" fmla="*/ 73 w 102"/>
                <a:gd name="T5" fmla="*/ 9 h 63"/>
                <a:gd name="T6" fmla="*/ 49 w 102"/>
                <a:gd name="T7" fmla="*/ 18 h 63"/>
                <a:gd name="T8" fmla="*/ 8 w 102"/>
                <a:gd name="T9" fmla="*/ 9 h 63"/>
                <a:gd name="T10" fmla="*/ 8 w 102"/>
                <a:gd name="T11" fmla="*/ 0 h 63"/>
                <a:gd name="T12" fmla="*/ 0 w 102"/>
                <a:gd name="T13" fmla="*/ 9 h 63"/>
                <a:gd name="T14" fmla="*/ 0 w 102"/>
                <a:gd name="T15" fmla="*/ 18 h 63"/>
                <a:gd name="T16" fmla="*/ 8 w 102"/>
                <a:gd name="T17" fmla="*/ 27 h 63"/>
                <a:gd name="T18" fmla="*/ 0 w 102"/>
                <a:gd name="T19" fmla="*/ 45 h 63"/>
                <a:gd name="T20" fmla="*/ 0 w 102"/>
                <a:gd name="T21" fmla="*/ 54 h 63"/>
                <a:gd name="T22" fmla="*/ 8 w 102"/>
                <a:gd name="T23" fmla="*/ 54 h 63"/>
                <a:gd name="T24" fmla="*/ 8 w 102"/>
                <a:gd name="T25" fmla="*/ 71 h 63"/>
                <a:gd name="T26" fmla="*/ 32 w 102"/>
                <a:gd name="T27" fmla="*/ 63 h 63"/>
                <a:gd name="T28" fmla="*/ 49 w 102"/>
                <a:gd name="T29" fmla="*/ 71 h 63"/>
                <a:gd name="T30" fmla="*/ 57 w 102"/>
                <a:gd name="T31" fmla="*/ 71 h 63"/>
                <a:gd name="T32" fmla="*/ 65 w 102"/>
                <a:gd name="T33" fmla="*/ 71 h 63"/>
                <a:gd name="T34" fmla="*/ 65 w 102"/>
                <a:gd name="T35" fmla="*/ 63 h 63"/>
                <a:gd name="T36" fmla="*/ 81 w 102"/>
                <a:gd name="T37" fmla="*/ 54 h 63"/>
                <a:gd name="T38" fmla="*/ 89 w 102"/>
                <a:gd name="T39" fmla="*/ 54 h 63"/>
                <a:gd name="T40" fmla="*/ 81 w 102"/>
                <a:gd name="T41" fmla="*/ 45 h 63"/>
                <a:gd name="T42" fmla="*/ 89 w 102"/>
                <a:gd name="T43" fmla="*/ 35 h 63"/>
                <a:gd name="T44" fmla="*/ 89 w 102"/>
                <a:gd name="T45" fmla="*/ 27 h 63"/>
                <a:gd name="T46" fmla="*/ 98 w 102"/>
                <a:gd name="T47" fmla="*/ 18 h 63"/>
                <a:gd name="T48" fmla="*/ 105 w 102"/>
                <a:gd name="T49" fmla="*/ 9 h 6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63"/>
                <a:gd name="T77" fmla="*/ 102 w 102"/>
                <a:gd name="T78" fmla="*/ 63 h 6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63">
                  <a:moveTo>
                    <a:pt x="101" y="8"/>
                  </a:moveTo>
                  <a:lnTo>
                    <a:pt x="101" y="8"/>
                  </a:lnTo>
                  <a:lnTo>
                    <a:pt x="70" y="8"/>
                  </a:lnTo>
                  <a:lnTo>
                    <a:pt x="47" y="16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0" y="39"/>
                  </a:lnTo>
                  <a:lnTo>
                    <a:pt x="0" y="47"/>
                  </a:lnTo>
                  <a:lnTo>
                    <a:pt x="8" y="47"/>
                  </a:lnTo>
                  <a:lnTo>
                    <a:pt x="8" y="62"/>
                  </a:lnTo>
                  <a:lnTo>
                    <a:pt x="31" y="55"/>
                  </a:lnTo>
                  <a:lnTo>
                    <a:pt x="47" y="62"/>
                  </a:lnTo>
                  <a:lnTo>
                    <a:pt x="55" y="62"/>
                  </a:lnTo>
                  <a:lnTo>
                    <a:pt x="63" y="62"/>
                  </a:lnTo>
                  <a:lnTo>
                    <a:pt x="63" y="55"/>
                  </a:lnTo>
                  <a:lnTo>
                    <a:pt x="78" y="47"/>
                  </a:lnTo>
                  <a:lnTo>
                    <a:pt x="86" y="47"/>
                  </a:lnTo>
                  <a:lnTo>
                    <a:pt x="78" y="39"/>
                  </a:lnTo>
                  <a:lnTo>
                    <a:pt x="86" y="31"/>
                  </a:lnTo>
                  <a:lnTo>
                    <a:pt x="86" y="24"/>
                  </a:lnTo>
                  <a:lnTo>
                    <a:pt x="94" y="16"/>
                  </a:lnTo>
                  <a:lnTo>
                    <a:pt x="101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7" name="Freeform 1404"/>
            <p:cNvSpPr>
              <a:spLocks/>
            </p:cNvSpPr>
            <p:nvPr/>
          </p:nvSpPr>
          <p:spPr bwMode="auto">
            <a:xfrm>
              <a:off x="464" y="869"/>
              <a:ext cx="1350" cy="1024"/>
            </a:xfrm>
            <a:custGeom>
              <a:avLst/>
              <a:gdLst>
                <a:gd name="T0" fmla="*/ 755 w 1296"/>
                <a:gd name="T1" fmla="*/ 453 h 901"/>
                <a:gd name="T2" fmla="*/ 795 w 1296"/>
                <a:gd name="T3" fmla="*/ 393 h 901"/>
                <a:gd name="T4" fmla="*/ 803 w 1296"/>
                <a:gd name="T5" fmla="*/ 384 h 901"/>
                <a:gd name="T6" fmla="*/ 827 w 1296"/>
                <a:gd name="T7" fmla="*/ 306 h 901"/>
                <a:gd name="T8" fmla="*/ 892 w 1296"/>
                <a:gd name="T9" fmla="*/ 280 h 901"/>
                <a:gd name="T10" fmla="*/ 931 w 1296"/>
                <a:gd name="T11" fmla="*/ 192 h 901"/>
                <a:gd name="T12" fmla="*/ 931 w 1296"/>
                <a:gd name="T13" fmla="*/ 140 h 901"/>
                <a:gd name="T14" fmla="*/ 876 w 1296"/>
                <a:gd name="T15" fmla="*/ 184 h 901"/>
                <a:gd name="T16" fmla="*/ 819 w 1296"/>
                <a:gd name="T17" fmla="*/ 140 h 901"/>
                <a:gd name="T18" fmla="*/ 795 w 1296"/>
                <a:gd name="T19" fmla="*/ 131 h 901"/>
                <a:gd name="T20" fmla="*/ 740 w 1296"/>
                <a:gd name="T21" fmla="*/ 17 h 901"/>
                <a:gd name="T22" fmla="*/ 707 w 1296"/>
                <a:gd name="T23" fmla="*/ 61 h 901"/>
                <a:gd name="T24" fmla="*/ 731 w 1296"/>
                <a:gd name="T25" fmla="*/ 166 h 901"/>
                <a:gd name="T26" fmla="*/ 715 w 1296"/>
                <a:gd name="T27" fmla="*/ 209 h 901"/>
                <a:gd name="T28" fmla="*/ 707 w 1296"/>
                <a:gd name="T29" fmla="*/ 209 h 901"/>
                <a:gd name="T30" fmla="*/ 691 w 1296"/>
                <a:gd name="T31" fmla="*/ 218 h 901"/>
                <a:gd name="T32" fmla="*/ 563 w 1296"/>
                <a:gd name="T33" fmla="*/ 175 h 901"/>
                <a:gd name="T34" fmla="*/ 530 w 1296"/>
                <a:gd name="T35" fmla="*/ 184 h 901"/>
                <a:gd name="T36" fmla="*/ 530 w 1296"/>
                <a:gd name="T37" fmla="*/ 200 h 901"/>
                <a:gd name="T38" fmla="*/ 514 w 1296"/>
                <a:gd name="T39" fmla="*/ 218 h 901"/>
                <a:gd name="T40" fmla="*/ 409 w 1296"/>
                <a:gd name="T41" fmla="*/ 192 h 901"/>
                <a:gd name="T42" fmla="*/ 329 w 1296"/>
                <a:gd name="T43" fmla="*/ 140 h 901"/>
                <a:gd name="T44" fmla="*/ 241 w 1296"/>
                <a:gd name="T45" fmla="*/ 122 h 901"/>
                <a:gd name="T46" fmla="*/ 184 w 1296"/>
                <a:gd name="T47" fmla="*/ 122 h 901"/>
                <a:gd name="T48" fmla="*/ 184 w 1296"/>
                <a:gd name="T49" fmla="*/ 105 h 901"/>
                <a:gd name="T50" fmla="*/ 87 w 1296"/>
                <a:gd name="T51" fmla="*/ 175 h 901"/>
                <a:gd name="T52" fmla="*/ 56 w 1296"/>
                <a:gd name="T53" fmla="*/ 551 h 901"/>
                <a:gd name="T54" fmla="*/ 169 w 1296"/>
                <a:gd name="T55" fmla="*/ 691 h 901"/>
                <a:gd name="T56" fmla="*/ 208 w 1296"/>
                <a:gd name="T57" fmla="*/ 777 h 901"/>
                <a:gd name="T58" fmla="*/ 233 w 1296"/>
                <a:gd name="T59" fmla="*/ 805 h 901"/>
                <a:gd name="T60" fmla="*/ 289 w 1296"/>
                <a:gd name="T61" fmla="*/ 839 h 901"/>
                <a:gd name="T62" fmla="*/ 810 w 1296"/>
                <a:gd name="T63" fmla="*/ 874 h 901"/>
                <a:gd name="T64" fmla="*/ 851 w 1296"/>
                <a:gd name="T65" fmla="*/ 847 h 901"/>
                <a:gd name="T66" fmla="*/ 900 w 1296"/>
                <a:gd name="T67" fmla="*/ 917 h 901"/>
                <a:gd name="T68" fmla="*/ 947 w 1296"/>
                <a:gd name="T69" fmla="*/ 944 h 901"/>
                <a:gd name="T70" fmla="*/ 924 w 1296"/>
                <a:gd name="T71" fmla="*/ 1014 h 901"/>
                <a:gd name="T72" fmla="*/ 972 w 1296"/>
                <a:gd name="T73" fmla="*/ 988 h 901"/>
                <a:gd name="T74" fmla="*/ 1132 w 1296"/>
                <a:gd name="T75" fmla="*/ 882 h 901"/>
                <a:gd name="T76" fmla="*/ 1213 w 1296"/>
                <a:gd name="T77" fmla="*/ 926 h 901"/>
                <a:gd name="T78" fmla="*/ 1197 w 1296"/>
                <a:gd name="T79" fmla="*/ 979 h 901"/>
                <a:gd name="T80" fmla="*/ 1238 w 1296"/>
                <a:gd name="T81" fmla="*/ 926 h 901"/>
                <a:gd name="T82" fmla="*/ 1189 w 1296"/>
                <a:gd name="T83" fmla="*/ 874 h 901"/>
                <a:gd name="T84" fmla="*/ 1132 w 1296"/>
                <a:gd name="T85" fmla="*/ 874 h 901"/>
                <a:gd name="T86" fmla="*/ 1173 w 1296"/>
                <a:gd name="T87" fmla="*/ 822 h 901"/>
                <a:gd name="T88" fmla="*/ 1349 w 1296"/>
                <a:gd name="T89" fmla="*/ 760 h 901"/>
                <a:gd name="T90" fmla="*/ 1325 w 1296"/>
                <a:gd name="T91" fmla="*/ 725 h 901"/>
                <a:gd name="T92" fmla="*/ 1301 w 1296"/>
                <a:gd name="T93" fmla="*/ 707 h 901"/>
                <a:gd name="T94" fmla="*/ 1284 w 1296"/>
                <a:gd name="T95" fmla="*/ 664 h 901"/>
                <a:gd name="T96" fmla="*/ 1246 w 1296"/>
                <a:gd name="T97" fmla="*/ 628 h 901"/>
                <a:gd name="T98" fmla="*/ 1246 w 1296"/>
                <a:gd name="T99" fmla="*/ 576 h 901"/>
                <a:gd name="T100" fmla="*/ 1221 w 1296"/>
                <a:gd name="T101" fmla="*/ 542 h 901"/>
                <a:gd name="T102" fmla="*/ 1197 w 1296"/>
                <a:gd name="T103" fmla="*/ 542 h 901"/>
                <a:gd name="T104" fmla="*/ 1156 w 1296"/>
                <a:gd name="T105" fmla="*/ 576 h 901"/>
                <a:gd name="T106" fmla="*/ 1124 w 1296"/>
                <a:gd name="T107" fmla="*/ 551 h 901"/>
                <a:gd name="T108" fmla="*/ 1132 w 1296"/>
                <a:gd name="T109" fmla="*/ 489 h 901"/>
                <a:gd name="T110" fmla="*/ 1084 w 1296"/>
                <a:gd name="T111" fmla="*/ 446 h 901"/>
                <a:gd name="T112" fmla="*/ 996 w 1296"/>
                <a:gd name="T113" fmla="*/ 489 h 901"/>
                <a:gd name="T114" fmla="*/ 1004 w 1296"/>
                <a:gd name="T115" fmla="*/ 542 h 901"/>
                <a:gd name="T116" fmla="*/ 1008 w 1296"/>
                <a:gd name="T117" fmla="*/ 677 h 901"/>
                <a:gd name="T118" fmla="*/ 979 w 1296"/>
                <a:gd name="T119" fmla="*/ 786 h 901"/>
                <a:gd name="T120" fmla="*/ 940 w 1296"/>
                <a:gd name="T121" fmla="*/ 760 h 901"/>
                <a:gd name="T122" fmla="*/ 844 w 1296"/>
                <a:gd name="T123" fmla="*/ 647 h 901"/>
                <a:gd name="T124" fmla="*/ 740 w 1296"/>
                <a:gd name="T125" fmla="*/ 568 h 9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96"/>
                <a:gd name="T190" fmla="*/ 0 h 901"/>
                <a:gd name="T191" fmla="*/ 1296 w 1296"/>
                <a:gd name="T192" fmla="*/ 901 h 9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96" h="901">
                  <a:moveTo>
                    <a:pt x="710" y="492"/>
                  </a:moveTo>
                  <a:lnTo>
                    <a:pt x="710" y="492"/>
                  </a:lnTo>
                  <a:lnTo>
                    <a:pt x="702" y="485"/>
                  </a:lnTo>
                  <a:lnTo>
                    <a:pt x="702" y="477"/>
                  </a:lnTo>
                  <a:lnTo>
                    <a:pt x="702" y="438"/>
                  </a:lnTo>
                  <a:lnTo>
                    <a:pt x="710" y="422"/>
                  </a:lnTo>
                  <a:lnTo>
                    <a:pt x="702" y="415"/>
                  </a:lnTo>
                  <a:lnTo>
                    <a:pt x="717" y="407"/>
                  </a:lnTo>
                  <a:lnTo>
                    <a:pt x="725" y="399"/>
                  </a:lnTo>
                  <a:lnTo>
                    <a:pt x="725" y="392"/>
                  </a:lnTo>
                  <a:lnTo>
                    <a:pt x="732" y="385"/>
                  </a:lnTo>
                  <a:lnTo>
                    <a:pt x="732" y="392"/>
                  </a:lnTo>
                  <a:lnTo>
                    <a:pt x="732" y="377"/>
                  </a:lnTo>
                  <a:lnTo>
                    <a:pt x="747" y="377"/>
                  </a:lnTo>
                  <a:lnTo>
                    <a:pt x="740" y="369"/>
                  </a:lnTo>
                  <a:lnTo>
                    <a:pt x="755" y="369"/>
                  </a:lnTo>
                  <a:lnTo>
                    <a:pt x="763" y="361"/>
                  </a:lnTo>
                  <a:lnTo>
                    <a:pt x="763" y="346"/>
                  </a:lnTo>
                  <a:lnTo>
                    <a:pt x="747" y="338"/>
                  </a:lnTo>
                  <a:lnTo>
                    <a:pt x="740" y="338"/>
                  </a:lnTo>
                  <a:lnTo>
                    <a:pt x="725" y="330"/>
                  </a:lnTo>
                  <a:lnTo>
                    <a:pt x="717" y="330"/>
                  </a:lnTo>
                  <a:lnTo>
                    <a:pt x="725" y="323"/>
                  </a:lnTo>
                  <a:lnTo>
                    <a:pt x="740" y="330"/>
                  </a:lnTo>
                  <a:lnTo>
                    <a:pt x="747" y="330"/>
                  </a:lnTo>
                  <a:lnTo>
                    <a:pt x="763" y="346"/>
                  </a:lnTo>
                  <a:lnTo>
                    <a:pt x="771" y="338"/>
                  </a:lnTo>
                  <a:lnTo>
                    <a:pt x="771" y="330"/>
                  </a:lnTo>
                  <a:lnTo>
                    <a:pt x="778" y="330"/>
                  </a:lnTo>
                  <a:lnTo>
                    <a:pt x="778" y="323"/>
                  </a:lnTo>
                  <a:lnTo>
                    <a:pt x="786" y="323"/>
                  </a:lnTo>
                  <a:lnTo>
                    <a:pt x="802" y="323"/>
                  </a:lnTo>
                  <a:lnTo>
                    <a:pt x="825" y="284"/>
                  </a:lnTo>
                  <a:lnTo>
                    <a:pt x="786" y="277"/>
                  </a:lnTo>
                  <a:lnTo>
                    <a:pt x="771" y="261"/>
                  </a:lnTo>
                  <a:lnTo>
                    <a:pt x="794" y="269"/>
                  </a:lnTo>
                  <a:lnTo>
                    <a:pt x="802" y="277"/>
                  </a:lnTo>
                  <a:lnTo>
                    <a:pt x="817" y="277"/>
                  </a:lnTo>
                  <a:lnTo>
                    <a:pt x="833" y="254"/>
                  </a:lnTo>
                  <a:lnTo>
                    <a:pt x="833" y="246"/>
                  </a:lnTo>
                  <a:lnTo>
                    <a:pt x="825" y="238"/>
                  </a:lnTo>
                  <a:lnTo>
                    <a:pt x="825" y="230"/>
                  </a:lnTo>
                  <a:lnTo>
                    <a:pt x="848" y="230"/>
                  </a:lnTo>
                  <a:lnTo>
                    <a:pt x="848" y="246"/>
                  </a:lnTo>
                  <a:lnTo>
                    <a:pt x="856" y="246"/>
                  </a:lnTo>
                  <a:lnTo>
                    <a:pt x="856" y="238"/>
                  </a:lnTo>
                  <a:lnTo>
                    <a:pt x="872" y="246"/>
                  </a:lnTo>
                  <a:lnTo>
                    <a:pt x="864" y="230"/>
                  </a:lnTo>
                  <a:lnTo>
                    <a:pt x="879" y="238"/>
                  </a:lnTo>
                  <a:lnTo>
                    <a:pt x="887" y="230"/>
                  </a:lnTo>
                  <a:lnTo>
                    <a:pt x="909" y="207"/>
                  </a:lnTo>
                  <a:lnTo>
                    <a:pt x="909" y="199"/>
                  </a:lnTo>
                  <a:lnTo>
                    <a:pt x="894" y="184"/>
                  </a:lnTo>
                  <a:lnTo>
                    <a:pt x="894" y="169"/>
                  </a:lnTo>
                  <a:lnTo>
                    <a:pt x="894" y="162"/>
                  </a:lnTo>
                  <a:lnTo>
                    <a:pt x="887" y="162"/>
                  </a:lnTo>
                  <a:lnTo>
                    <a:pt x="894" y="154"/>
                  </a:lnTo>
                  <a:lnTo>
                    <a:pt x="894" y="162"/>
                  </a:lnTo>
                  <a:lnTo>
                    <a:pt x="902" y="154"/>
                  </a:lnTo>
                  <a:lnTo>
                    <a:pt x="909" y="146"/>
                  </a:lnTo>
                  <a:lnTo>
                    <a:pt x="894" y="138"/>
                  </a:lnTo>
                  <a:lnTo>
                    <a:pt x="909" y="131"/>
                  </a:lnTo>
                  <a:lnTo>
                    <a:pt x="894" y="123"/>
                  </a:lnTo>
                  <a:lnTo>
                    <a:pt x="887" y="115"/>
                  </a:lnTo>
                  <a:lnTo>
                    <a:pt x="887" y="107"/>
                  </a:lnTo>
                  <a:lnTo>
                    <a:pt x="841" y="100"/>
                  </a:lnTo>
                  <a:lnTo>
                    <a:pt x="841" y="123"/>
                  </a:lnTo>
                  <a:lnTo>
                    <a:pt x="856" y="131"/>
                  </a:lnTo>
                  <a:lnTo>
                    <a:pt x="848" y="138"/>
                  </a:lnTo>
                  <a:lnTo>
                    <a:pt x="856" y="146"/>
                  </a:lnTo>
                  <a:lnTo>
                    <a:pt x="841" y="154"/>
                  </a:lnTo>
                  <a:lnTo>
                    <a:pt x="841" y="162"/>
                  </a:lnTo>
                  <a:lnTo>
                    <a:pt x="825" y="184"/>
                  </a:lnTo>
                  <a:lnTo>
                    <a:pt x="825" y="199"/>
                  </a:lnTo>
                  <a:lnTo>
                    <a:pt x="817" y="207"/>
                  </a:lnTo>
                  <a:lnTo>
                    <a:pt x="802" y="176"/>
                  </a:lnTo>
                  <a:lnTo>
                    <a:pt x="802" y="162"/>
                  </a:lnTo>
                  <a:lnTo>
                    <a:pt x="802" y="169"/>
                  </a:lnTo>
                  <a:lnTo>
                    <a:pt x="810" y="162"/>
                  </a:lnTo>
                  <a:lnTo>
                    <a:pt x="802" y="138"/>
                  </a:lnTo>
                  <a:lnTo>
                    <a:pt x="786" y="123"/>
                  </a:lnTo>
                  <a:lnTo>
                    <a:pt x="778" y="123"/>
                  </a:lnTo>
                  <a:lnTo>
                    <a:pt x="778" y="131"/>
                  </a:lnTo>
                  <a:lnTo>
                    <a:pt x="778" y="146"/>
                  </a:lnTo>
                  <a:lnTo>
                    <a:pt x="771" y="162"/>
                  </a:lnTo>
                  <a:lnTo>
                    <a:pt x="763" y="154"/>
                  </a:lnTo>
                  <a:lnTo>
                    <a:pt x="771" y="146"/>
                  </a:lnTo>
                  <a:lnTo>
                    <a:pt x="755" y="123"/>
                  </a:lnTo>
                  <a:lnTo>
                    <a:pt x="763" y="123"/>
                  </a:lnTo>
                  <a:lnTo>
                    <a:pt x="763" y="115"/>
                  </a:lnTo>
                  <a:lnTo>
                    <a:pt x="732" y="107"/>
                  </a:lnTo>
                  <a:lnTo>
                    <a:pt x="747" y="92"/>
                  </a:lnTo>
                  <a:lnTo>
                    <a:pt x="740" y="84"/>
                  </a:lnTo>
                  <a:lnTo>
                    <a:pt x="747" y="84"/>
                  </a:lnTo>
                  <a:lnTo>
                    <a:pt x="732" y="54"/>
                  </a:lnTo>
                  <a:lnTo>
                    <a:pt x="725" y="31"/>
                  </a:lnTo>
                  <a:lnTo>
                    <a:pt x="717" y="23"/>
                  </a:lnTo>
                  <a:lnTo>
                    <a:pt x="717" y="7"/>
                  </a:lnTo>
                  <a:lnTo>
                    <a:pt x="710" y="15"/>
                  </a:lnTo>
                  <a:lnTo>
                    <a:pt x="702" y="7"/>
                  </a:lnTo>
                  <a:lnTo>
                    <a:pt x="710" y="7"/>
                  </a:lnTo>
                  <a:lnTo>
                    <a:pt x="702" y="0"/>
                  </a:lnTo>
                  <a:lnTo>
                    <a:pt x="686" y="23"/>
                  </a:lnTo>
                  <a:lnTo>
                    <a:pt x="694" y="23"/>
                  </a:lnTo>
                  <a:lnTo>
                    <a:pt x="686" y="38"/>
                  </a:lnTo>
                  <a:lnTo>
                    <a:pt x="686" y="31"/>
                  </a:lnTo>
                  <a:lnTo>
                    <a:pt x="679" y="38"/>
                  </a:lnTo>
                  <a:lnTo>
                    <a:pt x="679" y="54"/>
                  </a:lnTo>
                  <a:lnTo>
                    <a:pt x="686" y="61"/>
                  </a:lnTo>
                  <a:lnTo>
                    <a:pt x="671" y="76"/>
                  </a:lnTo>
                  <a:lnTo>
                    <a:pt x="671" y="92"/>
                  </a:lnTo>
                  <a:lnTo>
                    <a:pt x="710" y="115"/>
                  </a:lnTo>
                  <a:lnTo>
                    <a:pt x="717" y="115"/>
                  </a:lnTo>
                  <a:lnTo>
                    <a:pt x="717" y="123"/>
                  </a:lnTo>
                  <a:lnTo>
                    <a:pt x="717" y="115"/>
                  </a:lnTo>
                  <a:lnTo>
                    <a:pt x="710" y="123"/>
                  </a:lnTo>
                  <a:lnTo>
                    <a:pt x="702" y="146"/>
                  </a:lnTo>
                  <a:lnTo>
                    <a:pt x="710" y="146"/>
                  </a:lnTo>
                  <a:lnTo>
                    <a:pt x="717" y="138"/>
                  </a:lnTo>
                  <a:lnTo>
                    <a:pt x="710" y="138"/>
                  </a:lnTo>
                  <a:lnTo>
                    <a:pt x="717" y="138"/>
                  </a:lnTo>
                  <a:lnTo>
                    <a:pt x="717" y="154"/>
                  </a:lnTo>
                  <a:lnTo>
                    <a:pt x="702" y="176"/>
                  </a:lnTo>
                  <a:lnTo>
                    <a:pt x="686" y="169"/>
                  </a:lnTo>
                  <a:lnTo>
                    <a:pt x="694" y="176"/>
                  </a:lnTo>
                  <a:lnTo>
                    <a:pt x="686" y="184"/>
                  </a:lnTo>
                  <a:lnTo>
                    <a:pt x="694" y="192"/>
                  </a:lnTo>
                  <a:lnTo>
                    <a:pt x="694" y="207"/>
                  </a:lnTo>
                  <a:lnTo>
                    <a:pt x="686" y="207"/>
                  </a:lnTo>
                  <a:lnTo>
                    <a:pt x="694" y="199"/>
                  </a:lnTo>
                  <a:lnTo>
                    <a:pt x="686" y="207"/>
                  </a:lnTo>
                  <a:lnTo>
                    <a:pt x="686" y="199"/>
                  </a:lnTo>
                  <a:lnTo>
                    <a:pt x="679" y="192"/>
                  </a:lnTo>
                  <a:lnTo>
                    <a:pt x="686" y="192"/>
                  </a:lnTo>
                  <a:lnTo>
                    <a:pt x="679" y="184"/>
                  </a:lnTo>
                  <a:lnTo>
                    <a:pt x="686" y="169"/>
                  </a:lnTo>
                  <a:lnTo>
                    <a:pt x="671" y="176"/>
                  </a:lnTo>
                  <a:lnTo>
                    <a:pt x="679" y="162"/>
                  </a:lnTo>
                  <a:lnTo>
                    <a:pt x="671" y="162"/>
                  </a:lnTo>
                  <a:lnTo>
                    <a:pt x="663" y="154"/>
                  </a:lnTo>
                  <a:lnTo>
                    <a:pt x="640" y="162"/>
                  </a:lnTo>
                  <a:lnTo>
                    <a:pt x="655" y="184"/>
                  </a:lnTo>
                  <a:lnTo>
                    <a:pt x="663" y="176"/>
                  </a:lnTo>
                  <a:lnTo>
                    <a:pt x="663" y="192"/>
                  </a:lnTo>
                  <a:lnTo>
                    <a:pt x="648" y="184"/>
                  </a:lnTo>
                  <a:lnTo>
                    <a:pt x="648" y="176"/>
                  </a:lnTo>
                  <a:lnTo>
                    <a:pt x="640" y="176"/>
                  </a:lnTo>
                  <a:lnTo>
                    <a:pt x="648" y="184"/>
                  </a:lnTo>
                  <a:lnTo>
                    <a:pt x="616" y="184"/>
                  </a:lnTo>
                  <a:lnTo>
                    <a:pt x="585" y="192"/>
                  </a:lnTo>
                  <a:lnTo>
                    <a:pt x="570" y="169"/>
                  </a:lnTo>
                  <a:lnTo>
                    <a:pt x="548" y="169"/>
                  </a:lnTo>
                  <a:lnTo>
                    <a:pt x="540" y="154"/>
                  </a:lnTo>
                  <a:lnTo>
                    <a:pt x="532" y="146"/>
                  </a:lnTo>
                  <a:lnTo>
                    <a:pt x="540" y="146"/>
                  </a:lnTo>
                  <a:lnTo>
                    <a:pt x="524" y="138"/>
                  </a:lnTo>
                  <a:lnTo>
                    <a:pt x="493" y="146"/>
                  </a:lnTo>
                  <a:lnTo>
                    <a:pt x="486" y="162"/>
                  </a:lnTo>
                  <a:lnTo>
                    <a:pt x="501" y="169"/>
                  </a:lnTo>
                  <a:lnTo>
                    <a:pt x="509" y="169"/>
                  </a:lnTo>
                  <a:lnTo>
                    <a:pt x="501" y="162"/>
                  </a:lnTo>
                  <a:lnTo>
                    <a:pt x="509" y="162"/>
                  </a:lnTo>
                  <a:lnTo>
                    <a:pt x="517" y="162"/>
                  </a:lnTo>
                  <a:lnTo>
                    <a:pt x="524" y="162"/>
                  </a:lnTo>
                  <a:lnTo>
                    <a:pt x="517" y="154"/>
                  </a:lnTo>
                  <a:lnTo>
                    <a:pt x="524" y="154"/>
                  </a:lnTo>
                  <a:lnTo>
                    <a:pt x="532" y="146"/>
                  </a:lnTo>
                  <a:lnTo>
                    <a:pt x="524" y="169"/>
                  </a:lnTo>
                  <a:lnTo>
                    <a:pt x="509" y="176"/>
                  </a:lnTo>
                  <a:lnTo>
                    <a:pt x="501" y="176"/>
                  </a:lnTo>
                  <a:lnTo>
                    <a:pt x="509" y="176"/>
                  </a:lnTo>
                  <a:lnTo>
                    <a:pt x="501" y="184"/>
                  </a:lnTo>
                  <a:lnTo>
                    <a:pt x="509" y="207"/>
                  </a:lnTo>
                  <a:lnTo>
                    <a:pt x="509" y="215"/>
                  </a:lnTo>
                  <a:lnTo>
                    <a:pt x="501" y="223"/>
                  </a:lnTo>
                  <a:lnTo>
                    <a:pt x="493" y="215"/>
                  </a:lnTo>
                  <a:lnTo>
                    <a:pt x="501" y="207"/>
                  </a:lnTo>
                  <a:lnTo>
                    <a:pt x="501" y="199"/>
                  </a:lnTo>
                  <a:lnTo>
                    <a:pt x="493" y="199"/>
                  </a:lnTo>
                  <a:lnTo>
                    <a:pt x="493" y="192"/>
                  </a:lnTo>
                  <a:lnTo>
                    <a:pt x="486" y="199"/>
                  </a:lnTo>
                  <a:lnTo>
                    <a:pt x="486" y="184"/>
                  </a:lnTo>
                  <a:lnTo>
                    <a:pt x="470" y="184"/>
                  </a:lnTo>
                  <a:lnTo>
                    <a:pt x="470" y="176"/>
                  </a:lnTo>
                  <a:lnTo>
                    <a:pt x="439" y="184"/>
                  </a:lnTo>
                  <a:lnTo>
                    <a:pt x="401" y="184"/>
                  </a:lnTo>
                  <a:lnTo>
                    <a:pt x="386" y="176"/>
                  </a:lnTo>
                  <a:lnTo>
                    <a:pt x="393" y="176"/>
                  </a:lnTo>
                  <a:lnTo>
                    <a:pt x="393" y="169"/>
                  </a:lnTo>
                  <a:lnTo>
                    <a:pt x="401" y="169"/>
                  </a:lnTo>
                  <a:lnTo>
                    <a:pt x="393" y="162"/>
                  </a:lnTo>
                  <a:lnTo>
                    <a:pt x="408" y="162"/>
                  </a:lnTo>
                  <a:lnTo>
                    <a:pt x="408" y="154"/>
                  </a:lnTo>
                  <a:lnTo>
                    <a:pt x="393" y="138"/>
                  </a:lnTo>
                  <a:lnTo>
                    <a:pt x="378" y="138"/>
                  </a:lnTo>
                  <a:lnTo>
                    <a:pt x="378" y="146"/>
                  </a:lnTo>
                  <a:lnTo>
                    <a:pt x="362" y="138"/>
                  </a:lnTo>
                  <a:lnTo>
                    <a:pt x="316" y="123"/>
                  </a:lnTo>
                  <a:lnTo>
                    <a:pt x="293" y="100"/>
                  </a:lnTo>
                  <a:lnTo>
                    <a:pt x="269" y="100"/>
                  </a:lnTo>
                  <a:lnTo>
                    <a:pt x="262" y="115"/>
                  </a:lnTo>
                  <a:lnTo>
                    <a:pt x="246" y="123"/>
                  </a:lnTo>
                  <a:lnTo>
                    <a:pt x="254" y="107"/>
                  </a:lnTo>
                  <a:lnTo>
                    <a:pt x="246" y="107"/>
                  </a:lnTo>
                  <a:lnTo>
                    <a:pt x="246" y="84"/>
                  </a:lnTo>
                  <a:lnTo>
                    <a:pt x="246" y="92"/>
                  </a:lnTo>
                  <a:lnTo>
                    <a:pt x="231" y="107"/>
                  </a:lnTo>
                  <a:lnTo>
                    <a:pt x="239" y="115"/>
                  </a:lnTo>
                  <a:lnTo>
                    <a:pt x="231" y="115"/>
                  </a:lnTo>
                  <a:lnTo>
                    <a:pt x="224" y="115"/>
                  </a:lnTo>
                  <a:lnTo>
                    <a:pt x="216" y="107"/>
                  </a:lnTo>
                  <a:lnTo>
                    <a:pt x="208" y="76"/>
                  </a:lnTo>
                  <a:lnTo>
                    <a:pt x="193" y="68"/>
                  </a:lnTo>
                  <a:lnTo>
                    <a:pt x="193" y="76"/>
                  </a:lnTo>
                  <a:lnTo>
                    <a:pt x="200" y="84"/>
                  </a:lnTo>
                  <a:lnTo>
                    <a:pt x="177" y="107"/>
                  </a:lnTo>
                  <a:lnTo>
                    <a:pt x="185" y="92"/>
                  </a:lnTo>
                  <a:lnTo>
                    <a:pt x="162" y="107"/>
                  </a:lnTo>
                  <a:lnTo>
                    <a:pt x="146" y="131"/>
                  </a:lnTo>
                  <a:lnTo>
                    <a:pt x="146" y="115"/>
                  </a:lnTo>
                  <a:lnTo>
                    <a:pt x="123" y="131"/>
                  </a:lnTo>
                  <a:lnTo>
                    <a:pt x="138" y="115"/>
                  </a:lnTo>
                  <a:lnTo>
                    <a:pt x="154" y="115"/>
                  </a:lnTo>
                  <a:lnTo>
                    <a:pt x="169" y="92"/>
                  </a:lnTo>
                  <a:lnTo>
                    <a:pt x="177" y="92"/>
                  </a:lnTo>
                  <a:lnTo>
                    <a:pt x="169" y="84"/>
                  </a:lnTo>
                  <a:lnTo>
                    <a:pt x="107" y="123"/>
                  </a:lnTo>
                  <a:lnTo>
                    <a:pt x="92" y="131"/>
                  </a:lnTo>
                  <a:lnTo>
                    <a:pt x="100" y="146"/>
                  </a:lnTo>
                  <a:lnTo>
                    <a:pt x="100" y="154"/>
                  </a:lnTo>
                  <a:lnTo>
                    <a:pt x="92" y="138"/>
                  </a:lnTo>
                  <a:lnTo>
                    <a:pt x="84" y="138"/>
                  </a:lnTo>
                  <a:lnTo>
                    <a:pt x="84" y="146"/>
                  </a:lnTo>
                  <a:lnTo>
                    <a:pt x="84" y="154"/>
                  </a:lnTo>
                  <a:lnTo>
                    <a:pt x="70" y="138"/>
                  </a:lnTo>
                  <a:lnTo>
                    <a:pt x="54" y="138"/>
                  </a:lnTo>
                  <a:lnTo>
                    <a:pt x="23" y="107"/>
                  </a:lnTo>
                  <a:lnTo>
                    <a:pt x="0" y="107"/>
                  </a:lnTo>
                  <a:lnTo>
                    <a:pt x="0" y="446"/>
                  </a:lnTo>
                  <a:lnTo>
                    <a:pt x="23" y="446"/>
                  </a:lnTo>
                  <a:lnTo>
                    <a:pt x="23" y="453"/>
                  </a:lnTo>
                  <a:lnTo>
                    <a:pt x="46" y="477"/>
                  </a:lnTo>
                  <a:lnTo>
                    <a:pt x="54" y="485"/>
                  </a:lnTo>
                  <a:lnTo>
                    <a:pt x="62" y="485"/>
                  </a:lnTo>
                  <a:lnTo>
                    <a:pt x="70" y="469"/>
                  </a:lnTo>
                  <a:lnTo>
                    <a:pt x="84" y="461"/>
                  </a:lnTo>
                  <a:lnTo>
                    <a:pt x="100" y="492"/>
                  </a:lnTo>
                  <a:lnTo>
                    <a:pt x="107" y="492"/>
                  </a:lnTo>
                  <a:lnTo>
                    <a:pt x="138" y="553"/>
                  </a:lnTo>
                  <a:lnTo>
                    <a:pt x="162" y="569"/>
                  </a:lnTo>
                  <a:lnTo>
                    <a:pt x="162" y="592"/>
                  </a:lnTo>
                  <a:lnTo>
                    <a:pt x="162" y="608"/>
                  </a:lnTo>
                  <a:lnTo>
                    <a:pt x="162" y="615"/>
                  </a:lnTo>
                  <a:lnTo>
                    <a:pt x="169" y="615"/>
                  </a:lnTo>
                  <a:lnTo>
                    <a:pt x="162" y="622"/>
                  </a:lnTo>
                  <a:lnTo>
                    <a:pt x="177" y="638"/>
                  </a:lnTo>
                  <a:lnTo>
                    <a:pt x="177" y="645"/>
                  </a:lnTo>
                  <a:lnTo>
                    <a:pt x="185" y="661"/>
                  </a:lnTo>
                  <a:lnTo>
                    <a:pt x="193" y="661"/>
                  </a:lnTo>
                  <a:lnTo>
                    <a:pt x="200" y="661"/>
                  </a:lnTo>
                  <a:lnTo>
                    <a:pt x="200" y="684"/>
                  </a:lnTo>
                  <a:lnTo>
                    <a:pt x="208" y="677"/>
                  </a:lnTo>
                  <a:lnTo>
                    <a:pt x="208" y="684"/>
                  </a:lnTo>
                  <a:lnTo>
                    <a:pt x="200" y="684"/>
                  </a:lnTo>
                  <a:lnTo>
                    <a:pt x="208" y="692"/>
                  </a:lnTo>
                  <a:lnTo>
                    <a:pt x="200" y="692"/>
                  </a:lnTo>
                  <a:lnTo>
                    <a:pt x="208" y="700"/>
                  </a:lnTo>
                  <a:lnTo>
                    <a:pt x="224" y="700"/>
                  </a:lnTo>
                  <a:lnTo>
                    <a:pt x="231" y="708"/>
                  </a:lnTo>
                  <a:lnTo>
                    <a:pt x="224" y="708"/>
                  </a:lnTo>
                  <a:lnTo>
                    <a:pt x="246" y="708"/>
                  </a:lnTo>
                  <a:lnTo>
                    <a:pt x="246" y="715"/>
                  </a:lnTo>
                  <a:lnTo>
                    <a:pt x="246" y="723"/>
                  </a:lnTo>
                  <a:lnTo>
                    <a:pt x="254" y="723"/>
                  </a:lnTo>
                  <a:lnTo>
                    <a:pt x="262" y="723"/>
                  </a:lnTo>
                  <a:lnTo>
                    <a:pt x="262" y="731"/>
                  </a:lnTo>
                  <a:lnTo>
                    <a:pt x="269" y="731"/>
                  </a:lnTo>
                  <a:lnTo>
                    <a:pt x="269" y="738"/>
                  </a:lnTo>
                  <a:lnTo>
                    <a:pt x="277" y="738"/>
                  </a:lnTo>
                  <a:lnTo>
                    <a:pt x="269" y="738"/>
                  </a:lnTo>
                  <a:lnTo>
                    <a:pt x="277" y="745"/>
                  </a:lnTo>
                  <a:lnTo>
                    <a:pt x="694" y="745"/>
                  </a:lnTo>
                  <a:lnTo>
                    <a:pt x="694" y="738"/>
                  </a:lnTo>
                  <a:lnTo>
                    <a:pt x="702" y="753"/>
                  </a:lnTo>
                  <a:lnTo>
                    <a:pt x="732" y="753"/>
                  </a:lnTo>
                  <a:lnTo>
                    <a:pt x="755" y="769"/>
                  </a:lnTo>
                  <a:lnTo>
                    <a:pt x="763" y="761"/>
                  </a:lnTo>
                  <a:lnTo>
                    <a:pt x="778" y="769"/>
                  </a:lnTo>
                  <a:lnTo>
                    <a:pt x="786" y="761"/>
                  </a:lnTo>
                  <a:lnTo>
                    <a:pt x="794" y="753"/>
                  </a:lnTo>
                  <a:lnTo>
                    <a:pt x="794" y="761"/>
                  </a:lnTo>
                  <a:lnTo>
                    <a:pt x="802" y="745"/>
                  </a:lnTo>
                  <a:lnTo>
                    <a:pt x="802" y="753"/>
                  </a:lnTo>
                  <a:lnTo>
                    <a:pt x="802" y="745"/>
                  </a:lnTo>
                  <a:lnTo>
                    <a:pt x="817" y="745"/>
                  </a:lnTo>
                  <a:lnTo>
                    <a:pt x="817" y="761"/>
                  </a:lnTo>
                  <a:lnTo>
                    <a:pt x="817" y="745"/>
                  </a:lnTo>
                  <a:lnTo>
                    <a:pt x="833" y="753"/>
                  </a:lnTo>
                  <a:lnTo>
                    <a:pt x="841" y="769"/>
                  </a:lnTo>
                  <a:lnTo>
                    <a:pt x="848" y="769"/>
                  </a:lnTo>
                  <a:lnTo>
                    <a:pt x="848" y="776"/>
                  </a:lnTo>
                  <a:lnTo>
                    <a:pt x="856" y="784"/>
                  </a:lnTo>
                  <a:lnTo>
                    <a:pt x="856" y="792"/>
                  </a:lnTo>
                  <a:lnTo>
                    <a:pt x="856" y="800"/>
                  </a:lnTo>
                  <a:lnTo>
                    <a:pt x="864" y="800"/>
                  </a:lnTo>
                  <a:lnTo>
                    <a:pt x="864" y="807"/>
                  </a:lnTo>
                  <a:lnTo>
                    <a:pt x="917" y="815"/>
                  </a:lnTo>
                  <a:lnTo>
                    <a:pt x="925" y="823"/>
                  </a:lnTo>
                  <a:lnTo>
                    <a:pt x="925" y="831"/>
                  </a:lnTo>
                  <a:lnTo>
                    <a:pt x="933" y="838"/>
                  </a:lnTo>
                  <a:lnTo>
                    <a:pt x="925" y="838"/>
                  </a:lnTo>
                  <a:lnTo>
                    <a:pt x="925" y="845"/>
                  </a:lnTo>
                  <a:lnTo>
                    <a:pt x="917" y="838"/>
                  </a:lnTo>
                  <a:lnTo>
                    <a:pt x="909" y="838"/>
                  </a:lnTo>
                  <a:lnTo>
                    <a:pt x="909" y="831"/>
                  </a:lnTo>
                  <a:lnTo>
                    <a:pt x="909" y="838"/>
                  </a:lnTo>
                  <a:lnTo>
                    <a:pt x="909" y="831"/>
                  </a:lnTo>
                  <a:lnTo>
                    <a:pt x="902" y="831"/>
                  </a:lnTo>
                  <a:lnTo>
                    <a:pt x="902" y="838"/>
                  </a:lnTo>
                  <a:lnTo>
                    <a:pt x="902" y="853"/>
                  </a:lnTo>
                  <a:lnTo>
                    <a:pt x="902" y="869"/>
                  </a:lnTo>
                  <a:lnTo>
                    <a:pt x="887" y="876"/>
                  </a:lnTo>
                  <a:lnTo>
                    <a:pt x="887" y="884"/>
                  </a:lnTo>
                  <a:lnTo>
                    <a:pt x="887" y="892"/>
                  </a:lnTo>
                  <a:lnTo>
                    <a:pt x="879" y="884"/>
                  </a:lnTo>
                  <a:lnTo>
                    <a:pt x="879" y="892"/>
                  </a:lnTo>
                  <a:lnTo>
                    <a:pt x="887" y="900"/>
                  </a:lnTo>
                  <a:lnTo>
                    <a:pt x="909" y="884"/>
                  </a:lnTo>
                  <a:lnTo>
                    <a:pt x="917" y="884"/>
                  </a:lnTo>
                  <a:lnTo>
                    <a:pt x="925" y="876"/>
                  </a:lnTo>
                  <a:lnTo>
                    <a:pt x="940" y="876"/>
                  </a:lnTo>
                  <a:lnTo>
                    <a:pt x="940" y="869"/>
                  </a:lnTo>
                  <a:lnTo>
                    <a:pt x="933" y="869"/>
                  </a:lnTo>
                  <a:lnTo>
                    <a:pt x="940" y="861"/>
                  </a:lnTo>
                  <a:lnTo>
                    <a:pt x="956" y="853"/>
                  </a:lnTo>
                  <a:lnTo>
                    <a:pt x="971" y="853"/>
                  </a:lnTo>
                  <a:lnTo>
                    <a:pt x="995" y="845"/>
                  </a:lnTo>
                  <a:lnTo>
                    <a:pt x="1003" y="831"/>
                  </a:lnTo>
                  <a:lnTo>
                    <a:pt x="1056" y="831"/>
                  </a:lnTo>
                  <a:lnTo>
                    <a:pt x="1071" y="823"/>
                  </a:lnTo>
                  <a:lnTo>
                    <a:pt x="1079" y="792"/>
                  </a:lnTo>
                  <a:lnTo>
                    <a:pt x="1087" y="776"/>
                  </a:lnTo>
                  <a:lnTo>
                    <a:pt x="1095" y="784"/>
                  </a:lnTo>
                  <a:lnTo>
                    <a:pt x="1102" y="784"/>
                  </a:lnTo>
                  <a:lnTo>
                    <a:pt x="1110" y="792"/>
                  </a:lnTo>
                  <a:lnTo>
                    <a:pt x="1110" y="815"/>
                  </a:lnTo>
                  <a:lnTo>
                    <a:pt x="1118" y="823"/>
                  </a:lnTo>
                  <a:lnTo>
                    <a:pt x="1118" y="831"/>
                  </a:lnTo>
                  <a:lnTo>
                    <a:pt x="1126" y="831"/>
                  </a:lnTo>
                  <a:lnTo>
                    <a:pt x="1149" y="831"/>
                  </a:lnTo>
                  <a:lnTo>
                    <a:pt x="1164" y="815"/>
                  </a:lnTo>
                  <a:lnTo>
                    <a:pt x="1157" y="823"/>
                  </a:lnTo>
                  <a:lnTo>
                    <a:pt x="1180" y="823"/>
                  </a:lnTo>
                  <a:lnTo>
                    <a:pt x="1172" y="831"/>
                  </a:lnTo>
                  <a:lnTo>
                    <a:pt x="1164" y="823"/>
                  </a:lnTo>
                  <a:lnTo>
                    <a:pt x="1141" y="845"/>
                  </a:lnTo>
                  <a:lnTo>
                    <a:pt x="1141" y="838"/>
                  </a:lnTo>
                  <a:lnTo>
                    <a:pt x="1141" y="853"/>
                  </a:lnTo>
                  <a:lnTo>
                    <a:pt x="1141" y="861"/>
                  </a:lnTo>
                  <a:lnTo>
                    <a:pt x="1149" y="861"/>
                  </a:lnTo>
                  <a:lnTo>
                    <a:pt x="1164" y="845"/>
                  </a:lnTo>
                  <a:lnTo>
                    <a:pt x="1172" y="838"/>
                  </a:lnTo>
                  <a:lnTo>
                    <a:pt x="1180" y="845"/>
                  </a:lnTo>
                  <a:lnTo>
                    <a:pt x="1180" y="838"/>
                  </a:lnTo>
                  <a:lnTo>
                    <a:pt x="1188" y="838"/>
                  </a:lnTo>
                  <a:lnTo>
                    <a:pt x="1218" y="823"/>
                  </a:lnTo>
                  <a:lnTo>
                    <a:pt x="1211" y="823"/>
                  </a:lnTo>
                  <a:lnTo>
                    <a:pt x="1203" y="815"/>
                  </a:lnTo>
                  <a:lnTo>
                    <a:pt x="1188" y="815"/>
                  </a:lnTo>
                  <a:lnTo>
                    <a:pt x="1172" y="815"/>
                  </a:lnTo>
                  <a:lnTo>
                    <a:pt x="1172" y="807"/>
                  </a:lnTo>
                  <a:lnTo>
                    <a:pt x="1164" y="807"/>
                  </a:lnTo>
                  <a:lnTo>
                    <a:pt x="1157" y="800"/>
                  </a:lnTo>
                  <a:lnTo>
                    <a:pt x="1157" y="784"/>
                  </a:lnTo>
                  <a:lnTo>
                    <a:pt x="1149" y="784"/>
                  </a:lnTo>
                  <a:lnTo>
                    <a:pt x="1157" y="769"/>
                  </a:lnTo>
                  <a:lnTo>
                    <a:pt x="1149" y="776"/>
                  </a:lnTo>
                  <a:lnTo>
                    <a:pt x="1141" y="769"/>
                  </a:lnTo>
                  <a:lnTo>
                    <a:pt x="1133" y="769"/>
                  </a:lnTo>
                  <a:lnTo>
                    <a:pt x="1141" y="761"/>
                  </a:lnTo>
                  <a:lnTo>
                    <a:pt x="1149" y="769"/>
                  </a:lnTo>
                  <a:lnTo>
                    <a:pt x="1164" y="753"/>
                  </a:lnTo>
                  <a:lnTo>
                    <a:pt x="1164" y="745"/>
                  </a:lnTo>
                  <a:lnTo>
                    <a:pt x="1157" y="738"/>
                  </a:lnTo>
                  <a:lnTo>
                    <a:pt x="1133" y="738"/>
                  </a:lnTo>
                  <a:lnTo>
                    <a:pt x="1102" y="753"/>
                  </a:lnTo>
                  <a:lnTo>
                    <a:pt x="1087" y="769"/>
                  </a:lnTo>
                  <a:lnTo>
                    <a:pt x="1071" y="792"/>
                  </a:lnTo>
                  <a:lnTo>
                    <a:pt x="1064" y="792"/>
                  </a:lnTo>
                  <a:lnTo>
                    <a:pt x="1071" y="776"/>
                  </a:lnTo>
                  <a:lnTo>
                    <a:pt x="1079" y="761"/>
                  </a:lnTo>
                  <a:lnTo>
                    <a:pt x="1087" y="761"/>
                  </a:lnTo>
                  <a:lnTo>
                    <a:pt x="1095" y="745"/>
                  </a:lnTo>
                  <a:lnTo>
                    <a:pt x="1110" y="738"/>
                  </a:lnTo>
                  <a:lnTo>
                    <a:pt x="1118" y="738"/>
                  </a:lnTo>
                  <a:lnTo>
                    <a:pt x="1126" y="723"/>
                  </a:lnTo>
                  <a:lnTo>
                    <a:pt x="1133" y="715"/>
                  </a:lnTo>
                  <a:lnTo>
                    <a:pt x="1196" y="715"/>
                  </a:lnTo>
                  <a:lnTo>
                    <a:pt x="1211" y="715"/>
                  </a:lnTo>
                  <a:lnTo>
                    <a:pt x="1226" y="708"/>
                  </a:lnTo>
                  <a:lnTo>
                    <a:pt x="1226" y="715"/>
                  </a:lnTo>
                  <a:lnTo>
                    <a:pt x="1233" y="715"/>
                  </a:lnTo>
                  <a:lnTo>
                    <a:pt x="1257" y="692"/>
                  </a:lnTo>
                  <a:lnTo>
                    <a:pt x="1280" y="684"/>
                  </a:lnTo>
                  <a:lnTo>
                    <a:pt x="1295" y="669"/>
                  </a:lnTo>
                  <a:lnTo>
                    <a:pt x="1295" y="661"/>
                  </a:lnTo>
                  <a:lnTo>
                    <a:pt x="1295" y="653"/>
                  </a:lnTo>
                  <a:lnTo>
                    <a:pt x="1295" y="645"/>
                  </a:lnTo>
                  <a:lnTo>
                    <a:pt x="1288" y="645"/>
                  </a:lnTo>
                  <a:lnTo>
                    <a:pt x="1295" y="645"/>
                  </a:lnTo>
                  <a:lnTo>
                    <a:pt x="1295" y="638"/>
                  </a:lnTo>
                  <a:lnTo>
                    <a:pt x="1295" y="630"/>
                  </a:lnTo>
                  <a:lnTo>
                    <a:pt x="1280" y="630"/>
                  </a:lnTo>
                  <a:lnTo>
                    <a:pt x="1272" y="638"/>
                  </a:lnTo>
                  <a:lnTo>
                    <a:pt x="1272" y="615"/>
                  </a:lnTo>
                  <a:lnTo>
                    <a:pt x="1257" y="615"/>
                  </a:lnTo>
                  <a:lnTo>
                    <a:pt x="1264" y="622"/>
                  </a:lnTo>
                  <a:lnTo>
                    <a:pt x="1249" y="622"/>
                  </a:lnTo>
                  <a:lnTo>
                    <a:pt x="1226" y="638"/>
                  </a:lnTo>
                  <a:lnTo>
                    <a:pt x="1218" y="630"/>
                  </a:lnTo>
                  <a:lnTo>
                    <a:pt x="1226" y="630"/>
                  </a:lnTo>
                  <a:lnTo>
                    <a:pt x="1233" y="622"/>
                  </a:lnTo>
                  <a:lnTo>
                    <a:pt x="1249" y="622"/>
                  </a:lnTo>
                  <a:lnTo>
                    <a:pt x="1241" y="622"/>
                  </a:lnTo>
                  <a:lnTo>
                    <a:pt x="1272" y="608"/>
                  </a:lnTo>
                  <a:lnTo>
                    <a:pt x="1264" y="600"/>
                  </a:lnTo>
                  <a:lnTo>
                    <a:pt x="1257" y="600"/>
                  </a:lnTo>
                  <a:lnTo>
                    <a:pt x="1249" y="600"/>
                  </a:lnTo>
                  <a:lnTo>
                    <a:pt x="1241" y="592"/>
                  </a:lnTo>
                  <a:lnTo>
                    <a:pt x="1233" y="600"/>
                  </a:lnTo>
                  <a:lnTo>
                    <a:pt x="1241" y="592"/>
                  </a:lnTo>
                  <a:lnTo>
                    <a:pt x="1233" y="584"/>
                  </a:lnTo>
                  <a:lnTo>
                    <a:pt x="1226" y="592"/>
                  </a:lnTo>
                  <a:lnTo>
                    <a:pt x="1226" y="584"/>
                  </a:lnTo>
                  <a:lnTo>
                    <a:pt x="1226" y="577"/>
                  </a:lnTo>
                  <a:lnTo>
                    <a:pt x="1211" y="569"/>
                  </a:lnTo>
                  <a:lnTo>
                    <a:pt x="1211" y="561"/>
                  </a:lnTo>
                  <a:lnTo>
                    <a:pt x="1203" y="561"/>
                  </a:lnTo>
                  <a:lnTo>
                    <a:pt x="1203" y="553"/>
                  </a:lnTo>
                  <a:lnTo>
                    <a:pt x="1188" y="553"/>
                  </a:lnTo>
                  <a:lnTo>
                    <a:pt x="1196" y="553"/>
                  </a:lnTo>
                  <a:lnTo>
                    <a:pt x="1196" y="546"/>
                  </a:lnTo>
                  <a:lnTo>
                    <a:pt x="1203" y="553"/>
                  </a:lnTo>
                  <a:lnTo>
                    <a:pt x="1203" y="546"/>
                  </a:lnTo>
                  <a:lnTo>
                    <a:pt x="1211" y="538"/>
                  </a:lnTo>
                  <a:lnTo>
                    <a:pt x="1203" y="530"/>
                  </a:lnTo>
                  <a:lnTo>
                    <a:pt x="1196" y="530"/>
                  </a:lnTo>
                  <a:lnTo>
                    <a:pt x="1203" y="522"/>
                  </a:lnTo>
                  <a:lnTo>
                    <a:pt x="1196" y="515"/>
                  </a:lnTo>
                  <a:lnTo>
                    <a:pt x="1196" y="507"/>
                  </a:lnTo>
                  <a:lnTo>
                    <a:pt x="1180" y="515"/>
                  </a:lnTo>
                  <a:lnTo>
                    <a:pt x="1196" y="500"/>
                  </a:lnTo>
                  <a:lnTo>
                    <a:pt x="1180" y="500"/>
                  </a:lnTo>
                  <a:lnTo>
                    <a:pt x="1188" y="492"/>
                  </a:lnTo>
                  <a:lnTo>
                    <a:pt x="1180" y="492"/>
                  </a:lnTo>
                  <a:lnTo>
                    <a:pt x="1180" y="485"/>
                  </a:lnTo>
                  <a:lnTo>
                    <a:pt x="1164" y="485"/>
                  </a:lnTo>
                  <a:lnTo>
                    <a:pt x="1180" y="477"/>
                  </a:lnTo>
                  <a:lnTo>
                    <a:pt x="1172" y="477"/>
                  </a:lnTo>
                  <a:lnTo>
                    <a:pt x="1172" y="469"/>
                  </a:lnTo>
                  <a:lnTo>
                    <a:pt x="1164" y="461"/>
                  </a:lnTo>
                  <a:lnTo>
                    <a:pt x="1164" y="453"/>
                  </a:lnTo>
                  <a:lnTo>
                    <a:pt x="1164" y="446"/>
                  </a:lnTo>
                  <a:lnTo>
                    <a:pt x="1157" y="446"/>
                  </a:lnTo>
                  <a:lnTo>
                    <a:pt x="1149" y="461"/>
                  </a:lnTo>
                  <a:lnTo>
                    <a:pt x="1149" y="469"/>
                  </a:lnTo>
                  <a:lnTo>
                    <a:pt x="1141" y="477"/>
                  </a:lnTo>
                  <a:lnTo>
                    <a:pt x="1149" y="477"/>
                  </a:lnTo>
                  <a:lnTo>
                    <a:pt x="1141" y="485"/>
                  </a:lnTo>
                  <a:lnTo>
                    <a:pt x="1141" y="492"/>
                  </a:lnTo>
                  <a:lnTo>
                    <a:pt x="1141" y="500"/>
                  </a:lnTo>
                  <a:lnTo>
                    <a:pt x="1141" y="492"/>
                  </a:lnTo>
                  <a:lnTo>
                    <a:pt x="1133" y="492"/>
                  </a:lnTo>
                  <a:lnTo>
                    <a:pt x="1126" y="500"/>
                  </a:lnTo>
                  <a:lnTo>
                    <a:pt x="1110" y="507"/>
                  </a:lnTo>
                  <a:lnTo>
                    <a:pt x="1110" y="500"/>
                  </a:lnTo>
                  <a:lnTo>
                    <a:pt x="1110" y="507"/>
                  </a:lnTo>
                  <a:lnTo>
                    <a:pt x="1110" y="500"/>
                  </a:lnTo>
                  <a:lnTo>
                    <a:pt x="1102" y="507"/>
                  </a:lnTo>
                  <a:lnTo>
                    <a:pt x="1095" y="515"/>
                  </a:lnTo>
                  <a:lnTo>
                    <a:pt x="1102" y="507"/>
                  </a:lnTo>
                  <a:lnTo>
                    <a:pt x="1102" y="500"/>
                  </a:lnTo>
                  <a:lnTo>
                    <a:pt x="1102" y="492"/>
                  </a:lnTo>
                  <a:lnTo>
                    <a:pt x="1071" y="492"/>
                  </a:lnTo>
                  <a:lnTo>
                    <a:pt x="1079" y="492"/>
                  </a:lnTo>
                  <a:lnTo>
                    <a:pt x="1079" y="485"/>
                  </a:lnTo>
                  <a:lnTo>
                    <a:pt x="1087" y="492"/>
                  </a:lnTo>
                  <a:lnTo>
                    <a:pt x="1087" y="485"/>
                  </a:lnTo>
                  <a:lnTo>
                    <a:pt x="1087" y="477"/>
                  </a:lnTo>
                  <a:lnTo>
                    <a:pt x="1087" y="469"/>
                  </a:lnTo>
                  <a:lnTo>
                    <a:pt x="1087" y="461"/>
                  </a:lnTo>
                  <a:lnTo>
                    <a:pt x="1056" y="453"/>
                  </a:lnTo>
                  <a:lnTo>
                    <a:pt x="1087" y="453"/>
                  </a:lnTo>
                  <a:lnTo>
                    <a:pt x="1079" y="438"/>
                  </a:lnTo>
                  <a:lnTo>
                    <a:pt x="1087" y="430"/>
                  </a:lnTo>
                  <a:lnTo>
                    <a:pt x="1087" y="422"/>
                  </a:lnTo>
                  <a:lnTo>
                    <a:pt x="1079" y="430"/>
                  </a:lnTo>
                  <a:lnTo>
                    <a:pt x="1071" y="422"/>
                  </a:lnTo>
                  <a:lnTo>
                    <a:pt x="1056" y="422"/>
                  </a:lnTo>
                  <a:lnTo>
                    <a:pt x="1049" y="407"/>
                  </a:lnTo>
                  <a:lnTo>
                    <a:pt x="1056" y="407"/>
                  </a:lnTo>
                  <a:lnTo>
                    <a:pt x="1041" y="407"/>
                  </a:lnTo>
                  <a:lnTo>
                    <a:pt x="1049" y="407"/>
                  </a:lnTo>
                  <a:lnTo>
                    <a:pt x="1041" y="392"/>
                  </a:lnTo>
                  <a:lnTo>
                    <a:pt x="1034" y="399"/>
                  </a:lnTo>
                  <a:lnTo>
                    <a:pt x="1041" y="385"/>
                  </a:lnTo>
                  <a:lnTo>
                    <a:pt x="1018" y="377"/>
                  </a:lnTo>
                  <a:lnTo>
                    <a:pt x="1003" y="385"/>
                  </a:lnTo>
                  <a:lnTo>
                    <a:pt x="964" y="377"/>
                  </a:lnTo>
                  <a:lnTo>
                    <a:pt x="956" y="385"/>
                  </a:lnTo>
                  <a:lnTo>
                    <a:pt x="956" y="399"/>
                  </a:lnTo>
                  <a:lnTo>
                    <a:pt x="964" y="399"/>
                  </a:lnTo>
                  <a:lnTo>
                    <a:pt x="956" y="430"/>
                  </a:lnTo>
                  <a:lnTo>
                    <a:pt x="964" y="430"/>
                  </a:lnTo>
                  <a:lnTo>
                    <a:pt x="956" y="438"/>
                  </a:lnTo>
                  <a:lnTo>
                    <a:pt x="964" y="446"/>
                  </a:lnTo>
                  <a:lnTo>
                    <a:pt x="964" y="453"/>
                  </a:lnTo>
                  <a:lnTo>
                    <a:pt x="971" y="453"/>
                  </a:lnTo>
                  <a:lnTo>
                    <a:pt x="964" y="461"/>
                  </a:lnTo>
                  <a:lnTo>
                    <a:pt x="971" y="469"/>
                  </a:lnTo>
                  <a:lnTo>
                    <a:pt x="964" y="469"/>
                  </a:lnTo>
                  <a:lnTo>
                    <a:pt x="964" y="477"/>
                  </a:lnTo>
                  <a:lnTo>
                    <a:pt x="948" y="485"/>
                  </a:lnTo>
                  <a:lnTo>
                    <a:pt x="948" y="492"/>
                  </a:lnTo>
                  <a:lnTo>
                    <a:pt x="964" y="507"/>
                  </a:lnTo>
                  <a:lnTo>
                    <a:pt x="971" y="546"/>
                  </a:lnTo>
                  <a:lnTo>
                    <a:pt x="979" y="561"/>
                  </a:lnTo>
                  <a:lnTo>
                    <a:pt x="979" y="553"/>
                  </a:lnTo>
                  <a:lnTo>
                    <a:pt x="995" y="567"/>
                  </a:lnTo>
                  <a:lnTo>
                    <a:pt x="979" y="561"/>
                  </a:lnTo>
                  <a:lnTo>
                    <a:pt x="968" y="596"/>
                  </a:lnTo>
                  <a:lnTo>
                    <a:pt x="941" y="614"/>
                  </a:lnTo>
                  <a:lnTo>
                    <a:pt x="940" y="622"/>
                  </a:lnTo>
                  <a:lnTo>
                    <a:pt x="948" y="661"/>
                  </a:lnTo>
                  <a:lnTo>
                    <a:pt x="948" y="669"/>
                  </a:lnTo>
                  <a:lnTo>
                    <a:pt x="956" y="669"/>
                  </a:lnTo>
                  <a:lnTo>
                    <a:pt x="948" y="669"/>
                  </a:lnTo>
                  <a:lnTo>
                    <a:pt x="940" y="677"/>
                  </a:lnTo>
                  <a:lnTo>
                    <a:pt x="948" y="684"/>
                  </a:lnTo>
                  <a:lnTo>
                    <a:pt x="940" y="692"/>
                  </a:lnTo>
                  <a:lnTo>
                    <a:pt x="933" y="684"/>
                  </a:lnTo>
                  <a:lnTo>
                    <a:pt x="933" y="692"/>
                  </a:lnTo>
                  <a:lnTo>
                    <a:pt x="917" y="692"/>
                  </a:lnTo>
                  <a:lnTo>
                    <a:pt x="909" y="700"/>
                  </a:lnTo>
                  <a:lnTo>
                    <a:pt x="917" y="684"/>
                  </a:lnTo>
                  <a:lnTo>
                    <a:pt x="917" y="677"/>
                  </a:lnTo>
                  <a:lnTo>
                    <a:pt x="909" y="669"/>
                  </a:lnTo>
                  <a:lnTo>
                    <a:pt x="894" y="669"/>
                  </a:lnTo>
                  <a:lnTo>
                    <a:pt x="902" y="669"/>
                  </a:lnTo>
                  <a:lnTo>
                    <a:pt x="894" y="645"/>
                  </a:lnTo>
                  <a:lnTo>
                    <a:pt x="894" y="638"/>
                  </a:lnTo>
                  <a:lnTo>
                    <a:pt x="887" y="622"/>
                  </a:lnTo>
                  <a:lnTo>
                    <a:pt x="894" y="592"/>
                  </a:lnTo>
                  <a:lnTo>
                    <a:pt x="848" y="592"/>
                  </a:lnTo>
                  <a:lnTo>
                    <a:pt x="841" y="600"/>
                  </a:lnTo>
                  <a:lnTo>
                    <a:pt x="848" y="584"/>
                  </a:lnTo>
                  <a:lnTo>
                    <a:pt x="833" y="577"/>
                  </a:lnTo>
                  <a:lnTo>
                    <a:pt x="810" y="569"/>
                  </a:lnTo>
                  <a:lnTo>
                    <a:pt x="802" y="561"/>
                  </a:lnTo>
                  <a:lnTo>
                    <a:pt x="786" y="546"/>
                  </a:lnTo>
                  <a:lnTo>
                    <a:pt x="755" y="538"/>
                  </a:lnTo>
                  <a:lnTo>
                    <a:pt x="732" y="546"/>
                  </a:lnTo>
                  <a:lnTo>
                    <a:pt x="740" y="538"/>
                  </a:lnTo>
                  <a:lnTo>
                    <a:pt x="740" y="530"/>
                  </a:lnTo>
                  <a:lnTo>
                    <a:pt x="725" y="492"/>
                  </a:lnTo>
                  <a:lnTo>
                    <a:pt x="710" y="492"/>
                  </a:lnTo>
                  <a:lnTo>
                    <a:pt x="710" y="500"/>
                  </a:lnTo>
                  <a:lnTo>
                    <a:pt x="710" y="49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8" name="Freeform 1405"/>
            <p:cNvSpPr>
              <a:spLocks/>
            </p:cNvSpPr>
            <p:nvPr/>
          </p:nvSpPr>
          <p:spPr bwMode="auto">
            <a:xfrm>
              <a:off x="1167" y="869"/>
              <a:ext cx="251" cy="557"/>
            </a:xfrm>
            <a:custGeom>
              <a:avLst/>
              <a:gdLst>
                <a:gd name="T0" fmla="*/ 32 w 241"/>
                <a:gd name="T1" fmla="*/ 556 h 490"/>
                <a:gd name="T2" fmla="*/ 32 w 241"/>
                <a:gd name="T3" fmla="*/ 502 h 490"/>
                <a:gd name="T4" fmla="*/ 32 w 241"/>
                <a:gd name="T5" fmla="*/ 476 h 490"/>
                <a:gd name="T6" fmla="*/ 56 w 241"/>
                <a:gd name="T7" fmla="*/ 458 h 490"/>
                <a:gd name="T8" fmla="*/ 65 w 241"/>
                <a:gd name="T9" fmla="*/ 449 h 490"/>
                <a:gd name="T10" fmla="*/ 80 w 241"/>
                <a:gd name="T11" fmla="*/ 432 h 490"/>
                <a:gd name="T12" fmla="*/ 73 w 241"/>
                <a:gd name="T13" fmla="*/ 423 h 490"/>
                <a:gd name="T14" fmla="*/ 97 w 241"/>
                <a:gd name="T15" fmla="*/ 414 h 490"/>
                <a:gd name="T16" fmla="*/ 80 w 241"/>
                <a:gd name="T17" fmla="*/ 388 h 490"/>
                <a:gd name="T18" fmla="*/ 56 w 241"/>
                <a:gd name="T19" fmla="*/ 379 h 490"/>
                <a:gd name="T20" fmla="*/ 56 w 241"/>
                <a:gd name="T21" fmla="*/ 371 h 490"/>
                <a:gd name="T22" fmla="*/ 80 w 241"/>
                <a:gd name="T23" fmla="*/ 379 h 490"/>
                <a:gd name="T24" fmla="*/ 105 w 241"/>
                <a:gd name="T25" fmla="*/ 388 h 490"/>
                <a:gd name="T26" fmla="*/ 112 w 241"/>
                <a:gd name="T27" fmla="*/ 379 h 490"/>
                <a:gd name="T28" fmla="*/ 121 w 241"/>
                <a:gd name="T29" fmla="*/ 379 h 490"/>
                <a:gd name="T30" fmla="*/ 161 w 241"/>
                <a:gd name="T31" fmla="*/ 326 h 490"/>
                <a:gd name="T32" fmla="*/ 105 w 241"/>
                <a:gd name="T33" fmla="*/ 299 h 490"/>
                <a:gd name="T34" fmla="*/ 137 w 241"/>
                <a:gd name="T35" fmla="*/ 317 h 490"/>
                <a:gd name="T36" fmla="*/ 170 w 241"/>
                <a:gd name="T37" fmla="*/ 291 h 490"/>
                <a:gd name="T38" fmla="*/ 161 w 241"/>
                <a:gd name="T39" fmla="*/ 273 h 490"/>
                <a:gd name="T40" fmla="*/ 185 w 241"/>
                <a:gd name="T41" fmla="*/ 264 h 490"/>
                <a:gd name="T42" fmla="*/ 194 w 241"/>
                <a:gd name="T43" fmla="*/ 282 h 490"/>
                <a:gd name="T44" fmla="*/ 210 w 241"/>
                <a:gd name="T45" fmla="*/ 282 h 490"/>
                <a:gd name="T46" fmla="*/ 218 w 241"/>
                <a:gd name="T47" fmla="*/ 273 h 490"/>
                <a:gd name="T48" fmla="*/ 250 w 241"/>
                <a:gd name="T49" fmla="*/ 238 h 490"/>
                <a:gd name="T50" fmla="*/ 234 w 241"/>
                <a:gd name="T51" fmla="*/ 211 h 490"/>
                <a:gd name="T52" fmla="*/ 234 w 241"/>
                <a:gd name="T53" fmla="*/ 185 h 490"/>
                <a:gd name="T54" fmla="*/ 234 w 241"/>
                <a:gd name="T55" fmla="*/ 176 h 490"/>
                <a:gd name="T56" fmla="*/ 243 w 241"/>
                <a:gd name="T57" fmla="*/ 176 h 490"/>
                <a:gd name="T58" fmla="*/ 234 w 241"/>
                <a:gd name="T59" fmla="*/ 167 h 490"/>
                <a:gd name="T60" fmla="*/ 234 w 241"/>
                <a:gd name="T61" fmla="*/ 150 h 490"/>
                <a:gd name="T62" fmla="*/ 226 w 241"/>
                <a:gd name="T63" fmla="*/ 123 h 490"/>
                <a:gd name="T64" fmla="*/ 178 w 241"/>
                <a:gd name="T65" fmla="*/ 141 h 490"/>
                <a:gd name="T66" fmla="*/ 185 w 241"/>
                <a:gd name="T67" fmla="*/ 167 h 490"/>
                <a:gd name="T68" fmla="*/ 178 w 241"/>
                <a:gd name="T69" fmla="*/ 176 h 490"/>
                <a:gd name="T70" fmla="*/ 161 w 241"/>
                <a:gd name="T71" fmla="*/ 221 h 490"/>
                <a:gd name="T72" fmla="*/ 153 w 241"/>
                <a:gd name="T73" fmla="*/ 238 h 490"/>
                <a:gd name="T74" fmla="*/ 137 w 241"/>
                <a:gd name="T75" fmla="*/ 185 h 490"/>
                <a:gd name="T76" fmla="*/ 146 w 241"/>
                <a:gd name="T77" fmla="*/ 193 h 490"/>
                <a:gd name="T78" fmla="*/ 121 w 241"/>
                <a:gd name="T79" fmla="*/ 141 h 490"/>
                <a:gd name="T80" fmla="*/ 112 w 241"/>
                <a:gd name="T81" fmla="*/ 158 h 490"/>
                <a:gd name="T82" fmla="*/ 105 w 241"/>
                <a:gd name="T83" fmla="*/ 193 h 490"/>
                <a:gd name="T84" fmla="*/ 105 w 241"/>
                <a:gd name="T85" fmla="*/ 167 h 490"/>
                <a:gd name="T86" fmla="*/ 97 w 241"/>
                <a:gd name="T87" fmla="*/ 141 h 490"/>
                <a:gd name="T88" fmla="*/ 65 w 241"/>
                <a:gd name="T89" fmla="*/ 123 h 490"/>
                <a:gd name="T90" fmla="*/ 73 w 241"/>
                <a:gd name="T91" fmla="*/ 97 h 490"/>
                <a:gd name="T92" fmla="*/ 65 w 241"/>
                <a:gd name="T93" fmla="*/ 61 h 490"/>
                <a:gd name="T94" fmla="*/ 48 w 241"/>
                <a:gd name="T95" fmla="*/ 26 h 490"/>
                <a:gd name="T96" fmla="*/ 41 w 241"/>
                <a:gd name="T97" fmla="*/ 17 h 490"/>
                <a:gd name="T98" fmla="*/ 41 w 241"/>
                <a:gd name="T99" fmla="*/ 8 h 490"/>
                <a:gd name="T100" fmla="*/ 16 w 241"/>
                <a:gd name="T101" fmla="*/ 26 h 490"/>
                <a:gd name="T102" fmla="*/ 16 w 241"/>
                <a:gd name="T103" fmla="*/ 43 h 490"/>
                <a:gd name="T104" fmla="*/ 8 w 241"/>
                <a:gd name="T105" fmla="*/ 43 h 490"/>
                <a:gd name="T106" fmla="*/ 16 w 241"/>
                <a:gd name="T107" fmla="*/ 70 h 4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1"/>
                <a:gd name="T163" fmla="*/ 0 h 490"/>
                <a:gd name="T164" fmla="*/ 241 w 241"/>
                <a:gd name="T165" fmla="*/ 490 h 49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1" h="490">
                  <a:moveTo>
                    <a:pt x="31" y="489"/>
                  </a:moveTo>
                  <a:lnTo>
                    <a:pt x="31" y="489"/>
                  </a:lnTo>
                  <a:lnTo>
                    <a:pt x="31" y="481"/>
                  </a:lnTo>
                  <a:lnTo>
                    <a:pt x="31" y="442"/>
                  </a:lnTo>
                  <a:lnTo>
                    <a:pt x="39" y="426"/>
                  </a:lnTo>
                  <a:lnTo>
                    <a:pt x="31" y="419"/>
                  </a:lnTo>
                  <a:lnTo>
                    <a:pt x="46" y="411"/>
                  </a:lnTo>
                  <a:lnTo>
                    <a:pt x="54" y="403"/>
                  </a:lnTo>
                  <a:lnTo>
                    <a:pt x="62" y="388"/>
                  </a:lnTo>
                  <a:lnTo>
                    <a:pt x="62" y="395"/>
                  </a:lnTo>
                  <a:lnTo>
                    <a:pt x="62" y="380"/>
                  </a:lnTo>
                  <a:lnTo>
                    <a:pt x="77" y="380"/>
                  </a:lnTo>
                  <a:lnTo>
                    <a:pt x="70" y="380"/>
                  </a:lnTo>
                  <a:lnTo>
                    <a:pt x="70" y="372"/>
                  </a:lnTo>
                  <a:lnTo>
                    <a:pt x="85" y="372"/>
                  </a:lnTo>
                  <a:lnTo>
                    <a:pt x="93" y="364"/>
                  </a:lnTo>
                  <a:lnTo>
                    <a:pt x="93" y="349"/>
                  </a:lnTo>
                  <a:lnTo>
                    <a:pt x="77" y="341"/>
                  </a:lnTo>
                  <a:lnTo>
                    <a:pt x="70" y="341"/>
                  </a:lnTo>
                  <a:lnTo>
                    <a:pt x="54" y="333"/>
                  </a:lnTo>
                  <a:lnTo>
                    <a:pt x="46" y="333"/>
                  </a:lnTo>
                  <a:lnTo>
                    <a:pt x="54" y="326"/>
                  </a:lnTo>
                  <a:lnTo>
                    <a:pt x="70" y="341"/>
                  </a:lnTo>
                  <a:lnTo>
                    <a:pt x="77" y="333"/>
                  </a:lnTo>
                  <a:lnTo>
                    <a:pt x="93" y="349"/>
                  </a:lnTo>
                  <a:lnTo>
                    <a:pt x="101" y="341"/>
                  </a:lnTo>
                  <a:lnTo>
                    <a:pt x="101" y="333"/>
                  </a:lnTo>
                  <a:lnTo>
                    <a:pt x="108" y="333"/>
                  </a:lnTo>
                  <a:lnTo>
                    <a:pt x="108" y="326"/>
                  </a:lnTo>
                  <a:lnTo>
                    <a:pt x="116" y="333"/>
                  </a:lnTo>
                  <a:lnTo>
                    <a:pt x="132" y="326"/>
                  </a:lnTo>
                  <a:lnTo>
                    <a:pt x="155" y="287"/>
                  </a:lnTo>
                  <a:lnTo>
                    <a:pt x="116" y="279"/>
                  </a:lnTo>
                  <a:lnTo>
                    <a:pt x="101" y="263"/>
                  </a:lnTo>
                  <a:lnTo>
                    <a:pt x="124" y="271"/>
                  </a:lnTo>
                  <a:lnTo>
                    <a:pt x="132" y="279"/>
                  </a:lnTo>
                  <a:lnTo>
                    <a:pt x="147" y="279"/>
                  </a:lnTo>
                  <a:lnTo>
                    <a:pt x="163" y="256"/>
                  </a:lnTo>
                  <a:lnTo>
                    <a:pt x="163" y="248"/>
                  </a:lnTo>
                  <a:lnTo>
                    <a:pt x="155" y="240"/>
                  </a:lnTo>
                  <a:lnTo>
                    <a:pt x="155" y="232"/>
                  </a:lnTo>
                  <a:lnTo>
                    <a:pt x="178" y="232"/>
                  </a:lnTo>
                  <a:lnTo>
                    <a:pt x="178" y="248"/>
                  </a:lnTo>
                  <a:lnTo>
                    <a:pt x="186" y="248"/>
                  </a:lnTo>
                  <a:lnTo>
                    <a:pt x="186" y="240"/>
                  </a:lnTo>
                  <a:lnTo>
                    <a:pt x="202" y="248"/>
                  </a:lnTo>
                  <a:lnTo>
                    <a:pt x="194" y="232"/>
                  </a:lnTo>
                  <a:lnTo>
                    <a:pt x="209" y="240"/>
                  </a:lnTo>
                  <a:lnTo>
                    <a:pt x="217" y="232"/>
                  </a:lnTo>
                  <a:lnTo>
                    <a:pt x="240" y="209"/>
                  </a:lnTo>
                  <a:lnTo>
                    <a:pt x="240" y="201"/>
                  </a:lnTo>
                  <a:lnTo>
                    <a:pt x="225" y="186"/>
                  </a:lnTo>
                  <a:lnTo>
                    <a:pt x="225" y="170"/>
                  </a:lnTo>
                  <a:lnTo>
                    <a:pt x="225" y="163"/>
                  </a:lnTo>
                  <a:lnTo>
                    <a:pt x="217" y="163"/>
                  </a:lnTo>
                  <a:lnTo>
                    <a:pt x="225" y="155"/>
                  </a:lnTo>
                  <a:lnTo>
                    <a:pt x="225" y="163"/>
                  </a:lnTo>
                  <a:lnTo>
                    <a:pt x="233" y="155"/>
                  </a:lnTo>
                  <a:lnTo>
                    <a:pt x="240" y="147"/>
                  </a:lnTo>
                  <a:lnTo>
                    <a:pt x="225" y="147"/>
                  </a:lnTo>
                  <a:lnTo>
                    <a:pt x="240" y="132"/>
                  </a:lnTo>
                  <a:lnTo>
                    <a:pt x="225" y="132"/>
                  </a:lnTo>
                  <a:lnTo>
                    <a:pt x="217" y="116"/>
                  </a:lnTo>
                  <a:lnTo>
                    <a:pt x="217" y="108"/>
                  </a:lnTo>
                  <a:lnTo>
                    <a:pt x="171" y="101"/>
                  </a:lnTo>
                  <a:lnTo>
                    <a:pt x="171" y="124"/>
                  </a:lnTo>
                  <a:lnTo>
                    <a:pt x="186" y="139"/>
                  </a:lnTo>
                  <a:lnTo>
                    <a:pt x="178" y="147"/>
                  </a:lnTo>
                  <a:lnTo>
                    <a:pt x="186" y="147"/>
                  </a:lnTo>
                  <a:lnTo>
                    <a:pt x="171" y="155"/>
                  </a:lnTo>
                  <a:lnTo>
                    <a:pt x="171" y="163"/>
                  </a:lnTo>
                  <a:lnTo>
                    <a:pt x="155" y="194"/>
                  </a:lnTo>
                  <a:lnTo>
                    <a:pt x="155" y="201"/>
                  </a:lnTo>
                  <a:lnTo>
                    <a:pt x="147" y="209"/>
                  </a:lnTo>
                  <a:lnTo>
                    <a:pt x="132" y="178"/>
                  </a:lnTo>
                  <a:lnTo>
                    <a:pt x="132" y="163"/>
                  </a:lnTo>
                  <a:lnTo>
                    <a:pt x="132" y="170"/>
                  </a:lnTo>
                  <a:lnTo>
                    <a:pt x="140" y="170"/>
                  </a:lnTo>
                  <a:lnTo>
                    <a:pt x="132" y="139"/>
                  </a:lnTo>
                  <a:lnTo>
                    <a:pt x="116" y="124"/>
                  </a:lnTo>
                  <a:lnTo>
                    <a:pt x="108" y="124"/>
                  </a:lnTo>
                  <a:lnTo>
                    <a:pt x="108" y="139"/>
                  </a:lnTo>
                  <a:lnTo>
                    <a:pt x="108" y="147"/>
                  </a:lnTo>
                  <a:lnTo>
                    <a:pt x="101" y="170"/>
                  </a:lnTo>
                  <a:lnTo>
                    <a:pt x="93" y="155"/>
                  </a:lnTo>
                  <a:lnTo>
                    <a:pt x="101" y="147"/>
                  </a:lnTo>
                  <a:lnTo>
                    <a:pt x="85" y="124"/>
                  </a:lnTo>
                  <a:lnTo>
                    <a:pt x="93" y="124"/>
                  </a:lnTo>
                  <a:lnTo>
                    <a:pt x="93" y="116"/>
                  </a:lnTo>
                  <a:lnTo>
                    <a:pt x="62" y="108"/>
                  </a:lnTo>
                  <a:lnTo>
                    <a:pt x="77" y="93"/>
                  </a:lnTo>
                  <a:lnTo>
                    <a:pt x="70" y="85"/>
                  </a:lnTo>
                  <a:lnTo>
                    <a:pt x="77" y="85"/>
                  </a:lnTo>
                  <a:lnTo>
                    <a:pt x="62" y="54"/>
                  </a:lnTo>
                  <a:lnTo>
                    <a:pt x="54" y="31"/>
                  </a:lnTo>
                  <a:lnTo>
                    <a:pt x="46" y="23"/>
                  </a:lnTo>
                  <a:lnTo>
                    <a:pt x="46" y="15"/>
                  </a:lnTo>
                  <a:lnTo>
                    <a:pt x="39" y="15"/>
                  </a:lnTo>
                  <a:lnTo>
                    <a:pt x="31" y="7"/>
                  </a:lnTo>
                  <a:lnTo>
                    <a:pt x="39" y="7"/>
                  </a:lnTo>
                  <a:lnTo>
                    <a:pt x="31" y="0"/>
                  </a:lnTo>
                  <a:lnTo>
                    <a:pt x="15" y="23"/>
                  </a:lnTo>
                  <a:lnTo>
                    <a:pt x="23" y="23"/>
                  </a:lnTo>
                  <a:lnTo>
                    <a:pt x="15" y="38"/>
                  </a:lnTo>
                  <a:lnTo>
                    <a:pt x="15" y="31"/>
                  </a:lnTo>
                  <a:lnTo>
                    <a:pt x="8" y="38"/>
                  </a:lnTo>
                  <a:lnTo>
                    <a:pt x="8" y="54"/>
                  </a:lnTo>
                  <a:lnTo>
                    <a:pt x="15" y="62"/>
                  </a:lnTo>
                  <a:lnTo>
                    <a:pt x="0" y="77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79" name="Freeform 1406"/>
            <p:cNvSpPr>
              <a:spLocks/>
            </p:cNvSpPr>
            <p:nvPr/>
          </p:nvSpPr>
          <p:spPr bwMode="auto">
            <a:xfrm>
              <a:off x="464" y="869"/>
              <a:ext cx="1278" cy="1033"/>
            </a:xfrm>
            <a:custGeom>
              <a:avLst/>
              <a:gdLst>
                <a:gd name="T0" fmla="*/ 1131 w 1227"/>
                <a:gd name="T1" fmla="*/ 502 h 909"/>
                <a:gd name="T2" fmla="*/ 1091 w 1227"/>
                <a:gd name="T3" fmla="*/ 467 h 909"/>
                <a:gd name="T4" fmla="*/ 1002 w 1227"/>
                <a:gd name="T5" fmla="*/ 441 h 909"/>
                <a:gd name="T6" fmla="*/ 1018 w 1227"/>
                <a:gd name="T7" fmla="*/ 519 h 909"/>
                <a:gd name="T8" fmla="*/ 1018 w 1227"/>
                <a:gd name="T9" fmla="*/ 626 h 909"/>
                <a:gd name="T10" fmla="*/ 994 w 1227"/>
                <a:gd name="T11" fmla="*/ 758 h 909"/>
                <a:gd name="T12" fmla="*/ 978 w 1227"/>
                <a:gd name="T13" fmla="*/ 793 h 909"/>
                <a:gd name="T14" fmla="*/ 946 w 1227"/>
                <a:gd name="T15" fmla="*/ 767 h 909"/>
                <a:gd name="T16" fmla="*/ 849 w 1227"/>
                <a:gd name="T17" fmla="*/ 652 h 909"/>
                <a:gd name="T18" fmla="*/ 744 w 1227"/>
                <a:gd name="T19" fmla="*/ 564 h 909"/>
                <a:gd name="T20" fmla="*/ 751 w 1227"/>
                <a:gd name="T21" fmla="*/ 467 h 909"/>
                <a:gd name="T22" fmla="*/ 792 w 1227"/>
                <a:gd name="T23" fmla="*/ 423 h 909"/>
                <a:gd name="T24" fmla="*/ 776 w 1227"/>
                <a:gd name="T25" fmla="*/ 378 h 909"/>
                <a:gd name="T26" fmla="*/ 841 w 1227"/>
                <a:gd name="T27" fmla="*/ 370 h 909"/>
                <a:gd name="T28" fmla="*/ 873 w 1227"/>
                <a:gd name="T29" fmla="*/ 282 h 909"/>
                <a:gd name="T30" fmla="*/ 905 w 1227"/>
                <a:gd name="T31" fmla="*/ 264 h 909"/>
                <a:gd name="T32" fmla="*/ 929 w 1227"/>
                <a:gd name="T33" fmla="*/ 185 h 909"/>
                <a:gd name="T34" fmla="*/ 929 w 1227"/>
                <a:gd name="T35" fmla="*/ 132 h 909"/>
                <a:gd name="T36" fmla="*/ 881 w 1227"/>
                <a:gd name="T37" fmla="*/ 185 h 909"/>
                <a:gd name="T38" fmla="*/ 841 w 1227"/>
                <a:gd name="T39" fmla="*/ 158 h 909"/>
                <a:gd name="T40" fmla="*/ 792 w 1227"/>
                <a:gd name="T41" fmla="*/ 141 h 909"/>
                <a:gd name="T42" fmla="*/ 759 w 1227"/>
                <a:gd name="T43" fmla="*/ 35 h 909"/>
                <a:gd name="T44" fmla="*/ 727 w 1227"/>
                <a:gd name="T45" fmla="*/ 26 h 909"/>
                <a:gd name="T46" fmla="*/ 744 w 1227"/>
                <a:gd name="T47" fmla="*/ 132 h 909"/>
                <a:gd name="T48" fmla="*/ 744 w 1227"/>
                <a:gd name="T49" fmla="*/ 158 h 909"/>
                <a:gd name="T50" fmla="*/ 727 w 1227"/>
                <a:gd name="T51" fmla="*/ 238 h 909"/>
                <a:gd name="T52" fmla="*/ 719 w 1227"/>
                <a:gd name="T53" fmla="*/ 193 h 909"/>
                <a:gd name="T54" fmla="*/ 695 w 1227"/>
                <a:gd name="T55" fmla="*/ 220 h 909"/>
                <a:gd name="T56" fmla="*/ 574 w 1227"/>
                <a:gd name="T57" fmla="*/ 193 h 909"/>
                <a:gd name="T58" fmla="*/ 533 w 1227"/>
                <a:gd name="T59" fmla="*/ 193 h 909"/>
                <a:gd name="T60" fmla="*/ 549 w 1227"/>
                <a:gd name="T61" fmla="*/ 193 h 909"/>
                <a:gd name="T62" fmla="*/ 517 w 1227"/>
                <a:gd name="T63" fmla="*/ 247 h 909"/>
                <a:gd name="T64" fmla="*/ 493 w 1227"/>
                <a:gd name="T65" fmla="*/ 202 h 909"/>
                <a:gd name="T66" fmla="*/ 428 w 1227"/>
                <a:gd name="T67" fmla="*/ 185 h 909"/>
                <a:gd name="T68" fmla="*/ 282 w 1227"/>
                <a:gd name="T69" fmla="*/ 115 h 909"/>
                <a:gd name="T70" fmla="*/ 250 w 1227"/>
                <a:gd name="T71" fmla="*/ 132 h 909"/>
                <a:gd name="T72" fmla="*/ 185 w 1227"/>
                <a:gd name="T73" fmla="*/ 123 h 909"/>
                <a:gd name="T74" fmla="*/ 177 w 1227"/>
                <a:gd name="T75" fmla="*/ 106 h 909"/>
                <a:gd name="T76" fmla="*/ 89 w 1227"/>
                <a:gd name="T77" fmla="*/ 158 h 909"/>
                <a:gd name="T78" fmla="*/ 24 w 1227"/>
                <a:gd name="T79" fmla="*/ 511 h 909"/>
                <a:gd name="T80" fmla="*/ 112 w 1227"/>
                <a:gd name="T81" fmla="*/ 564 h 909"/>
                <a:gd name="T82" fmla="*/ 185 w 1227"/>
                <a:gd name="T83" fmla="*/ 732 h 909"/>
                <a:gd name="T84" fmla="*/ 209 w 1227"/>
                <a:gd name="T85" fmla="*/ 784 h 909"/>
                <a:gd name="T86" fmla="*/ 258 w 1227"/>
                <a:gd name="T87" fmla="*/ 819 h 909"/>
                <a:gd name="T88" fmla="*/ 282 w 1227"/>
                <a:gd name="T89" fmla="*/ 847 h 909"/>
                <a:gd name="T90" fmla="*/ 816 w 1227"/>
                <a:gd name="T91" fmla="*/ 882 h 909"/>
                <a:gd name="T92" fmla="*/ 856 w 1227"/>
                <a:gd name="T93" fmla="*/ 873 h 909"/>
                <a:gd name="T94" fmla="*/ 897 w 1227"/>
                <a:gd name="T95" fmla="*/ 917 h 909"/>
                <a:gd name="T96" fmla="*/ 970 w 1227"/>
                <a:gd name="T97" fmla="*/ 969 h 909"/>
                <a:gd name="T98" fmla="*/ 946 w 1227"/>
                <a:gd name="T99" fmla="*/ 978 h 909"/>
                <a:gd name="T100" fmla="*/ 953 w 1227"/>
                <a:gd name="T101" fmla="*/ 1014 h 909"/>
                <a:gd name="T102" fmla="*/ 1018 w 1227"/>
                <a:gd name="T103" fmla="*/ 978 h 909"/>
                <a:gd name="T104" fmla="*/ 1155 w 1227"/>
                <a:gd name="T105" fmla="*/ 899 h 909"/>
                <a:gd name="T106" fmla="*/ 1212 w 1227"/>
                <a:gd name="T107" fmla="*/ 943 h 909"/>
                <a:gd name="T108" fmla="*/ 1204 w 1227"/>
                <a:gd name="T109" fmla="*/ 988 h 909"/>
                <a:gd name="T110" fmla="*/ 1260 w 1227"/>
                <a:gd name="T111" fmla="*/ 934 h 9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27"/>
                <a:gd name="T169" fmla="*/ 0 h 909"/>
                <a:gd name="T170" fmla="*/ 1227 w 1227"/>
                <a:gd name="T171" fmla="*/ 909 h 9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27" h="909">
                  <a:moveTo>
                    <a:pt x="1094" y="489"/>
                  </a:moveTo>
                  <a:lnTo>
                    <a:pt x="1094" y="489"/>
                  </a:lnTo>
                  <a:lnTo>
                    <a:pt x="1094" y="481"/>
                  </a:lnTo>
                  <a:lnTo>
                    <a:pt x="1094" y="473"/>
                  </a:lnTo>
                  <a:lnTo>
                    <a:pt x="1094" y="465"/>
                  </a:lnTo>
                  <a:lnTo>
                    <a:pt x="1063" y="457"/>
                  </a:lnTo>
                  <a:lnTo>
                    <a:pt x="1094" y="457"/>
                  </a:lnTo>
                  <a:lnTo>
                    <a:pt x="1086" y="442"/>
                  </a:lnTo>
                  <a:lnTo>
                    <a:pt x="1094" y="434"/>
                  </a:lnTo>
                  <a:lnTo>
                    <a:pt x="1094" y="426"/>
                  </a:lnTo>
                  <a:lnTo>
                    <a:pt x="1086" y="434"/>
                  </a:lnTo>
                  <a:lnTo>
                    <a:pt x="1078" y="426"/>
                  </a:lnTo>
                  <a:lnTo>
                    <a:pt x="1063" y="426"/>
                  </a:lnTo>
                  <a:lnTo>
                    <a:pt x="1055" y="411"/>
                  </a:lnTo>
                  <a:lnTo>
                    <a:pt x="1063" y="411"/>
                  </a:lnTo>
                  <a:lnTo>
                    <a:pt x="1047" y="411"/>
                  </a:lnTo>
                  <a:lnTo>
                    <a:pt x="1055" y="411"/>
                  </a:lnTo>
                  <a:lnTo>
                    <a:pt x="1047" y="403"/>
                  </a:lnTo>
                  <a:lnTo>
                    <a:pt x="1040" y="403"/>
                  </a:lnTo>
                  <a:lnTo>
                    <a:pt x="1047" y="395"/>
                  </a:lnTo>
                  <a:lnTo>
                    <a:pt x="1024" y="380"/>
                  </a:lnTo>
                  <a:lnTo>
                    <a:pt x="1009" y="395"/>
                  </a:lnTo>
                  <a:lnTo>
                    <a:pt x="970" y="380"/>
                  </a:lnTo>
                  <a:lnTo>
                    <a:pt x="962" y="388"/>
                  </a:lnTo>
                  <a:lnTo>
                    <a:pt x="962" y="403"/>
                  </a:lnTo>
                  <a:lnTo>
                    <a:pt x="970" y="403"/>
                  </a:lnTo>
                  <a:lnTo>
                    <a:pt x="962" y="434"/>
                  </a:lnTo>
                  <a:lnTo>
                    <a:pt x="970" y="434"/>
                  </a:lnTo>
                  <a:lnTo>
                    <a:pt x="962" y="442"/>
                  </a:lnTo>
                  <a:lnTo>
                    <a:pt x="970" y="450"/>
                  </a:lnTo>
                  <a:lnTo>
                    <a:pt x="970" y="457"/>
                  </a:lnTo>
                  <a:lnTo>
                    <a:pt x="977" y="457"/>
                  </a:lnTo>
                  <a:lnTo>
                    <a:pt x="970" y="473"/>
                  </a:lnTo>
                  <a:lnTo>
                    <a:pt x="977" y="473"/>
                  </a:lnTo>
                  <a:lnTo>
                    <a:pt x="970" y="473"/>
                  </a:lnTo>
                  <a:lnTo>
                    <a:pt x="970" y="481"/>
                  </a:lnTo>
                  <a:lnTo>
                    <a:pt x="954" y="489"/>
                  </a:lnTo>
                  <a:lnTo>
                    <a:pt x="954" y="496"/>
                  </a:lnTo>
                  <a:lnTo>
                    <a:pt x="970" y="512"/>
                  </a:lnTo>
                  <a:lnTo>
                    <a:pt x="977" y="551"/>
                  </a:lnTo>
                  <a:lnTo>
                    <a:pt x="985" y="566"/>
                  </a:lnTo>
                  <a:lnTo>
                    <a:pt x="985" y="558"/>
                  </a:lnTo>
                  <a:lnTo>
                    <a:pt x="993" y="566"/>
                  </a:lnTo>
                  <a:lnTo>
                    <a:pt x="985" y="574"/>
                  </a:lnTo>
                  <a:lnTo>
                    <a:pt x="970" y="597"/>
                  </a:lnTo>
                  <a:lnTo>
                    <a:pt x="939" y="613"/>
                  </a:lnTo>
                  <a:lnTo>
                    <a:pt x="946" y="628"/>
                  </a:lnTo>
                  <a:lnTo>
                    <a:pt x="954" y="667"/>
                  </a:lnTo>
                  <a:lnTo>
                    <a:pt x="954" y="675"/>
                  </a:lnTo>
                  <a:lnTo>
                    <a:pt x="962" y="675"/>
                  </a:lnTo>
                  <a:lnTo>
                    <a:pt x="954" y="675"/>
                  </a:lnTo>
                  <a:lnTo>
                    <a:pt x="946" y="683"/>
                  </a:lnTo>
                  <a:lnTo>
                    <a:pt x="954" y="690"/>
                  </a:lnTo>
                  <a:lnTo>
                    <a:pt x="946" y="698"/>
                  </a:lnTo>
                  <a:lnTo>
                    <a:pt x="939" y="690"/>
                  </a:lnTo>
                  <a:lnTo>
                    <a:pt x="939" y="698"/>
                  </a:lnTo>
                  <a:lnTo>
                    <a:pt x="939" y="706"/>
                  </a:lnTo>
                  <a:lnTo>
                    <a:pt x="923" y="698"/>
                  </a:lnTo>
                  <a:lnTo>
                    <a:pt x="915" y="706"/>
                  </a:lnTo>
                  <a:lnTo>
                    <a:pt x="923" y="690"/>
                  </a:lnTo>
                  <a:lnTo>
                    <a:pt x="923" y="683"/>
                  </a:lnTo>
                  <a:lnTo>
                    <a:pt x="915" y="675"/>
                  </a:lnTo>
                  <a:lnTo>
                    <a:pt x="900" y="675"/>
                  </a:lnTo>
                  <a:lnTo>
                    <a:pt x="908" y="675"/>
                  </a:lnTo>
                  <a:lnTo>
                    <a:pt x="900" y="651"/>
                  </a:lnTo>
                  <a:lnTo>
                    <a:pt x="892" y="628"/>
                  </a:lnTo>
                  <a:lnTo>
                    <a:pt x="900" y="597"/>
                  </a:lnTo>
                  <a:lnTo>
                    <a:pt x="853" y="597"/>
                  </a:lnTo>
                  <a:lnTo>
                    <a:pt x="846" y="605"/>
                  </a:lnTo>
                  <a:lnTo>
                    <a:pt x="853" y="589"/>
                  </a:lnTo>
                  <a:lnTo>
                    <a:pt x="838" y="582"/>
                  </a:lnTo>
                  <a:lnTo>
                    <a:pt x="815" y="574"/>
                  </a:lnTo>
                  <a:lnTo>
                    <a:pt x="807" y="566"/>
                  </a:lnTo>
                  <a:lnTo>
                    <a:pt x="791" y="551"/>
                  </a:lnTo>
                  <a:lnTo>
                    <a:pt x="760" y="543"/>
                  </a:lnTo>
                  <a:lnTo>
                    <a:pt x="737" y="551"/>
                  </a:lnTo>
                  <a:lnTo>
                    <a:pt x="745" y="543"/>
                  </a:lnTo>
                  <a:lnTo>
                    <a:pt x="745" y="535"/>
                  </a:lnTo>
                  <a:lnTo>
                    <a:pt x="729" y="496"/>
                  </a:lnTo>
                  <a:lnTo>
                    <a:pt x="714" y="496"/>
                  </a:lnTo>
                  <a:lnTo>
                    <a:pt x="714" y="504"/>
                  </a:lnTo>
                  <a:lnTo>
                    <a:pt x="714" y="496"/>
                  </a:lnTo>
                  <a:lnTo>
                    <a:pt x="706" y="489"/>
                  </a:lnTo>
                  <a:lnTo>
                    <a:pt x="706" y="481"/>
                  </a:lnTo>
                  <a:lnTo>
                    <a:pt x="706" y="442"/>
                  </a:lnTo>
                  <a:lnTo>
                    <a:pt x="714" y="426"/>
                  </a:lnTo>
                  <a:lnTo>
                    <a:pt x="706" y="419"/>
                  </a:lnTo>
                  <a:lnTo>
                    <a:pt x="721" y="411"/>
                  </a:lnTo>
                  <a:lnTo>
                    <a:pt x="729" y="403"/>
                  </a:lnTo>
                  <a:lnTo>
                    <a:pt x="729" y="395"/>
                  </a:lnTo>
                  <a:lnTo>
                    <a:pt x="737" y="388"/>
                  </a:lnTo>
                  <a:lnTo>
                    <a:pt x="737" y="395"/>
                  </a:lnTo>
                  <a:lnTo>
                    <a:pt x="737" y="380"/>
                  </a:lnTo>
                  <a:lnTo>
                    <a:pt x="752" y="380"/>
                  </a:lnTo>
                  <a:lnTo>
                    <a:pt x="745" y="372"/>
                  </a:lnTo>
                  <a:lnTo>
                    <a:pt x="760" y="372"/>
                  </a:lnTo>
                  <a:lnTo>
                    <a:pt x="768" y="364"/>
                  </a:lnTo>
                  <a:lnTo>
                    <a:pt x="768" y="349"/>
                  </a:lnTo>
                  <a:lnTo>
                    <a:pt x="752" y="341"/>
                  </a:lnTo>
                  <a:lnTo>
                    <a:pt x="745" y="341"/>
                  </a:lnTo>
                  <a:lnTo>
                    <a:pt x="729" y="333"/>
                  </a:lnTo>
                  <a:lnTo>
                    <a:pt x="721" y="333"/>
                  </a:lnTo>
                  <a:lnTo>
                    <a:pt x="729" y="326"/>
                  </a:lnTo>
                  <a:lnTo>
                    <a:pt x="745" y="333"/>
                  </a:lnTo>
                  <a:lnTo>
                    <a:pt x="752" y="333"/>
                  </a:lnTo>
                  <a:lnTo>
                    <a:pt x="768" y="349"/>
                  </a:lnTo>
                  <a:lnTo>
                    <a:pt x="776" y="341"/>
                  </a:lnTo>
                  <a:lnTo>
                    <a:pt x="776" y="333"/>
                  </a:lnTo>
                  <a:lnTo>
                    <a:pt x="783" y="333"/>
                  </a:lnTo>
                  <a:lnTo>
                    <a:pt x="783" y="326"/>
                  </a:lnTo>
                  <a:lnTo>
                    <a:pt x="791" y="326"/>
                  </a:lnTo>
                  <a:lnTo>
                    <a:pt x="807" y="326"/>
                  </a:lnTo>
                  <a:lnTo>
                    <a:pt x="830" y="287"/>
                  </a:lnTo>
                  <a:lnTo>
                    <a:pt x="791" y="279"/>
                  </a:lnTo>
                  <a:lnTo>
                    <a:pt x="776" y="263"/>
                  </a:lnTo>
                  <a:lnTo>
                    <a:pt x="799" y="271"/>
                  </a:lnTo>
                  <a:lnTo>
                    <a:pt x="807" y="279"/>
                  </a:lnTo>
                  <a:lnTo>
                    <a:pt x="822" y="279"/>
                  </a:lnTo>
                  <a:lnTo>
                    <a:pt x="838" y="256"/>
                  </a:lnTo>
                  <a:lnTo>
                    <a:pt x="838" y="248"/>
                  </a:lnTo>
                  <a:lnTo>
                    <a:pt x="830" y="240"/>
                  </a:lnTo>
                  <a:lnTo>
                    <a:pt x="830" y="232"/>
                  </a:lnTo>
                  <a:lnTo>
                    <a:pt x="853" y="232"/>
                  </a:lnTo>
                  <a:lnTo>
                    <a:pt x="853" y="248"/>
                  </a:lnTo>
                  <a:lnTo>
                    <a:pt x="861" y="248"/>
                  </a:lnTo>
                  <a:lnTo>
                    <a:pt x="861" y="240"/>
                  </a:lnTo>
                  <a:lnTo>
                    <a:pt x="877" y="248"/>
                  </a:lnTo>
                  <a:lnTo>
                    <a:pt x="869" y="232"/>
                  </a:lnTo>
                  <a:lnTo>
                    <a:pt x="884" y="240"/>
                  </a:lnTo>
                  <a:lnTo>
                    <a:pt x="892" y="232"/>
                  </a:lnTo>
                  <a:lnTo>
                    <a:pt x="915" y="209"/>
                  </a:lnTo>
                  <a:lnTo>
                    <a:pt x="915" y="201"/>
                  </a:lnTo>
                  <a:lnTo>
                    <a:pt x="900" y="186"/>
                  </a:lnTo>
                  <a:lnTo>
                    <a:pt x="900" y="170"/>
                  </a:lnTo>
                  <a:lnTo>
                    <a:pt x="900" y="163"/>
                  </a:lnTo>
                  <a:lnTo>
                    <a:pt x="892" y="163"/>
                  </a:lnTo>
                  <a:lnTo>
                    <a:pt x="900" y="155"/>
                  </a:lnTo>
                  <a:lnTo>
                    <a:pt x="900" y="163"/>
                  </a:lnTo>
                  <a:lnTo>
                    <a:pt x="908" y="155"/>
                  </a:lnTo>
                  <a:lnTo>
                    <a:pt x="915" y="147"/>
                  </a:lnTo>
                  <a:lnTo>
                    <a:pt x="900" y="139"/>
                  </a:lnTo>
                  <a:lnTo>
                    <a:pt x="915" y="132"/>
                  </a:lnTo>
                  <a:lnTo>
                    <a:pt x="900" y="124"/>
                  </a:lnTo>
                  <a:lnTo>
                    <a:pt x="892" y="116"/>
                  </a:lnTo>
                  <a:lnTo>
                    <a:pt x="892" y="108"/>
                  </a:lnTo>
                  <a:lnTo>
                    <a:pt x="846" y="101"/>
                  </a:lnTo>
                  <a:lnTo>
                    <a:pt x="846" y="124"/>
                  </a:lnTo>
                  <a:lnTo>
                    <a:pt x="861" y="132"/>
                  </a:lnTo>
                  <a:lnTo>
                    <a:pt x="853" y="139"/>
                  </a:lnTo>
                  <a:lnTo>
                    <a:pt x="861" y="147"/>
                  </a:lnTo>
                  <a:lnTo>
                    <a:pt x="846" y="155"/>
                  </a:lnTo>
                  <a:lnTo>
                    <a:pt x="846" y="163"/>
                  </a:lnTo>
                  <a:lnTo>
                    <a:pt x="830" y="186"/>
                  </a:lnTo>
                  <a:lnTo>
                    <a:pt x="830" y="201"/>
                  </a:lnTo>
                  <a:lnTo>
                    <a:pt x="822" y="209"/>
                  </a:lnTo>
                  <a:lnTo>
                    <a:pt x="807" y="178"/>
                  </a:lnTo>
                  <a:lnTo>
                    <a:pt x="807" y="163"/>
                  </a:lnTo>
                  <a:lnTo>
                    <a:pt x="807" y="170"/>
                  </a:lnTo>
                  <a:lnTo>
                    <a:pt x="815" y="163"/>
                  </a:lnTo>
                  <a:lnTo>
                    <a:pt x="807" y="139"/>
                  </a:lnTo>
                  <a:lnTo>
                    <a:pt x="791" y="124"/>
                  </a:lnTo>
                  <a:lnTo>
                    <a:pt x="783" y="124"/>
                  </a:lnTo>
                  <a:lnTo>
                    <a:pt x="783" y="132"/>
                  </a:lnTo>
                  <a:lnTo>
                    <a:pt x="783" y="147"/>
                  </a:lnTo>
                  <a:lnTo>
                    <a:pt x="776" y="163"/>
                  </a:lnTo>
                  <a:lnTo>
                    <a:pt x="768" y="155"/>
                  </a:lnTo>
                  <a:lnTo>
                    <a:pt x="776" y="147"/>
                  </a:lnTo>
                  <a:lnTo>
                    <a:pt x="760" y="124"/>
                  </a:lnTo>
                  <a:lnTo>
                    <a:pt x="768" y="124"/>
                  </a:lnTo>
                  <a:lnTo>
                    <a:pt x="768" y="116"/>
                  </a:lnTo>
                  <a:lnTo>
                    <a:pt x="737" y="108"/>
                  </a:lnTo>
                  <a:lnTo>
                    <a:pt x="752" y="93"/>
                  </a:lnTo>
                  <a:lnTo>
                    <a:pt x="745" y="85"/>
                  </a:lnTo>
                  <a:lnTo>
                    <a:pt x="752" y="85"/>
                  </a:lnTo>
                  <a:lnTo>
                    <a:pt x="737" y="54"/>
                  </a:lnTo>
                  <a:lnTo>
                    <a:pt x="729" y="31"/>
                  </a:lnTo>
                  <a:lnTo>
                    <a:pt x="721" y="23"/>
                  </a:lnTo>
                  <a:lnTo>
                    <a:pt x="721" y="7"/>
                  </a:lnTo>
                  <a:lnTo>
                    <a:pt x="714" y="15"/>
                  </a:lnTo>
                  <a:lnTo>
                    <a:pt x="706" y="7"/>
                  </a:lnTo>
                  <a:lnTo>
                    <a:pt x="714" y="7"/>
                  </a:lnTo>
                  <a:lnTo>
                    <a:pt x="706" y="0"/>
                  </a:lnTo>
                  <a:lnTo>
                    <a:pt x="690" y="23"/>
                  </a:lnTo>
                  <a:lnTo>
                    <a:pt x="698" y="23"/>
                  </a:lnTo>
                  <a:lnTo>
                    <a:pt x="690" y="38"/>
                  </a:lnTo>
                  <a:lnTo>
                    <a:pt x="690" y="31"/>
                  </a:lnTo>
                  <a:lnTo>
                    <a:pt x="683" y="38"/>
                  </a:lnTo>
                  <a:lnTo>
                    <a:pt x="683" y="54"/>
                  </a:lnTo>
                  <a:lnTo>
                    <a:pt x="690" y="62"/>
                  </a:lnTo>
                  <a:lnTo>
                    <a:pt x="675" y="77"/>
                  </a:lnTo>
                  <a:lnTo>
                    <a:pt x="675" y="93"/>
                  </a:lnTo>
                  <a:lnTo>
                    <a:pt x="714" y="116"/>
                  </a:lnTo>
                  <a:lnTo>
                    <a:pt x="721" y="116"/>
                  </a:lnTo>
                  <a:lnTo>
                    <a:pt x="721" y="124"/>
                  </a:lnTo>
                  <a:lnTo>
                    <a:pt x="721" y="116"/>
                  </a:lnTo>
                  <a:lnTo>
                    <a:pt x="714" y="124"/>
                  </a:lnTo>
                  <a:lnTo>
                    <a:pt x="706" y="147"/>
                  </a:lnTo>
                  <a:lnTo>
                    <a:pt x="714" y="147"/>
                  </a:lnTo>
                  <a:lnTo>
                    <a:pt x="721" y="139"/>
                  </a:lnTo>
                  <a:lnTo>
                    <a:pt x="714" y="139"/>
                  </a:lnTo>
                  <a:lnTo>
                    <a:pt x="721" y="139"/>
                  </a:lnTo>
                  <a:lnTo>
                    <a:pt x="721" y="155"/>
                  </a:lnTo>
                  <a:lnTo>
                    <a:pt x="706" y="178"/>
                  </a:lnTo>
                  <a:lnTo>
                    <a:pt x="690" y="170"/>
                  </a:lnTo>
                  <a:lnTo>
                    <a:pt x="698" y="178"/>
                  </a:lnTo>
                  <a:lnTo>
                    <a:pt x="690" y="186"/>
                  </a:lnTo>
                  <a:lnTo>
                    <a:pt x="698" y="194"/>
                  </a:lnTo>
                  <a:lnTo>
                    <a:pt x="698" y="209"/>
                  </a:lnTo>
                  <a:lnTo>
                    <a:pt x="690" y="209"/>
                  </a:lnTo>
                  <a:lnTo>
                    <a:pt x="698" y="201"/>
                  </a:lnTo>
                  <a:lnTo>
                    <a:pt x="690" y="209"/>
                  </a:lnTo>
                  <a:lnTo>
                    <a:pt x="690" y="201"/>
                  </a:lnTo>
                  <a:lnTo>
                    <a:pt x="683" y="194"/>
                  </a:lnTo>
                  <a:lnTo>
                    <a:pt x="690" y="194"/>
                  </a:lnTo>
                  <a:lnTo>
                    <a:pt x="683" y="186"/>
                  </a:lnTo>
                  <a:lnTo>
                    <a:pt x="690" y="170"/>
                  </a:lnTo>
                  <a:lnTo>
                    <a:pt x="675" y="178"/>
                  </a:lnTo>
                  <a:lnTo>
                    <a:pt x="683" y="163"/>
                  </a:lnTo>
                  <a:lnTo>
                    <a:pt x="675" y="163"/>
                  </a:lnTo>
                  <a:lnTo>
                    <a:pt x="667" y="155"/>
                  </a:lnTo>
                  <a:lnTo>
                    <a:pt x="644" y="163"/>
                  </a:lnTo>
                  <a:lnTo>
                    <a:pt x="659" y="186"/>
                  </a:lnTo>
                  <a:lnTo>
                    <a:pt x="667" y="178"/>
                  </a:lnTo>
                  <a:lnTo>
                    <a:pt x="667" y="194"/>
                  </a:lnTo>
                  <a:lnTo>
                    <a:pt x="652" y="186"/>
                  </a:lnTo>
                  <a:lnTo>
                    <a:pt x="652" y="178"/>
                  </a:lnTo>
                  <a:lnTo>
                    <a:pt x="644" y="178"/>
                  </a:lnTo>
                  <a:lnTo>
                    <a:pt x="652" y="186"/>
                  </a:lnTo>
                  <a:lnTo>
                    <a:pt x="620" y="186"/>
                  </a:lnTo>
                  <a:lnTo>
                    <a:pt x="589" y="194"/>
                  </a:lnTo>
                  <a:lnTo>
                    <a:pt x="574" y="170"/>
                  </a:lnTo>
                  <a:lnTo>
                    <a:pt x="551" y="170"/>
                  </a:lnTo>
                  <a:lnTo>
                    <a:pt x="543" y="155"/>
                  </a:lnTo>
                  <a:lnTo>
                    <a:pt x="535" y="147"/>
                  </a:lnTo>
                  <a:lnTo>
                    <a:pt x="543" y="147"/>
                  </a:lnTo>
                  <a:lnTo>
                    <a:pt x="527" y="139"/>
                  </a:lnTo>
                  <a:lnTo>
                    <a:pt x="496" y="147"/>
                  </a:lnTo>
                  <a:lnTo>
                    <a:pt x="489" y="163"/>
                  </a:lnTo>
                  <a:lnTo>
                    <a:pt x="504" y="170"/>
                  </a:lnTo>
                  <a:lnTo>
                    <a:pt x="512" y="170"/>
                  </a:lnTo>
                  <a:lnTo>
                    <a:pt x="504" y="163"/>
                  </a:lnTo>
                  <a:lnTo>
                    <a:pt x="512" y="163"/>
                  </a:lnTo>
                  <a:lnTo>
                    <a:pt x="520" y="163"/>
                  </a:lnTo>
                  <a:lnTo>
                    <a:pt x="527" y="163"/>
                  </a:lnTo>
                  <a:lnTo>
                    <a:pt x="520" y="155"/>
                  </a:lnTo>
                  <a:lnTo>
                    <a:pt x="527" y="155"/>
                  </a:lnTo>
                  <a:lnTo>
                    <a:pt x="535" y="147"/>
                  </a:lnTo>
                  <a:lnTo>
                    <a:pt x="527" y="170"/>
                  </a:lnTo>
                  <a:lnTo>
                    <a:pt x="512" y="178"/>
                  </a:lnTo>
                  <a:lnTo>
                    <a:pt x="504" y="178"/>
                  </a:lnTo>
                  <a:lnTo>
                    <a:pt x="512" y="178"/>
                  </a:lnTo>
                  <a:lnTo>
                    <a:pt x="504" y="186"/>
                  </a:lnTo>
                  <a:lnTo>
                    <a:pt x="512" y="209"/>
                  </a:lnTo>
                  <a:lnTo>
                    <a:pt x="512" y="217"/>
                  </a:lnTo>
                  <a:lnTo>
                    <a:pt x="504" y="225"/>
                  </a:lnTo>
                  <a:lnTo>
                    <a:pt x="496" y="217"/>
                  </a:lnTo>
                  <a:lnTo>
                    <a:pt x="504" y="209"/>
                  </a:lnTo>
                  <a:lnTo>
                    <a:pt x="504" y="201"/>
                  </a:lnTo>
                  <a:lnTo>
                    <a:pt x="496" y="201"/>
                  </a:lnTo>
                  <a:lnTo>
                    <a:pt x="496" y="194"/>
                  </a:lnTo>
                  <a:lnTo>
                    <a:pt x="489" y="201"/>
                  </a:lnTo>
                  <a:lnTo>
                    <a:pt x="489" y="186"/>
                  </a:lnTo>
                  <a:lnTo>
                    <a:pt x="473" y="186"/>
                  </a:lnTo>
                  <a:lnTo>
                    <a:pt x="473" y="178"/>
                  </a:lnTo>
                  <a:lnTo>
                    <a:pt x="442" y="186"/>
                  </a:lnTo>
                  <a:lnTo>
                    <a:pt x="403" y="186"/>
                  </a:lnTo>
                  <a:lnTo>
                    <a:pt x="388" y="178"/>
                  </a:lnTo>
                  <a:lnTo>
                    <a:pt x="395" y="178"/>
                  </a:lnTo>
                  <a:lnTo>
                    <a:pt x="395" y="170"/>
                  </a:lnTo>
                  <a:lnTo>
                    <a:pt x="403" y="170"/>
                  </a:lnTo>
                  <a:lnTo>
                    <a:pt x="395" y="163"/>
                  </a:lnTo>
                  <a:lnTo>
                    <a:pt x="411" y="163"/>
                  </a:lnTo>
                  <a:lnTo>
                    <a:pt x="411" y="155"/>
                  </a:lnTo>
                  <a:lnTo>
                    <a:pt x="395" y="139"/>
                  </a:lnTo>
                  <a:lnTo>
                    <a:pt x="380" y="139"/>
                  </a:lnTo>
                  <a:lnTo>
                    <a:pt x="380" y="147"/>
                  </a:lnTo>
                  <a:lnTo>
                    <a:pt x="364" y="139"/>
                  </a:lnTo>
                  <a:lnTo>
                    <a:pt x="318" y="124"/>
                  </a:lnTo>
                  <a:lnTo>
                    <a:pt x="295" y="101"/>
                  </a:lnTo>
                  <a:lnTo>
                    <a:pt x="271" y="101"/>
                  </a:lnTo>
                  <a:lnTo>
                    <a:pt x="264" y="116"/>
                  </a:lnTo>
                  <a:lnTo>
                    <a:pt x="248" y="124"/>
                  </a:lnTo>
                  <a:lnTo>
                    <a:pt x="256" y="108"/>
                  </a:lnTo>
                  <a:lnTo>
                    <a:pt x="248" y="108"/>
                  </a:lnTo>
                  <a:lnTo>
                    <a:pt x="248" y="85"/>
                  </a:lnTo>
                  <a:lnTo>
                    <a:pt x="248" y="93"/>
                  </a:lnTo>
                  <a:lnTo>
                    <a:pt x="232" y="108"/>
                  </a:lnTo>
                  <a:lnTo>
                    <a:pt x="240" y="116"/>
                  </a:lnTo>
                  <a:lnTo>
                    <a:pt x="232" y="116"/>
                  </a:lnTo>
                  <a:lnTo>
                    <a:pt x="225" y="116"/>
                  </a:lnTo>
                  <a:lnTo>
                    <a:pt x="217" y="108"/>
                  </a:lnTo>
                  <a:lnTo>
                    <a:pt x="209" y="77"/>
                  </a:lnTo>
                  <a:lnTo>
                    <a:pt x="194" y="69"/>
                  </a:lnTo>
                  <a:lnTo>
                    <a:pt x="194" y="77"/>
                  </a:lnTo>
                  <a:lnTo>
                    <a:pt x="201" y="85"/>
                  </a:lnTo>
                  <a:lnTo>
                    <a:pt x="178" y="108"/>
                  </a:lnTo>
                  <a:lnTo>
                    <a:pt x="186" y="93"/>
                  </a:lnTo>
                  <a:lnTo>
                    <a:pt x="163" y="108"/>
                  </a:lnTo>
                  <a:lnTo>
                    <a:pt x="147" y="132"/>
                  </a:lnTo>
                  <a:lnTo>
                    <a:pt x="147" y="116"/>
                  </a:lnTo>
                  <a:lnTo>
                    <a:pt x="124" y="132"/>
                  </a:lnTo>
                  <a:lnTo>
                    <a:pt x="139" y="116"/>
                  </a:lnTo>
                  <a:lnTo>
                    <a:pt x="155" y="116"/>
                  </a:lnTo>
                  <a:lnTo>
                    <a:pt x="170" y="93"/>
                  </a:lnTo>
                  <a:lnTo>
                    <a:pt x="178" y="93"/>
                  </a:lnTo>
                  <a:lnTo>
                    <a:pt x="170" y="85"/>
                  </a:lnTo>
                  <a:lnTo>
                    <a:pt x="108" y="124"/>
                  </a:lnTo>
                  <a:lnTo>
                    <a:pt x="93" y="132"/>
                  </a:lnTo>
                  <a:lnTo>
                    <a:pt x="101" y="147"/>
                  </a:lnTo>
                  <a:lnTo>
                    <a:pt x="101" y="155"/>
                  </a:lnTo>
                  <a:lnTo>
                    <a:pt x="93" y="139"/>
                  </a:lnTo>
                  <a:lnTo>
                    <a:pt x="85" y="139"/>
                  </a:lnTo>
                  <a:lnTo>
                    <a:pt x="85" y="147"/>
                  </a:lnTo>
                  <a:lnTo>
                    <a:pt x="85" y="155"/>
                  </a:lnTo>
                  <a:lnTo>
                    <a:pt x="70" y="139"/>
                  </a:lnTo>
                  <a:lnTo>
                    <a:pt x="54" y="139"/>
                  </a:lnTo>
                  <a:lnTo>
                    <a:pt x="23" y="108"/>
                  </a:lnTo>
                  <a:lnTo>
                    <a:pt x="0" y="108"/>
                  </a:lnTo>
                  <a:lnTo>
                    <a:pt x="0" y="450"/>
                  </a:lnTo>
                  <a:lnTo>
                    <a:pt x="23" y="450"/>
                  </a:lnTo>
                  <a:lnTo>
                    <a:pt x="23" y="457"/>
                  </a:lnTo>
                  <a:lnTo>
                    <a:pt x="46" y="481"/>
                  </a:lnTo>
                  <a:lnTo>
                    <a:pt x="54" y="489"/>
                  </a:lnTo>
                  <a:lnTo>
                    <a:pt x="62" y="489"/>
                  </a:lnTo>
                  <a:lnTo>
                    <a:pt x="70" y="473"/>
                  </a:lnTo>
                  <a:lnTo>
                    <a:pt x="85" y="465"/>
                  </a:lnTo>
                  <a:lnTo>
                    <a:pt x="101" y="496"/>
                  </a:lnTo>
                  <a:lnTo>
                    <a:pt x="108" y="496"/>
                  </a:lnTo>
                  <a:lnTo>
                    <a:pt x="139" y="558"/>
                  </a:lnTo>
                  <a:lnTo>
                    <a:pt x="163" y="574"/>
                  </a:lnTo>
                  <a:lnTo>
                    <a:pt x="163" y="597"/>
                  </a:lnTo>
                  <a:lnTo>
                    <a:pt x="163" y="613"/>
                  </a:lnTo>
                  <a:lnTo>
                    <a:pt x="163" y="620"/>
                  </a:lnTo>
                  <a:lnTo>
                    <a:pt x="170" y="620"/>
                  </a:lnTo>
                  <a:lnTo>
                    <a:pt x="163" y="628"/>
                  </a:lnTo>
                  <a:lnTo>
                    <a:pt x="178" y="644"/>
                  </a:lnTo>
                  <a:lnTo>
                    <a:pt x="178" y="651"/>
                  </a:lnTo>
                  <a:lnTo>
                    <a:pt x="186" y="667"/>
                  </a:lnTo>
                  <a:lnTo>
                    <a:pt x="194" y="667"/>
                  </a:lnTo>
                  <a:lnTo>
                    <a:pt x="201" y="667"/>
                  </a:lnTo>
                  <a:lnTo>
                    <a:pt x="201" y="690"/>
                  </a:lnTo>
                  <a:lnTo>
                    <a:pt x="209" y="683"/>
                  </a:lnTo>
                  <a:lnTo>
                    <a:pt x="209" y="690"/>
                  </a:lnTo>
                  <a:lnTo>
                    <a:pt x="201" y="690"/>
                  </a:lnTo>
                  <a:lnTo>
                    <a:pt x="209" y="698"/>
                  </a:lnTo>
                  <a:lnTo>
                    <a:pt x="201" y="698"/>
                  </a:lnTo>
                  <a:lnTo>
                    <a:pt x="209" y="706"/>
                  </a:lnTo>
                  <a:lnTo>
                    <a:pt x="225" y="706"/>
                  </a:lnTo>
                  <a:lnTo>
                    <a:pt x="232" y="714"/>
                  </a:lnTo>
                  <a:lnTo>
                    <a:pt x="225" y="714"/>
                  </a:lnTo>
                  <a:lnTo>
                    <a:pt x="248" y="714"/>
                  </a:lnTo>
                  <a:lnTo>
                    <a:pt x="248" y="721"/>
                  </a:lnTo>
                  <a:lnTo>
                    <a:pt x="248" y="729"/>
                  </a:lnTo>
                  <a:lnTo>
                    <a:pt x="256" y="729"/>
                  </a:lnTo>
                  <a:lnTo>
                    <a:pt x="264" y="729"/>
                  </a:lnTo>
                  <a:lnTo>
                    <a:pt x="264" y="737"/>
                  </a:lnTo>
                  <a:lnTo>
                    <a:pt x="271" y="737"/>
                  </a:lnTo>
                  <a:lnTo>
                    <a:pt x="271" y="745"/>
                  </a:lnTo>
                  <a:lnTo>
                    <a:pt x="279" y="745"/>
                  </a:lnTo>
                  <a:lnTo>
                    <a:pt x="271" y="745"/>
                  </a:lnTo>
                  <a:lnTo>
                    <a:pt x="279" y="752"/>
                  </a:lnTo>
                  <a:lnTo>
                    <a:pt x="698" y="752"/>
                  </a:lnTo>
                  <a:lnTo>
                    <a:pt x="698" y="745"/>
                  </a:lnTo>
                  <a:lnTo>
                    <a:pt x="706" y="760"/>
                  </a:lnTo>
                  <a:lnTo>
                    <a:pt x="737" y="760"/>
                  </a:lnTo>
                  <a:lnTo>
                    <a:pt x="760" y="776"/>
                  </a:lnTo>
                  <a:lnTo>
                    <a:pt x="768" y="768"/>
                  </a:lnTo>
                  <a:lnTo>
                    <a:pt x="783" y="776"/>
                  </a:lnTo>
                  <a:lnTo>
                    <a:pt x="791" y="768"/>
                  </a:lnTo>
                  <a:lnTo>
                    <a:pt x="799" y="760"/>
                  </a:lnTo>
                  <a:lnTo>
                    <a:pt x="799" y="768"/>
                  </a:lnTo>
                  <a:lnTo>
                    <a:pt x="807" y="752"/>
                  </a:lnTo>
                  <a:lnTo>
                    <a:pt x="807" y="760"/>
                  </a:lnTo>
                  <a:lnTo>
                    <a:pt x="807" y="752"/>
                  </a:lnTo>
                  <a:lnTo>
                    <a:pt x="822" y="752"/>
                  </a:lnTo>
                  <a:lnTo>
                    <a:pt x="822" y="768"/>
                  </a:lnTo>
                  <a:lnTo>
                    <a:pt x="822" y="752"/>
                  </a:lnTo>
                  <a:lnTo>
                    <a:pt x="838" y="760"/>
                  </a:lnTo>
                  <a:lnTo>
                    <a:pt x="846" y="776"/>
                  </a:lnTo>
                  <a:lnTo>
                    <a:pt x="853" y="776"/>
                  </a:lnTo>
                  <a:lnTo>
                    <a:pt x="853" y="783"/>
                  </a:lnTo>
                  <a:lnTo>
                    <a:pt x="861" y="791"/>
                  </a:lnTo>
                  <a:lnTo>
                    <a:pt x="861" y="799"/>
                  </a:lnTo>
                  <a:lnTo>
                    <a:pt x="861" y="807"/>
                  </a:lnTo>
                  <a:lnTo>
                    <a:pt x="869" y="807"/>
                  </a:lnTo>
                  <a:lnTo>
                    <a:pt x="869" y="814"/>
                  </a:lnTo>
                  <a:lnTo>
                    <a:pt x="923" y="822"/>
                  </a:lnTo>
                  <a:lnTo>
                    <a:pt x="931" y="830"/>
                  </a:lnTo>
                  <a:lnTo>
                    <a:pt x="931" y="838"/>
                  </a:lnTo>
                  <a:lnTo>
                    <a:pt x="939" y="845"/>
                  </a:lnTo>
                  <a:lnTo>
                    <a:pt x="931" y="845"/>
                  </a:lnTo>
                  <a:lnTo>
                    <a:pt x="931" y="853"/>
                  </a:lnTo>
                  <a:lnTo>
                    <a:pt x="923" y="845"/>
                  </a:lnTo>
                  <a:lnTo>
                    <a:pt x="915" y="845"/>
                  </a:lnTo>
                  <a:lnTo>
                    <a:pt x="915" y="838"/>
                  </a:lnTo>
                  <a:lnTo>
                    <a:pt x="915" y="845"/>
                  </a:lnTo>
                  <a:lnTo>
                    <a:pt x="915" y="838"/>
                  </a:lnTo>
                  <a:lnTo>
                    <a:pt x="908" y="838"/>
                  </a:lnTo>
                  <a:lnTo>
                    <a:pt x="908" y="845"/>
                  </a:lnTo>
                  <a:lnTo>
                    <a:pt x="908" y="861"/>
                  </a:lnTo>
                  <a:lnTo>
                    <a:pt x="908" y="877"/>
                  </a:lnTo>
                  <a:lnTo>
                    <a:pt x="892" y="884"/>
                  </a:lnTo>
                  <a:lnTo>
                    <a:pt x="892" y="892"/>
                  </a:lnTo>
                  <a:lnTo>
                    <a:pt x="892" y="900"/>
                  </a:lnTo>
                  <a:lnTo>
                    <a:pt x="884" y="892"/>
                  </a:lnTo>
                  <a:lnTo>
                    <a:pt x="884" y="900"/>
                  </a:lnTo>
                  <a:lnTo>
                    <a:pt x="892" y="908"/>
                  </a:lnTo>
                  <a:lnTo>
                    <a:pt x="915" y="892"/>
                  </a:lnTo>
                  <a:lnTo>
                    <a:pt x="923" y="892"/>
                  </a:lnTo>
                  <a:lnTo>
                    <a:pt x="931" y="884"/>
                  </a:lnTo>
                  <a:lnTo>
                    <a:pt x="946" y="884"/>
                  </a:lnTo>
                  <a:lnTo>
                    <a:pt x="946" y="877"/>
                  </a:lnTo>
                  <a:lnTo>
                    <a:pt x="939" y="877"/>
                  </a:lnTo>
                  <a:lnTo>
                    <a:pt x="946" y="869"/>
                  </a:lnTo>
                  <a:lnTo>
                    <a:pt x="962" y="861"/>
                  </a:lnTo>
                  <a:lnTo>
                    <a:pt x="977" y="861"/>
                  </a:lnTo>
                  <a:lnTo>
                    <a:pt x="1001" y="853"/>
                  </a:lnTo>
                  <a:lnTo>
                    <a:pt x="1009" y="838"/>
                  </a:lnTo>
                  <a:lnTo>
                    <a:pt x="1063" y="838"/>
                  </a:lnTo>
                  <a:lnTo>
                    <a:pt x="1078" y="830"/>
                  </a:lnTo>
                  <a:lnTo>
                    <a:pt x="1086" y="799"/>
                  </a:lnTo>
                  <a:lnTo>
                    <a:pt x="1094" y="783"/>
                  </a:lnTo>
                  <a:lnTo>
                    <a:pt x="1102" y="791"/>
                  </a:lnTo>
                  <a:lnTo>
                    <a:pt x="1109" y="791"/>
                  </a:lnTo>
                  <a:lnTo>
                    <a:pt x="1117" y="799"/>
                  </a:lnTo>
                  <a:lnTo>
                    <a:pt x="1117" y="822"/>
                  </a:lnTo>
                  <a:lnTo>
                    <a:pt x="1125" y="830"/>
                  </a:lnTo>
                  <a:lnTo>
                    <a:pt x="1125" y="838"/>
                  </a:lnTo>
                  <a:lnTo>
                    <a:pt x="1133" y="838"/>
                  </a:lnTo>
                  <a:lnTo>
                    <a:pt x="1156" y="838"/>
                  </a:lnTo>
                  <a:lnTo>
                    <a:pt x="1171" y="822"/>
                  </a:lnTo>
                  <a:lnTo>
                    <a:pt x="1164" y="830"/>
                  </a:lnTo>
                  <a:lnTo>
                    <a:pt x="1187" y="830"/>
                  </a:lnTo>
                  <a:lnTo>
                    <a:pt x="1179" y="838"/>
                  </a:lnTo>
                  <a:lnTo>
                    <a:pt x="1171" y="830"/>
                  </a:lnTo>
                  <a:lnTo>
                    <a:pt x="1148" y="853"/>
                  </a:lnTo>
                  <a:lnTo>
                    <a:pt x="1148" y="845"/>
                  </a:lnTo>
                  <a:lnTo>
                    <a:pt x="1148" y="861"/>
                  </a:lnTo>
                  <a:lnTo>
                    <a:pt x="1148" y="869"/>
                  </a:lnTo>
                  <a:lnTo>
                    <a:pt x="1156" y="869"/>
                  </a:lnTo>
                  <a:lnTo>
                    <a:pt x="1171" y="853"/>
                  </a:lnTo>
                  <a:lnTo>
                    <a:pt x="1179" y="845"/>
                  </a:lnTo>
                  <a:lnTo>
                    <a:pt x="1187" y="853"/>
                  </a:lnTo>
                  <a:lnTo>
                    <a:pt x="1187" y="845"/>
                  </a:lnTo>
                  <a:lnTo>
                    <a:pt x="1195" y="845"/>
                  </a:lnTo>
                  <a:lnTo>
                    <a:pt x="1226" y="830"/>
                  </a:lnTo>
                  <a:lnTo>
                    <a:pt x="1218" y="830"/>
                  </a:lnTo>
                  <a:lnTo>
                    <a:pt x="1210" y="822"/>
                  </a:lnTo>
                  <a:lnTo>
                    <a:pt x="1195" y="822"/>
                  </a:lnTo>
                  <a:lnTo>
                    <a:pt x="1179" y="822"/>
                  </a:lnTo>
                  <a:lnTo>
                    <a:pt x="1179" y="814"/>
                  </a:lnTo>
                  <a:lnTo>
                    <a:pt x="1171" y="814"/>
                  </a:lnTo>
                  <a:lnTo>
                    <a:pt x="1164" y="807"/>
                  </a:lnTo>
                  <a:lnTo>
                    <a:pt x="1164" y="791"/>
                  </a:lnTo>
                  <a:lnTo>
                    <a:pt x="1156" y="79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0" name="Freeform 1407"/>
            <p:cNvSpPr>
              <a:spLocks/>
            </p:cNvSpPr>
            <p:nvPr/>
          </p:nvSpPr>
          <p:spPr bwMode="auto">
            <a:xfrm>
              <a:off x="3139" y="480"/>
              <a:ext cx="2596" cy="1421"/>
            </a:xfrm>
            <a:custGeom>
              <a:avLst/>
              <a:gdLst>
                <a:gd name="T0" fmla="*/ 1411 w 2492"/>
                <a:gd name="T1" fmla="*/ 1210 h 1250"/>
                <a:gd name="T2" fmla="*/ 1588 w 2492"/>
                <a:gd name="T3" fmla="*/ 1157 h 1250"/>
                <a:gd name="T4" fmla="*/ 1684 w 2492"/>
                <a:gd name="T5" fmla="*/ 1332 h 1250"/>
                <a:gd name="T6" fmla="*/ 1766 w 2492"/>
                <a:gd name="T7" fmla="*/ 1306 h 1250"/>
                <a:gd name="T8" fmla="*/ 1757 w 2492"/>
                <a:gd name="T9" fmla="*/ 1096 h 1250"/>
                <a:gd name="T10" fmla="*/ 1918 w 2492"/>
                <a:gd name="T11" fmla="*/ 930 h 1250"/>
                <a:gd name="T12" fmla="*/ 2031 w 2492"/>
                <a:gd name="T13" fmla="*/ 895 h 1250"/>
                <a:gd name="T14" fmla="*/ 2160 w 2492"/>
                <a:gd name="T15" fmla="*/ 841 h 1250"/>
                <a:gd name="T16" fmla="*/ 2072 w 2492"/>
                <a:gd name="T17" fmla="*/ 981 h 1250"/>
                <a:gd name="T18" fmla="*/ 2143 w 2492"/>
                <a:gd name="T19" fmla="*/ 1052 h 1250"/>
                <a:gd name="T20" fmla="*/ 2168 w 2492"/>
                <a:gd name="T21" fmla="*/ 939 h 1250"/>
                <a:gd name="T22" fmla="*/ 2305 w 2492"/>
                <a:gd name="T23" fmla="*/ 876 h 1250"/>
                <a:gd name="T24" fmla="*/ 2418 w 2492"/>
                <a:gd name="T25" fmla="*/ 798 h 1250"/>
                <a:gd name="T26" fmla="*/ 2433 w 2492"/>
                <a:gd name="T27" fmla="*/ 666 h 1250"/>
                <a:gd name="T28" fmla="*/ 2530 w 2492"/>
                <a:gd name="T29" fmla="*/ 746 h 1250"/>
                <a:gd name="T30" fmla="*/ 2571 w 2492"/>
                <a:gd name="T31" fmla="*/ 683 h 1250"/>
                <a:gd name="T32" fmla="*/ 2530 w 2492"/>
                <a:gd name="T33" fmla="*/ 657 h 1250"/>
                <a:gd name="T34" fmla="*/ 2442 w 2492"/>
                <a:gd name="T35" fmla="*/ 543 h 1250"/>
                <a:gd name="T36" fmla="*/ 2224 w 2492"/>
                <a:gd name="T37" fmla="*/ 517 h 1250"/>
                <a:gd name="T38" fmla="*/ 1958 w 2492"/>
                <a:gd name="T39" fmla="*/ 404 h 1250"/>
                <a:gd name="T40" fmla="*/ 1725 w 2492"/>
                <a:gd name="T41" fmla="*/ 404 h 1250"/>
                <a:gd name="T42" fmla="*/ 1628 w 2492"/>
                <a:gd name="T43" fmla="*/ 351 h 1250"/>
                <a:gd name="T44" fmla="*/ 1378 w 2492"/>
                <a:gd name="T45" fmla="*/ 298 h 1250"/>
                <a:gd name="T46" fmla="*/ 1314 w 2492"/>
                <a:gd name="T47" fmla="*/ 281 h 1250"/>
                <a:gd name="T48" fmla="*/ 1290 w 2492"/>
                <a:gd name="T49" fmla="*/ 289 h 1250"/>
                <a:gd name="T50" fmla="*/ 1371 w 2492"/>
                <a:gd name="T51" fmla="*/ 114 h 1250"/>
                <a:gd name="T52" fmla="*/ 1225 w 2492"/>
                <a:gd name="T53" fmla="*/ 0 h 1250"/>
                <a:gd name="T54" fmla="*/ 1104 w 2492"/>
                <a:gd name="T55" fmla="*/ 132 h 1250"/>
                <a:gd name="T56" fmla="*/ 934 w 2492"/>
                <a:gd name="T57" fmla="*/ 247 h 1250"/>
                <a:gd name="T58" fmla="*/ 902 w 2492"/>
                <a:gd name="T59" fmla="*/ 394 h 1250"/>
                <a:gd name="T60" fmla="*/ 806 w 2492"/>
                <a:gd name="T61" fmla="*/ 377 h 1250"/>
                <a:gd name="T62" fmla="*/ 766 w 2492"/>
                <a:gd name="T63" fmla="*/ 387 h 1250"/>
                <a:gd name="T64" fmla="*/ 806 w 2492"/>
                <a:gd name="T65" fmla="*/ 543 h 1250"/>
                <a:gd name="T66" fmla="*/ 758 w 2492"/>
                <a:gd name="T67" fmla="*/ 606 h 1250"/>
                <a:gd name="T68" fmla="*/ 742 w 2492"/>
                <a:gd name="T69" fmla="*/ 571 h 1250"/>
                <a:gd name="T70" fmla="*/ 636 w 2492"/>
                <a:gd name="T71" fmla="*/ 439 h 1250"/>
                <a:gd name="T72" fmla="*/ 531 w 2492"/>
                <a:gd name="T73" fmla="*/ 508 h 1250"/>
                <a:gd name="T74" fmla="*/ 435 w 2492"/>
                <a:gd name="T75" fmla="*/ 543 h 1250"/>
                <a:gd name="T76" fmla="*/ 306 w 2492"/>
                <a:gd name="T77" fmla="*/ 640 h 1250"/>
                <a:gd name="T78" fmla="*/ 266 w 2492"/>
                <a:gd name="T79" fmla="*/ 666 h 1250"/>
                <a:gd name="T80" fmla="*/ 177 w 2492"/>
                <a:gd name="T81" fmla="*/ 763 h 1250"/>
                <a:gd name="T82" fmla="*/ 226 w 2492"/>
                <a:gd name="T83" fmla="*/ 640 h 1250"/>
                <a:gd name="T84" fmla="*/ 81 w 2492"/>
                <a:gd name="T85" fmla="*/ 500 h 1250"/>
                <a:gd name="T86" fmla="*/ 49 w 2492"/>
                <a:gd name="T87" fmla="*/ 720 h 1250"/>
                <a:gd name="T88" fmla="*/ 32 w 2492"/>
                <a:gd name="T89" fmla="*/ 903 h 1250"/>
                <a:gd name="T90" fmla="*/ 41 w 2492"/>
                <a:gd name="T91" fmla="*/ 1044 h 1250"/>
                <a:gd name="T92" fmla="*/ 81 w 2492"/>
                <a:gd name="T93" fmla="*/ 1149 h 1250"/>
                <a:gd name="T94" fmla="*/ 209 w 2492"/>
                <a:gd name="T95" fmla="*/ 1228 h 1250"/>
                <a:gd name="T96" fmla="*/ 177 w 2492"/>
                <a:gd name="T97" fmla="*/ 1306 h 1250"/>
                <a:gd name="T98" fmla="*/ 315 w 2492"/>
                <a:gd name="T99" fmla="*/ 1403 h 1250"/>
                <a:gd name="T100" fmla="*/ 330 w 2492"/>
                <a:gd name="T101" fmla="*/ 1298 h 1250"/>
                <a:gd name="T102" fmla="*/ 323 w 2492"/>
                <a:gd name="T103" fmla="*/ 1228 h 1250"/>
                <a:gd name="T104" fmla="*/ 411 w 2492"/>
                <a:gd name="T105" fmla="*/ 1165 h 1250"/>
                <a:gd name="T106" fmla="*/ 507 w 2492"/>
                <a:gd name="T107" fmla="*/ 1193 h 1250"/>
                <a:gd name="T108" fmla="*/ 564 w 2492"/>
                <a:gd name="T109" fmla="*/ 1122 h 1250"/>
                <a:gd name="T110" fmla="*/ 613 w 2492"/>
                <a:gd name="T111" fmla="*/ 1079 h 1250"/>
                <a:gd name="T112" fmla="*/ 726 w 2492"/>
                <a:gd name="T113" fmla="*/ 1096 h 1250"/>
                <a:gd name="T114" fmla="*/ 791 w 2492"/>
                <a:gd name="T115" fmla="*/ 1096 h 1250"/>
                <a:gd name="T116" fmla="*/ 927 w 2492"/>
                <a:gd name="T117" fmla="*/ 1210 h 1250"/>
                <a:gd name="T118" fmla="*/ 1129 w 2492"/>
                <a:gd name="T119" fmla="*/ 1200 h 12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92"/>
                <a:gd name="T181" fmla="*/ 0 h 1250"/>
                <a:gd name="T182" fmla="*/ 2492 w 2492"/>
                <a:gd name="T183" fmla="*/ 1250 h 12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92" h="1250">
                  <a:moveTo>
                    <a:pt x="1106" y="1011"/>
                  </a:moveTo>
                  <a:lnTo>
                    <a:pt x="1106" y="1011"/>
                  </a:lnTo>
                  <a:lnTo>
                    <a:pt x="1145" y="1025"/>
                  </a:lnTo>
                  <a:lnTo>
                    <a:pt x="1145" y="1041"/>
                  </a:lnTo>
                  <a:lnTo>
                    <a:pt x="1160" y="1056"/>
                  </a:lnTo>
                  <a:lnTo>
                    <a:pt x="1168" y="1056"/>
                  </a:lnTo>
                  <a:lnTo>
                    <a:pt x="1191" y="1049"/>
                  </a:lnTo>
                  <a:lnTo>
                    <a:pt x="1199" y="1049"/>
                  </a:lnTo>
                  <a:lnTo>
                    <a:pt x="1238" y="1064"/>
                  </a:lnTo>
                  <a:lnTo>
                    <a:pt x="1246" y="1072"/>
                  </a:lnTo>
                  <a:lnTo>
                    <a:pt x="1269" y="1080"/>
                  </a:lnTo>
                  <a:lnTo>
                    <a:pt x="1284" y="1080"/>
                  </a:lnTo>
                  <a:lnTo>
                    <a:pt x="1316" y="1072"/>
                  </a:lnTo>
                  <a:lnTo>
                    <a:pt x="1339" y="1056"/>
                  </a:lnTo>
                  <a:lnTo>
                    <a:pt x="1354" y="1064"/>
                  </a:lnTo>
                  <a:lnTo>
                    <a:pt x="1362" y="1064"/>
                  </a:lnTo>
                  <a:lnTo>
                    <a:pt x="1385" y="1072"/>
                  </a:lnTo>
                  <a:lnTo>
                    <a:pt x="1408" y="1056"/>
                  </a:lnTo>
                  <a:lnTo>
                    <a:pt x="1408" y="1049"/>
                  </a:lnTo>
                  <a:lnTo>
                    <a:pt x="1415" y="1025"/>
                  </a:lnTo>
                  <a:lnTo>
                    <a:pt x="1431" y="1018"/>
                  </a:lnTo>
                  <a:lnTo>
                    <a:pt x="1431" y="1003"/>
                  </a:lnTo>
                  <a:lnTo>
                    <a:pt x="1423" y="1003"/>
                  </a:lnTo>
                  <a:lnTo>
                    <a:pt x="1423" y="995"/>
                  </a:lnTo>
                  <a:lnTo>
                    <a:pt x="1431" y="987"/>
                  </a:lnTo>
                  <a:lnTo>
                    <a:pt x="1477" y="980"/>
                  </a:lnTo>
                  <a:lnTo>
                    <a:pt x="1485" y="987"/>
                  </a:lnTo>
                  <a:lnTo>
                    <a:pt x="1509" y="987"/>
                  </a:lnTo>
                  <a:lnTo>
                    <a:pt x="1516" y="1011"/>
                  </a:lnTo>
                  <a:lnTo>
                    <a:pt x="1524" y="1018"/>
                  </a:lnTo>
                  <a:lnTo>
                    <a:pt x="1532" y="1041"/>
                  </a:lnTo>
                  <a:lnTo>
                    <a:pt x="1532" y="1072"/>
                  </a:lnTo>
                  <a:lnTo>
                    <a:pt x="1563" y="1072"/>
                  </a:lnTo>
                  <a:lnTo>
                    <a:pt x="1578" y="1087"/>
                  </a:lnTo>
                  <a:lnTo>
                    <a:pt x="1586" y="1095"/>
                  </a:lnTo>
                  <a:lnTo>
                    <a:pt x="1586" y="1111"/>
                  </a:lnTo>
                  <a:lnTo>
                    <a:pt x="1594" y="1118"/>
                  </a:lnTo>
                  <a:lnTo>
                    <a:pt x="1602" y="1118"/>
                  </a:lnTo>
                  <a:lnTo>
                    <a:pt x="1648" y="1095"/>
                  </a:lnTo>
                  <a:lnTo>
                    <a:pt x="1648" y="1103"/>
                  </a:lnTo>
                  <a:lnTo>
                    <a:pt x="1648" y="1118"/>
                  </a:lnTo>
                  <a:lnTo>
                    <a:pt x="1640" y="1126"/>
                  </a:lnTo>
                  <a:lnTo>
                    <a:pt x="1633" y="1149"/>
                  </a:lnTo>
                  <a:lnTo>
                    <a:pt x="1625" y="1172"/>
                  </a:lnTo>
                  <a:lnTo>
                    <a:pt x="1617" y="1172"/>
                  </a:lnTo>
                  <a:lnTo>
                    <a:pt x="1602" y="1172"/>
                  </a:lnTo>
                  <a:lnTo>
                    <a:pt x="1586" y="1179"/>
                  </a:lnTo>
                  <a:lnTo>
                    <a:pt x="1594" y="1195"/>
                  </a:lnTo>
                  <a:lnTo>
                    <a:pt x="1594" y="1211"/>
                  </a:lnTo>
                  <a:lnTo>
                    <a:pt x="1586" y="1218"/>
                  </a:lnTo>
                  <a:lnTo>
                    <a:pt x="1586" y="1226"/>
                  </a:lnTo>
                  <a:lnTo>
                    <a:pt x="1594" y="1226"/>
                  </a:lnTo>
                  <a:lnTo>
                    <a:pt x="1602" y="1211"/>
                  </a:lnTo>
                  <a:lnTo>
                    <a:pt x="1602" y="1218"/>
                  </a:lnTo>
                  <a:lnTo>
                    <a:pt x="1609" y="1211"/>
                  </a:lnTo>
                  <a:lnTo>
                    <a:pt x="1609" y="1218"/>
                  </a:lnTo>
                  <a:lnTo>
                    <a:pt x="1625" y="1226"/>
                  </a:lnTo>
                  <a:lnTo>
                    <a:pt x="1633" y="1218"/>
                  </a:lnTo>
                  <a:lnTo>
                    <a:pt x="1648" y="1211"/>
                  </a:lnTo>
                  <a:lnTo>
                    <a:pt x="1695" y="1149"/>
                  </a:lnTo>
                  <a:lnTo>
                    <a:pt x="1703" y="1134"/>
                  </a:lnTo>
                  <a:lnTo>
                    <a:pt x="1717" y="1111"/>
                  </a:lnTo>
                  <a:lnTo>
                    <a:pt x="1733" y="1095"/>
                  </a:lnTo>
                  <a:lnTo>
                    <a:pt x="1733" y="1064"/>
                  </a:lnTo>
                  <a:lnTo>
                    <a:pt x="1733" y="1049"/>
                  </a:lnTo>
                  <a:lnTo>
                    <a:pt x="1748" y="1011"/>
                  </a:lnTo>
                  <a:lnTo>
                    <a:pt x="1740" y="1003"/>
                  </a:lnTo>
                  <a:lnTo>
                    <a:pt x="1740" y="995"/>
                  </a:lnTo>
                  <a:lnTo>
                    <a:pt x="1748" y="980"/>
                  </a:lnTo>
                  <a:lnTo>
                    <a:pt x="1733" y="972"/>
                  </a:lnTo>
                  <a:lnTo>
                    <a:pt x="1725" y="956"/>
                  </a:lnTo>
                  <a:lnTo>
                    <a:pt x="1710" y="956"/>
                  </a:lnTo>
                  <a:lnTo>
                    <a:pt x="1710" y="972"/>
                  </a:lnTo>
                  <a:lnTo>
                    <a:pt x="1687" y="972"/>
                  </a:lnTo>
                  <a:lnTo>
                    <a:pt x="1687" y="964"/>
                  </a:lnTo>
                  <a:lnTo>
                    <a:pt x="1687" y="956"/>
                  </a:lnTo>
                  <a:lnTo>
                    <a:pt x="1679" y="972"/>
                  </a:lnTo>
                  <a:lnTo>
                    <a:pt x="1679" y="949"/>
                  </a:lnTo>
                  <a:lnTo>
                    <a:pt x="1664" y="949"/>
                  </a:lnTo>
                  <a:lnTo>
                    <a:pt x="1656" y="941"/>
                  </a:lnTo>
                  <a:lnTo>
                    <a:pt x="1695" y="910"/>
                  </a:lnTo>
                  <a:lnTo>
                    <a:pt x="1717" y="879"/>
                  </a:lnTo>
                  <a:lnTo>
                    <a:pt x="1733" y="863"/>
                  </a:lnTo>
                  <a:lnTo>
                    <a:pt x="1740" y="849"/>
                  </a:lnTo>
                  <a:lnTo>
                    <a:pt x="1764" y="826"/>
                  </a:lnTo>
                  <a:lnTo>
                    <a:pt x="1771" y="818"/>
                  </a:lnTo>
                  <a:lnTo>
                    <a:pt x="1810" y="818"/>
                  </a:lnTo>
                  <a:lnTo>
                    <a:pt x="1818" y="826"/>
                  </a:lnTo>
                  <a:lnTo>
                    <a:pt x="1826" y="810"/>
                  </a:lnTo>
                  <a:lnTo>
                    <a:pt x="1841" y="818"/>
                  </a:lnTo>
                  <a:lnTo>
                    <a:pt x="1857" y="818"/>
                  </a:lnTo>
                  <a:lnTo>
                    <a:pt x="1864" y="810"/>
                  </a:lnTo>
                  <a:lnTo>
                    <a:pt x="1864" y="802"/>
                  </a:lnTo>
                  <a:lnTo>
                    <a:pt x="1896" y="810"/>
                  </a:lnTo>
                  <a:lnTo>
                    <a:pt x="1903" y="810"/>
                  </a:lnTo>
                  <a:lnTo>
                    <a:pt x="1911" y="818"/>
                  </a:lnTo>
                  <a:lnTo>
                    <a:pt x="1896" y="826"/>
                  </a:lnTo>
                  <a:lnTo>
                    <a:pt x="1903" y="833"/>
                  </a:lnTo>
                  <a:lnTo>
                    <a:pt x="1919" y="826"/>
                  </a:lnTo>
                  <a:lnTo>
                    <a:pt x="1934" y="818"/>
                  </a:lnTo>
                  <a:lnTo>
                    <a:pt x="1950" y="826"/>
                  </a:lnTo>
                  <a:lnTo>
                    <a:pt x="1958" y="818"/>
                  </a:lnTo>
                  <a:lnTo>
                    <a:pt x="1942" y="810"/>
                  </a:lnTo>
                  <a:lnTo>
                    <a:pt x="1942" y="802"/>
                  </a:lnTo>
                  <a:lnTo>
                    <a:pt x="1950" y="787"/>
                  </a:lnTo>
                  <a:lnTo>
                    <a:pt x="1973" y="771"/>
                  </a:lnTo>
                  <a:lnTo>
                    <a:pt x="1989" y="740"/>
                  </a:lnTo>
                  <a:lnTo>
                    <a:pt x="2020" y="732"/>
                  </a:lnTo>
                  <a:lnTo>
                    <a:pt x="2026" y="740"/>
                  </a:lnTo>
                  <a:lnTo>
                    <a:pt x="2034" y="732"/>
                  </a:lnTo>
                  <a:lnTo>
                    <a:pt x="2034" y="748"/>
                  </a:lnTo>
                  <a:lnTo>
                    <a:pt x="2026" y="756"/>
                  </a:lnTo>
                  <a:lnTo>
                    <a:pt x="2026" y="763"/>
                  </a:lnTo>
                  <a:lnTo>
                    <a:pt x="2034" y="763"/>
                  </a:lnTo>
                  <a:lnTo>
                    <a:pt x="2034" y="779"/>
                  </a:lnTo>
                  <a:lnTo>
                    <a:pt x="2065" y="748"/>
                  </a:lnTo>
                  <a:lnTo>
                    <a:pt x="2073" y="740"/>
                  </a:lnTo>
                  <a:lnTo>
                    <a:pt x="2081" y="748"/>
                  </a:lnTo>
                  <a:lnTo>
                    <a:pt x="2081" y="740"/>
                  </a:lnTo>
                  <a:lnTo>
                    <a:pt x="2073" y="740"/>
                  </a:lnTo>
                  <a:lnTo>
                    <a:pt x="2081" y="732"/>
                  </a:lnTo>
                  <a:lnTo>
                    <a:pt x="2089" y="717"/>
                  </a:lnTo>
                  <a:lnTo>
                    <a:pt x="2096" y="709"/>
                  </a:lnTo>
                  <a:lnTo>
                    <a:pt x="2104" y="717"/>
                  </a:lnTo>
                  <a:lnTo>
                    <a:pt x="2096" y="725"/>
                  </a:lnTo>
                  <a:lnTo>
                    <a:pt x="2089" y="740"/>
                  </a:lnTo>
                  <a:lnTo>
                    <a:pt x="2089" y="748"/>
                  </a:lnTo>
                  <a:lnTo>
                    <a:pt x="2089" y="756"/>
                  </a:lnTo>
                  <a:lnTo>
                    <a:pt x="2089" y="763"/>
                  </a:lnTo>
                  <a:lnTo>
                    <a:pt x="2089" y="771"/>
                  </a:lnTo>
                  <a:lnTo>
                    <a:pt x="2057" y="779"/>
                  </a:lnTo>
                  <a:lnTo>
                    <a:pt x="2057" y="787"/>
                  </a:lnTo>
                  <a:lnTo>
                    <a:pt x="2034" y="810"/>
                  </a:lnTo>
                  <a:lnTo>
                    <a:pt x="2004" y="857"/>
                  </a:lnTo>
                  <a:lnTo>
                    <a:pt x="1989" y="863"/>
                  </a:lnTo>
                  <a:lnTo>
                    <a:pt x="1981" y="863"/>
                  </a:lnTo>
                  <a:lnTo>
                    <a:pt x="1989" y="871"/>
                  </a:lnTo>
                  <a:lnTo>
                    <a:pt x="1981" y="879"/>
                  </a:lnTo>
                  <a:lnTo>
                    <a:pt x="1965" y="894"/>
                  </a:lnTo>
                  <a:lnTo>
                    <a:pt x="1965" y="925"/>
                  </a:lnTo>
                  <a:lnTo>
                    <a:pt x="1965" y="949"/>
                  </a:lnTo>
                  <a:lnTo>
                    <a:pt x="1981" y="1041"/>
                  </a:lnTo>
                  <a:lnTo>
                    <a:pt x="2004" y="1018"/>
                  </a:lnTo>
                  <a:lnTo>
                    <a:pt x="2012" y="987"/>
                  </a:lnTo>
                  <a:lnTo>
                    <a:pt x="2026" y="987"/>
                  </a:lnTo>
                  <a:lnTo>
                    <a:pt x="2026" y="964"/>
                  </a:lnTo>
                  <a:lnTo>
                    <a:pt x="2042" y="949"/>
                  </a:lnTo>
                  <a:lnTo>
                    <a:pt x="2057" y="949"/>
                  </a:lnTo>
                  <a:lnTo>
                    <a:pt x="2065" y="949"/>
                  </a:lnTo>
                  <a:lnTo>
                    <a:pt x="2057" y="925"/>
                  </a:lnTo>
                  <a:lnTo>
                    <a:pt x="2057" y="910"/>
                  </a:lnTo>
                  <a:lnTo>
                    <a:pt x="2065" y="902"/>
                  </a:lnTo>
                  <a:lnTo>
                    <a:pt x="2073" y="894"/>
                  </a:lnTo>
                  <a:lnTo>
                    <a:pt x="2073" y="902"/>
                  </a:lnTo>
                  <a:lnTo>
                    <a:pt x="2073" y="910"/>
                  </a:lnTo>
                  <a:lnTo>
                    <a:pt x="2081" y="902"/>
                  </a:lnTo>
                  <a:lnTo>
                    <a:pt x="2081" y="894"/>
                  </a:lnTo>
                  <a:lnTo>
                    <a:pt x="2073" y="894"/>
                  </a:lnTo>
                  <a:lnTo>
                    <a:pt x="2073" y="879"/>
                  </a:lnTo>
                  <a:lnTo>
                    <a:pt x="2081" y="863"/>
                  </a:lnTo>
                  <a:lnTo>
                    <a:pt x="2073" y="857"/>
                  </a:lnTo>
                  <a:lnTo>
                    <a:pt x="2065" y="863"/>
                  </a:lnTo>
                  <a:lnTo>
                    <a:pt x="2057" y="857"/>
                  </a:lnTo>
                  <a:lnTo>
                    <a:pt x="2065" y="849"/>
                  </a:lnTo>
                  <a:lnTo>
                    <a:pt x="2081" y="826"/>
                  </a:lnTo>
                  <a:lnTo>
                    <a:pt x="2081" y="802"/>
                  </a:lnTo>
                  <a:lnTo>
                    <a:pt x="2089" y="794"/>
                  </a:lnTo>
                  <a:lnTo>
                    <a:pt x="2096" y="802"/>
                  </a:lnTo>
                  <a:lnTo>
                    <a:pt x="2096" y="794"/>
                  </a:lnTo>
                  <a:lnTo>
                    <a:pt x="2104" y="802"/>
                  </a:lnTo>
                  <a:lnTo>
                    <a:pt x="2112" y="787"/>
                  </a:lnTo>
                  <a:lnTo>
                    <a:pt x="2127" y="779"/>
                  </a:lnTo>
                  <a:lnTo>
                    <a:pt x="2127" y="787"/>
                  </a:lnTo>
                  <a:lnTo>
                    <a:pt x="2127" y="802"/>
                  </a:lnTo>
                  <a:lnTo>
                    <a:pt x="2135" y="787"/>
                  </a:lnTo>
                  <a:lnTo>
                    <a:pt x="2158" y="779"/>
                  </a:lnTo>
                  <a:lnTo>
                    <a:pt x="2174" y="779"/>
                  </a:lnTo>
                  <a:lnTo>
                    <a:pt x="2189" y="794"/>
                  </a:lnTo>
                  <a:lnTo>
                    <a:pt x="2189" y="779"/>
                  </a:lnTo>
                  <a:lnTo>
                    <a:pt x="2213" y="771"/>
                  </a:lnTo>
                  <a:lnTo>
                    <a:pt x="2213" y="763"/>
                  </a:lnTo>
                  <a:lnTo>
                    <a:pt x="2220" y="763"/>
                  </a:lnTo>
                  <a:lnTo>
                    <a:pt x="2220" y="756"/>
                  </a:lnTo>
                  <a:lnTo>
                    <a:pt x="2228" y="756"/>
                  </a:lnTo>
                  <a:lnTo>
                    <a:pt x="2236" y="740"/>
                  </a:lnTo>
                  <a:lnTo>
                    <a:pt x="2244" y="748"/>
                  </a:lnTo>
                  <a:lnTo>
                    <a:pt x="2259" y="732"/>
                  </a:lnTo>
                  <a:lnTo>
                    <a:pt x="2259" y="725"/>
                  </a:lnTo>
                  <a:lnTo>
                    <a:pt x="2290" y="717"/>
                  </a:lnTo>
                  <a:lnTo>
                    <a:pt x="2290" y="702"/>
                  </a:lnTo>
                  <a:lnTo>
                    <a:pt x="2298" y="717"/>
                  </a:lnTo>
                  <a:lnTo>
                    <a:pt x="2298" y="709"/>
                  </a:lnTo>
                  <a:lnTo>
                    <a:pt x="2321" y="725"/>
                  </a:lnTo>
                  <a:lnTo>
                    <a:pt x="2329" y="709"/>
                  </a:lnTo>
                  <a:lnTo>
                    <a:pt x="2321" y="702"/>
                  </a:lnTo>
                  <a:lnTo>
                    <a:pt x="2329" y="702"/>
                  </a:lnTo>
                  <a:lnTo>
                    <a:pt x="2321" y="687"/>
                  </a:lnTo>
                  <a:lnTo>
                    <a:pt x="2314" y="671"/>
                  </a:lnTo>
                  <a:lnTo>
                    <a:pt x="2314" y="664"/>
                  </a:lnTo>
                  <a:lnTo>
                    <a:pt x="2314" y="656"/>
                  </a:lnTo>
                  <a:lnTo>
                    <a:pt x="2306" y="656"/>
                  </a:lnTo>
                  <a:lnTo>
                    <a:pt x="2298" y="656"/>
                  </a:lnTo>
                  <a:lnTo>
                    <a:pt x="2298" y="640"/>
                  </a:lnTo>
                  <a:lnTo>
                    <a:pt x="2306" y="640"/>
                  </a:lnTo>
                  <a:lnTo>
                    <a:pt x="2314" y="648"/>
                  </a:lnTo>
                  <a:lnTo>
                    <a:pt x="2336" y="633"/>
                  </a:lnTo>
                  <a:lnTo>
                    <a:pt x="2336" y="625"/>
                  </a:lnTo>
                  <a:lnTo>
                    <a:pt x="2344" y="609"/>
                  </a:lnTo>
                  <a:lnTo>
                    <a:pt x="2336" y="601"/>
                  </a:lnTo>
                  <a:lnTo>
                    <a:pt x="2336" y="586"/>
                  </a:lnTo>
                  <a:lnTo>
                    <a:pt x="2344" y="586"/>
                  </a:lnTo>
                  <a:lnTo>
                    <a:pt x="2344" y="578"/>
                  </a:lnTo>
                  <a:lnTo>
                    <a:pt x="2351" y="578"/>
                  </a:lnTo>
                  <a:lnTo>
                    <a:pt x="2351" y="586"/>
                  </a:lnTo>
                  <a:lnTo>
                    <a:pt x="2359" y="578"/>
                  </a:lnTo>
                  <a:lnTo>
                    <a:pt x="2359" y="594"/>
                  </a:lnTo>
                  <a:lnTo>
                    <a:pt x="2351" y="594"/>
                  </a:lnTo>
                  <a:lnTo>
                    <a:pt x="2359" y="609"/>
                  </a:lnTo>
                  <a:lnTo>
                    <a:pt x="2390" y="609"/>
                  </a:lnTo>
                  <a:lnTo>
                    <a:pt x="2398" y="617"/>
                  </a:lnTo>
                  <a:lnTo>
                    <a:pt x="2398" y="633"/>
                  </a:lnTo>
                  <a:lnTo>
                    <a:pt x="2406" y="640"/>
                  </a:lnTo>
                  <a:lnTo>
                    <a:pt x="2413" y="640"/>
                  </a:lnTo>
                  <a:lnTo>
                    <a:pt x="2421" y="648"/>
                  </a:lnTo>
                  <a:lnTo>
                    <a:pt x="2429" y="656"/>
                  </a:lnTo>
                  <a:lnTo>
                    <a:pt x="2429" y="648"/>
                  </a:lnTo>
                  <a:lnTo>
                    <a:pt x="2437" y="656"/>
                  </a:lnTo>
                  <a:lnTo>
                    <a:pt x="2437" y="648"/>
                  </a:lnTo>
                  <a:lnTo>
                    <a:pt x="2437" y="656"/>
                  </a:lnTo>
                  <a:lnTo>
                    <a:pt x="2444" y="656"/>
                  </a:lnTo>
                  <a:lnTo>
                    <a:pt x="2444" y="648"/>
                  </a:lnTo>
                  <a:lnTo>
                    <a:pt x="2452" y="648"/>
                  </a:lnTo>
                  <a:lnTo>
                    <a:pt x="2444" y="640"/>
                  </a:lnTo>
                  <a:lnTo>
                    <a:pt x="2460" y="633"/>
                  </a:lnTo>
                  <a:lnTo>
                    <a:pt x="2444" y="625"/>
                  </a:lnTo>
                  <a:lnTo>
                    <a:pt x="2452" y="625"/>
                  </a:lnTo>
                  <a:lnTo>
                    <a:pt x="2460" y="609"/>
                  </a:lnTo>
                  <a:lnTo>
                    <a:pt x="2468" y="617"/>
                  </a:lnTo>
                  <a:lnTo>
                    <a:pt x="2468" y="609"/>
                  </a:lnTo>
                  <a:lnTo>
                    <a:pt x="2468" y="601"/>
                  </a:lnTo>
                  <a:lnTo>
                    <a:pt x="2476" y="609"/>
                  </a:lnTo>
                  <a:lnTo>
                    <a:pt x="2483" y="594"/>
                  </a:lnTo>
                  <a:lnTo>
                    <a:pt x="2491" y="594"/>
                  </a:lnTo>
                  <a:lnTo>
                    <a:pt x="2483" y="586"/>
                  </a:lnTo>
                  <a:lnTo>
                    <a:pt x="2460" y="555"/>
                  </a:lnTo>
                  <a:lnTo>
                    <a:pt x="2437" y="555"/>
                  </a:lnTo>
                  <a:lnTo>
                    <a:pt x="2437" y="563"/>
                  </a:lnTo>
                  <a:lnTo>
                    <a:pt x="2437" y="555"/>
                  </a:lnTo>
                  <a:lnTo>
                    <a:pt x="2429" y="547"/>
                  </a:lnTo>
                  <a:lnTo>
                    <a:pt x="2429" y="555"/>
                  </a:lnTo>
                  <a:lnTo>
                    <a:pt x="2421" y="555"/>
                  </a:lnTo>
                  <a:lnTo>
                    <a:pt x="2429" y="555"/>
                  </a:lnTo>
                  <a:lnTo>
                    <a:pt x="2421" y="570"/>
                  </a:lnTo>
                  <a:lnTo>
                    <a:pt x="2429" y="570"/>
                  </a:lnTo>
                  <a:lnTo>
                    <a:pt x="2429" y="578"/>
                  </a:lnTo>
                  <a:lnTo>
                    <a:pt x="2413" y="563"/>
                  </a:lnTo>
                  <a:lnTo>
                    <a:pt x="2413" y="540"/>
                  </a:lnTo>
                  <a:lnTo>
                    <a:pt x="2406" y="533"/>
                  </a:lnTo>
                  <a:lnTo>
                    <a:pt x="2398" y="525"/>
                  </a:lnTo>
                  <a:lnTo>
                    <a:pt x="2406" y="540"/>
                  </a:lnTo>
                  <a:lnTo>
                    <a:pt x="2390" y="533"/>
                  </a:lnTo>
                  <a:lnTo>
                    <a:pt x="2398" y="525"/>
                  </a:lnTo>
                  <a:lnTo>
                    <a:pt x="2382" y="517"/>
                  </a:lnTo>
                  <a:lnTo>
                    <a:pt x="2382" y="509"/>
                  </a:lnTo>
                  <a:lnTo>
                    <a:pt x="2375" y="509"/>
                  </a:lnTo>
                  <a:lnTo>
                    <a:pt x="2367" y="509"/>
                  </a:lnTo>
                  <a:lnTo>
                    <a:pt x="2359" y="502"/>
                  </a:lnTo>
                  <a:lnTo>
                    <a:pt x="2351" y="494"/>
                  </a:lnTo>
                  <a:lnTo>
                    <a:pt x="2351" y="486"/>
                  </a:lnTo>
                  <a:lnTo>
                    <a:pt x="2344" y="478"/>
                  </a:lnTo>
                  <a:lnTo>
                    <a:pt x="2336" y="478"/>
                  </a:lnTo>
                  <a:lnTo>
                    <a:pt x="2314" y="455"/>
                  </a:lnTo>
                  <a:lnTo>
                    <a:pt x="2275" y="440"/>
                  </a:lnTo>
                  <a:lnTo>
                    <a:pt x="2236" y="440"/>
                  </a:lnTo>
                  <a:lnTo>
                    <a:pt x="2197" y="432"/>
                  </a:lnTo>
                  <a:lnTo>
                    <a:pt x="2189" y="432"/>
                  </a:lnTo>
                  <a:lnTo>
                    <a:pt x="2189" y="447"/>
                  </a:lnTo>
                  <a:lnTo>
                    <a:pt x="2182" y="447"/>
                  </a:lnTo>
                  <a:lnTo>
                    <a:pt x="2189" y="447"/>
                  </a:lnTo>
                  <a:lnTo>
                    <a:pt x="2197" y="471"/>
                  </a:lnTo>
                  <a:lnTo>
                    <a:pt x="2182" y="486"/>
                  </a:lnTo>
                  <a:lnTo>
                    <a:pt x="2158" y="463"/>
                  </a:lnTo>
                  <a:lnTo>
                    <a:pt x="2158" y="447"/>
                  </a:lnTo>
                  <a:lnTo>
                    <a:pt x="2151" y="440"/>
                  </a:lnTo>
                  <a:lnTo>
                    <a:pt x="2135" y="455"/>
                  </a:lnTo>
                  <a:lnTo>
                    <a:pt x="2104" y="447"/>
                  </a:lnTo>
                  <a:lnTo>
                    <a:pt x="2089" y="440"/>
                  </a:lnTo>
                  <a:lnTo>
                    <a:pt x="2065" y="447"/>
                  </a:lnTo>
                  <a:lnTo>
                    <a:pt x="2050" y="455"/>
                  </a:lnTo>
                  <a:lnTo>
                    <a:pt x="2026" y="440"/>
                  </a:lnTo>
                  <a:lnTo>
                    <a:pt x="2034" y="424"/>
                  </a:lnTo>
                  <a:lnTo>
                    <a:pt x="2026" y="416"/>
                  </a:lnTo>
                  <a:lnTo>
                    <a:pt x="2012" y="386"/>
                  </a:lnTo>
                  <a:lnTo>
                    <a:pt x="1950" y="386"/>
                  </a:lnTo>
                  <a:lnTo>
                    <a:pt x="1919" y="393"/>
                  </a:lnTo>
                  <a:lnTo>
                    <a:pt x="1903" y="386"/>
                  </a:lnTo>
                  <a:lnTo>
                    <a:pt x="1911" y="378"/>
                  </a:lnTo>
                  <a:lnTo>
                    <a:pt x="1903" y="363"/>
                  </a:lnTo>
                  <a:lnTo>
                    <a:pt x="1888" y="371"/>
                  </a:lnTo>
                  <a:lnTo>
                    <a:pt x="1880" y="355"/>
                  </a:lnTo>
                  <a:lnTo>
                    <a:pt x="1864" y="355"/>
                  </a:lnTo>
                  <a:lnTo>
                    <a:pt x="1872" y="347"/>
                  </a:lnTo>
                  <a:lnTo>
                    <a:pt x="1880" y="347"/>
                  </a:lnTo>
                  <a:lnTo>
                    <a:pt x="1872" y="332"/>
                  </a:lnTo>
                  <a:lnTo>
                    <a:pt x="1872" y="324"/>
                  </a:lnTo>
                  <a:lnTo>
                    <a:pt x="1740" y="293"/>
                  </a:lnTo>
                  <a:lnTo>
                    <a:pt x="1740" y="301"/>
                  </a:lnTo>
                  <a:lnTo>
                    <a:pt x="1740" y="309"/>
                  </a:lnTo>
                  <a:lnTo>
                    <a:pt x="1725" y="340"/>
                  </a:lnTo>
                  <a:lnTo>
                    <a:pt x="1725" y="347"/>
                  </a:lnTo>
                  <a:lnTo>
                    <a:pt x="1717" y="355"/>
                  </a:lnTo>
                  <a:lnTo>
                    <a:pt x="1725" y="363"/>
                  </a:lnTo>
                  <a:lnTo>
                    <a:pt x="1717" y="363"/>
                  </a:lnTo>
                  <a:lnTo>
                    <a:pt x="1695" y="378"/>
                  </a:lnTo>
                  <a:lnTo>
                    <a:pt x="1656" y="355"/>
                  </a:lnTo>
                  <a:lnTo>
                    <a:pt x="1648" y="355"/>
                  </a:lnTo>
                  <a:lnTo>
                    <a:pt x="1648" y="371"/>
                  </a:lnTo>
                  <a:lnTo>
                    <a:pt x="1633" y="371"/>
                  </a:lnTo>
                  <a:lnTo>
                    <a:pt x="1617" y="340"/>
                  </a:lnTo>
                  <a:lnTo>
                    <a:pt x="1602" y="363"/>
                  </a:lnTo>
                  <a:lnTo>
                    <a:pt x="1602" y="378"/>
                  </a:lnTo>
                  <a:lnTo>
                    <a:pt x="1594" y="401"/>
                  </a:lnTo>
                  <a:lnTo>
                    <a:pt x="1586" y="393"/>
                  </a:lnTo>
                  <a:lnTo>
                    <a:pt x="1571" y="386"/>
                  </a:lnTo>
                  <a:lnTo>
                    <a:pt x="1563" y="355"/>
                  </a:lnTo>
                  <a:lnTo>
                    <a:pt x="1555" y="355"/>
                  </a:lnTo>
                  <a:lnTo>
                    <a:pt x="1555" y="347"/>
                  </a:lnTo>
                  <a:lnTo>
                    <a:pt x="1563" y="332"/>
                  </a:lnTo>
                  <a:lnTo>
                    <a:pt x="1571" y="316"/>
                  </a:lnTo>
                  <a:lnTo>
                    <a:pt x="1563" y="309"/>
                  </a:lnTo>
                  <a:lnTo>
                    <a:pt x="1563" y="285"/>
                  </a:lnTo>
                  <a:lnTo>
                    <a:pt x="1547" y="262"/>
                  </a:lnTo>
                  <a:lnTo>
                    <a:pt x="1524" y="262"/>
                  </a:lnTo>
                  <a:lnTo>
                    <a:pt x="1524" y="270"/>
                  </a:lnTo>
                  <a:lnTo>
                    <a:pt x="1477" y="247"/>
                  </a:lnTo>
                  <a:lnTo>
                    <a:pt x="1477" y="254"/>
                  </a:lnTo>
                  <a:lnTo>
                    <a:pt x="1470" y="247"/>
                  </a:lnTo>
                  <a:lnTo>
                    <a:pt x="1470" y="262"/>
                  </a:lnTo>
                  <a:lnTo>
                    <a:pt x="1470" y="278"/>
                  </a:lnTo>
                  <a:lnTo>
                    <a:pt x="1470" y="285"/>
                  </a:lnTo>
                  <a:lnTo>
                    <a:pt x="1439" y="293"/>
                  </a:lnTo>
                  <a:lnTo>
                    <a:pt x="1401" y="278"/>
                  </a:lnTo>
                  <a:lnTo>
                    <a:pt x="1401" y="262"/>
                  </a:lnTo>
                  <a:lnTo>
                    <a:pt x="1354" y="254"/>
                  </a:lnTo>
                  <a:lnTo>
                    <a:pt x="1323" y="262"/>
                  </a:lnTo>
                  <a:lnTo>
                    <a:pt x="1331" y="270"/>
                  </a:lnTo>
                  <a:lnTo>
                    <a:pt x="1323" y="278"/>
                  </a:lnTo>
                  <a:lnTo>
                    <a:pt x="1316" y="278"/>
                  </a:lnTo>
                  <a:lnTo>
                    <a:pt x="1323" y="270"/>
                  </a:lnTo>
                  <a:lnTo>
                    <a:pt x="1316" y="270"/>
                  </a:lnTo>
                  <a:lnTo>
                    <a:pt x="1316" y="254"/>
                  </a:lnTo>
                  <a:lnTo>
                    <a:pt x="1308" y="232"/>
                  </a:lnTo>
                  <a:lnTo>
                    <a:pt x="1308" y="247"/>
                  </a:lnTo>
                  <a:lnTo>
                    <a:pt x="1308" y="254"/>
                  </a:lnTo>
                  <a:lnTo>
                    <a:pt x="1284" y="247"/>
                  </a:lnTo>
                  <a:lnTo>
                    <a:pt x="1284" y="239"/>
                  </a:lnTo>
                  <a:lnTo>
                    <a:pt x="1292" y="232"/>
                  </a:lnTo>
                  <a:lnTo>
                    <a:pt x="1277" y="239"/>
                  </a:lnTo>
                  <a:lnTo>
                    <a:pt x="1269" y="232"/>
                  </a:lnTo>
                  <a:lnTo>
                    <a:pt x="1261" y="247"/>
                  </a:lnTo>
                  <a:lnTo>
                    <a:pt x="1261" y="254"/>
                  </a:lnTo>
                  <a:lnTo>
                    <a:pt x="1277" y="247"/>
                  </a:lnTo>
                  <a:lnTo>
                    <a:pt x="1284" y="254"/>
                  </a:lnTo>
                  <a:lnTo>
                    <a:pt x="1261" y="262"/>
                  </a:lnTo>
                  <a:lnTo>
                    <a:pt x="1253" y="262"/>
                  </a:lnTo>
                  <a:lnTo>
                    <a:pt x="1261" y="270"/>
                  </a:lnTo>
                  <a:lnTo>
                    <a:pt x="1253" y="270"/>
                  </a:lnTo>
                  <a:lnTo>
                    <a:pt x="1230" y="278"/>
                  </a:lnTo>
                  <a:lnTo>
                    <a:pt x="1215" y="278"/>
                  </a:lnTo>
                  <a:lnTo>
                    <a:pt x="1215" y="285"/>
                  </a:lnTo>
                  <a:lnTo>
                    <a:pt x="1215" y="293"/>
                  </a:lnTo>
                  <a:lnTo>
                    <a:pt x="1207" y="293"/>
                  </a:lnTo>
                  <a:lnTo>
                    <a:pt x="1199" y="293"/>
                  </a:lnTo>
                  <a:lnTo>
                    <a:pt x="1222" y="254"/>
                  </a:lnTo>
                  <a:lnTo>
                    <a:pt x="1238" y="254"/>
                  </a:lnTo>
                  <a:lnTo>
                    <a:pt x="1277" y="209"/>
                  </a:lnTo>
                  <a:lnTo>
                    <a:pt x="1292" y="201"/>
                  </a:lnTo>
                  <a:lnTo>
                    <a:pt x="1292" y="193"/>
                  </a:lnTo>
                  <a:lnTo>
                    <a:pt x="1308" y="185"/>
                  </a:lnTo>
                  <a:lnTo>
                    <a:pt x="1300" y="185"/>
                  </a:lnTo>
                  <a:lnTo>
                    <a:pt x="1316" y="178"/>
                  </a:lnTo>
                  <a:lnTo>
                    <a:pt x="1323" y="162"/>
                  </a:lnTo>
                  <a:lnTo>
                    <a:pt x="1323" y="154"/>
                  </a:lnTo>
                  <a:lnTo>
                    <a:pt x="1323" y="147"/>
                  </a:lnTo>
                  <a:lnTo>
                    <a:pt x="1316" y="147"/>
                  </a:lnTo>
                  <a:lnTo>
                    <a:pt x="1308" y="131"/>
                  </a:lnTo>
                  <a:lnTo>
                    <a:pt x="1323" y="147"/>
                  </a:lnTo>
                  <a:lnTo>
                    <a:pt x="1323" y="131"/>
                  </a:lnTo>
                  <a:lnTo>
                    <a:pt x="1323" y="123"/>
                  </a:lnTo>
                  <a:lnTo>
                    <a:pt x="1316" y="100"/>
                  </a:lnTo>
                  <a:lnTo>
                    <a:pt x="1308" y="116"/>
                  </a:lnTo>
                  <a:lnTo>
                    <a:pt x="1308" y="100"/>
                  </a:lnTo>
                  <a:lnTo>
                    <a:pt x="1284" y="70"/>
                  </a:lnTo>
                  <a:lnTo>
                    <a:pt x="1238" y="70"/>
                  </a:lnTo>
                  <a:lnTo>
                    <a:pt x="1230" y="85"/>
                  </a:lnTo>
                  <a:lnTo>
                    <a:pt x="1207" y="85"/>
                  </a:lnTo>
                  <a:lnTo>
                    <a:pt x="1222" y="70"/>
                  </a:lnTo>
                  <a:lnTo>
                    <a:pt x="1230" y="62"/>
                  </a:lnTo>
                  <a:lnTo>
                    <a:pt x="1222" y="55"/>
                  </a:lnTo>
                  <a:lnTo>
                    <a:pt x="1199" y="55"/>
                  </a:lnTo>
                  <a:lnTo>
                    <a:pt x="1199" y="47"/>
                  </a:lnTo>
                  <a:lnTo>
                    <a:pt x="1184" y="55"/>
                  </a:lnTo>
                  <a:lnTo>
                    <a:pt x="1207" y="31"/>
                  </a:lnTo>
                  <a:lnTo>
                    <a:pt x="1199" y="16"/>
                  </a:lnTo>
                  <a:lnTo>
                    <a:pt x="1176" y="0"/>
                  </a:lnTo>
                  <a:lnTo>
                    <a:pt x="1160" y="8"/>
                  </a:lnTo>
                  <a:lnTo>
                    <a:pt x="1137" y="47"/>
                  </a:lnTo>
                  <a:lnTo>
                    <a:pt x="1129" y="62"/>
                  </a:lnTo>
                  <a:lnTo>
                    <a:pt x="1137" y="78"/>
                  </a:lnTo>
                  <a:lnTo>
                    <a:pt x="1129" y="78"/>
                  </a:lnTo>
                  <a:lnTo>
                    <a:pt x="1129" y="85"/>
                  </a:lnTo>
                  <a:lnTo>
                    <a:pt x="1098" y="85"/>
                  </a:lnTo>
                  <a:lnTo>
                    <a:pt x="1114" y="100"/>
                  </a:lnTo>
                  <a:lnTo>
                    <a:pt x="1106" y="116"/>
                  </a:lnTo>
                  <a:lnTo>
                    <a:pt x="1106" y="108"/>
                  </a:lnTo>
                  <a:lnTo>
                    <a:pt x="1090" y="100"/>
                  </a:lnTo>
                  <a:lnTo>
                    <a:pt x="1076" y="116"/>
                  </a:lnTo>
                  <a:lnTo>
                    <a:pt x="1084" y="116"/>
                  </a:lnTo>
                  <a:lnTo>
                    <a:pt x="1060" y="123"/>
                  </a:lnTo>
                  <a:lnTo>
                    <a:pt x="1060" y="116"/>
                  </a:lnTo>
                  <a:lnTo>
                    <a:pt x="1053" y="123"/>
                  </a:lnTo>
                  <a:lnTo>
                    <a:pt x="1053" y="108"/>
                  </a:lnTo>
                  <a:lnTo>
                    <a:pt x="1006" y="116"/>
                  </a:lnTo>
                  <a:lnTo>
                    <a:pt x="1006" y="123"/>
                  </a:lnTo>
                  <a:lnTo>
                    <a:pt x="1014" y="123"/>
                  </a:lnTo>
                  <a:lnTo>
                    <a:pt x="952" y="147"/>
                  </a:lnTo>
                  <a:lnTo>
                    <a:pt x="928" y="170"/>
                  </a:lnTo>
                  <a:lnTo>
                    <a:pt x="913" y="170"/>
                  </a:lnTo>
                  <a:lnTo>
                    <a:pt x="928" y="178"/>
                  </a:lnTo>
                  <a:lnTo>
                    <a:pt x="921" y="178"/>
                  </a:lnTo>
                  <a:lnTo>
                    <a:pt x="913" y="201"/>
                  </a:lnTo>
                  <a:lnTo>
                    <a:pt x="897" y="185"/>
                  </a:lnTo>
                  <a:lnTo>
                    <a:pt x="897" y="201"/>
                  </a:lnTo>
                  <a:lnTo>
                    <a:pt x="913" y="201"/>
                  </a:lnTo>
                  <a:lnTo>
                    <a:pt x="897" y="217"/>
                  </a:lnTo>
                  <a:lnTo>
                    <a:pt x="913" y="224"/>
                  </a:lnTo>
                  <a:lnTo>
                    <a:pt x="913" y="232"/>
                  </a:lnTo>
                  <a:lnTo>
                    <a:pt x="913" y="239"/>
                  </a:lnTo>
                  <a:lnTo>
                    <a:pt x="828" y="254"/>
                  </a:lnTo>
                  <a:lnTo>
                    <a:pt x="820" y="262"/>
                  </a:lnTo>
                  <a:lnTo>
                    <a:pt x="812" y="270"/>
                  </a:lnTo>
                  <a:lnTo>
                    <a:pt x="820" y="278"/>
                  </a:lnTo>
                  <a:lnTo>
                    <a:pt x="812" y="278"/>
                  </a:lnTo>
                  <a:lnTo>
                    <a:pt x="828" y="293"/>
                  </a:lnTo>
                  <a:lnTo>
                    <a:pt x="820" y="301"/>
                  </a:lnTo>
                  <a:lnTo>
                    <a:pt x="828" y="316"/>
                  </a:lnTo>
                  <a:lnTo>
                    <a:pt x="843" y="324"/>
                  </a:lnTo>
                  <a:lnTo>
                    <a:pt x="843" y="332"/>
                  </a:lnTo>
                  <a:lnTo>
                    <a:pt x="843" y="340"/>
                  </a:lnTo>
                  <a:lnTo>
                    <a:pt x="866" y="347"/>
                  </a:lnTo>
                  <a:lnTo>
                    <a:pt x="866" y="355"/>
                  </a:lnTo>
                  <a:lnTo>
                    <a:pt x="859" y="378"/>
                  </a:lnTo>
                  <a:lnTo>
                    <a:pt x="866" y="401"/>
                  </a:lnTo>
                  <a:lnTo>
                    <a:pt x="866" y="416"/>
                  </a:lnTo>
                  <a:lnTo>
                    <a:pt x="859" y="416"/>
                  </a:lnTo>
                  <a:lnTo>
                    <a:pt x="859" y="432"/>
                  </a:lnTo>
                  <a:lnTo>
                    <a:pt x="843" y="416"/>
                  </a:lnTo>
                  <a:lnTo>
                    <a:pt x="843" y="401"/>
                  </a:lnTo>
                  <a:lnTo>
                    <a:pt x="843" y="378"/>
                  </a:lnTo>
                  <a:lnTo>
                    <a:pt x="859" y="371"/>
                  </a:lnTo>
                  <a:lnTo>
                    <a:pt x="859" y="355"/>
                  </a:lnTo>
                  <a:lnTo>
                    <a:pt x="835" y="355"/>
                  </a:lnTo>
                  <a:lnTo>
                    <a:pt x="820" y="340"/>
                  </a:lnTo>
                  <a:lnTo>
                    <a:pt x="797" y="324"/>
                  </a:lnTo>
                  <a:lnTo>
                    <a:pt x="774" y="332"/>
                  </a:lnTo>
                  <a:lnTo>
                    <a:pt x="774" y="340"/>
                  </a:lnTo>
                  <a:lnTo>
                    <a:pt x="781" y="340"/>
                  </a:lnTo>
                  <a:lnTo>
                    <a:pt x="767" y="355"/>
                  </a:lnTo>
                  <a:lnTo>
                    <a:pt x="759" y="355"/>
                  </a:lnTo>
                  <a:lnTo>
                    <a:pt x="759" y="340"/>
                  </a:lnTo>
                  <a:lnTo>
                    <a:pt x="751" y="347"/>
                  </a:lnTo>
                  <a:lnTo>
                    <a:pt x="751" y="363"/>
                  </a:lnTo>
                  <a:lnTo>
                    <a:pt x="774" y="371"/>
                  </a:lnTo>
                  <a:lnTo>
                    <a:pt x="781" y="371"/>
                  </a:lnTo>
                  <a:lnTo>
                    <a:pt x="789" y="386"/>
                  </a:lnTo>
                  <a:lnTo>
                    <a:pt x="743" y="371"/>
                  </a:lnTo>
                  <a:lnTo>
                    <a:pt x="735" y="371"/>
                  </a:lnTo>
                  <a:lnTo>
                    <a:pt x="743" y="363"/>
                  </a:lnTo>
                  <a:lnTo>
                    <a:pt x="743" y="355"/>
                  </a:lnTo>
                  <a:lnTo>
                    <a:pt x="735" y="340"/>
                  </a:lnTo>
                  <a:lnTo>
                    <a:pt x="743" y="324"/>
                  </a:lnTo>
                  <a:lnTo>
                    <a:pt x="743" y="316"/>
                  </a:lnTo>
                  <a:lnTo>
                    <a:pt x="743" y="309"/>
                  </a:lnTo>
                  <a:lnTo>
                    <a:pt x="735" y="293"/>
                  </a:lnTo>
                  <a:lnTo>
                    <a:pt x="728" y="301"/>
                  </a:lnTo>
                  <a:lnTo>
                    <a:pt x="735" y="324"/>
                  </a:lnTo>
                  <a:lnTo>
                    <a:pt x="712" y="347"/>
                  </a:lnTo>
                  <a:lnTo>
                    <a:pt x="704" y="363"/>
                  </a:lnTo>
                  <a:lnTo>
                    <a:pt x="720" y="401"/>
                  </a:lnTo>
                  <a:lnTo>
                    <a:pt x="712" y="440"/>
                  </a:lnTo>
                  <a:lnTo>
                    <a:pt x="720" y="455"/>
                  </a:lnTo>
                  <a:lnTo>
                    <a:pt x="712" y="471"/>
                  </a:lnTo>
                  <a:lnTo>
                    <a:pt x="735" y="471"/>
                  </a:lnTo>
                  <a:lnTo>
                    <a:pt x="751" y="463"/>
                  </a:lnTo>
                  <a:lnTo>
                    <a:pt x="774" y="478"/>
                  </a:lnTo>
                  <a:lnTo>
                    <a:pt x="781" y="509"/>
                  </a:lnTo>
                  <a:lnTo>
                    <a:pt x="774" y="509"/>
                  </a:lnTo>
                  <a:lnTo>
                    <a:pt x="774" y="525"/>
                  </a:lnTo>
                  <a:lnTo>
                    <a:pt x="789" y="533"/>
                  </a:lnTo>
                  <a:lnTo>
                    <a:pt x="774" y="533"/>
                  </a:lnTo>
                  <a:lnTo>
                    <a:pt x="767" y="525"/>
                  </a:lnTo>
                  <a:lnTo>
                    <a:pt x="774" y="509"/>
                  </a:lnTo>
                  <a:lnTo>
                    <a:pt x="767" y="509"/>
                  </a:lnTo>
                  <a:lnTo>
                    <a:pt x="767" y="494"/>
                  </a:lnTo>
                  <a:lnTo>
                    <a:pt x="759" y="486"/>
                  </a:lnTo>
                  <a:lnTo>
                    <a:pt x="759" y="478"/>
                  </a:lnTo>
                  <a:lnTo>
                    <a:pt x="728" y="486"/>
                  </a:lnTo>
                  <a:lnTo>
                    <a:pt x="720" y="502"/>
                  </a:lnTo>
                  <a:lnTo>
                    <a:pt x="728" y="517"/>
                  </a:lnTo>
                  <a:lnTo>
                    <a:pt x="728" y="533"/>
                  </a:lnTo>
                  <a:lnTo>
                    <a:pt x="720" y="540"/>
                  </a:lnTo>
                  <a:lnTo>
                    <a:pt x="712" y="563"/>
                  </a:lnTo>
                  <a:lnTo>
                    <a:pt x="697" y="570"/>
                  </a:lnTo>
                  <a:lnTo>
                    <a:pt x="689" y="586"/>
                  </a:lnTo>
                  <a:lnTo>
                    <a:pt x="658" y="578"/>
                  </a:lnTo>
                  <a:lnTo>
                    <a:pt x="658" y="570"/>
                  </a:lnTo>
                  <a:lnTo>
                    <a:pt x="658" y="563"/>
                  </a:lnTo>
                  <a:lnTo>
                    <a:pt x="666" y="570"/>
                  </a:lnTo>
                  <a:lnTo>
                    <a:pt x="689" y="555"/>
                  </a:lnTo>
                  <a:lnTo>
                    <a:pt x="681" y="547"/>
                  </a:lnTo>
                  <a:lnTo>
                    <a:pt x="689" y="547"/>
                  </a:lnTo>
                  <a:lnTo>
                    <a:pt x="697" y="533"/>
                  </a:lnTo>
                  <a:lnTo>
                    <a:pt x="704" y="533"/>
                  </a:lnTo>
                  <a:lnTo>
                    <a:pt x="704" y="509"/>
                  </a:lnTo>
                  <a:lnTo>
                    <a:pt x="712" y="502"/>
                  </a:lnTo>
                  <a:lnTo>
                    <a:pt x="712" y="494"/>
                  </a:lnTo>
                  <a:lnTo>
                    <a:pt x="697" y="478"/>
                  </a:lnTo>
                  <a:lnTo>
                    <a:pt x="697" y="440"/>
                  </a:lnTo>
                  <a:lnTo>
                    <a:pt x="697" y="416"/>
                  </a:lnTo>
                  <a:lnTo>
                    <a:pt x="697" y="393"/>
                  </a:lnTo>
                  <a:lnTo>
                    <a:pt x="697" y="378"/>
                  </a:lnTo>
                  <a:lnTo>
                    <a:pt x="681" y="363"/>
                  </a:lnTo>
                  <a:lnTo>
                    <a:pt x="697" y="332"/>
                  </a:lnTo>
                  <a:lnTo>
                    <a:pt x="697" y="301"/>
                  </a:lnTo>
                  <a:lnTo>
                    <a:pt x="650" y="293"/>
                  </a:lnTo>
                  <a:lnTo>
                    <a:pt x="642" y="309"/>
                  </a:lnTo>
                  <a:lnTo>
                    <a:pt x="635" y="347"/>
                  </a:lnTo>
                  <a:lnTo>
                    <a:pt x="611" y="371"/>
                  </a:lnTo>
                  <a:lnTo>
                    <a:pt x="604" y="386"/>
                  </a:lnTo>
                  <a:lnTo>
                    <a:pt x="611" y="386"/>
                  </a:lnTo>
                  <a:lnTo>
                    <a:pt x="604" y="393"/>
                  </a:lnTo>
                  <a:lnTo>
                    <a:pt x="619" y="401"/>
                  </a:lnTo>
                  <a:lnTo>
                    <a:pt x="611" y="416"/>
                  </a:lnTo>
                  <a:lnTo>
                    <a:pt x="619" y="432"/>
                  </a:lnTo>
                  <a:lnTo>
                    <a:pt x="611" y="432"/>
                  </a:lnTo>
                  <a:lnTo>
                    <a:pt x="611" y="447"/>
                  </a:lnTo>
                  <a:lnTo>
                    <a:pt x="627" y="455"/>
                  </a:lnTo>
                  <a:lnTo>
                    <a:pt x="627" y="463"/>
                  </a:lnTo>
                  <a:lnTo>
                    <a:pt x="635" y="478"/>
                  </a:lnTo>
                  <a:lnTo>
                    <a:pt x="642" y="478"/>
                  </a:lnTo>
                  <a:lnTo>
                    <a:pt x="635" y="509"/>
                  </a:lnTo>
                  <a:lnTo>
                    <a:pt x="611" y="486"/>
                  </a:lnTo>
                  <a:lnTo>
                    <a:pt x="565" y="455"/>
                  </a:lnTo>
                  <a:lnTo>
                    <a:pt x="526" y="440"/>
                  </a:lnTo>
                  <a:lnTo>
                    <a:pt x="510" y="447"/>
                  </a:lnTo>
                  <a:lnTo>
                    <a:pt x="518" y="471"/>
                  </a:lnTo>
                  <a:lnTo>
                    <a:pt x="518" y="478"/>
                  </a:lnTo>
                  <a:lnTo>
                    <a:pt x="503" y="486"/>
                  </a:lnTo>
                  <a:lnTo>
                    <a:pt x="503" y="502"/>
                  </a:lnTo>
                  <a:lnTo>
                    <a:pt x="495" y="502"/>
                  </a:lnTo>
                  <a:lnTo>
                    <a:pt x="495" y="486"/>
                  </a:lnTo>
                  <a:lnTo>
                    <a:pt x="487" y="478"/>
                  </a:lnTo>
                  <a:lnTo>
                    <a:pt x="465" y="494"/>
                  </a:lnTo>
                  <a:lnTo>
                    <a:pt x="434" y="494"/>
                  </a:lnTo>
                  <a:lnTo>
                    <a:pt x="426" y="509"/>
                  </a:lnTo>
                  <a:lnTo>
                    <a:pt x="411" y="502"/>
                  </a:lnTo>
                  <a:lnTo>
                    <a:pt x="411" y="494"/>
                  </a:lnTo>
                  <a:lnTo>
                    <a:pt x="418" y="486"/>
                  </a:lnTo>
                  <a:lnTo>
                    <a:pt x="411" y="486"/>
                  </a:lnTo>
                  <a:lnTo>
                    <a:pt x="418" y="478"/>
                  </a:lnTo>
                  <a:lnTo>
                    <a:pt x="403" y="478"/>
                  </a:lnTo>
                  <a:lnTo>
                    <a:pt x="403" y="486"/>
                  </a:lnTo>
                  <a:lnTo>
                    <a:pt x="403" y="494"/>
                  </a:lnTo>
                  <a:lnTo>
                    <a:pt x="395" y="486"/>
                  </a:lnTo>
                  <a:lnTo>
                    <a:pt x="387" y="494"/>
                  </a:lnTo>
                  <a:lnTo>
                    <a:pt x="395" y="494"/>
                  </a:lnTo>
                  <a:lnTo>
                    <a:pt x="387" y="502"/>
                  </a:lnTo>
                  <a:lnTo>
                    <a:pt x="387" y="494"/>
                  </a:lnTo>
                  <a:lnTo>
                    <a:pt x="380" y="502"/>
                  </a:lnTo>
                  <a:lnTo>
                    <a:pt x="325" y="533"/>
                  </a:lnTo>
                  <a:lnTo>
                    <a:pt x="317" y="547"/>
                  </a:lnTo>
                  <a:lnTo>
                    <a:pt x="317" y="555"/>
                  </a:lnTo>
                  <a:lnTo>
                    <a:pt x="302" y="570"/>
                  </a:lnTo>
                  <a:lnTo>
                    <a:pt x="302" y="563"/>
                  </a:lnTo>
                  <a:lnTo>
                    <a:pt x="294" y="563"/>
                  </a:lnTo>
                  <a:lnTo>
                    <a:pt x="279" y="540"/>
                  </a:lnTo>
                  <a:lnTo>
                    <a:pt x="279" y="533"/>
                  </a:lnTo>
                  <a:lnTo>
                    <a:pt x="302" y="525"/>
                  </a:lnTo>
                  <a:lnTo>
                    <a:pt x="294" y="509"/>
                  </a:lnTo>
                  <a:lnTo>
                    <a:pt x="286" y="502"/>
                  </a:lnTo>
                  <a:lnTo>
                    <a:pt x="248" y="486"/>
                  </a:lnTo>
                  <a:lnTo>
                    <a:pt x="263" y="502"/>
                  </a:lnTo>
                  <a:lnTo>
                    <a:pt x="263" y="525"/>
                  </a:lnTo>
                  <a:lnTo>
                    <a:pt x="255" y="547"/>
                  </a:lnTo>
                  <a:lnTo>
                    <a:pt x="271" y="555"/>
                  </a:lnTo>
                  <a:lnTo>
                    <a:pt x="263" y="586"/>
                  </a:lnTo>
                  <a:lnTo>
                    <a:pt x="263" y="601"/>
                  </a:lnTo>
                  <a:lnTo>
                    <a:pt x="255" y="586"/>
                  </a:lnTo>
                  <a:lnTo>
                    <a:pt x="255" y="594"/>
                  </a:lnTo>
                  <a:lnTo>
                    <a:pt x="255" y="586"/>
                  </a:lnTo>
                  <a:lnTo>
                    <a:pt x="232" y="578"/>
                  </a:lnTo>
                  <a:lnTo>
                    <a:pt x="224" y="594"/>
                  </a:lnTo>
                  <a:lnTo>
                    <a:pt x="201" y="609"/>
                  </a:lnTo>
                  <a:lnTo>
                    <a:pt x="201" y="617"/>
                  </a:lnTo>
                  <a:lnTo>
                    <a:pt x="217" y="648"/>
                  </a:lnTo>
                  <a:lnTo>
                    <a:pt x="178" y="640"/>
                  </a:lnTo>
                  <a:lnTo>
                    <a:pt x="170" y="648"/>
                  </a:lnTo>
                  <a:lnTo>
                    <a:pt x="170" y="640"/>
                  </a:lnTo>
                  <a:lnTo>
                    <a:pt x="178" y="640"/>
                  </a:lnTo>
                  <a:lnTo>
                    <a:pt x="155" y="625"/>
                  </a:lnTo>
                  <a:lnTo>
                    <a:pt x="148" y="633"/>
                  </a:lnTo>
                  <a:lnTo>
                    <a:pt x="148" y="640"/>
                  </a:lnTo>
                  <a:lnTo>
                    <a:pt x="162" y="656"/>
                  </a:lnTo>
                  <a:lnTo>
                    <a:pt x="170" y="648"/>
                  </a:lnTo>
                  <a:lnTo>
                    <a:pt x="170" y="671"/>
                  </a:lnTo>
                  <a:lnTo>
                    <a:pt x="162" y="671"/>
                  </a:lnTo>
                  <a:lnTo>
                    <a:pt x="140" y="664"/>
                  </a:lnTo>
                  <a:lnTo>
                    <a:pt x="132" y="656"/>
                  </a:lnTo>
                  <a:lnTo>
                    <a:pt x="117" y="648"/>
                  </a:lnTo>
                  <a:lnTo>
                    <a:pt x="124" y="648"/>
                  </a:lnTo>
                  <a:lnTo>
                    <a:pt x="124" y="633"/>
                  </a:lnTo>
                  <a:lnTo>
                    <a:pt x="117" y="617"/>
                  </a:lnTo>
                  <a:lnTo>
                    <a:pt x="124" y="601"/>
                  </a:lnTo>
                  <a:lnTo>
                    <a:pt x="78" y="555"/>
                  </a:lnTo>
                  <a:lnTo>
                    <a:pt x="86" y="547"/>
                  </a:lnTo>
                  <a:lnTo>
                    <a:pt x="101" y="563"/>
                  </a:lnTo>
                  <a:lnTo>
                    <a:pt x="117" y="570"/>
                  </a:lnTo>
                  <a:lnTo>
                    <a:pt x="186" y="594"/>
                  </a:lnTo>
                  <a:lnTo>
                    <a:pt x="201" y="586"/>
                  </a:lnTo>
                  <a:lnTo>
                    <a:pt x="217" y="563"/>
                  </a:lnTo>
                  <a:lnTo>
                    <a:pt x="224" y="547"/>
                  </a:lnTo>
                  <a:lnTo>
                    <a:pt x="217" y="547"/>
                  </a:lnTo>
                  <a:lnTo>
                    <a:pt x="217" y="533"/>
                  </a:lnTo>
                  <a:lnTo>
                    <a:pt x="201" y="517"/>
                  </a:lnTo>
                  <a:lnTo>
                    <a:pt x="178" y="509"/>
                  </a:lnTo>
                  <a:lnTo>
                    <a:pt x="140" y="471"/>
                  </a:lnTo>
                  <a:lnTo>
                    <a:pt x="101" y="463"/>
                  </a:lnTo>
                  <a:lnTo>
                    <a:pt x="93" y="455"/>
                  </a:lnTo>
                  <a:lnTo>
                    <a:pt x="93" y="463"/>
                  </a:lnTo>
                  <a:lnTo>
                    <a:pt x="93" y="455"/>
                  </a:lnTo>
                  <a:lnTo>
                    <a:pt x="78" y="455"/>
                  </a:lnTo>
                  <a:lnTo>
                    <a:pt x="78" y="447"/>
                  </a:lnTo>
                  <a:lnTo>
                    <a:pt x="93" y="447"/>
                  </a:lnTo>
                  <a:lnTo>
                    <a:pt x="78" y="432"/>
                  </a:lnTo>
                  <a:lnTo>
                    <a:pt x="78" y="440"/>
                  </a:lnTo>
                  <a:lnTo>
                    <a:pt x="70" y="447"/>
                  </a:lnTo>
                  <a:lnTo>
                    <a:pt x="62" y="440"/>
                  </a:lnTo>
                  <a:lnTo>
                    <a:pt x="62" y="447"/>
                  </a:lnTo>
                  <a:lnTo>
                    <a:pt x="55" y="447"/>
                  </a:lnTo>
                  <a:lnTo>
                    <a:pt x="47" y="455"/>
                  </a:lnTo>
                  <a:lnTo>
                    <a:pt x="31" y="471"/>
                  </a:lnTo>
                  <a:lnTo>
                    <a:pt x="24" y="478"/>
                  </a:lnTo>
                  <a:lnTo>
                    <a:pt x="31" y="478"/>
                  </a:lnTo>
                  <a:lnTo>
                    <a:pt x="24" y="502"/>
                  </a:lnTo>
                  <a:lnTo>
                    <a:pt x="39" y="509"/>
                  </a:lnTo>
                  <a:lnTo>
                    <a:pt x="47" y="533"/>
                  </a:lnTo>
                  <a:lnTo>
                    <a:pt x="39" y="555"/>
                  </a:lnTo>
                  <a:lnTo>
                    <a:pt x="47" y="601"/>
                  </a:lnTo>
                  <a:lnTo>
                    <a:pt x="47" y="617"/>
                  </a:lnTo>
                  <a:lnTo>
                    <a:pt x="47" y="633"/>
                  </a:lnTo>
                  <a:lnTo>
                    <a:pt x="47" y="640"/>
                  </a:lnTo>
                  <a:lnTo>
                    <a:pt x="47" y="648"/>
                  </a:lnTo>
                  <a:lnTo>
                    <a:pt x="55" y="656"/>
                  </a:lnTo>
                  <a:lnTo>
                    <a:pt x="55" y="679"/>
                  </a:lnTo>
                  <a:lnTo>
                    <a:pt x="62" y="687"/>
                  </a:lnTo>
                  <a:lnTo>
                    <a:pt x="70" y="695"/>
                  </a:lnTo>
                  <a:lnTo>
                    <a:pt x="70" y="709"/>
                  </a:lnTo>
                  <a:lnTo>
                    <a:pt x="47" y="740"/>
                  </a:lnTo>
                  <a:lnTo>
                    <a:pt x="8" y="779"/>
                  </a:lnTo>
                  <a:lnTo>
                    <a:pt x="24" y="771"/>
                  </a:lnTo>
                  <a:lnTo>
                    <a:pt x="24" y="779"/>
                  </a:lnTo>
                  <a:lnTo>
                    <a:pt x="24" y="787"/>
                  </a:lnTo>
                  <a:lnTo>
                    <a:pt x="47" y="787"/>
                  </a:lnTo>
                  <a:lnTo>
                    <a:pt x="55" y="794"/>
                  </a:lnTo>
                  <a:lnTo>
                    <a:pt x="31" y="794"/>
                  </a:lnTo>
                  <a:lnTo>
                    <a:pt x="24" y="802"/>
                  </a:lnTo>
                  <a:lnTo>
                    <a:pt x="24" y="818"/>
                  </a:lnTo>
                  <a:lnTo>
                    <a:pt x="16" y="826"/>
                  </a:lnTo>
                  <a:lnTo>
                    <a:pt x="0" y="826"/>
                  </a:lnTo>
                  <a:lnTo>
                    <a:pt x="8" y="841"/>
                  </a:lnTo>
                  <a:lnTo>
                    <a:pt x="8" y="849"/>
                  </a:lnTo>
                  <a:lnTo>
                    <a:pt x="16" y="857"/>
                  </a:lnTo>
                  <a:lnTo>
                    <a:pt x="8" y="863"/>
                  </a:lnTo>
                  <a:lnTo>
                    <a:pt x="16" y="871"/>
                  </a:lnTo>
                  <a:lnTo>
                    <a:pt x="16" y="887"/>
                  </a:lnTo>
                  <a:lnTo>
                    <a:pt x="24" y="894"/>
                  </a:lnTo>
                  <a:lnTo>
                    <a:pt x="24" y="902"/>
                  </a:lnTo>
                  <a:lnTo>
                    <a:pt x="24" y="910"/>
                  </a:lnTo>
                  <a:lnTo>
                    <a:pt x="39" y="910"/>
                  </a:lnTo>
                  <a:lnTo>
                    <a:pt x="39" y="918"/>
                  </a:lnTo>
                  <a:lnTo>
                    <a:pt x="55" y="910"/>
                  </a:lnTo>
                  <a:lnTo>
                    <a:pt x="62" y="918"/>
                  </a:lnTo>
                  <a:lnTo>
                    <a:pt x="62" y="925"/>
                  </a:lnTo>
                  <a:lnTo>
                    <a:pt x="62" y="933"/>
                  </a:lnTo>
                  <a:lnTo>
                    <a:pt x="62" y="941"/>
                  </a:lnTo>
                  <a:lnTo>
                    <a:pt x="70" y="956"/>
                  </a:lnTo>
                  <a:lnTo>
                    <a:pt x="78" y="964"/>
                  </a:lnTo>
                  <a:lnTo>
                    <a:pt x="86" y="964"/>
                  </a:lnTo>
                  <a:lnTo>
                    <a:pt x="86" y="972"/>
                  </a:lnTo>
                  <a:lnTo>
                    <a:pt x="93" y="972"/>
                  </a:lnTo>
                  <a:lnTo>
                    <a:pt x="93" y="980"/>
                  </a:lnTo>
                  <a:lnTo>
                    <a:pt x="86" y="987"/>
                  </a:lnTo>
                  <a:lnTo>
                    <a:pt x="70" y="980"/>
                  </a:lnTo>
                  <a:lnTo>
                    <a:pt x="70" y="987"/>
                  </a:lnTo>
                  <a:lnTo>
                    <a:pt x="78" y="1011"/>
                  </a:lnTo>
                  <a:lnTo>
                    <a:pt x="86" y="1003"/>
                  </a:lnTo>
                  <a:lnTo>
                    <a:pt x="109" y="1003"/>
                  </a:lnTo>
                  <a:lnTo>
                    <a:pt x="117" y="1018"/>
                  </a:lnTo>
                  <a:lnTo>
                    <a:pt x="117" y="1025"/>
                  </a:lnTo>
                  <a:lnTo>
                    <a:pt x="124" y="1033"/>
                  </a:lnTo>
                  <a:lnTo>
                    <a:pt x="132" y="1033"/>
                  </a:lnTo>
                  <a:lnTo>
                    <a:pt x="132" y="1049"/>
                  </a:lnTo>
                  <a:lnTo>
                    <a:pt x="148" y="1049"/>
                  </a:lnTo>
                  <a:lnTo>
                    <a:pt x="148" y="1056"/>
                  </a:lnTo>
                  <a:lnTo>
                    <a:pt x="162" y="1049"/>
                  </a:lnTo>
                  <a:lnTo>
                    <a:pt x="170" y="1064"/>
                  </a:lnTo>
                  <a:lnTo>
                    <a:pt x="178" y="1056"/>
                  </a:lnTo>
                  <a:lnTo>
                    <a:pt x="186" y="1064"/>
                  </a:lnTo>
                  <a:lnTo>
                    <a:pt x="201" y="1072"/>
                  </a:lnTo>
                  <a:lnTo>
                    <a:pt x="201" y="1080"/>
                  </a:lnTo>
                  <a:lnTo>
                    <a:pt x="201" y="1087"/>
                  </a:lnTo>
                  <a:lnTo>
                    <a:pt x="201" y="1095"/>
                  </a:lnTo>
                  <a:lnTo>
                    <a:pt x="201" y="1103"/>
                  </a:lnTo>
                  <a:lnTo>
                    <a:pt x="201" y="1111"/>
                  </a:lnTo>
                  <a:lnTo>
                    <a:pt x="186" y="1111"/>
                  </a:lnTo>
                  <a:lnTo>
                    <a:pt x="178" y="1111"/>
                  </a:lnTo>
                  <a:lnTo>
                    <a:pt x="178" y="1118"/>
                  </a:lnTo>
                  <a:lnTo>
                    <a:pt x="178" y="1126"/>
                  </a:lnTo>
                  <a:lnTo>
                    <a:pt x="186" y="1126"/>
                  </a:lnTo>
                  <a:lnTo>
                    <a:pt x="193" y="1126"/>
                  </a:lnTo>
                  <a:lnTo>
                    <a:pt x="178" y="1134"/>
                  </a:lnTo>
                  <a:lnTo>
                    <a:pt x="170" y="1134"/>
                  </a:lnTo>
                  <a:lnTo>
                    <a:pt x="162" y="1142"/>
                  </a:lnTo>
                  <a:lnTo>
                    <a:pt x="178" y="1149"/>
                  </a:lnTo>
                  <a:lnTo>
                    <a:pt x="170" y="1149"/>
                  </a:lnTo>
                  <a:lnTo>
                    <a:pt x="162" y="1165"/>
                  </a:lnTo>
                  <a:lnTo>
                    <a:pt x="155" y="1165"/>
                  </a:lnTo>
                  <a:lnTo>
                    <a:pt x="148" y="1172"/>
                  </a:lnTo>
                  <a:lnTo>
                    <a:pt x="162" y="1179"/>
                  </a:lnTo>
                  <a:lnTo>
                    <a:pt x="178" y="1187"/>
                  </a:lnTo>
                  <a:lnTo>
                    <a:pt x="201" y="1203"/>
                  </a:lnTo>
                  <a:lnTo>
                    <a:pt x="209" y="1203"/>
                  </a:lnTo>
                  <a:lnTo>
                    <a:pt x="224" y="1211"/>
                  </a:lnTo>
                  <a:lnTo>
                    <a:pt x="248" y="1211"/>
                  </a:lnTo>
                  <a:lnTo>
                    <a:pt x="263" y="1226"/>
                  </a:lnTo>
                  <a:lnTo>
                    <a:pt x="271" y="1218"/>
                  </a:lnTo>
                  <a:lnTo>
                    <a:pt x="279" y="1218"/>
                  </a:lnTo>
                  <a:lnTo>
                    <a:pt x="286" y="1226"/>
                  </a:lnTo>
                  <a:lnTo>
                    <a:pt x="286" y="1234"/>
                  </a:lnTo>
                  <a:lnTo>
                    <a:pt x="302" y="1234"/>
                  </a:lnTo>
                  <a:lnTo>
                    <a:pt x="310" y="1242"/>
                  </a:lnTo>
                  <a:lnTo>
                    <a:pt x="310" y="1249"/>
                  </a:lnTo>
                  <a:lnTo>
                    <a:pt x="325" y="1249"/>
                  </a:lnTo>
                  <a:lnTo>
                    <a:pt x="333" y="1242"/>
                  </a:lnTo>
                  <a:lnTo>
                    <a:pt x="325" y="1234"/>
                  </a:lnTo>
                  <a:lnTo>
                    <a:pt x="317" y="1211"/>
                  </a:lnTo>
                  <a:lnTo>
                    <a:pt x="317" y="1195"/>
                  </a:lnTo>
                  <a:lnTo>
                    <a:pt x="317" y="1203"/>
                  </a:lnTo>
                  <a:lnTo>
                    <a:pt x="310" y="1187"/>
                  </a:lnTo>
                  <a:lnTo>
                    <a:pt x="302" y="1179"/>
                  </a:lnTo>
                  <a:lnTo>
                    <a:pt x="310" y="1165"/>
                  </a:lnTo>
                  <a:lnTo>
                    <a:pt x="310" y="1157"/>
                  </a:lnTo>
                  <a:lnTo>
                    <a:pt x="317" y="1157"/>
                  </a:lnTo>
                  <a:lnTo>
                    <a:pt x="317" y="1149"/>
                  </a:lnTo>
                  <a:lnTo>
                    <a:pt x="317" y="1142"/>
                  </a:lnTo>
                  <a:lnTo>
                    <a:pt x="317" y="1149"/>
                  </a:lnTo>
                  <a:lnTo>
                    <a:pt x="325" y="1157"/>
                  </a:lnTo>
                  <a:lnTo>
                    <a:pt x="333" y="1149"/>
                  </a:lnTo>
                  <a:lnTo>
                    <a:pt x="341" y="1142"/>
                  </a:lnTo>
                  <a:lnTo>
                    <a:pt x="333" y="1142"/>
                  </a:lnTo>
                  <a:lnTo>
                    <a:pt x="333" y="1134"/>
                  </a:lnTo>
                  <a:lnTo>
                    <a:pt x="341" y="1134"/>
                  </a:lnTo>
                  <a:lnTo>
                    <a:pt x="333" y="1118"/>
                  </a:lnTo>
                  <a:lnTo>
                    <a:pt x="325" y="1111"/>
                  </a:lnTo>
                  <a:lnTo>
                    <a:pt x="317" y="1111"/>
                  </a:lnTo>
                  <a:lnTo>
                    <a:pt x="310" y="1111"/>
                  </a:lnTo>
                  <a:lnTo>
                    <a:pt x="310" y="1103"/>
                  </a:lnTo>
                  <a:lnTo>
                    <a:pt x="302" y="1095"/>
                  </a:lnTo>
                  <a:lnTo>
                    <a:pt x="302" y="1087"/>
                  </a:lnTo>
                  <a:lnTo>
                    <a:pt x="310" y="1080"/>
                  </a:lnTo>
                  <a:lnTo>
                    <a:pt x="310" y="1064"/>
                  </a:lnTo>
                  <a:lnTo>
                    <a:pt x="317" y="1056"/>
                  </a:lnTo>
                  <a:lnTo>
                    <a:pt x="317" y="1049"/>
                  </a:lnTo>
                  <a:lnTo>
                    <a:pt x="333" y="1064"/>
                  </a:lnTo>
                  <a:lnTo>
                    <a:pt x="341" y="1064"/>
                  </a:lnTo>
                  <a:lnTo>
                    <a:pt x="333" y="1049"/>
                  </a:lnTo>
                  <a:lnTo>
                    <a:pt x="341" y="1041"/>
                  </a:lnTo>
                  <a:lnTo>
                    <a:pt x="348" y="1033"/>
                  </a:lnTo>
                  <a:lnTo>
                    <a:pt x="356" y="1033"/>
                  </a:lnTo>
                  <a:lnTo>
                    <a:pt x="364" y="1018"/>
                  </a:lnTo>
                  <a:lnTo>
                    <a:pt x="372" y="1018"/>
                  </a:lnTo>
                  <a:lnTo>
                    <a:pt x="372" y="1025"/>
                  </a:lnTo>
                  <a:lnTo>
                    <a:pt x="380" y="1025"/>
                  </a:lnTo>
                  <a:lnTo>
                    <a:pt x="387" y="1018"/>
                  </a:lnTo>
                  <a:lnTo>
                    <a:pt x="395" y="1025"/>
                  </a:lnTo>
                  <a:lnTo>
                    <a:pt x="411" y="1025"/>
                  </a:lnTo>
                  <a:lnTo>
                    <a:pt x="426" y="1041"/>
                  </a:lnTo>
                  <a:lnTo>
                    <a:pt x="426" y="1049"/>
                  </a:lnTo>
                  <a:lnTo>
                    <a:pt x="426" y="1033"/>
                  </a:lnTo>
                  <a:lnTo>
                    <a:pt x="434" y="1041"/>
                  </a:lnTo>
                  <a:lnTo>
                    <a:pt x="442" y="1049"/>
                  </a:lnTo>
                  <a:lnTo>
                    <a:pt x="449" y="1041"/>
                  </a:lnTo>
                  <a:lnTo>
                    <a:pt x="457" y="1041"/>
                  </a:lnTo>
                  <a:lnTo>
                    <a:pt x="457" y="1033"/>
                  </a:lnTo>
                  <a:lnTo>
                    <a:pt x="465" y="1033"/>
                  </a:lnTo>
                  <a:lnTo>
                    <a:pt x="472" y="1041"/>
                  </a:lnTo>
                  <a:lnTo>
                    <a:pt x="472" y="1033"/>
                  </a:lnTo>
                  <a:lnTo>
                    <a:pt x="479" y="1033"/>
                  </a:lnTo>
                  <a:lnTo>
                    <a:pt x="487" y="1033"/>
                  </a:lnTo>
                  <a:lnTo>
                    <a:pt x="487" y="1049"/>
                  </a:lnTo>
                  <a:lnTo>
                    <a:pt x="495" y="1049"/>
                  </a:lnTo>
                  <a:lnTo>
                    <a:pt x="503" y="1049"/>
                  </a:lnTo>
                  <a:lnTo>
                    <a:pt x="510" y="1041"/>
                  </a:lnTo>
                  <a:lnTo>
                    <a:pt x="518" y="1049"/>
                  </a:lnTo>
                  <a:lnTo>
                    <a:pt x="526" y="1041"/>
                  </a:lnTo>
                  <a:lnTo>
                    <a:pt x="534" y="1025"/>
                  </a:lnTo>
                  <a:lnTo>
                    <a:pt x="518" y="1025"/>
                  </a:lnTo>
                  <a:lnTo>
                    <a:pt x="510" y="1018"/>
                  </a:lnTo>
                  <a:lnTo>
                    <a:pt x="510" y="1011"/>
                  </a:lnTo>
                  <a:lnTo>
                    <a:pt x="518" y="1003"/>
                  </a:lnTo>
                  <a:lnTo>
                    <a:pt x="526" y="1003"/>
                  </a:lnTo>
                  <a:lnTo>
                    <a:pt x="518" y="995"/>
                  </a:lnTo>
                  <a:lnTo>
                    <a:pt x="526" y="987"/>
                  </a:lnTo>
                  <a:lnTo>
                    <a:pt x="534" y="987"/>
                  </a:lnTo>
                  <a:lnTo>
                    <a:pt x="541" y="987"/>
                  </a:lnTo>
                  <a:lnTo>
                    <a:pt x="534" y="980"/>
                  </a:lnTo>
                  <a:lnTo>
                    <a:pt x="526" y="980"/>
                  </a:lnTo>
                  <a:lnTo>
                    <a:pt x="534" y="972"/>
                  </a:lnTo>
                  <a:lnTo>
                    <a:pt x="526" y="972"/>
                  </a:lnTo>
                  <a:lnTo>
                    <a:pt x="526" y="964"/>
                  </a:lnTo>
                  <a:lnTo>
                    <a:pt x="518" y="964"/>
                  </a:lnTo>
                  <a:lnTo>
                    <a:pt x="526" y="964"/>
                  </a:lnTo>
                  <a:lnTo>
                    <a:pt x="534" y="964"/>
                  </a:lnTo>
                  <a:lnTo>
                    <a:pt x="541" y="964"/>
                  </a:lnTo>
                  <a:lnTo>
                    <a:pt x="549" y="964"/>
                  </a:lnTo>
                  <a:lnTo>
                    <a:pt x="557" y="964"/>
                  </a:lnTo>
                  <a:lnTo>
                    <a:pt x="565" y="956"/>
                  </a:lnTo>
                  <a:lnTo>
                    <a:pt x="573" y="956"/>
                  </a:lnTo>
                  <a:lnTo>
                    <a:pt x="588" y="956"/>
                  </a:lnTo>
                  <a:lnTo>
                    <a:pt x="588" y="949"/>
                  </a:lnTo>
                  <a:lnTo>
                    <a:pt x="596" y="949"/>
                  </a:lnTo>
                  <a:lnTo>
                    <a:pt x="635" y="941"/>
                  </a:lnTo>
                  <a:lnTo>
                    <a:pt x="635" y="933"/>
                  </a:lnTo>
                  <a:lnTo>
                    <a:pt x="642" y="925"/>
                  </a:lnTo>
                  <a:lnTo>
                    <a:pt x="658" y="925"/>
                  </a:lnTo>
                  <a:lnTo>
                    <a:pt x="666" y="933"/>
                  </a:lnTo>
                  <a:lnTo>
                    <a:pt x="673" y="925"/>
                  </a:lnTo>
                  <a:lnTo>
                    <a:pt x="673" y="933"/>
                  </a:lnTo>
                  <a:lnTo>
                    <a:pt x="673" y="941"/>
                  </a:lnTo>
                  <a:lnTo>
                    <a:pt x="681" y="949"/>
                  </a:lnTo>
                  <a:lnTo>
                    <a:pt x="673" y="956"/>
                  </a:lnTo>
                  <a:lnTo>
                    <a:pt x="681" y="956"/>
                  </a:lnTo>
                  <a:lnTo>
                    <a:pt x="689" y="956"/>
                  </a:lnTo>
                  <a:lnTo>
                    <a:pt x="697" y="956"/>
                  </a:lnTo>
                  <a:lnTo>
                    <a:pt x="697" y="964"/>
                  </a:lnTo>
                  <a:lnTo>
                    <a:pt x="697" y="956"/>
                  </a:lnTo>
                  <a:lnTo>
                    <a:pt x="712" y="964"/>
                  </a:lnTo>
                  <a:lnTo>
                    <a:pt x="720" y="964"/>
                  </a:lnTo>
                  <a:lnTo>
                    <a:pt x="712" y="964"/>
                  </a:lnTo>
                  <a:lnTo>
                    <a:pt x="712" y="972"/>
                  </a:lnTo>
                  <a:lnTo>
                    <a:pt x="712" y="980"/>
                  </a:lnTo>
                  <a:lnTo>
                    <a:pt x="720" y="972"/>
                  </a:lnTo>
                  <a:lnTo>
                    <a:pt x="728" y="972"/>
                  </a:lnTo>
                  <a:lnTo>
                    <a:pt x="735" y="964"/>
                  </a:lnTo>
                  <a:lnTo>
                    <a:pt x="743" y="956"/>
                  </a:lnTo>
                  <a:lnTo>
                    <a:pt x="751" y="956"/>
                  </a:lnTo>
                  <a:lnTo>
                    <a:pt x="767" y="949"/>
                  </a:lnTo>
                  <a:lnTo>
                    <a:pt x="767" y="956"/>
                  </a:lnTo>
                  <a:lnTo>
                    <a:pt x="759" y="956"/>
                  </a:lnTo>
                  <a:lnTo>
                    <a:pt x="759" y="964"/>
                  </a:lnTo>
                  <a:lnTo>
                    <a:pt x="781" y="980"/>
                  </a:lnTo>
                  <a:lnTo>
                    <a:pt x="812" y="1041"/>
                  </a:lnTo>
                  <a:lnTo>
                    <a:pt x="820" y="1041"/>
                  </a:lnTo>
                  <a:lnTo>
                    <a:pt x="820" y="1033"/>
                  </a:lnTo>
                  <a:lnTo>
                    <a:pt x="828" y="1033"/>
                  </a:lnTo>
                  <a:lnTo>
                    <a:pt x="828" y="1041"/>
                  </a:lnTo>
                  <a:lnTo>
                    <a:pt x="835" y="1041"/>
                  </a:lnTo>
                  <a:lnTo>
                    <a:pt x="851" y="1041"/>
                  </a:lnTo>
                  <a:lnTo>
                    <a:pt x="859" y="1041"/>
                  </a:lnTo>
                  <a:lnTo>
                    <a:pt x="859" y="1033"/>
                  </a:lnTo>
                  <a:lnTo>
                    <a:pt x="866" y="1041"/>
                  </a:lnTo>
                  <a:lnTo>
                    <a:pt x="874" y="1049"/>
                  </a:lnTo>
                  <a:lnTo>
                    <a:pt x="874" y="1056"/>
                  </a:lnTo>
                  <a:lnTo>
                    <a:pt x="882" y="1056"/>
                  </a:lnTo>
                  <a:lnTo>
                    <a:pt x="890" y="1064"/>
                  </a:lnTo>
                  <a:lnTo>
                    <a:pt x="890" y="1072"/>
                  </a:lnTo>
                  <a:lnTo>
                    <a:pt x="905" y="1072"/>
                  </a:lnTo>
                  <a:lnTo>
                    <a:pt x="913" y="1072"/>
                  </a:lnTo>
                  <a:lnTo>
                    <a:pt x="913" y="1064"/>
                  </a:lnTo>
                  <a:lnTo>
                    <a:pt x="921" y="1080"/>
                  </a:lnTo>
                  <a:lnTo>
                    <a:pt x="913" y="1087"/>
                  </a:lnTo>
                  <a:lnTo>
                    <a:pt x="921" y="1087"/>
                  </a:lnTo>
                  <a:lnTo>
                    <a:pt x="928" y="1087"/>
                  </a:lnTo>
                  <a:lnTo>
                    <a:pt x="936" y="1072"/>
                  </a:lnTo>
                  <a:lnTo>
                    <a:pt x="975" y="1056"/>
                  </a:lnTo>
                  <a:lnTo>
                    <a:pt x="991" y="1049"/>
                  </a:lnTo>
                  <a:lnTo>
                    <a:pt x="1029" y="1049"/>
                  </a:lnTo>
                  <a:lnTo>
                    <a:pt x="1037" y="1064"/>
                  </a:lnTo>
                  <a:lnTo>
                    <a:pt x="1084" y="1064"/>
                  </a:lnTo>
                  <a:lnTo>
                    <a:pt x="1084" y="1056"/>
                  </a:lnTo>
                  <a:lnTo>
                    <a:pt x="1084" y="1049"/>
                  </a:lnTo>
                  <a:lnTo>
                    <a:pt x="1084" y="1025"/>
                  </a:lnTo>
                  <a:lnTo>
                    <a:pt x="1106" y="101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1" name="Freeform 1408"/>
            <p:cNvSpPr>
              <a:spLocks/>
            </p:cNvSpPr>
            <p:nvPr/>
          </p:nvSpPr>
          <p:spPr bwMode="auto">
            <a:xfrm>
              <a:off x="4336" y="1645"/>
              <a:ext cx="300" cy="72"/>
            </a:xfrm>
            <a:custGeom>
              <a:avLst/>
              <a:gdLst>
                <a:gd name="T0" fmla="*/ 0 w 288"/>
                <a:gd name="T1" fmla="*/ 8 h 63"/>
                <a:gd name="T2" fmla="*/ 0 w 288"/>
                <a:gd name="T3" fmla="*/ 8 h 63"/>
                <a:gd name="T4" fmla="*/ 0 w 288"/>
                <a:gd name="T5" fmla="*/ 35 h 63"/>
                <a:gd name="T6" fmla="*/ 16 w 288"/>
                <a:gd name="T7" fmla="*/ 43 h 63"/>
                <a:gd name="T8" fmla="*/ 24 w 288"/>
                <a:gd name="T9" fmla="*/ 43 h 63"/>
                <a:gd name="T10" fmla="*/ 48 w 288"/>
                <a:gd name="T11" fmla="*/ 35 h 63"/>
                <a:gd name="T12" fmla="*/ 56 w 288"/>
                <a:gd name="T13" fmla="*/ 35 h 63"/>
                <a:gd name="T14" fmla="*/ 97 w 288"/>
                <a:gd name="T15" fmla="*/ 53 h 63"/>
                <a:gd name="T16" fmla="*/ 105 w 288"/>
                <a:gd name="T17" fmla="*/ 71 h 63"/>
                <a:gd name="T18" fmla="*/ 129 w 288"/>
                <a:gd name="T19" fmla="*/ 71 h 63"/>
                <a:gd name="T20" fmla="*/ 145 w 288"/>
                <a:gd name="T21" fmla="*/ 71 h 63"/>
                <a:gd name="T22" fmla="*/ 178 w 288"/>
                <a:gd name="T23" fmla="*/ 62 h 63"/>
                <a:gd name="T24" fmla="*/ 202 w 288"/>
                <a:gd name="T25" fmla="*/ 43 h 63"/>
                <a:gd name="T26" fmla="*/ 218 w 288"/>
                <a:gd name="T27" fmla="*/ 53 h 63"/>
                <a:gd name="T28" fmla="*/ 226 w 288"/>
                <a:gd name="T29" fmla="*/ 53 h 63"/>
                <a:gd name="T30" fmla="*/ 250 w 288"/>
                <a:gd name="T31" fmla="*/ 62 h 63"/>
                <a:gd name="T32" fmla="*/ 275 w 288"/>
                <a:gd name="T33" fmla="*/ 53 h 63"/>
                <a:gd name="T34" fmla="*/ 275 w 288"/>
                <a:gd name="T35" fmla="*/ 35 h 63"/>
                <a:gd name="T36" fmla="*/ 282 w 288"/>
                <a:gd name="T37" fmla="*/ 8 h 63"/>
                <a:gd name="T38" fmla="*/ 299 w 288"/>
                <a:gd name="T39" fmla="*/ 0 h 6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88"/>
                <a:gd name="T61" fmla="*/ 0 h 63"/>
                <a:gd name="T62" fmla="*/ 288 w 288"/>
                <a:gd name="T63" fmla="*/ 63 h 6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88" h="63">
                  <a:moveTo>
                    <a:pt x="0" y="7"/>
                  </a:moveTo>
                  <a:lnTo>
                    <a:pt x="0" y="7"/>
                  </a:lnTo>
                  <a:lnTo>
                    <a:pt x="0" y="31"/>
                  </a:lnTo>
                  <a:lnTo>
                    <a:pt x="15" y="38"/>
                  </a:lnTo>
                  <a:lnTo>
                    <a:pt x="23" y="38"/>
                  </a:lnTo>
                  <a:lnTo>
                    <a:pt x="46" y="31"/>
                  </a:lnTo>
                  <a:lnTo>
                    <a:pt x="54" y="31"/>
                  </a:lnTo>
                  <a:lnTo>
                    <a:pt x="93" y="46"/>
                  </a:lnTo>
                  <a:lnTo>
                    <a:pt x="101" y="62"/>
                  </a:lnTo>
                  <a:lnTo>
                    <a:pt x="124" y="62"/>
                  </a:lnTo>
                  <a:lnTo>
                    <a:pt x="139" y="62"/>
                  </a:lnTo>
                  <a:lnTo>
                    <a:pt x="171" y="54"/>
                  </a:lnTo>
                  <a:lnTo>
                    <a:pt x="194" y="38"/>
                  </a:lnTo>
                  <a:lnTo>
                    <a:pt x="209" y="46"/>
                  </a:lnTo>
                  <a:lnTo>
                    <a:pt x="217" y="46"/>
                  </a:lnTo>
                  <a:lnTo>
                    <a:pt x="240" y="54"/>
                  </a:lnTo>
                  <a:lnTo>
                    <a:pt x="264" y="46"/>
                  </a:lnTo>
                  <a:lnTo>
                    <a:pt x="264" y="31"/>
                  </a:lnTo>
                  <a:lnTo>
                    <a:pt x="271" y="7"/>
                  </a:lnTo>
                  <a:lnTo>
                    <a:pt x="287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2" name="Freeform 1409"/>
            <p:cNvSpPr>
              <a:spLocks/>
            </p:cNvSpPr>
            <p:nvPr/>
          </p:nvSpPr>
          <p:spPr bwMode="auto">
            <a:xfrm>
              <a:off x="3850" y="1565"/>
              <a:ext cx="446" cy="160"/>
            </a:xfrm>
            <a:custGeom>
              <a:avLst/>
              <a:gdLst>
                <a:gd name="T0" fmla="*/ 0 w 428"/>
                <a:gd name="T1" fmla="*/ 8 h 140"/>
                <a:gd name="T2" fmla="*/ 8 w 428"/>
                <a:gd name="T3" fmla="*/ 8 h 140"/>
                <a:gd name="T4" fmla="*/ 17 w 428"/>
                <a:gd name="T5" fmla="*/ 8 h 140"/>
                <a:gd name="T6" fmla="*/ 17 w 428"/>
                <a:gd name="T7" fmla="*/ 17 h 140"/>
                <a:gd name="T8" fmla="*/ 17 w 428"/>
                <a:gd name="T9" fmla="*/ 8 h 140"/>
                <a:gd name="T10" fmla="*/ 32 w 428"/>
                <a:gd name="T11" fmla="*/ 17 h 140"/>
                <a:gd name="T12" fmla="*/ 41 w 428"/>
                <a:gd name="T13" fmla="*/ 17 h 140"/>
                <a:gd name="T14" fmla="*/ 32 w 428"/>
                <a:gd name="T15" fmla="*/ 17 h 140"/>
                <a:gd name="T16" fmla="*/ 32 w 428"/>
                <a:gd name="T17" fmla="*/ 26 h 140"/>
                <a:gd name="T18" fmla="*/ 32 w 428"/>
                <a:gd name="T19" fmla="*/ 35 h 140"/>
                <a:gd name="T20" fmla="*/ 41 w 428"/>
                <a:gd name="T21" fmla="*/ 26 h 140"/>
                <a:gd name="T22" fmla="*/ 49 w 428"/>
                <a:gd name="T23" fmla="*/ 26 h 140"/>
                <a:gd name="T24" fmla="*/ 56 w 428"/>
                <a:gd name="T25" fmla="*/ 17 h 140"/>
                <a:gd name="T26" fmla="*/ 65 w 428"/>
                <a:gd name="T27" fmla="*/ 8 h 140"/>
                <a:gd name="T28" fmla="*/ 73 w 428"/>
                <a:gd name="T29" fmla="*/ 8 h 140"/>
                <a:gd name="T30" fmla="*/ 90 w 428"/>
                <a:gd name="T31" fmla="*/ 0 h 140"/>
                <a:gd name="T32" fmla="*/ 90 w 428"/>
                <a:gd name="T33" fmla="*/ 8 h 140"/>
                <a:gd name="T34" fmla="*/ 81 w 428"/>
                <a:gd name="T35" fmla="*/ 8 h 140"/>
                <a:gd name="T36" fmla="*/ 81 w 428"/>
                <a:gd name="T37" fmla="*/ 17 h 140"/>
                <a:gd name="T38" fmla="*/ 105 w 428"/>
                <a:gd name="T39" fmla="*/ 35 h 140"/>
                <a:gd name="T40" fmla="*/ 138 w 428"/>
                <a:gd name="T41" fmla="*/ 106 h 140"/>
                <a:gd name="T42" fmla="*/ 146 w 428"/>
                <a:gd name="T43" fmla="*/ 106 h 140"/>
                <a:gd name="T44" fmla="*/ 146 w 428"/>
                <a:gd name="T45" fmla="*/ 97 h 140"/>
                <a:gd name="T46" fmla="*/ 154 w 428"/>
                <a:gd name="T47" fmla="*/ 97 h 140"/>
                <a:gd name="T48" fmla="*/ 154 w 428"/>
                <a:gd name="T49" fmla="*/ 106 h 140"/>
                <a:gd name="T50" fmla="*/ 162 w 428"/>
                <a:gd name="T51" fmla="*/ 106 h 140"/>
                <a:gd name="T52" fmla="*/ 178 w 428"/>
                <a:gd name="T53" fmla="*/ 106 h 140"/>
                <a:gd name="T54" fmla="*/ 187 w 428"/>
                <a:gd name="T55" fmla="*/ 106 h 140"/>
                <a:gd name="T56" fmla="*/ 187 w 428"/>
                <a:gd name="T57" fmla="*/ 97 h 140"/>
                <a:gd name="T58" fmla="*/ 194 w 428"/>
                <a:gd name="T59" fmla="*/ 106 h 140"/>
                <a:gd name="T60" fmla="*/ 202 w 428"/>
                <a:gd name="T61" fmla="*/ 115 h 140"/>
                <a:gd name="T62" fmla="*/ 202 w 428"/>
                <a:gd name="T63" fmla="*/ 123 h 140"/>
                <a:gd name="T64" fmla="*/ 210 w 428"/>
                <a:gd name="T65" fmla="*/ 123 h 140"/>
                <a:gd name="T66" fmla="*/ 219 w 428"/>
                <a:gd name="T67" fmla="*/ 133 h 140"/>
                <a:gd name="T68" fmla="*/ 219 w 428"/>
                <a:gd name="T69" fmla="*/ 142 h 140"/>
                <a:gd name="T70" fmla="*/ 234 w 428"/>
                <a:gd name="T71" fmla="*/ 142 h 140"/>
                <a:gd name="T72" fmla="*/ 243 w 428"/>
                <a:gd name="T73" fmla="*/ 142 h 140"/>
                <a:gd name="T74" fmla="*/ 243 w 428"/>
                <a:gd name="T75" fmla="*/ 133 h 140"/>
                <a:gd name="T76" fmla="*/ 251 w 428"/>
                <a:gd name="T77" fmla="*/ 151 h 140"/>
                <a:gd name="T78" fmla="*/ 243 w 428"/>
                <a:gd name="T79" fmla="*/ 159 h 140"/>
                <a:gd name="T80" fmla="*/ 251 w 428"/>
                <a:gd name="T81" fmla="*/ 159 h 140"/>
                <a:gd name="T82" fmla="*/ 258 w 428"/>
                <a:gd name="T83" fmla="*/ 159 h 140"/>
                <a:gd name="T84" fmla="*/ 267 w 428"/>
                <a:gd name="T85" fmla="*/ 142 h 140"/>
                <a:gd name="T86" fmla="*/ 307 w 428"/>
                <a:gd name="T87" fmla="*/ 123 h 140"/>
                <a:gd name="T88" fmla="*/ 324 w 428"/>
                <a:gd name="T89" fmla="*/ 115 h 140"/>
                <a:gd name="T90" fmla="*/ 364 w 428"/>
                <a:gd name="T91" fmla="*/ 115 h 140"/>
                <a:gd name="T92" fmla="*/ 372 w 428"/>
                <a:gd name="T93" fmla="*/ 133 h 140"/>
                <a:gd name="T94" fmla="*/ 421 w 428"/>
                <a:gd name="T95" fmla="*/ 133 h 140"/>
                <a:gd name="T96" fmla="*/ 421 w 428"/>
                <a:gd name="T97" fmla="*/ 123 h 140"/>
                <a:gd name="T98" fmla="*/ 421 w 428"/>
                <a:gd name="T99" fmla="*/ 115 h 140"/>
                <a:gd name="T100" fmla="*/ 421 w 428"/>
                <a:gd name="T101" fmla="*/ 88 h 140"/>
                <a:gd name="T102" fmla="*/ 445 w 428"/>
                <a:gd name="T103" fmla="*/ 71 h 1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28"/>
                <a:gd name="T157" fmla="*/ 0 h 140"/>
                <a:gd name="T158" fmla="*/ 428 w 428"/>
                <a:gd name="T159" fmla="*/ 140 h 14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28" h="140">
                  <a:moveTo>
                    <a:pt x="0" y="7"/>
                  </a:moveTo>
                  <a:lnTo>
                    <a:pt x="8" y="7"/>
                  </a:lnTo>
                  <a:lnTo>
                    <a:pt x="16" y="7"/>
                  </a:lnTo>
                  <a:lnTo>
                    <a:pt x="16" y="15"/>
                  </a:lnTo>
                  <a:lnTo>
                    <a:pt x="16" y="7"/>
                  </a:lnTo>
                  <a:lnTo>
                    <a:pt x="31" y="15"/>
                  </a:lnTo>
                  <a:lnTo>
                    <a:pt x="39" y="15"/>
                  </a:lnTo>
                  <a:lnTo>
                    <a:pt x="31" y="15"/>
                  </a:lnTo>
                  <a:lnTo>
                    <a:pt x="31" y="23"/>
                  </a:lnTo>
                  <a:lnTo>
                    <a:pt x="31" y="31"/>
                  </a:lnTo>
                  <a:lnTo>
                    <a:pt x="39" y="23"/>
                  </a:lnTo>
                  <a:lnTo>
                    <a:pt x="47" y="23"/>
                  </a:lnTo>
                  <a:lnTo>
                    <a:pt x="54" y="15"/>
                  </a:lnTo>
                  <a:lnTo>
                    <a:pt x="62" y="7"/>
                  </a:lnTo>
                  <a:lnTo>
                    <a:pt x="70" y="7"/>
                  </a:lnTo>
                  <a:lnTo>
                    <a:pt x="86" y="0"/>
                  </a:lnTo>
                  <a:lnTo>
                    <a:pt x="86" y="7"/>
                  </a:lnTo>
                  <a:lnTo>
                    <a:pt x="78" y="7"/>
                  </a:lnTo>
                  <a:lnTo>
                    <a:pt x="78" y="15"/>
                  </a:lnTo>
                  <a:lnTo>
                    <a:pt x="101" y="31"/>
                  </a:lnTo>
                  <a:lnTo>
                    <a:pt x="132" y="93"/>
                  </a:lnTo>
                  <a:lnTo>
                    <a:pt x="140" y="93"/>
                  </a:lnTo>
                  <a:lnTo>
                    <a:pt x="140" y="85"/>
                  </a:lnTo>
                  <a:lnTo>
                    <a:pt x="148" y="85"/>
                  </a:lnTo>
                  <a:lnTo>
                    <a:pt x="148" y="93"/>
                  </a:lnTo>
                  <a:lnTo>
                    <a:pt x="155" y="93"/>
                  </a:lnTo>
                  <a:lnTo>
                    <a:pt x="171" y="93"/>
                  </a:lnTo>
                  <a:lnTo>
                    <a:pt x="179" y="93"/>
                  </a:lnTo>
                  <a:lnTo>
                    <a:pt x="179" y="85"/>
                  </a:lnTo>
                  <a:lnTo>
                    <a:pt x="186" y="93"/>
                  </a:lnTo>
                  <a:lnTo>
                    <a:pt x="194" y="101"/>
                  </a:lnTo>
                  <a:lnTo>
                    <a:pt x="194" y="108"/>
                  </a:lnTo>
                  <a:lnTo>
                    <a:pt x="202" y="108"/>
                  </a:lnTo>
                  <a:lnTo>
                    <a:pt x="210" y="116"/>
                  </a:lnTo>
                  <a:lnTo>
                    <a:pt x="210" y="124"/>
                  </a:lnTo>
                  <a:lnTo>
                    <a:pt x="225" y="124"/>
                  </a:lnTo>
                  <a:lnTo>
                    <a:pt x="233" y="124"/>
                  </a:lnTo>
                  <a:lnTo>
                    <a:pt x="233" y="116"/>
                  </a:lnTo>
                  <a:lnTo>
                    <a:pt x="241" y="132"/>
                  </a:lnTo>
                  <a:lnTo>
                    <a:pt x="233" y="139"/>
                  </a:lnTo>
                  <a:lnTo>
                    <a:pt x="241" y="139"/>
                  </a:lnTo>
                  <a:lnTo>
                    <a:pt x="248" y="139"/>
                  </a:lnTo>
                  <a:lnTo>
                    <a:pt x="256" y="124"/>
                  </a:lnTo>
                  <a:lnTo>
                    <a:pt x="295" y="108"/>
                  </a:lnTo>
                  <a:lnTo>
                    <a:pt x="311" y="101"/>
                  </a:lnTo>
                  <a:lnTo>
                    <a:pt x="349" y="101"/>
                  </a:lnTo>
                  <a:lnTo>
                    <a:pt x="357" y="116"/>
                  </a:lnTo>
                  <a:lnTo>
                    <a:pt x="404" y="116"/>
                  </a:lnTo>
                  <a:lnTo>
                    <a:pt x="404" y="108"/>
                  </a:lnTo>
                  <a:lnTo>
                    <a:pt x="404" y="101"/>
                  </a:lnTo>
                  <a:lnTo>
                    <a:pt x="404" y="77"/>
                  </a:lnTo>
                  <a:lnTo>
                    <a:pt x="427" y="6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3" name="Freeform 1410"/>
            <p:cNvSpPr>
              <a:spLocks/>
            </p:cNvSpPr>
            <p:nvPr/>
          </p:nvSpPr>
          <p:spPr bwMode="auto">
            <a:xfrm>
              <a:off x="3261" y="2112"/>
              <a:ext cx="332" cy="300"/>
            </a:xfrm>
            <a:custGeom>
              <a:avLst/>
              <a:gdLst>
                <a:gd name="T0" fmla="*/ 126 w 319"/>
                <a:gd name="T1" fmla="*/ 291 h 264"/>
                <a:gd name="T2" fmla="*/ 126 w 319"/>
                <a:gd name="T3" fmla="*/ 291 h 264"/>
                <a:gd name="T4" fmla="*/ 118 w 319"/>
                <a:gd name="T5" fmla="*/ 265 h 264"/>
                <a:gd name="T6" fmla="*/ 109 w 319"/>
                <a:gd name="T7" fmla="*/ 265 h 264"/>
                <a:gd name="T8" fmla="*/ 103 w 319"/>
                <a:gd name="T9" fmla="*/ 231 h 264"/>
                <a:gd name="T10" fmla="*/ 86 w 319"/>
                <a:gd name="T11" fmla="*/ 223 h 264"/>
                <a:gd name="T12" fmla="*/ 71 w 319"/>
                <a:gd name="T13" fmla="*/ 214 h 264"/>
                <a:gd name="T14" fmla="*/ 71 w 319"/>
                <a:gd name="T15" fmla="*/ 189 h 264"/>
                <a:gd name="T16" fmla="*/ 71 w 319"/>
                <a:gd name="T17" fmla="*/ 180 h 264"/>
                <a:gd name="T18" fmla="*/ 62 w 319"/>
                <a:gd name="T19" fmla="*/ 153 h 264"/>
                <a:gd name="T20" fmla="*/ 47 w 319"/>
                <a:gd name="T21" fmla="*/ 145 h 264"/>
                <a:gd name="T22" fmla="*/ 39 w 319"/>
                <a:gd name="T23" fmla="*/ 128 h 264"/>
                <a:gd name="T24" fmla="*/ 7 w 319"/>
                <a:gd name="T25" fmla="*/ 77 h 264"/>
                <a:gd name="T26" fmla="*/ 0 w 319"/>
                <a:gd name="T27" fmla="*/ 77 h 264"/>
                <a:gd name="T28" fmla="*/ 7 w 319"/>
                <a:gd name="T29" fmla="*/ 51 h 264"/>
                <a:gd name="T30" fmla="*/ 23 w 319"/>
                <a:gd name="T31" fmla="*/ 59 h 264"/>
                <a:gd name="T32" fmla="*/ 31 w 319"/>
                <a:gd name="T33" fmla="*/ 43 h 264"/>
                <a:gd name="T34" fmla="*/ 47 w 319"/>
                <a:gd name="T35" fmla="*/ 43 h 264"/>
                <a:gd name="T36" fmla="*/ 47 w 319"/>
                <a:gd name="T37" fmla="*/ 34 h 264"/>
                <a:gd name="T38" fmla="*/ 55 w 319"/>
                <a:gd name="T39" fmla="*/ 25 h 264"/>
                <a:gd name="T40" fmla="*/ 39 w 319"/>
                <a:gd name="T41" fmla="*/ 9 h 264"/>
                <a:gd name="T42" fmla="*/ 62 w 319"/>
                <a:gd name="T43" fmla="*/ 0 h 264"/>
                <a:gd name="T44" fmla="*/ 71 w 319"/>
                <a:gd name="T45" fmla="*/ 0 h 264"/>
                <a:gd name="T46" fmla="*/ 95 w 319"/>
                <a:gd name="T47" fmla="*/ 0 h 264"/>
                <a:gd name="T48" fmla="*/ 109 w 319"/>
                <a:gd name="T49" fmla="*/ 17 h 264"/>
                <a:gd name="T50" fmla="*/ 126 w 319"/>
                <a:gd name="T51" fmla="*/ 25 h 264"/>
                <a:gd name="T52" fmla="*/ 134 w 319"/>
                <a:gd name="T53" fmla="*/ 34 h 264"/>
                <a:gd name="T54" fmla="*/ 142 w 319"/>
                <a:gd name="T55" fmla="*/ 34 h 264"/>
                <a:gd name="T56" fmla="*/ 142 w 319"/>
                <a:gd name="T57" fmla="*/ 43 h 264"/>
                <a:gd name="T58" fmla="*/ 157 w 319"/>
                <a:gd name="T59" fmla="*/ 51 h 264"/>
                <a:gd name="T60" fmla="*/ 173 w 319"/>
                <a:gd name="T61" fmla="*/ 59 h 264"/>
                <a:gd name="T62" fmla="*/ 188 w 319"/>
                <a:gd name="T63" fmla="*/ 59 h 264"/>
                <a:gd name="T64" fmla="*/ 197 w 319"/>
                <a:gd name="T65" fmla="*/ 59 h 264"/>
                <a:gd name="T66" fmla="*/ 204 w 319"/>
                <a:gd name="T67" fmla="*/ 68 h 264"/>
                <a:gd name="T68" fmla="*/ 212 w 319"/>
                <a:gd name="T69" fmla="*/ 68 h 264"/>
                <a:gd name="T70" fmla="*/ 221 w 319"/>
                <a:gd name="T71" fmla="*/ 77 h 264"/>
                <a:gd name="T72" fmla="*/ 228 w 319"/>
                <a:gd name="T73" fmla="*/ 85 h 264"/>
                <a:gd name="T74" fmla="*/ 228 w 319"/>
                <a:gd name="T75" fmla="*/ 93 h 264"/>
                <a:gd name="T76" fmla="*/ 244 w 319"/>
                <a:gd name="T77" fmla="*/ 102 h 264"/>
                <a:gd name="T78" fmla="*/ 244 w 319"/>
                <a:gd name="T79" fmla="*/ 111 h 264"/>
                <a:gd name="T80" fmla="*/ 244 w 319"/>
                <a:gd name="T81" fmla="*/ 119 h 264"/>
                <a:gd name="T82" fmla="*/ 252 w 319"/>
                <a:gd name="T83" fmla="*/ 136 h 264"/>
                <a:gd name="T84" fmla="*/ 260 w 319"/>
                <a:gd name="T85" fmla="*/ 145 h 264"/>
                <a:gd name="T86" fmla="*/ 269 w 319"/>
                <a:gd name="T87" fmla="*/ 153 h 264"/>
                <a:gd name="T88" fmla="*/ 269 w 319"/>
                <a:gd name="T89" fmla="*/ 170 h 264"/>
                <a:gd name="T90" fmla="*/ 314 w 319"/>
                <a:gd name="T91" fmla="*/ 180 h 264"/>
                <a:gd name="T92" fmla="*/ 323 w 319"/>
                <a:gd name="T93" fmla="*/ 180 h 264"/>
                <a:gd name="T94" fmla="*/ 331 w 319"/>
                <a:gd name="T95" fmla="*/ 189 h 264"/>
                <a:gd name="T96" fmla="*/ 314 w 319"/>
                <a:gd name="T97" fmla="*/ 223 h 264"/>
                <a:gd name="T98" fmla="*/ 269 w 319"/>
                <a:gd name="T99" fmla="*/ 240 h 264"/>
                <a:gd name="T100" fmla="*/ 221 w 319"/>
                <a:gd name="T101" fmla="*/ 257 h 264"/>
                <a:gd name="T102" fmla="*/ 181 w 319"/>
                <a:gd name="T103" fmla="*/ 299 h 264"/>
                <a:gd name="T104" fmla="*/ 181 w 319"/>
                <a:gd name="T105" fmla="*/ 282 h 264"/>
                <a:gd name="T106" fmla="*/ 157 w 319"/>
                <a:gd name="T107" fmla="*/ 274 h 264"/>
                <a:gd name="T108" fmla="*/ 142 w 319"/>
                <a:gd name="T109" fmla="*/ 274 h 264"/>
                <a:gd name="T110" fmla="*/ 126 w 319"/>
                <a:gd name="T111" fmla="*/ 291 h 26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319"/>
                <a:gd name="T169" fmla="*/ 0 h 264"/>
                <a:gd name="T170" fmla="*/ 319 w 319"/>
                <a:gd name="T171" fmla="*/ 264 h 26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319" h="264">
                  <a:moveTo>
                    <a:pt x="121" y="256"/>
                  </a:moveTo>
                  <a:lnTo>
                    <a:pt x="121" y="256"/>
                  </a:lnTo>
                  <a:lnTo>
                    <a:pt x="113" y="233"/>
                  </a:lnTo>
                  <a:lnTo>
                    <a:pt x="105" y="233"/>
                  </a:lnTo>
                  <a:lnTo>
                    <a:pt x="99" y="203"/>
                  </a:lnTo>
                  <a:lnTo>
                    <a:pt x="83" y="196"/>
                  </a:lnTo>
                  <a:lnTo>
                    <a:pt x="68" y="188"/>
                  </a:lnTo>
                  <a:lnTo>
                    <a:pt x="68" y="166"/>
                  </a:lnTo>
                  <a:lnTo>
                    <a:pt x="68" y="158"/>
                  </a:lnTo>
                  <a:lnTo>
                    <a:pt x="60" y="135"/>
                  </a:lnTo>
                  <a:lnTo>
                    <a:pt x="45" y="128"/>
                  </a:lnTo>
                  <a:lnTo>
                    <a:pt x="37" y="113"/>
                  </a:lnTo>
                  <a:lnTo>
                    <a:pt x="7" y="68"/>
                  </a:lnTo>
                  <a:lnTo>
                    <a:pt x="0" y="68"/>
                  </a:lnTo>
                  <a:lnTo>
                    <a:pt x="7" y="45"/>
                  </a:lnTo>
                  <a:lnTo>
                    <a:pt x="22" y="52"/>
                  </a:lnTo>
                  <a:lnTo>
                    <a:pt x="30" y="38"/>
                  </a:lnTo>
                  <a:lnTo>
                    <a:pt x="45" y="38"/>
                  </a:lnTo>
                  <a:lnTo>
                    <a:pt x="45" y="30"/>
                  </a:lnTo>
                  <a:lnTo>
                    <a:pt x="53" y="22"/>
                  </a:lnTo>
                  <a:lnTo>
                    <a:pt x="37" y="8"/>
                  </a:lnTo>
                  <a:lnTo>
                    <a:pt x="60" y="0"/>
                  </a:lnTo>
                  <a:lnTo>
                    <a:pt x="68" y="0"/>
                  </a:lnTo>
                  <a:lnTo>
                    <a:pt x="91" y="0"/>
                  </a:lnTo>
                  <a:lnTo>
                    <a:pt x="105" y="15"/>
                  </a:lnTo>
                  <a:lnTo>
                    <a:pt x="121" y="22"/>
                  </a:lnTo>
                  <a:lnTo>
                    <a:pt x="129" y="30"/>
                  </a:lnTo>
                  <a:lnTo>
                    <a:pt x="136" y="30"/>
                  </a:lnTo>
                  <a:lnTo>
                    <a:pt x="136" y="38"/>
                  </a:lnTo>
                  <a:lnTo>
                    <a:pt x="151" y="45"/>
                  </a:lnTo>
                  <a:lnTo>
                    <a:pt x="166" y="52"/>
                  </a:lnTo>
                  <a:lnTo>
                    <a:pt x="181" y="52"/>
                  </a:lnTo>
                  <a:lnTo>
                    <a:pt x="189" y="52"/>
                  </a:lnTo>
                  <a:lnTo>
                    <a:pt x="196" y="60"/>
                  </a:lnTo>
                  <a:lnTo>
                    <a:pt x="204" y="60"/>
                  </a:lnTo>
                  <a:lnTo>
                    <a:pt x="212" y="68"/>
                  </a:lnTo>
                  <a:lnTo>
                    <a:pt x="219" y="75"/>
                  </a:lnTo>
                  <a:lnTo>
                    <a:pt x="219" y="82"/>
                  </a:lnTo>
                  <a:lnTo>
                    <a:pt x="234" y="90"/>
                  </a:lnTo>
                  <a:lnTo>
                    <a:pt x="234" y="98"/>
                  </a:lnTo>
                  <a:lnTo>
                    <a:pt x="234" y="105"/>
                  </a:lnTo>
                  <a:lnTo>
                    <a:pt x="242" y="120"/>
                  </a:lnTo>
                  <a:lnTo>
                    <a:pt x="250" y="128"/>
                  </a:lnTo>
                  <a:lnTo>
                    <a:pt x="258" y="135"/>
                  </a:lnTo>
                  <a:lnTo>
                    <a:pt x="258" y="150"/>
                  </a:lnTo>
                  <a:lnTo>
                    <a:pt x="302" y="158"/>
                  </a:lnTo>
                  <a:lnTo>
                    <a:pt x="310" y="158"/>
                  </a:lnTo>
                  <a:lnTo>
                    <a:pt x="318" y="166"/>
                  </a:lnTo>
                  <a:lnTo>
                    <a:pt x="302" y="196"/>
                  </a:lnTo>
                  <a:lnTo>
                    <a:pt x="258" y="211"/>
                  </a:lnTo>
                  <a:lnTo>
                    <a:pt x="212" y="226"/>
                  </a:lnTo>
                  <a:lnTo>
                    <a:pt x="174" y="263"/>
                  </a:lnTo>
                  <a:lnTo>
                    <a:pt x="174" y="248"/>
                  </a:lnTo>
                  <a:lnTo>
                    <a:pt x="151" y="241"/>
                  </a:lnTo>
                  <a:lnTo>
                    <a:pt x="136" y="241"/>
                  </a:lnTo>
                  <a:lnTo>
                    <a:pt x="121" y="256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84" name="Freeform 1411"/>
            <p:cNvSpPr>
              <a:spLocks/>
            </p:cNvSpPr>
            <p:nvPr/>
          </p:nvSpPr>
          <p:spPr bwMode="auto">
            <a:xfrm>
              <a:off x="3261" y="2112"/>
              <a:ext cx="340" cy="318"/>
            </a:xfrm>
            <a:custGeom>
              <a:avLst/>
              <a:gdLst>
                <a:gd name="T0" fmla="*/ 121 w 327"/>
                <a:gd name="T1" fmla="*/ 282 h 280"/>
                <a:gd name="T2" fmla="*/ 105 w 327"/>
                <a:gd name="T3" fmla="*/ 246 h 280"/>
                <a:gd name="T4" fmla="*/ 73 w 327"/>
                <a:gd name="T5" fmla="*/ 220 h 280"/>
                <a:gd name="T6" fmla="*/ 73 w 327"/>
                <a:gd name="T7" fmla="*/ 185 h 280"/>
                <a:gd name="T8" fmla="*/ 48 w 327"/>
                <a:gd name="T9" fmla="*/ 150 h 280"/>
                <a:gd name="T10" fmla="*/ 7 w 327"/>
                <a:gd name="T11" fmla="*/ 80 h 280"/>
                <a:gd name="T12" fmla="*/ 7 w 327"/>
                <a:gd name="T13" fmla="*/ 52 h 280"/>
                <a:gd name="T14" fmla="*/ 32 w 327"/>
                <a:gd name="T15" fmla="*/ 44 h 280"/>
                <a:gd name="T16" fmla="*/ 48 w 327"/>
                <a:gd name="T17" fmla="*/ 35 h 280"/>
                <a:gd name="T18" fmla="*/ 40 w 327"/>
                <a:gd name="T19" fmla="*/ 9 h 280"/>
                <a:gd name="T20" fmla="*/ 73 w 327"/>
                <a:gd name="T21" fmla="*/ 0 h 280"/>
                <a:gd name="T22" fmla="*/ 112 w 327"/>
                <a:gd name="T23" fmla="*/ 17 h 280"/>
                <a:gd name="T24" fmla="*/ 137 w 327"/>
                <a:gd name="T25" fmla="*/ 35 h 280"/>
                <a:gd name="T26" fmla="*/ 145 w 327"/>
                <a:gd name="T27" fmla="*/ 52 h 280"/>
                <a:gd name="T28" fmla="*/ 177 w 327"/>
                <a:gd name="T29" fmla="*/ 70 h 280"/>
                <a:gd name="T30" fmla="*/ 202 w 327"/>
                <a:gd name="T31" fmla="*/ 61 h 280"/>
                <a:gd name="T32" fmla="*/ 217 w 327"/>
                <a:gd name="T33" fmla="*/ 70 h 280"/>
                <a:gd name="T34" fmla="*/ 234 w 327"/>
                <a:gd name="T35" fmla="*/ 87 h 280"/>
                <a:gd name="T36" fmla="*/ 250 w 327"/>
                <a:gd name="T37" fmla="*/ 106 h 280"/>
                <a:gd name="T38" fmla="*/ 250 w 327"/>
                <a:gd name="T39" fmla="*/ 123 h 280"/>
                <a:gd name="T40" fmla="*/ 266 w 327"/>
                <a:gd name="T41" fmla="*/ 150 h 280"/>
                <a:gd name="T42" fmla="*/ 274 w 327"/>
                <a:gd name="T43" fmla="*/ 176 h 280"/>
                <a:gd name="T44" fmla="*/ 331 w 327"/>
                <a:gd name="T45" fmla="*/ 185 h 280"/>
                <a:gd name="T46" fmla="*/ 322 w 327"/>
                <a:gd name="T47" fmla="*/ 229 h 280"/>
                <a:gd name="T48" fmla="*/ 226 w 327"/>
                <a:gd name="T49" fmla="*/ 265 h 280"/>
                <a:gd name="T50" fmla="*/ 185 w 327"/>
                <a:gd name="T51" fmla="*/ 291 h 280"/>
                <a:gd name="T52" fmla="*/ 145 w 327"/>
                <a:gd name="T53" fmla="*/ 291 h 280"/>
                <a:gd name="T54" fmla="*/ 121 w 327"/>
                <a:gd name="T55" fmla="*/ 273 h 280"/>
                <a:gd name="T56" fmla="*/ 105 w 327"/>
                <a:gd name="T57" fmla="*/ 237 h 280"/>
                <a:gd name="T58" fmla="*/ 73 w 327"/>
                <a:gd name="T59" fmla="*/ 220 h 280"/>
                <a:gd name="T60" fmla="*/ 73 w 327"/>
                <a:gd name="T61" fmla="*/ 185 h 280"/>
                <a:gd name="T62" fmla="*/ 48 w 327"/>
                <a:gd name="T63" fmla="*/ 150 h 280"/>
                <a:gd name="T64" fmla="*/ 7 w 327"/>
                <a:gd name="T65" fmla="*/ 80 h 280"/>
                <a:gd name="T66" fmla="*/ 7 w 327"/>
                <a:gd name="T67" fmla="*/ 52 h 280"/>
                <a:gd name="T68" fmla="*/ 32 w 327"/>
                <a:gd name="T69" fmla="*/ 44 h 280"/>
                <a:gd name="T70" fmla="*/ 48 w 327"/>
                <a:gd name="T71" fmla="*/ 35 h 280"/>
                <a:gd name="T72" fmla="*/ 40 w 327"/>
                <a:gd name="T73" fmla="*/ 9 h 280"/>
                <a:gd name="T74" fmla="*/ 73 w 327"/>
                <a:gd name="T75" fmla="*/ 0 h 280"/>
                <a:gd name="T76" fmla="*/ 112 w 327"/>
                <a:gd name="T77" fmla="*/ 17 h 280"/>
                <a:gd name="T78" fmla="*/ 137 w 327"/>
                <a:gd name="T79" fmla="*/ 35 h 280"/>
                <a:gd name="T80" fmla="*/ 145 w 327"/>
                <a:gd name="T81" fmla="*/ 44 h 280"/>
                <a:gd name="T82" fmla="*/ 177 w 327"/>
                <a:gd name="T83" fmla="*/ 61 h 280"/>
                <a:gd name="T84" fmla="*/ 202 w 327"/>
                <a:gd name="T85" fmla="*/ 61 h 280"/>
                <a:gd name="T86" fmla="*/ 217 w 327"/>
                <a:gd name="T87" fmla="*/ 70 h 280"/>
                <a:gd name="T88" fmla="*/ 234 w 327"/>
                <a:gd name="T89" fmla="*/ 87 h 280"/>
                <a:gd name="T90" fmla="*/ 250 w 327"/>
                <a:gd name="T91" fmla="*/ 106 h 280"/>
                <a:gd name="T92" fmla="*/ 250 w 327"/>
                <a:gd name="T93" fmla="*/ 123 h 280"/>
                <a:gd name="T94" fmla="*/ 266 w 327"/>
                <a:gd name="T95" fmla="*/ 150 h 280"/>
                <a:gd name="T96" fmla="*/ 274 w 327"/>
                <a:gd name="T97" fmla="*/ 176 h 280"/>
                <a:gd name="T98" fmla="*/ 331 w 327"/>
                <a:gd name="T99" fmla="*/ 185 h 280"/>
                <a:gd name="T100" fmla="*/ 322 w 327"/>
                <a:gd name="T101" fmla="*/ 229 h 280"/>
                <a:gd name="T102" fmla="*/ 226 w 327"/>
                <a:gd name="T103" fmla="*/ 265 h 280"/>
                <a:gd name="T104" fmla="*/ 185 w 327"/>
                <a:gd name="T105" fmla="*/ 291 h 280"/>
                <a:gd name="T106" fmla="*/ 145 w 327"/>
                <a:gd name="T107" fmla="*/ 282 h 2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7"/>
                <a:gd name="T163" fmla="*/ 0 h 280"/>
                <a:gd name="T164" fmla="*/ 327 w 327"/>
                <a:gd name="T165" fmla="*/ 280 h 2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7" h="280">
                  <a:moveTo>
                    <a:pt x="116" y="248"/>
                  </a:moveTo>
                  <a:lnTo>
                    <a:pt x="116" y="248"/>
                  </a:lnTo>
                  <a:lnTo>
                    <a:pt x="108" y="240"/>
                  </a:lnTo>
                  <a:lnTo>
                    <a:pt x="101" y="217"/>
                  </a:lnTo>
                  <a:lnTo>
                    <a:pt x="85" y="202"/>
                  </a:lnTo>
                  <a:lnTo>
                    <a:pt x="70" y="194"/>
                  </a:lnTo>
                  <a:lnTo>
                    <a:pt x="70" y="171"/>
                  </a:lnTo>
                  <a:lnTo>
                    <a:pt x="70" y="163"/>
                  </a:lnTo>
                  <a:lnTo>
                    <a:pt x="62" y="139"/>
                  </a:lnTo>
                  <a:lnTo>
                    <a:pt x="46" y="132"/>
                  </a:lnTo>
                  <a:lnTo>
                    <a:pt x="38" y="116"/>
                  </a:lnTo>
                  <a:lnTo>
                    <a:pt x="7" y="70"/>
                  </a:lnTo>
                  <a:lnTo>
                    <a:pt x="0" y="70"/>
                  </a:lnTo>
                  <a:lnTo>
                    <a:pt x="7" y="46"/>
                  </a:lnTo>
                  <a:lnTo>
                    <a:pt x="23" y="54"/>
                  </a:lnTo>
                  <a:lnTo>
                    <a:pt x="31" y="39"/>
                  </a:lnTo>
                  <a:lnTo>
                    <a:pt x="46" y="39"/>
                  </a:lnTo>
                  <a:lnTo>
                    <a:pt x="46" y="31"/>
                  </a:lnTo>
                  <a:lnTo>
                    <a:pt x="54" y="23"/>
                  </a:lnTo>
                  <a:lnTo>
                    <a:pt x="38" y="8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93" y="8"/>
                  </a:lnTo>
                  <a:lnTo>
                    <a:pt x="108" y="15"/>
                  </a:lnTo>
                  <a:lnTo>
                    <a:pt x="124" y="23"/>
                  </a:lnTo>
                  <a:lnTo>
                    <a:pt x="132" y="31"/>
                  </a:lnTo>
                  <a:lnTo>
                    <a:pt x="139" y="31"/>
                  </a:lnTo>
                  <a:lnTo>
                    <a:pt x="139" y="46"/>
                  </a:lnTo>
                  <a:lnTo>
                    <a:pt x="155" y="54"/>
                  </a:lnTo>
                  <a:lnTo>
                    <a:pt x="170" y="62"/>
                  </a:lnTo>
                  <a:lnTo>
                    <a:pt x="186" y="54"/>
                  </a:lnTo>
                  <a:lnTo>
                    <a:pt x="194" y="54"/>
                  </a:lnTo>
                  <a:lnTo>
                    <a:pt x="201" y="62"/>
                  </a:lnTo>
                  <a:lnTo>
                    <a:pt x="209" y="62"/>
                  </a:lnTo>
                  <a:lnTo>
                    <a:pt x="217" y="77"/>
                  </a:lnTo>
                  <a:lnTo>
                    <a:pt x="225" y="77"/>
                  </a:lnTo>
                  <a:lnTo>
                    <a:pt x="225" y="85"/>
                  </a:lnTo>
                  <a:lnTo>
                    <a:pt x="240" y="93"/>
                  </a:lnTo>
                  <a:lnTo>
                    <a:pt x="240" y="101"/>
                  </a:lnTo>
                  <a:lnTo>
                    <a:pt x="240" y="108"/>
                  </a:lnTo>
                  <a:lnTo>
                    <a:pt x="248" y="124"/>
                  </a:lnTo>
                  <a:lnTo>
                    <a:pt x="256" y="132"/>
                  </a:lnTo>
                  <a:lnTo>
                    <a:pt x="264" y="139"/>
                  </a:lnTo>
                  <a:lnTo>
                    <a:pt x="264" y="155"/>
                  </a:lnTo>
                  <a:lnTo>
                    <a:pt x="310" y="163"/>
                  </a:lnTo>
                  <a:lnTo>
                    <a:pt x="318" y="163"/>
                  </a:lnTo>
                  <a:lnTo>
                    <a:pt x="326" y="171"/>
                  </a:lnTo>
                  <a:lnTo>
                    <a:pt x="310" y="202"/>
                  </a:lnTo>
                  <a:lnTo>
                    <a:pt x="264" y="225"/>
                  </a:lnTo>
                  <a:lnTo>
                    <a:pt x="217" y="233"/>
                  </a:lnTo>
                  <a:lnTo>
                    <a:pt x="178" y="279"/>
                  </a:lnTo>
                  <a:lnTo>
                    <a:pt x="178" y="256"/>
                  </a:lnTo>
                  <a:lnTo>
                    <a:pt x="155" y="248"/>
                  </a:lnTo>
                  <a:lnTo>
                    <a:pt x="139" y="256"/>
                  </a:lnTo>
                  <a:lnTo>
                    <a:pt x="124" y="264"/>
                  </a:lnTo>
                  <a:lnTo>
                    <a:pt x="116" y="240"/>
                  </a:lnTo>
                  <a:lnTo>
                    <a:pt x="108" y="240"/>
                  </a:lnTo>
                  <a:lnTo>
                    <a:pt x="101" y="209"/>
                  </a:lnTo>
                  <a:lnTo>
                    <a:pt x="85" y="202"/>
                  </a:lnTo>
                  <a:lnTo>
                    <a:pt x="70" y="194"/>
                  </a:lnTo>
                  <a:lnTo>
                    <a:pt x="70" y="171"/>
                  </a:lnTo>
                  <a:lnTo>
                    <a:pt x="70" y="163"/>
                  </a:lnTo>
                  <a:lnTo>
                    <a:pt x="62" y="139"/>
                  </a:lnTo>
                  <a:lnTo>
                    <a:pt x="46" y="132"/>
                  </a:lnTo>
                  <a:lnTo>
                    <a:pt x="38" y="116"/>
                  </a:lnTo>
                  <a:lnTo>
                    <a:pt x="7" y="70"/>
                  </a:lnTo>
                  <a:lnTo>
                    <a:pt x="0" y="70"/>
                  </a:lnTo>
                  <a:lnTo>
                    <a:pt x="7" y="46"/>
                  </a:lnTo>
                  <a:lnTo>
                    <a:pt x="23" y="54"/>
                  </a:lnTo>
                  <a:lnTo>
                    <a:pt x="31" y="39"/>
                  </a:lnTo>
                  <a:lnTo>
                    <a:pt x="46" y="39"/>
                  </a:lnTo>
                  <a:lnTo>
                    <a:pt x="46" y="31"/>
                  </a:lnTo>
                  <a:lnTo>
                    <a:pt x="54" y="23"/>
                  </a:lnTo>
                  <a:lnTo>
                    <a:pt x="38" y="8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93" y="0"/>
                  </a:lnTo>
                  <a:lnTo>
                    <a:pt x="108" y="15"/>
                  </a:lnTo>
                  <a:lnTo>
                    <a:pt x="124" y="23"/>
                  </a:lnTo>
                  <a:lnTo>
                    <a:pt x="132" y="31"/>
                  </a:lnTo>
                  <a:lnTo>
                    <a:pt x="139" y="31"/>
                  </a:lnTo>
                  <a:lnTo>
                    <a:pt x="139" y="39"/>
                  </a:lnTo>
                  <a:lnTo>
                    <a:pt x="155" y="46"/>
                  </a:lnTo>
                  <a:lnTo>
                    <a:pt x="170" y="54"/>
                  </a:lnTo>
                  <a:lnTo>
                    <a:pt x="186" y="54"/>
                  </a:lnTo>
                  <a:lnTo>
                    <a:pt x="194" y="54"/>
                  </a:lnTo>
                  <a:lnTo>
                    <a:pt x="201" y="62"/>
                  </a:lnTo>
                  <a:lnTo>
                    <a:pt x="209" y="62"/>
                  </a:lnTo>
                  <a:lnTo>
                    <a:pt x="217" y="70"/>
                  </a:lnTo>
                  <a:lnTo>
                    <a:pt x="225" y="77"/>
                  </a:lnTo>
                  <a:lnTo>
                    <a:pt x="225" y="85"/>
                  </a:lnTo>
                  <a:lnTo>
                    <a:pt x="240" y="93"/>
                  </a:lnTo>
                  <a:lnTo>
                    <a:pt x="240" y="101"/>
                  </a:lnTo>
                  <a:lnTo>
                    <a:pt x="240" y="108"/>
                  </a:lnTo>
                  <a:lnTo>
                    <a:pt x="248" y="124"/>
                  </a:lnTo>
                  <a:lnTo>
                    <a:pt x="256" y="132"/>
                  </a:lnTo>
                  <a:lnTo>
                    <a:pt x="264" y="139"/>
                  </a:lnTo>
                  <a:lnTo>
                    <a:pt x="264" y="155"/>
                  </a:lnTo>
                  <a:lnTo>
                    <a:pt x="310" y="163"/>
                  </a:lnTo>
                  <a:lnTo>
                    <a:pt x="318" y="163"/>
                  </a:lnTo>
                  <a:lnTo>
                    <a:pt x="326" y="171"/>
                  </a:lnTo>
                  <a:lnTo>
                    <a:pt x="310" y="202"/>
                  </a:lnTo>
                  <a:lnTo>
                    <a:pt x="264" y="217"/>
                  </a:lnTo>
                  <a:lnTo>
                    <a:pt x="217" y="233"/>
                  </a:lnTo>
                  <a:lnTo>
                    <a:pt x="178" y="271"/>
                  </a:lnTo>
                  <a:lnTo>
                    <a:pt x="178" y="256"/>
                  </a:lnTo>
                  <a:lnTo>
                    <a:pt x="155" y="248"/>
                  </a:lnTo>
                  <a:lnTo>
                    <a:pt x="139" y="248"/>
                  </a:lnTo>
                  <a:lnTo>
                    <a:pt x="124" y="264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985" name="Group 1412"/>
            <p:cNvGrpSpPr>
              <a:grpSpLocks/>
            </p:cNvGrpSpPr>
            <p:nvPr/>
          </p:nvGrpSpPr>
          <p:grpSpPr bwMode="auto">
            <a:xfrm>
              <a:off x="714" y="1115"/>
              <a:ext cx="794" cy="1395"/>
              <a:chOff x="675" y="598"/>
              <a:chExt cx="762" cy="1227"/>
            </a:xfrm>
          </p:grpSpPr>
          <p:sp>
            <p:nvSpPr>
              <p:cNvPr id="11045" name="Freeform 1413"/>
              <p:cNvSpPr>
                <a:spLocks/>
              </p:cNvSpPr>
              <p:nvPr/>
            </p:nvSpPr>
            <p:spPr bwMode="auto">
              <a:xfrm>
                <a:off x="776" y="745"/>
                <a:ext cx="141" cy="63"/>
              </a:xfrm>
              <a:custGeom>
                <a:avLst/>
                <a:gdLst>
                  <a:gd name="T0" fmla="*/ 44 w 141"/>
                  <a:gd name="T1" fmla="*/ 0 h 63"/>
                  <a:gd name="T2" fmla="*/ 44 w 141"/>
                  <a:gd name="T3" fmla="*/ 0 h 63"/>
                  <a:gd name="T4" fmla="*/ 44 w 141"/>
                  <a:gd name="T5" fmla="*/ 7 h 63"/>
                  <a:gd name="T6" fmla="*/ 59 w 141"/>
                  <a:gd name="T7" fmla="*/ 14 h 63"/>
                  <a:gd name="T8" fmla="*/ 66 w 141"/>
                  <a:gd name="T9" fmla="*/ 14 h 63"/>
                  <a:gd name="T10" fmla="*/ 59 w 141"/>
                  <a:gd name="T11" fmla="*/ 7 h 63"/>
                  <a:gd name="T12" fmla="*/ 66 w 141"/>
                  <a:gd name="T13" fmla="*/ 21 h 63"/>
                  <a:gd name="T14" fmla="*/ 74 w 141"/>
                  <a:gd name="T15" fmla="*/ 21 h 63"/>
                  <a:gd name="T16" fmla="*/ 74 w 141"/>
                  <a:gd name="T17" fmla="*/ 27 h 63"/>
                  <a:gd name="T18" fmla="*/ 80 w 141"/>
                  <a:gd name="T19" fmla="*/ 27 h 63"/>
                  <a:gd name="T20" fmla="*/ 88 w 141"/>
                  <a:gd name="T21" fmla="*/ 27 h 63"/>
                  <a:gd name="T22" fmla="*/ 103 w 141"/>
                  <a:gd name="T23" fmla="*/ 7 h 63"/>
                  <a:gd name="T24" fmla="*/ 111 w 141"/>
                  <a:gd name="T25" fmla="*/ 0 h 63"/>
                  <a:gd name="T26" fmla="*/ 125 w 141"/>
                  <a:gd name="T27" fmla="*/ 0 h 63"/>
                  <a:gd name="T28" fmla="*/ 140 w 141"/>
                  <a:gd name="T29" fmla="*/ 7 h 63"/>
                  <a:gd name="T30" fmla="*/ 132 w 141"/>
                  <a:gd name="T31" fmla="*/ 14 h 63"/>
                  <a:gd name="T32" fmla="*/ 117 w 141"/>
                  <a:gd name="T33" fmla="*/ 7 h 63"/>
                  <a:gd name="T34" fmla="*/ 125 w 141"/>
                  <a:gd name="T35" fmla="*/ 7 h 63"/>
                  <a:gd name="T36" fmla="*/ 117 w 141"/>
                  <a:gd name="T37" fmla="*/ 14 h 63"/>
                  <a:gd name="T38" fmla="*/ 125 w 141"/>
                  <a:gd name="T39" fmla="*/ 14 h 63"/>
                  <a:gd name="T40" fmla="*/ 111 w 141"/>
                  <a:gd name="T41" fmla="*/ 14 h 63"/>
                  <a:gd name="T42" fmla="*/ 111 w 141"/>
                  <a:gd name="T43" fmla="*/ 21 h 63"/>
                  <a:gd name="T44" fmla="*/ 103 w 141"/>
                  <a:gd name="T45" fmla="*/ 27 h 63"/>
                  <a:gd name="T46" fmla="*/ 96 w 141"/>
                  <a:gd name="T47" fmla="*/ 35 h 63"/>
                  <a:gd name="T48" fmla="*/ 88 w 141"/>
                  <a:gd name="T49" fmla="*/ 42 h 63"/>
                  <a:gd name="T50" fmla="*/ 74 w 141"/>
                  <a:gd name="T51" fmla="*/ 49 h 63"/>
                  <a:gd name="T52" fmla="*/ 66 w 141"/>
                  <a:gd name="T53" fmla="*/ 55 h 63"/>
                  <a:gd name="T54" fmla="*/ 37 w 141"/>
                  <a:gd name="T55" fmla="*/ 62 h 63"/>
                  <a:gd name="T56" fmla="*/ 15 w 141"/>
                  <a:gd name="T57" fmla="*/ 49 h 63"/>
                  <a:gd name="T58" fmla="*/ 0 w 141"/>
                  <a:gd name="T59" fmla="*/ 49 h 63"/>
                  <a:gd name="T60" fmla="*/ 8 w 141"/>
                  <a:gd name="T61" fmla="*/ 42 h 63"/>
                  <a:gd name="T62" fmla="*/ 44 w 141"/>
                  <a:gd name="T63" fmla="*/ 49 h 63"/>
                  <a:gd name="T64" fmla="*/ 44 w 141"/>
                  <a:gd name="T65" fmla="*/ 42 h 63"/>
                  <a:gd name="T66" fmla="*/ 51 w 141"/>
                  <a:gd name="T67" fmla="*/ 42 h 63"/>
                  <a:gd name="T68" fmla="*/ 51 w 141"/>
                  <a:gd name="T69" fmla="*/ 35 h 63"/>
                  <a:gd name="T70" fmla="*/ 59 w 141"/>
                  <a:gd name="T71" fmla="*/ 35 h 63"/>
                  <a:gd name="T72" fmla="*/ 59 w 141"/>
                  <a:gd name="T73" fmla="*/ 27 h 63"/>
                  <a:gd name="T74" fmla="*/ 51 w 141"/>
                  <a:gd name="T75" fmla="*/ 27 h 63"/>
                  <a:gd name="T76" fmla="*/ 51 w 141"/>
                  <a:gd name="T77" fmla="*/ 21 h 63"/>
                  <a:gd name="T78" fmla="*/ 44 w 141"/>
                  <a:gd name="T79" fmla="*/ 14 h 63"/>
                  <a:gd name="T80" fmla="*/ 29 w 141"/>
                  <a:gd name="T81" fmla="*/ 0 h 63"/>
                  <a:gd name="T82" fmla="*/ 44 w 141"/>
                  <a:gd name="T83" fmla="*/ 0 h 6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41"/>
                  <a:gd name="T127" fmla="*/ 0 h 63"/>
                  <a:gd name="T128" fmla="*/ 141 w 141"/>
                  <a:gd name="T129" fmla="*/ 63 h 6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41" h="63">
                    <a:moveTo>
                      <a:pt x="44" y="0"/>
                    </a:moveTo>
                    <a:lnTo>
                      <a:pt x="44" y="0"/>
                    </a:lnTo>
                    <a:lnTo>
                      <a:pt x="44" y="7"/>
                    </a:lnTo>
                    <a:lnTo>
                      <a:pt x="59" y="14"/>
                    </a:lnTo>
                    <a:lnTo>
                      <a:pt x="66" y="14"/>
                    </a:lnTo>
                    <a:lnTo>
                      <a:pt x="59" y="7"/>
                    </a:lnTo>
                    <a:lnTo>
                      <a:pt x="66" y="21"/>
                    </a:lnTo>
                    <a:lnTo>
                      <a:pt x="74" y="21"/>
                    </a:lnTo>
                    <a:lnTo>
                      <a:pt x="74" y="27"/>
                    </a:lnTo>
                    <a:lnTo>
                      <a:pt x="80" y="27"/>
                    </a:lnTo>
                    <a:lnTo>
                      <a:pt x="88" y="27"/>
                    </a:lnTo>
                    <a:lnTo>
                      <a:pt x="103" y="7"/>
                    </a:lnTo>
                    <a:lnTo>
                      <a:pt x="111" y="0"/>
                    </a:lnTo>
                    <a:lnTo>
                      <a:pt x="125" y="0"/>
                    </a:lnTo>
                    <a:lnTo>
                      <a:pt x="140" y="7"/>
                    </a:lnTo>
                    <a:lnTo>
                      <a:pt x="132" y="14"/>
                    </a:lnTo>
                    <a:lnTo>
                      <a:pt x="117" y="7"/>
                    </a:lnTo>
                    <a:lnTo>
                      <a:pt x="125" y="7"/>
                    </a:lnTo>
                    <a:lnTo>
                      <a:pt x="117" y="14"/>
                    </a:lnTo>
                    <a:lnTo>
                      <a:pt x="125" y="14"/>
                    </a:lnTo>
                    <a:lnTo>
                      <a:pt x="111" y="14"/>
                    </a:lnTo>
                    <a:lnTo>
                      <a:pt x="111" y="21"/>
                    </a:lnTo>
                    <a:lnTo>
                      <a:pt x="103" y="27"/>
                    </a:lnTo>
                    <a:lnTo>
                      <a:pt x="96" y="35"/>
                    </a:lnTo>
                    <a:lnTo>
                      <a:pt x="88" y="42"/>
                    </a:lnTo>
                    <a:lnTo>
                      <a:pt x="74" y="49"/>
                    </a:lnTo>
                    <a:lnTo>
                      <a:pt x="66" y="55"/>
                    </a:lnTo>
                    <a:lnTo>
                      <a:pt x="37" y="62"/>
                    </a:lnTo>
                    <a:lnTo>
                      <a:pt x="15" y="49"/>
                    </a:lnTo>
                    <a:lnTo>
                      <a:pt x="0" y="49"/>
                    </a:lnTo>
                    <a:lnTo>
                      <a:pt x="8" y="42"/>
                    </a:lnTo>
                    <a:lnTo>
                      <a:pt x="44" y="49"/>
                    </a:lnTo>
                    <a:lnTo>
                      <a:pt x="44" y="42"/>
                    </a:lnTo>
                    <a:lnTo>
                      <a:pt x="51" y="42"/>
                    </a:lnTo>
                    <a:lnTo>
                      <a:pt x="51" y="35"/>
                    </a:lnTo>
                    <a:lnTo>
                      <a:pt x="59" y="35"/>
                    </a:lnTo>
                    <a:lnTo>
                      <a:pt x="59" y="27"/>
                    </a:lnTo>
                    <a:lnTo>
                      <a:pt x="51" y="27"/>
                    </a:lnTo>
                    <a:lnTo>
                      <a:pt x="51" y="21"/>
                    </a:lnTo>
                    <a:lnTo>
                      <a:pt x="44" y="14"/>
                    </a:lnTo>
                    <a:lnTo>
                      <a:pt x="29" y="0"/>
                    </a:lnTo>
                    <a:lnTo>
                      <a:pt x="4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6" name="Freeform 1414"/>
              <p:cNvSpPr>
                <a:spLocks/>
              </p:cNvSpPr>
              <p:nvPr/>
            </p:nvSpPr>
            <p:spPr bwMode="auto">
              <a:xfrm>
                <a:off x="776" y="745"/>
                <a:ext cx="149" cy="71"/>
              </a:xfrm>
              <a:custGeom>
                <a:avLst/>
                <a:gdLst>
                  <a:gd name="T0" fmla="*/ 47 w 149"/>
                  <a:gd name="T1" fmla="*/ 8 h 71"/>
                  <a:gd name="T2" fmla="*/ 47 w 149"/>
                  <a:gd name="T3" fmla="*/ 8 h 71"/>
                  <a:gd name="T4" fmla="*/ 62 w 149"/>
                  <a:gd name="T5" fmla="*/ 24 h 71"/>
                  <a:gd name="T6" fmla="*/ 70 w 149"/>
                  <a:gd name="T7" fmla="*/ 16 h 71"/>
                  <a:gd name="T8" fmla="*/ 62 w 149"/>
                  <a:gd name="T9" fmla="*/ 8 h 71"/>
                  <a:gd name="T10" fmla="*/ 70 w 149"/>
                  <a:gd name="T11" fmla="*/ 24 h 71"/>
                  <a:gd name="T12" fmla="*/ 78 w 149"/>
                  <a:gd name="T13" fmla="*/ 24 h 71"/>
                  <a:gd name="T14" fmla="*/ 78 w 149"/>
                  <a:gd name="T15" fmla="*/ 31 h 71"/>
                  <a:gd name="T16" fmla="*/ 85 w 149"/>
                  <a:gd name="T17" fmla="*/ 31 h 71"/>
                  <a:gd name="T18" fmla="*/ 93 w 149"/>
                  <a:gd name="T19" fmla="*/ 31 h 71"/>
                  <a:gd name="T20" fmla="*/ 109 w 149"/>
                  <a:gd name="T21" fmla="*/ 8 h 71"/>
                  <a:gd name="T22" fmla="*/ 117 w 149"/>
                  <a:gd name="T23" fmla="*/ 8 h 71"/>
                  <a:gd name="T24" fmla="*/ 132 w 149"/>
                  <a:gd name="T25" fmla="*/ 0 h 71"/>
                  <a:gd name="T26" fmla="*/ 148 w 149"/>
                  <a:gd name="T27" fmla="*/ 8 h 71"/>
                  <a:gd name="T28" fmla="*/ 140 w 149"/>
                  <a:gd name="T29" fmla="*/ 16 h 71"/>
                  <a:gd name="T30" fmla="*/ 124 w 149"/>
                  <a:gd name="T31" fmla="*/ 8 h 71"/>
                  <a:gd name="T32" fmla="*/ 132 w 149"/>
                  <a:gd name="T33" fmla="*/ 8 h 71"/>
                  <a:gd name="T34" fmla="*/ 124 w 149"/>
                  <a:gd name="T35" fmla="*/ 16 h 71"/>
                  <a:gd name="T36" fmla="*/ 132 w 149"/>
                  <a:gd name="T37" fmla="*/ 16 h 71"/>
                  <a:gd name="T38" fmla="*/ 117 w 149"/>
                  <a:gd name="T39" fmla="*/ 16 h 71"/>
                  <a:gd name="T40" fmla="*/ 117 w 149"/>
                  <a:gd name="T41" fmla="*/ 24 h 71"/>
                  <a:gd name="T42" fmla="*/ 109 w 149"/>
                  <a:gd name="T43" fmla="*/ 31 h 71"/>
                  <a:gd name="T44" fmla="*/ 101 w 149"/>
                  <a:gd name="T45" fmla="*/ 39 h 71"/>
                  <a:gd name="T46" fmla="*/ 93 w 149"/>
                  <a:gd name="T47" fmla="*/ 47 h 71"/>
                  <a:gd name="T48" fmla="*/ 78 w 149"/>
                  <a:gd name="T49" fmla="*/ 55 h 71"/>
                  <a:gd name="T50" fmla="*/ 70 w 149"/>
                  <a:gd name="T51" fmla="*/ 62 h 71"/>
                  <a:gd name="T52" fmla="*/ 39 w 149"/>
                  <a:gd name="T53" fmla="*/ 70 h 71"/>
                  <a:gd name="T54" fmla="*/ 16 w 149"/>
                  <a:gd name="T55" fmla="*/ 55 h 71"/>
                  <a:gd name="T56" fmla="*/ 0 w 149"/>
                  <a:gd name="T57" fmla="*/ 55 h 71"/>
                  <a:gd name="T58" fmla="*/ 8 w 149"/>
                  <a:gd name="T59" fmla="*/ 47 h 71"/>
                  <a:gd name="T60" fmla="*/ 47 w 149"/>
                  <a:gd name="T61" fmla="*/ 62 h 71"/>
                  <a:gd name="T62" fmla="*/ 47 w 149"/>
                  <a:gd name="T63" fmla="*/ 55 h 71"/>
                  <a:gd name="T64" fmla="*/ 54 w 149"/>
                  <a:gd name="T65" fmla="*/ 47 h 7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9"/>
                  <a:gd name="T100" fmla="*/ 0 h 71"/>
                  <a:gd name="T101" fmla="*/ 149 w 149"/>
                  <a:gd name="T102" fmla="*/ 71 h 7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9" h="71">
                    <a:moveTo>
                      <a:pt x="47" y="8"/>
                    </a:moveTo>
                    <a:lnTo>
                      <a:pt x="47" y="8"/>
                    </a:lnTo>
                    <a:lnTo>
                      <a:pt x="62" y="24"/>
                    </a:lnTo>
                    <a:lnTo>
                      <a:pt x="70" y="16"/>
                    </a:lnTo>
                    <a:lnTo>
                      <a:pt x="62" y="8"/>
                    </a:lnTo>
                    <a:lnTo>
                      <a:pt x="70" y="24"/>
                    </a:lnTo>
                    <a:lnTo>
                      <a:pt x="78" y="24"/>
                    </a:lnTo>
                    <a:lnTo>
                      <a:pt x="78" y="31"/>
                    </a:lnTo>
                    <a:lnTo>
                      <a:pt x="85" y="31"/>
                    </a:lnTo>
                    <a:lnTo>
                      <a:pt x="93" y="31"/>
                    </a:lnTo>
                    <a:lnTo>
                      <a:pt x="109" y="8"/>
                    </a:lnTo>
                    <a:lnTo>
                      <a:pt x="117" y="8"/>
                    </a:lnTo>
                    <a:lnTo>
                      <a:pt x="132" y="0"/>
                    </a:lnTo>
                    <a:lnTo>
                      <a:pt x="148" y="8"/>
                    </a:lnTo>
                    <a:lnTo>
                      <a:pt x="140" y="16"/>
                    </a:lnTo>
                    <a:lnTo>
                      <a:pt x="124" y="8"/>
                    </a:lnTo>
                    <a:lnTo>
                      <a:pt x="132" y="8"/>
                    </a:lnTo>
                    <a:lnTo>
                      <a:pt x="124" y="16"/>
                    </a:lnTo>
                    <a:lnTo>
                      <a:pt x="132" y="16"/>
                    </a:lnTo>
                    <a:lnTo>
                      <a:pt x="117" y="16"/>
                    </a:lnTo>
                    <a:lnTo>
                      <a:pt x="117" y="24"/>
                    </a:lnTo>
                    <a:lnTo>
                      <a:pt x="109" y="31"/>
                    </a:lnTo>
                    <a:lnTo>
                      <a:pt x="101" y="39"/>
                    </a:lnTo>
                    <a:lnTo>
                      <a:pt x="93" y="47"/>
                    </a:lnTo>
                    <a:lnTo>
                      <a:pt x="78" y="55"/>
                    </a:lnTo>
                    <a:lnTo>
                      <a:pt x="70" y="62"/>
                    </a:lnTo>
                    <a:lnTo>
                      <a:pt x="39" y="70"/>
                    </a:lnTo>
                    <a:lnTo>
                      <a:pt x="16" y="55"/>
                    </a:lnTo>
                    <a:lnTo>
                      <a:pt x="0" y="55"/>
                    </a:lnTo>
                    <a:lnTo>
                      <a:pt x="8" y="47"/>
                    </a:lnTo>
                    <a:lnTo>
                      <a:pt x="47" y="62"/>
                    </a:lnTo>
                    <a:lnTo>
                      <a:pt x="47" y="55"/>
                    </a:lnTo>
                    <a:lnTo>
                      <a:pt x="54" y="4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7" name="Freeform 1415"/>
              <p:cNvSpPr>
                <a:spLocks/>
              </p:cNvSpPr>
              <p:nvPr/>
            </p:nvSpPr>
            <p:spPr bwMode="auto">
              <a:xfrm>
                <a:off x="776" y="745"/>
                <a:ext cx="149" cy="71"/>
              </a:xfrm>
              <a:custGeom>
                <a:avLst/>
                <a:gdLst>
                  <a:gd name="T0" fmla="*/ 54 w 149"/>
                  <a:gd name="T1" fmla="*/ 47 h 71"/>
                  <a:gd name="T2" fmla="*/ 54 w 149"/>
                  <a:gd name="T3" fmla="*/ 39 h 71"/>
                  <a:gd name="T4" fmla="*/ 62 w 149"/>
                  <a:gd name="T5" fmla="*/ 39 h 71"/>
                  <a:gd name="T6" fmla="*/ 62 w 149"/>
                  <a:gd name="T7" fmla="*/ 31 h 71"/>
                  <a:gd name="T8" fmla="*/ 54 w 149"/>
                  <a:gd name="T9" fmla="*/ 31 h 71"/>
                  <a:gd name="T10" fmla="*/ 54 w 149"/>
                  <a:gd name="T11" fmla="*/ 24 h 71"/>
                  <a:gd name="T12" fmla="*/ 47 w 149"/>
                  <a:gd name="T13" fmla="*/ 16 h 71"/>
                  <a:gd name="T14" fmla="*/ 31 w 149"/>
                  <a:gd name="T15" fmla="*/ 0 h 71"/>
                  <a:gd name="T16" fmla="*/ 47 w 149"/>
                  <a:gd name="T17" fmla="*/ 0 h 71"/>
                  <a:gd name="T18" fmla="*/ 47 w 149"/>
                  <a:gd name="T19" fmla="*/ 8 h 71"/>
                  <a:gd name="T20" fmla="*/ 62 w 149"/>
                  <a:gd name="T21" fmla="*/ 16 h 71"/>
                  <a:gd name="T22" fmla="*/ 70 w 149"/>
                  <a:gd name="T23" fmla="*/ 16 h 71"/>
                  <a:gd name="T24" fmla="*/ 62 w 149"/>
                  <a:gd name="T25" fmla="*/ 8 h 71"/>
                  <a:gd name="T26" fmla="*/ 70 w 149"/>
                  <a:gd name="T27" fmla="*/ 24 h 71"/>
                  <a:gd name="T28" fmla="*/ 78 w 149"/>
                  <a:gd name="T29" fmla="*/ 24 h 71"/>
                  <a:gd name="T30" fmla="*/ 78 w 149"/>
                  <a:gd name="T31" fmla="*/ 31 h 71"/>
                  <a:gd name="T32" fmla="*/ 85 w 149"/>
                  <a:gd name="T33" fmla="*/ 31 h 71"/>
                  <a:gd name="T34" fmla="*/ 93 w 149"/>
                  <a:gd name="T35" fmla="*/ 31 h 71"/>
                  <a:gd name="T36" fmla="*/ 109 w 149"/>
                  <a:gd name="T37" fmla="*/ 8 h 71"/>
                  <a:gd name="T38" fmla="*/ 117 w 149"/>
                  <a:gd name="T39" fmla="*/ 0 h 71"/>
                  <a:gd name="T40" fmla="*/ 132 w 149"/>
                  <a:gd name="T41" fmla="*/ 0 h 71"/>
                  <a:gd name="T42" fmla="*/ 148 w 149"/>
                  <a:gd name="T43" fmla="*/ 8 h 71"/>
                  <a:gd name="T44" fmla="*/ 140 w 149"/>
                  <a:gd name="T45" fmla="*/ 16 h 71"/>
                  <a:gd name="T46" fmla="*/ 124 w 149"/>
                  <a:gd name="T47" fmla="*/ 8 h 71"/>
                  <a:gd name="T48" fmla="*/ 132 w 149"/>
                  <a:gd name="T49" fmla="*/ 8 h 71"/>
                  <a:gd name="T50" fmla="*/ 124 w 149"/>
                  <a:gd name="T51" fmla="*/ 16 h 71"/>
                  <a:gd name="T52" fmla="*/ 132 w 149"/>
                  <a:gd name="T53" fmla="*/ 16 h 71"/>
                  <a:gd name="T54" fmla="*/ 117 w 149"/>
                  <a:gd name="T55" fmla="*/ 16 h 71"/>
                  <a:gd name="T56" fmla="*/ 117 w 149"/>
                  <a:gd name="T57" fmla="*/ 24 h 71"/>
                  <a:gd name="T58" fmla="*/ 109 w 149"/>
                  <a:gd name="T59" fmla="*/ 31 h 71"/>
                  <a:gd name="T60" fmla="*/ 101 w 149"/>
                  <a:gd name="T61" fmla="*/ 39 h 71"/>
                  <a:gd name="T62" fmla="*/ 93 w 149"/>
                  <a:gd name="T63" fmla="*/ 47 h 71"/>
                  <a:gd name="T64" fmla="*/ 78 w 149"/>
                  <a:gd name="T65" fmla="*/ 55 h 71"/>
                  <a:gd name="T66" fmla="*/ 70 w 149"/>
                  <a:gd name="T67" fmla="*/ 62 h 71"/>
                  <a:gd name="T68" fmla="*/ 39 w 149"/>
                  <a:gd name="T69" fmla="*/ 70 h 71"/>
                  <a:gd name="T70" fmla="*/ 16 w 149"/>
                  <a:gd name="T71" fmla="*/ 55 h 71"/>
                  <a:gd name="T72" fmla="*/ 0 w 149"/>
                  <a:gd name="T73" fmla="*/ 55 h 71"/>
                  <a:gd name="T74" fmla="*/ 8 w 149"/>
                  <a:gd name="T75" fmla="*/ 47 h 71"/>
                  <a:gd name="T76" fmla="*/ 47 w 149"/>
                  <a:gd name="T77" fmla="*/ 55 h 71"/>
                  <a:gd name="T78" fmla="*/ 47 w 149"/>
                  <a:gd name="T79" fmla="*/ 47 h 71"/>
                  <a:gd name="T80" fmla="*/ 54 w 149"/>
                  <a:gd name="T81" fmla="*/ 47 h 71"/>
                  <a:gd name="T82" fmla="*/ 54 w 149"/>
                  <a:gd name="T83" fmla="*/ 39 h 71"/>
                  <a:gd name="T84" fmla="*/ 62 w 149"/>
                  <a:gd name="T85" fmla="*/ 39 h 71"/>
                  <a:gd name="T86" fmla="*/ 62 w 149"/>
                  <a:gd name="T87" fmla="*/ 31 h 71"/>
                  <a:gd name="T88" fmla="*/ 54 w 149"/>
                  <a:gd name="T89" fmla="*/ 31 h 71"/>
                  <a:gd name="T90" fmla="*/ 54 w 149"/>
                  <a:gd name="T91" fmla="*/ 24 h 71"/>
                  <a:gd name="T92" fmla="*/ 47 w 149"/>
                  <a:gd name="T93" fmla="*/ 16 h 71"/>
                  <a:gd name="T94" fmla="*/ 31 w 149"/>
                  <a:gd name="T95" fmla="*/ 0 h 71"/>
                  <a:gd name="T96" fmla="*/ 47 w 149"/>
                  <a:gd name="T97" fmla="*/ 0 h 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9"/>
                  <a:gd name="T148" fmla="*/ 0 h 71"/>
                  <a:gd name="T149" fmla="*/ 149 w 149"/>
                  <a:gd name="T150" fmla="*/ 71 h 7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9" h="71">
                    <a:moveTo>
                      <a:pt x="54" y="47"/>
                    </a:moveTo>
                    <a:lnTo>
                      <a:pt x="54" y="39"/>
                    </a:lnTo>
                    <a:lnTo>
                      <a:pt x="62" y="39"/>
                    </a:lnTo>
                    <a:lnTo>
                      <a:pt x="62" y="31"/>
                    </a:lnTo>
                    <a:lnTo>
                      <a:pt x="54" y="31"/>
                    </a:lnTo>
                    <a:lnTo>
                      <a:pt x="54" y="24"/>
                    </a:lnTo>
                    <a:lnTo>
                      <a:pt x="47" y="16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47" y="8"/>
                    </a:lnTo>
                    <a:lnTo>
                      <a:pt x="62" y="16"/>
                    </a:lnTo>
                    <a:lnTo>
                      <a:pt x="70" y="16"/>
                    </a:lnTo>
                    <a:lnTo>
                      <a:pt x="62" y="8"/>
                    </a:lnTo>
                    <a:lnTo>
                      <a:pt x="70" y="24"/>
                    </a:lnTo>
                    <a:lnTo>
                      <a:pt x="78" y="24"/>
                    </a:lnTo>
                    <a:lnTo>
                      <a:pt x="78" y="31"/>
                    </a:lnTo>
                    <a:lnTo>
                      <a:pt x="85" y="31"/>
                    </a:lnTo>
                    <a:lnTo>
                      <a:pt x="93" y="31"/>
                    </a:lnTo>
                    <a:lnTo>
                      <a:pt x="109" y="8"/>
                    </a:lnTo>
                    <a:lnTo>
                      <a:pt x="117" y="0"/>
                    </a:lnTo>
                    <a:lnTo>
                      <a:pt x="132" y="0"/>
                    </a:lnTo>
                    <a:lnTo>
                      <a:pt x="148" y="8"/>
                    </a:lnTo>
                    <a:lnTo>
                      <a:pt x="140" y="16"/>
                    </a:lnTo>
                    <a:lnTo>
                      <a:pt x="124" y="8"/>
                    </a:lnTo>
                    <a:lnTo>
                      <a:pt x="132" y="8"/>
                    </a:lnTo>
                    <a:lnTo>
                      <a:pt x="124" y="16"/>
                    </a:lnTo>
                    <a:lnTo>
                      <a:pt x="132" y="16"/>
                    </a:lnTo>
                    <a:lnTo>
                      <a:pt x="117" y="16"/>
                    </a:lnTo>
                    <a:lnTo>
                      <a:pt x="117" y="24"/>
                    </a:lnTo>
                    <a:lnTo>
                      <a:pt x="109" y="31"/>
                    </a:lnTo>
                    <a:lnTo>
                      <a:pt x="101" y="39"/>
                    </a:lnTo>
                    <a:lnTo>
                      <a:pt x="93" y="47"/>
                    </a:lnTo>
                    <a:lnTo>
                      <a:pt x="78" y="55"/>
                    </a:lnTo>
                    <a:lnTo>
                      <a:pt x="70" y="62"/>
                    </a:lnTo>
                    <a:lnTo>
                      <a:pt x="39" y="70"/>
                    </a:lnTo>
                    <a:lnTo>
                      <a:pt x="16" y="55"/>
                    </a:lnTo>
                    <a:lnTo>
                      <a:pt x="0" y="55"/>
                    </a:lnTo>
                    <a:lnTo>
                      <a:pt x="8" y="47"/>
                    </a:lnTo>
                    <a:lnTo>
                      <a:pt x="47" y="55"/>
                    </a:lnTo>
                    <a:lnTo>
                      <a:pt x="47" y="47"/>
                    </a:lnTo>
                    <a:lnTo>
                      <a:pt x="54" y="47"/>
                    </a:lnTo>
                    <a:lnTo>
                      <a:pt x="54" y="39"/>
                    </a:lnTo>
                    <a:lnTo>
                      <a:pt x="62" y="39"/>
                    </a:lnTo>
                    <a:lnTo>
                      <a:pt x="62" y="31"/>
                    </a:lnTo>
                    <a:lnTo>
                      <a:pt x="54" y="31"/>
                    </a:lnTo>
                    <a:lnTo>
                      <a:pt x="54" y="24"/>
                    </a:lnTo>
                    <a:lnTo>
                      <a:pt x="47" y="16"/>
                    </a:lnTo>
                    <a:lnTo>
                      <a:pt x="31" y="0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8" name="Freeform 1416"/>
              <p:cNvSpPr>
                <a:spLocks/>
              </p:cNvSpPr>
              <p:nvPr/>
            </p:nvSpPr>
            <p:spPr bwMode="auto">
              <a:xfrm>
                <a:off x="893" y="846"/>
                <a:ext cx="62" cy="24"/>
              </a:xfrm>
              <a:custGeom>
                <a:avLst/>
                <a:gdLst>
                  <a:gd name="T0" fmla="*/ 0 w 62"/>
                  <a:gd name="T1" fmla="*/ 23 h 24"/>
                  <a:gd name="T2" fmla="*/ 0 w 62"/>
                  <a:gd name="T3" fmla="*/ 23 h 24"/>
                  <a:gd name="T4" fmla="*/ 20 w 62"/>
                  <a:gd name="T5" fmla="*/ 6 h 24"/>
                  <a:gd name="T6" fmla="*/ 27 w 62"/>
                  <a:gd name="T7" fmla="*/ 0 h 24"/>
                  <a:gd name="T8" fmla="*/ 20 w 62"/>
                  <a:gd name="T9" fmla="*/ 0 h 24"/>
                  <a:gd name="T10" fmla="*/ 34 w 62"/>
                  <a:gd name="T11" fmla="*/ 0 h 24"/>
                  <a:gd name="T12" fmla="*/ 27 w 62"/>
                  <a:gd name="T13" fmla="*/ 6 h 24"/>
                  <a:gd name="T14" fmla="*/ 34 w 62"/>
                  <a:gd name="T15" fmla="*/ 6 h 24"/>
                  <a:gd name="T16" fmla="*/ 27 w 62"/>
                  <a:gd name="T17" fmla="*/ 12 h 24"/>
                  <a:gd name="T18" fmla="*/ 48 w 62"/>
                  <a:gd name="T19" fmla="*/ 6 h 24"/>
                  <a:gd name="T20" fmla="*/ 61 w 62"/>
                  <a:gd name="T21" fmla="*/ 12 h 24"/>
                  <a:gd name="T22" fmla="*/ 27 w 62"/>
                  <a:gd name="T23" fmla="*/ 18 h 24"/>
                  <a:gd name="T24" fmla="*/ 13 w 62"/>
                  <a:gd name="T25" fmla="*/ 18 h 24"/>
                  <a:gd name="T26" fmla="*/ 13 w 62"/>
                  <a:gd name="T27" fmla="*/ 23 h 24"/>
                  <a:gd name="T28" fmla="*/ 0 w 62"/>
                  <a:gd name="T29" fmla="*/ 23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2"/>
                  <a:gd name="T46" fmla="*/ 0 h 24"/>
                  <a:gd name="T47" fmla="*/ 62 w 62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2" h="24">
                    <a:moveTo>
                      <a:pt x="0" y="23"/>
                    </a:moveTo>
                    <a:lnTo>
                      <a:pt x="0" y="23"/>
                    </a:lnTo>
                    <a:lnTo>
                      <a:pt x="20" y="6"/>
                    </a:lnTo>
                    <a:lnTo>
                      <a:pt x="27" y="0"/>
                    </a:lnTo>
                    <a:lnTo>
                      <a:pt x="20" y="0"/>
                    </a:lnTo>
                    <a:lnTo>
                      <a:pt x="34" y="0"/>
                    </a:lnTo>
                    <a:lnTo>
                      <a:pt x="27" y="6"/>
                    </a:lnTo>
                    <a:lnTo>
                      <a:pt x="34" y="6"/>
                    </a:lnTo>
                    <a:lnTo>
                      <a:pt x="27" y="12"/>
                    </a:lnTo>
                    <a:lnTo>
                      <a:pt x="48" y="6"/>
                    </a:lnTo>
                    <a:lnTo>
                      <a:pt x="61" y="12"/>
                    </a:lnTo>
                    <a:lnTo>
                      <a:pt x="27" y="18"/>
                    </a:lnTo>
                    <a:lnTo>
                      <a:pt x="13" y="18"/>
                    </a:lnTo>
                    <a:lnTo>
                      <a:pt x="13" y="23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9" name="Freeform 1417"/>
              <p:cNvSpPr>
                <a:spLocks/>
              </p:cNvSpPr>
              <p:nvPr/>
            </p:nvSpPr>
            <p:spPr bwMode="auto">
              <a:xfrm>
                <a:off x="893" y="846"/>
                <a:ext cx="70" cy="32"/>
              </a:xfrm>
              <a:custGeom>
                <a:avLst/>
                <a:gdLst>
                  <a:gd name="T0" fmla="*/ 23 w 70"/>
                  <a:gd name="T1" fmla="*/ 8 h 32"/>
                  <a:gd name="T2" fmla="*/ 23 w 70"/>
                  <a:gd name="T3" fmla="*/ 8 h 32"/>
                  <a:gd name="T4" fmla="*/ 31 w 70"/>
                  <a:gd name="T5" fmla="*/ 0 h 32"/>
                  <a:gd name="T6" fmla="*/ 23 w 70"/>
                  <a:gd name="T7" fmla="*/ 0 h 32"/>
                  <a:gd name="T8" fmla="*/ 38 w 70"/>
                  <a:gd name="T9" fmla="*/ 0 h 32"/>
                  <a:gd name="T10" fmla="*/ 31 w 70"/>
                  <a:gd name="T11" fmla="*/ 8 h 32"/>
                  <a:gd name="T12" fmla="*/ 38 w 70"/>
                  <a:gd name="T13" fmla="*/ 8 h 32"/>
                  <a:gd name="T14" fmla="*/ 31 w 70"/>
                  <a:gd name="T15" fmla="*/ 16 h 32"/>
                  <a:gd name="T16" fmla="*/ 54 w 70"/>
                  <a:gd name="T17" fmla="*/ 8 h 32"/>
                  <a:gd name="T18" fmla="*/ 69 w 70"/>
                  <a:gd name="T19" fmla="*/ 16 h 32"/>
                  <a:gd name="T20" fmla="*/ 31 w 70"/>
                  <a:gd name="T21" fmla="*/ 24 h 32"/>
                  <a:gd name="T22" fmla="*/ 15 w 70"/>
                  <a:gd name="T23" fmla="*/ 31 h 32"/>
                  <a:gd name="T24" fmla="*/ 0 w 70"/>
                  <a:gd name="T25" fmla="*/ 31 h 32"/>
                  <a:gd name="T26" fmla="*/ 23 w 70"/>
                  <a:gd name="T27" fmla="*/ 8 h 32"/>
                  <a:gd name="T28" fmla="*/ 31 w 70"/>
                  <a:gd name="T29" fmla="*/ 0 h 32"/>
                  <a:gd name="T30" fmla="*/ 23 w 70"/>
                  <a:gd name="T31" fmla="*/ 0 h 32"/>
                  <a:gd name="T32" fmla="*/ 38 w 70"/>
                  <a:gd name="T33" fmla="*/ 0 h 32"/>
                  <a:gd name="T34" fmla="*/ 31 w 70"/>
                  <a:gd name="T35" fmla="*/ 8 h 32"/>
                  <a:gd name="T36" fmla="*/ 38 w 70"/>
                  <a:gd name="T37" fmla="*/ 8 h 32"/>
                  <a:gd name="T38" fmla="*/ 31 w 70"/>
                  <a:gd name="T39" fmla="*/ 16 h 32"/>
                  <a:gd name="T40" fmla="*/ 54 w 70"/>
                  <a:gd name="T41" fmla="*/ 8 h 32"/>
                  <a:gd name="T42" fmla="*/ 69 w 70"/>
                  <a:gd name="T43" fmla="*/ 16 h 32"/>
                  <a:gd name="T44" fmla="*/ 31 w 70"/>
                  <a:gd name="T45" fmla="*/ 24 h 32"/>
                  <a:gd name="T46" fmla="*/ 15 w 70"/>
                  <a:gd name="T47" fmla="*/ 24 h 32"/>
                  <a:gd name="T48" fmla="*/ 15 w 70"/>
                  <a:gd name="T49" fmla="*/ 31 h 32"/>
                  <a:gd name="T50" fmla="*/ 0 w 70"/>
                  <a:gd name="T51" fmla="*/ 31 h 32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70"/>
                  <a:gd name="T79" fmla="*/ 0 h 32"/>
                  <a:gd name="T80" fmla="*/ 70 w 70"/>
                  <a:gd name="T81" fmla="*/ 32 h 32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70" h="32">
                    <a:moveTo>
                      <a:pt x="23" y="8"/>
                    </a:moveTo>
                    <a:lnTo>
                      <a:pt x="23" y="8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38" y="0"/>
                    </a:lnTo>
                    <a:lnTo>
                      <a:pt x="31" y="8"/>
                    </a:lnTo>
                    <a:lnTo>
                      <a:pt x="38" y="8"/>
                    </a:lnTo>
                    <a:lnTo>
                      <a:pt x="31" y="16"/>
                    </a:lnTo>
                    <a:lnTo>
                      <a:pt x="54" y="8"/>
                    </a:lnTo>
                    <a:lnTo>
                      <a:pt x="69" y="16"/>
                    </a:lnTo>
                    <a:lnTo>
                      <a:pt x="31" y="24"/>
                    </a:lnTo>
                    <a:lnTo>
                      <a:pt x="15" y="31"/>
                    </a:lnTo>
                    <a:lnTo>
                      <a:pt x="0" y="31"/>
                    </a:lnTo>
                    <a:lnTo>
                      <a:pt x="23" y="8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38" y="0"/>
                    </a:lnTo>
                    <a:lnTo>
                      <a:pt x="31" y="8"/>
                    </a:lnTo>
                    <a:lnTo>
                      <a:pt x="38" y="8"/>
                    </a:lnTo>
                    <a:lnTo>
                      <a:pt x="31" y="16"/>
                    </a:lnTo>
                    <a:lnTo>
                      <a:pt x="54" y="8"/>
                    </a:lnTo>
                    <a:lnTo>
                      <a:pt x="69" y="16"/>
                    </a:lnTo>
                    <a:lnTo>
                      <a:pt x="31" y="24"/>
                    </a:lnTo>
                    <a:lnTo>
                      <a:pt x="15" y="24"/>
                    </a:lnTo>
                    <a:lnTo>
                      <a:pt x="15" y="31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0" name="Freeform 1418"/>
              <p:cNvSpPr>
                <a:spLocks/>
              </p:cNvSpPr>
              <p:nvPr/>
            </p:nvSpPr>
            <p:spPr bwMode="auto">
              <a:xfrm>
                <a:off x="1071" y="1001"/>
                <a:ext cx="40" cy="94"/>
              </a:xfrm>
              <a:custGeom>
                <a:avLst/>
                <a:gdLst>
                  <a:gd name="T0" fmla="*/ 19 w 40"/>
                  <a:gd name="T1" fmla="*/ 0 h 94"/>
                  <a:gd name="T2" fmla="*/ 19 w 40"/>
                  <a:gd name="T3" fmla="*/ 0 h 94"/>
                  <a:gd name="T4" fmla="*/ 19 w 40"/>
                  <a:gd name="T5" fmla="*/ 7 h 94"/>
                  <a:gd name="T6" fmla="*/ 26 w 40"/>
                  <a:gd name="T7" fmla="*/ 7 h 94"/>
                  <a:gd name="T8" fmla="*/ 19 w 40"/>
                  <a:gd name="T9" fmla="*/ 7 h 94"/>
                  <a:gd name="T10" fmla="*/ 19 w 40"/>
                  <a:gd name="T11" fmla="*/ 15 h 94"/>
                  <a:gd name="T12" fmla="*/ 26 w 40"/>
                  <a:gd name="T13" fmla="*/ 29 h 94"/>
                  <a:gd name="T14" fmla="*/ 32 w 40"/>
                  <a:gd name="T15" fmla="*/ 51 h 94"/>
                  <a:gd name="T16" fmla="*/ 39 w 40"/>
                  <a:gd name="T17" fmla="*/ 72 h 94"/>
                  <a:gd name="T18" fmla="*/ 39 w 40"/>
                  <a:gd name="T19" fmla="*/ 87 h 94"/>
                  <a:gd name="T20" fmla="*/ 32 w 40"/>
                  <a:gd name="T21" fmla="*/ 93 h 94"/>
                  <a:gd name="T22" fmla="*/ 32 w 40"/>
                  <a:gd name="T23" fmla="*/ 87 h 94"/>
                  <a:gd name="T24" fmla="*/ 39 w 40"/>
                  <a:gd name="T25" fmla="*/ 72 h 94"/>
                  <a:gd name="T26" fmla="*/ 32 w 40"/>
                  <a:gd name="T27" fmla="*/ 72 h 94"/>
                  <a:gd name="T28" fmla="*/ 32 w 40"/>
                  <a:gd name="T29" fmla="*/ 64 h 94"/>
                  <a:gd name="T30" fmla="*/ 32 w 40"/>
                  <a:gd name="T31" fmla="*/ 58 h 94"/>
                  <a:gd name="T32" fmla="*/ 26 w 40"/>
                  <a:gd name="T33" fmla="*/ 64 h 94"/>
                  <a:gd name="T34" fmla="*/ 26 w 40"/>
                  <a:gd name="T35" fmla="*/ 51 h 94"/>
                  <a:gd name="T36" fmla="*/ 19 w 40"/>
                  <a:gd name="T37" fmla="*/ 58 h 94"/>
                  <a:gd name="T38" fmla="*/ 13 w 40"/>
                  <a:gd name="T39" fmla="*/ 51 h 94"/>
                  <a:gd name="T40" fmla="*/ 7 w 40"/>
                  <a:gd name="T41" fmla="*/ 43 h 94"/>
                  <a:gd name="T42" fmla="*/ 7 w 40"/>
                  <a:gd name="T43" fmla="*/ 36 h 94"/>
                  <a:gd name="T44" fmla="*/ 13 w 40"/>
                  <a:gd name="T45" fmla="*/ 29 h 94"/>
                  <a:gd name="T46" fmla="*/ 0 w 40"/>
                  <a:gd name="T47" fmla="*/ 29 h 94"/>
                  <a:gd name="T48" fmla="*/ 0 w 40"/>
                  <a:gd name="T49" fmla="*/ 22 h 94"/>
                  <a:gd name="T50" fmla="*/ 7 w 40"/>
                  <a:gd name="T51" fmla="*/ 15 h 94"/>
                  <a:gd name="T52" fmla="*/ 19 w 40"/>
                  <a:gd name="T53" fmla="*/ 15 h 94"/>
                  <a:gd name="T54" fmla="*/ 13 w 40"/>
                  <a:gd name="T55" fmla="*/ 7 h 94"/>
                  <a:gd name="T56" fmla="*/ 19 w 40"/>
                  <a:gd name="T57" fmla="*/ 0 h 94"/>
                  <a:gd name="T58" fmla="*/ 13 w 40"/>
                  <a:gd name="T59" fmla="*/ 0 h 94"/>
                  <a:gd name="T60" fmla="*/ 19 w 40"/>
                  <a:gd name="T61" fmla="*/ 0 h 9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0"/>
                  <a:gd name="T94" fmla="*/ 0 h 94"/>
                  <a:gd name="T95" fmla="*/ 40 w 40"/>
                  <a:gd name="T96" fmla="*/ 94 h 94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0" h="94">
                    <a:moveTo>
                      <a:pt x="19" y="0"/>
                    </a:moveTo>
                    <a:lnTo>
                      <a:pt x="19" y="0"/>
                    </a:lnTo>
                    <a:lnTo>
                      <a:pt x="19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9" y="15"/>
                    </a:lnTo>
                    <a:lnTo>
                      <a:pt x="26" y="29"/>
                    </a:lnTo>
                    <a:lnTo>
                      <a:pt x="32" y="51"/>
                    </a:lnTo>
                    <a:lnTo>
                      <a:pt x="39" y="72"/>
                    </a:lnTo>
                    <a:lnTo>
                      <a:pt x="39" y="87"/>
                    </a:lnTo>
                    <a:lnTo>
                      <a:pt x="32" y="93"/>
                    </a:lnTo>
                    <a:lnTo>
                      <a:pt x="32" y="87"/>
                    </a:lnTo>
                    <a:lnTo>
                      <a:pt x="39" y="72"/>
                    </a:lnTo>
                    <a:lnTo>
                      <a:pt x="32" y="72"/>
                    </a:lnTo>
                    <a:lnTo>
                      <a:pt x="32" y="64"/>
                    </a:lnTo>
                    <a:lnTo>
                      <a:pt x="32" y="58"/>
                    </a:lnTo>
                    <a:lnTo>
                      <a:pt x="26" y="64"/>
                    </a:lnTo>
                    <a:lnTo>
                      <a:pt x="26" y="51"/>
                    </a:lnTo>
                    <a:lnTo>
                      <a:pt x="19" y="58"/>
                    </a:lnTo>
                    <a:lnTo>
                      <a:pt x="13" y="51"/>
                    </a:lnTo>
                    <a:lnTo>
                      <a:pt x="7" y="43"/>
                    </a:lnTo>
                    <a:lnTo>
                      <a:pt x="7" y="36"/>
                    </a:lnTo>
                    <a:lnTo>
                      <a:pt x="13" y="29"/>
                    </a:lnTo>
                    <a:lnTo>
                      <a:pt x="0" y="29"/>
                    </a:lnTo>
                    <a:lnTo>
                      <a:pt x="0" y="22"/>
                    </a:lnTo>
                    <a:lnTo>
                      <a:pt x="7" y="15"/>
                    </a:lnTo>
                    <a:lnTo>
                      <a:pt x="19" y="15"/>
                    </a:lnTo>
                    <a:lnTo>
                      <a:pt x="13" y="7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19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1" name="Freeform 1419"/>
              <p:cNvSpPr>
                <a:spLocks/>
              </p:cNvSpPr>
              <p:nvPr/>
            </p:nvSpPr>
            <p:spPr bwMode="auto">
              <a:xfrm>
                <a:off x="1071" y="1001"/>
                <a:ext cx="48" cy="102"/>
              </a:xfrm>
              <a:custGeom>
                <a:avLst/>
                <a:gdLst>
                  <a:gd name="T0" fmla="*/ 23 w 48"/>
                  <a:gd name="T1" fmla="*/ 0 h 102"/>
                  <a:gd name="T2" fmla="*/ 23 w 48"/>
                  <a:gd name="T3" fmla="*/ 8 h 102"/>
                  <a:gd name="T4" fmla="*/ 31 w 48"/>
                  <a:gd name="T5" fmla="*/ 8 h 102"/>
                  <a:gd name="T6" fmla="*/ 23 w 48"/>
                  <a:gd name="T7" fmla="*/ 8 h 102"/>
                  <a:gd name="T8" fmla="*/ 23 w 48"/>
                  <a:gd name="T9" fmla="*/ 16 h 102"/>
                  <a:gd name="T10" fmla="*/ 31 w 48"/>
                  <a:gd name="T11" fmla="*/ 31 h 102"/>
                  <a:gd name="T12" fmla="*/ 39 w 48"/>
                  <a:gd name="T13" fmla="*/ 55 h 102"/>
                  <a:gd name="T14" fmla="*/ 47 w 48"/>
                  <a:gd name="T15" fmla="*/ 78 h 102"/>
                  <a:gd name="T16" fmla="*/ 47 w 48"/>
                  <a:gd name="T17" fmla="*/ 94 h 102"/>
                  <a:gd name="T18" fmla="*/ 39 w 48"/>
                  <a:gd name="T19" fmla="*/ 101 h 102"/>
                  <a:gd name="T20" fmla="*/ 39 w 48"/>
                  <a:gd name="T21" fmla="*/ 94 h 102"/>
                  <a:gd name="T22" fmla="*/ 47 w 48"/>
                  <a:gd name="T23" fmla="*/ 78 h 102"/>
                  <a:gd name="T24" fmla="*/ 39 w 48"/>
                  <a:gd name="T25" fmla="*/ 78 h 102"/>
                  <a:gd name="T26" fmla="*/ 39 w 48"/>
                  <a:gd name="T27" fmla="*/ 70 h 102"/>
                  <a:gd name="T28" fmla="*/ 31 w 48"/>
                  <a:gd name="T29" fmla="*/ 70 h 102"/>
                  <a:gd name="T30" fmla="*/ 31 w 48"/>
                  <a:gd name="T31" fmla="*/ 55 h 102"/>
                  <a:gd name="T32" fmla="*/ 23 w 48"/>
                  <a:gd name="T33" fmla="*/ 63 h 102"/>
                  <a:gd name="T34" fmla="*/ 16 w 48"/>
                  <a:gd name="T35" fmla="*/ 55 h 102"/>
                  <a:gd name="T36" fmla="*/ 8 w 48"/>
                  <a:gd name="T37" fmla="*/ 47 h 102"/>
                  <a:gd name="T38" fmla="*/ 8 w 48"/>
                  <a:gd name="T39" fmla="*/ 39 h 102"/>
                  <a:gd name="T40" fmla="*/ 16 w 48"/>
                  <a:gd name="T41" fmla="*/ 31 h 102"/>
                  <a:gd name="T42" fmla="*/ 0 w 48"/>
                  <a:gd name="T43" fmla="*/ 31 h 102"/>
                  <a:gd name="T44" fmla="*/ 0 w 48"/>
                  <a:gd name="T45" fmla="*/ 24 h 102"/>
                  <a:gd name="T46" fmla="*/ 8 w 48"/>
                  <a:gd name="T47" fmla="*/ 16 h 102"/>
                  <a:gd name="T48" fmla="*/ 23 w 48"/>
                  <a:gd name="T49" fmla="*/ 16 h 102"/>
                  <a:gd name="T50" fmla="*/ 16 w 48"/>
                  <a:gd name="T51" fmla="*/ 8 h 102"/>
                  <a:gd name="T52" fmla="*/ 23 w 48"/>
                  <a:gd name="T53" fmla="*/ 0 h 102"/>
                  <a:gd name="T54" fmla="*/ 16 w 48"/>
                  <a:gd name="T55" fmla="*/ 0 h 102"/>
                  <a:gd name="T56" fmla="*/ 23 w 48"/>
                  <a:gd name="T57" fmla="*/ 0 h 102"/>
                  <a:gd name="T58" fmla="*/ 23 w 48"/>
                  <a:gd name="T59" fmla="*/ 8 h 102"/>
                  <a:gd name="T60" fmla="*/ 31 w 48"/>
                  <a:gd name="T61" fmla="*/ 8 h 102"/>
                  <a:gd name="T62" fmla="*/ 23 w 48"/>
                  <a:gd name="T63" fmla="*/ 8 h 102"/>
                  <a:gd name="T64" fmla="*/ 23 w 48"/>
                  <a:gd name="T65" fmla="*/ 16 h 102"/>
                  <a:gd name="T66" fmla="*/ 31 w 48"/>
                  <a:gd name="T67" fmla="*/ 31 h 102"/>
                  <a:gd name="T68" fmla="*/ 39 w 48"/>
                  <a:gd name="T69" fmla="*/ 55 h 102"/>
                  <a:gd name="T70" fmla="*/ 47 w 48"/>
                  <a:gd name="T71" fmla="*/ 78 h 102"/>
                  <a:gd name="T72" fmla="*/ 47 w 48"/>
                  <a:gd name="T73" fmla="*/ 94 h 102"/>
                  <a:gd name="T74" fmla="*/ 39 w 48"/>
                  <a:gd name="T75" fmla="*/ 101 h 102"/>
                  <a:gd name="T76" fmla="*/ 39 w 48"/>
                  <a:gd name="T77" fmla="*/ 94 h 102"/>
                  <a:gd name="T78" fmla="*/ 47 w 48"/>
                  <a:gd name="T79" fmla="*/ 78 h 102"/>
                  <a:gd name="T80" fmla="*/ 39 w 48"/>
                  <a:gd name="T81" fmla="*/ 78 h 102"/>
                  <a:gd name="T82" fmla="*/ 39 w 48"/>
                  <a:gd name="T83" fmla="*/ 70 h 102"/>
                  <a:gd name="T84" fmla="*/ 39 w 48"/>
                  <a:gd name="T85" fmla="*/ 63 h 102"/>
                  <a:gd name="T86" fmla="*/ 31 w 48"/>
                  <a:gd name="T87" fmla="*/ 70 h 102"/>
                  <a:gd name="T88" fmla="*/ 31 w 48"/>
                  <a:gd name="T89" fmla="*/ 55 h 102"/>
                  <a:gd name="T90" fmla="*/ 23 w 48"/>
                  <a:gd name="T91" fmla="*/ 63 h 102"/>
                  <a:gd name="T92" fmla="*/ 16 w 48"/>
                  <a:gd name="T93" fmla="*/ 55 h 102"/>
                  <a:gd name="T94" fmla="*/ 8 w 48"/>
                  <a:gd name="T95" fmla="*/ 47 h 102"/>
                  <a:gd name="T96" fmla="*/ 8 w 48"/>
                  <a:gd name="T97" fmla="*/ 39 h 102"/>
                  <a:gd name="T98" fmla="*/ 16 w 48"/>
                  <a:gd name="T99" fmla="*/ 31 h 102"/>
                  <a:gd name="T100" fmla="*/ 0 w 48"/>
                  <a:gd name="T101" fmla="*/ 31 h 102"/>
                  <a:gd name="T102" fmla="*/ 0 w 48"/>
                  <a:gd name="T103" fmla="*/ 24 h 102"/>
                  <a:gd name="T104" fmla="*/ 8 w 48"/>
                  <a:gd name="T105" fmla="*/ 16 h 102"/>
                  <a:gd name="T106" fmla="*/ 23 w 48"/>
                  <a:gd name="T107" fmla="*/ 16 h 102"/>
                  <a:gd name="T108" fmla="*/ 16 w 48"/>
                  <a:gd name="T109" fmla="*/ 8 h 102"/>
                  <a:gd name="T110" fmla="*/ 23 w 48"/>
                  <a:gd name="T111" fmla="*/ 0 h 102"/>
                  <a:gd name="T112" fmla="*/ 16 w 48"/>
                  <a:gd name="T113" fmla="*/ 0 h 102"/>
                  <a:gd name="T114" fmla="*/ 23 w 48"/>
                  <a:gd name="T115" fmla="*/ 0 h 10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8"/>
                  <a:gd name="T175" fmla="*/ 0 h 102"/>
                  <a:gd name="T176" fmla="*/ 48 w 48"/>
                  <a:gd name="T177" fmla="*/ 102 h 10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8" h="102">
                    <a:moveTo>
                      <a:pt x="23" y="0"/>
                    </a:moveTo>
                    <a:lnTo>
                      <a:pt x="23" y="8"/>
                    </a:lnTo>
                    <a:lnTo>
                      <a:pt x="31" y="8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1"/>
                    </a:lnTo>
                    <a:lnTo>
                      <a:pt x="39" y="55"/>
                    </a:lnTo>
                    <a:lnTo>
                      <a:pt x="47" y="78"/>
                    </a:lnTo>
                    <a:lnTo>
                      <a:pt x="47" y="94"/>
                    </a:lnTo>
                    <a:lnTo>
                      <a:pt x="39" y="101"/>
                    </a:lnTo>
                    <a:lnTo>
                      <a:pt x="39" y="94"/>
                    </a:lnTo>
                    <a:lnTo>
                      <a:pt x="47" y="78"/>
                    </a:lnTo>
                    <a:lnTo>
                      <a:pt x="39" y="78"/>
                    </a:lnTo>
                    <a:lnTo>
                      <a:pt x="39" y="70"/>
                    </a:lnTo>
                    <a:lnTo>
                      <a:pt x="31" y="70"/>
                    </a:lnTo>
                    <a:lnTo>
                      <a:pt x="31" y="55"/>
                    </a:lnTo>
                    <a:lnTo>
                      <a:pt x="23" y="63"/>
                    </a:lnTo>
                    <a:lnTo>
                      <a:pt x="16" y="55"/>
                    </a:lnTo>
                    <a:lnTo>
                      <a:pt x="8" y="47"/>
                    </a:lnTo>
                    <a:lnTo>
                      <a:pt x="8" y="39"/>
                    </a:lnTo>
                    <a:lnTo>
                      <a:pt x="16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3" y="16"/>
                    </a:lnTo>
                    <a:lnTo>
                      <a:pt x="16" y="8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23" y="0"/>
                    </a:lnTo>
                    <a:lnTo>
                      <a:pt x="23" y="8"/>
                    </a:lnTo>
                    <a:lnTo>
                      <a:pt x="31" y="8"/>
                    </a:lnTo>
                    <a:lnTo>
                      <a:pt x="23" y="8"/>
                    </a:lnTo>
                    <a:lnTo>
                      <a:pt x="23" y="16"/>
                    </a:lnTo>
                    <a:lnTo>
                      <a:pt x="31" y="31"/>
                    </a:lnTo>
                    <a:lnTo>
                      <a:pt x="39" y="55"/>
                    </a:lnTo>
                    <a:lnTo>
                      <a:pt x="47" y="78"/>
                    </a:lnTo>
                    <a:lnTo>
                      <a:pt x="47" y="94"/>
                    </a:lnTo>
                    <a:lnTo>
                      <a:pt x="39" y="101"/>
                    </a:lnTo>
                    <a:lnTo>
                      <a:pt x="39" y="94"/>
                    </a:lnTo>
                    <a:lnTo>
                      <a:pt x="47" y="78"/>
                    </a:lnTo>
                    <a:lnTo>
                      <a:pt x="39" y="78"/>
                    </a:lnTo>
                    <a:lnTo>
                      <a:pt x="39" y="70"/>
                    </a:lnTo>
                    <a:lnTo>
                      <a:pt x="39" y="63"/>
                    </a:lnTo>
                    <a:lnTo>
                      <a:pt x="31" y="70"/>
                    </a:lnTo>
                    <a:lnTo>
                      <a:pt x="31" y="55"/>
                    </a:lnTo>
                    <a:lnTo>
                      <a:pt x="23" y="63"/>
                    </a:lnTo>
                    <a:lnTo>
                      <a:pt x="16" y="55"/>
                    </a:lnTo>
                    <a:lnTo>
                      <a:pt x="8" y="47"/>
                    </a:lnTo>
                    <a:lnTo>
                      <a:pt x="8" y="39"/>
                    </a:lnTo>
                    <a:lnTo>
                      <a:pt x="16" y="31"/>
                    </a:lnTo>
                    <a:lnTo>
                      <a:pt x="0" y="31"/>
                    </a:lnTo>
                    <a:lnTo>
                      <a:pt x="0" y="24"/>
                    </a:lnTo>
                    <a:lnTo>
                      <a:pt x="8" y="16"/>
                    </a:lnTo>
                    <a:lnTo>
                      <a:pt x="23" y="16"/>
                    </a:lnTo>
                    <a:lnTo>
                      <a:pt x="16" y="8"/>
                    </a:lnTo>
                    <a:lnTo>
                      <a:pt x="23" y="0"/>
                    </a:lnTo>
                    <a:lnTo>
                      <a:pt x="16" y="0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2" name="Freeform 1420"/>
              <p:cNvSpPr>
                <a:spLocks/>
              </p:cNvSpPr>
              <p:nvPr/>
            </p:nvSpPr>
            <p:spPr bwMode="auto">
              <a:xfrm>
                <a:off x="675" y="598"/>
                <a:ext cx="110" cy="78"/>
              </a:xfrm>
              <a:custGeom>
                <a:avLst/>
                <a:gdLst>
                  <a:gd name="T0" fmla="*/ 73 w 110"/>
                  <a:gd name="T1" fmla="*/ 0 h 78"/>
                  <a:gd name="T2" fmla="*/ 73 w 110"/>
                  <a:gd name="T3" fmla="*/ 0 h 78"/>
                  <a:gd name="T4" fmla="*/ 87 w 110"/>
                  <a:gd name="T5" fmla="*/ 7 h 78"/>
                  <a:gd name="T6" fmla="*/ 73 w 110"/>
                  <a:gd name="T7" fmla="*/ 21 h 78"/>
                  <a:gd name="T8" fmla="*/ 65 w 110"/>
                  <a:gd name="T9" fmla="*/ 21 h 78"/>
                  <a:gd name="T10" fmla="*/ 73 w 110"/>
                  <a:gd name="T11" fmla="*/ 28 h 78"/>
                  <a:gd name="T12" fmla="*/ 94 w 110"/>
                  <a:gd name="T13" fmla="*/ 28 h 78"/>
                  <a:gd name="T14" fmla="*/ 109 w 110"/>
                  <a:gd name="T15" fmla="*/ 14 h 78"/>
                  <a:gd name="T16" fmla="*/ 109 w 110"/>
                  <a:gd name="T17" fmla="*/ 21 h 78"/>
                  <a:gd name="T18" fmla="*/ 109 w 110"/>
                  <a:gd name="T19" fmla="*/ 28 h 78"/>
                  <a:gd name="T20" fmla="*/ 94 w 110"/>
                  <a:gd name="T21" fmla="*/ 49 h 78"/>
                  <a:gd name="T22" fmla="*/ 80 w 110"/>
                  <a:gd name="T23" fmla="*/ 42 h 78"/>
                  <a:gd name="T24" fmla="*/ 73 w 110"/>
                  <a:gd name="T25" fmla="*/ 56 h 78"/>
                  <a:gd name="T26" fmla="*/ 80 w 110"/>
                  <a:gd name="T27" fmla="*/ 63 h 78"/>
                  <a:gd name="T28" fmla="*/ 58 w 110"/>
                  <a:gd name="T29" fmla="*/ 77 h 78"/>
                  <a:gd name="T30" fmla="*/ 51 w 110"/>
                  <a:gd name="T31" fmla="*/ 77 h 78"/>
                  <a:gd name="T32" fmla="*/ 65 w 110"/>
                  <a:gd name="T33" fmla="*/ 63 h 78"/>
                  <a:gd name="T34" fmla="*/ 65 w 110"/>
                  <a:gd name="T35" fmla="*/ 56 h 78"/>
                  <a:gd name="T36" fmla="*/ 65 w 110"/>
                  <a:gd name="T37" fmla="*/ 49 h 78"/>
                  <a:gd name="T38" fmla="*/ 51 w 110"/>
                  <a:gd name="T39" fmla="*/ 56 h 78"/>
                  <a:gd name="T40" fmla="*/ 51 w 110"/>
                  <a:gd name="T41" fmla="*/ 71 h 78"/>
                  <a:gd name="T42" fmla="*/ 44 w 110"/>
                  <a:gd name="T43" fmla="*/ 71 h 78"/>
                  <a:gd name="T44" fmla="*/ 22 w 110"/>
                  <a:gd name="T45" fmla="*/ 63 h 78"/>
                  <a:gd name="T46" fmla="*/ 36 w 110"/>
                  <a:gd name="T47" fmla="*/ 63 h 78"/>
                  <a:gd name="T48" fmla="*/ 36 w 110"/>
                  <a:gd name="T49" fmla="*/ 56 h 78"/>
                  <a:gd name="T50" fmla="*/ 44 w 110"/>
                  <a:gd name="T51" fmla="*/ 49 h 78"/>
                  <a:gd name="T52" fmla="*/ 44 w 110"/>
                  <a:gd name="T53" fmla="*/ 42 h 78"/>
                  <a:gd name="T54" fmla="*/ 36 w 110"/>
                  <a:gd name="T55" fmla="*/ 35 h 78"/>
                  <a:gd name="T56" fmla="*/ 51 w 110"/>
                  <a:gd name="T57" fmla="*/ 42 h 78"/>
                  <a:gd name="T58" fmla="*/ 58 w 110"/>
                  <a:gd name="T59" fmla="*/ 35 h 78"/>
                  <a:gd name="T60" fmla="*/ 29 w 110"/>
                  <a:gd name="T61" fmla="*/ 28 h 78"/>
                  <a:gd name="T62" fmla="*/ 29 w 110"/>
                  <a:gd name="T63" fmla="*/ 35 h 78"/>
                  <a:gd name="T64" fmla="*/ 7 w 110"/>
                  <a:gd name="T65" fmla="*/ 35 h 78"/>
                  <a:gd name="T66" fmla="*/ 7 w 110"/>
                  <a:gd name="T67" fmla="*/ 42 h 78"/>
                  <a:gd name="T68" fmla="*/ 0 w 110"/>
                  <a:gd name="T69" fmla="*/ 35 h 78"/>
                  <a:gd name="T70" fmla="*/ 0 w 110"/>
                  <a:gd name="T71" fmla="*/ 28 h 78"/>
                  <a:gd name="T72" fmla="*/ 51 w 110"/>
                  <a:gd name="T73" fmla="*/ 21 h 78"/>
                  <a:gd name="T74" fmla="*/ 73 w 110"/>
                  <a:gd name="T75" fmla="*/ 0 h 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10"/>
                  <a:gd name="T115" fmla="*/ 0 h 78"/>
                  <a:gd name="T116" fmla="*/ 110 w 110"/>
                  <a:gd name="T117" fmla="*/ 78 h 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10" h="78">
                    <a:moveTo>
                      <a:pt x="73" y="0"/>
                    </a:moveTo>
                    <a:lnTo>
                      <a:pt x="73" y="0"/>
                    </a:lnTo>
                    <a:lnTo>
                      <a:pt x="87" y="7"/>
                    </a:lnTo>
                    <a:lnTo>
                      <a:pt x="73" y="21"/>
                    </a:lnTo>
                    <a:lnTo>
                      <a:pt x="65" y="21"/>
                    </a:lnTo>
                    <a:lnTo>
                      <a:pt x="73" y="28"/>
                    </a:lnTo>
                    <a:lnTo>
                      <a:pt x="94" y="28"/>
                    </a:lnTo>
                    <a:lnTo>
                      <a:pt x="109" y="14"/>
                    </a:lnTo>
                    <a:lnTo>
                      <a:pt x="109" y="21"/>
                    </a:lnTo>
                    <a:lnTo>
                      <a:pt x="109" y="28"/>
                    </a:lnTo>
                    <a:lnTo>
                      <a:pt x="94" y="49"/>
                    </a:lnTo>
                    <a:lnTo>
                      <a:pt x="80" y="42"/>
                    </a:lnTo>
                    <a:lnTo>
                      <a:pt x="73" y="56"/>
                    </a:lnTo>
                    <a:lnTo>
                      <a:pt x="80" y="63"/>
                    </a:lnTo>
                    <a:lnTo>
                      <a:pt x="58" y="77"/>
                    </a:lnTo>
                    <a:lnTo>
                      <a:pt x="51" y="77"/>
                    </a:lnTo>
                    <a:lnTo>
                      <a:pt x="65" y="63"/>
                    </a:lnTo>
                    <a:lnTo>
                      <a:pt x="65" y="56"/>
                    </a:lnTo>
                    <a:lnTo>
                      <a:pt x="65" y="49"/>
                    </a:lnTo>
                    <a:lnTo>
                      <a:pt x="51" y="56"/>
                    </a:lnTo>
                    <a:lnTo>
                      <a:pt x="51" y="71"/>
                    </a:lnTo>
                    <a:lnTo>
                      <a:pt x="44" y="71"/>
                    </a:lnTo>
                    <a:lnTo>
                      <a:pt x="22" y="63"/>
                    </a:lnTo>
                    <a:lnTo>
                      <a:pt x="36" y="63"/>
                    </a:lnTo>
                    <a:lnTo>
                      <a:pt x="36" y="56"/>
                    </a:lnTo>
                    <a:lnTo>
                      <a:pt x="44" y="49"/>
                    </a:lnTo>
                    <a:lnTo>
                      <a:pt x="44" y="42"/>
                    </a:lnTo>
                    <a:lnTo>
                      <a:pt x="36" y="35"/>
                    </a:lnTo>
                    <a:lnTo>
                      <a:pt x="51" y="42"/>
                    </a:lnTo>
                    <a:lnTo>
                      <a:pt x="58" y="35"/>
                    </a:lnTo>
                    <a:lnTo>
                      <a:pt x="29" y="28"/>
                    </a:lnTo>
                    <a:lnTo>
                      <a:pt x="29" y="35"/>
                    </a:lnTo>
                    <a:lnTo>
                      <a:pt x="7" y="35"/>
                    </a:lnTo>
                    <a:lnTo>
                      <a:pt x="7" y="42"/>
                    </a:lnTo>
                    <a:lnTo>
                      <a:pt x="0" y="35"/>
                    </a:lnTo>
                    <a:lnTo>
                      <a:pt x="0" y="28"/>
                    </a:lnTo>
                    <a:lnTo>
                      <a:pt x="51" y="21"/>
                    </a:lnTo>
                    <a:lnTo>
                      <a:pt x="73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3" name="Freeform 1421"/>
              <p:cNvSpPr>
                <a:spLocks/>
              </p:cNvSpPr>
              <p:nvPr/>
            </p:nvSpPr>
            <p:spPr bwMode="auto">
              <a:xfrm>
                <a:off x="675" y="598"/>
                <a:ext cx="118" cy="86"/>
              </a:xfrm>
              <a:custGeom>
                <a:avLst/>
                <a:gdLst>
                  <a:gd name="T0" fmla="*/ 93 w 118"/>
                  <a:gd name="T1" fmla="*/ 8 h 86"/>
                  <a:gd name="T2" fmla="*/ 70 w 118"/>
                  <a:gd name="T3" fmla="*/ 23 h 86"/>
                  <a:gd name="T4" fmla="*/ 101 w 118"/>
                  <a:gd name="T5" fmla="*/ 31 h 86"/>
                  <a:gd name="T6" fmla="*/ 117 w 118"/>
                  <a:gd name="T7" fmla="*/ 23 h 86"/>
                  <a:gd name="T8" fmla="*/ 101 w 118"/>
                  <a:gd name="T9" fmla="*/ 54 h 86"/>
                  <a:gd name="T10" fmla="*/ 78 w 118"/>
                  <a:gd name="T11" fmla="*/ 62 h 86"/>
                  <a:gd name="T12" fmla="*/ 62 w 118"/>
                  <a:gd name="T13" fmla="*/ 85 h 86"/>
                  <a:gd name="T14" fmla="*/ 70 w 118"/>
                  <a:gd name="T15" fmla="*/ 70 h 86"/>
                  <a:gd name="T16" fmla="*/ 70 w 118"/>
                  <a:gd name="T17" fmla="*/ 54 h 86"/>
                  <a:gd name="T18" fmla="*/ 55 w 118"/>
                  <a:gd name="T19" fmla="*/ 78 h 86"/>
                  <a:gd name="T20" fmla="*/ 24 w 118"/>
                  <a:gd name="T21" fmla="*/ 70 h 86"/>
                  <a:gd name="T22" fmla="*/ 39 w 118"/>
                  <a:gd name="T23" fmla="*/ 62 h 86"/>
                  <a:gd name="T24" fmla="*/ 47 w 118"/>
                  <a:gd name="T25" fmla="*/ 46 h 86"/>
                  <a:gd name="T26" fmla="*/ 55 w 118"/>
                  <a:gd name="T27" fmla="*/ 46 h 86"/>
                  <a:gd name="T28" fmla="*/ 31 w 118"/>
                  <a:gd name="T29" fmla="*/ 31 h 86"/>
                  <a:gd name="T30" fmla="*/ 8 w 118"/>
                  <a:gd name="T31" fmla="*/ 39 h 86"/>
                  <a:gd name="T32" fmla="*/ 0 w 118"/>
                  <a:gd name="T33" fmla="*/ 39 h 86"/>
                  <a:gd name="T34" fmla="*/ 55 w 118"/>
                  <a:gd name="T35" fmla="*/ 23 h 86"/>
                  <a:gd name="T36" fmla="*/ 93 w 118"/>
                  <a:gd name="T37" fmla="*/ 8 h 86"/>
                  <a:gd name="T38" fmla="*/ 70 w 118"/>
                  <a:gd name="T39" fmla="*/ 23 h 86"/>
                  <a:gd name="T40" fmla="*/ 101 w 118"/>
                  <a:gd name="T41" fmla="*/ 31 h 86"/>
                  <a:gd name="T42" fmla="*/ 117 w 118"/>
                  <a:gd name="T43" fmla="*/ 23 h 86"/>
                  <a:gd name="T44" fmla="*/ 101 w 118"/>
                  <a:gd name="T45" fmla="*/ 54 h 86"/>
                  <a:gd name="T46" fmla="*/ 78 w 118"/>
                  <a:gd name="T47" fmla="*/ 62 h 86"/>
                  <a:gd name="T48" fmla="*/ 62 w 118"/>
                  <a:gd name="T49" fmla="*/ 85 h 86"/>
                  <a:gd name="T50" fmla="*/ 70 w 118"/>
                  <a:gd name="T51" fmla="*/ 70 h 86"/>
                  <a:gd name="T52" fmla="*/ 70 w 118"/>
                  <a:gd name="T53" fmla="*/ 54 h 86"/>
                  <a:gd name="T54" fmla="*/ 55 w 118"/>
                  <a:gd name="T55" fmla="*/ 78 h 86"/>
                  <a:gd name="T56" fmla="*/ 24 w 118"/>
                  <a:gd name="T57" fmla="*/ 70 h 86"/>
                  <a:gd name="T58" fmla="*/ 39 w 118"/>
                  <a:gd name="T59" fmla="*/ 62 h 86"/>
                  <a:gd name="T60" fmla="*/ 47 w 118"/>
                  <a:gd name="T61" fmla="*/ 46 h 86"/>
                  <a:gd name="T62" fmla="*/ 55 w 118"/>
                  <a:gd name="T63" fmla="*/ 46 h 86"/>
                  <a:gd name="T64" fmla="*/ 31 w 118"/>
                  <a:gd name="T65" fmla="*/ 31 h 86"/>
                  <a:gd name="T66" fmla="*/ 8 w 118"/>
                  <a:gd name="T67" fmla="*/ 39 h 86"/>
                  <a:gd name="T68" fmla="*/ 0 w 118"/>
                  <a:gd name="T69" fmla="*/ 39 h 86"/>
                  <a:gd name="T70" fmla="*/ 55 w 118"/>
                  <a:gd name="T71" fmla="*/ 23 h 8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8"/>
                  <a:gd name="T109" fmla="*/ 0 h 86"/>
                  <a:gd name="T110" fmla="*/ 118 w 118"/>
                  <a:gd name="T111" fmla="*/ 86 h 8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8" h="86">
                    <a:moveTo>
                      <a:pt x="93" y="8"/>
                    </a:moveTo>
                    <a:lnTo>
                      <a:pt x="93" y="8"/>
                    </a:lnTo>
                    <a:lnTo>
                      <a:pt x="78" y="23"/>
                    </a:lnTo>
                    <a:lnTo>
                      <a:pt x="70" y="23"/>
                    </a:lnTo>
                    <a:lnTo>
                      <a:pt x="78" y="31"/>
                    </a:lnTo>
                    <a:lnTo>
                      <a:pt x="101" y="31"/>
                    </a:lnTo>
                    <a:lnTo>
                      <a:pt x="117" y="15"/>
                    </a:lnTo>
                    <a:lnTo>
                      <a:pt x="117" y="23"/>
                    </a:lnTo>
                    <a:lnTo>
                      <a:pt x="117" y="31"/>
                    </a:lnTo>
                    <a:lnTo>
                      <a:pt x="101" y="54"/>
                    </a:lnTo>
                    <a:lnTo>
                      <a:pt x="86" y="54"/>
                    </a:lnTo>
                    <a:lnTo>
                      <a:pt x="78" y="62"/>
                    </a:lnTo>
                    <a:lnTo>
                      <a:pt x="86" y="70"/>
                    </a:lnTo>
                    <a:lnTo>
                      <a:pt x="62" y="85"/>
                    </a:lnTo>
                    <a:lnTo>
                      <a:pt x="55" y="85"/>
                    </a:lnTo>
                    <a:lnTo>
                      <a:pt x="70" y="70"/>
                    </a:lnTo>
                    <a:lnTo>
                      <a:pt x="70" y="62"/>
                    </a:lnTo>
                    <a:lnTo>
                      <a:pt x="70" y="54"/>
                    </a:lnTo>
                    <a:lnTo>
                      <a:pt x="55" y="62"/>
                    </a:lnTo>
                    <a:lnTo>
                      <a:pt x="55" y="78"/>
                    </a:lnTo>
                    <a:lnTo>
                      <a:pt x="47" y="78"/>
                    </a:lnTo>
                    <a:lnTo>
                      <a:pt x="24" y="70"/>
                    </a:lnTo>
                    <a:lnTo>
                      <a:pt x="39" y="70"/>
                    </a:lnTo>
                    <a:lnTo>
                      <a:pt x="39" y="62"/>
                    </a:lnTo>
                    <a:lnTo>
                      <a:pt x="47" y="54"/>
                    </a:lnTo>
                    <a:lnTo>
                      <a:pt x="47" y="46"/>
                    </a:lnTo>
                    <a:lnTo>
                      <a:pt x="39" y="39"/>
                    </a:lnTo>
                    <a:lnTo>
                      <a:pt x="55" y="46"/>
                    </a:lnTo>
                    <a:lnTo>
                      <a:pt x="62" y="39"/>
                    </a:lnTo>
                    <a:lnTo>
                      <a:pt x="31" y="31"/>
                    </a:lnTo>
                    <a:lnTo>
                      <a:pt x="31" y="39"/>
                    </a:lnTo>
                    <a:lnTo>
                      <a:pt x="8" y="39"/>
                    </a:lnTo>
                    <a:lnTo>
                      <a:pt x="8" y="46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55" y="23"/>
                    </a:lnTo>
                    <a:lnTo>
                      <a:pt x="78" y="0"/>
                    </a:lnTo>
                    <a:lnTo>
                      <a:pt x="93" y="8"/>
                    </a:lnTo>
                    <a:lnTo>
                      <a:pt x="78" y="23"/>
                    </a:lnTo>
                    <a:lnTo>
                      <a:pt x="70" y="23"/>
                    </a:lnTo>
                    <a:lnTo>
                      <a:pt x="78" y="31"/>
                    </a:lnTo>
                    <a:lnTo>
                      <a:pt x="101" y="31"/>
                    </a:lnTo>
                    <a:lnTo>
                      <a:pt x="117" y="15"/>
                    </a:lnTo>
                    <a:lnTo>
                      <a:pt x="117" y="23"/>
                    </a:lnTo>
                    <a:lnTo>
                      <a:pt x="117" y="31"/>
                    </a:lnTo>
                    <a:lnTo>
                      <a:pt x="101" y="54"/>
                    </a:lnTo>
                    <a:lnTo>
                      <a:pt x="86" y="46"/>
                    </a:lnTo>
                    <a:lnTo>
                      <a:pt x="78" y="62"/>
                    </a:lnTo>
                    <a:lnTo>
                      <a:pt x="86" y="70"/>
                    </a:lnTo>
                    <a:lnTo>
                      <a:pt x="62" y="85"/>
                    </a:lnTo>
                    <a:lnTo>
                      <a:pt x="55" y="85"/>
                    </a:lnTo>
                    <a:lnTo>
                      <a:pt x="70" y="70"/>
                    </a:lnTo>
                    <a:lnTo>
                      <a:pt x="70" y="62"/>
                    </a:lnTo>
                    <a:lnTo>
                      <a:pt x="70" y="54"/>
                    </a:lnTo>
                    <a:lnTo>
                      <a:pt x="55" y="62"/>
                    </a:lnTo>
                    <a:lnTo>
                      <a:pt x="55" y="78"/>
                    </a:lnTo>
                    <a:lnTo>
                      <a:pt x="47" y="78"/>
                    </a:lnTo>
                    <a:lnTo>
                      <a:pt x="24" y="70"/>
                    </a:lnTo>
                    <a:lnTo>
                      <a:pt x="39" y="70"/>
                    </a:lnTo>
                    <a:lnTo>
                      <a:pt x="39" y="62"/>
                    </a:lnTo>
                    <a:lnTo>
                      <a:pt x="47" y="54"/>
                    </a:lnTo>
                    <a:lnTo>
                      <a:pt x="47" y="46"/>
                    </a:lnTo>
                    <a:lnTo>
                      <a:pt x="39" y="39"/>
                    </a:lnTo>
                    <a:lnTo>
                      <a:pt x="55" y="46"/>
                    </a:lnTo>
                    <a:lnTo>
                      <a:pt x="62" y="39"/>
                    </a:lnTo>
                    <a:lnTo>
                      <a:pt x="31" y="31"/>
                    </a:lnTo>
                    <a:lnTo>
                      <a:pt x="31" y="39"/>
                    </a:lnTo>
                    <a:lnTo>
                      <a:pt x="8" y="39"/>
                    </a:lnTo>
                    <a:lnTo>
                      <a:pt x="8" y="46"/>
                    </a:lnTo>
                    <a:lnTo>
                      <a:pt x="0" y="39"/>
                    </a:lnTo>
                    <a:lnTo>
                      <a:pt x="0" y="31"/>
                    </a:lnTo>
                    <a:lnTo>
                      <a:pt x="55" y="23"/>
                    </a:lnTo>
                    <a:lnTo>
                      <a:pt x="7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4" name="Freeform 1422"/>
              <p:cNvSpPr>
                <a:spLocks/>
              </p:cNvSpPr>
              <p:nvPr/>
            </p:nvSpPr>
            <p:spPr bwMode="auto">
              <a:xfrm>
                <a:off x="1281" y="1808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0 w 8"/>
                  <a:gd name="T3" fmla="*/ 0 h 1"/>
                  <a:gd name="T4" fmla="*/ 3 w 8"/>
                  <a:gd name="T5" fmla="*/ 0 h 1"/>
                  <a:gd name="T6" fmla="*/ 7 w 8"/>
                  <a:gd name="T7" fmla="*/ 0 h 1"/>
                  <a:gd name="T8" fmla="*/ 0 w 8"/>
                  <a:gd name="T9" fmla="*/ 0 h 1"/>
                  <a:gd name="T10" fmla="*/ 0 w 8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1"/>
                  <a:gd name="T20" fmla="*/ 8 w 8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1">
                    <a:moveTo>
                      <a:pt x="0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5" name="Freeform 1423"/>
              <p:cNvSpPr>
                <a:spLocks/>
              </p:cNvSpPr>
              <p:nvPr/>
            </p:nvSpPr>
            <p:spPr bwMode="auto">
              <a:xfrm>
                <a:off x="1281" y="1808"/>
                <a:ext cx="16" cy="17"/>
              </a:xfrm>
              <a:custGeom>
                <a:avLst/>
                <a:gdLst>
                  <a:gd name="T0" fmla="*/ 7 w 16"/>
                  <a:gd name="T1" fmla="*/ 8 h 17"/>
                  <a:gd name="T2" fmla="*/ 7 w 16"/>
                  <a:gd name="T3" fmla="*/ 8 h 17"/>
                  <a:gd name="T4" fmla="*/ 15 w 16"/>
                  <a:gd name="T5" fmla="*/ 16 h 17"/>
                  <a:gd name="T6" fmla="*/ 0 w 16"/>
                  <a:gd name="T7" fmla="*/ 8 h 17"/>
                  <a:gd name="T8" fmla="*/ 0 w 16"/>
                  <a:gd name="T9" fmla="*/ 0 h 17"/>
                  <a:gd name="T10" fmla="*/ 7 w 16"/>
                  <a:gd name="T11" fmla="*/ 0 h 17"/>
                  <a:gd name="T12" fmla="*/ 15 w 16"/>
                  <a:gd name="T13" fmla="*/ 8 h 17"/>
                  <a:gd name="T14" fmla="*/ 0 w 16"/>
                  <a:gd name="T15" fmla="*/ 8 h 17"/>
                  <a:gd name="T16" fmla="*/ 0 w 16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7"/>
                  <a:gd name="T29" fmla="*/ 16 w 16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7">
                    <a:moveTo>
                      <a:pt x="7" y="8"/>
                    </a:moveTo>
                    <a:lnTo>
                      <a:pt x="7" y="8"/>
                    </a:lnTo>
                    <a:lnTo>
                      <a:pt x="15" y="16"/>
                    </a:lnTo>
                    <a:lnTo>
                      <a:pt x="0" y="8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6" name="Freeform 1424"/>
              <p:cNvSpPr>
                <a:spLocks/>
              </p:cNvSpPr>
              <p:nvPr/>
            </p:nvSpPr>
            <p:spPr bwMode="auto">
              <a:xfrm>
                <a:off x="861" y="1289"/>
                <a:ext cx="9" cy="16"/>
              </a:xfrm>
              <a:custGeom>
                <a:avLst/>
                <a:gdLst>
                  <a:gd name="T0" fmla="*/ 0 w 9"/>
                  <a:gd name="T1" fmla="*/ 0 h 16"/>
                  <a:gd name="T2" fmla="*/ 0 w 9"/>
                  <a:gd name="T3" fmla="*/ 0 h 16"/>
                  <a:gd name="T4" fmla="*/ 4 w 9"/>
                  <a:gd name="T5" fmla="*/ 0 h 16"/>
                  <a:gd name="T6" fmla="*/ 4 w 9"/>
                  <a:gd name="T7" fmla="*/ 5 h 16"/>
                  <a:gd name="T8" fmla="*/ 8 w 9"/>
                  <a:gd name="T9" fmla="*/ 5 h 16"/>
                  <a:gd name="T10" fmla="*/ 8 w 9"/>
                  <a:gd name="T11" fmla="*/ 10 h 16"/>
                  <a:gd name="T12" fmla="*/ 8 w 9"/>
                  <a:gd name="T13" fmla="*/ 15 h 16"/>
                  <a:gd name="T14" fmla="*/ 4 w 9"/>
                  <a:gd name="T15" fmla="*/ 10 h 16"/>
                  <a:gd name="T16" fmla="*/ 0 w 9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"/>
                  <a:gd name="T28" fmla="*/ 0 h 16"/>
                  <a:gd name="T29" fmla="*/ 9 w 9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" h="16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8" y="5"/>
                    </a:lnTo>
                    <a:lnTo>
                      <a:pt x="8" y="10"/>
                    </a:lnTo>
                    <a:lnTo>
                      <a:pt x="8" y="15"/>
                    </a:lnTo>
                    <a:lnTo>
                      <a:pt x="4" y="1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7" name="Freeform 1425"/>
              <p:cNvSpPr>
                <a:spLocks/>
              </p:cNvSpPr>
              <p:nvPr/>
            </p:nvSpPr>
            <p:spPr bwMode="auto">
              <a:xfrm>
                <a:off x="869" y="1289"/>
                <a:ext cx="1" cy="8"/>
              </a:xfrm>
              <a:custGeom>
                <a:avLst/>
                <a:gdLst>
                  <a:gd name="T0" fmla="*/ 0 w 1"/>
                  <a:gd name="T1" fmla="*/ 0 h 8"/>
                  <a:gd name="T2" fmla="*/ 0 w 1"/>
                  <a:gd name="T3" fmla="*/ 0 h 8"/>
                  <a:gd name="T4" fmla="*/ 0 w 1"/>
                  <a:gd name="T5" fmla="*/ 7 h 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"/>
                  <a:gd name="T11" fmla="*/ 1 w 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8" name="Freeform 1426"/>
              <p:cNvSpPr>
                <a:spLocks/>
              </p:cNvSpPr>
              <p:nvPr/>
            </p:nvSpPr>
            <p:spPr bwMode="auto">
              <a:xfrm>
                <a:off x="861" y="1289"/>
                <a:ext cx="17" cy="24"/>
              </a:xfrm>
              <a:custGeom>
                <a:avLst/>
                <a:gdLst>
                  <a:gd name="T0" fmla="*/ 8 w 17"/>
                  <a:gd name="T1" fmla="*/ 7 h 24"/>
                  <a:gd name="T2" fmla="*/ 8 w 17"/>
                  <a:gd name="T3" fmla="*/ 7 h 24"/>
                  <a:gd name="T4" fmla="*/ 16 w 17"/>
                  <a:gd name="T5" fmla="*/ 7 h 24"/>
                  <a:gd name="T6" fmla="*/ 16 w 17"/>
                  <a:gd name="T7" fmla="*/ 15 h 24"/>
                  <a:gd name="T8" fmla="*/ 16 w 17"/>
                  <a:gd name="T9" fmla="*/ 23 h 24"/>
                  <a:gd name="T10" fmla="*/ 8 w 17"/>
                  <a:gd name="T11" fmla="*/ 23 h 24"/>
                  <a:gd name="T12" fmla="*/ 0 w 17"/>
                  <a:gd name="T13" fmla="*/ 0 h 24"/>
                  <a:gd name="T14" fmla="*/ 8 w 17"/>
                  <a:gd name="T15" fmla="*/ 0 h 24"/>
                  <a:gd name="T16" fmla="*/ 8 w 17"/>
                  <a:gd name="T17" fmla="*/ 7 h 24"/>
                  <a:gd name="T18" fmla="*/ 16 w 17"/>
                  <a:gd name="T19" fmla="*/ 7 h 24"/>
                  <a:gd name="T20" fmla="*/ 16 w 17"/>
                  <a:gd name="T21" fmla="*/ 15 h 24"/>
                  <a:gd name="T22" fmla="*/ 16 w 17"/>
                  <a:gd name="T23" fmla="*/ 23 h 24"/>
                  <a:gd name="T24" fmla="*/ 8 w 17"/>
                  <a:gd name="T25" fmla="*/ 15 h 24"/>
                  <a:gd name="T26" fmla="*/ 0 w 17"/>
                  <a:gd name="T27" fmla="*/ 0 h 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7"/>
                  <a:gd name="T43" fmla="*/ 0 h 24"/>
                  <a:gd name="T44" fmla="*/ 17 w 17"/>
                  <a:gd name="T45" fmla="*/ 24 h 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7" h="24">
                    <a:moveTo>
                      <a:pt x="8" y="7"/>
                    </a:moveTo>
                    <a:lnTo>
                      <a:pt x="8" y="7"/>
                    </a:lnTo>
                    <a:lnTo>
                      <a:pt x="16" y="7"/>
                    </a:lnTo>
                    <a:lnTo>
                      <a:pt x="16" y="15"/>
                    </a:lnTo>
                    <a:lnTo>
                      <a:pt x="16" y="23"/>
                    </a:lnTo>
                    <a:lnTo>
                      <a:pt x="8" y="2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7"/>
                    </a:lnTo>
                    <a:lnTo>
                      <a:pt x="16" y="7"/>
                    </a:lnTo>
                    <a:lnTo>
                      <a:pt x="16" y="15"/>
                    </a:lnTo>
                    <a:lnTo>
                      <a:pt x="16" y="23"/>
                    </a:lnTo>
                    <a:lnTo>
                      <a:pt x="8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59" name="Freeform 1427"/>
              <p:cNvSpPr>
                <a:spLocks/>
              </p:cNvSpPr>
              <p:nvPr/>
            </p:nvSpPr>
            <p:spPr bwMode="auto">
              <a:xfrm>
                <a:off x="1180" y="1133"/>
                <a:ext cx="249" cy="156"/>
              </a:xfrm>
              <a:custGeom>
                <a:avLst/>
                <a:gdLst>
                  <a:gd name="T0" fmla="*/ 112 w 249"/>
                  <a:gd name="T1" fmla="*/ 52 h 156"/>
                  <a:gd name="T2" fmla="*/ 105 w 249"/>
                  <a:gd name="T3" fmla="*/ 45 h 156"/>
                  <a:gd name="T4" fmla="*/ 82 w 249"/>
                  <a:gd name="T5" fmla="*/ 52 h 156"/>
                  <a:gd name="T6" fmla="*/ 60 w 249"/>
                  <a:gd name="T7" fmla="*/ 45 h 156"/>
                  <a:gd name="T8" fmla="*/ 68 w 249"/>
                  <a:gd name="T9" fmla="*/ 29 h 156"/>
                  <a:gd name="T10" fmla="*/ 22 w 249"/>
                  <a:gd name="T11" fmla="*/ 52 h 156"/>
                  <a:gd name="T12" fmla="*/ 0 w 249"/>
                  <a:gd name="T13" fmla="*/ 52 h 156"/>
                  <a:gd name="T14" fmla="*/ 37 w 249"/>
                  <a:gd name="T15" fmla="*/ 23 h 156"/>
                  <a:gd name="T16" fmla="*/ 52 w 249"/>
                  <a:gd name="T17" fmla="*/ 8 h 156"/>
                  <a:gd name="T18" fmla="*/ 60 w 249"/>
                  <a:gd name="T19" fmla="*/ 0 h 156"/>
                  <a:gd name="T20" fmla="*/ 60 w 249"/>
                  <a:gd name="T21" fmla="*/ 0 h 156"/>
                  <a:gd name="T22" fmla="*/ 75 w 249"/>
                  <a:gd name="T23" fmla="*/ 15 h 156"/>
                  <a:gd name="T24" fmla="*/ 90 w 249"/>
                  <a:gd name="T25" fmla="*/ 8 h 156"/>
                  <a:gd name="T26" fmla="*/ 105 w 249"/>
                  <a:gd name="T27" fmla="*/ 23 h 156"/>
                  <a:gd name="T28" fmla="*/ 112 w 249"/>
                  <a:gd name="T29" fmla="*/ 37 h 156"/>
                  <a:gd name="T30" fmla="*/ 112 w 249"/>
                  <a:gd name="T31" fmla="*/ 52 h 156"/>
                  <a:gd name="T32" fmla="*/ 120 w 249"/>
                  <a:gd name="T33" fmla="*/ 59 h 156"/>
                  <a:gd name="T34" fmla="*/ 180 w 249"/>
                  <a:gd name="T35" fmla="*/ 74 h 156"/>
                  <a:gd name="T36" fmla="*/ 188 w 249"/>
                  <a:gd name="T37" fmla="*/ 88 h 156"/>
                  <a:gd name="T38" fmla="*/ 180 w 249"/>
                  <a:gd name="T39" fmla="*/ 96 h 156"/>
                  <a:gd name="T40" fmla="*/ 165 w 249"/>
                  <a:gd name="T41" fmla="*/ 88 h 156"/>
                  <a:gd name="T42" fmla="*/ 165 w 249"/>
                  <a:gd name="T43" fmla="*/ 88 h 156"/>
                  <a:gd name="T44" fmla="*/ 158 w 249"/>
                  <a:gd name="T45" fmla="*/ 82 h 156"/>
                  <a:gd name="T46" fmla="*/ 158 w 249"/>
                  <a:gd name="T47" fmla="*/ 104 h 156"/>
                  <a:gd name="T48" fmla="*/ 142 w 249"/>
                  <a:gd name="T49" fmla="*/ 126 h 156"/>
                  <a:gd name="T50" fmla="*/ 142 w 249"/>
                  <a:gd name="T51" fmla="*/ 141 h 156"/>
                  <a:gd name="T52" fmla="*/ 135 w 249"/>
                  <a:gd name="T53" fmla="*/ 141 h 156"/>
                  <a:gd name="T54" fmla="*/ 165 w 249"/>
                  <a:gd name="T55" fmla="*/ 133 h 156"/>
                  <a:gd name="T56" fmla="*/ 180 w 249"/>
                  <a:gd name="T57" fmla="*/ 126 h 156"/>
                  <a:gd name="T58" fmla="*/ 195 w 249"/>
                  <a:gd name="T59" fmla="*/ 119 h 156"/>
                  <a:gd name="T60" fmla="*/ 195 w 249"/>
                  <a:gd name="T61" fmla="*/ 111 h 156"/>
                  <a:gd name="T62" fmla="*/ 225 w 249"/>
                  <a:gd name="T63" fmla="*/ 104 h 156"/>
                  <a:gd name="T64" fmla="*/ 233 w 249"/>
                  <a:gd name="T65" fmla="*/ 104 h 156"/>
                  <a:gd name="T66" fmla="*/ 240 w 249"/>
                  <a:gd name="T67" fmla="*/ 111 h 156"/>
                  <a:gd name="T68" fmla="*/ 210 w 249"/>
                  <a:gd name="T69" fmla="*/ 119 h 156"/>
                  <a:gd name="T70" fmla="*/ 195 w 249"/>
                  <a:gd name="T71" fmla="*/ 126 h 156"/>
                  <a:gd name="T72" fmla="*/ 158 w 249"/>
                  <a:gd name="T73" fmla="*/ 155 h 156"/>
                  <a:gd name="T74" fmla="*/ 128 w 249"/>
                  <a:gd name="T75" fmla="*/ 148 h 156"/>
                  <a:gd name="T76" fmla="*/ 135 w 249"/>
                  <a:gd name="T77" fmla="*/ 133 h 156"/>
                  <a:gd name="T78" fmla="*/ 142 w 249"/>
                  <a:gd name="T79" fmla="*/ 126 h 156"/>
                  <a:gd name="T80" fmla="*/ 128 w 249"/>
                  <a:gd name="T81" fmla="*/ 111 h 156"/>
                  <a:gd name="T82" fmla="*/ 135 w 249"/>
                  <a:gd name="T83" fmla="*/ 96 h 156"/>
                  <a:gd name="T84" fmla="*/ 112 w 249"/>
                  <a:gd name="T85" fmla="*/ 67 h 156"/>
                  <a:gd name="T86" fmla="*/ 105 w 249"/>
                  <a:gd name="T87" fmla="*/ 74 h 156"/>
                  <a:gd name="T88" fmla="*/ 98 w 249"/>
                  <a:gd name="T89" fmla="*/ 88 h 156"/>
                  <a:gd name="T90" fmla="*/ 90 w 249"/>
                  <a:gd name="T91" fmla="*/ 88 h 156"/>
                  <a:gd name="T92" fmla="*/ 90 w 249"/>
                  <a:gd name="T93" fmla="*/ 126 h 156"/>
                  <a:gd name="T94" fmla="*/ 82 w 249"/>
                  <a:gd name="T95" fmla="*/ 148 h 156"/>
                  <a:gd name="T96" fmla="*/ 68 w 249"/>
                  <a:gd name="T97" fmla="*/ 148 h 156"/>
                  <a:gd name="T98" fmla="*/ 68 w 249"/>
                  <a:gd name="T99" fmla="*/ 119 h 156"/>
                  <a:gd name="T100" fmla="*/ 75 w 249"/>
                  <a:gd name="T101" fmla="*/ 82 h 156"/>
                  <a:gd name="T102" fmla="*/ 60 w 249"/>
                  <a:gd name="T103" fmla="*/ 96 h 156"/>
                  <a:gd name="T104" fmla="*/ 75 w 249"/>
                  <a:gd name="T105" fmla="*/ 74 h 156"/>
                  <a:gd name="T106" fmla="*/ 82 w 249"/>
                  <a:gd name="T107" fmla="*/ 74 h 156"/>
                  <a:gd name="T108" fmla="*/ 112 w 249"/>
                  <a:gd name="T109" fmla="*/ 67 h 156"/>
                  <a:gd name="T110" fmla="*/ 120 w 249"/>
                  <a:gd name="T111" fmla="*/ 67 h 156"/>
                  <a:gd name="T112" fmla="*/ 112 w 249"/>
                  <a:gd name="T113" fmla="*/ 52 h 15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9"/>
                  <a:gd name="T172" fmla="*/ 0 h 156"/>
                  <a:gd name="T173" fmla="*/ 249 w 249"/>
                  <a:gd name="T174" fmla="*/ 156 h 15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9" h="156">
                    <a:moveTo>
                      <a:pt x="112" y="52"/>
                    </a:moveTo>
                    <a:lnTo>
                      <a:pt x="112" y="52"/>
                    </a:lnTo>
                    <a:lnTo>
                      <a:pt x="105" y="52"/>
                    </a:lnTo>
                    <a:lnTo>
                      <a:pt x="105" y="45"/>
                    </a:lnTo>
                    <a:lnTo>
                      <a:pt x="90" y="52"/>
                    </a:lnTo>
                    <a:lnTo>
                      <a:pt x="82" y="52"/>
                    </a:lnTo>
                    <a:lnTo>
                      <a:pt x="75" y="52"/>
                    </a:lnTo>
                    <a:lnTo>
                      <a:pt x="60" y="45"/>
                    </a:lnTo>
                    <a:lnTo>
                      <a:pt x="52" y="45"/>
                    </a:lnTo>
                    <a:lnTo>
                      <a:pt x="68" y="29"/>
                    </a:lnTo>
                    <a:lnTo>
                      <a:pt x="30" y="52"/>
                    </a:lnTo>
                    <a:lnTo>
                      <a:pt x="22" y="52"/>
                    </a:lnTo>
                    <a:lnTo>
                      <a:pt x="22" y="45"/>
                    </a:lnTo>
                    <a:lnTo>
                      <a:pt x="0" y="52"/>
                    </a:lnTo>
                    <a:lnTo>
                      <a:pt x="15" y="37"/>
                    </a:lnTo>
                    <a:lnTo>
                      <a:pt x="37" y="23"/>
                    </a:lnTo>
                    <a:lnTo>
                      <a:pt x="45" y="15"/>
                    </a:lnTo>
                    <a:lnTo>
                      <a:pt x="52" y="8"/>
                    </a:lnTo>
                    <a:lnTo>
                      <a:pt x="52" y="15"/>
                    </a:lnTo>
                    <a:lnTo>
                      <a:pt x="60" y="0"/>
                    </a:lnTo>
                    <a:lnTo>
                      <a:pt x="60" y="8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75" y="15"/>
                    </a:lnTo>
                    <a:lnTo>
                      <a:pt x="75" y="0"/>
                    </a:lnTo>
                    <a:lnTo>
                      <a:pt x="90" y="8"/>
                    </a:lnTo>
                    <a:lnTo>
                      <a:pt x="98" y="23"/>
                    </a:lnTo>
                    <a:lnTo>
                      <a:pt x="105" y="23"/>
                    </a:lnTo>
                    <a:lnTo>
                      <a:pt x="105" y="29"/>
                    </a:lnTo>
                    <a:lnTo>
                      <a:pt x="112" y="37"/>
                    </a:lnTo>
                    <a:lnTo>
                      <a:pt x="112" y="45"/>
                    </a:lnTo>
                    <a:lnTo>
                      <a:pt x="112" y="52"/>
                    </a:lnTo>
                    <a:lnTo>
                      <a:pt x="120" y="52"/>
                    </a:lnTo>
                    <a:lnTo>
                      <a:pt x="120" y="59"/>
                    </a:lnTo>
                    <a:lnTo>
                      <a:pt x="172" y="67"/>
                    </a:lnTo>
                    <a:lnTo>
                      <a:pt x="180" y="74"/>
                    </a:lnTo>
                    <a:lnTo>
                      <a:pt x="180" y="82"/>
                    </a:lnTo>
                    <a:lnTo>
                      <a:pt x="188" y="88"/>
                    </a:lnTo>
                    <a:lnTo>
                      <a:pt x="180" y="88"/>
                    </a:lnTo>
                    <a:lnTo>
                      <a:pt x="180" y="96"/>
                    </a:lnTo>
                    <a:lnTo>
                      <a:pt x="172" y="88"/>
                    </a:lnTo>
                    <a:lnTo>
                      <a:pt x="165" y="88"/>
                    </a:lnTo>
                    <a:lnTo>
                      <a:pt x="165" y="82"/>
                    </a:lnTo>
                    <a:lnTo>
                      <a:pt x="165" y="88"/>
                    </a:lnTo>
                    <a:lnTo>
                      <a:pt x="165" y="82"/>
                    </a:lnTo>
                    <a:lnTo>
                      <a:pt x="158" y="82"/>
                    </a:lnTo>
                    <a:lnTo>
                      <a:pt x="158" y="88"/>
                    </a:lnTo>
                    <a:lnTo>
                      <a:pt x="158" y="104"/>
                    </a:lnTo>
                    <a:lnTo>
                      <a:pt x="158" y="119"/>
                    </a:lnTo>
                    <a:lnTo>
                      <a:pt x="142" y="126"/>
                    </a:lnTo>
                    <a:lnTo>
                      <a:pt x="142" y="133"/>
                    </a:lnTo>
                    <a:lnTo>
                      <a:pt x="142" y="141"/>
                    </a:lnTo>
                    <a:lnTo>
                      <a:pt x="135" y="133"/>
                    </a:lnTo>
                    <a:lnTo>
                      <a:pt x="135" y="141"/>
                    </a:lnTo>
                    <a:lnTo>
                      <a:pt x="142" y="148"/>
                    </a:lnTo>
                    <a:lnTo>
                      <a:pt x="165" y="133"/>
                    </a:lnTo>
                    <a:lnTo>
                      <a:pt x="172" y="133"/>
                    </a:lnTo>
                    <a:lnTo>
                      <a:pt x="180" y="126"/>
                    </a:lnTo>
                    <a:lnTo>
                      <a:pt x="195" y="126"/>
                    </a:lnTo>
                    <a:lnTo>
                      <a:pt x="195" y="119"/>
                    </a:lnTo>
                    <a:lnTo>
                      <a:pt x="188" y="119"/>
                    </a:lnTo>
                    <a:lnTo>
                      <a:pt x="195" y="111"/>
                    </a:lnTo>
                    <a:lnTo>
                      <a:pt x="210" y="104"/>
                    </a:lnTo>
                    <a:lnTo>
                      <a:pt x="225" y="104"/>
                    </a:lnTo>
                    <a:lnTo>
                      <a:pt x="248" y="96"/>
                    </a:lnTo>
                    <a:lnTo>
                      <a:pt x="233" y="104"/>
                    </a:lnTo>
                    <a:lnTo>
                      <a:pt x="240" y="104"/>
                    </a:lnTo>
                    <a:lnTo>
                      <a:pt x="240" y="111"/>
                    </a:lnTo>
                    <a:lnTo>
                      <a:pt x="225" y="119"/>
                    </a:lnTo>
                    <a:lnTo>
                      <a:pt x="210" y="119"/>
                    </a:lnTo>
                    <a:lnTo>
                      <a:pt x="195" y="119"/>
                    </a:lnTo>
                    <a:lnTo>
                      <a:pt x="195" y="126"/>
                    </a:lnTo>
                    <a:lnTo>
                      <a:pt x="180" y="141"/>
                    </a:lnTo>
                    <a:lnTo>
                      <a:pt x="158" y="155"/>
                    </a:lnTo>
                    <a:lnTo>
                      <a:pt x="135" y="155"/>
                    </a:lnTo>
                    <a:lnTo>
                      <a:pt x="128" y="148"/>
                    </a:lnTo>
                    <a:lnTo>
                      <a:pt x="135" y="141"/>
                    </a:lnTo>
                    <a:lnTo>
                      <a:pt x="135" y="133"/>
                    </a:lnTo>
                    <a:lnTo>
                      <a:pt x="142" y="133"/>
                    </a:lnTo>
                    <a:lnTo>
                      <a:pt x="142" y="126"/>
                    </a:lnTo>
                    <a:lnTo>
                      <a:pt x="135" y="104"/>
                    </a:lnTo>
                    <a:lnTo>
                      <a:pt x="128" y="111"/>
                    </a:lnTo>
                    <a:lnTo>
                      <a:pt x="120" y="111"/>
                    </a:lnTo>
                    <a:lnTo>
                      <a:pt x="135" y="96"/>
                    </a:lnTo>
                    <a:lnTo>
                      <a:pt x="128" y="82"/>
                    </a:lnTo>
                    <a:lnTo>
                      <a:pt x="112" y="67"/>
                    </a:lnTo>
                    <a:lnTo>
                      <a:pt x="105" y="67"/>
                    </a:lnTo>
                    <a:lnTo>
                      <a:pt x="105" y="74"/>
                    </a:lnTo>
                    <a:lnTo>
                      <a:pt x="98" y="82"/>
                    </a:lnTo>
                    <a:lnTo>
                      <a:pt x="98" y="88"/>
                    </a:lnTo>
                    <a:lnTo>
                      <a:pt x="98" y="82"/>
                    </a:lnTo>
                    <a:lnTo>
                      <a:pt x="90" y="88"/>
                    </a:lnTo>
                    <a:lnTo>
                      <a:pt x="82" y="111"/>
                    </a:lnTo>
                    <a:lnTo>
                      <a:pt x="90" y="126"/>
                    </a:lnTo>
                    <a:lnTo>
                      <a:pt x="90" y="133"/>
                    </a:lnTo>
                    <a:lnTo>
                      <a:pt x="82" y="148"/>
                    </a:lnTo>
                    <a:lnTo>
                      <a:pt x="75" y="148"/>
                    </a:lnTo>
                    <a:lnTo>
                      <a:pt x="68" y="148"/>
                    </a:lnTo>
                    <a:lnTo>
                      <a:pt x="68" y="141"/>
                    </a:lnTo>
                    <a:lnTo>
                      <a:pt x="68" y="119"/>
                    </a:lnTo>
                    <a:lnTo>
                      <a:pt x="68" y="96"/>
                    </a:lnTo>
                    <a:lnTo>
                      <a:pt x="75" y="82"/>
                    </a:lnTo>
                    <a:lnTo>
                      <a:pt x="75" y="88"/>
                    </a:lnTo>
                    <a:lnTo>
                      <a:pt x="60" y="96"/>
                    </a:lnTo>
                    <a:lnTo>
                      <a:pt x="68" y="88"/>
                    </a:lnTo>
                    <a:lnTo>
                      <a:pt x="75" y="74"/>
                    </a:lnTo>
                    <a:lnTo>
                      <a:pt x="82" y="67"/>
                    </a:lnTo>
                    <a:lnTo>
                      <a:pt x="82" y="74"/>
                    </a:lnTo>
                    <a:lnTo>
                      <a:pt x="105" y="59"/>
                    </a:lnTo>
                    <a:lnTo>
                      <a:pt x="112" y="67"/>
                    </a:lnTo>
                    <a:lnTo>
                      <a:pt x="112" y="59"/>
                    </a:lnTo>
                    <a:lnTo>
                      <a:pt x="120" y="67"/>
                    </a:lnTo>
                    <a:lnTo>
                      <a:pt x="120" y="52"/>
                    </a:lnTo>
                    <a:lnTo>
                      <a:pt x="112" y="52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0" name="Freeform 1428"/>
              <p:cNvSpPr>
                <a:spLocks/>
              </p:cNvSpPr>
              <p:nvPr/>
            </p:nvSpPr>
            <p:spPr bwMode="auto">
              <a:xfrm>
                <a:off x="1180" y="1133"/>
                <a:ext cx="109" cy="56"/>
              </a:xfrm>
              <a:custGeom>
                <a:avLst/>
                <a:gdLst>
                  <a:gd name="T0" fmla="*/ 108 w 109"/>
                  <a:gd name="T1" fmla="*/ 55 h 56"/>
                  <a:gd name="T2" fmla="*/ 108 w 109"/>
                  <a:gd name="T3" fmla="*/ 55 h 56"/>
                  <a:gd name="T4" fmla="*/ 93 w 109"/>
                  <a:gd name="T5" fmla="*/ 55 h 56"/>
                  <a:gd name="T6" fmla="*/ 85 w 109"/>
                  <a:gd name="T7" fmla="*/ 55 h 56"/>
                  <a:gd name="T8" fmla="*/ 77 w 109"/>
                  <a:gd name="T9" fmla="*/ 55 h 56"/>
                  <a:gd name="T10" fmla="*/ 62 w 109"/>
                  <a:gd name="T11" fmla="*/ 47 h 56"/>
                  <a:gd name="T12" fmla="*/ 54 w 109"/>
                  <a:gd name="T13" fmla="*/ 55 h 56"/>
                  <a:gd name="T14" fmla="*/ 54 w 109"/>
                  <a:gd name="T15" fmla="*/ 47 h 56"/>
                  <a:gd name="T16" fmla="*/ 70 w 109"/>
                  <a:gd name="T17" fmla="*/ 31 h 56"/>
                  <a:gd name="T18" fmla="*/ 31 w 109"/>
                  <a:gd name="T19" fmla="*/ 55 h 56"/>
                  <a:gd name="T20" fmla="*/ 23 w 109"/>
                  <a:gd name="T21" fmla="*/ 55 h 56"/>
                  <a:gd name="T22" fmla="*/ 23 w 109"/>
                  <a:gd name="T23" fmla="*/ 47 h 56"/>
                  <a:gd name="T24" fmla="*/ 0 w 109"/>
                  <a:gd name="T25" fmla="*/ 55 h 56"/>
                  <a:gd name="T26" fmla="*/ 15 w 109"/>
                  <a:gd name="T27" fmla="*/ 39 h 56"/>
                  <a:gd name="T28" fmla="*/ 38 w 109"/>
                  <a:gd name="T29" fmla="*/ 24 h 56"/>
                  <a:gd name="T30" fmla="*/ 46 w 109"/>
                  <a:gd name="T31" fmla="*/ 24 h 56"/>
                  <a:gd name="T32" fmla="*/ 54 w 109"/>
                  <a:gd name="T33" fmla="*/ 8 h 56"/>
                  <a:gd name="T34" fmla="*/ 54 w 109"/>
                  <a:gd name="T35" fmla="*/ 16 h 56"/>
                  <a:gd name="T36" fmla="*/ 62 w 109"/>
                  <a:gd name="T37" fmla="*/ 0 h 56"/>
                  <a:gd name="T38" fmla="*/ 62 w 109"/>
                  <a:gd name="T39" fmla="*/ 16 h 56"/>
                  <a:gd name="T40" fmla="*/ 62 w 109"/>
                  <a:gd name="T41" fmla="*/ 0 h 56"/>
                  <a:gd name="T42" fmla="*/ 77 w 109"/>
                  <a:gd name="T43" fmla="*/ 0 h 56"/>
                  <a:gd name="T44" fmla="*/ 77 w 109"/>
                  <a:gd name="T45" fmla="*/ 16 h 5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9"/>
                  <a:gd name="T70" fmla="*/ 0 h 56"/>
                  <a:gd name="T71" fmla="*/ 109 w 109"/>
                  <a:gd name="T72" fmla="*/ 56 h 5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9" h="56">
                    <a:moveTo>
                      <a:pt x="108" y="55"/>
                    </a:moveTo>
                    <a:lnTo>
                      <a:pt x="108" y="55"/>
                    </a:lnTo>
                    <a:lnTo>
                      <a:pt x="93" y="55"/>
                    </a:lnTo>
                    <a:lnTo>
                      <a:pt x="85" y="55"/>
                    </a:lnTo>
                    <a:lnTo>
                      <a:pt x="77" y="55"/>
                    </a:lnTo>
                    <a:lnTo>
                      <a:pt x="62" y="47"/>
                    </a:lnTo>
                    <a:lnTo>
                      <a:pt x="54" y="55"/>
                    </a:lnTo>
                    <a:lnTo>
                      <a:pt x="54" y="47"/>
                    </a:lnTo>
                    <a:lnTo>
                      <a:pt x="70" y="31"/>
                    </a:lnTo>
                    <a:lnTo>
                      <a:pt x="31" y="55"/>
                    </a:lnTo>
                    <a:lnTo>
                      <a:pt x="23" y="55"/>
                    </a:lnTo>
                    <a:lnTo>
                      <a:pt x="23" y="47"/>
                    </a:lnTo>
                    <a:lnTo>
                      <a:pt x="0" y="55"/>
                    </a:lnTo>
                    <a:lnTo>
                      <a:pt x="15" y="39"/>
                    </a:lnTo>
                    <a:lnTo>
                      <a:pt x="38" y="24"/>
                    </a:lnTo>
                    <a:lnTo>
                      <a:pt x="46" y="24"/>
                    </a:lnTo>
                    <a:lnTo>
                      <a:pt x="54" y="8"/>
                    </a:lnTo>
                    <a:lnTo>
                      <a:pt x="54" y="16"/>
                    </a:lnTo>
                    <a:lnTo>
                      <a:pt x="62" y="0"/>
                    </a:lnTo>
                    <a:lnTo>
                      <a:pt x="62" y="16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77" y="16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61" name="Freeform 1429"/>
              <p:cNvSpPr>
                <a:spLocks/>
              </p:cNvSpPr>
              <p:nvPr/>
            </p:nvSpPr>
            <p:spPr bwMode="auto">
              <a:xfrm>
                <a:off x="1180" y="1133"/>
                <a:ext cx="257" cy="164"/>
              </a:xfrm>
              <a:custGeom>
                <a:avLst/>
                <a:gdLst>
                  <a:gd name="T0" fmla="*/ 101 w 257"/>
                  <a:gd name="T1" fmla="*/ 24 h 164"/>
                  <a:gd name="T2" fmla="*/ 116 w 257"/>
                  <a:gd name="T3" fmla="*/ 47 h 164"/>
                  <a:gd name="T4" fmla="*/ 178 w 257"/>
                  <a:gd name="T5" fmla="*/ 70 h 164"/>
                  <a:gd name="T6" fmla="*/ 186 w 257"/>
                  <a:gd name="T7" fmla="*/ 93 h 164"/>
                  <a:gd name="T8" fmla="*/ 170 w 257"/>
                  <a:gd name="T9" fmla="*/ 93 h 164"/>
                  <a:gd name="T10" fmla="*/ 163 w 257"/>
                  <a:gd name="T11" fmla="*/ 109 h 164"/>
                  <a:gd name="T12" fmla="*/ 147 w 257"/>
                  <a:gd name="T13" fmla="*/ 148 h 164"/>
                  <a:gd name="T14" fmla="*/ 170 w 257"/>
                  <a:gd name="T15" fmla="*/ 140 h 164"/>
                  <a:gd name="T16" fmla="*/ 201 w 257"/>
                  <a:gd name="T17" fmla="*/ 125 h 164"/>
                  <a:gd name="T18" fmla="*/ 232 w 257"/>
                  <a:gd name="T19" fmla="*/ 109 h 164"/>
                  <a:gd name="T20" fmla="*/ 248 w 257"/>
                  <a:gd name="T21" fmla="*/ 117 h 164"/>
                  <a:gd name="T22" fmla="*/ 201 w 257"/>
                  <a:gd name="T23" fmla="*/ 132 h 164"/>
                  <a:gd name="T24" fmla="*/ 132 w 257"/>
                  <a:gd name="T25" fmla="*/ 156 h 164"/>
                  <a:gd name="T26" fmla="*/ 147 w 257"/>
                  <a:gd name="T27" fmla="*/ 132 h 164"/>
                  <a:gd name="T28" fmla="*/ 139 w 257"/>
                  <a:gd name="T29" fmla="*/ 101 h 164"/>
                  <a:gd name="T30" fmla="*/ 101 w 257"/>
                  <a:gd name="T31" fmla="*/ 86 h 164"/>
                  <a:gd name="T32" fmla="*/ 85 w 257"/>
                  <a:gd name="T33" fmla="*/ 117 h 164"/>
                  <a:gd name="T34" fmla="*/ 77 w 257"/>
                  <a:gd name="T35" fmla="*/ 163 h 164"/>
                  <a:gd name="T36" fmla="*/ 70 w 257"/>
                  <a:gd name="T37" fmla="*/ 101 h 164"/>
                  <a:gd name="T38" fmla="*/ 70 w 257"/>
                  <a:gd name="T39" fmla="*/ 93 h 164"/>
                  <a:gd name="T40" fmla="*/ 108 w 257"/>
                  <a:gd name="T41" fmla="*/ 62 h 164"/>
                  <a:gd name="T42" fmla="*/ 116 w 257"/>
                  <a:gd name="T43" fmla="*/ 55 h 164"/>
                  <a:gd name="T44" fmla="*/ 85 w 257"/>
                  <a:gd name="T45" fmla="*/ 55 h 164"/>
                  <a:gd name="T46" fmla="*/ 70 w 257"/>
                  <a:gd name="T47" fmla="*/ 31 h 164"/>
                  <a:gd name="T48" fmla="*/ 0 w 257"/>
                  <a:gd name="T49" fmla="*/ 55 h 164"/>
                  <a:gd name="T50" fmla="*/ 54 w 257"/>
                  <a:gd name="T51" fmla="*/ 8 h 164"/>
                  <a:gd name="T52" fmla="*/ 62 w 257"/>
                  <a:gd name="T53" fmla="*/ 0 h 164"/>
                  <a:gd name="T54" fmla="*/ 93 w 257"/>
                  <a:gd name="T55" fmla="*/ 8 h 164"/>
                  <a:gd name="T56" fmla="*/ 116 w 257"/>
                  <a:gd name="T57" fmla="*/ 39 h 164"/>
                  <a:gd name="T58" fmla="*/ 124 w 257"/>
                  <a:gd name="T59" fmla="*/ 62 h 164"/>
                  <a:gd name="T60" fmla="*/ 194 w 257"/>
                  <a:gd name="T61" fmla="*/ 93 h 164"/>
                  <a:gd name="T62" fmla="*/ 170 w 257"/>
                  <a:gd name="T63" fmla="*/ 93 h 164"/>
                  <a:gd name="T64" fmla="*/ 163 w 257"/>
                  <a:gd name="T65" fmla="*/ 86 h 164"/>
                  <a:gd name="T66" fmla="*/ 147 w 257"/>
                  <a:gd name="T67" fmla="*/ 132 h 164"/>
                  <a:gd name="T68" fmla="*/ 139 w 257"/>
                  <a:gd name="T69" fmla="*/ 148 h 164"/>
                  <a:gd name="T70" fmla="*/ 186 w 257"/>
                  <a:gd name="T71" fmla="*/ 132 h 164"/>
                  <a:gd name="T72" fmla="*/ 201 w 257"/>
                  <a:gd name="T73" fmla="*/ 117 h 164"/>
                  <a:gd name="T74" fmla="*/ 240 w 257"/>
                  <a:gd name="T75" fmla="*/ 109 h 164"/>
                  <a:gd name="T76" fmla="*/ 217 w 257"/>
                  <a:gd name="T77" fmla="*/ 125 h 164"/>
                  <a:gd name="T78" fmla="*/ 163 w 257"/>
                  <a:gd name="T79" fmla="*/ 163 h 164"/>
                  <a:gd name="T80" fmla="*/ 139 w 257"/>
                  <a:gd name="T81" fmla="*/ 140 h 164"/>
                  <a:gd name="T82" fmla="*/ 132 w 257"/>
                  <a:gd name="T83" fmla="*/ 117 h 164"/>
                  <a:gd name="T84" fmla="*/ 116 w 257"/>
                  <a:gd name="T85" fmla="*/ 70 h 164"/>
                  <a:gd name="T86" fmla="*/ 101 w 257"/>
                  <a:gd name="T87" fmla="*/ 93 h 164"/>
                  <a:gd name="T88" fmla="*/ 93 w 257"/>
                  <a:gd name="T89" fmla="*/ 132 h 164"/>
                  <a:gd name="T90" fmla="*/ 70 w 257"/>
                  <a:gd name="T91" fmla="*/ 156 h 164"/>
                  <a:gd name="T92" fmla="*/ 77 w 257"/>
                  <a:gd name="T93" fmla="*/ 86 h 164"/>
                  <a:gd name="T94" fmla="*/ 77 w 257"/>
                  <a:gd name="T95" fmla="*/ 78 h 164"/>
                  <a:gd name="T96" fmla="*/ 116 w 257"/>
                  <a:gd name="T97" fmla="*/ 70 h 164"/>
                  <a:gd name="T98" fmla="*/ 116 w 257"/>
                  <a:gd name="T99" fmla="*/ 55 h 1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57"/>
                  <a:gd name="T151" fmla="*/ 0 h 164"/>
                  <a:gd name="T152" fmla="*/ 257 w 257"/>
                  <a:gd name="T153" fmla="*/ 164 h 1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57" h="164">
                    <a:moveTo>
                      <a:pt x="77" y="16"/>
                    </a:moveTo>
                    <a:lnTo>
                      <a:pt x="77" y="8"/>
                    </a:lnTo>
                    <a:lnTo>
                      <a:pt x="93" y="8"/>
                    </a:lnTo>
                    <a:lnTo>
                      <a:pt x="101" y="24"/>
                    </a:lnTo>
                    <a:lnTo>
                      <a:pt x="108" y="24"/>
                    </a:lnTo>
                    <a:lnTo>
                      <a:pt x="108" y="31"/>
                    </a:lnTo>
                    <a:lnTo>
                      <a:pt x="116" y="39"/>
                    </a:lnTo>
                    <a:lnTo>
                      <a:pt x="116" y="47"/>
                    </a:lnTo>
                    <a:lnTo>
                      <a:pt x="116" y="55"/>
                    </a:lnTo>
                    <a:lnTo>
                      <a:pt x="124" y="55"/>
                    </a:lnTo>
                    <a:lnTo>
                      <a:pt x="124" y="62"/>
                    </a:lnTo>
                    <a:lnTo>
                      <a:pt x="178" y="70"/>
                    </a:lnTo>
                    <a:lnTo>
                      <a:pt x="186" y="78"/>
                    </a:lnTo>
                    <a:lnTo>
                      <a:pt x="186" y="86"/>
                    </a:lnTo>
                    <a:lnTo>
                      <a:pt x="194" y="93"/>
                    </a:lnTo>
                    <a:lnTo>
                      <a:pt x="186" y="93"/>
                    </a:lnTo>
                    <a:lnTo>
                      <a:pt x="186" y="101"/>
                    </a:lnTo>
                    <a:lnTo>
                      <a:pt x="178" y="93"/>
                    </a:lnTo>
                    <a:lnTo>
                      <a:pt x="170" y="101"/>
                    </a:lnTo>
                    <a:lnTo>
                      <a:pt x="170" y="93"/>
                    </a:lnTo>
                    <a:lnTo>
                      <a:pt x="170" y="86"/>
                    </a:lnTo>
                    <a:lnTo>
                      <a:pt x="163" y="86"/>
                    </a:lnTo>
                    <a:lnTo>
                      <a:pt x="163" y="93"/>
                    </a:lnTo>
                    <a:lnTo>
                      <a:pt x="163" y="109"/>
                    </a:lnTo>
                    <a:lnTo>
                      <a:pt x="163" y="125"/>
                    </a:lnTo>
                    <a:lnTo>
                      <a:pt x="147" y="132"/>
                    </a:lnTo>
                    <a:lnTo>
                      <a:pt x="147" y="140"/>
                    </a:lnTo>
                    <a:lnTo>
                      <a:pt x="147" y="148"/>
                    </a:lnTo>
                    <a:lnTo>
                      <a:pt x="139" y="148"/>
                    </a:lnTo>
                    <a:lnTo>
                      <a:pt x="139" y="156"/>
                    </a:lnTo>
                    <a:lnTo>
                      <a:pt x="147" y="156"/>
                    </a:lnTo>
                    <a:lnTo>
                      <a:pt x="170" y="140"/>
                    </a:lnTo>
                    <a:lnTo>
                      <a:pt x="178" y="140"/>
                    </a:lnTo>
                    <a:lnTo>
                      <a:pt x="186" y="132"/>
                    </a:lnTo>
                    <a:lnTo>
                      <a:pt x="201" y="132"/>
                    </a:lnTo>
                    <a:lnTo>
                      <a:pt x="201" y="125"/>
                    </a:lnTo>
                    <a:lnTo>
                      <a:pt x="194" y="125"/>
                    </a:lnTo>
                    <a:lnTo>
                      <a:pt x="201" y="117"/>
                    </a:lnTo>
                    <a:lnTo>
                      <a:pt x="217" y="109"/>
                    </a:lnTo>
                    <a:lnTo>
                      <a:pt x="232" y="109"/>
                    </a:lnTo>
                    <a:lnTo>
                      <a:pt x="256" y="101"/>
                    </a:lnTo>
                    <a:lnTo>
                      <a:pt x="240" y="109"/>
                    </a:lnTo>
                    <a:lnTo>
                      <a:pt x="248" y="109"/>
                    </a:lnTo>
                    <a:lnTo>
                      <a:pt x="248" y="117"/>
                    </a:lnTo>
                    <a:lnTo>
                      <a:pt x="232" y="125"/>
                    </a:lnTo>
                    <a:lnTo>
                      <a:pt x="217" y="125"/>
                    </a:lnTo>
                    <a:lnTo>
                      <a:pt x="201" y="125"/>
                    </a:lnTo>
                    <a:lnTo>
                      <a:pt x="201" y="132"/>
                    </a:lnTo>
                    <a:lnTo>
                      <a:pt x="186" y="148"/>
                    </a:lnTo>
                    <a:lnTo>
                      <a:pt x="163" y="163"/>
                    </a:lnTo>
                    <a:lnTo>
                      <a:pt x="139" y="163"/>
                    </a:lnTo>
                    <a:lnTo>
                      <a:pt x="132" y="156"/>
                    </a:lnTo>
                    <a:lnTo>
                      <a:pt x="139" y="156"/>
                    </a:lnTo>
                    <a:lnTo>
                      <a:pt x="139" y="148"/>
                    </a:lnTo>
                    <a:lnTo>
                      <a:pt x="147" y="140"/>
                    </a:lnTo>
                    <a:lnTo>
                      <a:pt x="147" y="132"/>
                    </a:lnTo>
                    <a:lnTo>
                      <a:pt x="139" y="109"/>
                    </a:lnTo>
                    <a:lnTo>
                      <a:pt x="132" y="117"/>
                    </a:lnTo>
                    <a:lnTo>
                      <a:pt x="124" y="117"/>
                    </a:lnTo>
                    <a:lnTo>
                      <a:pt x="139" y="101"/>
                    </a:lnTo>
                    <a:lnTo>
                      <a:pt x="132" y="86"/>
                    </a:lnTo>
                    <a:lnTo>
                      <a:pt x="116" y="78"/>
                    </a:lnTo>
                    <a:lnTo>
                      <a:pt x="108" y="78"/>
                    </a:lnTo>
                    <a:lnTo>
                      <a:pt x="101" y="86"/>
                    </a:lnTo>
                    <a:lnTo>
                      <a:pt x="101" y="93"/>
                    </a:lnTo>
                    <a:lnTo>
                      <a:pt x="101" y="86"/>
                    </a:lnTo>
                    <a:lnTo>
                      <a:pt x="93" y="93"/>
                    </a:lnTo>
                    <a:lnTo>
                      <a:pt x="85" y="117"/>
                    </a:lnTo>
                    <a:lnTo>
                      <a:pt x="93" y="132"/>
                    </a:lnTo>
                    <a:lnTo>
                      <a:pt x="93" y="140"/>
                    </a:lnTo>
                    <a:lnTo>
                      <a:pt x="85" y="156"/>
                    </a:lnTo>
                    <a:lnTo>
                      <a:pt x="77" y="163"/>
                    </a:lnTo>
                    <a:lnTo>
                      <a:pt x="70" y="156"/>
                    </a:lnTo>
                    <a:lnTo>
                      <a:pt x="70" y="148"/>
                    </a:lnTo>
                    <a:lnTo>
                      <a:pt x="70" y="125"/>
                    </a:lnTo>
                    <a:lnTo>
                      <a:pt x="70" y="101"/>
                    </a:lnTo>
                    <a:lnTo>
                      <a:pt x="77" y="86"/>
                    </a:lnTo>
                    <a:lnTo>
                      <a:pt x="77" y="93"/>
                    </a:lnTo>
                    <a:lnTo>
                      <a:pt x="62" y="101"/>
                    </a:lnTo>
                    <a:lnTo>
                      <a:pt x="70" y="93"/>
                    </a:lnTo>
                    <a:lnTo>
                      <a:pt x="77" y="78"/>
                    </a:lnTo>
                    <a:lnTo>
                      <a:pt x="85" y="70"/>
                    </a:lnTo>
                    <a:lnTo>
                      <a:pt x="85" y="78"/>
                    </a:lnTo>
                    <a:lnTo>
                      <a:pt x="108" y="62"/>
                    </a:lnTo>
                    <a:lnTo>
                      <a:pt x="116" y="70"/>
                    </a:lnTo>
                    <a:lnTo>
                      <a:pt x="124" y="70"/>
                    </a:lnTo>
                    <a:lnTo>
                      <a:pt x="124" y="55"/>
                    </a:lnTo>
                    <a:lnTo>
                      <a:pt x="116" y="55"/>
                    </a:lnTo>
                    <a:lnTo>
                      <a:pt x="108" y="55"/>
                    </a:lnTo>
                    <a:lnTo>
                      <a:pt x="108" y="47"/>
                    </a:lnTo>
                    <a:lnTo>
                      <a:pt x="93" y="55"/>
                    </a:lnTo>
                    <a:lnTo>
                      <a:pt x="85" y="55"/>
                    </a:lnTo>
                    <a:lnTo>
                      <a:pt x="77" y="55"/>
                    </a:lnTo>
                    <a:lnTo>
                      <a:pt x="62" y="47"/>
                    </a:lnTo>
                    <a:lnTo>
                      <a:pt x="54" y="47"/>
                    </a:lnTo>
                    <a:lnTo>
                      <a:pt x="70" y="31"/>
                    </a:lnTo>
                    <a:lnTo>
                      <a:pt x="31" y="55"/>
                    </a:lnTo>
                    <a:lnTo>
                      <a:pt x="23" y="55"/>
                    </a:lnTo>
                    <a:lnTo>
                      <a:pt x="23" y="47"/>
                    </a:lnTo>
                    <a:lnTo>
                      <a:pt x="0" y="55"/>
                    </a:lnTo>
                    <a:lnTo>
                      <a:pt x="15" y="39"/>
                    </a:lnTo>
                    <a:lnTo>
                      <a:pt x="38" y="24"/>
                    </a:lnTo>
                    <a:lnTo>
                      <a:pt x="46" y="16"/>
                    </a:lnTo>
                    <a:lnTo>
                      <a:pt x="54" y="8"/>
                    </a:lnTo>
                    <a:lnTo>
                      <a:pt x="54" y="16"/>
                    </a:lnTo>
                    <a:lnTo>
                      <a:pt x="62" y="0"/>
                    </a:lnTo>
                    <a:lnTo>
                      <a:pt x="62" y="8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77" y="16"/>
                    </a:lnTo>
                    <a:lnTo>
                      <a:pt x="77" y="0"/>
                    </a:lnTo>
                    <a:lnTo>
                      <a:pt x="93" y="8"/>
                    </a:lnTo>
                    <a:lnTo>
                      <a:pt x="101" y="24"/>
                    </a:lnTo>
                    <a:lnTo>
                      <a:pt x="108" y="24"/>
                    </a:lnTo>
                    <a:lnTo>
                      <a:pt x="108" y="31"/>
                    </a:lnTo>
                    <a:lnTo>
                      <a:pt x="116" y="39"/>
                    </a:lnTo>
                    <a:lnTo>
                      <a:pt x="116" y="47"/>
                    </a:lnTo>
                    <a:lnTo>
                      <a:pt x="116" y="55"/>
                    </a:lnTo>
                    <a:lnTo>
                      <a:pt x="124" y="55"/>
                    </a:lnTo>
                    <a:lnTo>
                      <a:pt x="124" y="62"/>
                    </a:lnTo>
                    <a:lnTo>
                      <a:pt x="178" y="70"/>
                    </a:lnTo>
                    <a:lnTo>
                      <a:pt x="186" y="78"/>
                    </a:lnTo>
                    <a:lnTo>
                      <a:pt x="186" y="86"/>
                    </a:lnTo>
                    <a:lnTo>
                      <a:pt x="194" y="93"/>
                    </a:lnTo>
                    <a:lnTo>
                      <a:pt x="186" y="93"/>
                    </a:lnTo>
                    <a:lnTo>
                      <a:pt x="186" y="101"/>
                    </a:lnTo>
                    <a:lnTo>
                      <a:pt x="178" y="93"/>
                    </a:lnTo>
                    <a:lnTo>
                      <a:pt x="170" y="93"/>
                    </a:lnTo>
                    <a:lnTo>
                      <a:pt x="170" y="86"/>
                    </a:lnTo>
                    <a:lnTo>
                      <a:pt x="170" y="93"/>
                    </a:lnTo>
                    <a:lnTo>
                      <a:pt x="170" y="86"/>
                    </a:lnTo>
                    <a:lnTo>
                      <a:pt x="163" y="86"/>
                    </a:lnTo>
                    <a:lnTo>
                      <a:pt x="163" y="93"/>
                    </a:lnTo>
                    <a:lnTo>
                      <a:pt x="163" y="109"/>
                    </a:lnTo>
                    <a:lnTo>
                      <a:pt x="163" y="125"/>
                    </a:lnTo>
                    <a:lnTo>
                      <a:pt x="147" y="132"/>
                    </a:lnTo>
                    <a:lnTo>
                      <a:pt x="147" y="140"/>
                    </a:lnTo>
                    <a:lnTo>
                      <a:pt x="147" y="148"/>
                    </a:lnTo>
                    <a:lnTo>
                      <a:pt x="139" y="140"/>
                    </a:lnTo>
                    <a:lnTo>
                      <a:pt x="139" y="148"/>
                    </a:lnTo>
                    <a:lnTo>
                      <a:pt x="147" y="156"/>
                    </a:lnTo>
                    <a:lnTo>
                      <a:pt x="170" y="140"/>
                    </a:lnTo>
                    <a:lnTo>
                      <a:pt x="178" y="140"/>
                    </a:lnTo>
                    <a:lnTo>
                      <a:pt x="186" y="132"/>
                    </a:lnTo>
                    <a:lnTo>
                      <a:pt x="201" y="132"/>
                    </a:lnTo>
                    <a:lnTo>
                      <a:pt x="201" y="125"/>
                    </a:lnTo>
                    <a:lnTo>
                      <a:pt x="194" y="125"/>
                    </a:lnTo>
                    <a:lnTo>
                      <a:pt x="201" y="117"/>
                    </a:lnTo>
                    <a:lnTo>
                      <a:pt x="217" y="109"/>
                    </a:lnTo>
                    <a:lnTo>
                      <a:pt x="232" y="109"/>
                    </a:lnTo>
                    <a:lnTo>
                      <a:pt x="256" y="101"/>
                    </a:lnTo>
                    <a:lnTo>
                      <a:pt x="240" y="109"/>
                    </a:lnTo>
                    <a:lnTo>
                      <a:pt x="248" y="109"/>
                    </a:lnTo>
                    <a:lnTo>
                      <a:pt x="248" y="117"/>
                    </a:lnTo>
                    <a:lnTo>
                      <a:pt x="232" y="125"/>
                    </a:lnTo>
                    <a:lnTo>
                      <a:pt x="217" y="125"/>
                    </a:lnTo>
                    <a:lnTo>
                      <a:pt x="201" y="125"/>
                    </a:lnTo>
                    <a:lnTo>
                      <a:pt x="201" y="132"/>
                    </a:lnTo>
                    <a:lnTo>
                      <a:pt x="186" y="148"/>
                    </a:lnTo>
                    <a:lnTo>
                      <a:pt x="163" y="163"/>
                    </a:lnTo>
                    <a:lnTo>
                      <a:pt x="139" y="163"/>
                    </a:lnTo>
                    <a:lnTo>
                      <a:pt x="132" y="156"/>
                    </a:lnTo>
                    <a:lnTo>
                      <a:pt x="139" y="148"/>
                    </a:lnTo>
                    <a:lnTo>
                      <a:pt x="139" y="140"/>
                    </a:lnTo>
                    <a:lnTo>
                      <a:pt x="147" y="140"/>
                    </a:lnTo>
                    <a:lnTo>
                      <a:pt x="147" y="132"/>
                    </a:lnTo>
                    <a:lnTo>
                      <a:pt x="139" y="109"/>
                    </a:lnTo>
                    <a:lnTo>
                      <a:pt x="132" y="117"/>
                    </a:lnTo>
                    <a:lnTo>
                      <a:pt x="124" y="117"/>
                    </a:lnTo>
                    <a:lnTo>
                      <a:pt x="139" y="101"/>
                    </a:lnTo>
                    <a:lnTo>
                      <a:pt x="132" y="86"/>
                    </a:lnTo>
                    <a:lnTo>
                      <a:pt x="116" y="70"/>
                    </a:lnTo>
                    <a:lnTo>
                      <a:pt x="108" y="70"/>
                    </a:lnTo>
                    <a:lnTo>
                      <a:pt x="108" y="78"/>
                    </a:lnTo>
                    <a:lnTo>
                      <a:pt x="101" y="86"/>
                    </a:lnTo>
                    <a:lnTo>
                      <a:pt x="101" y="93"/>
                    </a:lnTo>
                    <a:lnTo>
                      <a:pt x="101" y="86"/>
                    </a:lnTo>
                    <a:lnTo>
                      <a:pt x="93" y="93"/>
                    </a:lnTo>
                    <a:lnTo>
                      <a:pt x="85" y="117"/>
                    </a:lnTo>
                    <a:lnTo>
                      <a:pt x="93" y="132"/>
                    </a:lnTo>
                    <a:lnTo>
                      <a:pt x="93" y="140"/>
                    </a:lnTo>
                    <a:lnTo>
                      <a:pt x="85" y="156"/>
                    </a:lnTo>
                    <a:lnTo>
                      <a:pt x="77" y="156"/>
                    </a:lnTo>
                    <a:lnTo>
                      <a:pt x="70" y="156"/>
                    </a:lnTo>
                    <a:lnTo>
                      <a:pt x="70" y="148"/>
                    </a:lnTo>
                    <a:lnTo>
                      <a:pt x="70" y="125"/>
                    </a:lnTo>
                    <a:lnTo>
                      <a:pt x="70" y="101"/>
                    </a:lnTo>
                    <a:lnTo>
                      <a:pt x="77" y="86"/>
                    </a:lnTo>
                    <a:lnTo>
                      <a:pt x="77" y="93"/>
                    </a:lnTo>
                    <a:lnTo>
                      <a:pt x="62" y="101"/>
                    </a:lnTo>
                    <a:lnTo>
                      <a:pt x="70" y="93"/>
                    </a:lnTo>
                    <a:lnTo>
                      <a:pt x="77" y="78"/>
                    </a:lnTo>
                    <a:lnTo>
                      <a:pt x="85" y="70"/>
                    </a:lnTo>
                    <a:lnTo>
                      <a:pt x="85" y="78"/>
                    </a:lnTo>
                    <a:lnTo>
                      <a:pt x="108" y="62"/>
                    </a:lnTo>
                    <a:lnTo>
                      <a:pt x="116" y="70"/>
                    </a:lnTo>
                    <a:lnTo>
                      <a:pt x="116" y="62"/>
                    </a:lnTo>
                    <a:lnTo>
                      <a:pt x="124" y="70"/>
                    </a:lnTo>
                    <a:lnTo>
                      <a:pt x="124" y="55"/>
                    </a:lnTo>
                    <a:lnTo>
                      <a:pt x="116" y="55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986" name="Group 1430"/>
            <p:cNvGrpSpPr>
              <a:grpSpLocks/>
            </p:cNvGrpSpPr>
            <p:nvPr/>
          </p:nvGrpSpPr>
          <p:grpSpPr bwMode="auto">
            <a:xfrm>
              <a:off x="852" y="1292"/>
              <a:ext cx="97" cy="62"/>
              <a:chOff x="807" y="753"/>
              <a:chExt cx="94" cy="55"/>
            </a:xfrm>
          </p:grpSpPr>
          <p:sp>
            <p:nvSpPr>
              <p:cNvPr id="11039" name="Freeform 1431"/>
              <p:cNvSpPr>
                <a:spLocks/>
              </p:cNvSpPr>
              <p:nvPr/>
            </p:nvSpPr>
            <p:spPr bwMode="auto">
              <a:xfrm>
                <a:off x="885" y="753"/>
                <a:ext cx="8" cy="1"/>
              </a:xfrm>
              <a:custGeom>
                <a:avLst/>
                <a:gdLst>
                  <a:gd name="T0" fmla="*/ 4 w 8"/>
                  <a:gd name="T1" fmla="*/ 0 h 1"/>
                  <a:gd name="T2" fmla="*/ 4 w 8"/>
                  <a:gd name="T3" fmla="*/ 0 h 1"/>
                  <a:gd name="T4" fmla="*/ 7 w 8"/>
                  <a:gd name="T5" fmla="*/ 0 h 1"/>
                  <a:gd name="T6" fmla="*/ 0 w 8"/>
                  <a:gd name="T7" fmla="*/ 0 h 1"/>
                  <a:gd name="T8" fmla="*/ 4 w 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"/>
                  <a:gd name="T17" fmla="*/ 8 w 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">
                    <a:moveTo>
                      <a:pt x="4" y="0"/>
                    </a:moveTo>
                    <a:lnTo>
                      <a:pt x="4" y="0"/>
                    </a:lnTo>
                    <a:lnTo>
                      <a:pt x="7" y="0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0" name="Freeform 1432"/>
              <p:cNvSpPr>
                <a:spLocks/>
              </p:cNvSpPr>
              <p:nvPr/>
            </p:nvSpPr>
            <p:spPr bwMode="auto">
              <a:xfrm>
                <a:off x="885" y="753"/>
                <a:ext cx="16" cy="9"/>
              </a:xfrm>
              <a:custGeom>
                <a:avLst/>
                <a:gdLst>
                  <a:gd name="T0" fmla="*/ 15 w 16"/>
                  <a:gd name="T1" fmla="*/ 8 h 9"/>
                  <a:gd name="T2" fmla="*/ 15 w 16"/>
                  <a:gd name="T3" fmla="*/ 8 h 9"/>
                  <a:gd name="T4" fmla="*/ 0 w 16"/>
                  <a:gd name="T5" fmla="*/ 8 h 9"/>
                  <a:gd name="T6" fmla="*/ 8 w 16"/>
                  <a:gd name="T7" fmla="*/ 0 h 9"/>
                  <a:gd name="T8" fmla="*/ 15 w 16"/>
                  <a:gd name="T9" fmla="*/ 8 h 9"/>
                  <a:gd name="T10" fmla="*/ 0 w 16"/>
                  <a:gd name="T11" fmla="*/ 8 h 9"/>
                  <a:gd name="T12" fmla="*/ 8 w 16"/>
                  <a:gd name="T13" fmla="*/ 0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15" y="8"/>
                    </a:moveTo>
                    <a:lnTo>
                      <a:pt x="15" y="8"/>
                    </a:lnTo>
                    <a:lnTo>
                      <a:pt x="0" y="8"/>
                    </a:lnTo>
                    <a:lnTo>
                      <a:pt x="8" y="0"/>
                    </a:lnTo>
                    <a:lnTo>
                      <a:pt x="15" y="8"/>
                    </a:lnTo>
                    <a:lnTo>
                      <a:pt x="0" y="8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1" name="Freeform 1433"/>
              <p:cNvSpPr>
                <a:spLocks/>
              </p:cNvSpPr>
              <p:nvPr/>
            </p:nvSpPr>
            <p:spPr bwMode="auto">
              <a:xfrm>
                <a:off x="807" y="799"/>
                <a:ext cx="1" cy="2"/>
              </a:xfrm>
              <a:custGeom>
                <a:avLst/>
                <a:gdLst>
                  <a:gd name="T0" fmla="*/ 0 w 1"/>
                  <a:gd name="T1" fmla="*/ 1 h 2"/>
                  <a:gd name="T2" fmla="*/ 0 w 1"/>
                  <a:gd name="T3" fmla="*/ 1 h 2"/>
                  <a:gd name="T4" fmla="*/ 0 w 1"/>
                  <a:gd name="T5" fmla="*/ 0 h 2"/>
                  <a:gd name="T6" fmla="*/ 0 w 1"/>
                  <a:gd name="T7" fmla="*/ 0 h 2"/>
                  <a:gd name="T8" fmla="*/ 0 w 1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2" name="Freeform 1434"/>
              <p:cNvSpPr>
                <a:spLocks/>
              </p:cNvSpPr>
              <p:nvPr/>
            </p:nvSpPr>
            <p:spPr bwMode="auto">
              <a:xfrm>
                <a:off x="807" y="800"/>
                <a:ext cx="9" cy="8"/>
              </a:xfrm>
              <a:custGeom>
                <a:avLst/>
                <a:gdLst>
                  <a:gd name="T0" fmla="*/ 8 w 9"/>
                  <a:gd name="T1" fmla="*/ 7 h 8"/>
                  <a:gd name="T2" fmla="*/ 8 w 9"/>
                  <a:gd name="T3" fmla="*/ 7 h 8"/>
                  <a:gd name="T4" fmla="*/ 0 w 9"/>
                  <a:gd name="T5" fmla="*/ 7 h 8"/>
                  <a:gd name="T6" fmla="*/ 0 w 9"/>
                  <a:gd name="T7" fmla="*/ 0 h 8"/>
                  <a:gd name="T8" fmla="*/ 8 w 9"/>
                  <a:gd name="T9" fmla="*/ 7 h 8"/>
                  <a:gd name="T10" fmla="*/ 0 w 9"/>
                  <a:gd name="T11" fmla="*/ 7 h 8"/>
                  <a:gd name="T12" fmla="*/ 0 w 9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8"/>
                  <a:gd name="T23" fmla="*/ 9 w 9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8">
                    <a:moveTo>
                      <a:pt x="8" y="7"/>
                    </a:move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7"/>
                    </a:lnTo>
                    <a:lnTo>
                      <a:pt x="0" y="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3" name="Freeform 1435"/>
              <p:cNvSpPr>
                <a:spLocks/>
              </p:cNvSpPr>
              <p:nvPr/>
            </p:nvSpPr>
            <p:spPr bwMode="auto">
              <a:xfrm>
                <a:off x="861" y="776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0 w 9"/>
                  <a:gd name="T3" fmla="*/ 0 h 1"/>
                  <a:gd name="T4" fmla="*/ 8 w 9"/>
                  <a:gd name="T5" fmla="*/ 0 h 1"/>
                  <a:gd name="T6" fmla="*/ 8 w 9"/>
                  <a:gd name="T7" fmla="*/ 0 h 1"/>
                  <a:gd name="T8" fmla="*/ 4 w 9"/>
                  <a:gd name="T9" fmla="*/ 0 h 1"/>
                  <a:gd name="T10" fmla="*/ 0 w 9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"/>
                  <a:gd name="T20" fmla="*/ 9 w 9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">
                    <a:moveTo>
                      <a:pt x="0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44" name="Freeform 1436"/>
              <p:cNvSpPr>
                <a:spLocks/>
              </p:cNvSpPr>
              <p:nvPr/>
            </p:nvSpPr>
            <p:spPr bwMode="auto">
              <a:xfrm>
                <a:off x="861" y="776"/>
                <a:ext cx="17" cy="9"/>
              </a:xfrm>
              <a:custGeom>
                <a:avLst/>
                <a:gdLst>
                  <a:gd name="T0" fmla="*/ 16 w 17"/>
                  <a:gd name="T1" fmla="*/ 0 h 9"/>
                  <a:gd name="T2" fmla="*/ 16 w 17"/>
                  <a:gd name="T3" fmla="*/ 0 h 9"/>
                  <a:gd name="T4" fmla="*/ 16 w 17"/>
                  <a:gd name="T5" fmla="*/ 8 h 9"/>
                  <a:gd name="T6" fmla="*/ 8 w 17"/>
                  <a:gd name="T7" fmla="*/ 8 h 9"/>
                  <a:gd name="T8" fmla="*/ 0 w 17"/>
                  <a:gd name="T9" fmla="*/ 8 h 9"/>
                  <a:gd name="T10" fmla="*/ 16 w 17"/>
                  <a:gd name="T11" fmla="*/ 0 h 9"/>
                  <a:gd name="T12" fmla="*/ 16 w 17"/>
                  <a:gd name="T13" fmla="*/ 8 h 9"/>
                  <a:gd name="T14" fmla="*/ 8 w 17"/>
                  <a:gd name="T15" fmla="*/ 8 h 9"/>
                  <a:gd name="T16" fmla="*/ 0 w 17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9"/>
                  <a:gd name="T29" fmla="*/ 17 w 17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9">
                    <a:moveTo>
                      <a:pt x="16" y="0"/>
                    </a:move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  <a:lnTo>
                      <a:pt x="16" y="0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969696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987" name="Freeform 1437"/>
            <p:cNvSpPr>
              <a:spLocks/>
            </p:cNvSpPr>
            <p:nvPr/>
          </p:nvSpPr>
          <p:spPr bwMode="auto">
            <a:xfrm>
              <a:off x="3883" y="1777"/>
              <a:ext cx="82" cy="44"/>
            </a:xfrm>
            <a:custGeom>
              <a:avLst/>
              <a:gdLst>
                <a:gd name="T0" fmla="*/ 22 w 79"/>
                <a:gd name="T1" fmla="*/ 0 h 39"/>
                <a:gd name="T2" fmla="*/ 22 w 79"/>
                <a:gd name="T3" fmla="*/ 0 h 39"/>
                <a:gd name="T4" fmla="*/ 58 w 79"/>
                <a:gd name="T5" fmla="*/ 0 h 39"/>
                <a:gd name="T6" fmla="*/ 65 w 79"/>
                <a:gd name="T7" fmla="*/ 8 h 39"/>
                <a:gd name="T8" fmla="*/ 81 w 79"/>
                <a:gd name="T9" fmla="*/ 0 h 39"/>
                <a:gd name="T10" fmla="*/ 81 w 79"/>
                <a:gd name="T11" fmla="*/ 8 h 39"/>
                <a:gd name="T12" fmla="*/ 74 w 79"/>
                <a:gd name="T13" fmla="*/ 8 h 39"/>
                <a:gd name="T14" fmla="*/ 65 w 79"/>
                <a:gd name="T15" fmla="*/ 8 h 39"/>
                <a:gd name="T16" fmla="*/ 29 w 79"/>
                <a:gd name="T17" fmla="*/ 8 h 39"/>
                <a:gd name="T18" fmla="*/ 22 w 79"/>
                <a:gd name="T19" fmla="*/ 0 h 39"/>
                <a:gd name="T20" fmla="*/ 22 w 79"/>
                <a:gd name="T21" fmla="*/ 8 h 39"/>
                <a:gd name="T22" fmla="*/ 7 w 79"/>
                <a:gd name="T23" fmla="*/ 14 h 39"/>
                <a:gd name="T24" fmla="*/ 7 w 79"/>
                <a:gd name="T25" fmla="*/ 36 h 39"/>
                <a:gd name="T26" fmla="*/ 7 w 79"/>
                <a:gd name="T27" fmla="*/ 43 h 39"/>
                <a:gd name="T28" fmla="*/ 0 w 79"/>
                <a:gd name="T29" fmla="*/ 29 h 39"/>
                <a:gd name="T30" fmla="*/ 0 w 79"/>
                <a:gd name="T31" fmla="*/ 21 h 39"/>
                <a:gd name="T32" fmla="*/ 0 w 79"/>
                <a:gd name="T33" fmla="*/ 14 h 39"/>
                <a:gd name="T34" fmla="*/ 22 w 79"/>
                <a:gd name="T35" fmla="*/ 0 h 3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9"/>
                <a:gd name="T55" fmla="*/ 0 h 39"/>
                <a:gd name="T56" fmla="*/ 79 w 79"/>
                <a:gd name="T57" fmla="*/ 39 h 3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9" h="39">
                  <a:moveTo>
                    <a:pt x="21" y="0"/>
                  </a:moveTo>
                  <a:lnTo>
                    <a:pt x="21" y="0"/>
                  </a:lnTo>
                  <a:lnTo>
                    <a:pt x="56" y="0"/>
                  </a:lnTo>
                  <a:lnTo>
                    <a:pt x="63" y="7"/>
                  </a:lnTo>
                  <a:lnTo>
                    <a:pt x="78" y="0"/>
                  </a:lnTo>
                  <a:lnTo>
                    <a:pt x="78" y="7"/>
                  </a:lnTo>
                  <a:lnTo>
                    <a:pt x="71" y="7"/>
                  </a:lnTo>
                  <a:lnTo>
                    <a:pt x="63" y="7"/>
                  </a:lnTo>
                  <a:lnTo>
                    <a:pt x="28" y="7"/>
                  </a:lnTo>
                  <a:lnTo>
                    <a:pt x="21" y="0"/>
                  </a:lnTo>
                  <a:lnTo>
                    <a:pt x="21" y="7"/>
                  </a:lnTo>
                  <a:lnTo>
                    <a:pt x="7" y="12"/>
                  </a:lnTo>
                  <a:lnTo>
                    <a:pt x="7" y="32"/>
                  </a:lnTo>
                  <a:lnTo>
                    <a:pt x="7" y="38"/>
                  </a:lnTo>
                  <a:lnTo>
                    <a:pt x="0" y="2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2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88" name="Freeform 1438"/>
            <p:cNvSpPr>
              <a:spLocks/>
            </p:cNvSpPr>
            <p:nvPr/>
          </p:nvSpPr>
          <p:spPr bwMode="auto">
            <a:xfrm>
              <a:off x="3883" y="1777"/>
              <a:ext cx="90" cy="53"/>
            </a:xfrm>
            <a:custGeom>
              <a:avLst/>
              <a:gdLst>
                <a:gd name="T0" fmla="*/ 64 w 87"/>
                <a:gd name="T1" fmla="*/ 0 h 47"/>
                <a:gd name="T2" fmla="*/ 64 w 87"/>
                <a:gd name="T3" fmla="*/ 0 h 47"/>
                <a:gd name="T4" fmla="*/ 72 w 87"/>
                <a:gd name="T5" fmla="*/ 9 h 47"/>
                <a:gd name="T6" fmla="*/ 89 w 87"/>
                <a:gd name="T7" fmla="*/ 0 h 47"/>
                <a:gd name="T8" fmla="*/ 89 w 87"/>
                <a:gd name="T9" fmla="*/ 9 h 47"/>
                <a:gd name="T10" fmla="*/ 72 w 87"/>
                <a:gd name="T11" fmla="*/ 9 h 47"/>
                <a:gd name="T12" fmla="*/ 32 w 87"/>
                <a:gd name="T13" fmla="*/ 9 h 47"/>
                <a:gd name="T14" fmla="*/ 24 w 87"/>
                <a:gd name="T15" fmla="*/ 0 h 47"/>
                <a:gd name="T16" fmla="*/ 24 w 87"/>
                <a:gd name="T17" fmla="*/ 9 h 47"/>
                <a:gd name="T18" fmla="*/ 8 w 87"/>
                <a:gd name="T19" fmla="*/ 17 h 47"/>
                <a:gd name="T20" fmla="*/ 8 w 87"/>
                <a:gd name="T21" fmla="*/ 44 h 47"/>
                <a:gd name="T22" fmla="*/ 17 w 87"/>
                <a:gd name="T23" fmla="*/ 52 h 47"/>
                <a:gd name="T24" fmla="*/ 8 w 87"/>
                <a:gd name="T25" fmla="*/ 52 h 47"/>
                <a:gd name="T26" fmla="*/ 0 w 87"/>
                <a:gd name="T27" fmla="*/ 35 h 47"/>
                <a:gd name="T28" fmla="*/ 0 w 87"/>
                <a:gd name="T29" fmla="*/ 26 h 47"/>
                <a:gd name="T30" fmla="*/ 0 w 87"/>
                <a:gd name="T31" fmla="*/ 17 h 47"/>
                <a:gd name="T32" fmla="*/ 24 w 87"/>
                <a:gd name="T33" fmla="*/ 0 h 47"/>
                <a:gd name="T34" fmla="*/ 64 w 87"/>
                <a:gd name="T35" fmla="*/ 0 h 47"/>
                <a:gd name="T36" fmla="*/ 72 w 87"/>
                <a:gd name="T37" fmla="*/ 9 h 47"/>
                <a:gd name="T38" fmla="*/ 89 w 87"/>
                <a:gd name="T39" fmla="*/ 0 h 47"/>
                <a:gd name="T40" fmla="*/ 89 w 87"/>
                <a:gd name="T41" fmla="*/ 9 h 47"/>
                <a:gd name="T42" fmla="*/ 81 w 87"/>
                <a:gd name="T43" fmla="*/ 9 h 47"/>
                <a:gd name="T44" fmla="*/ 72 w 87"/>
                <a:gd name="T45" fmla="*/ 9 h 47"/>
                <a:gd name="T46" fmla="*/ 32 w 87"/>
                <a:gd name="T47" fmla="*/ 9 h 47"/>
                <a:gd name="T48" fmla="*/ 24 w 87"/>
                <a:gd name="T49" fmla="*/ 0 h 47"/>
                <a:gd name="T50" fmla="*/ 24 w 87"/>
                <a:gd name="T51" fmla="*/ 9 h 47"/>
                <a:gd name="T52" fmla="*/ 8 w 87"/>
                <a:gd name="T53" fmla="*/ 17 h 47"/>
                <a:gd name="T54" fmla="*/ 8 w 87"/>
                <a:gd name="T55" fmla="*/ 44 h 47"/>
                <a:gd name="T56" fmla="*/ 8 w 87"/>
                <a:gd name="T57" fmla="*/ 52 h 47"/>
                <a:gd name="T58" fmla="*/ 0 w 87"/>
                <a:gd name="T59" fmla="*/ 35 h 47"/>
                <a:gd name="T60" fmla="*/ 0 w 87"/>
                <a:gd name="T61" fmla="*/ 26 h 47"/>
                <a:gd name="T62" fmla="*/ 0 w 87"/>
                <a:gd name="T63" fmla="*/ 17 h 47"/>
                <a:gd name="T64" fmla="*/ 24 w 87"/>
                <a:gd name="T65" fmla="*/ 0 h 4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7"/>
                <a:gd name="T100" fmla="*/ 0 h 47"/>
                <a:gd name="T101" fmla="*/ 87 w 87"/>
                <a:gd name="T102" fmla="*/ 47 h 4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7" h="47">
                  <a:moveTo>
                    <a:pt x="62" y="0"/>
                  </a:moveTo>
                  <a:lnTo>
                    <a:pt x="62" y="0"/>
                  </a:lnTo>
                  <a:lnTo>
                    <a:pt x="70" y="8"/>
                  </a:lnTo>
                  <a:lnTo>
                    <a:pt x="86" y="0"/>
                  </a:lnTo>
                  <a:lnTo>
                    <a:pt x="86" y="8"/>
                  </a:lnTo>
                  <a:lnTo>
                    <a:pt x="70" y="8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8" y="15"/>
                  </a:lnTo>
                  <a:lnTo>
                    <a:pt x="8" y="39"/>
                  </a:lnTo>
                  <a:lnTo>
                    <a:pt x="16" y="46"/>
                  </a:lnTo>
                  <a:lnTo>
                    <a:pt x="8" y="46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23" y="0"/>
                  </a:lnTo>
                  <a:lnTo>
                    <a:pt x="62" y="0"/>
                  </a:lnTo>
                  <a:lnTo>
                    <a:pt x="70" y="8"/>
                  </a:lnTo>
                  <a:lnTo>
                    <a:pt x="86" y="0"/>
                  </a:lnTo>
                  <a:lnTo>
                    <a:pt x="86" y="8"/>
                  </a:lnTo>
                  <a:lnTo>
                    <a:pt x="78" y="8"/>
                  </a:lnTo>
                  <a:lnTo>
                    <a:pt x="70" y="8"/>
                  </a:lnTo>
                  <a:lnTo>
                    <a:pt x="31" y="8"/>
                  </a:lnTo>
                  <a:lnTo>
                    <a:pt x="23" y="0"/>
                  </a:lnTo>
                  <a:lnTo>
                    <a:pt x="23" y="8"/>
                  </a:lnTo>
                  <a:lnTo>
                    <a:pt x="8" y="15"/>
                  </a:lnTo>
                  <a:lnTo>
                    <a:pt x="8" y="39"/>
                  </a:lnTo>
                  <a:lnTo>
                    <a:pt x="8" y="46"/>
                  </a:lnTo>
                  <a:lnTo>
                    <a:pt x="0" y="31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23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89" name="Freeform 1439"/>
            <p:cNvSpPr>
              <a:spLocks/>
            </p:cNvSpPr>
            <p:nvPr/>
          </p:nvSpPr>
          <p:spPr bwMode="auto">
            <a:xfrm>
              <a:off x="4368" y="1530"/>
              <a:ext cx="81" cy="115"/>
            </a:xfrm>
            <a:custGeom>
              <a:avLst/>
              <a:gdLst>
                <a:gd name="T0" fmla="*/ 80 w 78"/>
                <a:gd name="T1" fmla="*/ 0 h 101"/>
                <a:gd name="T2" fmla="*/ 80 w 78"/>
                <a:gd name="T3" fmla="*/ 0 h 101"/>
                <a:gd name="T4" fmla="*/ 80 w 78"/>
                <a:gd name="T5" fmla="*/ 7 h 101"/>
                <a:gd name="T6" fmla="*/ 80 w 78"/>
                <a:gd name="T7" fmla="*/ 40 h 101"/>
                <a:gd name="T8" fmla="*/ 73 w 78"/>
                <a:gd name="T9" fmla="*/ 57 h 101"/>
                <a:gd name="T10" fmla="*/ 65 w 78"/>
                <a:gd name="T11" fmla="*/ 65 h 101"/>
                <a:gd name="T12" fmla="*/ 73 w 78"/>
                <a:gd name="T13" fmla="*/ 65 h 101"/>
                <a:gd name="T14" fmla="*/ 58 w 78"/>
                <a:gd name="T15" fmla="*/ 81 h 101"/>
                <a:gd name="T16" fmla="*/ 36 w 78"/>
                <a:gd name="T17" fmla="*/ 98 h 101"/>
                <a:gd name="T18" fmla="*/ 22 w 78"/>
                <a:gd name="T19" fmla="*/ 114 h 101"/>
                <a:gd name="T20" fmla="*/ 7 w 78"/>
                <a:gd name="T21" fmla="*/ 114 h 101"/>
                <a:gd name="T22" fmla="*/ 0 w 78"/>
                <a:gd name="T23" fmla="*/ 114 h 101"/>
                <a:gd name="T24" fmla="*/ 15 w 78"/>
                <a:gd name="T25" fmla="*/ 107 h 101"/>
                <a:gd name="T26" fmla="*/ 29 w 78"/>
                <a:gd name="T27" fmla="*/ 90 h 101"/>
                <a:gd name="T28" fmla="*/ 51 w 78"/>
                <a:gd name="T29" fmla="*/ 73 h 101"/>
                <a:gd name="T30" fmla="*/ 44 w 78"/>
                <a:gd name="T31" fmla="*/ 73 h 101"/>
                <a:gd name="T32" fmla="*/ 44 w 78"/>
                <a:gd name="T33" fmla="*/ 65 h 101"/>
                <a:gd name="T34" fmla="*/ 58 w 78"/>
                <a:gd name="T35" fmla="*/ 49 h 101"/>
                <a:gd name="T36" fmla="*/ 73 w 78"/>
                <a:gd name="T37" fmla="*/ 7 h 101"/>
                <a:gd name="T38" fmla="*/ 80 w 78"/>
                <a:gd name="T39" fmla="*/ 0 h 10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8"/>
                <a:gd name="T61" fmla="*/ 0 h 101"/>
                <a:gd name="T62" fmla="*/ 78 w 78"/>
                <a:gd name="T63" fmla="*/ 101 h 10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8" h="101">
                  <a:moveTo>
                    <a:pt x="77" y="0"/>
                  </a:moveTo>
                  <a:lnTo>
                    <a:pt x="77" y="0"/>
                  </a:lnTo>
                  <a:lnTo>
                    <a:pt x="77" y="6"/>
                  </a:lnTo>
                  <a:lnTo>
                    <a:pt x="77" y="35"/>
                  </a:lnTo>
                  <a:lnTo>
                    <a:pt x="70" y="50"/>
                  </a:lnTo>
                  <a:lnTo>
                    <a:pt x="63" y="57"/>
                  </a:lnTo>
                  <a:lnTo>
                    <a:pt x="70" y="57"/>
                  </a:lnTo>
                  <a:lnTo>
                    <a:pt x="56" y="71"/>
                  </a:lnTo>
                  <a:lnTo>
                    <a:pt x="35" y="86"/>
                  </a:lnTo>
                  <a:lnTo>
                    <a:pt x="21" y="100"/>
                  </a:lnTo>
                  <a:lnTo>
                    <a:pt x="7" y="100"/>
                  </a:lnTo>
                  <a:lnTo>
                    <a:pt x="0" y="100"/>
                  </a:lnTo>
                  <a:lnTo>
                    <a:pt x="14" y="94"/>
                  </a:lnTo>
                  <a:lnTo>
                    <a:pt x="28" y="79"/>
                  </a:lnTo>
                  <a:lnTo>
                    <a:pt x="49" y="64"/>
                  </a:lnTo>
                  <a:lnTo>
                    <a:pt x="42" y="64"/>
                  </a:lnTo>
                  <a:lnTo>
                    <a:pt x="42" y="57"/>
                  </a:lnTo>
                  <a:lnTo>
                    <a:pt x="56" y="43"/>
                  </a:lnTo>
                  <a:lnTo>
                    <a:pt x="70" y="6"/>
                  </a:lnTo>
                  <a:lnTo>
                    <a:pt x="77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90" name="Freeform 1440"/>
            <p:cNvSpPr>
              <a:spLocks/>
            </p:cNvSpPr>
            <p:nvPr/>
          </p:nvSpPr>
          <p:spPr bwMode="auto">
            <a:xfrm>
              <a:off x="4368" y="1530"/>
              <a:ext cx="98" cy="124"/>
            </a:xfrm>
            <a:custGeom>
              <a:avLst/>
              <a:gdLst>
                <a:gd name="T0" fmla="*/ 97 w 94"/>
                <a:gd name="T1" fmla="*/ 8 h 109"/>
                <a:gd name="T2" fmla="*/ 97 w 94"/>
                <a:gd name="T3" fmla="*/ 8 h 109"/>
                <a:gd name="T4" fmla="*/ 89 w 94"/>
                <a:gd name="T5" fmla="*/ 43 h 109"/>
                <a:gd name="T6" fmla="*/ 80 w 94"/>
                <a:gd name="T7" fmla="*/ 61 h 109"/>
                <a:gd name="T8" fmla="*/ 73 w 94"/>
                <a:gd name="T9" fmla="*/ 71 h 109"/>
                <a:gd name="T10" fmla="*/ 80 w 94"/>
                <a:gd name="T11" fmla="*/ 71 h 109"/>
                <a:gd name="T12" fmla="*/ 65 w 94"/>
                <a:gd name="T13" fmla="*/ 88 h 109"/>
                <a:gd name="T14" fmla="*/ 41 w 94"/>
                <a:gd name="T15" fmla="*/ 106 h 109"/>
                <a:gd name="T16" fmla="*/ 24 w 94"/>
                <a:gd name="T17" fmla="*/ 123 h 109"/>
                <a:gd name="T18" fmla="*/ 8 w 94"/>
                <a:gd name="T19" fmla="*/ 123 h 109"/>
                <a:gd name="T20" fmla="*/ 0 w 94"/>
                <a:gd name="T21" fmla="*/ 123 h 109"/>
                <a:gd name="T22" fmla="*/ 16 w 94"/>
                <a:gd name="T23" fmla="*/ 115 h 109"/>
                <a:gd name="T24" fmla="*/ 32 w 94"/>
                <a:gd name="T25" fmla="*/ 97 h 109"/>
                <a:gd name="T26" fmla="*/ 56 w 94"/>
                <a:gd name="T27" fmla="*/ 78 h 109"/>
                <a:gd name="T28" fmla="*/ 48 w 94"/>
                <a:gd name="T29" fmla="*/ 78 h 109"/>
                <a:gd name="T30" fmla="*/ 48 w 94"/>
                <a:gd name="T31" fmla="*/ 71 h 109"/>
                <a:gd name="T32" fmla="*/ 65 w 94"/>
                <a:gd name="T33" fmla="*/ 52 h 109"/>
                <a:gd name="T34" fmla="*/ 80 w 94"/>
                <a:gd name="T35" fmla="*/ 8 h 109"/>
                <a:gd name="T36" fmla="*/ 89 w 94"/>
                <a:gd name="T37" fmla="*/ 0 h 109"/>
                <a:gd name="T38" fmla="*/ 89 w 94"/>
                <a:gd name="T39" fmla="*/ 8 h 109"/>
                <a:gd name="T40" fmla="*/ 89 w 94"/>
                <a:gd name="T41" fmla="*/ 43 h 109"/>
                <a:gd name="T42" fmla="*/ 80 w 94"/>
                <a:gd name="T43" fmla="*/ 61 h 109"/>
                <a:gd name="T44" fmla="*/ 73 w 94"/>
                <a:gd name="T45" fmla="*/ 71 h 109"/>
                <a:gd name="T46" fmla="*/ 80 w 94"/>
                <a:gd name="T47" fmla="*/ 71 h 109"/>
                <a:gd name="T48" fmla="*/ 65 w 94"/>
                <a:gd name="T49" fmla="*/ 88 h 109"/>
                <a:gd name="T50" fmla="*/ 41 w 94"/>
                <a:gd name="T51" fmla="*/ 106 h 109"/>
                <a:gd name="T52" fmla="*/ 24 w 94"/>
                <a:gd name="T53" fmla="*/ 123 h 1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4"/>
                <a:gd name="T82" fmla="*/ 0 h 109"/>
                <a:gd name="T83" fmla="*/ 94 w 94"/>
                <a:gd name="T84" fmla="*/ 109 h 10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4" h="109">
                  <a:moveTo>
                    <a:pt x="93" y="7"/>
                  </a:moveTo>
                  <a:lnTo>
                    <a:pt x="93" y="7"/>
                  </a:lnTo>
                  <a:lnTo>
                    <a:pt x="85" y="38"/>
                  </a:lnTo>
                  <a:lnTo>
                    <a:pt x="77" y="54"/>
                  </a:lnTo>
                  <a:lnTo>
                    <a:pt x="70" y="62"/>
                  </a:lnTo>
                  <a:lnTo>
                    <a:pt x="77" y="62"/>
                  </a:lnTo>
                  <a:lnTo>
                    <a:pt x="62" y="77"/>
                  </a:lnTo>
                  <a:lnTo>
                    <a:pt x="39" y="93"/>
                  </a:lnTo>
                  <a:lnTo>
                    <a:pt x="23" y="108"/>
                  </a:lnTo>
                  <a:lnTo>
                    <a:pt x="8" y="108"/>
                  </a:lnTo>
                  <a:lnTo>
                    <a:pt x="0" y="108"/>
                  </a:lnTo>
                  <a:lnTo>
                    <a:pt x="15" y="101"/>
                  </a:lnTo>
                  <a:lnTo>
                    <a:pt x="31" y="85"/>
                  </a:lnTo>
                  <a:lnTo>
                    <a:pt x="54" y="69"/>
                  </a:lnTo>
                  <a:lnTo>
                    <a:pt x="46" y="69"/>
                  </a:lnTo>
                  <a:lnTo>
                    <a:pt x="46" y="62"/>
                  </a:lnTo>
                  <a:lnTo>
                    <a:pt x="62" y="46"/>
                  </a:lnTo>
                  <a:lnTo>
                    <a:pt x="77" y="7"/>
                  </a:lnTo>
                  <a:lnTo>
                    <a:pt x="85" y="0"/>
                  </a:lnTo>
                  <a:lnTo>
                    <a:pt x="85" y="7"/>
                  </a:lnTo>
                  <a:lnTo>
                    <a:pt x="85" y="38"/>
                  </a:lnTo>
                  <a:lnTo>
                    <a:pt x="77" y="54"/>
                  </a:lnTo>
                  <a:lnTo>
                    <a:pt x="70" y="62"/>
                  </a:lnTo>
                  <a:lnTo>
                    <a:pt x="77" y="62"/>
                  </a:lnTo>
                  <a:lnTo>
                    <a:pt x="62" y="77"/>
                  </a:lnTo>
                  <a:lnTo>
                    <a:pt x="39" y="93"/>
                  </a:lnTo>
                  <a:lnTo>
                    <a:pt x="23" y="10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1" name="Freeform 1441"/>
            <p:cNvSpPr>
              <a:spLocks/>
            </p:cNvSpPr>
            <p:nvPr/>
          </p:nvSpPr>
          <p:spPr bwMode="auto">
            <a:xfrm>
              <a:off x="4368" y="1530"/>
              <a:ext cx="90" cy="124"/>
            </a:xfrm>
            <a:custGeom>
              <a:avLst/>
              <a:gdLst>
                <a:gd name="T0" fmla="*/ 24 w 86"/>
                <a:gd name="T1" fmla="*/ 123 h 109"/>
                <a:gd name="T2" fmla="*/ 8 w 86"/>
                <a:gd name="T3" fmla="*/ 123 h 109"/>
                <a:gd name="T4" fmla="*/ 0 w 86"/>
                <a:gd name="T5" fmla="*/ 123 h 109"/>
                <a:gd name="T6" fmla="*/ 16 w 86"/>
                <a:gd name="T7" fmla="*/ 115 h 109"/>
                <a:gd name="T8" fmla="*/ 32 w 86"/>
                <a:gd name="T9" fmla="*/ 97 h 109"/>
                <a:gd name="T10" fmla="*/ 57 w 86"/>
                <a:gd name="T11" fmla="*/ 78 h 109"/>
                <a:gd name="T12" fmla="*/ 48 w 86"/>
                <a:gd name="T13" fmla="*/ 78 h 109"/>
                <a:gd name="T14" fmla="*/ 48 w 86"/>
                <a:gd name="T15" fmla="*/ 71 h 109"/>
                <a:gd name="T16" fmla="*/ 65 w 86"/>
                <a:gd name="T17" fmla="*/ 52 h 109"/>
                <a:gd name="T18" fmla="*/ 81 w 86"/>
                <a:gd name="T19" fmla="*/ 8 h 109"/>
                <a:gd name="T20" fmla="*/ 89 w 86"/>
                <a:gd name="T21" fmla="*/ 0 h 10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6"/>
                <a:gd name="T34" fmla="*/ 0 h 109"/>
                <a:gd name="T35" fmla="*/ 86 w 86"/>
                <a:gd name="T36" fmla="*/ 109 h 10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6" h="109">
                  <a:moveTo>
                    <a:pt x="23" y="108"/>
                  </a:moveTo>
                  <a:lnTo>
                    <a:pt x="8" y="108"/>
                  </a:lnTo>
                  <a:lnTo>
                    <a:pt x="0" y="108"/>
                  </a:lnTo>
                  <a:lnTo>
                    <a:pt x="15" y="101"/>
                  </a:lnTo>
                  <a:lnTo>
                    <a:pt x="31" y="85"/>
                  </a:lnTo>
                  <a:lnTo>
                    <a:pt x="54" y="69"/>
                  </a:lnTo>
                  <a:lnTo>
                    <a:pt x="46" y="69"/>
                  </a:lnTo>
                  <a:lnTo>
                    <a:pt x="46" y="62"/>
                  </a:lnTo>
                  <a:lnTo>
                    <a:pt x="62" y="46"/>
                  </a:lnTo>
                  <a:lnTo>
                    <a:pt x="77" y="7"/>
                  </a:lnTo>
                  <a:lnTo>
                    <a:pt x="8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2" name="Freeform 1442"/>
            <p:cNvSpPr>
              <a:spLocks/>
            </p:cNvSpPr>
            <p:nvPr/>
          </p:nvSpPr>
          <p:spPr bwMode="auto">
            <a:xfrm>
              <a:off x="3188" y="1327"/>
              <a:ext cx="33" cy="53"/>
            </a:xfrm>
            <a:custGeom>
              <a:avLst/>
              <a:gdLst>
                <a:gd name="T0" fmla="*/ 12 w 32"/>
                <a:gd name="T1" fmla="*/ 0 h 47"/>
                <a:gd name="T2" fmla="*/ 12 w 32"/>
                <a:gd name="T3" fmla="*/ 0 h 47"/>
                <a:gd name="T4" fmla="*/ 32 w 32"/>
                <a:gd name="T5" fmla="*/ 16 h 47"/>
                <a:gd name="T6" fmla="*/ 32 w 32"/>
                <a:gd name="T7" fmla="*/ 29 h 47"/>
                <a:gd name="T8" fmla="*/ 32 w 32"/>
                <a:gd name="T9" fmla="*/ 37 h 47"/>
                <a:gd name="T10" fmla="*/ 32 w 32"/>
                <a:gd name="T11" fmla="*/ 45 h 47"/>
                <a:gd name="T12" fmla="*/ 19 w 32"/>
                <a:gd name="T13" fmla="*/ 45 h 47"/>
                <a:gd name="T14" fmla="*/ 19 w 32"/>
                <a:gd name="T15" fmla="*/ 52 h 47"/>
                <a:gd name="T16" fmla="*/ 12 w 32"/>
                <a:gd name="T17" fmla="*/ 52 h 47"/>
                <a:gd name="T18" fmla="*/ 12 w 32"/>
                <a:gd name="T19" fmla="*/ 37 h 47"/>
                <a:gd name="T20" fmla="*/ 6 w 32"/>
                <a:gd name="T21" fmla="*/ 23 h 47"/>
                <a:gd name="T22" fmla="*/ 0 w 32"/>
                <a:gd name="T23" fmla="*/ 23 h 47"/>
                <a:gd name="T24" fmla="*/ 0 w 32"/>
                <a:gd name="T25" fmla="*/ 16 h 47"/>
                <a:gd name="T26" fmla="*/ 12 w 32"/>
                <a:gd name="T27" fmla="*/ 0 h 4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7"/>
                <a:gd name="T44" fmla="*/ 32 w 32"/>
                <a:gd name="T45" fmla="*/ 47 h 4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7">
                  <a:moveTo>
                    <a:pt x="12" y="0"/>
                  </a:moveTo>
                  <a:lnTo>
                    <a:pt x="12" y="0"/>
                  </a:lnTo>
                  <a:lnTo>
                    <a:pt x="31" y="14"/>
                  </a:lnTo>
                  <a:lnTo>
                    <a:pt x="31" y="26"/>
                  </a:lnTo>
                  <a:lnTo>
                    <a:pt x="31" y="33"/>
                  </a:lnTo>
                  <a:lnTo>
                    <a:pt x="31" y="40"/>
                  </a:lnTo>
                  <a:lnTo>
                    <a:pt x="18" y="40"/>
                  </a:lnTo>
                  <a:lnTo>
                    <a:pt x="18" y="46"/>
                  </a:lnTo>
                  <a:lnTo>
                    <a:pt x="12" y="46"/>
                  </a:lnTo>
                  <a:lnTo>
                    <a:pt x="12" y="33"/>
                  </a:lnTo>
                  <a:lnTo>
                    <a:pt x="6" y="20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2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93" name="Freeform 1443"/>
            <p:cNvSpPr>
              <a:spLocks/>
            </p:cNvSpPr>
            <p:nvPr/>
          </p:nvSpPr>
          <p:spPr bwMode="auto">
            <a:xfrm>
              <a:off x="3204" y="1345"/>
              <a:ext cx="33" cy="44"/>
            </a:xfrm>
            <a:custGeom>
              <a:avLst/>
              <a:gdLst>
                <a:gd name="T0" fmla="*/ 25 w 32"/>
                <a:gd name="T1" fmla="*/ 0 h 39"/>
                <a:gd name="T2" fmla="*/ 25 w 32"/>
                <a:gd name="T3" fmla="*/ 0 h 39"/>
                <a:gd name="T4" fmla="*/ 25 w 32"/>
                <a:gd name="T5" fmla="*/ 17 h 39"/>
                <a:gd name="T6" fmla="*/ 32 w 32"/>
                <a:gd name="T7" fmla="*/ 26 h 39"/>
                <a:gd name="T8" fmla="*/ 25 w 32"/>
                <a:gd name="T9" fmla="*/ 35 h 39"/>
                <a:gd name="T10" fmla="*/ 17 w 32"/>
                <a:gd name="T11" fmla="*/ 35 h 39"/>
                <a:gd name="T12" fmla="*/ 8 w 32"/>
                <a:gd name="T13" fmla="*/ 43 h 39"/>
                <a:gd name="T14" fmla="*/ 0 w 32"/>
                <a:gd name="T15" fmla="*/ 43 h 39"/>
                <a:gd name="T16" fmla="*/ 0 w 32"/>
                <a:gd name="T17" fmla="*/ 26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39"/>
                <a:gd name="T29" fmla="*/ 32 w 32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39">
                  <a:moveTo>
                    <a:pt x="24" y="0"/>
                  </a:moveTo>
                  <a:lnTo>
                    <a:pt x="24" y="0"/>
                  </a:lnTo>
                  <a:lnTo>
                    <a:pt x="24" y="15"/>
                  </a:lnTo>
                  <a:lnTo>
                    <a:pt x="31" y="23"/>
                  </a:lnTo>
                  <a:lnTo>
                    <a:pt x="24" y="31"/>
                  </a:lnTo>
                  <a:lnTo>
                    <a:pt x="16" y="31"/>
                  </a:lnTo>
                  <a:lnTo>
                    <a:pt x="8" y="38"/>
                  </a:lnTo>
                  <a:lnTo>
                    <a:pt x="0" y="38"/>
                  </a:lnTo>
                  <a:lnTo>
                    <a:pt x="0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4" name="Freeform 1444"/>
            <p:cNvSpPr>
              <a:spLocks/>
            </p:cNvSpPr>
            <p:nvPr/>
          </p:nvSpPr>
          <p:spPr bwMode="auto">
            <a:xfrm>
              <a:off x="3188" y="1327"/>
              <a:ext cx="42" cy="62"/>
            </a:xfrm>
            <a:custGeom>
              <a:avLst/>
              <a:gdLst>
                <a:gd name="T0" fmla="*/ 16 w 40"/>
                <a:gd name="T1" fmla="*/ 44 h 55"/>
                <a:gd name="T2" fmla="*/ 8 w 40"/>
                <a:gd name="T3" fmla="*/ 26 h 55"/>
                <a:gd name="T4" fmla="*/ 0 w 40"/>
                <a:gd name="T5" fmla="*/ 26 h 55"/>
                <a:gd name="T6" fmla="*/ 0 w 40"/>
                <a:gd name="T7" fmla="*/ 18 h 55"/>
                <a:gd name="T8" fmla="*/ 16 w 40"/>
                <a:gd name="T9" fmla="*/ 0 h 55"/>
                <a:gd name="T10" fmla="*/ 41 w 40"/>
                <a:gd name="T11" fmla="*/ 18 h 55"/>
                <a:gd name="T12" fmla="*/ 41 w 40"/>
                <a:gd name="T13" fmla="*/ 35 h 55"/>
                <a:gd name="T14" fmla="*/ 41 w 40"/>
                <a:gd name="T15" fmla="*/ 44 h 55"/>
                <a:gd name="T16" fmla="*/ 41 w 40"/>
                <a:gd name="T17" fmla="*/ 53 h 55"/>
                <a:gd name="T18" fmla="*/ 24 w 40"/>
                <a:gd name="T19" fmla="*/ 53 h 55"/>
                <a:gd name="T20" fmla="*/ 24 w 40"/>
                <a:gd name="T21" fmla="*/ 61 h 55"/>
                <a:gd name="T22" fmla="*/ 16 w 40"/>
                <a:gd name="T23" fmla="*/ 61 h 55"/>
                <a:gd name="T24" fmla="*/ 16 w 40"/>
                <a:gd name="T25" fmla="*/ 44 h 55"/>
                <a:gd name="T26" fmla="*/ 8 w 40"/>
                <a:gd name="T27" fmla="*/ 26 h 55"/>
                <a:gd name="T28" fmla="*/ 0 w 40"/>
                <a:gd name="T29" fmla="*/ 26 h 55"/>
                <a:gd name="T30" fmla="*/ 0 w 40"/>
                <a:gd name="T31" fmla="*/ 18 h 55"/>
                <a:gd name="T32" fmla="*/ 16 w 40"/>
                <a:gd name="T33" fmla="*/ 0 h 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0"/>
                <a:gd name="T52" fmla="*/ 0 h 55"/>
                <a:gd name="T53" fmla="*/ 40 w 40"/>
                <a:gd name="T54" fmla="*/ 55 h 5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0" h="55">
                  <a:moveTo>
                    <a:pt x="15" y="39"/>
                  </a:moveTo>
                  <a:lnTo>
                    <a:pt x="8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5" y="0"/>
                  </a:lnTo>
                  <a:lnTo>
                    <a:pt x="39" y="16"/>
                  </a:lnTo>
                  <a:lnTo>
                    <a:pt x="39" y="31"/>
                  </a:lnTo>
                  <a:lnTo>
                    <a:pt x="39" y="39"/>
                  </a:lnTo>
                  <a:lnTo>
                    <a:pt x="39" y="47"/>
                  </a:lnTo>
                  <a:lnTo>
                    <a:pt x="23" y="47"/>
                  </a:lnTo>
                  <a:lnTo>
                    <a:pt x="23" y="54"/>
                  </a:lnTo>
                  <a:lnTo>
                    <a:pt x="15" y="54"/>
                  </a:lnTo>
                  <a:lnTo>
                    <a:pt x="15" y="39"/>
                  </a:lnTo>
                  <a:lnTo>
                    <a:pt x="8" y="23"/>
                  </a:lnTo>
                  <a:lnTo>
                    <a:pt x="0" y="23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5" name="Freeform 1445"/>
            <p:cNvSpPr>
              <a:spLocks/>
            </p:cNvSpPr>
            <p:nvPr/>
          </p:nvSpPr>
          <p:spPr bwMode="auto">
            <a:xfrm>
              <a:off x="3640" y="1777"/>
              <a:ext cx="50" cy="71"/>
            </a:xfrm>
            <a:custGeom>
              <a:avLst/>
              <a:gdLst>
                <a:gd name="T0" fmla="*/ 22 w 48"/>
                <a:gd name="T1" fmla="*/ 70 h 63"/>
                <a:gd name="T2" fmla="*/ 22 w 48"/>
                <a:gd name="T3" fmla="*/ 70 h 63"/>
                <a:gd name="T4" fmla="*/ 27 w 48"/>
                <a:gd name="T5" fmla="*/ 70 h 63"/>
                <a:gd name="T6" fmla="*/ 34 w 48"/>
                <a:gd name="T7" fmla="*/ 46 h 63"/>
                <a:gd name="T8" fmla="*/ 42 w 48"/>
                <a:gd name="T9" fmla="*/ 46 h 63"/>
                <a:gd name="T10" fmla="*/ 49 w 48"/>
                <a:gd name="T11" fmla="*/ 39 h 63"/>
                <a:gd name="T12" fmla="*/ 34 w 48"/>
                <a:gd name="T13" fmla="*/ 23 h 63"/>
                <a:gd name="T14" fmla="*/ 34 w 48"/>
                <a:gd name="T15" fmla="*/ 15 h 63"/>
                <a:gd name="T16" fmla="*/ 42 w 48"/>
                <a:gd name="T17" fmla="*/ 0 h 63"/>
                <a:gd name="T18" fmla="*/ 34 w 48"/>
                <a:gd name="T19" fmla="*/ 8 h 63"/>
                <a:gd name="T20" fmla="*/ 34 w 48"/>
                <a:gd name="T21" fmla="*/ 0 h 63"/>
                <a:gd name="T22" fmla="*/ 27 w 48"/>
                <a:gd name="T23" fmla="*/ 8 h 63"/>
                <a:gd name="T24" fmla="*/ 27 w 48"/>
                <a:gd name="T25" fmla="*/ 0 h 63"/>
                <a:gd name="T26" fmla="*/ 22 w 48"/>
                <a:gd name="T27" fmla="*/ 8 h 63"/>
                <a:gd name="T28" fmla="*/ 34 w 48"/>
                <a:gd name="T29" fmla="*/ 15 h 63"/>
                <a:gd name="T30" fmla="*/ 22 w 48"/>
                <a:gd name="T31" fmla="*/ 15 h 63"/>
                <a:gd name="T32" fmla="*/ 22 w 48"/>
                <a:gd name="T33" fmla="*/ 8 h 63"/>
                <a:gd name="T34" fmla="*/ 15 w 48"/>
                <a:gd name="T35" fmla="*/ 23 h 63"/>
                <a:gd name="T36" fmla="*/ 15 w 48"/>
                <a:gd name="T37" fmla="*/ 15 h 63"/>
                <a:gd name="T38" fmla="*/ 7 w 48"/>
                <a:gd name="T39" fmla="*/ 23 h 63"/>
                <a:gd name="T40" fmla="*/ 0 w 48"/>
                <a:gd name="T41" fmla="*/ 39 h 63"/>
                <a:gd name="T42" fmla="*/ 0 w 48"/>
                <a:gd name="T43" fmla="*/ 70 h 63"/>
                <a:gd name="T44" fmla="*/ 15 w 48"/>
                <a:gd name="T45" fmla="*/ 62 h 63"/>
                <a:gd name="T46" fmla="*/ 22 w 48"/>
                <a:gd name="T47" fmla="*/ 70 h 6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"/>
                <a:gd name="T73" fmla="*/ 0 h 63"/>
                <a:gd name="T74" fmla="*/ 48 w 48"/>
                <a:gd name="T75" fmla="*/ 63 h 6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" h="63">
                  <a:moveTo>
                    <a:pt x="21" y="62"/>
                  </a:moveTo>
                  <a:lnTo>
                    <a:pt x="21" y="62"/>
                  </a:lnTo>
                  <a:lnTo>
                    <a:pt x="26" y="62"/>
                  </a:lnTo>
                  <a:lnTo>
                    <a:pt x="33" y="41"/>
                  </a:lnTo>
                  <a:lnTo>
                    <a:pt x="40" y="41"/>
                  </a:lnTo>
                  <a:lnTo>
                    <a:pt x="47" y="35"/>
                  </a:lnTo>
                  <a:lnTo>
                    <a:pt x="33" y="20"/>
                  </a:lnTo>
                  <a:lnTo>
                    <a:pt x="33" y="13"/>
                  </a:lnTo>
                  <a:lnTo>
                    <a:pt x="40" y="0"/>
                  </a:lnTo>
                  <a:lnTo>
                    <a:pt x="33" y="7"/>
                  </a:lnTo>
                  <a:lnTo>
                    <a:pt x="33" y="0"/>
                  </a:lnTo>
                  <a:lnTo>
                    <a:pt x="26" y="7"/>
                  </a:lnTo>
                  <a:lnTo>
                    <a:pt x="26" y="0"/>
                  </a:lnTo>
                  <a:lnTo>
                    <a:pt x="21" y="7"/>
                  </a:lnTo>
                  <a:lnTo>
                    <a:pt x="33" y="13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4" y="20"/>
                  </a:lnTo>
                  <a:lnTo>
                    <a:pt x="14" y="13"/>
                  </a:lnTo>
                  <a:lnTo>
                    <a:pt x="7" y="20"/>
                  </a:lnTo>
                  <a:lnTo>
                    <a:pt x="0" y="35"/>
                  </a:lnTo>
                  <a:lnTo>
                    <a:pt x="0" y="62"/>
                  </a:lnTo>
                  <a:lnTo>
                    <a:pt x="14" y="55"/>
                  </a:lnTo>
                  <a:lnTo>
                    <a:pt x="21" y="62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96" name="Freeform 1446"/>
            <p:cNvSpPr>
              <a:spLocks/>
            </p:cNvSpPr>
            <p:nvPr/>
          </p:nvSpPr>
          <p:spPr bwMode="auto">
            <a:xfrm>
              <a:off x="3640" y="1777"/>
              <a:ext cx="58" cy="80"/>
            </a:xfrm>
            <a:custGeom>
              <a:avLst/>
              <a:gdLst>
                <a:gd name="T0" fmla="*/ 32 w 56"/>
                <a:gd name="T1" fmla="*/ 79 h 71"/>
                <a:gd name="T2" fmla="*/ 32 w 56"/>
                <a:gd name="T3" fmla="*/ 79 h 71"/>
                <a:gd name="T4" fmla="*/ 49 w 56"/>
                <a:gd name="T5" fmla="*/ 52 h 71"/>
                <a:gd name="T6" fmla="*/ 57 w 56"/>
                <a:gd name="T7" fmla="*/ 44 h 71"/>
                <a:gd name="T8" fmla="*/ 49 w 56"/>
                <a:gd name="T9" fmla="*/ 26 h 71"/>
                <a:gd name="T10" fmla="*/ 40 w 56"/>
                <a:gd name="T11" fmla="*/ 17 h 71"/>
                <a:gd name="T12" fmla="*/ 49 w 56"/>
                <a:gd name="T13" fmla="*/ 0 h 71"/>
                <a:gd name="T14" fmla="*/ 40 w 56"/>
                <a:gd name="T15" fmla="*/ 9 h 71"/>
                <a:gd name="T16" fmla="*/ 40 w 56"/>
                <a:gd name="T17" fmla="*/ 0 h 71"/>
                <a:gd name="T18" fmla="*/ 32 w 56"/>
                <a:gd name="T19" fmla="*/ 9 h 71"/>
                <a:gd name="T20" fmla="*/ 32 w 56"/>
                <a:gd name="T21" fmla="*/ 0 h 71"/>
                <a:gd name="T22" fmla="*/ 32 w 56"/>
                <a:gd name="T23" fmla="*/ 9 h 71"/>
                <a:gd name="T24" fmla="*/ 40 w 56"/>
                <a:gd name="T25" fmla="*/ 17 h 71"/>
                <a:gd name="T26" fmla="*/ 25 w 56"/>
                <a:gd name="T27" fmla="*/ 17 h 71"/>
                <a:gd name="T28" fmla="*/ 25 w 56"/>
                <a:gd name="T29" fmla="*/ 9 h 71"/>
                <a:gd name="T30" fmla="*/ 17 w 56"/>
                <a:gd name="T31" fmla="*/ 26 h 71"/>
                <a:gd name="T32" fmla="*/ 17 w 56"/>
                <a:gd name="T33" fmla="*/ 17 h 71"/>
                <a:gd name="T34" fmla="*/ 8 w 56"/>
                <a:gd name="T35" fmla="*/ 26 h 71"/>
                <a:gd name="T36" fmla="*/ 0 w 56"/>
                <a:gd name="T37" fmla="*/ 44 h 71"/>
                <a:gd name="T38" fmla="*/ 0 w 56"/>
                <a:gd name="T39" fmla="*/ 79 h 71"/>
                <a:gd name="T40" fmla="*/ 17 w 56"/>
                <a:gd name="T41" fmla="*/ 70 h 71"/>
                <a:gd name="T42" fmla="*/ 25 w 56"/>
                <a:gd name="T43" fmla="*/ 79 h 71"/>
                <a:gd name="T44" fmla="*/ 32 w 56"/>
                <a:gd name="T45" fmla="*/ 79 h 71"/>
                <a:gd name="T46" fmla="*/ 40 w 56"/>
                <a:gd name="T47" fmla="*/ 52 h 71"/>
                <a:gd name="T48" fmla="*/ 49 w 56"/>
                <a:gd name="T49" fmla="*/ 52 h 71"/>
                <a:gd name="T50" fmla="*/ 57 w 56"/>
                <a:gd name="T51" fmla="*/ 44 h 71"/>
                <a:gd name="T52" fmla="*/ 40 w 56"/>
                <a:gd name="T53" fmla="*/ 26 h 71"/>
                <a:gd name="T54" fmla="*/ 40 w 56"/>
                <a:gd name="T55" fmla="*/ 17 h 71"/>
                <a:gd name="T56" fmla="*/ 49 w 56"/>
                <a:gd name="T57" fmla="*/ 0 h 71"/>
                <a:gd name="T58" fmla="*/ 40 w 56"/>
                <a:gd name="T59" fmla="*/ 9 h 71"/>
                <a:gd name="T60" fmla="*/ 40 w 56"/>
                <a:gd name="T61" fmla="*/ 0 h 71"/>
                <a:gd name="T62" fmla="*/ 32 w 56"/>
                <a:gd name="T63" fmla="*/ 9 h 71"/>
                <a:gd name="T64" fmla="*/ 32 w 56"/>
                <a:gd name="T65" fmla="*/ 0 h 71"/>
                <a:gd name="T66" fmla="*/ 25 w 56"/>
                <a:gd name="T67" fmla="*/ 9 h 71"/>
                <a:gd name="T68" fmla="*/ 40 w 56"/>
                <a:gd name="T69" fmla="*/ 17 h 71"/>
                <a:gd name="T70" fmla="*/ 25 w 56"/>
                <a:gd name="T71" fmla="*/ 17 h 71"/>
                <a:gd name="T72" fmla="*/ 25 w 56"/>
                <a:gd name="T73" fmla="*/ 9 h 71"/>
                <a:gd name="T74" fmla="*/ 17 w 56"/>
                <a:gd name="T75" fmla="*/ 26 h 71"/>
                <a:gd name="T76" fmla="*/ 17 w 56"/>
                <a:gd name="T77" fmla="*/ 17 h 71"/>
                <a:gd name="T78" fmla="*/ 8 w 56"/>
                <a:gd name="T79" fmla="*/ 26 h 71"/>
                <a:gd name="T80" fmla="*/ 0 w 56"/>
                <a:gd name="T81" fmla="*/ 44 h 71"/>
                <a:gd name="T82" fmla="*/ 0 w 56"/>
                <a:gd name="T83" fmla="*/ 79 h 71"/>
                <a:gd name="T84" fmla="*/ 17 w 56"/>
                <a:gd name="T85" fmla="*/ 70 h 71"/>
                <a:gd name="T86" fmla="*/ 25 w 56"/>
                <a:gd name="T87" fmla="*/ 79 h 7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6"/>
                <a:gd name="T133" fmla="*/ 0 h 71"/>
                <a:gd name="T134" fmla="*/ 56 w 56"/>
                <a:gd name="T135" fmla="*/ 71 h 7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6" h="71">
                  <a:moveTo>
                    <a:pt x="31" y="70"/>
                  </a:moveTo>
                  <a:lnTo>
                    <a:pt x="31" y="70"/>
                  </a:lnTo>
                  <a:lnTo>
                    <a:pt x="47" y="46"/>
                  </a:lnTo>
                  <a:lnTo>
                    <a:pt x="55" y="39"/>
                  </a:lnTo>
                  <a:lnTo>
                    <a:pt x="47" y="23"/>
                  </a:lnTo>
                  <a:lnTo>
                    <a:pt x="39" y="15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31" y="8"/>
                  </a:lnTo>
                  <a:lnTo>
                    <a:pt x="39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70"/>
                  </a:lnTo>
                  <a:lnTo>
                    <a:pt x="16" y="62"/>
                  </a:lnTo>
                  <a:lnTo>
                    <a:pt x="24" y="70"/>
                  </a:lnTo>
                  <a:lnTo>
                    <a:pt x="31" y="70"/>
                  </a:lnTo>
                  <a:lnTo>
                    <a:pt x="39" y="46"/>
                  </a:lnTo>
                  <a:lnTo>
                    <a:pt x="47" y="46"/>
                  </a:lnTo>
                  <a:lnTo>
                    <a:pt x="55" y="39"/>
                  </a:lnTo>
                  <a:lnTo>
                    <a:pt x="39" y="23"/>
                  </a:lnTo>
                  <a:lnTo>
                    <a:pt x="39" y="15"/>
                  </a:lnTo>
                  <a:lnTo>
                    <a:pt x="47" y="0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4" y="8"/>
                  </a:lnTo>
                  <a:lnTo>
                    <a:pt x="39" y="15"/>
                  </a:lnTo>
                  <a:lnTo>
                    <a:pt x="24" y="15"/>
                  </a:lnTo>
                  <a:lnTo>
                    <a:pt x="24" y="8"/>
                  </a:lnTo>
                  <a:lnTo>
                    <a:pt x="16" y="23"/>
                  </a:lnTo>
                  <a:lnTo>
                    <a:pt x="16" y="15"/>
                  </a:lnTo>
                  <a:lnTo>
                    <a:pt x="8" y="23"/>
                  </a:lnTo>
                  <a:lnTo>
                    <a:pt x="0" y="39"/>
                  </a:lnTo>
                  <a:lnTo>
                    <a:pt x="0" y="70"/>
                  </a:lnTo>
                  <a:lnTo>
                    <a:pt x="16" y="62"/>
                  </a:lnTo>
                  <a:lnTo>
                    <a:pt x="24" y="7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7" name="Freeform 1447"/>
            <p:cNvSpPr>
              <a:spLocks/>
            </p:cNvSpPr>
            <p:nvPr/>
          </p:nvSpPr>
          <p:spPr bwMode="auto">
            <a:xfrm>
              <a:off x="3455" y="1760"/>
              <a:ext cx="130" cy="247"/>
            </a:xfrm>
            <a:custGeom>
              <a:avLst/>
              <a:gdLst>
                <a:gd name="T0" fmla="*/ 121 w 125"/>
                <a:gd name="T1" fmla="*/ 194 h 218"/>
                <a:gd name="T2" fmla="*/ 105 w 125"/>
                <a:gd name="T3" fmla="*/ 176 h 218"/>
                <a:gd name="T4" fmla="*/ 97 w 125"/>
                <a:gd name="T5" fmla="*/ 176 h 218"/>
                <a:gd name="T6" fmla="*/ 105 w 125"/>
                <a:gd name="T7" fmla="*/ 150 h 218"/>
                <a:gd name="T8" fmla="*/ 129 w 125"/>
                <a:gd name="T9" fmla="*/ 150 h 218"/>
                <a:gd name="T10" fmla="*/ 105 w 125"/>
                <a:gd name="T11" fmla="*/ 123 h 218"/>
                <a:gd name="T12" fmla="*/ 88 w 125"/>
                <a:gd name="T13" fmla="*/ 133 h 218"/>
                <a:gd name="T14" fmla="*/ 73 w 125"/>
                <a:gd name="T15" fmla="*/ 79 h 218"/>
                <a:gd name="T16" fmla="*/ 73 w 125"/>
                <a:gd name="T17" fmla="*/ 53 h 218"/>
                <a:gd name="T18" fmla="*/ 129 w 125"/>
                <a:gd name="T19" fmla="*/ 53 h 218"/>
                <a:gd name="T20" fmla="*/ 105 w 125"/>
                <a:gd name="T21" fmla="*/ 9 h 218"/>
                <a:gd name="T22" fmla="*/ 64 w 125"/>
                <a:gd name="T23" fmla="*/ 0 h 218"/>
                <a:gd name="T24" fmla="*/ 41 w 125"/>
                <a:gd name="T25" fmla="*/ 18 h 218"/>
                <a:gd name="T26" fmla="*/ 16 w 125"/>
                <a:gd name="T27" fmla="*/ 18 h 218"/>
                <a:gd name="T28" fmla="*/ 8 w 125"/>
                <a:gd name="T29" fmla="*/ 35 h 218"/>
                <a:gd name="T30" fmla="*/ 8 w 125"/>
                <a:gd name="T31" fmla="*/ 70 h 218"/>
                <a:gd name="T32" fmla="*/ 16 w 125"/>
                <a:gd name="T33" fmla="*/ 97 h 218"/>
                <a:gd name="T34" fmla="*/ 48 w 125"/>
                <a:gd name="T35" fmla="*/ 159 h 218"/>
                <a:gd name="T36" fmla="*/ 48 w 125"/>
                <a:gd name="T37" fmla="*/ 159 h 218"/>
                <a:gd name="T38" fmla="*/ 32 w 125"/>
                <a:gd name="T39" fmla="*/ 185 h 218"/>
                <a:gd name="T40" fmla="*/ 56 w 125"/>
                <a:gd name="T41" fmla="*/ 229 h 218"/>
                <a:gd name="T42" fmla="*/ 113 w 125"/>
                <a:gd name="T43" fmla="*/ 238 h 218"/>
                <a:gd name="T44" fmla="*/ 113 w 125"/>
                <a:gd name="T45" fmla="*/ 229 h 218"/>
                <a:gd name="T46" fmla="*/ 105 w 125"/>
                <a:gd name="T47" fmla="*/ 185 h 218"/>
                <a:gd name="T48" fmla="*/ 105 w 125"/>
                <a:gd name="T49" fmla="*/ 168 h 218"/>
                <a:gd name="T50" fmla="*/ 97 w 125"/>
                <a:gd name="T51" fmla="*/ 150 h 218"/>
                <a:gd name="T52" fmla="*/ 129 w 125"/>
                <a:gd name="T53" fmla="*/ 150 h 218"/>
                <a:gd name="T54" fmla="*/ 105 w 125"/>
                <a:gd name="T55" fmla="*/ 123 h 218"/>
                <a:gd name="T56" fmla="*/ 88 w 125"/>
                <a:gd name="T57" fmla="*/ 133 h 218"/>
                <a:gd name="T58" fmla="*/ 64 w 125"/>
                <a:gd name="T59" fmla="*/ 79 h 218"/>
                <a:gd name="T60" fmla="*/ 73 w 125"/>
                <a:gd name="T61" fmla="*/ 53 h 218"/>
                <a:gd name="T62" fmla="*/ 129 w 125"/>
                <a:gd name="T63" fmla="*/ 53 h 218"/>
                <a:gd name="T64" fmla="*/ 105 w 125"/>
                <a:gd name="T65" fmla="*/ 9 h 218"/>
                <a:gd name="T66" fmla="*/ 64 w 125"/>
                <a:gd name="T67" fmla="*/ 0 h 218"/>
                <a:gd name="T68" fmla="*/ 41 w 125"/>
                <a:gd name="T69" fmla="*/ 18 h 218"/>
                <a:gd name="T70" fmla="*/ 16 w 125"/>
                <a:gd name="T71" fmla="*/ 18 h 218"/>
                <a:gd name="T72" fmla="*/ 16 w 125"/>
                <a:gd name="T73" fmla="*/ 35 h 218"/>
                <a:gd name="T74" fmla="*/ 0 w 125"/>
                <a:gd name="T75" fmla="*/ 61 h 218"/>
                <a:gd name="T76" fmla="*/ 16 w 125"/>
                <a:gd name="T77" fmla="*/ 79 h 218"/>
                <a:gd name="T78" fmla="*/ 32 w 125"/>
                <a:gd name="T79" fmla="*/ 140 h 218"/>
                <a:gd name="T80" fmla="*/ 56 w 125"/>
                <a:gd name="T81" fmla="*/ 168 h 218"/>
                <a:gd name="T82" fmla="*/ 41 w 125"/>
                <a:gd name="T83" fmla="*/ 194 h 218"/>
                <a:gd name="T84" fmla="*/ 41 w 125"/>
                <a:gd name="T85" fmla="*/ 220 h 218"/>
                <a:gd name="T86" fmla="*/ 81 w 125"/>
                <a:gd name="T87" fmla="*/ 246 h 218"/>
                <a:gd name="T88" fmla="*/ 113 w 125"/>
                <a:gd name="T89" fmla="*/ 238 h 21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25"/>
                <a:gd name="T136" fmla="*/ 0 h 218"/>
                <a:gd name="T137" fmla="*/ 125 w 125"/>
                <a:gd name="T138" fmla="*/ 218 h 21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25" h="218">
                  <a:moveTo>
                    <a:pt x="109" y="179"/>
                  </a:moveTo>
                  <a:lnTo>
                    <a:pt x="109" y="179"/>
                  </a:lnTo>
                  <a:lnTo>
                    <a:pt x="116" y="171"/>
                  </a:lnTo>
                  <a:lnTo>
                    <a:pt x="101" y="163"/>
                  </a:lnTo>
                  <a:lnTo>
                    <a:pt x="109" y="155"/>
                  </a:lnTo>
                  <a:lnTo>
                    <a:pt x="101" y="155"/>
                  </a:lnTo>
                  <a:lnTo>
                    <a:pt x="109" y="155"/>
                  </a:lnTo>
                  <a:lnTo>
                    <a:pt x="101" y="148"/>
                  </a:lnTo>
                  <a:lnTo>
                    <a:pt x="93" y="155"/>
                  </a:lnTo>
                  <a:lnTo>
                    <a:pt x="93" y="148"/>
                  </a:lnTo>
                  <a:lnTo>
                    <a:pt x="93" y="132"/>
                  </a:lnTo>
                  <a:lnTo>
                    <a:pt x="101" y="132"/>
                  </a:lnTo>
                  <a:lnTo>
                    <a:pt x="116" y="140"/>
                  </a:lnTo>
                  <a:lnTo>
                    <a:pt x="116" y="132"/>
                  </a:lnTo>
                  <a:lnTo>
                    <a:pt x="124" y="132"/>
                  </a:lnTo>
                  <a:lnTo>
                    <a:pt x="116" y="117"/>
                  </a:lnTo>
                  <a:lnTo>
                    <a:pt x="109" y="109"/>
                  </a:lnTo>
                  <a:lnTo>
                    <a:pt x="101" y="109"/>
                  </a:lnTo>
                  <a:lnTo>
                    <a:pt x="93" y="117"/>
                  </a:lnTo>
                  <a:lnTo>
                    <a:pt x="93" y="124"/>
                  </a:lnTo>
                  <a:lnTo>
                    <a:pt x="85" y="117"/>
                  </a:lnTo>
                  <a:lnTo>
                    <a:pt x="93" y="93"/>
                  </a:lnTo>
                  <a:lnTo>
                    <a:pt x="70" y="86"/>
                  </a:lnTo>
                  <a:lnTo>
                    <a:pt x="70" y="70"/>
                  </a:lnTo>
                  <a:lnTo>
                    <a:pt x="54" y="54"/>
                  </a:lnTo>
                  <a:lnTo>
                    <a:pt x="78" y="54"/>
                  </a:lnTo>
                  <a:lnTo>
                    <a:pt x="70" y="47"/>
                  </a:lnTo>
                  <a:lnTo>
                    <a:pt x="78" y="47"/>
                  </a:lnTo>
                  <a:lnTo>
                    <a:pt x="85" y="39"/>
                  </a:lnTo>
                  <a:lnTo>
                    <a:pt x="124" y="47"/>
                  </a:lnTo>
                  <a:lnTo>
                    <a:pt x="124" y="39"/>
                  </a:lnTo>
                  <a:lnTo>
                    <a:pt x="109" y="23"/>
                  </a:lnTo>
                  <a:lnTo>
                    <a:pt x="101" y="8"/>
                  </a:lnTo>
                  <a:lnTo>
                    <a:pt x="93" y="0"/>
                  </a:lnTo>
                  <a:lnTo>
                    <a:pt x="78" y="0"/>
                  </a:lnTo>
                  <a:lnTo>
                    <a:pt x="62" y="0"/>
                  </a:lnTo>
                  <a:lnTo>
                    <a:pt x="54" y="8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0" y="54"/>
                  </a:lnTo>
                  <a:lnTo>
                    <a:pt x="8" y="62"/>
                  </a:lnTo>
                  <a:lnTo>
                    <a:pt x="15" y="78"/>
                  </a:lnTo>
                  <a:lnTo>
                    <a:pt x="15" y="70"/>
                  </a:lnTo>
                  <a:lnTo>
                    <a:pt x="15" y="86"/>
                  </a:lnTo>
                  <a:lnTo>
                    <a:pt x="23" y="109"/>
                  </a:lnTo>
                  <a:lnTo>
                    <a:pt x="31" y="124"/>
                  </a:lnTo>
                  <a:lnTo>
                    <a:pt x="46" y="140"/>
                  </a:lnTo>
                  <a:lnTo>
                    <a:pt x="54" y="140"/>
                  </a:lnTo>
                  <a:lnTo>
                    <a:pt x="54" y="148"/>
                  </a:lnTo>
                  <a:lnTo>
                    <a:pt x="46" y="140"/>
                  </a:lnTo>
                  <a:lnTo>
                    <a:pt x="46" y="148"/>
                  </a:lnTo>
                  <a:lnTo>
                    <a:pt x="39" y="171"/>
                  </a:lnTo>
                  <a:lnTo>
                    <a:pt x="31" y="163"/>
                  </a:lnTo>
                  <a:lnTo>
                    <a:pt x="31" y="179"/>
                  </a:lnTo>
                  <a:lnTo>
                    <a:pt x="39" y="194"/>
                  </a:lnTo>
                  <a:lnTo>
                    <a:pt x="54" y="202"/>
                  </a:lnTo>
                  <a:lnTo>
                    <a:pt x="62" y="210"/>
                  </a:lnTo>
                  <a:lnTo>
                    <a:pt x="78" y="217"/>
                  </a:lnTo>
                  <a:lnTo>
                    <a:pt x="109" y="210"/>
                  </a:lnTo>
                  <a:lnTo>
                    <a:pt x="101" y="210"/>
                  </a:lnTo>
                  <a:lnTo>
                    <a:pt x="116" y="210"/>
                  </a:lnTo>
                  <a:lnTo>
                    <a:pt x="109" y="202"/>
                  </a:lnTo>
                  <a:lnTo>
                    <a:pt x="109" y="179"/>
                  </a:lnTo>
                  <a:lnTo>
                    <a:pt x="109" y="171"/>
                  </a:lnTo>
                  <a:lnTo>
                    <a:pt x="101" y="163"/>
                  </a:lnTo>
                  <a:lnTo>
                    <a:pt x="109" y="155"/>
                  </a:lnTo>
                  <a:lnTo>
                    <a:pt x="101" y="155"/>
                  </a:lnTo>
                  <a:lnTo>
                    <a:pt x="101" y="148"/>
                  </a:lnTo>
                  <a:lnTo>
                    <a:pt x="93" y="155"/>
                  </a:lnTo>
                  <a:lnTo>
                    <a:pt x="93" y="148"/>
                  </a:lnTo>
                  <a:lnTo>
                    <a:pt x="93" y="132"/>
                  </a:lnTo>
                  <a:lnTo>
                    <a:pt x="116" y="140"/>
                  </a:lnTo>
                  <a:lnTo>
                    <a:pt x="116" y="132"/>
                  </a:lnTo>
                  <a:lnTo>
                    <a:pt x="124" y="132"/>
                  </a:lnTo>
                  <a:lnTo>
                    <a:pt x="109" y="117"/>
                  </a:lnTo>
                  <a:lnTo>
                    <a:pt x="109" y="109"/>
                  </a:lnTo>
                  <a:lnTo>
                    <a:pt x="101" y="109"/>
                  </a:lnTo>
                  <a:lnTo>
                    <a:pt x="93" y="117"/>
                  </a:lnTo>
                  <a:lnTo>
                    <a:pt x="93" y="124"/>
                  </a:lnTo>
                  <a:lnTo>
                    <a:pt x="85" y="117"/>
                  </a:lnTo>
                  <a:lnTo>
                    <a:pt x="93" y="93"/>
                  </a:lnTo>
                  <a:lnTo>
                    <a:pt x="70" y="86"/>
                  </a:lnTo>
                  <a:lnTo>
                    <a:pt x="62" y="70"/>
                  </a:lnTo>
                  <a:lnTo>
                    <a:pt x="54" y="54"/>
                  </a:lnTo>
                  <a:lnTo>
                    <a:pt x="70" y="54"/>
                  </a:lnTo>
                  <a:lnTo>
                    <a:pt x="70" y="47"/>
                  </a:lnTo>
                  <a:lnTo>
                    <a:pt x="78" y="47"/>
                  </a:lnTo>
                  <a:lnTo>
                    <a:pt x="85" y="39"/>
                  </a:lnTo>
                  <a:lnTo>
                    <a:pt x="124" y="47"/>
                  </a:lnTo>
                  <a:lnTo>
                    <a:pt x="124" y="39"/>
                  </a:lnTo>
                  <a:lnTo>
                    <a:pt x="109" y="23"/>
                  </a:lnTo>
                  <a:lnTo>
                    <a:pt x="101" y="8"/>
                  </a:lnTo>
                  <a:lnTo>
                    <a:pt x="93" y="0"/>
                  </a:lnTo>
                  <a:lnTo>
                    <a:pt x="78" y="0"/>
                  </a:lnTo>
                  <a:lnTo>
                    <a:pt x="62" y="0"/>
                  </a:lnTo>
                  <a:lnTo>
                    <a:pt x="54" y="8"/>
                  </a:lnTo>
                  <a:lnTo>
                    <a:pt x="31" y="16"/>
                  </a:lnTo>
                  <a:lnTo>
                    <a:pt x="39" y="16"/>
                  </a:lnTo>
                  <a:lnTo>
                    <a:pt x="31" y="23"/>
                  </a:lnTo>
                  <a:lnTo>
                    <a:pt x="23" y="31"/>
                  </a:lnTo>
                  <a:lnTo>
                    <a:pt x="15" y="16"/>
                  </a:lnTo>
                  <a:lnTo>
                    <a:pt x="8" y="16"/>
                  </a:lnTo>
                  <a:lnTo>
                    <a:pt x="15" y="23"/>
                  </a:lnTo>
                  <a:lnTo>
                    <a:pt x="15" y="31"/>
                  </a:lnTo>
                  <a:lnTo>
                    <a:pt x="8" y="31"/>
                  </a:lnTo>
                  <a:lnTo>
                    <a:pt x="8" y="39"/>
                  </a:lnTo>
                  <a:lnTo>
                    <a:pt x="0" y="54"/>
                  </a:lnTo>
                  <a:lnTo>
                    <a:pt x="8" y="62"/>
                  </a:lnTo>
                  <a:lnTo>
                    <a:pt x="8" y="78"/>
                  </a:lnTo>
                  <a:lnTo>
                    <a:pt x="15" y="70"/>
                  </a:lnTo>
                  <a:lnTo>
                    <a:pt x="15" y="86"/>
                  </a:lnTo>
                  <a:lnTo>
                    <a:pt x="23" y="109"/>
                  </a:lnTo>
                  <a:lnTo>
                    <a:pt x="31" y="124"/>
                  </a:lnTo>
                  <a:lnTo>
                    <a:pt x="46" y="140"/>
                  </a:lnTo>
                  <a:lnTo>
                    <a:pt x="54" y="140"/>
                  </a:lnTo>
                  <a:lnTo>
                    <a:pt x="54" y="148"/>
                  </a:lnTo>
                  <a:lnTo>
                    <a:pt x="46" y="140"/>
                  </a:lnTo>
                  <a:lnTo>
                    <a:pt x="46" y="148"/>
                  </a:lnTo>
                  <a:lnTo>
                    <a:pt x="39" y="171"/>
                  </a:lnTo>
                  <a:lnTo>
                    <a:pt x="31" y="163"/>
                  </a:lnTo>
                  <a:lnTo>
                    <a:pt x="31" y="179"/>
                  </a:lnTo>
                  <a:lnTo>
                    <a:pt x="39" y="194"/>
                  </a:lnTo>
                  <a:lnTo>
                    <a:pt x="54" y="202"/>
                  </a:lnTo>
                  <a:lnTo>
                    <a:pt x="62" y="210"/>
                  </a:lnTo>
                  <a:lnTo>
                    <a:pt x="78" y="217"/>
                  </a:lnTo>
                  <a:lnTo>
                    <a:pt x="109" y="210"/>
                  </a:lnTo>
                  <a:lnTo>
                    <a:pt x="101" y="210"/>
                  </a:lnTo>
                  <a:lnTo>
                    <a:pt x="109" y="210"/>
                  </a:lnTo>
                  <a:lnTo>
                    <a:pt x="109" y="202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8" name="Freeform 1448"/>
            <p:cNvSpPr>
              <a:spLocks/>
            </p:cNvSpPr>
            <p:nvPr/>
          </p:nvSpPr>
          <p:spPr bwMode="auto">
            <a:xfrm>
              <a:off x="2889" y="1019"/>
              <a:ext cx="195" cy="511"/>
            </a:xfrm>
            <a:custGeom>
              <a:avLst/>
              <a:gdLst>
                <a:gd name="T0" fmla="*/ 147 w 187"/>
                <a:gd name="T1" fmla="*/ 0 h 450"/>
                <a:gd name="T2" fmla="*/ 139 w 187"/>
                <a:gd name="T3" fmla="*/ 8 h 450"/>
                <a:gd name="T4" fmla="*/ 139 w 187"/>
                <a:gd name="T5" fmla="*/ 26 h 450"/>
                <a:gd name="T6" fmla="*/ 108 w 187"/>
                <a:gd name="T7" fmla="*/ 26 h 450"/>
                <a:gd name="T8" fmla="*/ 93 w 187"/>
                <a:gd name="T9" fmla="*/ 42 h 450"/>
                <a:gd name="T10" fmla="*/ 77 w 187"/>
                <a:gd name="T11" fmla="*/ 77 h 450"/>
                <a:gd name="T12" fmla="*/ 62 w 187"/>
                <a:gd name="T13" fmla="*/ 111 h 450"/>
                <a:gd name="T14" fmla="*/ 54 w 187"/>
                <a:gd name="T15" fmla="*/ 139 h 450"/>
                <a:gd name="T16" fmla="*/ 39 w 187"/>
                <a:gd name="T17" fmla="*/ 190 h 450"/>
                <a:gd name="T18" fmla="*/ 46 w 187"/>
                <a:gd name="T19" fmla="*/ 217 h 450"/>
                <a:gd name="T20" fmla="*/ 15 w 187"/>
                <a:gd name="T21" fmla="*/ 233 h 450"/>
                <a:gd name="T22" fmla="*/ 15 w 187"/>
                <a:gd name="T23" fmla="*/ 251 h 450"/>
                <a:gd name="T24" fmla="*/ 15 w 187"/>
                <a:gd name="T25" fmla="*/ 302 h 450"/>
                <a:gd name="T26" fmla="*/ 15 w 187"/>
                <a:gd name="T27" fmla="*/ 328 h 450"/>
                <a:gd name="T28" fmla="*/ 15 w 187"/>
                <a:gd name="T29" fmla="*/ 362 h 450"/>
                <a:gd name="T30" fmla="*/ 7 w 187"/>
                <a:gd name="T31" fmla="*/ 380 h 450"/>
                <a:gd name="T32" fmla="*/ 7 w 187"/>
                <a:gd name="T33" fmla="*/ 399 h 450"/>
                <a:gd name="T34" fmla="*/ 0 w 187"/>
                <a:gd name="T35" fmla="*/ 399 h 450"/>
                <a:gd name="T36" fmla="*/ 0 w 187"/>
                <a:gd name="T37" fmla="*/ 424 h 450"/>
                <a:gd name="T38" fmla="*/ 7 w 187"/>
                <a:gd name="T39" fmla="*/ 424 h 450"/>
                <a:gd name="T40" fmla="*/ 7 w 187"/>
                <a:gd name="T41" fmla="*/ 424 h 450"/>
                <a:gd name="T42" fmla="*/ 7 w 187"/>
                <a:gd name="T43" fmla="*/ 450 h 450"/>
                <a:gd name="T44" fmla="*/ 23 w 187"/>
                <a:gd name="T45" fmla="*/ 484 h 450"/>
                <a:gd name="T46" fmla="*/ 23 w 187"/>
                <a:gd name="T47" fmla="*/ 502 h 450"/>
                <a:gd name="T48" fmla="*/ 46 w 187"/>
                <a:gd name="T49" fmla="*/ 510 h 450"/>
                <a:gd name="T50" fmla="*/ 70 w 187"/>
                <a:gd name="T51" fmla="*/ 484 h 450"/>
                <a:gd name="T52" fmla="*/ 77 w 187"/>
                <a:gd name="T53" fmla="*/ 433 h 450"/>
                <a:gd name="T54" fmla="*/ 84 w 187"/>
                <a:gd name="T55" fmla="*/ 414 h 450"/>
                <a:gd name="T56" fmla="*/ 84 w 187"/>
                <a:gd name="T57" fmla="*/ 414 h 450"/>
                <a:gd name="T58" fmla="*/ 84 w 187"/>
                <a:gd name="T59" fmla="*/ 407 h 450"/>
                <a:gd name="T60" fmla="*/ 101 w 187"/>
                <a:gd name="T61" fmla="*/ 399 h 450"/>
                <a:gd name="T62" fmla="*/ 93 w 187"/>
                <a:gd name="T63" fmla="*/ 389 h 450"/>
                <a:gd name="T64" fmla="*/ 84 w 187"/>
                <a:gd name="T65" fmla="*/ 380 h 450"/>
                <a:gd name="T66" fmla="*/ 108 w 187"/>
                <a:gd name="T67" fmla="*/ 380 h 450"/>
                <a:gd name="T68" fmla="*/ 108 w 187"/>
                <a:gd name="T69" fmla="*/ 354 h 450"/>
                <a:gd name="T70" fmla="*/ 84 w 187"/>
                <a:gd name="T71" fmla="*/ 354 h 450"/>
                <a:gd name="T72" fmla="*/ 93 w 187"/>
                <a:gd name="T73" fmla="*/ 346 h 450"/>
                <a:gd name="T74" fmla="*/ 93 w 187"/>
                <a:gd name="T75" fmla="*/ 302 h 450"/>
                <a:gd name="T76" fmla="*/ 93 w 187"/>
                <a:gd name="T77" fmla="*/ 277 h 450"/>
                <a:gd name="T78" fmla="*/ 101 w 187"/>
                <a:gd name="T79" fmla="*/ 268 h 450"/>
                <a:gd name="T80" fmla="*/ 101 w 187"/>
                <a:gd name="T81" fmla="*/ 268 h 450"/>
                <a:gd name="T82" fmla="*/ 116 w 187"/>
                <a:gd name="T83" fmla="*/ 242 h 450"/>
                <a:gd name="T84" fmla="*/ 155 w 187"/>
                <a:gd name="T85" fmla="*/ 199 h 450"/>
                <a:gd name="T86" fmla="*/ 155 w 187"/>
                <a:gd name="T87" fmla="*/ 173 h 450"/>
                <a:gd name="T88" fmla="*/ 163 w 187"/>
                <a:gd name="T89" fmla="*/ 156 h 450"/>
                <a:gd name="T90" fmla="*/ 170 w 187"/>
                <a:gd name="T91" fmla="*/ 156 h 450"/>
                <a:gd name="T92" fmla="*/ 194 w 187"/>
                <a:gd name="T93" fmla="*/ 146 h 450"/>
                <a:gd name="T94" fmla="*/ 194 w 187"/>
                <a:gd name="T95" fmla="*/ 120 h 450"/>
                <a:gd name="T96" fmla="*/ 186 w 187"/>
                <a:gd name="T97" fmla="*/ 86 h 450"/>
                <a:gd name="T98" fmla="*/ 178 w 187"/>
                <a:gd name="T99" fmla="*/ 34 h 4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7"/>
                <a:gd name="T151" fmla="*/ 0 h 450"/>
                <a:gd name="T152" fmla="*/ 187 w 187"/>
                <a:gd name="T153" fmla="*/ 450 h 45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7" h="450">
                  <a:moveTo>
                    <a:pt x="141" y="0"/>
                  </a:moveTo>
                  <a:lnTo>
                    <a:pt x="141" y="0"/>
                  </a:lnTo>
                  <a:lnTo>
                    <a:pt x="133" y="0"/>
                  </a:lnTo>
                  <a:lnTo>
                    <a:pt x="133" y="7"/>
                  </a:lnTo>
                  <a:lnTo>
                    <a:pt x="127" y="23"/>
                  </a:lnTo>
                  <a:lnTo>
                    <a:pt x="133" y="23"/>
                  </a:lnTo>
                  <a:lnTo>
                    <a:pt x="127" y="30"/>
                  </a:lnTo>
                  <a:lnTo>
                    <a:pt x="104" y="23"/>
                  </a:lnTo>
                  <a:lnTo>
                    <a:pt x="97" y="45"/>
                  </a:lnTo>
                  <a:lnTo>
                    <a:pt x="89" y="37"/>
                  </a:lnTo>
                  <a:lnTo>
                    <a:pt x="81" y="53"/>
                  </a:lnTo>
                  <a:lnTo>
                    <a:pt x="74" y="68"/>
                  </a:lnTo>
                  <a:lnTo>
                    <a:pt x="74" y="84"/>
                  </a:lnTo>
                  <a:lnTo>
                    <a:pt x="59" y="98"/>
                  </a:lnTo>
                  <a:lnTo>
                    <a:pt x="59" y="114"/>
                  </a:lnTo>
                  <a:lnTo>
                    <a:pt x="52" y="122"/>
                  </a:lnTo>
                  <a:lnTo>
                    <a:pt x="44" y="152"/>
                  </a:lnTo>
                  <a:lnTo>
                    <a:pt x="37" y="167"/>
                  </a:lnTo>
                  <a:lnTo>
                    <a:pt x="44" y="183"/>
                  </a:lnTo>
                  <a:lnTo>
                    <a:pt x="44" y="191"/>
                  </a:lnTo>
                  <a:lnTo>
                    <a:pt x="30" y="191"/>
                  </a:lnTo>
                  <a:lnTo>
                    <a:pt x="14" y="205"/>
                  </a:lnTo>
                  <a:lnTo>
                    <a:pt x="14" y="213"/>
                  </a:lnTo>
                  <a:lnTo>
                    <a:pt x="14" y="221"/>
                  </a:lnTo>
                  <a:lnTo>
                    <a:pt x="14" y="236"/>
                  </a:lnTo>
                  <a:lnTo>
                    <a:pt x="14" y="266"/>
                  </a:lnTo>
                  <a:lnTo>
                    <a:pt x="22" y="282"/>
                  </a:lnTo>
                  <a:lnTo>
                    <a:pt x="14" y="289"/>
                  </a:lnTo>
                  <a:lnTo>
                    <a:pt x="22" y="305"/>
                  </a:lnTo>
                  <a:lnTo>
                    <a:pt x="14" y="319"/>
                  </a:lnTo>
                  <a:lnTo>
                    <a:pt x="7" y="319"/>
                  </a:lnTo>
                  <a:lnTo>
                    <a:pt x="7" y="335"/>
                  </a:lnTo>
                  <a:lnTo>
                    <a:pt x="7" y="343"/>
                  </a:lnTo>
                  <a:lnTo>
                    <a:pt x="7" y="351"/>
                  </a:lnTo>
                  <a:lnTo>
                    <a:pt x="0" y="358"/>
                  </a:lnTo>
                  <a:lnTo>
                    <a:pt x="0" y="351"/>
                  </a:lnTo>
                  <a:lnTo>
                    <a:pt x="0" y="365"/>
                  </a:lnTo>
                  <a:lnTo>
                    <a:pt x="0" y="373"/>
                  </a:lnTo>
                  <a:lnTo>
                    <a:pt x="7" y="365"/>
                  </a:lnTo>
                  <a:lnTo>
                    <a:pt x="7" y="373"/>
                  </a:lnTo>
                  <a:lnTo>
                    <a:pt x="0" y="373"/>
                  </a:lnTo>
                  <a:lnTo>
                    <a:pt x="7" y="373"/>
                  </a:lnTo>
                  <a:lnTo>
                    <a:pt x="7" y="381"/>
                  </a:lnTo>
                  <a:lnTo>
                    <a:pt x="7" y="396"/>
                  </a:lnTo>
                  <a:lnTo>
                    <a:pt x="22" y="419"/>
                  </a:lnTo>
                  <a:lnTo>
                    <a:pt x="22" y="426"/>
                  </a:lnTo>
                  <a:lnTo>
                    <a:pt x="14" y="426"/>
                  </a:lnTo>
                  <a:lnTo>
                    <a:pt x="22" y="442"/>
                  </a:lnTo>
                  <a:lnTo>
                    <a:pt x="22" y="449"/>
                  </a:lnTo>
                  <a:lnTo>
                    <a:pt x="44" y="449"/>
                  </a:lnTo>
                  <a:lnTo>
                    <a:pt x="44" y="434"/>
                  </a:lnTo>
                  <a:lnTo>
                    <a:pt x="67" y="426"/>
                  </a:lnTo>
                  <a:lnTo>
                    <a:pt x="81" y="396"/>
                  </a:lnTo>
                  <a:lnTo>
                    <a:pt x="74" y="381"/>
                  </a:lnTo>
                  <a:lnTo>
                    <a:pt x="81" y="381"/>
                  </a:lnTo>
                  <a:lnTo>
                    <a:pt x="81" y="365"/>
                  </a:lnTo>
                  <a:lnTo>
                    <a:pt x="74" y="365"/>
                  </a:lnTo>
                  <a:lnTo>
                    <a:pt x="81" y="365"/>
                  </a:lnTo>
                  <a:lnTo>
                    <a:pt x="74" y="358"/>
                  </a:lnTo>
                  <a:lnTo>
                    <a:pt x="81" y="358"/>
                  </a:lnTo>
                  <a:lnTo>
                    <a:pt x="89" y="351"/>
                  </a:lnTo>
                  <a:lnTo>
                    <a:pt x="97" y="351"/>
                  </a:lnTo>
                  <a:lnTo>
                    <a:pt x="104" y="343"/>
                  </a:lnTo>
                  <a:lnTo>
                    <a:pt x="89" y="343"/>
                  </a:lnTo>
                  <a:lnTo>
                    <a:pt x="74" y="335"/>
                  </a:lnTo>
                  <a:lnTo>
                    <a:pt x="81" y="335"/>
                  </a:lnTo>
                  <a:lnTo>
                    <a:pt x="97" y="335"/>
                  </a:lnTo>
                  <a:lnTo>
                    <a:pt x="104" y="335"/>
                  </a:lnTo>
                  <a:lnTo>
                    <a:pt x="111" y="319"/>
                  </a:lnTo>
                  <a:lnTo>
                    <a:pt x="104" y="312"/>
                  </a:lnTo>
                  <a:lnTo>
                    <a:pt x="89" y="297"/>
                  </a:lnTo>
                  <a:lnTo>
                    <a:pt x="81" y="312"/>
                  </a:lnTo>
                  <a:lnTo>
                    <a:pt x="74" y="312"/>
                  </a:lnTo>
                  <a:lnTo>
                    <a:pt x="89" y="305"/>
                  </a:lnTo>
                  <a:lnTo>
                    <a:pt x="81" y="274"/>
                  </a:lnTo>
                  <a:lnTo>
                    <a:pt x="89" y="266"/>
                  </a:lnTo>
                  <a:lnTo>
                    <a:pt x="89" y="252"/>
                  </a:lnTo>
                  <a:lnTo>
                    <a:pt x="89" y="244"/>
                  </a:lnTo>
                  <a:lnTo>
                    <a:pt x="97" y="244"/>
                  </a:lnTo>
                  <a:lnTo>
                    <a:pt x="97" y="236"/>
                  </a:lnTo>
                  <a:lnTo>
                    <a:pt x="97" y="228"/>
                  </a:lnTo>
                  <a:lnTo>
                    <a:pt x="97" y="236"/>
                  </a:lnTo>
                  <a:lnTo>
                    <a:pt x="104" y="228"/>
                  </a:lnTo>
                  <a:lnTo>
                    <a:pt x="111" y="213"/>
                  </a:lnTo>
                  <a:lnTo>
                    <a:pt x="133" y="197"/>
                  </a:lnTo>
                  <a:lnTo>
                    <a:pt x="149" y="175"/>
                  </a:lnTo>
                  <a:lnTo>
                    <a:pt x="149" y="167"/>
                  </a:lnTo>
                  <a:lnTo>
                    <a:pt x="149" y="152"/>
                  </a:lnTo>
                  <a:lnTo>
                    <a:pt x="149" y="144"/>
                  </a:lnTo>
                  <a:lnTo>
                    <a:pt x="156" y="137"/>
                  </a:lnTo>
                  <a:lnTo>
                    <a:pt x="156" y="129"/>
                  </a:lnTo>
                  <a:lnTo>
                    <a:pt x="163" y="137"/>
                  </a:lnTo>
                  <a:lnTo>
                    <a:pt x="163" y="122"/>
                  </a:lnTo>
                  <a:lnTo>
                    <a:pt x="186" y="129"/>
                  </a:lnTo>
                  <a:lnTo>
                    <a:pt x="186" y="122"/>
                  </a:lnTo>
                  <a:lnTo>
                    <a:pt x="186" y="106"/>
                  </a:lnTo>
                  <a:lnTo>
                    <a:pt x="186" y="91"/>
                  </a:lnTo>
                  <a:lnTo>
                    <a:pt x="178" y="76"/>
                  </a:lnTo>
                  <a:lnTo>
                    <a:pt x="178" y="45"/>
                  </a:lnTo>
                  <a:lnTo>
                    <a:pt x="171" y="30"/>
                  </a:lnTo>
                  <a:lnTo>
                    <a:pt x="14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999" name="Freeform 1449"/>
            <p:cNvSpPr>
              <a:spLocks/>
            </p:cNvSpPr>
            <p:nvPr/>
          </p:nvSpPr>
          <p:spPr bwMode="auto">
            <a:xfrm>
              <a:off x="2792" y="912"/>
              <a:ext cx="413" cy="540"/>
            </a:xfrm>
            <a:custGeom>
              <a:avLst/>
              <a:gdLst>
                <a:gd name="T0" fmla="*/ 7 w 396"/>
                <a:gd name="T1" fmla="*/ 485 h 475"/>
                <a:gd name="T2" fmla="*/ 0 w 396"/>
                <a:gd name="T3" fmla="*/ 504 h 475"/>
                <a:gd name="T4" fmla="*/ 7 w 396"/>
                <a:gd name="T5" fmla="*/ 513 h 475"/>
                <a:gd name="T6" fmla="*/ 24 w 396"/>
                <a:gd name="T7" fmla="*/ 530 h 475"/>
                <a:gd name="T8" fmla="*/ 65 w 396"/>
                <a:gd name="T9" fmla="*/ 521 h 475"/>
                <a:gd name="T10" fmla="*/ 80 w 396"/>
                <a:gd name="T11" fmla="*/ 504 h 475"/>
                <a:gd name="T12" fmla="*/ 80 w 396"/>
                <a:gd name="T13" fmla="*/ 485 h 475"/>
                <a:gd name="T14" fmla="*/ 97 w 396"/>
                <a:gd name="T15" fmla="*/ 513 h 475"/>
                <a:gd name="T16" fmla="*/ 104 w 396"/>
                <a:gd name="T17" fmla="*/ 504 h 475"/>
                <a:gd name="T18" fmla="*/ 113 w 396"/>
                <a:gd name="T19" fmla="*/ 476 h 475"/>
                <a:gd name="T20" fmla="*/ 121 w 396"/>
                <a:gd name="T21" fmla="*/ 433 h 475"/>
                <a:gd name="T22" fmla="*/ 113 w 396"/>
                <a:gd name="T23" fmla="*/ 363 h 475"/>
                <a:gd name="T24" fmla="*/ 129 w 396"/>
                <a:gd name="T25" fmla="*/ 327 h 475"/>
                <a:gd name="T26" fmla="*/ 138 w 396"/>
                <a:gd name="T27" fmla="*/ 300 h 475"/>
                <a:gd name="T28" fmla="*/ 162 w 396"/>
                <a:gd name="T29" fmla="*/ 239 h 475"/>
                <a:gd name="T30" fmla="*/ 177 w 396"/>
                <a:gd name="T31" fmla="*/ 185 h 475"/>
                <a:gd name="T32" fmla="*/ 202 w 396"/>
                <a:gd name="T33" fmla="*/ 159 h 475"/>
                <a:gd name="T34" fmla="*/ 242 w 396"/>
                <a:gd name="T35" fmla="*/ 133 h 475"/>
                <a:gd name="T36" fmla="*/ 242 w 396"/>
                <a:gd name="T37" fmla="*/ 107 h 475"/>
                <a:gd name="T38" fmla="*/ 250 w 396"/>
                <a:gd name="T39" fmla="*/ 98 h 475"/>
                <a:gd name="T40" fmla="*/ 291 w 396"/>
                <a:gd name="T41" fmla="*/ 124 h 475"/>
                <a:gd name="T42" fmla="*/ 332 w 396"/>
                <a:gd name="T43" fmla="*/ 115 h 475"/>
                <a:gd name="T44" fmla="*/ 364 w 396"/>
                <a:gd name="T45" fmla="*/ 63 h 475"/>
                <a:gd name="T46" fmla="*/ 380 w 396"/>
                <a:gd name="T47" fmla="*/ 98 h 475"/>
                <a:gd name="T48" fmla="*/ 405 w 396"/>
                <a:gd name="T49" fmla="*/ 80 h 475"/>
                <a:gd name="T50" fmla="*/ 388 w 396"/>
                <a:gd name="T51" fmla="*/ 80 h 475"/>
                <a:gd name="T52" fmla="*/ 396 w 396"/>
                <a:gd name="T53" fmla="*/ 53 h 475"/>
                <a:gd name="T54" fmla="*/ 388 w 396"/>
                <a:gd name="T55" fmla="*/ 27 h 475"/>
                <a:gd name="T56" fmla="*/ 372 w 396"/>
                <a:gd name="T57" fmla="*/ 35 h 475"/>
                <a:gd name="T58" fmla="*/ 364 w 396"/>
                <a:gd name="T59" fmla="*/ 27 h 475"/>
                <a:gd name="T60" fmla="*/ 372 w 396"/>
                <a:gd name="T61" fmla="*/ 9 h 475"/>
                <a:gd name="T62" fmla="*/ 340 w 396"/>
                <a:gd name="T63" fmla="*/ 44 h 475"/>
                <a:gd name="T64" fmla="*/ 315 w 396"/>
                <a:gd name="T65" fmla="*/ 53 h 475"/>
                <a:gd name="T66" fmla="*/ 323 w 396"/>
                <a:gd name="T67" fmla="*/ 18 h 475"/>
                <a:gd name="T68" fmla="*/ 315 w 396"/>
                <a:gd name="T69" fmla="*/ 27 h 475"/>
                <a:gd name="T70" fmla="*/ 283 w 396"/>
                <a:gd name="T71" fmla="*/ 53 h 475"/>
                <a:gd name="T72" fmla="*/ 267 w 396"/>
                <a:gd name="T73" fmla="*/ 53 h 475"/>
                <a:gd name="T74" fmla="*/ 267 w 396"/>
                <a:gd name="T75" fmla="*/ 53 h 475"/>
                <a:gd name="T76" fmla="*/ 250 w 396"/>
                <a:gd name="T77" fmla="*/ 72 h 475"/>
                <a:gd name="T78" fmla="*/ 242 w 396"/>
                <a:gd name="T79" fmla="*/ 89 h 475"/>
                <a:gd name="T80" fmla="*/ 235 w 396"/>
                <a:gd name="T81" fmla="*/ 89 h 475"/>
                <a:gd name="T82" fmla="*/ 226 w 396"/>
                <a:gd name="T83" fmla="*/ 89 h 475"/>
                <a:gd name="T84" fmla="*/ 210 w 396"/>
                <a:gd name="T85" fmla="*/ 89 h 475"/>
                <a:gd name="T86" fmla="*/ 210 w 396"/>
                <a:gd name="T87" fmla="*/ 89 h 475"/>
                <a:gd name="T88" fmla="*/ 202 w 396"/>
                <a:gd name="T89" fmla="*/ 115 h 475"/>
                <a:gd name="T90" fmla="*/ 202 w 396"/>
                <a:gd name="T91" fmla="*/ 133 h 475"/>
                <a:gd name="T92" fmla="*/ 177 w 396"/>
                <a:gd name="T93" fmla="*/ 159 h 475"/>
                <a:gd name="T94" fmla="*/ 170 w 396"/>
                <a:gd name="T95" fmla="*/ 168 h 475"/>
                <a:gd name="T96" fmla="*/ 153 w 396"/>
                <a:gd name="T97" fmla="*/ 177 h 475"/>
                <a:gd name="T98" fmla="*/ 129 w 396"/>
                <a:gd name="T99" fmla="*/ 221 h 475"/>
                <a:gd name="T100" fmla="*/ 129 w 396"/>
                <a:gd name="T101" fmla="*/ 239 h 475"/>
                <a:gd name="T102" fmla="*/ 129 w 396"/>
                <a:gd name="T103" fmla="*/ 256 h 475"/>
                <a:gd name="T104" fmla="*/ 121 w 396"/>
                <a:gd name="T105" fmla="*/ 265 h 475"/>
                <a:gd name="T106" fmla="*/ 113 w 396"/>
                <a:gd name="T107" fmla="*/ 274 h 475"/>
                <a:gd name="T108" fmla="*/ 97 w 396"/>
                <a:gd name="T109" fmla="*/ 300 h 475"/>
                <a:gd name="T110" fmla="*/ 80 w 396"/>
                <a:gd name="T111" fmla="*/ 327 h 475"/>
                <a:gd name="T112" fmla="*/ 97 w 396"/>
                <a:gd name="T113" fmla="*/ 335 h 475"/>
                <a:gd name="T114" fmla="*/ 65 w 396"/>
                <a:gd name="T115" fmla="*/ 344 h 475"/>
                <a:gd name="T116" fmla="*/ 65 w 396"/>
                <a:gd name="T117" fmla="*/ 344 h 4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475"/>
                <a:gd name="T179" fmla="*/ 396 w 396"/>
                <a:gd name="T180" fmla="*/ 475 h 47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475">
                  <a:moveTo>
                    <a:pt x="23" y="412"/>
                  </a:moveTo>
                  <a:lnTo>
                    <a:pt x="23" y="404"/>
                  </a:lnTo>
                  <a:lnTo>
                    <a:pt x="7" y="427"/>
                  </a:lnTo>
                  <a:lnTo>
                    <a:pt x="15" y="427"/>
                  </a:lnTo>
                  <a:lnTo>
                    <a:pt x="0" y="435"/>
                  </a:lnTo>
                  <a:lnTo>
                    <a:pt x="0" y="443"/>
                  </a:lnTo>
                  <a:lnTo>
                    <a:pt x="15" y="435"/>
                  </a:lnTo>
                  <a:lnTo>
                    <a:pt x="15" y="451"/>
                  </a:lnTo>
                  <a:lnTo>
                    <a:pt x="7" y="451"/>
                  </a:lnTo>
                  <a:lnTo>
                    <a:pt x="7" y="458"/>
                  </a:lnTo>
                  <a:lnTo>
                    <a:pt x="15" y="474"/>
                  </a:lnTo>
                  <a:lnTo>
                    <a:pt x="23" y="466"/>
                  </a:lnTo>
                  <a:lnTo>
                    <a:pt x="23" y="474"/>
                  </a:lnTo>
                  <a:lnTo>
                    <a:pt x="38" y="474"/>
                  </a:lnTo>
                  <a:lnTo>
                    <a:pt x="62" y="458"/>
                  </a:lnTo>
                  <a:lnTo>
                    <a:pt x="69" y="451"/>
                  </a:lnTo>
                  <a:lnTo>
                    <a:pt x="77" y="451"/>
                  </a:lnTo>
                  <a:lnTo>
                    <a:pt x="77" y="443"/>
                  </a:lnTo>
                  <a:lnTo>
                    <a:pt x="77" y="427"/>
                  </a:lnTo>
                  <a:lnTo>
                    <a:pt x="85" y="435"/>
                  </a:lnTo>
                  <a:lnTo>
                    <a:pt x="77" y="427"/>
                  </a:lnTo>
                  <a:lnTo>
                    <a:pt x="85" y="419"/>
                  </a:lnTo>
                  <a:lnTo>
                    <a:pt x="85" y="443"/>
                  </a:lnTo>
                  <a:lnTo>
                    <a:pt x="93" y="451"/>
                  </a:lnTo>
                  <a:lnTo>
                    <a:pt x="93" y="458"/>
                  </a:lnTo>
                  <a:lnTo>
                    <a:pt x="100" y="451"/>
                  </a:lnTo>
                  <a:lnTo>
                    <a:pt x="100" y="443"/>
                  </a:lnTo>
                  <a:lnTo>
                    <a:pt x="100" y="435"/>
                  </a:lnTo>
                  <a:lnTo>
                    <a:pt x="100" y="419"/>
                  </a:lnTo>
                  <a:lnTo>
                    <a:pt x="108" y="419"/>
                  </a:lnTo>
                  <a:lnTo>
                    <a:pt x="116" y="404"/>
                  </a:lnTo>
                  <a:lnTo>
                    <a:pt x="108" y="388"/>
                  </a:lnTo>
                  <a:lnTo>
                    <a:pt x="116" y="381"/>
                  </a:lnTo>
                  <a:lnTo>
                    <a:pt x="108" y="365"/>
                  </a:lnTo>
                  <a:lnTo>
                    <a:pt x="108" y="334"/>
                  </a:lnTo>
                  <a:lnTo>
                    <a:pt x="108" y="319"/>
                  </a:lnTo>
                  <a:lnTo>
                    <a:pt x="108" y="311"/>
                  </a:lnTo>
                  <a:lnTo>
                    <a:pt x="108" y="303"/>
                  </a:lnTo>
                  <a:lnTo>
                    <a:pt x="124" y="288"/>
                  </a:lnTo>
                  <a:lnTo>
                    <a:pt x="139" y="288"/>
                  </a:lnTo>
                  <a:lnTo>
                    <a:pt x="139" y="280"/>
                  </a:lnTo>
                  <a:lnTo>
                    <a:pt x="132" y="264"/>
                  </a:lnTo>
                  <a:lnTo>
                    <a:pt x="139" y="249"/>
                  </a:lnTo>
                  <a:lnTo>
                    <a:pt x="147" y="218"/>
                  </a:lnTo>
                  <a:lnTo>
                    <a:pt x="155" y="210"/>
                  </a:lnTo>
                  <a:lnTo>
                    <a:pt x="155" y="194"/>
                  </a:lnTo>
                  <a:lnTo>
                    <a:pt x="170" y="179"/>
                  </a:lnTo>
                  <a:lnTo>
                    <a:pt x="170" y="163"/>
                  </a:lnTo>
                  <a:lnTo>
                    <a:pt x="178" y="148"/>
                  </a:lnTo>
                  <a:lnTo>
                    <a:pt x="186" y="132"/>
                  </a:lnTo>
                  <a:lnTo>
                    <a:pt x="194" y="140"/>
                  </a:lnTo>
                  <a:lnTo>
                    <a:pt x="201" y="117"/>
                  </a:lnTo>
                  <a:lnTo>
                    <a:pt x="225" y="125"/>
                  </a:lnTo>
                  <a:lnTo>
                    <a:pt x="232" y="117"/>
                  </a:lnTo>
                  <a:lnTo>
                    <a:pt x="225" y="117"/>
                  </a:lnTo>
                  <a:lnTo>
                    <a:pt x="232" y="101"/>
                  </a:lnTo>
                  <a:lnTo>
                    <a:pt x="232" y="94"/>
                  </a:lnTo>
                  <a:lnTo>
                    <a:pt x="240" y="94"/>
                  </a:lnTo>
                  <a:lnTo>
                    <a:pt x="248" y="94"/>
                  </a:lnTo>
                  <a:lnTo>
                    <a:pt x="240" y="86"/>
                  </a:lnTo>
                  <a:lnTo>
                    <a:pt x="248" y="86"/>
                  </a:lnTo>
                  <a:lnTo>
                    <a:pt x="263" y="109"/>
                  </a:lnTo>
                  <a:lnTo>
                    <a:pt x="279" y="109"/>
                  </a:lnTo>
                  <a:lnTo>
                    <a:pt x="287" y="101"/>
                  </a:lnTo>
                  <a:lnTo>
                    <a:pt x="302" y="109"/>
                  </a:lnTo>
                  <a:lnTo>
                    <a:pt x="318" y="101"/>
                  </a:lnTo>
                  <a:lnTo>
                    <a:pt x="318" y="70"/>
                  </a:lnTo>
                  <a:lnTo>
                    <a:pt x="318" y="63"/>
                  </a:lnTo>
                  <a:lnTo>
                    <a:pt x="349" y="55"/>
                  </a:lnTo>
                  <a:lnTo>
                    <a:pt x="372" y="70"/>
                  </a:lnTo>
                  <a:lnTo>
                    <a:pt x="372" y="78"/>
                  </a:lnTo>
                  <a:lnTo>
                    <a:pt x="364" y="86"/>
                  </a:lnTo>
                  <a:lnTo>
                    <a:pt x="364" y="94"/>
                  </a:lnTo>
                  <a:lnTo>
                    <a:pt x="380" y="78"/>
                  </a:lnTo>
                  <a:lnTo>
                    <a:pt x="388" y="70"/>
                  </a:lnTo>
                  <a:lnTo>
                    <a:pt x="395" y="70"/>
                  </a:lnTo>
                  <a:lnTo>
                    <a:pt x="395" y="63"/>
                  </a:lnTo>
                  <a:lnTo>
                    <a:pt x="372" y="70"/>
                  </a:lnTo>
                  <a:lnTo>
                    <a:pt x="380" y="63"/>
                  </a:lnTo>
                  <a:lnTo>
                    <a:pt x="357" y="47"/>
                  </a:lnTo>
                  <a:lnTo>
                    <a:pt x="380" y="47"/>
                  </a:lnTo>
                  <a:lnTo>
                    <a:pt x="395" y="31"/>
                  </a:lnTo>
                  <a:lnTo>
                    <a:pt x="380" y="24"/>
                  </a:lnTo>
                  <a:lnTo>
                    <a:pt x="372" y="24"/>
                  </a:lnTo>
                  <a:lnTo>
                    <a:pt x="372" y="16"/>
                  </a:lnTo>
                  <a:lnTo>
                    <a:pt x="357" y="16"/>
                  </a:lnTo>
                  <a:lnTo>
                    <a:pt x="357" y="31"/>
                  </a:lnTo>
                  <a:lnTo>
                    <a:pt x="349" y="31"/>
                  </a:lnTo>
                  <a:lnTo>
                    <a:pt x="357" y="24"/>
                  </a:lnTo>
                  <a:lnTo>
                    <a:pt x="349" y="24"/>
                  </a:lnTo>
                  <a:lnTo>
                    <a:pt x="349" y="16"/>
                  </a:lnTo>
                  <a:lnTo>
                    <a:pt x="357" y="16"/>
                  </a:lnTo>
                  <a:lnTo>
                    <a:pt x="357" y="8"/>
                  </a:lnTo>
                  <a:lnTo>
                    <a:pt x="341" y="0"/>
                  </a:lnTo>
                  <a:lnTo>
                    <a:pt x="333" y="31"/>
                  </a:lnTo>
                  <a:lnTo>
                    <a:pt x="326" y="39"/>
                  </a:lnTo>
                  <a:lnTo>
                    <a:pt x="326" y="8"/>
                  </a:lnTo>
                  <a:lnTo>
                    <a:pt x="302" y="55"/>
                  </a:lnTo>
                  <a:lnTo>
                    <a:pt x="302" y="47"/>
                  </a:lnTo>
                  <a:lnTo>
                    <a:pt x="310" y="31"/>
                  </a:lnTo>
                  <a:lnTo>
                    <a:pt x="318" y="16"/>
                  </a:lnTo>
                  <a:lnTo>
                    <a:pt x="310" y="16"/>
                  </a:lnTo>
                  <a:lnTo>
                    <a:pt x="302" y="8"/>
                  </a:lnTo>
                  <a:lnTo>
                    <a:pt x="294" y="16"/>
                  </a:lnTo>
                  <a:lnTo>
                    <a:pt x="302" y="24"/>
                  </a:lnTo>
                  <a:lnTo>
                    <a:pt x="279" y="47"/>
                  </a:lnTo>
                  <a:lnTo>
                    <a:pt x="279" y="55"/>
                  </a:lnTo>
                  <a:lnTo>
                    <a:pt x="271" y="47"/>
                  </a:lnTo>
                  <a:lnTo>
                    <a:pt x="263" y="47"/>
                  </a:lnTo>
                  <a:lnTo>
                    <a:pt x="256" y="39"/>
                  </a:lnTo>
                  <a:lnTo>
                    <a:pt x="256" y="47"/>
                  </a:lnTo>
                  <a:lnTo>
                    <a:pt x="248" y="39"/>
                  </a:lnTo>
                  <a:lnTo>
                    <a:pt x="248" y="47"/>
                  </a:lnTo>
                  <a:lnTo>
                    <a:pt x="256" y="47"/>
                  </a:lnTo>
                  <a:lnTo>
                    <a:pt x="256" y="70"/>
                  </a:lnTo>
                  <a:lnTo>
                    <a:pt x="248" y="55"/>
                  </a:lnTo>
                  <a:lnTo>
                    <a:pt x="240" y="63"/>
                  </a:lnTo>
                  <a:lnTo>
                    <a:pt x="240" y="70"/>
                  </a:lnTo>
                  <a:lnTo>
                    <a:pt x="232" y="86"/>
                  </a:lnTo>
                  <a:lnTo>
                    <a:pt x="232" y="78"/>
                  </a:lnTo>
                  <a:lnTo>
                    <a:pt x="232" y="55"/>
                  </a:lnTo>
                  <a:lnTo>
                    <a:pt x="225" y="63"/>
                  </a:lnTo>
                  <a:lnTo>
                    <a:pt x="225" y="78"/>
                  </a:lnTo>
                  <a:lnTo>
                    <a:pt x="225" y="63"/>
                  </a:lnTo>
                  <a:lnTo>
                    <a:pt x="217" y="63"/>
                  </a:lnTo>
                  <a:lnTo>
                    <a:pt x="217" y="78"/>
                  </a:lnTo>
                  <a:lnTo>
                    <a:pt x="217" y="86"/>
                  </a:lnTo>
                  <a:lnTo>
                    <a:pt x="209" y="78"/>
                  </a:lnTo>
                  <a:lnTo>
                    <a:pt x="201" y="78"/>
                  </a:lnTo>
                  <a:lnTo>
                    <a:pt x="209" y="86"/>
                  </a:lnTo>
                  <a:lnTo>
                    <a:pt x="201" y="86"/>
                  </a:lnTo>
                  <a:lnTo>
                    <a:pt x="201" y="78"/>
                  </a:lnTo>
                  <a:lnTo>
                    <a:pt x="201" y="86"/>
                  </a:lnTo>
                  <a:lnTo>
                    <a:pt x="194" y="94"/>
                  </a:lnTo>
                  <a:lnTo>
                    <a:pt x="194" y="101"/>
                  </a:lnTo>
                  <a:lnTo>
                    <a:pt x="194" y="109"/>
                  </a:lnTo>
                  <a:lnTo>
                    <a:pt x="178" y="117"/>
                  </a:lnTo>
                  <a:lnTo>
                    <a:pt x="194" y="117"/>
                  </a:lnTo>
                  <a:lnTo>
                    <a:pt x="186" y="125"/>
                  </a:lnTo>
                  <a:lnTo>
                    <a:pt x="170" y="125"/>
                  </a:lnTo>
                  <a:lnTo>
                    <a:pt x="170" y="140"/>
                  </a:lnTo>
                  <a:lnTo>
                    <a:pt x="163" y="132"/>
                  </a:lnTo>
                  <a:lnTo>
                    <a:pt x="155" y="140"/>
                  </a:lnTo>
                  <a:lnTo>
                    <a:pt x="163" y="148"/>
                  </a:lnTo>
                  <a:lnTo>
                    <a:pt x="155" y="156"/>
                  </a:lnTo>
                  <a:lnTo>
                    <a:pt x="163" y="156"/>
                  </a:lnTo>
                  <a:lnTo>
                    <a:pt x="147" y="156"/>
                  </a:lnTo>
                  <a:lnTo>
                    <a:pt x="139" y="179"/>
                  </a:lnTo>
                  <a:lnTo>
                    <a:pt x="124" y="187"/>
                  </a:lnTo>
                  <a:lnTo>
                    <a:pt x="124" y="194"/>
                  </a:lnTo>
                  <a:lnTo>
                    <a:pt x="132" y="194"/>
                  </a:lnTo>
                  <a:lnTo>
                    <a:pt x="124" y="202"/>
                  </a:lnTo>
                  <a:lnTo>
                    <a:pt x="124" y="210"/>
                  </a:lnTo>
                  <a:lnTo>
                    <a:pt x="116" y="218"/>
                  </a:lnTo>
                  <a:lnTo>
                    <a:pt x="124" y="218"/>
                  </a:lnTo>
                  <a:lnTo>
                    <a:pt x="124" y="225"/>
                  </a:lnTo>
                  <a:lnTo>
                    <a:pt x="116" y="218"/>
                  </a:lnTo>
                  <a:lnTo>
                    <a:pt x="116" y="225"/>
                  </a:lnTo>
                  <a:lnTo>
                    <a:pt x="116" y="233"/>
                  </a:lnTo>
                  <a:lnTo>
                    <a:pt x="116" y="241"/>
                  </a:lnTo>
                  <a:lnTo>
                    <a:pt x="108" y="233"/>
                  </a:lnTo>
                  <a:lnTo>
                    <a:pt x="108" y="241"/>
                  </a:lnTo>
                  <a:lnTo>
                    <a:pt x="108" y="249"/>
                  </a:lnTo>
                  <a:lnTo>
                    <a:pt x="93" y="257"/>
                  </a:lnTo>
                  <a:lnTo>
                    <a:pt x="93" y="264"/>
                  </a:lnTo>
                  <a:lnTo>
                    <a:pt x="100" y="264"/>
                  </a:lnTo>
                  <a:lnTo>
                    <a:pt x="93" y="272"/>
                  </a:lnTo>
                  <a:lnTo>
                    <a:pt x="77" y="288"/>
                  </a:lnTo>
                  <a:lnTo>
                    <a:pt x="69" y="295"/>
                  </a:lnTo>
                  <a:lnTo>
                    <a:pt x="77" y="303"/>
                  </a:lnTo>
                  <a:lnTo>
                    <a:pt x="93" y="295"/>
                  </a:lnTo>
                  <a:lnTo>
                    <a:pt x="77" y="311"/>
                  </a:lnTo>
                  <a:lnTo>
                    <a:pt x="69" y="303"/>
                  </a:lnTo>
                  <a:lnTo>
                    <a:pt x="62" y="303"/>
                  </a:lnTo>
                  <a:lnTo>
                    <a:pt x="69" y="311"/>
                  </a:lnTo>
                  <a:lnTo>
                    <a:pt x="62" y="311"/>
                  </a:lnTo>
                  <a:lnTo>
                    <a:pt x="62" y="303"/>
                  </a:lnTo>
                  <a:lnTo>
                    <a:pt x="54" y="311"/>
                  </a:lnTo>
                  <a:lnTo>
                    <a:pt x="38" y="32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000" name="Group 1450"/>
            <p:cNvGrpSpPr>
              <a:grpSpLocks/>
            </p:cNvGrpSpPr>
            <p:nvPr/>
          </p:nvGrpSpPr>
          <p:grpSpPr bwMode="auto">
            <a:xfrm>
              <a:off x="1599" y="2979"/>
              <a:ext cx="66" cy="182"/>
              <a:chOff x="2683" y="2475"/>
              <a:chExt cx="30" cy="71"/>
            </a:xfrm>
          </p:grpSpPr>
          <p:sp>
            <p:nvSpPr>
              <p:cNvPr id="11037" name="Freeform 1451"/>
              <p:cNvSpPr>
                <a:spLocks/>
              </p:cNvSpPr>
              <p:nvPr/>
            </p:nvSpPr>
            <p:spPr bwMode="auto">
              <a:xfrm>
                <a:off x="2683" y="2475"/>
                <a:ext cx="30" cy="71"/>
              </a:xfrm>
              <a:custGeom>
                <a:avLst/>
                <a:gdLst>
                  <a:gd name="T0" fmla="*/ 8 w 60"/>
                  <a:gd name="T1" fmla="*/ 0 h 142"/>
                  <a:gd name="T2" fmla="*/ 8 w 60"/>
                  <a:gd name="T3" fmla="*/ 0 h 142"/>
                  <a:gd name="T4" fmla="*/ 8 w 60"/>
                  <a:gd name="T5" fmla="*/ 8 h 142"/>
                  <a:gd name="T6" fmla="*/ 0 w 60"/>
                  <a:gd name="T7" fmla="*/ 26 h 142"/>
                  <a:gd name="T8" fmla="*/ 0 w 60"/>
                  <a:gd name="T9" fmla="*/ 53 h 142"/>
                  <a:gd name="T10" fmla="*/ 8 w 60"/>
                  <a:gd name="T11" fmla="*/ 71 h 142"/>
                  <a:gd name="T12" fmla="*/ 15 w 60"/>
                  <a:gd name="T13" fmla="*/ 71 h 142"/>
                  <a:gd name="T14" fmla="*/ 30 w 60"/>
                  <a:gd name="T15" fmla="*/ 53 h 142"/>
                  <a:gd name="T16" fmla="*/ 30 w 60"/>
                  <a:gd name="T17" fmla="*/ 44 h 142"/>
                  <a:gd name="T18" fmla="*/ 15 w 60"/>
                  <a:gd name="T19" fmla="*/ 8 h 142"/>
                  <a:gd name="T20" fmla="*/ 8 w 60"/>
                  <a:gd name="T21" fmla="*/ 0 h 1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"/>
                  <a:gd name="T34" fmla="*/ 0 h 142"/>
                  <a:gd name="T35" fmla="*/ 60 w 60"/>
                  <a:gd name="T36" fmla="*/ 142 h 1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" h="142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52"/>
                    </a:lnTo>
                    <a:lnTo>
                      <a:pt x="0" y="106"/>
                    </a:lnTo>
                    <a:lnTo>
                      <a:pt x="16" y="142"/>
                    </a:lnTo>
                    <a:lnTo>
                      <a:pt x="30" y="142"/>
                    </a:lnTo>
                    <a:lnTo>
                      <a:pt x="60" y="106"/>
                    </a:lnTo>
                    <a:lnTo>
                      <a:pt x="60" y="88"/>
                    </a:lnTo>
                    <a:lnTo>
                      <a:pt x="3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38" name="Freeform 1452"/>
              <p:cNvSpPr>
                <a:spLocks/>
              </p:cNvSpPr>
              <p:nvPr/>
            </p:nvSpPr>
            <p:spPr bwMode="auto">
              <a:xfrm>
                <a:off x="2683" y="2475"/>
                <a:ext cx="30" cy="71"/>
              </a:xfrm>
              <a:custGeom>
                <a:avLst/>
                <a:gdLst>
                  <a:gd name="T0" fmla="*/ 8 w 60"/>
                  <a:gd name="T1" fmla="*/ 0 h 142"/>
                  <a:gd name="T2" fmla="*/ 8 w 60"/>
                  <a:gd name="T3" fmla="*/ 0 h 142"/>
                  <a:gd name="T4" fmla="*/ 8 w 60"/>
                  <a:gd name="T5" fmla="*/ 8 h 142"/>
                  <a:gd name="T6" fmla="*/ 0 w 60"/>
                  <a:gd name="T7" fmla="*/ 26 h 142"/>
                  <a:gd name="T8" fmla="*/ 0 w 60"/>
                  <a:gd name="T9" fmla="*/ 53 h 142"/>
                  <a:gd name="T10" fmla="*/ 8 w 60"/>
                  <a:gd name="T11" fmla="*/ 71 h 142"/>
                  <a:gd name="T12" fmla="*/ 15 w 60"/>
                  <a:gd name="T13" fmla="*/ 71 h 142"/>
                  <a:gd name="T14" fmla="*/ 30 w 60"/>
                  <a:gd name="T15" fmla="*/ 53 h 142"/>
                  <a:gd name="T16" fmla="*/ 30 w 60"/>
                  <a:gd name="T17" fmla="*/ 44 h 142"/>
                  <a:gd name="T18" fmla="*/ 15 w 60"/>
                  <a:gd name="T19" fmla="*/ 8 h 142"/>
                  <a:gd name="T20" fmla="*/ 8 w 60"/>
                  <a:gd name="T21" fmla="*/ 0 h 14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"/>
                  <a:gd name="T34" fmla="*/ 0 h 142"/>
                  <a:gd name="T35" fmla="*/ 60 w 60"/>
                  <a:gd name="T36" fmla="*/ 142 h 14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" h="142">
                    <a:moveTo>
                      <a:pt x="16" y="0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0" y="52"/>
                    </a:lnTo>
                    <a:lnTo>
                      <a:pt x="0" y="106"/>
                    </a:lnTo>
                    <a:lnTo>
                      <a:pt x="16" y="142"/>
                    </a:lnTo>
                    <a:lnTo>
                      <a:pt x="30" y="142"/>
                    </a:lnTo>
                    <a:lnTo>
                      <a:pt x="60" y="106"/>
                    </a:lnTo>
                    <a:lnTo>
                      <a:pt x="60" y="88"/>
                    </a:lnTo>
                    <a:lnTo>
                      <a:pt x="30" y="16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69696"/>
              </a:solidFill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001" name="Freeform 1453"/>
            <p:cNvSpPr>
              <a:spLocks/>
            </p:cNvSpPr>
            <p:nvPr/>
          </p:nvSpPr>
          <p:spPr bwMode="auto">
            <a:xfrm>
              <a:off x="4271" y="2332"/>
              <a:ext cx="114" cy="257"/>
            </a:xfrm>
            <a:custGeom>
              <a:avLst/>
              <a:gdLst>
                <a:gd name="T0" fmla="*/ 106 w 109"/>
                <a:gd name="T1" fmla="*/ 111 h 226"/>
                <a:gd name="T2" fmla="*/ 106 w 109"/>
                <a:gd name="T3" fmla="*/ 111 h 226"/>
                <a:gd name="T4" fmla="*/ 83 w 109"/>
                <a:gd name="T5" fmla="*/ 111 h 226"/>
                <a:gd name="T6" fmla="*/ 68 w 109"/>
                <a:gd name="T7" fmla="*/ 118 h 226"/>
                <a:gd name="T8" fmla="*/ 68 w 109"/>
                <a:gd name="T9" fmla="*/ 127 h 226"/>
                <a:gd name="T10" fmla="*/ 68 w 109"/>
                <a:gd name="T11" fmla="*/ 136 h 226"/>
                <a:gd name="T12" fmla="*/ 75 w 109"/>
                <a:gd name="T13" fmla="*/ 144 h 226"/>
                <a:gd name="T14" fmla="*/ 75 w 109"/>
                <a:gd name="T15" fmla="*/ 152 h 226"/>
                <a:gd name="T16" fmla="*/ 68 w 109"/>
                <a:gd name="T17" fmla="*/ 152 h 226"/>
                <a:gd name="T18" fmla="*/ 61 w 109"/>
                <a:gd name="T19" fmla="*/ 136 h 226"/>
                <a:gd name="T20" fmla="*/ 45 w 109"/>
                <a:gd name="T21" fmla="*/ 136 h 226"/>
                <a:gd name="T22" fmla="*/ 45 w 109"/>
                <a:gd name="T23" fmla="*/ 127 h 226"/>
                <a:gd name="T24" fmla="*/ 37 w 109"/>
                <a:gd name="T25" fmla="*/ 127 h 226"/>
                <a:gd name="T26" fmla="*/ 30 w 109"/>
                <a:gd name="T27" fmla="*/ 127 h 226"/>
                <a:gd name="T28" fmla="*/ 30 w 109"/>
                <a:gd name="T29" fmla="*/ 144 h 226"/>
                <a:gd name="T30" fmla="*/ 22 w 109"/>
                <a:gd name="T31" fmla="*/ 179 h 226"/>
                <a:gd name="T32" fmla="*/ 22 w 109"/>
                <a:gd name="T33" fmla="*/ 196 h 226"/>
                <a:gd name="T34" fmla="*/ 30 w 109"/>
                <a:gd name="T35" fmla="*/ 196 h 226"/>
                <a:gd name="T36" fmla="*/ 37 w 109"/>
                <a:gd name="T37" fmla="*/ 230 h 226"/>
                <a:gd name="T38" fmla="*/ 45 w 109"/>
                <a:gd name="T39" fmla="*/ 239 h 226"/>
                <a:gd name="T40" fmla="*/ 52 w 109"/>
                <a:gd name="T41" fmla="*/ 239 h 226"/>
                <a:gd name="T42" fmla="*/ 68 w 109"/>
                <a:gd name="T43" fmla="*/ 247 h 226"/>
                <a:gd name="T44" fmla="*/ 61 w 109"/>
                <a:gd name="T45" fmla="*/ 256 h 226"/>
                <a:gd name="T46" fmla="*/ 52 w 109"/>
                <a:gd name="T47" fmla="*/ 256 h 226"/>
                <a:gd name="T48" fmla="*/ 45 w 109"/>
                <a:gd name="T49" fmla="*/ 247 h 226"/>
                <a:gd name="T50" fmla="*/ 37 w 109"/>
                <a:gd name="T51" fmla="*/ 239 h 226"/>
                <a:gd name="T52" fmla="*/ 37 w 109"/>
                <a:gd name="T53" fmla="*/ 247 h 226"/>
                <a:gd name="T54" fmla="*/ 15 w 109"/>
                <a:gd name="T55" fmla="*/ 213 h 226"/>
                <a:gd name="T56" fmla="*/ 7 w 109"/>
                <a:gd name="T57" fmla="*/ 213 h 226"/>
                <a:gd name="T58" fmla="*/ 7 w 109"/>
                <a:gd name="T59" fmla="*/ 205 h 226"/>
                <a:gd name="T60" fmla="*/ 15 w 109"/>
                <a:gd name="T61" fmla="*/ 179 h 226"/>
                <a:gd name="T62" fmla="*/ 15 w 109"/>
                <a:gd name="T63" fmla="*/ 171 h 226"/>
                <a:gd name="T64" fmla="*/ 22 w 109"/>
                <a:gd name="T65" fmla="*/ 152 h 226"/>
                <a:gd name="T66" fmla="*/ 15 w 109"/>
                <a:gd name="T67" fmla="*/ 127 h 226"/>
                <a:gd name="T68" fmla="*/ 15 w 109"/>
                <a:gd name="T69" fmla="*/ 118 h 226"/>
                <a:gd name="T70" fmla="*/ 7 w 109"/>
                <a:gd name="T71" fmla="*/ 111 h 226"/>
                <a:gd name="T72" fmla="*/ 7 w 109"/>
                <a:gd name="T73" fmla="*/ 102 h 226"/>
                <a:gd name="T74" fmla="*/ 15 w 109"/>
                <a:gd name="T75" fmla="*/ 77 h 226"/>
                <a:gd name="T76" fmla="*/ 7 w 109"/>
                <a:gd name="T77" fmla="*/ 77 h 226"/>
                <a:gd name="T78" fmla="*/ 7 w 109"/>
                <a:gd name="T79" fmla="*/ 59 h 226"/>
                <a:gd name="T80" fmla="*/ 0 w 109"/>
                <a:gd name="T81" fmla="*/ 50 h 226"/>
                <a:gd name="T82" fmla="*/ 0 w 109"/>
                <a:gd name="T83" fmla="*/ 43 h 226"/>
                <a:gd name="T84" fmla="*/ 0 w 109"/>
                <a:gd name="T85" fmla="*/ 16 h 226"/>
                <a:gd name="T86" fmla="*/ 15 w 109"/>
                <a:gd name="T87" fmla="*/ 16 h 226"/>
                <a:gd name="T88" fmla="*/ 30 w 109"/>
                <a:gd name="T89" fmla="*/ 9 h 226"/>
                <a:gd name="T90" fmla="*/ 37 w 109"/>
                <a:gd name="T91" fmla="*/ 0 h 226"/>
                <a:gd name="T92" fmla="*/ 37 w 109"/>
                <a:gd name="T93" fmla="*/ 9 h 226"/>
                <a:gd name="T94" fmla="*/ 37 w 109"/>
                <a:gd name="T95" fmla="*/ 16 h 226"/>
                <a:gd name="T96" fmla="*/ 45 w 109"/>
                <a:gd name="T97" fmla="*/ 16 h 226"/>
                <a:gd name="T98" fmla="*/ 45 w 109"/>
                <a:gd name="T99" fmla="*/ 50 h 226"/>
                <a:gd name="T100" fmla="*/ 61 w 109"/>
                <a:gd name="T101" fmla="*/ 43 h 226"/>
                <a:gd name="T102" fmla="*/ 68 w 109"/>
                <a:gd name="T103" fmla="*/ 50 h 226"/>
                <a:gd name="T104" fmla="*/ 75 w 109"/>
                <a:gd name="T105" fmla="*/ 43 h 226"/>
                <a:gd name="T106" fmla="*/ 83 w 109"/>
                <a:gd name="T107" fmla="*/ 43 h 226"/>
                <a:gd name="T108" fmla="*/ 91 w 109"/>
                <a:gd name="T109" fmla="*/ 43 h 226"/>
                <a:gd name="T110" fmla="*/ 98 w 109"/>
                <a:gd name="T111" fmla="*/ 50 h 226"/>
                <a:gd name="T112" fmla="*/ 106 w 109"/>
                <a:gd name="T113" fmla="*/ 77 h 226"/>
                <a:gd name="T114" fmla="*/ 113 w 109"/>
                <a:gd name="T115" fmla="*/ 84 h 226"/>
                <a:gd name="T116" fmla="*/ 113 w 109"/>
                <a:gd name="T117" fmla="*/ 111 h 226"/>
                <a:gd name="T118" fmla="*/ 106 w 109"/>
                <a:gd name="T119" fmla="*/ 111 h 22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09"/>
                <a:gd name="T181" fmla="*/ 0 h 226"/>
                <a:gd name="T182" fmla="*/ 109 w 109"/>
                <a:gd name="T183" fmla="*/ 226 h 22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09" h="226">
                  <a:moveTo>
                    <a:pt x="101" y="98"/>
                  </a:moveTo>
                  <a:lnTo>
                    <a:pt x="101" y="98"/>
                  </a:lnTo>
                  <a:lnTo>
                    <a:pt x="79" y="98"/>
                  </a:lnTo>
                  <a:lnTo>
                    <a:pt x="65" y="104"/>
                  </a:lnTo>
                  <a:lnTo>
                    <a:pt x="65" y="112"/>
                  </a:lnTo>
                  <a:lnTo>
                    <a:pt x="65" y="120"/>
                  </a:lnTo>
                  <a:lnTo>
                    <a:pt x="72" y="127"/>
                  </a:lnTo>
                  <a:lnTo>
                    <a:pt x="72" y="134"/>
                  </a:lnTo>
                  <a:lnTo>
                    <a:pt x="65" y="134"/>
                  </a:lnTo>
                  <a:lnTo>
                    <a:pt x="58" y="120"/>
                  </a:lnTo>
                  <a:lnTo>
                    <a:pt x="43" y="120"/>
                  </a:lnTo>
                  <a:lnTo>
                    <a:pt x="43" y="112"/>
                  </a:lnTo>
                  <a:lnTo>
                    <a:pt x="35" y="112"/>
                  </a:lnTo>
                  <a:lnTo>
                    <a:pt x="29" y="112"/>
                  </a:lnTo>
                  <a:lnTo>
                    <a:pt x="29" y="127"/>
                  </a:lnTo>
                  <a:lnTo>
                    <a:pt x="21" y="157"/>
                  </a:lnTo>
                  <a:lnTo>
                    <a:pt x="21" y="172"/>
                  </a:lnTo>
                  <a:lnTo>
                    <a:pt x="29" y="172"/>
                  </a:lnTo>
                  <a:lnTo>
                    <a:pt x="35" y="202"/>
                  </a:lnTo>
                  <a:lnTo>
                    <a:pt x="43" y="210"/>
                  </a:lnTo>
                  <a:lnTo>
                    <a:pt x="50" y="210"/>
                  </a:lnTo>
                  <a:lnTo>
                    <a:pt x="65" y="217"/>
                  </a:lnTo>
                  <a:lnTo>
                    <a:pt x="58" y="225"/>
                  </a:lnTo>
                  <a:lnTo>
                    <a:pt x="50" y="225"/>
                  </a:lnTo>
                  <a:lnTo>
                    <a:pt x="43" y="217"/>
                  </a:lnTo>
                  <a:lnTo>
                    <a:pt x="35" y="210"/>
                  </a:lnTo>
                  <a:lnTo>
                    <a:pt x="35" y="217"/>
                  </a:lnTo>
                  <a:lnTo>
                    <a:pt x="14" y="187"/>
                  </a:lnTo>
                  <a:lnTo>
                    <a:pt x="7" y="187"/>
                  </a:lnTo>
                  <a:lnTo>
                    <a:pt x="7" y="180"/>
                  </a:lnTo>
                  <a:lnTo>
                    <a:pt x="14" y="157"/>
                  </a:lnTo>
                  <a:lnTo>
                    <a:pt x="14" y="150"/>
                  </a:lnTo>
                  <a:lnTo>
                    <a:pt x="21" y="134"/>
                  </a:lnTo>
                  <a:lnTo>
                    <a:pt x="14" y="112"/>
                  </a:lnTo>
                  <a:lnTo>
                    <a:pt x="14" y="104"/>
                  </a:lnTo>
                  <a:lnTo>
                    <a:pt x="7" y="98"/>
                  </a:lnTo>
                  <a:lnTo>
                    <a:pt x="7" y="90"/>
                  </a:lnTo>
                  <a:lnTo>
                    <a:pt x="14" y="68"/>
                  </a:lnTo>
                  <a:lnTo>
                    <a:pt x="7" y="68"/>
                  </a:lnTo>
                  <a:lnTo>
                    <a:pt x="7" y="52"/>
                  </a:lnTo>
                  <a:lnTo>
                    <a:pt x="0" y="44"/>
                  </a:lnTo>
                  <a:lnTo>
                    <a:pt x="0" y="38"/>
                  </a:lnTo>
                  <a:lnTo>
                    <a:pt x="0" y="14"/>
                  </a:lnTo>
                  <a:lnTo>
                    <a:pt x="14" y="14"/>
                  </a:lnTo>
                  <a:lnTo>
                    <a:pt x="29" y="8"/>
                  </a:lnTo>
                  <a:lnTo>
                    <a:pt x="35" y="0"/>
                  </a:lnTo>
                  <a:lnTo>
                    <a:pt x="35" y="8"/>
                  </a:lnTo>
                  <a:lnTo>
                    <a:pt x="35" y="14"/>
                  </a:lnTo>
                  <a:lnTo>
                    <a:pt x="43" y="14"/>
                  </a:lnTo>
                  <a:lnTo>
                    <a:pt x="43" y="44"/>
                  </a:lnTo>
                  <a:lnTo>
                    <a:pt x="58" y="38"/>
                  </a:lnTo>
                  <a:lnTo>
                    <a:pt x="65" y="44"/>
                  </a:lnTo>
                  <a:lnTo>
                    <a:pt x="72" y="38"/>
                  </a:lnTo>
                  <a:lnTo>
                    <a:pt x="79" y="38"/>
                  </a:lnTo>
                  <a:lnTo>
                    <a:pt x="87" y="38"/>
                  </a:lnTo>
                  <a:lnTo>
                    <a:pt x="94" y="44"/>
                  </a:lnTo>
                  <a:lnTo>
                    <a:pt x="101" y="68"/>
                  </a:lnTo>
                  <a:lnTo>
                    <a:pt x="108" y="74"/>
                  </a:lnTo>
                  <a:lnTo>
                    <a:pt x="108" y="98"/>
                  </a:lnTo>
                  <a:lnTo>
                    <a:pt x="101" y="9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02" name="Freeform 1454"/>
            <p:cNvSpPr>
              <a:spLocks/>
            </p:cNvSpPr>
            <p:nvPr/>
          </p:nvSpPr>
          <p:spPr bwMode="auto">
            <a:xfrm>
              <a:off x="4271" y="2332"/>
              <a:ext cx="90" cy="266"/>
            </a:xfrm>
            <a:custGeom>
              <a:avLst/>
              <a:gdLst>
                <a:gd name="T0" fmla="*/ 89 w 86"/>
                <a:gd name="T1" fmla="*/ 115 h 234"/>
                <a:gd name="T2" fmla="*/ 89 w 86"/>
                <a:gd name="T3" fmla="*/ 115 h 234"/>
                <a:gd name="T4" fmla="*/ 73 w 86"/>
                <a:gd name="T5" fmla="*/ 123 h 234"/>
                <a:gd name="T6" fmla="*/ 73 w 86"/>
                <a:gd name="T7" fmla="*/ 132 h 234"/>
                <a:gd name="T8" fmla="*/ 73 w 86"/>
                <a:gd name="T9" fmla="*/ 150 h 234"/>
                <a:gd name="T10" fmla="*/ 81 w 86"/>
                <a:gd name="T11" fmla="*/ 150 h 234"/>
                <a:gd name="T12" fmla="*/ 81 w 86"/>
                <a:gd name="T13" fmla="*/ 167 h 234"/>
                <a:gd name="T14" fmla="*/ 73 w 86"/>
                <a:gd name="T15" fmla="*/ 158 h 234"/>
                <a:gd name="T16" fmla="*/ 65 w 86"/>
                <a:gd name="T17" fmla="*/ 150 h 234"/>
                <a:gd name="T18" fmla="*/ 48 w 86"/>
                <a:gd name="T19" fmla="*/ 150 h 234"/>
                <a:gd name="T20" fmla="*/ 48 w 86"/>
                <a:gd name="T21" fmla="*/ 132 h 234"/>
                <a:gd name="T22" fmla="*/ 40 w 86"/>
                <a:gd name="T23" fmla="*/ 132 h 234"/>
                <a:gd name="T24" fmla="*/ 32 w 86"/>
                <a:gd name="T25" fmla="*/ 132 h 234"/>
                <a:gd name="T26" fmla="*/ 32 w 86"/>
                <a:gd name="T27" fmla="*/ 150 h 234"/>
                <a:gd name="T28" fmla="*/ 24 w 86"/>
                <a:gd name="T29" fmla="*/ 185 h 234"/>
                <a:gd name="T30" fmla="*/ 24 w 86"/>
                <a:gd name="T31" fmla="*/ 202 h 234"/>
                <a:gd name="T32" fmla="*/ 32 w 86"/>
                <a:gd name="T33" fmla="*/ 202 h 234"/>
                <a:gd name="T34" fmla="*/ 40 w 86"/>
                <a:gd name="T35" fmla="*/ 238 h 234"/>
                <a:gd name="T36" fmla="*/ 48 w 86"/>
                <a:gd name="T37" fmla="*/ 247 h 234"/>
                <a:gd name="T38" fmla="*/ 57 w 86"/>
                <a:gd name="T39" fmla="*/ 247 h 234"/>
                <a:gd name="T40" fmla="*/ 73 w 86"/>
                <a:gd name="T41" fmla="*/ 256 h 234"/>
                <a:gd name="T42" fmla="*/ 65 w 86"/>
                <a:gd name="T43" fmla="*/ 265 h 234"/>
                <a:gd name="T44" fmla="*/ 57 w 86"/>
                <a:gd name="T45" fmla="*/ 265 h 234"/>
                <a:gd name="T46" fmla="*/ 48 w 86"/>
                <a:gd name="T47" fmla="*/ 256 h 234"/>
                <a:gd name="T48" fmla="*/ 40 w 86"/>
                <a:gd name="T49" fmla="*/ 247 h 234"/>
                <a:gd name="T50" fmla="*/ 40 w 86"/>
                <a:gd name="T51" fmla="*/ 256 h 234"/>
                <a:gd name="T52" fmla="*/ 16 w 86"/>
                <a:gd name="T53" fmla="*/ 221 h 234"/>
                <a:gd name="T54" fmla="*/ 7 w 86"/>
                <a:gd name="T55" fmla="*/ 221 h 234"/>
                <a:gd name="T56" fmla="*/ 7 w 86"/>
                <a:gd name="T57" fmla="*/ 211 h 234"/>
                <a:gd name="T58" fmla="*/ 16 w 86"/>
                <a:gd name="T59" fmla="*/ 185 h 234"/>
                <a:gd name="T60" fmla="*/ 16 w 86"/>
                <a:gd name="T61" fmla="*/ 176 h 234"/>
                <a:gd name="T62" fmla="*/ 24 w 86"/>
                <a:gd name="T63" fmla="*/ 158 h 234"/>
                <a:gd name="T64" fmla="*/ 16 w 86"/>
                <a:gd name="T65" fmla="*/ 141 h 234"/>
                <a:gd name="T66" fmla="*/ 16 w 86"/>
                <a:gd name="T67" fmla="*/ 123 h 234"/>
                <a:gd name="T68" fmla="*/ 7 w 86"/>
                <a:gd name="T69" fmla="*/ 115 h 234"/>
                <a:gd name="T70" fmla="*/ 7 w 86"/>
                <a:gd name="T71" fmla="*/ 106 h 234"/>
                <a:gd name="T72" fmla="*/ 16 w 86"/>
                <a:gd name="T73" fmla="*/ 80 h 234"/>
                <a:gd name="T74" fmla="*/ 7 w 86"/>
                <a:gd name="T75" fmla="*/ 80 h 234"/>
                <a:gd name="T76" fmla="*/ 7 w 86"/>
                <a:gd name="T77" fmla="*/ 61 h 234"/>
                <a:gd name="T78" fmla="*/ 0 w 86"/>
                <a:gd name="T79" fmla="*/ 52 h 234"/>
                <a:gd name="T80" fmla="*/ 0 w 86"/>
                <a:gd name="T81" fmla="*/ 44 h 234"/>
                <a:gd name="T82" fmla="*/ 0 w 86"/>
                <a:gd name="T83" fmla="*/ 17 h 234"/>
                <a:gd name="T84" fmla="*/ 16 w 86"/>
                <a:gd name="T85" fmla="*/ 17 h 234"/>
                <a:gd name="T86" fmla="*/ 32 w 86"/>
                <a:gd name="T87" fmla="*/ 9 h 234"/>
                <a:gd name="T88" fmla="*/ 40 w 86"/>
                <a:gd name="T89" fmla="*/ 0 h 234"/>
                <a:gd name="T90" fmla="*/ 40 w 86"/>
                <a:gd name="T91" fmla="*/ 9 h 234"/>
                <a:gd name="T92" fmla="*/ 40 w 86"/>
                <a:gd name="T93" fmla="*/ 17 h 234"/>
                <a:gd name="T94" fmla="*/ 48 w 86"/>
                <a:gd name="T95" fmla="*/ 17 h 234"/>
                <a:gd name="T96" fmla="*/ 48 w 86"/>
                <a:gd name="T97" fmla="*/ 52 h 234"/>
                <a:gd name="T98" fmla="*/ 65 w 86"/>
                <a:gd name="T99" fmla="*/ 44 h 2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6"/>
                <a:gd name="T151" fmla="*/ 0 h 234"/>
                <a:gd name="T152" fmla="*/ 86 w 86"/>
                <a:gd name="T153" fmla="*/ 234 h 2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6" h="234">
                  <a:moveTo>
                    <a:pt x="85" y="101"/>
                  </a:moveTo>
                  <a:lnTo>
                    <a:pt x="85" y="101"/>
                  </a:lnTo>
                  <a:lnTo>
                    <a:pt x="70" y="108"/>
                  </a:lnTo>
                  <a:lnTo>
                    <a:pt x="70" y="116"/>
                  </a:lnTo>
                  <a:lnTo>
                    <a:pt x="70" y="132"/>
                  </a:lnTo>
                  <a:lnTo>
                    <a:pt x="77" y="132"/>
                  </a:lnTo>
                  <a:lnTo>
                    <a:pt x="77" y="147"/>
                  </a:lnTo>
                  <a:lnTo>
                    <a:pt x="70" y="139"/>
                  </a:lnTo>
                  <a:lnTo>
                    <a:pt x="62" y="132"/>
                  </a:lnTo>
                  <a:lnTo>
                    <a:pt x="46" y="132"/>
                  </a:lnTo>
                  <a:lnTo>
                    <a:pt x="46" y="116"/>
                  </a:lnTo>
                  <a:lnTo>
                    <a:pt x="38" y="116"/>
                  </a:lnTo>
                  <a:lnTo>
                    <a:pt x="31" y="116"/>
                  </a:lnTo>
                  <a:lnTo>
                    <a:pt x="31" y="132"/>
                  </a:lnTo>
                  <a:lnTo>
                    <a:pt x="23" y="163"/>
                  </a:lnTo>
                  <a:lnTo>
                    <a:pt x="23" y="178"/>
                  </a:lnTo>
                  <a:lnTo>
                    <a:pt x="31" y="178"/>
                  </a:lnTo>
                  <a:lnTo>
                    <a:pt x="38" y="209"/>
                  </a:lnTo>
                  <a:lnTo>
                    <a:pt x="46" y="217"/>
                  </a:lnTo>
                  <a:lnTo>
                    <a:pt x="54" y="217"/>
                  </a:lnTo>
                  <a:lnTo>
                    <a:pt x="70" y="225"/>
                  </a:lnTo>
                  <a:lnTo>
                    <a:pt x="62" y="233"/>
                  </a:lnTo>
                  <a:lnTo>
                    <a:pt x="54" y="233"/>
                  </a:lnTo>
                  <a:lnTo>
                    <a:pt x="46" y="225"/>
                  </a:lnTo>
                  <a:lnTo>
                    <a:pt x="38" y="217"/>
                  </a:lnTo>
                  <a:lnTo>
                    <a:pt x="38" y="225"/>
                  </a:lnTo>
                  <a:lnTo>
                    <a:pt x="15" y="194"/>
                  </a:lnTo>
                  <a:lnTo>
                    <a:pt x="7" y="194"/>
                  </a:lnTo>
                  <a:lnTo>
                    <a:pt x="7" y="186"/>
                  </a:lnTo>
                  <a:lnTo>
                    <a:pt x="15" y="163"/>
                  </a:lnTo>
                  <a:lnTo>
                    <a:pt x="15" y="155"/>
                  </a:lnTo>
                  <a:lnTo>
                    <a:pt x="23" y="139"/>
                  </a:lnTo>
                  <a:lnTo>
                    <a:pt x="15" y="124"/>
                  </a:lnTo>
                  <a:lnTo>
                    <a:pt x="15" y="108"/>
                  </a:lnTo>
                  <a:lnTo>
                    <a:pt x="7" y="101"/>
                  </a:lnTo>
                  <a:lnTo>
                    <a:pt x="7" y="93"/>
                  </a:lnTo>
                  <a:lnTo>
                    <a:pt x="15" y="70"/>
                  </a:lnTo>
                  <a:lnTo>
                    <a:pt x="7" y="70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31" y="8"/>
                  </a:lnTo>
                  <a:lnTo>
                    <a:pt x="38" y="0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6" y="15"/>
                  </a:lnTo>
                  <a:lnTo>
                    <a:pt x="46" y="46"/>
                  </a:lnTo>
                  <a:lnTo>
                    <a:pt x="62" y="39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3" name="Freeform 1455"/>
            <p:cNvSpPr>
              <a:spLocks/>
            </p:cNvSpPr>
            <p:nvPr/>
          </p:nvSpPr>
          <p:spPr bwMode="auto">
            <a:xfrm>
              <a:off x="4271" y="2332"/>
              <a:ext cx="122" cy="266"/>
            </a:xfrm>
            <a:custGeom>
              <a:avLst/>
              <a:gdLst>
                <a:gd name="T0" fmla="*/ 65 w 117"/>
                <a:gd name="T1" fmla="*/ 44 h 234"/>
                <a:gd name="T2" fmla="*/ 80 w 117"/>
                <a:gd name="T3" fmla="*/ 44 h 234"/>
                <a:gd name="T4" fmla="*/ 97 w 117"/>
                <a:gd name="T5" fmla="*/ 44 h 234"/>
                <a:gd name="T6" fmla="*/ 113 w 117"/>
                <a:gd name="T7" fmla="*/ 80 h 234"/>
                <a:gd name="T8" fmla="*/ 121 w 117"/>
                <a:gd name="T9" fmla="*/ 115 h 234"/>
                <a:gd name="T10" fmla="*/ 89 w 117"/>
                <a:gd name="T11" fmla="*/ 115 h 234"/>
                <a:gd name="T12" fmla="*/ 73 w 117"/>
                <a:gd name="T13" fmla="*/ 132 h 234"/>
                <a:gd name="T14" fmla="*/ 80 w 117"/>
                <a:gd name="T15" fmla="*/ 150 h 234"/>
                <a:gd name="T16" fmla="*/ 73 w 117"/>
                <a:gd name="T17" fmla="*/ 158 h 234"/>
                <a:gd name="T18" fmla="*/ 48 w 117"/>
                <a:gd name="T19" fmla="*/ 141 h 234"/>
                <a:gd name="T20" fmla="*/ 40 w 117"/>
                <a:gd name="T21" fmla="*/ 132 h 234"/>
                <a:gd name="T22" fmla="*/ 32 w 117"/>
                <a:gd name="T23" fmla="*/ 150 h 234"/>
                <a:gd name="T24" fmla="*/ 24 w 117"/>
                <a:gd name="T25" fmla="*/ 202 h 234"/>
                <a:gd name="T26" fmla="*/ 40 w 117"/>
                <a:gd name="T27" fmla="*/ 238 h 234"/>
                <a:gd name="T28" fmla="*/ 56 w 117"/>
                <a:gd name="T29" fmla="*/ 247 h 234"/>
                <a:gd name="T30" fmla="*/ 65 w 117"/>
                <a:gd name="T31" fmla="*/ 265 h 234"/>
                <a:gd name="T32" fmla="*/ 48 w 117"/>
                <a:gd name="T33" fmla="*/ 256 h 234"/>
                <a:gd name="T34" fmla="*/ 40 w 117"/>
                <a:gd name="T35" fmla="*/ 256 h 234"/>
                <a:gd name="T36" fmla="*/ 7 w 117"/>
                <a:gd name="T37" fmla="*/ 221 h 234"/>
                <a:gd name="T38" fmla="*/ 16 w 117"/>
                <a:gd name="T39" fmla="*/ 185 h 234"/>
                <a:gd name="T40" fmla="*/ 24 w 117"/>
                <a:gd name="T41" fmla="*/ 158 h 234"/>
                <a:gd name="T42" fmla="*/ 16 w 117"/>
                <a:gd name="T43" fmla="*/ 123 h 234"/>
                <a:gd name="T44" fmla="*/ 7 w 117"/>
                <a:gd name="T45" fmla="*/ 106 h 234"/>
                <a:gd name="T46" fmla="*/ 7 w 117"/>
                <a:gd name="T47" fmla="*/ 80 h 234"/>
                <a:gd name="T48" fmla="*/ 0 w 117"/>
                <a:gd name="T49" fmla="*/ 52 h 234"/>
                <a:gd name="T50" fmla="*/ 0 w 117"/>
                <a:gd name="T51" fmla="*/ 17 h 234"/>
                <a:gd name="T52" fmla="*/ 32 w 117"/>
                <a:gd name="T53" fmla="*/ 9 h 234"/>
                <a:gd name="T54" fmla="*/ 40 w 117"/>
                <a:gd name="T55" fmla="*/ 9 h 234"/>
                <a:gd name="T56" fmla="*/ 48 w 117"/>
                <a:gd name="T57" fmla="*/ 17 h 234"/>
                <a:gd name="T58" fmla="*/ 65 w 117"/>
                <a:gd name="T59" fmla="*/ 44 h 234"/>
                <a:gd name="T60" fmla="*/ 80 w 117"/>
                <a:gd name="T61" fmla="*/ 44 h 234"/>
                <a:gd name="T62" fmla="*/ 97 w 117"/>
                <a:gd name="T63" fmla="*/ 44 h 234"/>
                <a:gd name="T64" fmla="*/ 113 w 117"/>
                <a:gd name="T65" fmla="*/ 80 h 234"/>
                <a:gd name="T66" fmla="*/ 121 w 117"/>
                <a:gd name="T67" fmla="*/ 115 h 2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17"/>
                <a:gd name="T103" fmla="*/ 0 h 234"/>
                <a:gd name="T104" fmla="*/ 117 w 117"/>
                <a:gd name="T105" fmla="*/ 234 h 2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17" h="234">
                  <a:moveTo>
                    <a:pt x="62" y="39"/>
                  </a:moveTo>
                  <a:lnTo>
                    <a:pt x="62" y="39"/>
                  </a:lnTo>
                  <a:lnTo>
                    <a:pt x="70" y="46"/>
                  </a:lnTo>
                  <a:lnTo>
                    <a:pt x="77" y="39"/>
                  </a:lnTo>
                  <a:lnTo>
                    <a:pt x="85" y="39"/>
                  </a:lnTo>
                  <a:lnTo>
                    <a:pt x="93" y="39"/>
                  </a:lnTo>
                  <a:lnTo>
                    <a:pt x="101" y="46"/>
                  </a:lnTo>
                  <a:lnTo>
                    <a:pt x="108" y="70"/>
                  </a:lnTo>
                  <a:lnTo>
                    <a:pt x="116" y="77"/>
                  </a:lnTo>
                  <a:lnTo>
                    <a:pt x="116" y="101"/>
                  </a:lnTo>
                  <a:lnTo>
                    <a:pt x="108" y="101"/>
                  </a:lnTo>
                  <a:lnTo>
                    <a:pt x="85" y="101"/>
                  </a:lnTo>
                  <a:lnTo>
                    <a:pt x="70" y="108"/>
                  </a:lnTo>
                  <a:lnTo>
                    <a:pt x="70" y="116"/>
                  </a:lnTo>
                  <a:lnTo>
                    <a:pt x="70" y="124"/>
                  </a:lnTo>
                  <a:lnTo>
                    <a:pt x="77" y="132"/>
                  </a:lnTo>
                  <a:lnTo>
                    <a:pt x="77" y="139"/>
                  </a:lnTo>
                  <a:lnTo>
                    <a:pt x="70" y="139"/>
                  </a:lnTo>
                  <a:lnTo>
                    <a:pt x="62" y="124"/>
                  </a:lnTo>
                  <a:lnTo>
                    <a:pt x="46" y="124"/>
                  </a:lnTo>
                  <a:lnTo>
                    <a:pt x="46" y="116"/>
                  </a:lnTo>
                  <a:lnTo>
                    <a:pt x="38" y="116"/>
                  </a:lnTo>
                  <a:lnTo>
                    <a:pt x="31" y="116"/>
                  </a:lnTo>
                  <a:lnTo>
                    <a:pt x="31" y="132"/>
                  </a:lnTo>
                  <a:lnTo>
                    <a:pt x="23" y="163"/>
                  </a:lnTo>
                  <a:lnTo>
                    <a:pt x="23" y="178"/>
                  </a:lnTo>
                  <a:lnTo>
                    <a:pt x="31" y="178"/>
                  </a:lnTo>
                  <a:lnTo>
                    <a:pt x="38" y="209"/>
                  </a:lnTo>
                  <a:lnTo>
                    <a:pt x="46" y="217"/>
                  </a:lnTo>
                  <a:lnTo>
                    <a:pt x="54" y="217"/>
                  </a:lnTo>
                  <a:lnTo>
                    <a:pt x="70" y="225"/>
                  </a:lnTo>
                  <a:lnTo>
                    <a:pt x="62" y="233"/>
                  </a:lnTo>
                  <a:lnTo>
                    <a:pt x="54" y="233"/>
                  </a:lnTo>
                  <a:lnTo>
                    <a:pt x="46" y="225"/>
                  </a:lnTo>
                  <a:lnTo>
                    <a:pt x="38" y="217"/>
                  </a:lnTo>
                  <a:lnTo>
                    <a:pt x="38" y="225"/>
                  </a:lnTo>
                  <a:lnTo>
                    <a:pt x="15" y="194"/>
                  </a:lnTo>
                  <a:lnTo>
                    <a:pt x="7" y="194"/>
                  </a:lnTo>
                  <a:lnTo>
                    <a:pt x="7" y="186"/>
                  </a:lnTo>
                  <a:lnTo>
                    <a:pt x="15" y="163"/>
                  </a:lnTo>
                  <a:lnTo>
                    <a:pt x="15" y="155"/>
                  </a:lnTo>
                  <a:lnTo>
                    <a:pt x="23" y="139"/>
                  </a:lnTo>
                  <a:lnTo>
                    <a:pt x="15" y="116"/>
                  </a:lnTo>
                  <a:lnTo>
                    <a:pt x="15" y="108"/>
                  </a:lnTo>
                  <a:lnTo>
                    <a:pt x="7" y="101"/>
                  </a:lnTo>
                  <a:lnTo>
                    <a:pt x="7" y="93"/>
                  </a:lnTo>
                  <a:lnTo>
                    <a:pt x="15" y="70"/>
                  </a:lnTo>
                  <a:lnTo>
                    <a:pt x="7" y="70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0" y="15"/>
                  </a:lnTo>
                  <a:lnTo>
                    <a:pt x="15" y="15"/>
                  </a:lnTo>
                  <a:lnTo>
                    <a:pt x="31" y="8"/>
                  </a:lnTo>
                  <a:lnTo>
                    <a:pt x="38" y="0"/>
                  </a:lnTo>
                  <a:lnTo>
                    <a:pt x="38" y="8"/>
                  </a:lnTo>
                  <a:lnTo>
                    <a:pt x="38" y="15"/>
                  </a:lnTo>
                  <a:lnTo>
                    <a:pt x="46" y="15"/>
                  </a:lnTo>
                  <a:lnTo>
                    <a:pt x="46" y="46"/>
                  </a:lnTo>
                  <a:lnTo>
                    <a:pt x="62" y="39"/>
                  </a:lnTo>
                  <a:lnTo>
                    <a:pt x="70" y="46"/>
                  </a:lnTo>
                  <a:lnTo>
                    <a:pt x="77" y="39"/>
                  </a:lnTo>
                  <a:lnTo>
                    <a:pt x="85" y="39"/>
                  </a:lnTo>
                  <a:lnTo>
                    <a:pt x="93" y="39"/>
                  </a:lnTo>
                  <a:lnTo>
                    <a:pt x="101" y="46"/>
                  </a:lnTo>
                  <a:lnTo>
                    <a:pt x="108" y="70"/>
                  </a:lnTo>
                  <a:lnTo>
                    <a:pt x="116" y="77"/>
                  </a:lnTo>
                  <a:lnTo>
                    <a:pt x="116" y="101"/>
                  </a:lnTo>
                  <a:lnTo>
                    <a:pt x="108" y="10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4" name="Freeform 1456"/>
            <p:cNvSpPr>
              <a:spLocks/>
            </p:cNvSpPr>
            <p:nvPr/>
          </p:nvSpPr>
          <p:spPr bwMode="auto">
            <a:xfrm>
              <a:off x="4729" y="209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05" name="Freeform 1457"/>
            <p:cNvSpPr>
              <a:spLocks/>
            </p:cNvSpPr>
            <p:nvPr/>
          </p:nvSpPr>
          <p:spPr bwMode="auto">
            <a:xfrm>
              <a:off x="4729" y="2092"/>
              <a:ext cx="9" cy="9"/>
            </a:xfrm>
            <a:custGeom>
              <a:avLst/>
              <a:gdLst>
                <a:gd name="T0" fmla="*/ 0 w 9"/>
                <a:gd name="T1" fmla="*/ 0 h 8"/>
                <a:gd name="T2" fmla="*/ 0 w 9"/>
                <a:gd name="T3" fmla="*/ 0 h 8"/>
                <a:gd name="T4" fmla="*/ 0 w 9"/>
                <a:gd name="T5" fmla="*/ 8 h 8"/>
                <a:gd name="T6" fmla="*/ 8 w 9"/>
                <a:gd name="T7" fmla="*/ 0 h 8"/>
                <a:gd name="T8" fmla="*/ 0 w 9"/>
                <a:gd name="T9" fmla="*/ 0 h 8"/>
                <a:gd name="T10" fmla="*/ 8 w 9"/>
                <a:gd name="T11" fmla="*/ 0 h 8"/>
                <a:gd name="T12" fmla="*/ 0 w 9"/>
                <a:gd name="T13" fmla="*/ 0 h 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8"/>
                <a:gd name="T23" fmla="*/ 9 w 9"/>
                <a:gd name="T24" fmla="*/ 8 h 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8">
                  <a:moveTo>
                    <a:pt x="0" y="0"/>
                  </a:moveTo>
                  <a:lnTo>
                    <a:pt x="0" y="0"/>
                  </a:lnTo>
                  <a:lnTo>
                    <a:pt x="0" y="7"/>
                  </a:ln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6" name="Freeform 1458"/>
            <p:cNvSpPr>
              <a:spLocks/>
            </p:cNvSpPr>
            <p:nvPr/>
          </p:nvSpPr>
          <p:spPr bwMode="auto">
            <a:xfrm>
              <a:off x="4729" y="1977"/>
              <a:ext cx="50" cy="89"/>
            </a:xfrm>
            <a:custGeom>
              <a:avLst/>
              <a:gdLst>
                <a:gd name="T0" fmla="*/ 27 w 48"/>
                <a:gd name="T1" fmla="*/ 0 h 78"/>
                <a:gd name="T2" fmla="*/ 27 w 48"/>
                <a:gd name="T3" fmla="*/ 0 h 78"/>
                <a:gd name="T4" fmla="*/ 42 w 48"/>
                <a:gd name="T5" fmla="*/ 24 h 78"/>
                <a:gd name="T6" fmla="*/ 49 w 48"/>
                <a:gd name="T7" fmla="*/ 56 h 78"/>
                <a:gd name="T8" fmla="*/ 42 w 48"/>
                <a:gd name="T9" fmla="*/ 64 h 78"/>
                <a:gd name="T10" fmla="*/ 34 w 48"/>
                <a:gd name="T11" fmla="*/ 72 h 78"/>
                <a:gd name="T12" fmla="*/ 27 w 48"/>
                <a:gd name="T13" fmla="*/ 72 h 78"/>
                <a:gd name="T14" fmla="*/ 22 w 48"/>
                <a:gd name="T15" fmla="*/ 72 h 78"/>
                <a:gd name="T16" fmla="*/ 22 w 48"/>
                <a:gd name="T17" fmla="*/ 80 h 78"/>
                <a:gd name="T18" fmla="*/ 15 w 48"/>
                <a:gd name="T19" fmla="*/ 72 h 78"/>
                <a:gd name="T20" fmla="*/ 15 w 48"/>
                <a:gd name="T21" fmla="*/ 80 h 78"/>
                <a:gd name="T22" fmla="*/ 7 w 48"/>
                <a:gd name="T23" fmla="*/ 80 h 78"/>
                <a:gd name="T24" fmla="*/ 0 w 48"/>
                <a:gd name="T25" fmla="*/ 88 h 78"/>
                <a:gd name="T26" fmla="*/ 0 w 48"/>
                <a:gd name="T27" fmla="*/ 80 h 78"/>
                <a:gd name="T28" fmla="*/ 7 w 48"/>
                <a:gd name="T29" fmla="*/ 80 h 78"/>
                <a:gd name="T30" fmla="*/ 0 w 48"/>
                <a:gd name="T31" fmla="*/ 72 h 78"/>
                <a:gd name="T32" fmla="*/ 7 w 48"/>
                <a:gd name="T33" fmla="*/ 56 h 78"/>
                <a:gd name="T34" fmla="*/ 0 w 48"/>
                <a:gd name="T35" fmla="*/ 39 h 78"/>
                <a:gd name="T36" fmla="*/ 0 w 48"/>
                <a:gd name="T37" fmla="*/ 48 h 78"/>
                <a:gd name="T38" fmla="*/ 0 w 48"/>
                <a:gd name="T39" fmla="*/ 39 h 78"/>
                <a:gd name="T40" fmla="*/ 7 w 48"/>
                <a:gd name="T41" fmla="*/ 32 h 78"/>
                <a:gd name="T42" fmla="*/ 7 w 48"/>
                <a:gd name="T43" fmla="*/ 39 h 78"/>
                <a:gd name="T44" fmla="*/ 7 w 48"/>
                <a:gd name="T45" fmla="*/ 16 h 78"/>
                <a:gd name="T46" fmla="*/ 15 w 48"/>
                <a:gd name="T47" fmla="*/ 7 h 78"/>
                <a:gd name="T48" fmla="*/ 22 w 48"/>
                <a:gd name="T49" fmla="*/ 7 h 78"/>
                <a:gd name="T50" fmla="*/ 27 w 48"/>
                <a:gd name="T51" fmla="*/ 0 h 7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48"/>
                <a:gd name="T79" fmla="*/ 0 h 78"/>
                <a:gd name="T80" fmla="*/ 48 w 48"/>
                <a:gd name="T81" fmla="*/ 78 h 7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48" h="78">
                  <a:moveTo>
                    <a:pt x="26" y="0"/>
                  </a:moveTo>
                  <a:lnTo>
                    <a:pt x="26" y="0"/>
                  </a:lnTo>
                  <a:lnTo>
                    <a:pt x="40" y="21"/>
                  </a:lnTo>
                  <a:lnTo>
                    <a:pt x="47" y="49"/>
                  </a:lnTo>
                  <a:lnTo>
                    <a:pt x="40" y="56"/>
                  </a:lnTo>
                  <a:lnTo>
                    <a:pt x="33" y="63"/>
                  </a:lnTo>
                  <a:lnTo>
                    <a:pt x="26" y="63"/>
                  </a:lnTo>
                  <a:lnTo>
                    <a:pt x="21" y="63"/>
                  </a:lnTo>
                  <a:lnTo>
                    <a:pt x="21" y="70"/>
                  </a:lnTo>
                  <a:lnTo>
                    <a:pt x="14" y="63"/>
                  </a:lnTo>
                  <a:lnTo>
                    <a:pt x="14" y="70"/>
                  </a:lnTo>
                  <a:lnTo>
                    <a:pt x="7" y="70"/>
                  </a:lnTo>
                  <a:lnTo>
                    <a:pt x="0" y="77"/>
                  </a:lnTo>
                  <a:lnTo>
                    <a:pt x="0" y="70"/>
                  </a:lnTo>
                  <a:lnTo>
                    <a:pt x="7" y="70"/>
                  </a:lnTo>
                  <a:lnTo>
                    <a:pt x="0" y="63"/>
                  </a:lnTo>
                  <a:lnTo>
                    <a:pt x="7" y="49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7" y="28"/>
                  </a:lnTo>
                  <a:lnTo>
                    <a:pt x="7" y="34"/>
                  </a:lnTo>
                  <a:lnTo>
                    <a:pt x="7" y="14"/>
                  </a:lnTo>
                  <a:lnTo>
                    <a:pt x="14" y="6"/>
                  </a:lnTo>
                  <a:lnTo>
                    <a:pt x="21" y="6"/>
                  </a:lnTo>
                  <a:lnTo>
                    <a:pt x="26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07" name="Freeform 1459"/>
            <p:cNvSpPr>
              <a:spLocks/>
            </p:cNvSpPr>
            <p:nvPr/>
          </p:nvSpPr>
          <p:spPr bwMode="auto">
            <a:xfrm>
              <a:off x="4729" y="1985"/>
              <a:ext cx="58" cy="90"/>
            </a:xfrm>
            <a:custGeom>
              <a:avLst/>
              <a:gdLst>
                <a:gd name="T0" fmla="*/ 49 w 56"/>
                <a:gd name="T1" fmla="*/ 18 h 79"/>
                <a:gd name="T2" fmla="*/ 49 w 56"/>
                <a:gd name="T3" fmla="*/ 18 h 79"/>
                <a:gd name="T4" fmla="*/ 57 w 56"/>
                <a:gd name="T5" fmla="*/ 54 h 79"/>
                <a:gd name="T6" fmla="*/ 49 w 56"/>
                <a:gd name="T7" fmla="*/ 63 h 79"/>
                <a:gd name="T8" fmla="*/ 40 w 56"/>
                <a:gd name="T9" fmla="*/ 71 h 79"/>
                <a:gd name="T10" fmla="*/ 32 w 56"/>
                <a:gd name="T11" fmla="*/ 80 h 79"/>
                <a:gd name="T12" fmla="*/ 25 w 56"/>
                <a:gd name="T13" fmla="*/ 71 h 79"/>
                <a:gd name="T14" fmla="*/ 25 w 56"/>
                <a:gd name="T15" fmla="*/ 80 h 79"/>
                <a:gd name="T16" fmla="*/ 17 w 56"/>
                <a:gd name="T17" fmla="*/ 80 h 79"/>
                <a:gd name="T18" fmla="*/ 8 w 56"/>
                <a:gd name="T19" fmla="*/ 80 h 79"/>
                <a:gd name="T20" fmla="*/ 0 w 56"/>
                <a:gd name="T21" fmla="*/ 89 h 79"/>
                <a:gd name="T22" fmla="*/ 0 w 56"/>
                <a:gd name="T23" fmla="*/ 80 h 79"/>
                <a:gd name="T24" fmla="*/ 8 w 56"/>
                <a:gd name="T25" fmla="*/ 80 h 79"/>
                <a:gd name="T26" fmla="*/ 0 w 56"/>
                <a:gd name="T27" fmla="*/ 71 h 79"/>
                <a:gd name="T28" fmla="*/ 8 w 56"/>
                <a:gd name="T29" fmla="*/ 54 h 79"/>
                <a:gd name="T30" fmla="*/ 0 w 56"/>
                <a:gd name="T31" fmla="*/ 35 h 79"/>
                <a:gd name="T32" fmla="*/ 0 w 56"/>
                <a:gd name="T33" fmla="*/ 44 h 79"/>
                <a:gd name="T34" fmla="*/ 0 w 56"/>
                <a:gd name="T35" fmla="*/ 35 h 79"/>
                <a:gd name="T36" fmla="*/ 8 w 56"/>
                <a:gd name="T37" fmla="*/ 27 h 79"/>
                <a:gd name="T38" fmla="*/ 8 w 56"/>
                <a:gd name="T39" fmla="*/ 35 h 79"/>
                <a:gd name="T40" fmla="*/ 8 w 56"/>
                <a:gd name="T41" fmla="*/ 18 h 79"/>
                <a:gd name="T42" fmla="*/ 17 w 56"/>
                <a:gd name="T43" fmla="*/ 0 h 79"/>
                <a:gd name="T44" fmla="*/ 25 w 56"/>
                <a:gd name="T45" fmla="*/ 0 h 79"/>
                <a:gd name="T46" fmla="*/ 32 w 56"/>
                <a:gd name="T47" fmla="*/ 0 h 7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56"/>
                <a:gd name="T73" fmla="*/ 0 h 79"/>
                <a:gd name="T74" fmla="*/ 56 w 56"/>
                <a:gd name="T75" fmla="*/ 79 h 7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56" h="79">
                  <a:moveTo>
                    <a:pt x="47" y="16"/>
                  </a:moveTo>
                  <a:lnTo>
                    <a:pt x="47" y="16"/>
                  </a:lnTo>
                  <a:lnTo>
                    <a:pt x="55" y="47"/>
                  </a:lnTo>
                  <a:lnTo>
                    <a:pt x="47" y="55"/>
                  </a:lnTo>
                  <a:lnTo>
                    <a:pt x="39" y="62"/>
                  </a:lnTo>
                  <a:lnTo>
                    <a:pt x="31" y="70"/>
                  </a:lnTo>
                  <a:lnTo>
                    <a:pt x="24" y="62"/>
                  </a:lnTo>
                  <a:lnTo>
                    <a:pt x="24" y="70"/>
                  </a:lnTo>
                  <a:lnTo>
                    <a:pt x="16" y="70"/>
                  </a:lnTo>
                  <a:lnTo>
                    <a:pt x="8" y="70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8" y="70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31"/>
                  </a:lnTo>
                  <a:lnTo>
                    <a:pt x="8" y="24"/>
                  </a:lnTo>
                  <a:lnTo>
                    <a:pt x="8" y="31"/>
                  </a:lnTo>
                  <a:lnTo>
                    <a:pt x="8" y="1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8" name="Freeform 1460"/>
            <p:cNvSpPr>
              <a:spLocks/>
            </p:cNvSpPr>
            <p:nvPr/>
          </p:nvSpPr>
          <p:spPr bwMode="auto">
            <a:xfrm>
              <a:off x="4729" y="1977"/>
              <a:ext cx="58" cy="98"/>
            </a:xfrm>
            <a:custGeom>
              <a:avLst/>
              <a:gdLst>
                <a:gd name="T0" fmla="*/ 32 w 56"/>
                <a:gd name="T1" fmla="*/ 0 h 86"/>
                <a:gd name="T2" fmla="*/ 32 w 56"/>
                <a:gd name="T3" fmla="*/ 0 h 86"/>
                <a:gd name="T4" fmla="*/ 49 w 56"/>
                <a:gd name="T5" fmla="*/ 26 h 86"/>
                <a:gd name="T6" fmla="*/ 57 w 56"/>
                <a:gd name="T7" fmla="*/ 62 h 86"/>
                <a:gd name="T8" fmla="*/ 49 w 56"/>
                <a:gd name="T9" fmla="*/ 71 h 86"/>
                <a:gd name="T10" fmla="*/ 40 w 56"/>
                <a:gd name="T11" fmla="*/ 79 h 86"/>
                <a:gd name="T12" fmla="*/ 32 w 56"/>
                <a:gd name="T13" fmla="*/ 79 h 86"/>
                <a:gd name="T14" fmla="*/ 25 w 56"/>
                <a:gd name="T15" fmla="*/ 79 h 86"/>
                <a:gd name="T16" fmla="*/ 25 w 56"/>
                <a:gd name="T17" fmla="*/ 88 h 86"/>
                <a:gd name="T18" fmla="*/ 17 w 56"/>
                <a:gd name="T19" fmla="*/ 79 h 86"/>
                <a:gd name="T20" fmla="*/ 17 w 56"/>
                <a:gd name="T21" fmla="*/ 88 h 86"/>
                <a:gd name="T22" fmla="*/ 8 w 56"/>
                <a:gd name="T23" fmla="*/ 88 h 86"/>
                <a:gd name="T24" fmla="*/ 0 w 56"/>
                <a:gd name="T25" fmla="*/ 97 h 86"/>
                <a:gd name="T26" fmla="*/ 0 w 56"/>
                <a:gd name="T27" fmla="*/ 88 h 86"/>
                <a:gd name="T28" fmla="*/ 8 w 56"/>
                <a:gd name="T29" fmla="*/ 88 h 86"/>
                <a:gd name="T30" fmla="*/ 0 w 56"/>
                <a:gd name="T31" fmla="*/ 79 h 86"/>
                <a:gd name="T32" fmla="*/ 8 w 56"/>
                <a:gd name="T33" fmla="*/ 62 h 86"/>
                <a:gd name="T34" fmla="*/ 0 w 56"/>
                <a:gd name="T35" fmla="*/ 43 h 86"/>
                <a:gd name="T36" fmla="*/ 0 w 56"/>
                <a:gd name="T37" fmla="*/ 52 h 86"/>
                <a:gd name="T38" fmla="*/ 0 w 56"/>
                <a:gd name="T39" fmla="*/ 43 h 86"/>
                <a:gd name="T40" fmla="*/ 8 w 56"/>
                <a:gd name="T41" fmla="*/ 35 h 86"/>
                <a:gd name="T42" fmla="*/ 8 w 56"/>
                <a:gd name="T43" fmla="*/ 43 h 86"/>
                <a:gd name="T44" fmla="*/ 8 w 56"/>
                <a:gd name="T45" fmla="*/ 17 h 86"/>
                <a:gd name="T46" fmla="*/ 17 w 56"/>
                <a:gd name="T47" fmla="*/ 8 h 86"/>
                <a:gd name="T48" fmla="*/ 25 w 56"/>
                <a:gd name="T49" fmla="*/ 8 h 86"/>
                <a:gd name="T50" fmla="*/ 32 w 56"/>
                <a:gd name="T51" fmla="*/ 0 h 8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6"/>
                <a:gd name="T79" fmla="*/ 0 h 86"/>
                <a:gd name="T80" fmla="*/ 56 w 56"/>
                <a:gd name="T81" fmla="*/ 86 h 8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6" h="86">
                  <a:moveTo>
                    <a:pt x="31" y="0"/>
                  </a:moveTo>
                  <a:lnTo>
                    <a:pt x="31" y="0"/>
                  </a:lnTo>
                  <a:lnTo>
                    <a:pt x="47" y="23"/>
                  </a:lnTo>
                  <a:lnTo>
                    <a:pt x="55" y="54"/>
                  </a:lnTo>
                  <a:lnTo>
                    <a:pt x="47" y="62"/>
                  </a:lnTo>
                  <a:lnTo>
                    <a:pt x="39" y="69"/>
                  </a:lnTo>
                  <a:lnTo>
                    <a:pt x="31" y="69"/>
                  </a:lnTo>
                  <a:lnTo>
                    <a:pt x="24" y="69"/>
                  </a:lnTo>
                  <a:lnTo>
                    <a:pt x="24" y="77"/>
                  </a:lnTo>
                  <a:lnTo>
                    <a:pt x="16" y="69"/>
                  </a:lnTo>
                  <a:lnTo>
                    <a:pt x="16" y="77"/>
                  </a:lnTo>
                  <a:lnTo>
                    <a:pt x="8" y="77"/>
                  </a:lnTo>
                  <a:lnTo>
                    <a:pt x="0" y="85"/>
                  </a:lnTo>
                  <a:lnTo>
                    <a:pt x="0" y="77"/>
                  </a:lnTo>
                  <a:lnTo>
                    <a:pt x="8" y="77"/>
                  </a:lnTo>
                  <a:lnTo>
                    <a:pt x="0" y="69"/>
                  </a:lnTo>
                  <a:lnTo>
                    <a:pt x="8" y="54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0" y="38"/>
                  </a:lnTo>
                  <a:lnTo>
                    <a:pt x="8" y="31"/>
                  </a:lnTo>
                  <a:lnTo>
                    <a:pt x="8" y="38"/>
                  </a:lnTo>
                  <a:lnTo>
                    <a:pt x="8" y="15"/>
                  </a:lnTo>
                  <a:lnTo>
                    <a:pt x="16" y="7"/>
                  </a:lnTo>
                  <a:lnTo>
                    <a:pt x="24" y="7"/>
                  </a:lnTo>
                  <a:lnTo>
                    <a:pt x="31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09" name="Freeform 1461"/>
            <p:cNvSpPr>
              <a:spLocks/>
            </p:cNvSpPr>
            <p:nvPr/>
          </p:nvSpPr>
          <p:spPr bwMode="auto">
            <a:xfrm>
              <a:off x="4942" y="1812"/>
              <a:ext cx="98" cy="98"/>
            </a:xfrm>
            <a:custGeom>
              <a:avLst/>
              <a:gdLst>
                <a:gd name="T0" fmla="*/ 89 w 94"/>
                <a:gd name="T1" fmla="*/ 35 h 86"/>
                <a:gd name="T2" fmla="*/ 89 w 94"/>
                <a:gd name="T3" fmla="*/ 35 h 86"/>
                <a:gd name="T4" fmla="*/ 80 w 94"/>
                <a:gd name="T5" fmla="*/ 44 h 86"/>
                <a:gd name="T6" fmla="*/ 89 w 94"/>
                <a:gd name="T7" fmla="*/ 54 h 86"/>
                <a:gd name="T8" fmla="*/ 97 w 94"/>
                <a:gd name="T9" fmla="*/ 54 h 86"/>
                <a:gd name="T10" fmla="*/ 89 w 94"/>
                <a:gd name="T11" fmla="*/ 54 h 86"/>
                <a:gd name="T12" fmla="*/ 65 w 94"/>
                <a:gd name="T13" fmla="*/ 62 h 86"/>
                <a:gd name="T14" fmla="*/ 56 w 94"/>
                <a:gd name="T15" fmla="*/ 89 h 86"/>
                <a:gd name="T16" fmla="*/ 32 w 94"/>
                <a:gd name="T17" fmla="*/ 71 h 86"/>
                <a:gd name="T18" fmla="*/ 24 w 94"/>
                <a:gd name="T19" fmla="*/ 80 h 86"/>
                <a:gd name="T20" fmla="*/ 8 w 94"/>
                <a:gd name="T21" fmla="*/ 71 h 86"/>
                <a:gd name="T22" fmla="*/ 8 w 94"/>
                <a:gd name="T23" fmla="*/ 80 h 86"/>
                <a:gd name="T24" fmla="*/ 16 w 94"/>
                <a:gd name="T25" fmla="*/ 89 h 86"/>
                <a:gd name="T26" fmla="*/ 0 w 94"/>
                <a:gd name="T27" fmla="*/ 97 h 86"/>
                <a:gd name="T28" fmla="*/ 0 w 94"/>
                <a:gd name="T29" fmla="*/ 89 h 86"/>
                <a:gd name="T30" fmla="*/ 0 w 94"/>
                <a:gd name="T31" fmla="*/ 80 h 86"/>
                <a:gd name="T32" fmla="*/ 0 w 94"/>
                <a:gd name="T33" fmla="*/ 71 h 86"/>
                <a:gd name="T34" fmla="*/ 8 w 94"/>
                <a:gd name="T35" fmla="*/ 62 h 86"/>
                <a:gd name="T36" fmla="*/ 8 w 94"/>
                <a:gd name="T37" fmla="*/ 54 h 86"/>
                <a:gd name="T38" fmla="*/ 24 w 94"/>
                <a:gd name="T39" fmla="*/ 54 h 86"/>
                <a:gd name="T40" fmla="*/ 24 w 94"/>
                <a:gd name="T41" fmla="*/ 44 h 86"/>
                <a:gd name="T42" fmla="*/ 24 w 94"/>
                <a:gd name="T43" fmla="*/ 35 h 86"/>
                <a:gd name="T44" fmla="*/ 32 w 94"/>
                <a:gd name="T45" fmla="*/ 17 h 86"/>
                <a:gd name="T46" fmla="*/ 24 w 94"/>
                <a:gd name="T47" fmla="*/ 9 h 86"/>
                <a:gd name="T48" fmla="*/ 32 w 94"/>
                <a:gd name="T49" fmla="*/ 0 h 86"/>
                <a:gd name="T50" fmla="*/ 56 w 94"/>
                <a:gd name="T51" fmla="*/ 26 h 86"/>
                <a:gd name="T52" fmla="*/ 73 w 94"/>
                <a:gd name="T53" fmla="*/ 35 h 86"/>
                <a:gd name="T54" fmla="*/ 80 w 94"/>
                <a:gd name="T55" fmla="*/ 35 h 86"/>
                <a:gd name="T56" fmla="*/ 89 w 94"/>
                <a:gd name="T57" fmla="*/ 26 h 86"/>
                <a:gd name="T58" fmla="*/ 80 w 94"/>
                <a:gd name="T59" fmla="*/ 44 h 86"/>
                <a:gd name="T60" fmla="*/ 89 w 94"/>
                <a:gd name="T61" fmla="*/ 54 h 86"/>
                <a:gd name="T62" fmla="*/ 97 w 94"/>
                <a:gd name="T63" fmla="*/ 54 h 86"/>
                <a:gd name="T64" fmla="*/ 89 w 94"/>
                <a:gd name="T65" fmla="*/ 54 h 86"/>
                <a:gd name="T66" fmla="*/ 65 w 94"/>
                <a:gd name="T67" fmla="*/ 62 h 86"/>
                <a:gd name="T68" fmla="*/ 56 w 94"/>
                <a:gd name="T69" fmla="*/ 89 h 86"/>
                <a:gd name="T70" fmla="*/ 32 w 94"/>
                <a:gd name="T71" fmla="*/ 71 h 86"/>
                <a:gd name="T72" fmla="*/ 24 w 94"/>
                <a:gd name="T73" fmla="*/ 71 h 86"/>
                <a:gd name="T74" fmla="*/ 8 w 94"/>
                <a:gd name="T75" fmla="*/ 71 h 86"/>
                <a:gd name="T76" fmla="*/ 8 w 94"/>
                <a:gd name="T77" fmla="*/ 80 h 86"/>
                <a:gd name="T78" fmla="*/ 16 w 94"/>
                <a:gd name="T79" fmla="*/ 89 h 86"/>
                <a:gd name="T80" fmla="*/ 0 w 94"/>
                <a:gd name="T81" fmla="*/ 97 h 86"/>
                <a:gd name="T82" fmla="*/ 0 w 94"/>
                <a:gd name="T83" fmla="*/ 80 h 86"/>
                <a:gd name="T84" fmla="*/ 0 w 94"/>
                <a:gd name="T85" fmla="*/ 71 h 86"/>
                <a:gd name="T86" fmla="*/ 8 w 94"/>
                <a:gd name="T87" fmla="*/ 62 h 86"/>
                <a:gd name="T88" fmla="*/ 8 w 94"/>
                <a:gd name="T89" fmla="*/ 54 h 86"/>
                <a:gd name="T90" fmla="*/ 24 w 94"/>
                <a:gd name="T91" fmla="*/ 54 h 86"/>
                <a:gd name="T92" fmla="*/ 24 w 94"/>
                <a:gd name="T93" fmla="*/ 44 h 86"/>
                <a:gd name="T94" fmla="*/ 24 w 94"/>
                <a:gd name="T95" fmla="*/ 35 h 86"/>
                <a:gd name="T96" fmla="*/ 32 w 94"/>
                <a:gd name="T97" fmla="*/ 17 h 86"/>
                <a:gd name="T98" fmla="*/ 24 w 94"/>
                <a:gd name="T99" fmla="*/ 9 h 86"/>
                <a:gd name="T100" fmla="*/ 32 w 94"/>
                <a:gd name="T101" fmla="*/ 0 h 86"/>
                <a:gd name="T102" fmla="*/ 56 w 94"/>
                <a:gd name="T103" fmla="*/ 26 h 86"/>
                <a:gd name="T104" fmla="*/ 73 w 94"/>
                <a:gd name="T105" fmla="*/ 35 h 86"/>
                <a:gd name="T106" fmla="*/ 80 w 94"/>
                <a:gd name="T107" fmla="*/ 35 h 8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4"/>
                <a:gd name="T163" fmla="*/ 0 h 86"/>
                <a:gd name="T164" fmla="*/ 94 w 94"/>
                <a:gd name="T165" fmla="*/ 86 h 8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4" h="86">
                  <a:moveTo>
                    <a:pt x="85" y="31"/>
                  </a:moveTo>
                  <a:lnTo>
                    <a:pt x="85" y="31"/>
                  </a:lnTo>
                  <a:lnTo>
                    <a:pt x="77" y="39"/>
                  </a:lnTo>
                  <a:lnTo>
                    <a:pt x="85" y="47"/>
                  </a:lnTo>
                  <a:lnTo>
                    <a:pt x="93" y="47"/>
                  </a:lnTo>
                  <a:lnTo>
                    <a:pt x="85" y="47"/>
                  </a:lnTo>
                  <a:lnTo>
                    <a:pt x="62" y="54"/>
                  </a:lnTo>
                  <a:lnTo>
                    <a:pt x="54" y="78"/>
                  </a:lnTo>
                  <a:lnTo>
                    <a:pt x="31" y="62"/>
                  </a:lnTo>
                  <a:lnTo>
                    <a:pt x="23" y="70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15" y="78"/>
                  </a:lnTo>
                  <a:lnTo>
                    <a:pt x="0" y="85"/>
                  </a:lnTo>
                  <a:lnTo>
                    <a:pt x="0" y="78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8" y="54"/>
                  </a:lnTo>
                  <a:lnTo>
                    <a:pt x="8" y="47"/>
                  </a:lnTo>
                  <a:lnTo>
                    <a:pt x="23" y="47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31" y="15"/>
                  </a:lnTo>
                  <a:lnTo>
                    <a:pt x="23" y="8"/>
                  </a:lnTo>
                  <a:lnTo>
                    <a:pt x="31" y="0"/>
                  </a:lnTo>
                  <a:lnTo>
                    <a:pt x="54" y="23"/>
                  </a:lnTo>
                  <a:lnTo>
                    <a:pt x="70" y="31"/>
                  </a:lnTo>
                  <a:lnTo>
                    <a:pt x="77" y="31"/>
                  </a:lnTo>
                  <a:lnTo>
                    <a:pt x="85" y="23"/>
                  </a:lnTo>
                  <a:lnTo>
                    <a:pt x="77" y="39"/>
                  </a:lnTo>
                  <a:lnTo>
                    <a:pt x="85" y="47"/>
                  </a:lnTo>
                  <a:lnTo>
                    <a:pt x="93" y="47"/>
                  </a:lnTo>
                  <a:lnTo>
                    <a:pt x="85" y="47"/>
                  </a:lnTo>
                  <a:lnTo>
                    <a:pt x="62" y="54"/>
                  </a:lnTo>
                  <a:lnTo>
                    <a:pt x="54" y="78"/>
                  </a:lnTo>
                  <a:lnTo>
                    <a:pt x="31" y="62"/>
                  </a:lnTo>
                  <a:lnTo>
                    <a:pt x="23" y="62"/>
                  </a:lnTo>
                  <a:lnTo>
                    <a:pt x="8" y="62"/>
                  </a:lnTo>
                  <a:lnTo>
                    <a:pt x="8" y="70"/>
                  </a:lnTo>
                  <a:lnTo>
                    <a:pt x="15" y="78"/>
                  </a:lnTo>
                  <a:lnTo>
                    <a:pt x="0" y="8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8" y="54"/>
                  </a:lnTo>
                  <a:lnTo>
                    <a:pt x="8" y="47"/>
                  </a:lnTo>
                  <a:lnTo>
                    <a:pt x="23" y="47"/>
                  </a:lnTo>
                  <a:lnTo>
                    <a:pt x="23" y="39"/>
                  </a:lnTo>
                  <a:lnTo>
                    <a:pt x="23" y="31"/>
                  </a:lnTo>
                  <a:lnTo>
                    <a:pt x="31" y="15"/>
                  </a:lnTo>
                  <a:lnTo>
                    <a:pt x="23" y="8"/>
                  </a:lnTo>
                  <a:lnTo>
                    <a:pt x="31" y="0"/>
                  </a:lnTo>
                  <a:lnTo>
                    <a:pt x="54" y="23"/>
                  </a:lnTo>
                  <a:lnTo>
                    <a:pt x="70" y="31"/>
                  </a:lnTo>
                  <a:lnTo>
                    <a:pt x="77" y="31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10" name="Freeform 1462"/>
            <p:cNvSpPr>
              <a:spLocks/>
            </p:cNvSpPr>
            <p:nvPr/>
          </p:nvSpPr>
          <p:spPr bwMode="auto">
            <a:xfrm>
              <a:off x="4773" y="218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1"/>
                <a:gd name="T17" fmla="*/ 1 w 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1" name="Freeform 1463"/>
            <p:cNvSpPr>
              <a:spLocks/>
            </p:cNvSpPr>
            <p:nvPr/>
          </p:nvSpPr>
          <p:spPr bwMode="auto">
            <a:xfrm>
              <a:off x="4773" y="2182"/>
              <a:ext cx="9" cy="11"/>
            </a:xfrm>
            <a:custGeom>
              <a:avLst/>
              <a:gdLst>
                <a:gd name="T0" fmla="*/ 8 w 9"/>
                <a:gd name="T1" fmla="*/ 0 h 9"/>
                <a:gd name="T2" fmla="*/ 8 w 9"/>
                <a:gd name="T3" fmla="*/ 0 h 9"/>
                <a:gd name="T4" fmla="*/ 0 w 9"/>
                <a:gd name="T5" fmla="*/ 10 h 9"/>
                <a:gd name="T6" fmla="*/ 0 w 9"/>
                <a:gd name="T7" fmla="*/ 0 h 9"/>
                <a:gd name="T8" fmla="*/ 8 w 9"/>
                <a:gd name="T9" fmla="*/ 0 h 9"/>
                <a:gd name="T10" fmla="*/ 0 w 9"/>
                <a:gd name="T11" fmla="*/ 10 h 9"/>
                <a:gd name="T12" fmla="*/ 0 w 9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9"/>
                <a:gd name="T23" fmla="*/ 9 w 9"/>
                <a:gd name="T24" fmla="*/ 9 h 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9">
                  <a:moveTo>
                    <a:pt x="8" y="0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12" name="Freeform 1464"/>
            <p:cNvSpPr>
              <a:spLocks/>
            </p:cNvSpPr>
            <p:nvPr/>
          </p:nvSpPr>
          <p:spPr bwMode="auto">
            <a:xfrm>
              <a:off x="4748" y="2218"/>
              <a:ext cx="2" cy="1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0 h 1"/>
                <a:gd name="T4" fmla="*/ 0 w 2"/>
                <a:gd name="T5" fmla="*/ 0 h 1"/>
                <a:gd name="T6" fmla="*/ 1 w 2"/>
                <a:gd name="T7" fmla="*/ 0 h 1"/>
                <a:gd name="T8" fmla="*/ 1 w 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"/>
                <a:gd name="T16" fmla="*/ 0 h 1"/>
                <a:gd name="T17" fmla="*/ 2 w 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3" name="Freeform 1465"/>
            <p:cNvSpPr>
              <a:spLocks/>
            </p:cNvSpPr>
            <p:nvPr/>
          </p:nvSpPr>
          <p:spPr bwMode="auto">
            <a:xfrm>
              <a:off x="4749" y="2218"/>
              <a:ext cx="8" cy="10"/>
            </a:xfrm>
            <a:custGeom>
              <a:avLst/>
              <a:gdLst>
                <a:gd name="T0" fmla="*/ 7 w 8"/>
                <a:gd name="T1" fmla="*/ 0 h 9"/>
                <a:gd name="T2" fmla="*/ 7 w 8"/>
                <a:gd name="T3" fmla="*/ 0 h 9"/>
                <a:gd name="T4" fmla="*/ 0 w 8"/>
                <a:gd name="T5" fmla="*/ 9 h 9"/>
                <a:gd name="T6" fmla="*/ 0 60000 65536"/>
                <a:gd name="T7" fmla="*/ 0 60000 65536"/>
                <a:gd name="T8" fmla="*/ 0 60000 65536"/>
                <a:gd name="T9" fmla="*/ 0 w 8"/>
                <a:gd name="T10" fmla="*/ 0 h 9"/>
                <a:gd name="T11" fmla="*/ 8 w 8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9">
                  <a:moveTo>
                    <a:pt x="7" y="0"/>
                  </a:moveTo>
                  <a:lnTo>
                    <a:pt x="7" y="0"/>
                  </a:lnTo>
                  <a:lnTo>
                    <a:pt x="0" y="8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14" name="Freeform 1466"/>
            <p:cNvSpPr>
              <a:spLocks/>
            </p:cNvSpPr>
            <p:nvPr/>
          </p:nvSpPr>
          <p:spPr bwMode="auto">
            <a:xfrm>
              <a:off x="4749" y="2218"/>
              <a:ext cx="8" cy="10"/>
            </a:xfrm>
            <a:custGeom>
              <a:avLst/>
              <a:gdLst>
                <a:gd name="T0" fmla="*/ 0 w 8"/>
                <a:gd name="T1" fmla="*/ 0 h 9"/>
                <a:gd name="T2" fmla="*/ 0 w 8"/>
                <a:gd name="T3" fmla="*/ 0 h 9"/>
                <a:gd name="T4" fmla="*/ 7 w 8"/>
                <a:gd name="T5" fmla="*/ 0 h 9"/>
                <a:gd name="T6" fmla="*/ 0 w 8"/>
                <a:gd name="T7" fmla="*/ 9 h 9"/>
                <a:gd name="T8" fmla="*/ 0 w 8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"/>
                <a:gd name="T16" fmla="*/ 0 h 9"/>
                <a:gd name="T17" fmla="*/ 8 w 8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" h="9">
                  <a:moveTo>
                    <a:pt x="0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15" name="Freeform 1467"/>
            <p:cNvSpPr>
              <a:spLocks/>
            </p:cNvSpPr>
            <p:nvPr/>
          </p:nvSpPr>
          <p:spPr bwMode="auto">
            <a:xfrm>
              <a:off x="4683" y="2262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6" name="Line 1468"/>
            <p:cNvSpPr>
              <a:spLocks noChangeShapeType="1"/>
            </p:cNvSpPr>
            <p:nvPr/>
          </p:nvSpPr>
          <p:spPr bwMode="auto">
            <a:xfrm>
              <a:off x="4687" y="2262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7" name="Freeform 1469"/>
            <p:cNvSpPr>
              <a:spLocks/>
            </p:cNvSpPr>
            <p:nvPr/>
          </p:nvSpPr>
          <p:spPr bwMode="auto">
            <a:xfrm>
              <a:off x="4773" y="2094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8" name="Line 1470"/>
            <p:cNvSpPr>
              <a:spLocks noChangeShapeType="1"/>
            </p:cNvSpPr>
            <p:nvPr/>
          </p:nvSpPr>
          <p:spPr bwMode="auto">
            <a:xfrm>
              <a:off x="4777" y="2094"/>
              <a:ext cx="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19" name="Freeform 1471"/>
            <p:cNvSpPr>
              <a:spLocks/>
            </p:cNvSpPr>
            <p:nvPr/>
          </p:nvSpPr>
          <p:spPr bwMode="auto">
            <a:xfrm>
              <a:off x="4788" y="2147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0" name="Freeform 1472"/>
            <p:cNvSpPr>
              <a:spLocks/>
            </p:cNvSpPr>
            <p:nvPr/>
          </p:nvSpPr>
          <p:spPr bwMode="auto">
            <a:xfrm>
              <a:off x="4788" y="2147"/>
              <a:ext cx="9" cy="1"/>
            </a:xfrm>
            <a:custGeom>
              <a:avLst/>
              <a:gdLst>
                <a:gd name="T0" fmla="*/ 0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1" name="Freeform 1473"/>
            <p:cNvSpPr>
              <a:spLocks/>
            </p:cNvSpPr>
            <p:nvPr/>
          </p:nvSpPr>
          <p:spPr bwMode="auto">
            <a:xfrm>
              <a:off x="4781" y="2077"/>
              <a:ext cx="25" cy="44"/>
            </a:xfrm>
            <a:custGeom>
              <a:avLst/>
              <a:gdLst>
                <a:gd name="T0" fmla="*/ 11 w 24"/>
                <a:gd name="T1" fmla="*/ 0 h 39"/>
                <a:gd name="T2" fmla="*/ 11 w 24"/>
                <a:gd name="T3" fmla="*/ 0 h 39"/>
                <a:gd name="T4" fmla="*/ 0 w 24"/>
                <a:gd name="T5" fmla="*/ 8 h 39"/>
                <a:gd name="T6" fmla="*/ 0 w 24"/>
                <a:gd name="T7" fmla="*/ 14 h 39"/>
                <a:gd name="T8" fmla="*/ 0 w 24"/>
                <a:gd name="T9" fmla="*/ 21 h 39"/>
                <a:gd name="T10" fmla="*/ 5 w 24"/>
                <a:gd name="T11" fmla="*/ 21 h 39"/>
                <a:gd name="T12" fmla="*/ 5 w 24"/>
                <a:gd name="T13" fmla="*/ 8 h 39"/>
                <a:gd name="T14" fmla="*/ 5 w 24"/>
                <a:gd name="T15" fmla="*/ 14 h 39"/>
                <a:gd name="T16" fmla="*/ 11 w 24"/>
                <a:gd name="T17" fmla="*/ 21 h 39"/>
                <a:gd name="T18" fmla="*/ 5 w 24"/>
                <a:gd name="T19" fmla="*/ 29 h 39"/>
                <a:gd name="T20" fmla="*/ 5 w 24"/>
                <a:gd name="T21" fmla="*/ 43 h 39"/>
                <a:gd name="T22" fmla="*/ 11 w 24"/>
                <a:gd name="T23" fmla="*/ 43 h 39"/>
                <a:gd name="T24" fmla="*/ 11 w 24"/>
                <a:gd name="T25" fmla="*/ 36 h 39"/>
                <a:gd name="T26" fmla="*/ 11 w 24"/>
                <a:gd name="T27" fmla="*/ 43 h 39"/>
                <a:gd name="T28" fmla="*/ 18 w 24"/>
                <a:gd name="T29" fmla="*/ 36 h 39"/>
                <a:gd name="T30" fmla="*/ 24 w 24"/>
                <a:gd name="T31" fmla="*/ 14 h 39"/>
                <a:gd name="T32" fmla="*/ 24 w 24"/>
                <a:gd name="T33" fmla="*/ 8 h 39"/>
                <a:gd name="T34" fmla="*/ 24 w 24"/>
                <a:gd name="T35" fmla="*/ 0 h 39"/>
                <a:gd name="T36" fmla="*/ 18 w 24"/>
                <a:gd name="T37" fmla="*/ 0 h 39"/>
                <a:gd name="T38" fmla="*/ 11 w 24"/>
                <a:gd name="T39" fmla="*/ 0 h 3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4"/>
                <a:gd name="T61" fmla="*/ 0 h 39"/>
                <a:gd name="T62" fmla="*/ 24 w 24"/>
                <a:gd name="T63" fmla="*/ 39 h 3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4" h="39">
                  <a:moveTo>
                    <a:pt x="11" y="0"/>
                  </a:moveTo>
                  <a:lnTo>
                    <a:pt x="11" y="0"/>
                  </a:lnTo>
                  <a:lnTo>
                    <a:pt x="0" y="7"/>
                  </a:lnTo>
                  <a:lnTo>
                    <a:pt x="0" y="12"/>
                  </a:lnTo>
                  <a:lnTo>
                    <a:pt x="0" y="19"/>
                  </a:lnTo>
                  <a:lnTo>
                    <a:pt x="5" y="19"/>
                  </a:lnTo>
                  <a:lnTo>
                    <a:pt x="5" y="7"/>
                  </a:lnTo>
                  <a:lnTo>
                    <a:pt x="5" y="12"/>
                  </a:lnTo>
                  <a:lnTo>
                    <a:pt x="11" y="19"/>
                  </a:lnTo>
                  <a:lnTo>
                    <a:pt x="5" y="26"/>
                  </a:lnTo>
                  <a:lnTo>
                    <a:pt x="5" y="38"/>
                  </a:lnTo>
                  <a:lnTo>
                    <a:pt x="11" y="38"/>
                  </a:lnTo>
                  <a:lnTo>
                    <a:pt x="11" y="32"/>
                  </a:lnTo>
                  <a:lnTo>
                    <a:pt x="11" y="38"/>
                  </a:lnTo>
                  <a:lnTo>
                    <a:pt x="17" y="32"/>
                  </a:lnTo>
                  <a:lnTo>
                    <a:pt x="23" y="12"/>
                  </a:lnTo>
                  <a:lnTo>
                    <a:pt x="23" y="7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1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2" name="Freeform 1474"/>
            <p:cNvSpPr>
              <a:spLocks/>
            </p:cNvSpPr>
            <p:nvPr/>
          </p:nvSpPr>
          <p:spPr bwMode="auto">
            <a:xfrm>
              <a:off x="4781" y="2077"/>
              <a:ext cx="33" cy="53"/>
            </a:xfrm>
            <a:custGeom>
              <a:avLst/>
              <a:gdLst>
                <a:gd name="T0" fmla="*/ 0 w 32"/>
                <a:gd name="T1" fmla="*/ 9 h 47"/>
                <a:gd name="T2" fmla="*/ 0 w 32"/>
                <a:gd name="T3" fmla="*/ 9 h 47"/>
                <a:gd name="T4" fmla="*/ 0 w 32"/>
                <a:gd name="T5" fmla="*/ 17 h 47"/>
                <a:gd name="T6" fmla="*/ 0 w 32"/>
                <a:gd name="T7" fmla="*/ 26 h 47"/>
                <a:gd name="T8" fmla="*/ 7 w 32"/>
                <a:gd name="T9" fmla="*/ 26 h 47"/>
                <a:gd name="T10" fmla="*/ 7 w 32"/>
                <a:gd name="T11" fmla="*/ 17 h 47"/>
                <a:gd name="T12" fmla="*/ 15 w 32"/>
                <a:gd name="T13" fmla="*/ 26 h 47"/>
                <a:gd name="T14" fmla="*/ 7 w 32"/>
                <a:gd name="T15" fmla="*/ 35 h 47"/>
                <a:gd name="T16" fmla="*/ 7 w 32"/>
                <a:gd name="T17" fmla="*/ 52 h 47"/>
                <a:gd name="T18" fmla="*/ 15 w 32"/>
                <a:gd name="T19" fmla="*/ 52 h 47"/>
                <a:gd name="T20" fmla="*/ 15 w 32"/>
                <a:gd name="T21" fmla="*/ 44 h 47"/>
                <a:gd name="T22" fmla="*/ 15 w 32"/>
                <a:gd name="T23" fmla="*/ 52 h 47"/>
                <a:gd name="T24" fmla="*/ 24 w 32"/>
                <a:gd name="T25" fmla="*/ 52 h 47"/>
                <a:gd name="T26" fmla="*/ 32 w 32"/>
                <a:gd name="T27" fmla="*/ 17 h 47"/>
                <a:gd name="T28" fmla="*/ 32 w 32"/>
                <a:gd name="T29" fmla="*/ 9 h 47"/>
                <a:gd name="T30" fmla="*/ 32 w 32"/>
                <a:gd name="T31" fmla="*/ 0 h 47"/>
                <a:gd name="T32" fmla="*/ 24 w 32"/>
                <a:gd name="T33" fmla="*/ 9 h 47"/>
                <a:gd name="T34" fmla="*/ 15 w 32"/>
                <a:gd name="T35" fmla="*/ 0 h 47"/>
                <a:gd name="T36" fmla="*/ 0 w 32"/>
                <a:gd name="T37" fmla="*/ 9 h 47"/>
                <a:gd name="T38" fmla="*/ 0 w 32"/>
                <a:gd name="T39" fmla="*/ 17 h 47"/>
                <a:gd name="T40" fmla="*/ 0 w 32"/>
                <a:gd name="T41" fmla="*/ 26 h 47"/>
                <a:gd name="T42" fmla="*/ 7 w 32"/>
                <a:gd name="T43" fmla="*/ 26 h 47"/>
                <a:gd name="T44" fmla="*/ 7 w 32"/>
                <a:gd name="T45" fmla="*/ 9 h 47"/>
                <a:gd name="T46" fmla="*/ 7 w 32"/>
                <a:gd name="T47" fmla="*/ 17 h 47"/>
                <a:gd name="T48" fmla="*/ 15 w 32"/>
                <a:gd name="T49" fmla="*/ 26 h 47"/>
                <a:gd name="T50" fmla="*/ 7 w 32"/>
                <a:gd name="T51" fmla="*/ 35 h 47"/>
                <a:gd name="T52" fmla="*/ 7 w 32"/>
                <a:gd name="T53" fmla="*/ 52 h 47"/>
                <a:gd name="T54" fmla="*/ 15 w 32"/>
                <a:gd name="T55" fmla="*/ 52 h 47"/>
                <a:gd name="T56" fmla="*/ 15 w 32"/>
                <a:gd name="T57" fmla="*/ 44 h 47"/>
                <a:gd name="T58" fmla="*/ 15 w 32"/>
                <a:gd name="T59" fmla="*/ 52 h 47"/>
                <a:gd name="T60" fmla="*/ 24 w 32"/>
                <a:gd name="T61" fmla="*/ 44 h 47"/>
                <a:gd name="T62" fmla="*/ 32 w 32"/>
                <a:gd name="T63" fmla="*/ 17 h 47"/>
                <a:gd name="T64" fmla="*/ 32 w 32"/>
                <a:gd name="T65" fmla="*/ 9 h 47"/>
                <a:gd name="T66" fmla="*/ 32 w 32"/>
                <a:gd name="T67" fmla="*/ 0 h 47"/>
                <a:gd name="T68" fmla="*/ 24 w 32"/>
                <a:gd name="T69" fmla="*/ 0 h 47"/>
                <a:gd name="T70" fmla="*/ 15 w 32"/>
                <a:gd name="T71" fmla="*/ 0 h 4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2"/>
                <a:gd name="T109" fmla="*/ 0 h 47"/>
                <a:gd name="T110" fmla="*/ 32 w 32"/>
                <a:gd name="T111" fmla="*/ 47 h 4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2" h="47">
                  <a:moveTo>
                    <a:pt x="0" y="8"/>
                  </a:move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15"/>
                  </a:lnTo>
                  <a:lnTo>
                    <a:pt x="15" y="23"/>
                  </a:lnTo>
                  <a:lnTo>
                    <a:pt x="7" y="31"/>
                  </a:lnTo>
                  <a:lnTo>
                    <a:pt x="7" y="46"/>
                  </a:lnTo>
                  <a:lnTo>
                    <a:pt x="15" y="46"/>
                  </a:lnTo>
                  <a:lnTo>
                    <a:pt x="15" y="39"/>
                  </a:lnTo>
                  <a:lnTo>
                    <a:pt x="15" y="46"/>
                  </a:lnTo>
                  <a:lnTo>
                    <a:pt x="23" y="46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3" y="8"/>
                  </a:lnTo>
                  <a:lnTo>
                    <a:pt x="15" y="0"/>
                  </a:lnTo>
                  <a:lnTo>
                    <a:pt x="0" y="8"/>
                  </a:lnTo>
                  <a:lnTo>
                    <a:pt x="0" y="15"/>
                  </a:lnTo>
                  <a:lnTo>
                    <a:pt x="0" y="23"/>
                  </a:lnTo>
                  <a:lnTo>
                    <a:pt x="7" y="23"/>
                  </a:lnTo>
                  <a:lnTo>
                    <a:pt x="7" y="8"/>
                  </a:lnTo>
                  <a:lnTo>
                    <a:pt x="7" y="15"/>
                  </a:lnTo>
                  <a:lnTo>
                    <a:pt x="15" y="23"/>
                  </a:lnTo>
                  <a:lnTo>
                    <a:pt x="7" y="31"/>
                  </a:lnTo>
                  <a:lnTo>
                    <a:pt x="7" y="46"/>
                  </a:lnTo>
                  <a:lnTo>
                    <a:pt x="15" y="46"/>
                  </a:lnTo>
                  <a:lnTo>
                    <a:pt x="15" y="39"/>
                  </a:lnTo>
                  <a:lnTo>
                    <a:pt x="15" y="46"/>
                  </a:lnTo>
                  <a:lnTo>
                    <a:pt x="23" y="39"/>
                  </a:lnTo>
                  <a:lnTo>
                    <a:pt x="31" y="15"/>
                  </a:lnTo>
                  <a:lnTo>
                    <a:pt x="31" y="8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1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3" name="Freeform 1475"/>
            <p:cNvSpPr>
              <a:spLocks/>
            </p:cNvSpPr>
            <p:nvPr/>
          </p:nvSpPr>
          <p:spPr bwMode="auto">
            <a:xfrm>
              <a:off x="4861" y="205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4" name="Freeform 1476"/>
            <p:cNvSpPr>
              <a:spLocks/>
            </p:cNvSpPr>
            <p:nvPr/>
          </p:nvSpPr>
          <p:spPr bwMode="auto">
            <a:xfrm>
              <a:off x="4861" y="2059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5" name="Freeform 1477"/>
            <p:cNvSpPr>
              <a:spLocks/>
            </p:cNvSpPr>
            <p:nvPr/>
          </p:nvSpPr>
          <p:spPr bwMode="auto">
            <a:xfrm>
              <a:off x="4820" y="2068"/>
              <a:ext cx="34" cy="18"/>
            </a:xfrm>
            <a:custGeom>
              <a:avLst/>
              <a:gdLst>
                <a:gd name="T0" fmla="*/ 27 w 32"/>
                <a:gd name="T1" fmla="*/ 11 h 16"/>
                <a:gd name="T2" fmla="*/ 27 w 32"/>
                <a:gd name="T3" fmla="*/ 11 h 16"/>
                <a:gd name="T4" fmla="*/ 14 w 32"/>
                <a:gd name="T5" fmla="*/ 11 h 16"/>
                <a:gd name="T6" fmla="*/ 6 w 32"/>
                <a:gd name="T7" fmla="*/ 17 h 16"/>
                <a:gd name="T8" fmla="*/ 0 w 32"/>
                <a:gd name="T9" fmla="*/ 11 h 16"/>
                <a:gd name="T10" fmla="*/ 6 w 32"/>
                <a:gd name="T11" fmla="*/ 0 h 16"/>
                <a:gd name="T12" fmla="*/ 14 w 32"/>
                <a:gd name="T13" fmla="*/ 6 h 16"/>
                <a:gd name="T14" fmla="*/ 20 w 32"/>
                <a:gd name="T15" fmla="*/ 0 h 16"/>
                <a:gd name="T16" fmla="*/ 27 w 32"/>
                <a:gd name="T17" fmla="*/ 0 h 16"/>
                <a:gd name="T18" fmla="*/ 33 w 32"/>
                <a:gd name="T19" fmla="*/ 6 h 16"/>
                <a:gd name="T20" fmla="*/ 27 w 32"/>
                <a:gd name="T21" fmla="*/ 11 h 1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16"/>
                <a:gd name="T35" fmla="*/ 32 w 32"/>
                <a:gd name="T36" fmla="*/ 16 h 1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16">
                  <a:moveTo>
                    <a:pt x="25" y="10"/>
                  </a:moveTo>
                  <a:lnTo>
                    <a:pt x="25" y="10"/>
                  </a:lnTo>
                  <a:lnTo>
                    <a:pt x="13" y="10"/>
                  </a:lnTo>
                  <a:lnTo>
                    <a:pt x="6" y="15"/>
                  </a:lnTo>
                  <a:lnTo>
                    <a:pt x="0" y="10"/>
                  </a:lnTo>
                  <a:lnTo>
                    <a:pt x="6" y="0"/>
                  </a:lnTo>
                  <a:lnTo>
                    <a:pt x="13" y="5"/>
                  </a:lnTo>
                  <a:lnTo>
                    <a:pt x="19" y="0"/>
                  </a:lnTo>
                  <a:lnTo>
                    <a:pt x="25" y="0"/>
                  </a:lnTo>
                  <a:lnTo>
                    <a:pt x="31" y="5"/>
                  </a:lnTo>
                  <a:lnTo>
                    <a:pt x="25" y="1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6" name="Freeform 1478"/>
            <p:cNvSpPr>
              <a:spLocks/>
            </p:cNvSpPr>
            <p:nvPr/>
          </p:nvSpPr>
          <p:spPr bwMode="auto">
            <a:xfrm>
              <a:off x="4820" y="2068"/>
              <a:ext cx="42" cy="36"/>
            </a:xfrm>
            <a:custGeom>
              <a:avLst/>
              <a:gdLst>
                <a:gd name="T0" fmla="*/ 17 w 40"/>
                <a:gd name="T1" fmla="*/ 18 h 32"/>
                <a:gd name="T2" fmla="*/ 17 w 40"/>
                <a:gd name="T3" fmla="*/ 18 h 32"/>
                <a:gd name="T4" fmla="*/ 8 w 40"/>
                <a:gd name="T5" fmla="*/ 35 h 32"/>
                <a:gd name="T6" fmla="*/ 0 w 40"/>
                <a:gd name="T7" fmla="*/ 18 h 32"/>
                <a:gd name="T8" fmla="*/ 8 w 40"/>
                <a:gd name="T9" fmla="*/ 9 h 32"/>
                <a:gd name="T10" fmla="*/ 17 w 40"/>
                <a:gd name="T11" fmla="*/ 9 h 32"/>
                <a:gd name="T12" fmla="*/ 25 w 40"/>
                <a:gd name="T13" fmla="*/ 0 h 32"/>
                <a:gd name="T14" fmla="*/ 33 w 40"/>
                <a:gd name="T15" fmla="*/ 0 h 32"/>
                <a:gd name="T16" fmla="*/ 41 w 40"/>
                <a:gd name="T17" fmla="*/ 9 h 32"/>
                <a:gd name="T18" fmla="*/ 33 w 40"/>
                <a:gd name="T19" fmla="*/ 18 h 32"/>
                <a:gd name="T20" fmla="*/ 17 w 40"/>
                <a:gd name="T21" fmla="*/ 18 h 32"/>
                <a:gd name="T22" fmla="*/ 8 w 40"/>
                <a:gd name="T23" fmla="*/ 26 h 32"/>
                <a:gd name="T24" fmla="*/ 0 w 40"/>
                <a:gd name="T25" fmla="*/ 18 h 32"/>
                <a:gd name="T26" fmla="*/ 8 w 40"/>
                <a:gd name="T27" fmla="*/ 0 h 32"/>
                <a:gd name="T28" fmla="*/ 17 w 40"/>
                <a:gd name="T29" fmla="*/ 9 h 32"/>
                <a:gd name="T30" fmla="*/ 25 w 40"/>
                <a:gd name="T31" fmla="*/ 0 h 32"/>
                <a:gd name="T32" fmla="*/ 33 w 40"/>
                <a:gd name="T33" fmla="*/ 0 h 32"/>
                <a:gd name="T34" fmla="*/ 41 w 40"/>
                <a:gd name="T35" fmla="*/ 9 h 32"/>
                <a:gd name="T36" fmla="*/ 33 w 40"/>
                <a:gd name="T37" fmla="*/ 18 h 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32"/>
                <a:gd name="T59" fmla="*/ 40 w 40"/>
                <a:gd name="T60" fmla="*/ 32 h 3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32">
                  <a:moveTo>
                    <a:pt x="16" y="16"/>
                  </a:moveTo>
                  <a:lnTo>
                    <a:pt x="16" y="16"/>
                  </a:lnTo>
                  <a:lnTo>
                    <a:pt x="8" y="31"/>
                  </a:lnTo>
                  <a:lnTo>
                    <a:pt x="0" y="16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1" y="16"/>
                  </a:lnTo>
                  <a:lnTo>
                    <a:pt x="16" y="16"/>
                  </a:lnTo>
                  <a:lnTo>
                    <a:pt x="8" y="23"/>
                  </a:lnTo>
                  <a:lnTo>
                    <a:pt x="0" y="16"/>
                  </a:lnTo>
                  <a:lnTo>
                    <a:pt x="8" y="0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1" y="0"/>
                  </a:lnTo>
                  <a:lnTo>
                    <a:pt x="39" y="8"/>
                  </a:lnTo>
                  <a:lnTo>
                    <a:pt x="31" y="16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7" name="Freeform 1479"/>
            <p:cNvSpPr>
              <a:spLocks/>
            </p:cNvSpPr>
            <p:nvPr/>
          </p:nvSpPr>
          <p:spPr bwMode="auto">
            <a:xfrm>
              <a:off x="4918" y="197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28" name="Freeform 1480"/>
            <p:cNvSpPr>
              <a:spLocks/>
            </p:cNvSpPr>
            <p:nvPr/>
          </p:nvSpPr>
          <p:spPr bwMode="auto">
            <a:xfrm>
              <a:off x="4918" y="1979"/>
              <a:ext cx="1" cy="10"/>
            </a:xfrm>
            <a:custGeom>
              <a:avLst/>
              <a:gdLst>
                <a:gd name="T0" fmla="*/ 0 w 1"/>
                <a:gd name="T1" fmla="*/ 9 h 9"/>
                <a:gd name="T2" fmla="*/ 0 w 1"/>
                <a:gd name="T3" fmla="*/ 9 h 9"/>
                <a:gd name="T4" fmla="*/ 0 w 1"/>
                <a:gd name="T5" fmla="*/ 0 h 9"/>
                <a:gd name="T6" fmla="*/ 0 w 1"/>
                <a:gd name="T7" fmla="*/ 9 h 9"/>
                <a:gd name="T8" fmla="*/ 0 w 1"/>
                <a:gd name="T9" fmla="*/ 0 h 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"/>
                <a:gd name="T16" fmla="*/ 0 h 9"/>
                <a:gd name="T17" fmla="*/ 1 w 1"/>
                <a:gd name="T18" fmla="*/ 9 h 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" h="9">
                  <a:moveTo>
                    <a:pt x="0" y="8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29" name="Freeform 1481"/>
            <p:cNvSpPr>
              <a:spLocks/>
            </p:cNvSpPr>
            <p:nvPr/>
          </p:nvSpPr>
          <p:spPr bwMode="auto">
            <a:xfrm>
              <a:off x="4942" y="1812"/>
              <a:ext cx="90" cy="89"/>
            </a:xfrm>
            <a:custGeom>
              <a:avLst/>
              <a:gdLst>
                <a:gd name="T0" fmla="*/ 73 w 86"/>
                <a:gd name="T1" fmla="*/ 32 h 78"/>
                <a:gd name="T2" fmla="*/ 73 w 86"/>
                <a:gd name="T3" fmla="*/ 32 h 78"/>
                <a:gd name="T4" fmla="*/ 82 w 86"/>
                <a:gd name="T5" fmla="*/ 24 h 78"/>
                <a:gd name="T6" fmla="*/ 73 w 86"/>
                <a:gd name="T7" fmla="*/ 40 h 78"/>
                <a:gd name="T8" fmla="*/ 82 w 86"/>
                <a:gd name="T9" fmla="*/ 49 h 78"/>
                <a:gd name="T10" fmla="*/ 89 w 86"/>
                <a:gd name="T11" fmla="*/ 49 h 78"/>
                <a:gd name="T12" fmla="*/ 82 w 86"/>
                <a:gd name="T13" fmla="*/ 49 h 78"/>
                <a:gd name="T14" fmla="*/ 60 w 86"/>
                <a:gd name="T15" fmla="*/ 56 h 78"/>
                <a:gd name="T16" fmla="*/ 51 w 86"/>
                <a:gd name="T17" fmla="*/ 81 h 78"/>
                <a:gd name="T18" fmla="*/ 29 w 86"/>
                <a:gd name="T19" fmla="*/ 64 h 78"/>
                <a:gd name="T20" fmla="*/ 22 w 86"/>
                <a:gd name="T21" fmla="*/ 64 h 78"/>
                <a:gd name="T22" fmla="*/ 7 w 86"/>
                <a:gd name="T23" fmla="*/ 64 h 78"/>
                <a:gd name="T24" fmla="*/ 7 w 86"/>
                <a:gd name="T25" fmla="*/ 72 h 78"/>
                <a:gd name="T26" fmla="*/ 15 w 86"/>
                <a:gd name="T27" fmla="*/ 81 h 78"/>
                <a:gd name="T28" fmla="*/ 0 w 86"/>
                <a:gd name="T29" fmla="*/ 88 h 78"/>
                <a:gd name="T30" fmla="*/ 0 w 86"/>
                <a:gd name="T31" fmla="*/ 72 h 78"/>
                <a:gd name="T32" fmla="*/ 0 w 86"/>
                <a:gd name="T33" fmla="*/ 64 h 78"/>
                <a:gd name="T34" fmla="*/ 7 w 86"/>
                <a:gd name="T35" fmla="*/ 56 h 78"/>
                <a:gd name="T36" fmla="*/ 7 w 86"/>
                <a:gd name="T37" fmla="*/ 49 h 78"/>
                <a:gd name="T38" fmla="*/ 22 w 86"/>
                <a:gd name="T39" fmla="*/ 49 h 78"/>
                <a:gd name="T40" fmla="*/ 22 w 86"/>
                <a:gd name="T41" fmla="*/ 40 h 78"/>
                <a:gd name="T42" fmla="*/ 22 w 86"/>
                <a:gd name="T43" fmla="*/ 32 h 78"/>
                <a:gd name="T44" fmla="*/ 29 w 86"/>
                <a:gd name="T45" fmla="*/ 16 h 78"/>
                <a:gd name="T46" fmla="*/ 22 w 86"/>
                <a:gd name="T47" fmla="*/ 8 h 78"/>
                <a:gd name="T48" fmla="*/ 29 w 86"/>
                <a:gd name="T49" fmla="*/ 0 h 78"/>
                <a:gd name="T50" fmla="*/ 51 w 86"/>
                <a:gd name="T51" fmla="*/ 24 h 78"/>
                <a:gd name="T52" fmla="*/ 67 w 86"/>
                <a:gd name="T53" fmla="*/ 32 h 78"/>
                <a:gd name="T54" fmla="*/ 73 w 86"/>
                <a:gd name="T55" fmla="*/ 32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86"/>
                <a:gd name="T85" fmla="*/ 0 h 78"/>
                <a:gd name="T86" fmla="*/ 86 w 86"/>
                <a:gd name="T87" fmla="*/ 78 h 7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86" h="78">
                  <a:moveTo>
                    <a:pt x="70" y="28"/>
                  </a:moveTo>
                  <a:lnTo>
                    <a:pt x="70" y="28"/>
                  </a:lnTo>
                  <a:lnTo>
                    <a:pt x="78" y="21"/>
                  </a:lnTo>
                  <a:lnTo>
                    <a:pt x="70" y="35"/>
                  </a:lnTo>
                  <a:lnTo>
                    <a:pt x="78" y="43"/>
                  </a:lnTo>
                  <a:lnTo>
                    <a:pt x="85" y="43"/>
                  </a:lnTo>
                  <a:lnTo>
                    <a:pt x="78" y="43"/>
                  </a:lnTo>
                  <a:lnTo>
                    <a:pt x="57" y="49"/>
                  </a:lnTo>
                  <a:lnTo>
                    <a:pt x="49" y="71"/>
                  </a:lnTo>
                  <a:lnTo>
                    <a:pt x="28" y="56"/>
                  </a:lnTo>
                  <a:lnTo>
                    <a:pt x="21" y="56"/>
                  </a:lnTo>
                  <a:lnTo>
                    <a:pt x="7" y="56"/>
                  </a:lnTo>
                  <a:lnTo>
                    <a:pt x="7" y="63"/>
                  </a:lnTo>
                  <a:lnTo>
                    <a:pt x="14" y="71"/>
                  </a:lnTo>
                  <a:lnTo>
                    <a:pt x="0" y="77"/>
                  </a:lnTo>
                  <a:lnTo>
                    <a:pt x="0" y="63"/>
                  </a:lnTo>
                  <a:lnTo>
                    <a:pt x="0" y="56"/>
                  </a:lnTo>
                  <a:lnTo>
                    <a:pt x="7" y="49"/>
                  </a:lnTo>
                  <a:lnTo>
                    <a:pt x="7" y="43"/>
                  </a:lnTo>
                  <a:lnTo>
                    <a:pt x="21" y="43"/>
                  </a:lnTo>
                  <a:lnTo>
                    <a:pt x="21" y="35"/>
                  </a:lnTo>
                  <a:lnTo>
                    <a:pt x="21" y="28"/>
                  </a:lnTo>
                  <a:lnTo>
                    <a:pt x="28" y="14"/>
                  </a:lnTo>
                  <a:lnTo>
                    <a:pt x="21" y="7"/>
                  </a:lnTo>
                  <a:lnTo>
                    <a:pt x="28" y="0"/>
                  </a:lnTo>
                  <a:lnTo>
                    <a:pt x="49" y="21"/>
                  </a:lnTo>
                  <a:lnTo>
                    <a:pt x="64" y="28"/>
                  </a:lnTo>
                  <a:lnTo>
                    <a:pt x="70" y="28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30" name="Freeform 1482"/>
            <p:cNvSpPr>
              <a:spLocks/>
            </p:cNvSpPr>
            <p:nvPr/>
          </p:nvSpPr>
          <p:spPr bwMode="auto">
            <a:xfrm>
              <a:off x="4796" y="1909"/>
              <a:ext cx="171" cy="169"/>
            </a:xfrm>
            <a:custGeom>
              <a:avLst/>
              <a:gdLst>
                <a:gd name="T0" fmla="*/ 154 w 164"/>
                <a:gd name="T1" fmla="*/ 0 h 149"/>
                <a:gd name="T2" fmla="*/ 154 w 164"/>
                <a:gd name="T3" fmla="*/ 0 h 149"/>
                <a:gd name="T4" fmla="*/ 162 w 164"/>
                <a:gd name="T5" fmla="*/ 0 h 149"/>
                <a:gd name="T6" fmla="*/ 162 w 164"/>
                <a:gd name="T7" fmla="*/ 17 h 149"/>
                <a:gd name="T8" fmla="*/ 170 w 164"/>
                <a:gd name="T9" fmla="*/ 42 h 149"/>
                <a:gd name="T10" fmla="*/ 162 w 164"/>
                <a:gd name="T11" fmla="*/ 67 h 149"/>
                <a:gd name="T12" fmla="*/ 154 w 164"/>
                <a:gd name="T13" fmla="*/ 67 h 149"/>
                <a:gd name="T14" fmla="*/ 154 w 164"/>
                <a:gd name="T15" fmla="*/ 93 h 149"/>
                <a:gd name="T16" fmla="*/ 154 w 164"/>
                <a:gd name="T17" fmla="*/ 109 h 149"/>
                <a:gd name="T18" fmla="*/ 154 w 164"/>
                <a:gd name="T19" fmla="*/ 117 h 149"/>
                <a:gd name="T20" fmla="*/ 147 w 164"/>
                <a:gd name="T21" fmla="*/ 134 h 149"/>
                <a:gd name="T22" fmla="*/ 139 w 164"/>
                <a:gd name="T23" fmla="*/ 134 h 149"/>
                <a:gd name="T24" fmla="*/ 139 w 164"/>
                <a:gd name="T25" fmla="*/ 126 h 149"/>
                <a:gd name="T26" fmla="*/ 139 w 164"/>
                <a:gd name="T27" fmla="*/ 134 h 149"/>
                <a:gd name="T28" fmla="*/ 131 w 164"/>
                <a:gd name="T29" fmla="*/ 126 h 149"/>
                <a:gd name="T30" fmla="*/ 123 w 164"/>
                <a:gd name="T31" fmla="*/ 142 h 149"/>
                <a:gd name="T32" fmla="*/ 123 w 164"/>
                <a:gd name="T33" fmla="*/ 134 h 149"/>
                <a:gd name="T34" fmla="*/ 117 w 164"/>
                <a:gd name="T35" fmla="*/ 142 h 149"/>
                <a:gd name="T36" fmla="*/ 100 w 164"/>
                <a:gd name="T37" fmla="*/ 142 h 149"/>
                <a:gd name="T38" fmla="*/ 93 w 164"/>
                <a:gd name="T39" fmla="*/ 142 h 149"/>
                <a:gd name="T40" fmla="*/ 93 w 164"/>
                <a:gd name="T41" fmla="*/ 134 h 149"/>
                <a:gd name="T42" fmla="*/ 84 w 164"/>
                <a:gd name="T43" fmla="*/ 142 h 149"/>
                <a:gd name="T44" fmla="*/ 93 w 164"/>
                <a:gd name="T45" fmla="*/ 142 h 149"/>
                <a:gd name="T46" fmla="*/ 93 w 164"/>
                <a:gd name="T47" fmla="*/ 151 h 149"/>
                <a:gd name="T48" fmla="*/ 84 w 164"/>
                <a:gd name="T49" fmla="*/ 151 h 149"/>
                <a:gd name="T50" fmla="*/ 77 w 164"/>
                <a:gd name="T51" fmla="*/ 168 h 149"/>
                <a:gd name="T52" fmla="*/ 70 w 164"/>
                <a:gd name="T53" fmla="*/ 151 h 149"/>
                <a:gd name="T54" fmla="*/ 70 w 164"/>
                <a:gd name="T55" fmla="*/ 142 h 149"/>
                <a:gd name="T56" fmla="*/ 53 w 164"/>
                <a:gd name="T57" fmla="*/ 142 h 149"/>
                <a:gd name="T58" fmla="*/ 47 w 164"/>
                <a:gd name="T59" fmla="*/ 142 h 149"/>
                <a:gd name="T60" fmla="*/ 23 w 164"/>
                <a:gd name="T61" fmla="*/ 151 h 149"/>
                <a:gd name="T62" fmla="*/ 23 w 164"/>
                <a:gd name="T63" fmla="*/ 159 h 149"/>
                <a:gd name="T64" fmla="*/ 0 w 164"/>
                <a:gd name="T65" fmla="*/ 151 h 149"/>
                <a:gd name="T66" fmla="*/ 8 w 164"/>
                <a:gd name="T67" fmla="*/ 142 h 149"/>
                <a:gd name="T68" fmla="*/ 31 w 164"/>
                <a:gd name="T69" fmla="*/ 126 h 149"/>
                <a:gd name="T70" fmla="*/ 70 w 164"/>
                <a:gd name="T71" fmla="*/ 117 h 149"/>
                <a:gd name="T72" fmla="*/ 70 w 164"/>
                <a:gd name="T73" fmla="*/ 126 h 149"/>
                <a:gd name="T74" fmla="*/ 77 w 164"/>
                <a:gd name="T75" fmla="*/ 126 h 149"/>
                <a:gd name="T76" fmla="*/ 77 w 164"/>
                <a:gd name="T77" fmla="*/ 117 h 149"/>
                <a:gd name="T78" fmla="*/ 77 w 164"/>
                <a:gd name="T79" fmla="*/ 109 h 149"/>
                <a:gd name="T80" fmla="*/ 84 w 164"/>
                <a:gd name="T81" fmla="*/ 100 h 149"/>
                <a:gd name="T82" fmla="*/ 93 w 164"/>
                <a:gd name="T83" fmla="*/ 84 h 149"/>
                <a:gd name="T84" fmla="*/ 100 w 164"/>
                <a:gd name="T85" fmla="*/ 84 h 149"/>
                <a:gd name="T86" fmla="*/ 93 w 164"/>
                <a:gd name="T87" fmla="*/ 93 h 149"/>
                <a:gd name="T88" fmla="*/ 93 w 164"/>
                <a:gd name="T89" fmla="*/ 100 h 149"/>
                <a:gd name="T90" fmla="*/ 117 w 164"/>
                <a:gd name="T91" fmla="*/ 84 h 149"/>
                <a:gd name="T92" fmla="*/ 131 w 164"/>
                <a:gd name="T93" fmla="*/ 75 h 149"/>
                <a:gd name="T94" fmla="*/ 139 w 164"/>
                <a:gd name="T95" fmla="*/ 59 h 149"/>
                <a:gd name="T96" fmla="*/ 139 w 164"/>
                <a:gd name="T97" fmla="*/ 42 h 149"/>
                <a:gd name="T98" fmla="*/ 139 w 164"/>
                <a:gd name="T99" fmla="*/ 33 h 149"/>
                <a:gd name="T100" fmla="*/ 139 w 164"/>
                <a:gd name="T101" fmla="*/ 26 h 149"/>
                <a:gd name="T102" fmla="*/ 139 w 164"/>
                <a:gd name="T103" fmla="*/ 17 h 149"/>
                <a:gd name="T104" fmla="*/ 147 w 164"/>
                <a:gd name="T105" fmla="*/ 9 h 149"/>
                <a:gd name="T106" fmla="*/ 154 w 164"/>
                <a:gd name="T107" fmla="*/ 17 h 149"/>
                <a:gd name="T108" fmla="*/ 154 w 164"/>
                <a:gd name="T109" fmla="*/ 9 h 149"/>
                <a:gd name="T110" fmla="*/ 162 w 164"/>
                <a:gd name="T111" fmla="*/ 0 h 149"/>
                <a:gd name="T112" fmla="*/ 154 w 164"/>
                <a:gd name="T113" fmla="*/ 9 h 149"/>
                <a:gd name="T114" fmla="*/ 154 w 164"/>
                <a:gd name="T115" fmla="*/ 0 h 14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64"/>
                <a:gd name="T175" fmla="*/ 0 h 149"/>
                <a:gd name="T176" fmla="*/ 164 w 164"/>
                <a:gd name="T177" fmla="*/ 149 h 14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64" h="149">
                  <a:moveTo>
                    <a:pt x="148" y="0"/>
                  </a:moveTo>
                  <a:lnTo>
                    <a:pt x="148" y="0"/>
                  </a:lnTo>
                  <a:lnTo>
                    <a:pt x="155" y="0"/>
                  </a:lnTo>
                  <a:lnTo>
                    <a:pt x="155" y="15"/>
                  </a:lnTo>
                  <a:lnTo>
                    <a:pt x="163" y="37"/>
                  </a:lnTo>
                  <a:lnTo>
                    <a:pt x="155" y="59"/>
                  </a:lnTo>
                  <a:lnTo>
                    <a:pt x="148" y="59"/>
                  </a:lnTo>
                  <a:lnTo>
                    <a:pt x="148" y="82"/>
                  </a:lnTo>
                  <a:lnTo>
                    <a:pt x="148" y="96"/>
                  </a:lnTo>
                  <a:lnTo>
                    <a:pt x="148" y="103"/>
                  </a:lnTo>
                  <a:lnTo>
                    <a:pt x="141" y="118"/>
                  </a:lnTo>
                  <a:lnTo>
                    <a:pt x="133" y="118"/>
                  </a:lnTo>
                  <a:lnTo>
                    <a:pt x="133" y="111"/>
                  </a:lnTo>
                  <a:lnTo>
                    <a:pt x="133" y="118"/>
                  </a:lnTo>
                  <a:lnTo>
                    <a:pt x="126" y="111"/>
                  </a:lnTo>
                  <a:lnTo>
                    <a:pt x="118" y="125"/>
                  </a:lnTo>
                  <a:lnTo>
                    <a:pt x="118" y="118"/>
                  </a:lnTo>
                  <a:lnTo>
                    <a:pt x="112" y="125"/>
                  </a:lnTo>
                  <a:lnTo>
                    <a:pt x="96" y="125"/>
                  </a:lnTo>
                  <a:lnTo>
                    <a:pt x="89" y="125"/>
                  </a:lnTo>
                  <a:lnTo>
                    <a:pt x="89" y="118"/>
                  </a:lnTo>
                  <a:lnTo>
                    <a:pt x="81" y="125"/>
                  </a:lnTo>
                  <a:lnTo>
                    <a:pt x="89" y="125"/>
                  </a:lnTo>
                  <a:lnTo>
                    <a:pt x="89" y="133"/>
                  </a:lnTo>
                  <a:lnTo>
                    <a:pt x="81" y="133"/>
                  </a:lnTo>
                  <a:lnTo>
                    <a:pt x="74" y="148"/>
                  </a:lnTo>
                  <a:lnTo>
                    <a:pt x="67" y="133"/>
                  </a:lnTo>
                  <a:lnTo>
                    <a:pt x="67" y="125"/>
                  </a:lnTo>
                  <a:lnTo>
                    <a:pt x="51" y="125"/>
                  </a:lnTo>
                  <a:lnTo>
                    <a:pt x="45" y="125"/>
                  </a:lnTo>
                  <a:lnTo>
                    <a:pt x="22" y="133"/>
                  </a:lnTo>
                  <a:lnTo>
                    <a:pt x="22" y="140"/>
                  </a:lnTo>
                  <a:lnTo>
                    <a:pt x="0" y="133"/>
                  </a:lnTo>
                  <a:lnTo>
                    <a:pt x="8" y="125"/>
                  </a:lnTo>
                  <a:lnTo>
                    <a:pt x="30" y="111"/>
                  </a:lnTo>
                  <a:lnTo>
                    <a:pt x="67" y="103"/>
                  </a:lnTo>
                  <a:lnTo>
                    <a:pt x="67" y="111"/>
                  </a:lnTo>
                  <a:lnTo>
                    <a:pt x="74" y="111"/>
                  </a:lnTo>
                  <a:lnTo>
                    <a:pt x="74" y="103"/>
                  </a:lnTo>
                  <a:lnTo>
                    <a:pt x="74" y="96"/>
                  </a:lnTo>
                  <a:lnTo>
                    <a:pt x="81" y="88"/>
                  </a:lnTo>
                  <a:lnTo>
                    <a:pt x="89" y="74"/>
                  </a:lnTo>
                  <a:lnTo>
                    <a:pt x="96" y="74"/>
                  </a:lnTo>
                  <a:lnTo>
                    <a:pt x="89" y="82"/>
                  </a:lnTo>
                  <a:lnTo>
                    <a:pt x="89" y="88"/>
                  </a:lnTo>
                  <a:lnTo>
                    <a:pt x="112" y="74"/>
                  </a:lnTo>
                  <a:lnTo>
                    <a:pt x="126" y="66"/>
                  </a:lnTo>
                  <a:lnTo>
                    <a:pt x="133" y="52"/>
                  </a:lnTo>
                  <a:lnTo>
                    <a:pt x="133" y="37"/>
                  </a:lnTo>
                  <a:lnTo>
                    <a:pt x="133" y="29"/>
                  </a:lnTo>
                  <a:lnTo>
                    <a:pt x="133" y="23"/>
                  </a:lnTo>
                  <a:lnTo>
                    <a:pt x="133" y="15"/>
                  </a:lnTo>
                  <a:lnTo>
                    <a:pt x="141" y="8"/>
                  </a:lnTo>
                  <a:lnTo>
                    <a:pt x="148" y="15"/>
                  </a:lnTo>
                  <a:lnTo>
                    <a:pt x="148" y="8"/>
                  </a:lnTo>
                  <a:lnTo>
                    <a:pt x="155" y="0"/>
                  </a:lnTo>
                  <a:lnTo>
                    <a:pt x="148" y="8"/>
                  </a:lnTo>
                  <a:lnTo>
                    <a:pt x="148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31" name="Freeform 1483"/>
            <p:cNvSpPr>
              <a:spLocks/>
            </p:cNvSpPr>
            <p:nvPr/>
          </p:nvSpPr>
          <p:spPr bwMode="auto">
            <a:xfrm>
              <a:off x="4796" y="1909"/>
              <a:ext cx="179" cy="178"/>
            </a:xfrm>
            <a:custGeom>
              <a:avLst/>
              <a:gdLst>
                <a:gd name="T0" fmla="*/ 170 w 172"/>
                <a:gd name="T1" fmla="*/ 0 h 157"/>
                <a:gd name="T2" fmla="*/ 178 w 172"/>
                <a:gd name="T3" fmla="*/ 44 h 157"/>
                <a:gd name="T4" fmla="*/ 161 w 172"/>
                <a:gd name="T5" fmla="*/ 70 h 157"/>
                <a:gd name="T6" fmla="*/ 161 w 172"/>
                <a:gd name="T7" fmla="*/ 115 h 157"/>
                <a:gd name="T8" fmla="*/ 154 w 172"/>
                <a:gd name="T9" fmla="*/ 141 h 157"/>
                <a:gd name="T10" fmla="*/ 146 w 172"/>
                <a:gd name="T11" fmla="*/ 133 h 157"/>
                <a:gd name="T12" fmla="*/ 137 w 172"/>
                <a:gd name="T13" fmla="*/ 141 h 157"/>
                <a:gd name="T14" fmla="*/ 129 w 172"/>
                <a:gd name="T15" fmla="*/ 141 h 157"/>
                <a:gd name="T16" fmla="*/ 105 w 172"/>
                <a:gd name="T17" fmla="*/ 150 h 157"/>
                <a:gd name="T18" fmla="*/ 97 w 172"/>
                <a:gd name="T19" fmla="*/ 141 h 157"/>
                <a:gd name="T20" fmla="*/ 97 w 172"/>
                <a:gd name="T21" fmla="*/ 159 h 157"/>
                <a:gd name="T22" fmla="*/ 81 w 172"/>
                <a:gd name="T23" fmla="*/ 177 h 157"/>
                <a:gd name="T24" fmla="*/ 73 w 172"/>
                <a:gd name="T25" fmla="*/ 150 h 157"/>
                <a:gd name="T26" fmla="*/ 49 w 172"/>
                <a:gd name="T27" fmla="*/ 159 h 157"/>
                <a:gd name="T28" fmla="*/ 24 w 172"/>
                <a:gd name="T29" fmla="*/ 168 h 157"/>
                <a:gd name="T30" fmla="*/ 0 w 172"/>
                <a:gd name="T31" fmla="*/ 159 h 157"/>
                <a:gd name="T32" fmla="*/ 32 w 172"/>
                <a:gd name="T33" fmla="*/ 133 h 157"/>
                <a:gd name="T34" fmla="*/ 73 w 172"/>
                <a:gd name="T35" fmla="*/ 133 h 157"/>
                <a:gd name="T36" fmla="*/ 81 w 172"/>
                <a:gd name="T37" fmla="*/ 124 h 157"/>
                <a:gd name="T38" fmla="*/ 88 w 172"/>
                <a:gd name="T39" fmla="*/ 105 h 157"/>
                <a:gd name="T40" fmla="*/ 105 w 172"/>
                <a:gd name="T41" fmla="*/ 88 h 157"/>
                <a:gd name="T42" fmla="*/ 97 w 172"/>
                <a:gd name="T43" fmla="*/ 105 h 157"/>
                <a:gd name="T44" fmla="*/ 137 w 172"/>
                <a:gd name="T45" fmla="*/ 79 h 157"/>
                <a:gd name="T46" fmla="*/ 146 w 172"/>
                <a:gd name="T47" fmla="*/ 44 h 157"/>
                <a:gd name="T48" fmla="*/ 146 w 172"/>
                <a:gd name="T49" fmla="*/ 27 h 157"/>
                <a:gd name="T50" fmla="*/ 154 w 172"/>
                <a:gd name="T51" fmla="*/ 9 h 157"/>
                <a:gd name="T52" fmla="*/ 161 w 172"/>
                <a:gd name="T53" fmla="*/ 9 h 157"/>
                <a:gd name="T54" fmla="*/ 161 w 172"/>
                <a:gd name="T55" fmla="*/ 9 h 157"/>
                <a:gd name="T56" fmla="*/ 170 w 172"/>
                <a:gd name="T57" fmla="*/ 0 h 157"/>
                <a:gd name="T58" fmla="*/ 178 w 172"/>
                <a:gd name="T59" fmla="*/ 44 h 157"/>
                <a:gd name="T60" fmla="*/ 161 w 172"/>
                <a:gd name="T61" fmla="*/ 70 h 157"/>
                <a:gd name="T62" fmla="*/ 161 w 172"/>
                <a:gd name="T63" fmla="*/ 115 h 157"/>
                <a:gd name="T64" fmla="*/ 154 w 172"/>
                <a:gd name="T65" fmla="*/ 141 h 157"/>
                <a:gd name="T66" fmla="*/ 146 w 172"/>
                <a:gd name="T67" fmla="*/ 133 h 157"/>
                <a:gd name="T68" fmla="*/ 137 w 172"/>
                <a:gd name="T69" fmla="*/ 133 h 157"/>
                <a:gd name="T70" fmla="*/ 129 w 172"/>
                <a:gd name="T71" fmla="*/ 141 h 157"/>
                <a:gd name="T72" fmla="*/ 105 w 172"/>
                <a:gd name="T73" fmla="*/ 150 h 157"/>
                <a:gd name="T74" fmla="*/ 97 w 172"/>
                <a:gd name="T75" fmla="*/ 141 h 157"/>
                <a:gd name="T76" fmla="*/ 97 w 172"/>
                <a:gd name="T77" fmla="*/ 150 h 157"/>
                <a:gd name="T78" fmla="*/ 88 w 172"/>
                <a:gd name="T79" fmla="*/ 159 h 157"/>
                <a:gd name="T80" fmla="*/ 73 w 172"/>
                <a:gd name="T81" fmla="*/ 159 h 157"/>
                <a:gd name="T82" fmla="*/ 56 w 172"/>
                <a:gd name="T83" fmla="*/ 150 h 157"/>
                <a:gd name="T84" fmla="*/ 24 w 172"/>
                <a:gd name="T85" fmla="*/ 159 h 157"/>
                <a:gd name="T86" fmla="*/ 0 w 172"/>
                <a:gd name="T87" fmla="*/ 159 h 157"/>
                <a:gd name="T88" fmla="*/ 32 w 172"/>
                <a:gd name="T89" fmla="*/ 133 h 157"/>
                <a:gd name="T90" fmla="*/ 73 w 172"/>
                <a:gd name="T91" fmla="*/ 133 h 157"/>
                <a:gd name="T92" fmla="*/ 81 w 172"/>
                <a:gd name="T93" fmla="*/ 124 h 157"/>
                <a:gd name="T94" fmla="*/ 88 w 172"/>
                <a:gd name="T95" fmla="*/ 105 h 157"/>
                <a:gd name="T96" fmla="*/ 105 w 172"/>
                <a:gd name="T97" fmla="*/ 88 h 157"/>
                <a:gd name="T98" fmla="*/ 97 w 172"/>
                <a:gd name="T99" fmla="*/ 105 h 157"/>
                <a:gd name="T100" fmla="*/ 137 w 172"/>
                <a:gd name="T101" fmla="*/ 79 h 157"/>
                <a:gd name="T102" fmla="*/ 146 w 172"/>
                <a:gd name="T103" fmla="*/ 44 h 157"/>
                <a:gd name="T104" fmla="*/ 146 w 172"/>
                <a:gd name="T105" fmla="*/ 27 h 157"/>
                <a:gd name="T106" fmla="*/ 154 w 172"/>
                <a:gd name="T107" fmla="*/ 9 h 157"/>
                <a:gd name="T108" fmla="*/ 161 w 172"/>
                <a:gd name="T109" fmla="*/ 9 h 157"/>
                <a:gd name="T110" fmla="*/ 161 w 172"/>
                <a:gd name="T111" fmla="*/ 9 h 1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72"/>
                <a:gd name="T169" fmla="*/ 0 h 157"/>
                <a:gd name="T170" fmla="*/ 172 w 172"/>
                <a:gd name="T171" fmla="*/ 157 h 1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72" h="157">
                  <a:moveTo>
                    <a:pt x="163" y="0"/>
                  </a:moveTo>
                  <a:lnTo>
                    <a:pt x="163" y="0"/>
                  </a:lnTo>
                  <a:lnTo>
                    <a:pt x="163" y="16"/>
                  </a:lnTo>
                  <a:lnTo>
                    <a:pt x="171" y="39"/>
                  </a:lnTo>
                  <a:lnTo>
                    <a:pt x="163" y="62"/>
                  </a:lnTo>
                  <a:lnTo>
                    <a:pt x="155" y="62"/>
                  </a:lnTo>
                  <a:lnTo>
                    <a:pt x="155" y="86"/>
                  </a:lnTo>
                  <a:lnTo>
                    <a:pt x="155" y="101"/>
                  </a:lnTo>
                  <a:lnTo>
                    <a:pt x="155" y="117"/>
                  </a:lnTo>
                  <a:lnTo>
                    <a:pt x="148" y="124"/>
                  </a:lnTo>
                  <a:lnTo>
                    <a:pt x="140" y="124"/>
                  </a:lnTo>
                  <a:lnTo>
                    <a:pt x="140" y="117"/>
                  </a:lnTo>
                  <a:lnTo>
                    <a:pt x="140" y="124"/>
                  </a:lnTo>
                  <a:lnTo>
                    <a:pt x="132" y="124"/>
                  </a:lnTo>
                  <a:lnTo>
                    <a:pt x="124" y="132"/>
                  </a:lnTo>
                  <a:lnTo>
                    <a:pt x="124" y="124"/>
                  </a:lnTo>
                  <a:lnTo>
                    <a:pt x="117" y="132"/>
                  </a:lnTo>
                  <a:lnTo>
                    <a:pt x="101" y="132"/>
                  </a:lnTo>
                  <a:lnTo>
                    <a:pt x="93" y="132"/>
                  </a:lnTo>
                  <a:lnTo>
                    <a:pt x="93" y="124"/>
                  </a:lnTo>
                  <a:lnTo>
                    <a:pt x="85" y="132"/>
                  </a:lnTo>
                  <a:lnTo>
                    <a:pt x="93" y="140"/>
                  </a:lnTo>
                  <a:lnTo>
                    <a:pt x="85" y="140"/>
                  </a:lnTo>
                  <a:lnTo>
                    <a:pt x="78" y="156"/>
                  </a:lnTo>
                  <a:lnTo>
                    <a:pt x="70" y="148"/>
                  </a:lnTo>
                  <a:lnTo>
                    <a:pt x="70" y="132"/>
                  </a:lnTo>
                  <a:lnTo>
                    <a:pt x="54" y="132"/>
                  </a:lnTo>
                  <a:lnTo>
                    <a:pt x="47" y="140"/>
                  </a:lnTo>
                  <a:lnTo>
                    <a:pt x="23" y="140"/>
                  </a:lnTo>
                  <a:lnTo>
                    <a:pt x="23" y="148"/>
                  </a:lnTo>
                  <a:lnTo>
                    <a:pt x="0" y="148"/>
                  </a:lnTo>
                  <a:lnTo>
                    <a:pt x="0" y="140"/>
                  </a:lnTo>
                  <a:lnTo>
                    <a:pt x="8" y="140"/>
                  </a:lnTo>
                  <a:lnTo>
                    <a:pt x="31" y="117"/>
                  </a:lnTo>
                  <a:lnTo>
                    <a:pt x="70" y="109"/>
                  </a:lnTo>
                  <a:lnTo>
                    <a:pt x="70" y="117"/>
                  </a:lnTo>
                  <a:lnTo>
                    <a:pt x="78" y="117"/>
                  </a:lnTo>
                  <a:lnTo>
                    <a:pt x="78" y="109"/>
                  </a:lnTo>
                  <a:lnTo>
                    <a:pt x="78" y="101"/>
                  </a:lnTo>
                  <a:lnTo>
                    <a:pt x="85" y="93"/>
                  </a:lnTo>
                  <a:lnTo>
                    <a:pt x="93" y="86"/>
                  </a:lnTo>
                  <a:lnTo>
                    <a:pt x="101" y="78"/>
                  </a:lnTo>
                  <a:lnTo>
                    <a:pt x="93" y="86"/>
                  </a:lnTo>
                  <a:lnTo>
                    <a:pt x="93" y="93"/>
                  </a:lnTo>
                  <a:lnTo>
                    <a:pt x="117" y="86"/>
                  </a:lnTo>
                  <a:lnTo>
                    <a:pt x="132" y="70"/>
                  </a:lnTo>
                  <a:lnTo>
                    <a:pt x="140" y="55"/>
                  </a:lnTo>
                  <a:lnTo>
                    <a:pt x="140" y="39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140" y="16"/>
                  </a:lnTo>
                  <a:lnTo>
                    <a:pt x="148" y="8"/>
                  </a:lnTo>
                  <a:lnTo>
                    <a:pt x="155" y="16"/>
                  </a:lnTo>
                  <a:lnTo>
                    <a:pt x="155" y="8"/>
                  </a:lnTo>
                  <a:lnTo>
                    <a:pt x="163" y="8"/>
                  </a:lnTo>
                  <a:lnTo>
                    <a:pt x="155" y="8"/>
                  </a:lnTo>
                  <a:lnTo>
                    <a:pt x="155" y="0"/>
                  </a:lnTo>
                  <a:lnTo>
                    <a:pt x="163" y="0"/>
                  </a:lnTo>
                  <a:lnTo>
                    <a:pt x="163" y="16"/>
                  </a:lnTo>
                  <a:lnTo>
                    <a:pt x="171" y="39"/>
                  </a:lnTo>
                  <a:lnTo>
                    <a:pt x="163" y="62"/>
                  </a:lnTo>
                  <a:lnTo>
                    <a:pt x="155" y="62"/>
                  </a:lnTo>
                  <a:lnTo>
                    <a:pt x="155" y="86"/>
                  </a:lnTo>
                  <a:lnTo>
                    <a:pt x="155" y="101"/>
                  </a:lnTo>
                  <a:lnTo>
                    <a:pt x="155" y="109"/>
                  </a:lnTo>
                  <a:lnTo>
                    <a:pt x="148" y="124"/>
                  </a:lnTo>
                  <a:lnTo>
                    <a:pt x="140" y="124"/>
                  </a:lnTo>
                  <a:lnTo>
                    <a:pt x="140" y="117"/>
                  </a:lnTo>
                  <a:lnTo>
                    <a:pt x="140" y="124"/>
                  </a:lnTo>
                  <a:lnTo>
                    <a:pt x="132" y="117"/>
                  </a:lnTo>
                  <a:lnTo>
                    <a:pt x="124" y="132"/>
                  </a:lnTo>
                  <a:lnTo>
                    <a:pt x="124" y="124"/>
                  </a:lnTo>
                  <a:lnTo>
                    <a:pt x="117" y="132"/>
                  </a:lnTo>
                  <a:lnTo>
                    <a:pt x="101" y="132"/>
                  </a:lnTo>
                  <a:lnTo>
                    <a:pt x="93" y="132"/>
                  </a:lnTo>
                  <a:lnTo>
                    <a:pt x="93" y="124"/>
                  </a:lnTo>
                  <a:lnTo>
                    <a:pt x="85" y="132"/>
                  </a:lnTo>
                  <a:lnTo>
                    <a:pt x="93" y="132"/>
                  </a:lnTo>
                  <a:lnTo>
                    <a:pt x="93" y="140"/>
                  </a:lnTo>
                  <a:lnTo>
                    <a:pt x="85" y="140"/>
                  </a:lnTo>
                  <a:lnTo>
                    <a:pt x="78" y="156"/>
                  </a:lnTo>
                  <a:lnTo>
                    <a:pt x="70" y="140"/>
                  </a:lnTo>
                  <a:lnTo>
                    <a:pt x="70" y="132"/>
                  </a:lnTo>
                  <a:lnTo>
                    <a:pt x="54" y="132"/>
                  </a:lnTo>
                  <a:lnTo>
                    <a:pt x="47" y="132"/>
                  </a:lnTo>
                  <a:lnTo>
                    <a:pt x="23" y="140"/>
                  </a:lnTo>
                  <a:lnTo>
                    <a:pt x="23" y="148"/>
                  </a:lnTo>
                  <a:lnTo>
                    <a:pt x="0" y="140"/>
                  </a:lnTo>
                  <a:lnTo>
                    <a:pt x="8" y="132"/>
                  </a:lnTo>
                  <a:lnTo>
                    <a:pt x="31" y="117"/>
                  </a:lnTo>
                  <a:lnTo>
                    <a:pt x="70" y="109"/>
                  </a:lnTo>
                  <a:lnTo>
                    <a:pt x="70" y="117"/>
                  </a:lnTo>
                  <a:lnTo>
                    <a:pt x="78" y="117"/>
                  </a:lnTo>
                  <a:lnTo>
                    <a:pt x="78" y="109"/>
                  </a:lnTo>
                  <a:lnTo>
                    <a:pt x="78" y="101"/>
                  </a:lnTo>
                  <a:lnTo>
                    <a:pt x="85" y="93"/>
                  </a:lnTo>
                  <a:lnTo>
                    <a:pt x="93" y="78"/>
                  </a:lnTo>
                  <a:lnTo>
                    <a:pt x="101" y="78"/>
                  </a:lnTo>
                  <a:lnTo>
                    <a:pt x="93" y="86"/>
                  </a:lnTo>
                  <a:lnTo>
                    <a:pt x="93" y="93"/>
                  </a:lnTo>
                  <a:lnTo>
                    <a:pt x="117" y="78"/>
                  </a:lnTo>
                  <a:lnTo>
                    <a:pt x="132" y="70"/>
                  </a:lnTo>
                  <a:lnTo>
                    <a:pt x="140" y="55"/>
                  </a:lnTo>
                  <a:lnTo>
                    <a:pt x="140" y="39"/>
                  </a:lnTo>
                  <a:lnTo>
                    <a:pt x="140" y="31"/>
                  </a:lnTo>
                  <a:lnTo>
                    <a:pt x="140" y="24"/>
                  </a:lnTo>
                  <a:lnTo>
                    <a:pt x="140" y="16"/>
                  </a:lnTo>
                  <a:lnTo>
                    <a:pt x="148" y="8"/>
                  </a:lnTo>
                  <a:lnTo>
                    <a:pt x="155" y="16"/>
                  </a:lnTo>
                  <a:lnTo>
                    <a:pt x="155" y="8"/>
                  </a:lnTo>
                  <a:lnTo>
                    <a:pt x="163" y="0"/>
                  </a:lnTo>
                  <a:lnTo>
                    <a:pt x="155" y="8"/>
                  </a:lnTo>
                  <a:lnTo>
                    <a:pt x="155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2" name="Freeform 1484"/>
            <p:cNvSpPr>
              <a:spLocks/>
            </p:cNvSpPr>
            <p:nvPr/>
          </p:nvSpPr>
          <p:spPr bwMode="auto">
            <a:xfrm>
              <a:off x="4958" y="182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"/>
                <a:gd name="T13" fmla="*/ 0 h 1"/>
                <a:gd name="T14" fmla="*/ 1 w 1"/>
                <a:gd name="T15" fmla="*/ 1 h 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33" name="Freeform 1485"/>
            <p:cNvSpPr>
              <a:spLocks/>
            </p:cNvSpPr>
            <p:nvPr/>
          </p:nvSpPr>
          <p:spPr bwMode="auto">
            <a:xfrm>
              <a:off x="4958" y="1821"/>
              <a:ext cx="9" cy="1"/>
            </a:xfrm>
            <a:custGeom>
              <a:avLst/>
              <a:gdLst>
                <a:gd name="T0" fmla="*/ 0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  <a:gd name="T8" fmla="*/ 0 w 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"/>
                <a:gd name="T17" fmla="*/ 9 w 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">
                  <a:moveTo>
                    <a:pt x="0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4" name="Freeform 1486"/>
            <p:cNvSpPr>
              <a:spLocks/>
            </p:cNvSpPr>
            <p:nvPr/>
          </p:nvSpPr>
          <p:spPr bwMode="auto">
            <a:xfrm>
              <a:off x="2921" y="1767"/>
              <a:ext cx="49" cy="40"/>
            </a:xfrm>
            <a:custGeom>
              <a:avLst/>
              <a:gdLst>
                <a:gd name="T0" fmla="*/ 48 w 47"/>
                <a:gd name="T1" fmla="*/ 13 h 24"/>
                <a:gd name="T2" fmla="*/ 41 w 47"/>
                <a:gd name="T3" fmla="*/ 13 h 24"/>
                <a:gd name="T4" fmla="*/ 32 w 47"/>
                <a:gd name="T5" fmla="*/ 38 h 24"/>
                <a:gd name="T6" fmla="*/ 24 w 47"/>
                <a:gd name="T7" fmla="*/ 38 h 24"/>
                <a:gd name="T8" fmla="*/ 8 w 47"/>
                <a:gd name="T9" fmla="*/ 38 h 24"/>
                <a:gd name="T10" fmla="*/ 8 w 47"/>
                <a:gd name="T11" fmla="*/ 25 h 24"/>
                <a:gd name="T12" fmla="*/ 0 w 47"/>
                <a:gd name="T13" fmla="*/ 25 h 24"/>
                <a:gd name="T14" fmla="*/ 8 w 47"/>
                <a:gd name="T15" fmla="*/ 13 h 24"/>
                <a:gd name="T16" fmla="*/ 24 w 47"/>
                <a:gd name="T17" fmla="*/ 13 h 24"/>
                <a:gd name="T18" fmla="*/ 48 w 47"/>
                <a:gd name="T19" fmla="*/ 0 h 24"/>
                <a:gd name="T20" fmla="*/ 48 w 47"/>
                <a:gd name="T21" fmla="*/ 13 h 24"/>
                <a:gd name="T22" fmla="*/ 41 w 47"/>
                <a:gd name="T23" fmla="*/ 13 h 24"/>
                <a:gd name="T24" fmla="*/ 32 w 47"/>
                <a:gd name="T25" fmla="*/ 38 h 24"/>
                <a:gd name="T26" fmla="*/ 16 w 47"/>
                <a:gd name="T27" fmla="*/ 38 h 24"/>
                <a:gd name="T28" fmla="*/ 8 w 47"/>
                <a:gd name="T29" fmla="*/ 38 h 24"/>
                <a:gd name="T30" fmla="*/ 8 w 47"/>
                <a:gd name="T31" fmla="*/ 25 h 24"/>
                <a:gd name="T32" fmla="*/ 0 w 47"/>
                <a:gd name="T33" fmla="*/ 25 h 24"/>
                <a:gd name="T34" fmla="*/ 8 w 47"/>
                <a:gd name="T35" fmla="*/ 13 h 24"/>
                <a:gd name="T36" fmla="*/ 24 w 47"/>
                <a:gd name="T37" fmla="*/ 13 h 24"/>
                <a:gd name="T38" fmla="*/ 48 w 47"/>
                <a:gd name="T39" fmla="*/ 0 h 2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7"/>
                <a:gd name="T61" fmla="*/ 0 h 24"/>
                <a:gd name="T62" fmla="*/ 47 w 47"/>
                <a:gd name="T63" fmla="*/ 24 h 24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7" h="24">
                  <a:moveTo>
                    <a:pt x="46" y="8"/>
                  </a:moveTo>
                  <a:lnTo>
                    <a:pt x="39" y="8"/>
                  </a:lnTo>
                  <a:lnTo>
                    <a:pt x="31" y="23"/>
                  </a:lnTo>
                  <a:lnTo>
                    <a:pt x="23" y="23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8" y="8"/>
                  </a:lnTo>
                  <a:lnTo>
                    <a:pt x="23" y="8"/>
                  </a:lnTo>
                  <a:lnTo>
                    <a:pt x="46" y="0"/>
                  </a:lnTo>
                  <a:lnTo>
                    <a:pt x="46" y="8"/>
                  </a:lnTo>
                  <a:lnTo>
                    <a:pt x="39" y="8"/>
                  </a:lnTo>
                  <a:lnTo>
                    <a:pt x="31" y="23"/>
                  </a:lnTo>
                  <a:lnTo>
                    <a:pt x="15" y="23"/>
                  </a:lnTo>
                  <a:lnTo>
                    <a:pt x="8" y="23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8" y="8"/>
                  </a:lnTo>
                  <a:lnTo>
                    <a:pt x="23" y="8"/>
                  </a:lnTo>
                  <a:lnTo>
                    <a:pt x="46" y="0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5" name="Freeform 1487"/>
            <p:cNvSpPr>
              <a:spLocks/>
            </p:cNvSpPr>
            <p:nvPr/>
          </p:nvSpPr>
          <p:spPr bwMode="auto">
            <a:xfrm>
              <a:off x="3444" y="2147"/>
              <a:ext cx="41" cy="37"/>
            </a:xfrm>
            <a:custGeom>
              <a:avLst/>
              <a:gdLst>
                <a:gd name="T0" fmla="*/ 26 w 24"/>
                <a:gd name="T1" fmla="*/ 35 h 24"/>
                <a:gd name="T2" fmla="*/ 26 w 24"/>
                <a:gd name="T3" fmla="*/ 35 h 24"/>
                <a:gd name="T4" fmla="*/ 14 w 24"/>
                <a:gd name="T5" fmla="*/ 23 h 24"/>
                <a:gd name="T6" fmla="*/ 0 w 24"/>
                <a:gd name="T7" fmla="*/ 23 h 24"/>
                <a:gd name="T8" fmla="*/ 14 w 24"/>
                <a:gd name="T9" fmla="*/ 0 h 24"/>
                <a:gd name="T10" fmla="*/ 39 w 24"/>
                <a:gd name="T11" fmla="*/ 0 h 24"/>
                <a:gd name="T12" fmla="*/ 39 w 24"/>
                <a:gd name="T13" fmla="*/ 11 h 24"/>
                <a:gd name="T14" fmla="*/ 26 w 24"/>
                <a:gd name="T15" fmla="*/ 11 h 24"/>
                <a:gd name="T16" fmla="*/ 39 w 24"/>
                <a:gd name="T17" fmla="*/ 11 h 24"/>
                <a:gd name="T18" fmla="*/ 39 w 24"/>
                <a:gd name="T19" fmla="*/ 35 h 24"/>
                <a:gd name="T20" fmla="*/ 26 w 24"/>
                <a:gd name="T21" fmla="*/ 35 h 24"/>
                <a:gd name="T22" fmla="*/ 14 w 24"/>
                <a:gd name="T23" fmla="*/ 23 h 24"/>
                <a:gd name="T24" fmla="*/ 0 w 24"/>
                <a:gd name="T25" fmla="*/ 23 h 24"/>
                <a:gd name="T26" fmla="*/ 14 w 24"/>
                <a:gd name="T27" fmla="*/ 0 h 24"/>
                <a:gd name="T28" fmla="*/ 39 w 24"/>
                <a:gd name="T29" fmla="*/ 0 h 24"/>
                <a:gd name="T30" fmla="*/ 26 w 24"/>
                <a:gd name="T31" fmla="*/ 11 h 24"/>
                <a:gd name="T32" fmla="*/ 39 w 24"/>
                <a:gd name="T33" fmla="*/ 11 h 24"/>
                <a:gd name="T34" fmla="*/ 39 w 24"/>
                <a:gd name="T35" fmla="*/ 35 h 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24"/>
                <a:gd name="T56" fmla="*/ 24 w 24"/>
                <a:gd name="T57" fmla="*/ 24 h 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24">
                  <a:moveTo>
                    <a:pt x="15" y="23"/>
                  </a:moveTo>
                  <a:lnTo>
                    <a:pt x="15" y="23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8" y="0"/>
                  </a:lnTo>
                  <a:lnTo>
                    <a:pt x="23" y="0"/>
                  </a:lnTo>
                  <a:lnTo>
                    <a:pt x="23" y="7"/>
                  </a:lnTo>
                  <a:lnTo>
                    <a:pt x="15" y="7"/>
                  </a:lnTo>
                  <a:lnTo>
                    <a:pt x="23" y="7"/>
                  </a:lnTo>
                  <a:lnTo>
                    <a:pt x="23" y="23"/>
                  </a:lnTo>
                  <a:lnTo>
                    <a:pt x="15" y="23"/>
                  </a:lnTo>
                  <a:lnTo>
                    <a:pt x="8" y="15"/>
                  </a:lnTo>
                  <a:lnTo>
                    <a:pt x="0" y="15"/>
                  </a:lnTo>
                  <a:lnTo>
                    <a:pt x="8" y="0"/>
                  </a:lnTo>
                  <a:lnTo>
                    <a:pt x="23" y="0"/>
                  </a:lnTo>
                  <a:lnTo>
                    <a:pt x="15" y="7"/>
                  </a:lnTo>
                  <a:lnTo>
                    <a:pt x="23" y="7"/>
                  </a:lnTo>
                  <a:lnTo>
                    <a:pt x="23" y="23"/>
                  </a:lnTo>
                </a:path>
              </a:pathLst>
            </a:custGeom>
            <a:solidFill>
              <a:srgbClr val="969696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036" name="Freeform 1488"/>
            <p:cNvSpPr>
              <a:spLocks/>
            </p:cNvSpPr>
            <p:nvPr/>
          </p:nvSpPr>
          <p:spPr bwMode="auto">
            <a:xfrm>
              <a:off x="2957" y="1679"/>
              <a:ext cx="102" cy="71"/>
            </a:xfrm>
            <a:custGeom>
              <a:avLst/>
              <a:gdLst>
                <a:gd name="T0" fmla="*/ 19 w 99"/>
                <a:gd name="T1" fmla="*/ 0 h 66"/>
                <a:gd name="T2" fmla="*/ 0 w 99"/>
                <a:gd name="T3" fmla="*/ 39 h 66"/>
                <a:gd name="T4" fmla="*/ 16 w 99"/>
                <a:gd name="T5" fmla="*/ 44 h 66"/>
                <a:gd name="T6" fmla="*/ 28 w 99"/>
                <a:gd name="T7" fmla="*/ 71 h 66"/>
                <a:gd name="T8" fmla="*/ 47 w 99"/>
                <a:gd name="T9" fmla="*/ 58 h 66"/>
                <a:gd name="T10" fmla="*/ 72 w 99"/>
                <a:gd name="T11" fmla="*/ 55 h 66"/>
                <a:gd name="T12" fmla="*/ 100 w 99"/>
                <a:gd name="T13" fmla="*/ 52 h 66"/>
                <a:gd name="T14" fmla="*/ 102 w 99"/>
                <a:gd name="T15" fmla="*/ 28 h 66"/>
                <a:gd name="T16" fmla="*/ 80 w 99"/>
                <a:gd name="T17" fmla="*/ 25 h 66"/>
                <a:gd name="T18" fmla="*/ 68 w 99"/>
                <a:gd name="T19" fmla="*/ 36 h 66"/>
                <a:gd name="T20" fmla="*/ 50 w 99"/>
                <a:gd name="T21" fmla="*/ 22 h 66"/>
                <a:gd name="T22" fmla="*/ 40 w 99"/>
                <a:gd name="T23" fmla="*/ 19 h 66"/>
                <a:gd name="T24" fmla="*/ 19 w 99"/>
                <a:gd name="T25" fmla="*/ 0 h 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9"/>
                <a:gd name="T40" fmla="*/ 0 h 66"/>
                <a:gd name="T41" fmla="*/ 99 w 99"/>
                <a:gd name="T42" fmla="*/ 66 h 6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9" h="66">
                  <a:moveTo>
                    <a:pt x="18" y="0"/>
                  </a:moveTo>
                  <a:lnTo>
                    <a:pt x="0" y="36"/>
                  </a:lnTo>
                  <a:lnTo>
                    <a:pt x="16" y="41"/>
                  </a:lnTo>
                  <a:lnTo>
                    <a:pt x="27" y="66"/>
                  </a:lnTo>
                  <a:lnTo>
                    <a:pt x="46" y="54"/>
                  </a:lnTo>
                  <a:lnTo>
                    <a:pt x="70" y="51"/>
                  </a:lnTo>
                  <a:lnTo>
                    <a:pt x="97" y="48"/>
                  </a:lnTo>
                  <a:lnTo>
                    <a:pt x="99" y="26"/>
                  </a:lnTo>
                  <a:lnTo>
                    <a:pt x="78" y="23"/>
                  </a:lnTo>
                  <a:lnTo>
                    <a:pt x="66" y="33"/>
                  </a:lnTo>
                  <a:lnTo>
                    <a:pt x="49" y="20"/>
                  </a:lnTo>
                  <a:lnTo>
                    <a:pt x="39" y="1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69696"/>
            </a:solidFill>
            <a:ln w="12700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769" name="Group 1489"/>
          <p:cNvGrpSpPr>
            <a:grpSpLocks/>
          </p:cNvGrpSpPr>
          <p:nvPr/>
        </p:nvGrpSpPr>
        <p:grpSpPr bwMode="auto">
          <a:xfrm>
            <a:off x="2335213" y="2303463"/>
            <a:ext cx="5546725" cy="3100387"/>
            <a:chOff x="1471" y="1451"/>
            <a:chExt cx="3494" cy="1953"/>
          </a:xfrm>
        </p:grpSpPr>
        <p:sp>
          <p:nvSpPr>
            <p:cNvPr id="10307" name="Oval 1490"/>
            <p:cNvSpPr>
              <a:spLocks noChangeArrowheads="1"/>
            </p:cNvSpPr>
            <p:nvPr/>
          </p:nvSpPr>
          <p:spPr bwMode="auto">
            <a:xfrm>
              <a:off x="1471" y="1900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8" name="Oval 1491"/>
            <p:cNvSpPr>
              <a:spLocks noChangeArrowheads="1"/>
            </p:cNvSpPr>
            <p:nvPr/>
          </p:nvSpPr>
          <p:spPr bwMode="auto">
            <a:xfrm>
              <a:off x="1737" y="3330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9" name="Oval 1492"/>
            <p:cNvSpPr>
              <a:spLocks noChangeArrowheads="1"/>
            </p:cNvSpPr>
            <p:nvPr/>
          </p:nvSpPr>
          <p:spPr bwMode="auto">
            <a:xfrm>
              <a:off x="2636" y="1592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10" name="Oval 1493"/>
            <p:cNvSpPr>
              <a:spLocks noChangeArrowheads="1"/>
            </p:cNvSpPr>
            <p:nvPr/>
          </p:nvSpPr>
          <p:spPr bwMode="auto">
            <a:xfrm>
              <a:off x="2720" y="1688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11" name="Oval 1494"/>
            <p:cNvSpPr>
              <a:spLocks noChangeArrowheads="1"/>
            </p:cNvSpPr>
            <p:nvPr/>
          </p:nvSpPr>
          <p:spPr bwMode="auto">
            <a:xfrm>
              <a:off x="2786" y="1595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12" name="Oval 1495"/>
            <p:cNvSpPr>
              <a:spLocks noChangeArrowheads="1"/>
            </p:cNvSpPr>
            <p:nvPr/>
          </p:nvSpPr>
          <p:spPr bwMode="auto">
            <a:xfrm>
              <a:off x="3289" y="1451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13" name="Oval 1496"/>
            <p:cNvSpPr>
              <a:spLocks noChangeArrowheads="1"/>
            </p:cNvSpPr>
            <p:nvPr/>
          </p:nvSpPr>
          <p:spPr bwMode="auto">
            <a:xfrm>
              <a:off x="4581" y="2081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14" name="Oval 1497"/>
            <p:cNvSpPr>
              <a:spLocks noChangeArrowheads="1"/>
            </p:cNvSpPr>
            <p:nvPr/>
          </p:nvSpPr>
          <p:spPr bwMode="auto">
            <a:xfrm>
              <a:off x="4889" y="1972"/>
              <a:ext cx="76" cy="74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</p:grpSp>
      <p:grpSp>
        <p:nvGrpSpPr>
          <p:cNvPr id="10770" name="Group 1498"/>
          <p:cNvGrpSpPr>
            <a:grpSpLocks/>
          </p:cNvGrpSpPr>
          <p:nvPr/>
        </p:nvGrpSpPr>
        <p:grpSpPr bwMode="auto">
          <a:xfrm>
            <a:off x="1250950" y="2211388"/>
            <a:ext cx="6534150" cy="3054350"/>
            <a:chOff x="788" y="1393"/>
            <a:chExt cx="4116" cy="1924"/>
          </a:xfrm>
        </p:grpSpPr>
        <p:sp>
          <p:nvSpPr>
            <p:cNvPr id="10275" name="Rectangle 1499"/>
            <p:cNvSpPr>
              <a:spLocks noChangeArrowheads="1"/>
            </p:cNvSpPr>
            <p:nvPr/>
          </p:nvSpPr>
          <p:spPr bwMode="auto">
            <a:xfrm>
              <a:off x="3147" y="190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6" name="Rectangle 1500"/>
            <p:cNvSpPr>
              <a:spLocks noChangeArrowheads="1"/>
            </p:cNvSpPr>
            <p:nvPr/>
          </p:nvSpPr>
          <p:spPr bwMode="auto">
            <a:xfrm>
              <a:off x="3170" y="2132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7" name="Rectangle 1501"/>
            <p:cNvSpPr>
              <a:spLocks noChangeArrowheads="1"/>
            </p:cNvSpPr>
            <p:nvPr/>
          </p:nvSpPr>
          <p:spPr bwMode="auto">
            <a:xfrm>
              <a:off x="1915" y="310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8" name="Rectangle 1502"/>
            <p:cNvSpPr>
              <a:spLocks noChangeArrowheads="1"/>
            </p:cNvSpPr>
            <p:nvPr/>
          </p:nvSpPr>
          <p:spPr bwMode="auto">
            <a:xfrm>
              <a:off x="1978" y="307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9" name="Rectangle 1503"/>
            <p:cNvSpPr>
              <a:spLocks noChangeArrowheads="1"/>
            </p:cNvSpPr>
            <p:nvPr/>
          </p:nvSpPr>
          <p:spPr bwMode="auto">
            <a:xfrm>
              <a:off x="1467" y="2850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0" name="Rectangle 1504"/>
            <p:cNvSpPr>
              <a:spLocks noChangeArrowheads="1"/>
            </p:cNvSpPr>
            <p:nvPr/>
          </p:nvSpPr>
          <p:spPr bwMode="auto">
            <a:xfrm>
              <a:off x="1490" y="258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1" name="Rectangle 1505"/>
            <p:cNvSpPr>
              <a:spLocks noChangeArrowheads="1"/>
            </p:cNvSpPr>
            <p:nvPr/>
          </p:nvSpPr>
          <p:spPr bwMode="auto">
            <a:xfrm>
              <a:off x="1083" y="2322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2" name="Rectangle 1506"/>
            <p:cNvSpPr>
              <a:spLocks noChangeArrowheads="1"/>
            </p:cNvSpPr>
            <p:nvPr/>
          </p:nvSpPr>
          <p:spPr bwMode="auto">
            <a:xfrm>
              <a:off x="788" y="201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3" name="Rectangle 1507"/>
            <p:cNvSpPr>
              <a:spLocks noChangeArrowheads="1"/>
            </p:cNvSpPr>
            <p:nvPr/>
          </p:nvSpPr>
          <p:spPr bwMode="auto">
            <a:xfrm>
              <a:off x="1262" y="1896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4" name="Rectangle 1508"/>
            <p:cNvSpPr>
              <a:spLocks noChangeArrowheads="1"/>
            </p:cNvSpPr>
            <p:nvPr/>
          </p:nvSpPr>
          <p:spPr bwMode="auto">
            <a:xfrm>
              <a:off x="2895" y="273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5" name="Rectangle 1509"/>
            <p:cNvSpPr>
              <a:spLocks noChangeArrowheads="1"/>
            </p:cNvSpPr>
            <p:nvPr/>
          </p:nvSpPr>
          <p:spPr bwMode="auto">
            <a:xfrm>
              <a:off x="2731" y="2524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6" name="Rectangle 1510"/>
            <p:cNvSpPr>
              <a:spLocks noChangeArrowheads="1"/>
            </p:cNvSpPr>
            <p:nvPr/>
          </p:nvSpPr>
          <p:spPr bwMode="auto">
            <a:xfrm>
              <a:off x="1534" y="324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7" name="Rectangle 1511"/>
            <p:cNvSpPr>
              <a:spLocks noChangeArrowheads="1"/>
            </p:cNvSpPr>
            <p:nvPr/>
          </p:nvSpPr>
          <p:spPr bwMode="auto">
            <a:xfrm>
              <a:off x="3480" y="2006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8" name="Rectangle 1512"/>
            <p:cNvSpPr>
              <a:spLocks noChangeArrowheads="1"/>
            </p:cNvSpPr>
            <p:nvPr/>
          </p:nvSpPr>
          <p:spPr bwMode="auto">
            <a:xfrm>
              <a:off x="3151" y="139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89" name="Rectangle 1513"/>
            <p:cNvSpPr>
              <a:spLocks noChangeArrowheads="1"/>
            </p:cNvSpPr>
            <p:nvPr/>
          </p:nvSpPr>
          <p:spPr bwMode="auto">
            <a:xfrm>
              <a:off x="3823" y="2056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0" name="Rectangle 1514"/>
            <p:cNvSpPr>
              <a:spLocks noChangeArrowheads="1"/>
            </p:cNvSpPr>
            <p:nvPr/>
          </p:nvSpPr>
          <p:spPr bwMode="auto">
            <a:xfrm>
              <a:off x="3874" y="2410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1" name="Rectangle 1515"/>
            <p:cNvSpPr>
              <a:spLocks noChangeArrowheads="1"/>
            </p:cNvSpPr>
            <p:nvPr/>
          </p:nvSpPr>
          <p:spPr bwMode="auto">
            <a:xfrm>
              <a:off x="3733" y="219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2" name="Rectangle 1516"/>
            <p:cNvSpPr>
              <a:spLocks noChangeArrowheads="1"/>
            </p:cNvSpPr>
            <p:nvPr/>
          </p:nvSpPr>
          <p:spPr bwMode="auto">
            <a:xfrm>
              <a:off x="3901" y="213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3" name="Rectangle 1517"/>
            <p:cNvSpPr>
              <a:spLocks noChangeArrowheads="1"/>
            </p:cNvSpPr>
            <p:nvPr/>
          </p:nvSpPr>
          <p:spPr bwMode="auto">
            <a:xfrm>
              <a:off x="3928" y="231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4" name="Rectangle 1518"/>
            <p:cNvSpPr>
              <a:spLocks noChangeArrowheads="1"/>
            </p:cNvSpPr>
            <p:nvPr/>
          </p:nvSpPr>
          <p:spPr bwMode="auto">
            <a:xfrm>
              <a:off x="3941" y="241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5" name="Rectangle 1519"/>
            <p:cNvSpPr>
              <a:spLocks noChangeArrowheads="1"/>
            </p:cNvSpPr>
            <p:nvPr/>
          </p:nvSpPr>
          <p:spPr bwMode="auto">
            <a:xfrm>
              <a:off x="4427" y="2779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6" name="Rectangle 1520"/>
            <p:cNvSpPr>
              <a:spLocks noChangeArrowheads="1"/>
            </p:cNvSpPr>
            <p:nvPr/>
          </p:nvSpPr>
          <p:spPr bwMode="auto">
            <a:xfrm>
              <a:off x="4112" y="222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7" name="Rectangle 1521"/>
            <p:cNvSpPr>
              <a:spLocks noChangeArrowheads="1"/>
            </p:cNvSpPr>
            <p:nvPr/>
          </p:nvSpPr>
          <p:spPr bwMode="auto">
            <a:xfrm>
              <a:off x="4279" y="2404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8" name="Rectangle 1522"/>
            <p:cNvSpPr>
              <a:spLocks noChangeArrowheads="1"/>
            </p:cNvSpPr>
            <p:nvPr/>
          </p:nvSpPr>
          <p:spPr bwMode="auto">
            <a:xfrm>
              <a:off x="4072" y="225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99" name="Rectangle 1523"/>
            <p:cNvSpPr>
              <a:spLocks noChangeArrowheads="1"/>
            </p:cNvSpPr>
            <p:nvPr/>
          </p:nvSpPr>
          <p:spPr bwMode="auto">
            <a:xfrm>
              <a:off x="4318" y="2117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0" name="Rectangle 1524"/>
            <p:cNvSpPr>
              <a:spLocks noChangeArrowheads="1"/>
            </p:cNvSpPr>
            <p:nvPr/>
          </p:nvSpPr>
          <p:spPr bwMode="auto">
            <a:xfrm>
              <a:off x="4456" y="2101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1" name="Rectangle 1525"/>
            <p:cNvSpPr>
              <a:spLocks noChangeArrowheads="1"/>
            </p:cNvSpPr>
            <p:nvPr/>
          </p:nvSpPr>
          <p:spPr bwMode="auto">
            <a:xfrm>
              <a:off x="4494" y="223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2" name="Rectangle 1526"/>
            <p:cNvSpPr>
              <a:spLocks noChangeArrowheads="1"/>
            </p:cNvSpPr>
            <p:nvPr/>
          </p:nvSpPr>
          <p:spPr bwMode="auto">
            <a:xfrm>
              <a:off x="4603" y="2418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3" name="Rectangle 1527"/>
            <p:cNvSpPr>
              <a:spLocks noChangeArrowheads="1"/>
            </p:cNvSpPr>
            <p:nvPr/>
          </p:nvSpPr>
          <p:spPr bwMode="auto">
            <a:xfrm>
              <a:off x="4830" y="2028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4" name="Rectangle 1528"/>
            <p:cNvSpPr>
              <a:spLocks noChangeArrowheads="1"/>
            </p:cNvSpPr>
            <p:nvPr/>
          </p:nvSpPr>
          <p:spPr bwMode="auto">
            <a:xfrm>
              <a:off x="4497" y="1899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5" name="Rectangle 1529"/>
            <p:cNvSpPr>
              <a:spLocks noChangeArrowheads="1"/>
            </p:cNvSpPr>
            <p:nvPr/>
          </p:nvSpPr>
          <p:spPr bwMode="auto">
            <a:xfrm>
              <a:off x="4545" y="1935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306" name="Rectangle 1530"/>
            <p:cNvSpPr>
              <a:spLocks noChangeArrowheads="1"/>
            </p:cNvSpPr>
            <p:nvPr/>
          </p:nvSpPr>
          <p:spPr bwMode="auto">
            <a:xfrm>
              <a:off x="4702" y="1963"/>
              <a:ext cx="74" cy="70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</p:grpSp>
      <p:grpSp>
        <p:nvGrpSpPr>
          <p:cNvPr id="10250" name="Group 1531"/>
          <p:cNvGrpSpPr>
            <a:grpSpLocks/>
          </p:cNvGrpSpPr>
          <p:nvPr/>
        </p:nvGrpSpPr>
        <p:grpSpPr bwMode="auto">
          <a:xfrm>
            <a:off x="1022350" y="5954712"/>
            <a:ext cx="2781301" cy="765175"/>
            <a:chOff x="644" y="3751"/>
            <a:chExt cx="1752" cy="482"/>
          </a:xfrm>
        </p:grpSpPr>
        <p:sp>
          <p:nvSpPr>
            <p:cNvPr id="10269" name="AutoShape 1532"/>
            <p:cNvSpPr>
              <a:spLocks noChangeArrowheads="1"/>
            </p:cNvSpPr>
            <p:nvPr/>
          </p:nvSpPr>
          <p:spPr bwMode="auto">
            <a:xfrm>
              <a:off x="644" y="4045"/>
              <a:ext cx="218" cy="18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0" name="Rectangle 1533"/>
            <p:cNvSpPr>
              <a:spLocks noChangeArrowheads="1"/>
            </p:cNvSpPr>
            <p:nvPr/>
          </p:nvSpPr>
          <p:spPr bwMode="auto">
            <a:xfrm>
              <a:off x="681" y="3928"/>
              <a:ext cx="144" cy="114"/>
            </a:xfrm>
            <a:prstGeom prst="rect">
              <a:avLst/>
            </a:prstGeom>
            <a:solidFill>
              <a:srgbClr val="66FF33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1" name="Oval 1534"/>
            <p:cNvSpPr>
              <a:spLocks noChangeArrowheads="1"/>
            </p:cNvSpPr>
            <p:nvPr/>
          </p:nvSpPr>
          <p:spPr bwMode="auto">
            <a:xfrm>
              <a:off x="681" y="3774"/>
              <a:ext cx="144" cy="131"/>
            </a:xfrm>
            <a:prstGeom prst="ellipse">
              <a:avLst/>
            </a:prstGeom>
            <a:solidFill>
              <a:srgbClr val="FFFF00"/>
            </a:solidFill>
            <a:ln w="12700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72" name="Text Box 1535"/>
            <p:cNvSpPr txBox="1">
              <a:spLocks noChangeArrowheads="1"/>
            </p:cNvSpPr>
            <p:nvPr/>
          </p:nvSpPr>
          <p:spPr bwMode="auto">
            <a:xfrm>
              <a:off x="863" y="3751"/>
              <a:ext cx="11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5 million &amp; over in 1950</a:t>
              </a:r>
            </a:p>
          </p:txBody>
        </p:sp>
        <p:sp>
          <p:nvSpPr>
            <p:cNvPr id="10273" name="Rectangle 1536"/>
            <p:cNvSpPr>
              <a:spLocks noChangeArrowheads="1"/>
            </p:cNvSpPr>
            <p:nvPr/>
          </p:nvSpPr>
          <p:spPr bwMode="auto">
            <a:xfrm>
              <a:off x="862" y="3907"/>
              <a:ext cx="153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5 million &amp; over in 2000</a:t>
              </a:r>
            </a:p>
          </p:txBody>
        </p:sp>
        <p:sp>
          <p:nvSpPr>
            <p:cNvPr id="10274" name="Rectangle 1537"/>
            <p:cNvSpPr>
              <a:spLocks noChangeArrowheads="1"/>
            </p:cNvSpPr>
            <p:nvPr/>
          </p:nvSpPr>
          <p:spPr bwMode="auto">
            <a:xfrm>
              <a:off x="825" y="4056"/>
              <a:ext cx="122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r>
                <a:rPr lang="en-US" altLang="en-US" sz="12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5 million &amp; over in 2015</a:t>
              </a:r>
            </a:p>
          </p:txBody>
        </p:sp>
      </p:grpSp>
      <p:grpSp>
        <p:nvGrpSpPr>
          <p:cNvPr id="10772" name="Group 1538"/>
          <p:cNvGrpSpPr>
            <a:grpSpLocks/>
          </p:cNvGrpSpPr>
          <p:nvPr/>
        </p:nvGrpSpPr>
        <p:grpSpPr bwMode="auto">
          <a:xfrm>
            <a:off x="1974850" y="2925763"/>
            <a:ext cx="5565775" cy="2003425"/>
            <a:chOff x="1244" y="1843"/>
            <a:chExt cx="3506" cy="1262"/>
          </a:xfrm>
        </p:grpSpPr>
        <p:sp>
          <p:nvSpPr>
            <p:cNvPr id="10252" name="AutoShape 1539"/>
            <p:cNvSpPr>
              <a:spLocks noChangeArrowheads="1"/>
            </p:cNvSpPr>
            <p:nvPr/>
          </p:nvSpPr>
          <p:spPr bwMode="auto">
            <a:xfrm>
              <a:off x="1400" y="1843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3" name="AutoShape 1540"/>
            <p:cNvSpPr>
              <a:spLocks noChangeArrowheads="1"/>
            </p:cNvSpPr>
            <p:nvPr/>
          </p:nvSpPr>
          <p:spPr bwMode="auto">
            <a:xfrm>
              <a:off x="3105" y="2081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4" name="AutoShape 1541"/>
            <p:cNvSpPr>
              <a:spLocks noChangeArrowheads="1"/>
            </p:cNvSpPr>
            <p:nvPr/>
          </p:nvSpPr>
          <p:spPr bwMode="auto">
            <a:xfrm>
              <a:off x="1951" y="2997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5" name="AutoShape 1542"/>
            <p:cNvSpPr>
              <a:spLocks noChangeArrowheads="1"/>
            </p:cNvSpPr>
            <p:nvPr/>
          </p:nvSpPr>
          <p:spPr bwMode="auto">
            <a:xfrm>
              <a:off x="1244" y="2382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6" name="AutoShape 1543"/>
            <p:cNvSpPr>
              <a:spLocks noChangeArrowheads="1"/>
            </p:cNvSpPr>
            <p:nvPr/>
          </p:nvSpPr>
          <p:spPr bwMode="auto">
            <a:xfrm>
              <a:off x="3288" y="2485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7" name="AutoShape 1544"/>
            <p:cNvSpPr>
              <a:spLocks noChangeArrowheads="1"/>
            </p:cNvSpPr>
            <p:nvPr/>
          </p:nvSpPr>
          <p:spPr bwMode="auto">
            <a:xfrm>
              <a:off x="2559" y="2536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8" name="AutoShape 1545"/>
            <p:cNvSpPr>
              <a:spLocks noChangeArrowheads="1"/>
            </p:cNvSpPr>
            <p:nvPr/>
          </p:nvSpPr>
          <p:spPr bwMode="auto">
            <a:xfrm>
              <a:off x="4446" y="2788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59" name="AutoShape 1546"/>
            <p:cNvSpPr>
              <a:spLocks noChangeArrowheads="1"/>
            </p:cNvSpPr>
            <p:nvPr/>
          </p:nvSpPr>
          <p:spPr bwMode="auto">
            <a:xfrm>
              <a:off x="3728" y="2000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0" name="AutoShape 1547"/>
            <p:cNvSpPr>
              <a:spLocks noChangeArrowheads="1"/>
            </p:cNvSpPr>
            <p:nvPr/>
          </p:nvSpPr>
          <p:spPr bwMode="auto">
            <a:xfrm>
              <a:off x="3344" y="2035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1" name="AutoShape 1548"/>
            <p:cNvSpPr>
              <a:spLocks noChangeArrowheads="1"/>
            </p:cNvSpPr>
            <p:nvPr/>
          </p:nvSpPr>
          <p:spPr bwMode="auto">
            <a:xfrm>
              <a:off x="3371" y="2243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2" name="AutoShape 1549"/>
            <p:cNvSpPr>
              <a:spLocks noChangeArrowheads="1"/>
            </p:cNvSpPr>
            <p:nvPr/>
          </p:nvSpPr>
          <p:spPr bwMode="auto">
            <a:xfrm>
              <a:off x="4123" y="2246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3" name="AutoShape 1550"/>
            <p:cNvSpPr>
              <a:spLocks noChangeArrowheads="1"/>
            </p:cNvSpPr>
            <p:nvPr/>
          </p:nvSpPr>
          <p:spPr bwMode="auto">
            <a:xfrm>
              <a:off x="3833" y="2277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4" name="AutoShape 1551"/>
            <p:cNvSpPr>
              <a:spLocks noChangeArrowheads="1"/>
            </p:cNvSpPr>
            <p:nvPr/>
          </p:nvSpPr>
          <p:spPr bwMode="auto">
            <a:xfrm>
              <a:off x="3802" y="2203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5" name="AutoShape 1552"/>
            <p:cNvSpPr>
              <a:spLocks noChangeArrowheads="1"/>
            </p:cNvSpPr>
            <p:nvPr/>
          </p:nvSpPr>
          <p:spPr bwMode="auto">
            <a:xfrm>
              <a:off x="4627" y="1855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6" name="AutoShape 1553"/>
            <p:cNvSpPr>
              <a:spLocks noChangeArrowheads="1"/>
            </p:cNvSpPr>
            <p:nvPr/>
          </p:nvSpPr>
          <p:spPr bwMode="auto">
            <a:xfrm>
              <a:off x="4200" y="2343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7" name="AutoShape 1554"/>
            <p:cNvSpPr>
              <a:spLocks noChangeArrowheads="1"/>
            </p:cNvSpPr>
            <p:nvPr/>
          </p:nvSpPr>
          <p:spPr bwMode="auto">
            <a:xfrm>
              <a:off x="4361" y="2241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  <p:sp>
          <p:nvSpPr>
            <p:cNvPr id="10268" name="AutoShape 1555"/>
            <p:cNvSpPr>
              <a:spLocks noChangeArrowheads="1"/>
            </p:cNvSpPr>
            <p:nvPr/>
          </p:nvSpPr>
          <p:spPr bwMode="auto">
            <a:xfrm>
              <a:off x="4326" y="2446"/>
              <a:ext cx="123" cy="108"/>
            </a:xfrm>
            <a:prstGeom prst="star4">
              <a:avLst>
                <a:gd name="adj" fmla="val 17931"/>
              </a:avLst>
            </a:prstGeom>
            <a:solidFill>
              <a:srgbClr val="FF3300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SG" altLang="en-US"/>
            </a:p>
          </p:txBody>
        </p:sp>
      </p:grpSp>
      <p:graphicFrame>
        <p:nvGraphicFramePr>
          <p:cNvPr id="265748" name="Object 1556"/>
          <p:cNvGraphicFramePr>
            <a:graphicFrameLocks noGrp="1" noChangeAspect="1"/>
          </p:cNvGraphicFramePr>
          <p:nvPr>
            <p:ph sz="half" idx="1"/>
          </p:nvPr>
        </p:nvGraphicFramePr>
        <p:xfrm>
          <a:off x="4878388" y="4884738"/>
          <a:ext cx="3397250" cy="1973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73" name="Chart" r:id="rId3" imgW="9667926" imgH="5629275" progId="MSGraph.Chart.8">
                  <p:embed followColorScheme="full"/>
                </p:oleObj>
              </mc:Choice>
              <mc:Fallback>
                <p:oleObj name="Chart" r:id="rId3" imgW="9667926" imgH="5629275" progId="MSGraph.Chart.8">
                  <p:embed followColorScheme="full"/>
                  <p:pic>
                    <p:nvPicPr>
                      <p:cNvPr id="265748" name="Object 15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8388" y="4884738"/>
                        <a:ext cx="3397250" cy="1973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3521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57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315778"/>
            <a:ext cx="9067800" cy="1143000"/>
          </a:xfrm>
        </p:spPr>
        <p:txBody>
          <a:bodyPr>
            <a:noAutofit/>
          </a:bodyPr>
          <a:lstStyle/>
          <a:p>
            <a:br>
              <a:rPr lang="en-US" sz="2800" b="1" dirty="0">
                <a:solidFill>
                  <a:srgbClr val="FFFFCC"/>
                </a:solidFill>
              </a:rPr>
            </a:br>
            <a:endParaRPr lang="en-US" sz="2800" b="1" dirty="0">
              <a:solidFill>
                <a:srgbClr val="FFFFCC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4108" y="1057471"/>
            <a:ext cx="3790609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Globalization and modern transportation provides ideal mechanism to move viruses and vectors among population centers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chemeClr val="bg1"/>
                </a:solidFill>
              </a:rPr>
              <a:t>In 2018, estimated 3+ billion passengers will travel by air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25" y="1022295"/>
            <a:ext cx="4124543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7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9082499"/>
              </p:ext>
            </p:extLst>
          </p:nvPr>
        </p:nvGraphicFramePr>
        <p:xfrm>
          <a:off x="2692001" y="4692705"/>
          <a:ext cx="43434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8" name="Chart" r:id="rId5" imgW="7629415" imgH="4895850" progId="Excel.Chart.8">
                  <p:embed/>
                </p:oleObj>
              </mc:Choice>
              <mc:Fallback>
                <p:oleObj name="Chart" r:id="rId5" imgW="7629415" imgH="4895850" progId="Excel.Chart.8">
                  <p:embed/>
                  <p:pic>
                    <p:nvPicPr>
                      <p:cNvPr id="7" name="Chart 4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001" y="4692705"/>
                        <a:ext cx="4343400" cy="2286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 rot="16200000">
            <a:off x="2105462" y="5456477"/>
            <a:ext cx="142699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schemeClr val="bg1"/>
                </a:solidFill>
              </a:rPr>
              <a:t>Millions of Passengers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0" y="3352800"/>
            <a:ext cx="1818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</a:rPr>
              <a:t>Global Air Network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42764" y="4609695"/>
            <a:ext cx="2132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FFCC"/>
                </a:solidFill>
              </a:rPr>
              <a:t>Mean passengers per year</a:t>
            </a:r>
          </a:p>
        </p:txBody>
      </p:sp>
      <p:pic>
        <p:nvPicPr>
          <p:cNvPr id="9" name="Picture 2" descr="transportat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1473"/>
            <a:ext cx="2667532" cy="17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6200" y="202394"/>
            <a:ext cx="9372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The Global Threat of Urban Epidemics of </a:t>
            </a:r>
            <a:r>
              <a:rPr lang="en-US" sz="2800" b="1" dirty="0" err="1">
                <a:solidFill>
                  <a:srgbClr val="FFFF00"/>
                </a:solidFill>
              </a:rPr>
              <a:t>Arboviral</a:t>
            </a:r>
            <a:r>
              <a:rPr lang="en-US" sz="2800" b="1" dirty="0">
                <a:solidFill>
                  <a:srgbClr val="FFFF00"/>
                </a:solidFill>
              </a:rPr>
              <a:t> Diseases 					</a:t>
            </a:r>
            <a:br>
              <a:rPr lang="en-US" sz="2800" b="1" dirty="0">
                <a:solidFill>
                  <a:srgbClr val="FFFF00"/>
                </a:solidFill>
              </a:rPr>
            </a:br>
            <a:endParaRPr lang="en-US" sz="2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E537D3-CF06-4D2D-92F7-A018A3A92E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14" y="1022294"/>
            <a:ext cx="4833885" cy="33935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CE55D9-B1E5-4626-AD14-FE800F9E08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7876" y="4771004"/>
            <a:ext cx="1889924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253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9525000" cy="1549400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Global Threat of Epidemic </a:t>
            </a:r>
            <a:r>
              <a:rPr lang="en-US" altLang="en-US" dirty="0" err="1">
                <a:solidFill>
                  <a:srgbClr val="FFFF00"/>
                </a:solidFill>
              </a:rPr>
              <a:t>Arboviral</a:t>
            </a:r>
            <a:r>
              <a:rPr lang="en-US" altLang="en-US" dirty="0">
                <a:solidFill>
                  <a:srgbClr val="FFFF00"/>
                </a:solidFill>
              </a:rPr>
              <a:t>  Diseases</a:t>
            </a:r>
            <a:endParaRPr lang="en-US" altLang="en-US" sz="2800" dirty="0">
              <a:solidFill>
                <a:srgbClr val="FFFFCC"/>
              </a:solidFill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6000" y="1417638"/>
            <a:ext cx="7837488" cy="4572000"/>
          </a:xfrm>
        </p:spPr>
        <p:txBody>
          <a:bodyPr/>
          <a:lstStyle/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en-US" dirty="0">
                <a:solidFill>
                  <a:schemeClr val="bg1"/>
                </a:solidFill>
              </a:rPr>
              <a:t>Disease and Trade-interwoven History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</a:rPr>
              <a:t>14</a:t>
            </a:r>
            <a:r>
              <a:rPr lang="en-US" altLang="en-US" sz="2400" baseline="30000" dirty="0">
                <a:solidFill>
                  <a:schemeClr val="bg1"/>
                </a:solidFill>
              </a:rPr>
              <a:t>th</a:t>
            </a:r>
            <a:r>
              <a:rPr lang="en-US" altLang="en-US" sz="2400" dirty="0">
                <a:solidFill>
                  <a:schemeClr val="bg1"/>
                </a:solidFill>
              </a:rPr>
              <a:t> century, Europe discovers exotic goods from Asia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en-US" dirty="0">
                <a:solidFill>
                  <a:schemeClr val="bg1"/>
                </a:solidFill>
              </a:rPr>
              <a:t>Global Trade Flourishes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</a:rPr>
              <a:t>18</a:t>
            </a:r>
            <a:r>
              <a:rPr lang="en-US" altLang="en-US" sz="2400" baseline="30000" dirty="0">
                <a:solidFill>
                  <a:schemeClr val="bg1"/>
                </a:solidFill>
              </a:rPr>
              <a:t>th</a:t>
            </a:r>
            <a:r>
              <a:rPr lang="en-US" altLang="en-US" sz="2400" dirty="0">
                <a:solidFill>
                  <a:schemeClr val="bg1"/>
                </a:solidFill>
              </a:rPr>
              <a:t>, 19, 20</a:t>
            </a:r>
            <a:r>
              <a:rPr lang="en-US" altLang="en-US" sz="2400" baseline="30000" dirty="0">
                <a:solidFill>
                  <a:schemeClr val="bg1"/>
                </a:solidFill>
              </a:rPr>
              <a:t>th</a:t>
            </a:r>
            <a:r>
              <a:rPr lang="en-US" altLang="en-US" sz="2400" dirty="0">
                <a:solidFill>
                  <a:schemeClr val="bg1"/>
                </a:solidFill>
              </a:rPr>
              <a:t> centuries</a:t>
            </a:r>
          </a:p>
          <a:p>
            <a:pPr>
              <a:lnSpc>
                <a:spcPct val="110000"/>
              </a:lnSpc>
              <a:buClr>
                <a:srgbClr val="FF0000"/>
              </a:buClr>
            </a:pPr>
            <a:r>
              <a:rPr lang="en-US" altLang="en-US" dirty="0">
                <a:solidFill>
                  <a:schemeClr val="bg1"/>
                </a:solidFill>
              </a:rPr>
              <a:t> New Millennium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</a:rPr>
              <a:t>Integrated global economic system with a transnational flow of capital, products, people, animals, knowledge, and pathogens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en-US" altLang="en-US" sz="2400" dirty="0">
                <a:solidFill>
                  <a:schemeClr val="bg1"/>
                </a:solidFill>
              </a:rPr>
              <a:t>Rapid spread of epidemic infectious disease from point of origin</a:t>
            </a:r>
          </a:p>
          <a:p>
            <a:pPr lvl="1">
              <a:lnSpc>
                <a:spcPct val="90000"/>
              </a:lnSpc>
              <a:spcBef>
                <a:spcPct val="10000"/>
              </a:spcBef>
              <a:buClr>
                <a:srgbClr val="FFFFCC"/>
              </a:buClr>
              <a:buFont typeface="Wingdings" panose="05000000000000000000" pitchFamily="2" charset="2"/>
              <a:buChar char="§"/>
            </a:pPr>
            <a:endParaRPr lang="en-US" altLang="en-US" sz="1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67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Disclosure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91316" y="1676400"/>
            <a:ext cx="6130909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Provided consultation and advice on dengue to: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	Sanofi Pasteur</a:t>
            </a:r>
          </a:p>
          <a:p>
            <a:r>
              <a:rPr lang="en-US" dirty="0">
                <a:solidFill>
                  <a:schemeClr val="bg1"/>
                </a:solidFill>
              </a:rPr>
              <a:t>		Takeda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Inviragen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	NIH</a:t>
            </a:r>
          </a:p>
          <a:p>
            <a:r>
              <a:rPr lang="en-US" dirty="0">
                <a:solidFill>
                  <a:schemeClr val="bg1"/>
                </a:solidFill>
              </a:rPr>
              <a:t>		Merck</a:t>
            </a:r>
          </a:p>
          <a:p>
            <a:r>
              <a:rPr lang="en-US" dirty="0">
                <a:solidFill>
                  <a:schemeClr val="bg1"/>
                </a:solidFill>
              </a:rPr>
              <a:t>		GSK</a:t>
            </a:r>
          </a:p>
          <a:p>
            <a:r>
              <a:rPr lang="en-US" dirty="0">
                <a:solidFill>
                  <a:schemeClr val="bg1"/>
                </a:solidFill>
              </a:rPr>
              <a:t>		Janssen</a:t>
            </a:r>
          </a:p>
          <a:p>
            <a:r>
              <a:rPr lang="en-US" dirty="0">
                <a:solidFill>
                  <a:schemeClr val="bg1"/>
                </a:solidFill>
              </a:rPr>
              <a:t>		</a:t>
            </a:r>
            <a:r>
              <a:rPr lang="en-US" dirty="0" err="1">
                <a:solidFill>
                  <a:schemeClr val="bg1"/>
                </a:solidFill>
              </a:rPr>
              <a:t>Globavir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	Novartis</a:t>
            </a:r>
          </a:p>
          <a:p>
            <a:r>
              <a:rPr lang="en-US" dirty="0">
                <a:solidFill>
                  <a:schemeClr val="bg1"/>
                </a:solidFill>
              </a:rPr>
              <a:t>		Hawaii Biotech</a:t>
            </a:r>
          </a:p>
          <a:p>
            <a:r>
              <a:rPr lang="en-US" dirty="0">
                <a:solidFill>
                  <a:schemeClr val="bg1"/>
                </a:solidFill>
              </a:rPr>
              <a:t>		Bayer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	Patent holder of Takeda dengue vaccine</a:t>
            </a:r>
          </a:p>
          <a:p>
            <a:r>
              <a:rPr lang="en-US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46402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85800" y="330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FFFF00"/>
                </a:solidFill>
              </a:rPr>
              <a:t>Other Arboviruses with Potential for Urban Emergence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157051" y="1781947"/>
            <a:ext cx="7779223" cy="455295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latin typeface="Arial" pitchFamily="-109" charset="0"/>
              <a:ea typeface="ＭＳ Ｐゴシック" pitchFamily="-109" charset="-128"/>
            </a:endParaRPr>
          </a:p>
        </p:txBody>
      </p:sp>
      <p:sp>
        <p:nvSpPr>
          <p:cNvPr id="30724" name="TextBox 15"/>
          <p:cNvSpPr txBox="1">
            <a:spLocks noChangeArrowheads="1"/>
          </p:cNvSpPr>
          <p:nvPr/>
        </p:nvSpPr>
        <p:spPr bwMode="auto">
          <a:xfrm rot="-5400000">
            <a:off x="-66675" y="3749676"/>
            <a:ext cx="12969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Severity</a:t>
            </a:r>
          </a:p>
        </p:txBody>
      </p:sp>
      <p:sp>
        <p:nvSpPr>
          <p:cNvPr id="30725" name="TextBox 16"/>
          <p:cNvSpPr txBox="1">
            <a:spLocks noChangeArrowheads="1"/>
          </p:cNvSpPr>
          <p:nvPr/>
        </p:nvSpPr>
        <p:spPr bwMode="auto">
          <a:xfrm>
            <a:off x="3155950" y="6257925"/>
            <a:ext cx="3403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Probability of occurring</a:t>
            </a:r>
          </a:p>
        </p:txBody>
      </p:sp>
      <p:cxnSp>
        <p:nvCxnSpPr>
          <p:cNvPr id="30726" name="Straight Connector 18"/>
          <p:cNvCxnSpPr>
            <a:cxnSpLocks noChangeShapeType="1"/>
          </p:cNvCxnSpPr>
          <p:nvPr/>
        </p:nvCxnSpPr>
        <p:spPr bwMode="auto">
          <a:xfrm>
            <a:off x="5030314" y="1976437"/>
            <a:ext cx="0" cy="44608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Connector 21"/>
          <p:cNvCxnSpPr>
            <a:cxnSpLocks noChangeShapeType="1"/>
          </p:cNvCxnSpPr>
          <p:nvPr/>
        </p:nvCxnSpPr>
        <p:spPr bwMode="auto">
          <a:xfrm>
            <a:off x="985308" y="4071938"/>
            <a:ext cx="7779223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28" name="Oval 22"/>
          <p:cNvSpPr>
            <a:spLocks noChangeArrowheads="1"/>
          </p:cNvSpPr>
          <p:nvPr/>
        </p:nvSpPr>
        <p:spPr bwMode="auto">
          <a:xfrm>
            <a:off x="6453188" y="1885793"/>
            <a:ext cx="338137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9" name="TextBox 23"/>
          <p:cNvSpPr txBox="1">
            <a:spLocks noChangeArrowheads="1"/>
          </p:cNvSpPr>
          <p:nvPr/>
        </p:nvSpPr>
        <p:spPr bwMode="auto">
          <a:xfrm>
            <a:off x="6841566" y="1797844"/>
            <a:ext cx="1558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Yellow fever</a:t>
            </a:r>
          </a:p>
        </p:txBody>
      </p:sp>
      <p:sp>
        <p:nvSpPr>
          <p:cNvPr id="30730" name="Oval 24"/>
          <p:cNvSpPr>
            <a:spLocks noChangeArrowheads="1"/>
          </p:cNvSpPr>
          <p:nvPr/>
        </p:nvSpPr>
        <p:spPr bwMode="auto">
          <a:xfrm>
            <a:off x="3360738" y="3390900"/>
            <a:ext cx="339725" cy="30162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31" name="TextBox 25"/>
          <p:cNvSpPr txBox="1">
            <a:spLocks noChangeArrowheads="1"/>
          </p:cNvSpPr>
          <p:nvPr/>
        </p:nvSpPr>
        <p:spPr bwMode="auto">
          <a:xfrm>
            <a:off x="6053815" y="2986321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Ross River</a:t>
            </a:r>
          </a:p>
        </p:txBody>
      </p:sp>
      <p:sp>
        <p:nvSpPr>
          <p:cNvPr id="30732" name="TextBox 26"/>
          <p:cNvSpPr txBox="1">
            <a:spLocks noChangeArrowheads="1"/>
          </p:cNvSpPr>
          <p:nvPr/>
        </p:nvSpPr>
        <p:spPr bwMode="auto">
          <a:xfrm>
            <a:off x="1479550" y="3341688"/>
            <a:ext cx="1952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O’nyong</a:t>
            </a:r>
            <a:r>
              <a:rPr lang="en-US" altLang="en-US" sz="2000" dirty="0">
                <a:solidFill>
                  <a:schemeClr val="bg1"/>
                </a:solidFill>
              </a:rPr>
              <a:t> </a:t>
            </a:r>
            <a:r>
              <a:rPr lang="en-US" altLang="en-US" sz="2000" dirty="0" err="1">
                <a:solidFill>
                  <a:schemeClr val="bg1"/>
                </a:solidFill>
              </a:rPr>
              <a:t>nyong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0733" name="Oval 27"/>
          <p:cNvSpPr>
            <a:spLocks noChangeArrowheads="1"/>
          </p:cNvSpPr>
          <p:nvPr/>
        </p:nvSpPr>
        <p:spPr bwMode="auto">
          <a:xfrm>
            <a:off x="5588504" y="3070748"/>
            <a:ext cx="338137" cy="30162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34" name="Oval 28"/>
          <p:cNvSpPr>
            <a:spLocks noChangeArrowheads="1"/>
          </p:cNvSpPr>
          <p:nvPr/>
        </p:nvSpPr>
        <p:spPr bwMode="auto">
          <a:xfrm>
            <a:off x="5715678" y="4058423"/>
            <a:ext cx="338137" cy="30162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35" name="TextBox 29"/>
          <p:cNvSpPr txBox="1">
            <a:spLocks noChangeArrowheads="1"/>
          </p:cNvSpPr>
          <p:nvPr/>
        </p:nvSpPr>
        <p:spPr bwMode="auto">
          <a:xfrm>
            <a:off x="6192034" y="439891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bg1"/>
                </a:solidFill>
              </a:rPr>
              <a:t>Mayaro</a:t>
            </a:r>
            <a:endParaRPr lang="en-US" altLang="en-US" sz="1800" dirty="0">
              <a:solidFill>
                <a:schemeClr val="bg1"/>
              </a:solidFill>
            </a:endParaRPr>
          </a:p>
        </p:txBody>
      </p:sp>
      <p:sp>
        <p:nvSpPr>
          <p:cNvPr id="30736" name="Oval 30"/>
          <p:cNvSpPr>
            <a:spLocks noChangeArrowheads="1"/>
          </p:cNvSpPr>
          <p:nvPr/>
        </p:nvSpPr>
        <p:spPr bwMode="auto">
          <a:xfrm>
            <a:off x="2660672" y="2442417"/>
            <a:ext cx="338137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37" name="TextBox 31"/>
          <p:cNvSpPr txBox="1">
            <a:spLocks noChangeArrowheads="1"/>
          </p:cNvSpPr>
          <p:nvPr/>
        </p:nvSpPr>
        <p:spPr bwMode="auto">
          <a:xfrm>
            <a:off x="1197416" y="2336265"/>
            <a:ext cx="14558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Spondweni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0738" name="Oval 32"/>
          <p:cNvSpPr>
            <a:spLocks noChangeArrowheads="1"/>
          </p:cNvSpPr>
          <p:nvPr/>
        </p:nvSpPr>
        <p:spPr bwMode="auto">
          <a:xfrm>
            <a:off x="2586038" y="4271963"/>
            <a:ext cx="338137" cy="301625"/>
          </a:xfrm>
          <a:prstGeom prst="ellipse">
            <a:avLst/>
          </a:prstGeom>
          <a:solidFill>
            <a:srgbClr val="FF66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39" name="TextBox 33"/>
          <p:cNvSpPr txBox="1">
            <a:spLocks noChangeArrowheads="1"/>
          </p:cNvSpPr>
          <p:nvPr/>
        </p:nvSpPr>
        <p:spPr bwMode="auto">
          <a:xfrm>
            <a:off x="1405802" y="4171950"/>
            <a:ext cx="1182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Bwamba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0740" name="Oval 34"/>
          <p:cNvSpPr>
            <a:spLocks noChangeArrowheads="1"/>
          </p:cNvSpPr>
          <p:nvPr/>
        </p:nvSpPr>
        <p:spPr bwMode="auto">
          <a:xfrm>
            <a:off x="5046663" y="2343150"/>
            <a:ext cx="339725" cy="300038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41" name="TextBox 35"/>
          <p:cNvSpPr txBox="1">
            <a:spLocks noChangeArrowheads="1"/>
          </p:cNvSpPr>
          <p:nvPr/>
        </p:nvSpPr>
        <p:spPr bwMode="auto">
          <a:xfrm>
            <a:off x="5348288" y="2266950"/>
            <a:ext cx="1320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Rift Valley</a:t>
            </a:r>
          </a:p>
        </p:txBody>
      </p:sp>
      <p:sp>
        <p:nvSpPr>
          <p:cNvPr id="30742" name="Oval 36"/>
          <p:cNvSpPr>
            <a:spLocks noChangeArrowheads="1"/>
          </p:cNvSpPr>
          <p:nvPr/>
        </p:nvSpPr>
        <p:spPr bwMode="auto">
          <a:xfrm>
            <a:off x="4991261" y="3671888"/>
            <a:ext cx="338137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43" name="TextBox 37"/>
          <p:cNvSpPr txBox="1">
            <a:spLocks noChangeArrowheads="1"/>
          </p:cNvSpPr>
          <p:nvPr/>
        </p:nvSpPr>
        <p:spPr bwMode="auto">
          <a:xfrm>
            <a:off x="5069368" y="3308136"/>
            <a:ext cx="272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Japanese encephalitis</a:t>
            </a:r>
          </a:p>
        </p:txBody>
      </p:sp>
      <p:sp>
        <p:nvSpPr>
          <p:cNvPr id="30744" name="Oval 38"/>
          <p:cNvSpPr>
            <a:spLocks noChangeArrowheads="1"/>
          </p:cNvSpPr>
          <p:nvPr/>
        </p:nvSpPr>
        <p:spPr bwMode="auto">
          <a:xfrm>
            <a:off x="3346450" y="4545013"/>
            <a:ext cx="338138" cy="301625"/>
          </a:xfrm>
          <a:prstGeom prst="ellipse">
            <a:avLst/>
          </a:prstGeom>
          <a:solidFill>
            <a:srgbClr val="3333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45" name="TextBox 39"/>
          <p:cNvSpPr txBox="1">
            <a:spLocks noChangeArrowheads="1"/>
          </p:cNvSpPr>
          <p:nvPr/>
        </p:nvSpPr>
        <p:spPr bwMode="auto">
          <a:xfrm>
            <a:off x="3684588" y="4495800"/>
            <a:ext cx="1028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Sindbis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6898764" y="4756825"/>
            <a:ext cx="2084387" cy="138271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</a:rPr>
              <a:t>        </a:t>
            </a:r>
            <a:r>
              <a:rPr lang="en-US" sz="1600" dirty="0">
                <a:solidFill>
                  <a:schemeClr val="bg1"/>
                </a:solidFill>
                <a:latin typeface="Arial" pitchFamily="-109" charset="0"/>
                <a:ea typeface="ＭＳ Ｐゴシック" pitchFamily="-109" charset="-128"/>
              </a:rPr>
              <a:t>Flavivirus</a:t>
            </a:r>
          </a:p>
        </p:txBody>
      </p:sp>
      <p:sp>
        <p:nvSpPr>
          <p:cNvPr id="30747" name="Oval 41"/>
          <p:cNvSpPr>
            <a:spLocks noChangeArrowheads="1"/>
          </p:cNvSpPr>
          <p:nvPr/>
        </p:nvSpPr>
        <p:spPr bwMode="auto">
          <a:xfrm>
            <a:off x="6914355" y="4904900"/>
            <a:ext cx="290512" cy="25717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48" name="Oval 42"/>
          <p:cNvSpPr>
            <a:spLocks noChangeArrowheads="1"/>
          </p:cNvSpPr>
          <p:nvPr/>
        </p:nvSpPr>
        <p:spPr bwMode="auto">
          <a:xfrm>
            <a:off x="6950140" y="5282762"/>
            <a:ext cx="290512" cy="25717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49" name="Oval 43"/>
          <p:cNvSpPr>
            <a:spLocks noChangeArrowheads="1"/>
          </p:cNvSpPr>
          <p:nvPr/>
        </p:nvSpPr>
        <p:spPr bwMode="auto">
          <a:xfrm>
            <a:off x="6950140" y="5666193"/>
            <a:ext cx="290512" cy="255588"/>
          </a:xfrm>
          <a:prstGeom prst="ellipse">
            <a:avLst/>
          </a:prstGeom>
          <a:solidFill>
            <a:srgbClr val="FF66A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51" name="TextBox 47"/>
          <p:cNvSpPr txBox="1">
            <a:spLocks noChangeArrowheads="1"/>
          </p:cNvSpPr>
          <p:nvPr/>
        </p:nvSpPr>
        <p:spPr bwMode="auto">
          <a:xfrm>
            <a:off x="7262431" y="5249000"/>
            <a:ext cx="1139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</a:rPr>
              <a:t>Alphavirus</a:t>
            </a:r>
          </a:p>
        </p:txBody>
      </p:sp>
      <p:sp>
        <p:nvSpPr>
          <p:cNvPr id="30752" name="TextBox 48"/>
          <p:cNvSpPr txBox="1">
            <a:spLocks noChangeArrowheads="1"/>
          </p:cNvSpPr>
          <p:nvPr/>
        </p:nvSpPr>
        <p:spPr bwMode="auto">
          <a:xfrm>
            <a:off x="7240652" y="5624919"/>
            <a:ext cx="1368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err="1">
                <a:solidFill>
                  <a:schemeClr val="bg1"/>
                </a:solidFill>
              </a:rPr>
              <a:t>Bunyaviridae</a:t>
            </a:r>
            <a:endParaRPr lang="en-US" altLang="en-US" sz="1600" dirty="0">
              <a:solidFill>
                <a:schemeClr val="bg1"/>
              </a:solidFill>
            </a:endParaRPr>
          </a:p>
        </p:txBody>
      </p:sp>
      <p:sp>
        <p:nvSpPr>
          <p:cNvPr id="30754" name="Oval 38"/>
          <p:cNvSpPr>
            <a:spLocks noChangeArrowheads="1"/>
          </p:cNvSpPr>
          <p:nvPr/>
        </p:nvSpPr>
        <p:spPr bwMode="auto">
          <a:xfrm>
            <a:off x="5838825" y="2697163"/>
            <a:ext cx="338138" cy="301625"/>
          </a:xfrm>
          <a:prstGeom prst="ellipse">
            <a:avLst/>
          </a:prstGeom>
          <a:solidFill>
            <a:srgbClr val="3333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55" name="TextBox 23"/>
          <p:cNvSpPr txBox="1">
            <a:spLocks noChangeArrowheads="1"/>
          </p:cNvSpPr>
          <p:nvPr/>
        </p:nvSpPr>
        <p:spPr bwMode="auto">
          <a:xfrm>
            <a:off x="6167438" y="2628900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VEE</a:t>
            </a:r>
          </a:p>
        </p:txBody>
      </p:sp>
      <p:sp>
        <p:nvSpPr>
          <p:cNvPr id="30756" name="TextBox 31"/>
          <p:cNvSpPr txBox="1">
            <a:spLocks noChangeArrowheads="1"/>
          </p:cNvSpPr>
          <p:nvPr/>
        </p:nvSpPr>
        <p:spPr bwMode="auto">
          <a:xfrm>
            <a:off x="2228850" y="3671888"/>
            <a:ext cx="1663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chemeClr val="bg1"/>
                </a:solidFill>
              </a:rPr>
              <a:t>Wesselsbron</a:t>
            </a: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30757" name="Oval 36"/>
          <p:cNvSpPr>
            <a:spLocks noChangeArrowheads="1"/>
          </p:cNvSpPr>
          <p:nvPr/>
        </p:nvSpPr>
        <p:spPr bwMode="auto">
          <a:xfrm>
            <a:off x="1919288" y="3741738"/>
            <a:ext cx="338137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58" name="Oval 36"/>
          <p:cNvSpPr>
            <a:spLocks noChangeArrowheads="1"/>
          </p:cNvSpPr>
          <p:nvPr/>
        </p:nvSpPr>
        <p:spPr bwMode="auto">
          <a:xfrm>
            <a:off x="2016125" y="4716463"/>
            <a:ext cx="338138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59" name="TextBox 39"/>
          <p:cNvSpPr txBox="1">
            <a:spLocks noChangeArrowheads="1"/>
          </p:cNvSpPr>
          <p:nvPr/>
        </p:nvSpPr>
        <p:spPr bwMode="auto">
          <a:xfrm>
            <a:off x="1211263" y="4652963"/>
            <a:ext cx="8286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Sepik</a:t>
            </a:r>
          </a:p>
        </p:txBody>
      </p:sp>
      <p:sp>
        <p:nvSpPr>
          <p:cNvPr id="52" name="Oval 36"/>
          <p:cNvSpPr>
            <a:spLocks noChangeArrowheads="1"/>
          </p:cNvSpPr>
          <p:nvPr/>
        </p:nvSpPr>
        <p:spPr bwMode="auto">
          <a:xfrm>
            <a:off x="2518890" y="4968676"/>
            <a:ext cx="338138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2868729" y="4889321"/>
            <a:ext cx="1763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Edge Hill</a:t>
            </a:r>
          </a:p>
        </p:txBody>
      </p:sp>
      <p:sp>
        <p:nvSpPr>
          <p:cNvPr id="64" name="Oval 36"/>
          <p:cNvSpPr>
            <a:spLocks noChangeArrowheads="1"/>
          </p:cNvSpPr>
          <p:nvPr/>
        </p:nvSpPr>
        <p:spPr bwMode="auto">
          <a:xfrm>
            <a:off x="4688682" y="3329623"/>
            <a:ext cx="330994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4" name="TextBox 23"/>
          <p:cNvSpPr txBox="1"/>
          <p:nvPr/>
        </p:nvSpPr>
        <p:spPr>
          <a:xfrm>
            <a:off x="5356665" y="3661808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Usutu</a:t>
            </a:r>
          </a:p>
        </p:txBody>
      </p:sp>
      <p:sp>
        <p:nvSpPr>
          <p:cNvPr id="66" name="Oval 30"/>
          <p:cNvSpPr>
            <a:spLocks noChangeArrowheads="1"/>
          </p:cNvSpPr>
          <p:nvPr/>
        </p:nvSpPr>
        <p:spPr bwMode="auto">
          <a:xfrm>
            <a:off x="4123531" y="2956125"/>
            <a:ext cx="338137" cy="3016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" name="TextBox 24"/>
          <p:cNvSpPr txBox="1"/>
          <p:nvPr/>
        </p:nvSpPr>
        <p:spPr>
          <a:xfrm>
            <a:off x="2705886" y="2863513"/>
            <a:ext cx="1869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Kedougou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1" name="Oval 28"/>
          <p:cNvSpPr>
            <a:spLocks noChangeArrowheads="1"/>
          </p:cNvSpPr>
          <p:nvPr/>
        </p:nvSpPr>
        <p:spPr bwMode="auto">
          <a:xfrm>
            <a:off x="1382905" y="5844680"/>
            <a:ext cx="338137" cy="30162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9" name="TextBox 28"/>
          <p:cNvSpPr txBox="1"/>
          <p:nvPr/>
        </p:nvSpPr>
        <p:spPr>
          <a:xfrm>
            <a:off x="1812751" y="5759728"/>
            <a:ext cx="848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Me Tri</a:t>
            </a:r>
          </a:p>
        </p:txBody>
      </p:sp>
      <p:sp>
        <p:nvSpPr>
          <p:cNvPr id="77" name="Oval 36"/>
          <p:cNvSpPr>
            <a:spLocks noChangeArrowheads="1"/>
          </p:cNvSpPr>
          <p:nvPr/>
        </p:nvSpPr>
        <p:spPr bwMode="auto">
          <a:xfrm>
            <a:off x="1457325" y="5480228"/>
            <a:ext cx="338138" cy="289382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3" name="TextBox 30722"/>
          <p:cNvSpPr txBox="1"/>
          <p:nvPr/>
        </p:nvSpPr>
        <p:spPr>
          <a:xfrm>
            <a:off x="1795463" y="5448181"/>
            <a:ext cx="11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Tembusu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8" name="Oval 28">
            <a:extLst>
              <a:ext uri="{FF2B5EF4-FFF2-40B4-BE49-F238E27FC236}">
                <a16:creationId xmlns:a16="http://schemas.microsoft.com/office/drawing/2014/main" id="{1C0B313C-51E0-4972-8972-F4382C481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872" y="4477145"/>
            <a:ext cx="338137" cy="301625"/>
          </a:xfrm>
          <a:prstGeom prst="ellipse">
            <a:avLst/>
          </a:prstGeom>
          <a:solidFill>
            <a:srgbClr val="8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5D524-4C4F-4753-B7B9-5EE09B4E1955}"/>
              </a:ext>
            </a:extLst>
          </p:cNvPr>
          <p:cNvSpPr txBox="1"/>
          <p:nvPr/>
        </p:nvSpPr>
        <p:spPr>
          <a:xfrm>
            <a:off x="6102177" y="3974621"/>
            <a:ext cx="269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Barmah</a:t>
            </a:r>
            <a:r>
              <a:rPr lang="en-US" sz="2000" dirty="0">
                <a:solidFill>
                  <a:schemeClr val="bg1"/>
                </a:solidFill>
              </a:rPr>
              <a:t> Forest</a:t>
            </a:r>
          </a:p>
        </p:txBody>
      </p:sp>
    </p:spTree>
    <p:extLst>
      <p:ext uri="{BB962C8B-B14F-4D97-AF65-F5344CB8AC3E}">
        <p14:creationId xmlns:p14="http://schemas.microsoft.com/office/powerpoint/2010/main" val="2214657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72646" y="1676400"/>
            <a:ext cx="5049446" cy="3141663"/>
          </a:xfrm>
          <a:noFill/>
        </p:spPr>
        <p:txBody>
          <a:bodyPr/>
          <a:lstStyle/>
          <a:p>
            <a:pPr eaLnBrk="1" hangingPunct="1"/>
            <a:r>
              <a:rPr lang="pt-BR" altLang="en-US" b="1" dirty="0">
                <a:solidFill>
                  <a:srgbClr val="FFFF00"/>
                </a:solidFill>
              </a:rPr>
              <a:t>Pandemic yellow fever: the next global threat?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5219699" y="6858000"/>
            <a:ext cx="144463" cy="914400"/>
          </a:xfrm>
          <a:solidFill>
            <a:srgbClr val="FFFF00"/>
          </a:solidFill>
        </p:spPr>
        <p:txBody>
          <a:bodyPr/>
          <a:lstStyle/>
          <a:p>
            <a:pPr eaLnBrk="1" hangingPunct="1"/>
            <a:endParaRPr lang="pt-BR" altLang="en-US" sz="2800" i="1" dirty="0">
              <a:solidFill>
                <a:srgbClr val="898989"/>
              </a:solidFill>
            </a:endParaRPr>
          </a:p>
          <a:p>
            <a:pPr eaLnBrk="1" hangingPunct="1"/>
            <a:endParaRPr lang="pt-BR" altLang="en-US" sz="2400" i="1" dirty="0">
              <a:solidFill>
                <a:srgbClr val="898989"/>
              </a:solidFill>
            </a:endParaRPr>
          </a:p>
        </p:txBody>
      </p:sp>
      <p:pic>
        <p:nvPicPr>
          <p:cNvPr id="3076" name="Picture 4" descr="ft7t1nb59n_00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261011" cy="5067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5"/>
          <p:cNvSpPr txBox="1">
            <a:spLocks noChangeArrowheads="1"/>
          </p:cNvSpPr>
          <p:nvPr/>
        </p:nvSpPr>
        <p:spPr bwMode="auto">
          <a:xfrm rot="862308">
            <a:off x="4876285" y="1572749"/>
            <a:ext cx="975755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 dirty="0">
                <a:latin typeface="Calibri" panose="020F0502020204030204" pitchFamily="34" charset="0"/>
              </a:rPr>
              <a:t>ASIA</a:t>
            </a:r>
            <a:endParaRPr lang="en-GB" altLang="en-US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8945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3898"/>
            <a:ext cx="7886700" cy="3112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latin typeface="Berlin Sans FB Demi" panose="020E0802020502020306" pitchFamily="34" charset="0"/>
              </a:rPr>
              <a:t>YF Endemic zones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806" y="686161"/>
            <a:ext cx="2082536" cy="29353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SOUTH AMERICA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91200" y="744390"/>
            <a:ext cx="3887391" cy="318779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AFRICA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20630-6F4D-40F0-87BC-15B6360F0284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C3BB9C-3699-4CD3-856F-A75392DC7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578" y="1001423"/>
            <a:ext cx="2870015" cy="3555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6956A9-B907-4DDD-BCDE-7C11240A0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045410"/>
            <a:ext cx="4758011" cy="3516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3C8ACB-B111-4677-9B9A-F2C1CEAD3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302" y="4510226"/>
            <a:ext cx="4561686" cy="240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213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84163" y="574675"/>
            <a:ext cx="86598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300" b="1">
                <a:solidFill>
                  <a:srgbClr val="FFFF00"/>
                </a:solidFill>
              </a:rPr>
              <a:t>Aedes aegypti Distribution in the Americas </a:t>
            </a:r>
            <a:endParaRPr lang="en-US" altLang="en-US" sz="2800" b="1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5700713" y="700088"/>
            <a:ext cx="11588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300" i="1">
                <a:solidFill>
                  <a:srgbClr val="FFFF00"/>
                </a:solidFill>
              </a:rPr>
              <a:t> </a:t>
            </a:r>
            <a:endParaRPr lang="en-US" altLang="en-US" sz="280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630488" y="2987675"/>
            <a:ext cx="4762" cy="47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4724400" y="2565400"/>
            <a:ext cx="4763" cy="7938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190500" y="1435100"/>
            <a:ext cx="8739188" cy="4768850"/>
            <a:chOff x="240" y="941"/>
            <a:chExt cx="5505" cy="3004"/>
          </a:xfrm>
        </p:grpSpPr>
        <p:sp>
          <p:nvSpPr>
            <p:cNvPr id="36872" name="Freeform 7"/>
            <p:cNvSpPr>
              <a:spLocks/>
            </p:cNvSpPr>
            <p:nvPr/>
          </p:nvSpPr>
          <p:spPr bwMode="auto">
            <a:xfrm>
              <a:off x="5168" y="2155"/>
              <a:ext cx="362" cy="546"/>
            </a:xfrm>
            <a:custGeom>
              <a:avLst/>
              <a:gdLst>
                <a:gd name="T0" fmla="*/ 0 w 1084"/>
                <a:gd name="T1" fmla="*/ 0 h 1638"/>
                <a:gd name="T2" fmla="*/ 0 w 1084"/>
                <a:gd name="T3" fmla="*/ 0 h 1638"/>
                <a:gd name="T4" fmla="*/ 0 w 1084"/>
                <a:gd name="T5" fmla="*/ 0 h 1638"/>
                <a:gd name="T6" fmla="*/ 0 w 1084"/>
                <a:gd name="T7" fmla="*/ 0 h 1638"/>
                <a:gd name="T8" fmla="*/ 0 w 1084"/>
                <a:gd name="T9" fmla="*/ 0 h 1638"/>
                <a:gd name="T10" fmla="*/ 0 w 1084"/>
                <a:gd name="T11" fmla="*/ 0 h 1638"/>
                <a:gd name="T12" fmla="*/ 0 w 1084"/>
                <a:gd name="T13" fmla="*/ 0 h 1638"/>
                <a:gd name="T14" fmla="*/ 0 w 1084"/>
                <a:gd name="T15" fmla="*/ 0 h 1638"/>
                <a:gd name="T16" fmla="*/ 0 w 1084"/>
                <a:gd name="T17" fmla="*/ 0 h 1638"/>
                <a:gd name="T18" fmla="*/ 0 w 1084"/>
                <a:gd name="T19" fmla="*/ 0 h 1638"/>
                <a:gd name="T20" fmla="*/ 0 w 1084"/>
                <a:gd name="T21" fmla="*/ 0 h 1638"/>
                <a:gd name="T22" fmla="*/ 0 w 1084"/>
                <a:gd name="T23" fmla="*/ 0 h 1638"/>
                <a:gd name="T24" fmla="*/ 0 w 1084"/>
                <a:gd name="T25" fmla="*/ 0 h 1638"/>
                <a:gd name="T26" fmla="*/ 0 w 1084"/>
                <a:gd name="T27" fmla="*/ 0 h 1638"/>
                <a:gd name="T28" fmla="*/ 0 w 1084"/>
                <a:gd name="T29" fmla="*/ 0 h 1638"/>
                <a:gd name="T30" fmla="*/ 0 w 1084"/>
                <a:gd name="T31" fmla="*/ 0 h 1638"/>
                <a:gd name="T32" fmla="*/ 0 w 1084"/>
                <a:gd name="T33" fmla="*/ 0 h 1638"/>
                <a:gd name="T34" fmla="*/ 0 w 1084"/>
                <a:gd name="T35" fmla="*/ 0 h 1638"/>
                <a:gd name="T36" fmla="*/ 0 w 1084"/>
                <a:gd name="T37" fmla="*/ 0 h 1638"/>
                <a:gd name="T38" fmla="*/ 0 w 1084"/>
                <a:gd name="T39" fmla="*/ 0 h 1638"/>
                <a:gd name="T40" fmla="*/ 0 w 1084"/>
                <a:gd name="T41" fmla="*/ 0 h 1638"/>
                <a:gd name="T42" fmla="*/ 0 w 1084"/>
                <a:gd name="T43" fmla="*/ 0 h 1638"/>
                <a:gd name="T44" fmla="*/ 0 w 1084"/>
                <a:gd name="T45" fmla="*/ 0 h 1638"/>
                <a:gd name="T46" fmla="*/ 0 w 1084"/>
                <a:gd name="T47" fmla="*/ 0 h 1638"/>
                <a:gd name="T48" fmla="*/ 0 w 1084"/>
                <a:gd name="T49" fmla="*/ 0 h 1638"/>
                <a:gd name="T50" fmla="*/ 0 w 1084"/>
                <a:gd name="T51" fmla="*/ 0 h 1638"/>
                <a:gd name="T52" fmla="*/ 0 w 1084"/>
                <a:gd name="T53" fmla="*/ 0 h 1638"/>
                <a:gd name="T54" fmla="*/ 0 w 1084"/>
                <a:gd name="T55" fmla="*/ 0 h 1638"/>
                <a:gd name="T56" fmla="*/ 0 w 1084"/>
                <a:gd name="T57" fmla="*/ 0 h 1638"/>
                <a:gd name="T58" fmla="*/ 0 w 1084"/>
                <a:gd name="T59" fmla="*/ 0 h 1638"/>
                <a:gd name="T60" fmla="*/ 0 w 1084"/>
                <a:gd name="T61" fmla="*/ 0 h 1638"/>
                <a:gd name="T62" fmla="*/ 0 w 1084"/>
                <a:gd name="T63" fmla="*/ 0 h 1638"/>
                <a:gd name="T64" fmla="*/ 0 w 1084"/>
                <a:gd name="T65" fmla="*/ 0 h 1638"/>
                <a:gd name="T66" fmla="*/ 0 w 1084"/>
                <a:gd name="T67" fmla="*/ 0 h 1638"/>
                <a:gd name="T68" fmla="*/ 0 w 1084"/>
                <a:gd name="T69" fmla="*/ 0 h 1638"/>
                <a:gd name="T70" fmla="*/ 0 w 1084"/>
                <a:gd name="T71" fmla="*/ 0 h 1638"/>
                <a:gd name="T72" fmla="*/ 0 w 1084"/>
                <a:gd name="T73" fmla="*/ 0 h 1638"/>
                <a:gd name="T74" fmla="*/ 0 w 1084"/>
                <a:gd name="T75" fmla="*/ 0 h 1638"/>
                <a:gd name="T76" fmla="*/ 0 w 1084"/>
                <a:gd name="T77" fmla="*/ 0 h 16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84"/>
                <a:gd name="T118" fmla="*/ 0 h 1638"/>
                <a:gd name="T119" fmla="*/ 1084 w 1084"/>
                <a:gd name="T120" fmla="*/ 1638 h 16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84" h="1638">
                  <a:moveTo>
                    <a:pt x="625" y="0"/>
                  </a:moveTo>
                  <a:lnTo>
                    <a:pt x="654" y="83"/>
                  </a:lnTo>
                  <a:lnTo>
                    <a:pt x="684" y="165"/>
                  </a:lnTo>
                  <a:lnTo>
                    <a:pt x="701" y="212"/>
                  </a:lnTo>
                  <a:lnTo>
                    <a:pt x="696" y="271"/>
                  </a:lnTo>
                  <a:lnTo>
                    <a:pt x="666" y="348"/>
                  </a:lnTo>
                  <a:lnTo>
                    <a:pt x="654" y="401"/>
                  </a:lnTo>
                  <a:lnTo>
                    <a:pt x="666" y="466"/>
                  </a:lnTo>
                  <a:lnTo>
                    <a:pt x="696" y="478"/>
                  </a:lnTo>
                  <a:lnTo>
                    <a:pt x="736" y="484"/>
                  </a:lnTo>
                  <a:lnTo>
                    <a:pt x="807" y="431"/>
                  </a:lnTo>
                  <a:lnTo>
                    <a:pt x="842" y="401"/>
                  </a:lnTo>
                  <a:lnTo>
                    <a:pt x="942" y="425"/>
                  </a:lnTo>
                  <a:lnTo>
                    <a:pt x="1001" y="448"/>
                  </a:lnTo>
                  <a:lnTo>
                    <a:pt x="1043" y="472"/>
                  </a:lnTo>
                  <a:lnTo>
                    <a:pt x="1072" y="502"/>
                  </a:lnTo>
                  <a:lnTo>
                    <a:pt x="1084" y="790"/>
                  </a:lnTo>
                  <a:lnTo>
                    <a:pt x="730" y="1420"/>
                  </a:lnTo>
                  <a:lnTo>
                    <a:pt x="147" y="1632"/>
                  </a:lnTo>
                  <a:lnTo>
                    <a:pt x="0" y="1638"/>
                  </a:lnTo>
                  <a:lnTo>
                    <a:pt x="17" y="1461"/>
                  </a:lnTo>
                  <a:lnTo>
                    <a:pt x="105" y="1361"/>
                  </a:lnTo>
                  <a:lnTo>
                    <a:pt x="200" y="1161"/>
                  </a:lnTo>
                  <a:lnTo>
                    <a:pt x="265" y="1043"/>
                  </a:lnTo>
                  <a:lnTo>
                    <a:pt x="353" y="967"/>
                  </a:lnTo>
                  <a:lnTo>
                    <a:pt x="406" y="919"/>
                  </a:lnTo>
                  <a:lnTo>
                    <a:pt x="448" y="854"/>
                  </a:lnTo>
                  <a:lnTo>
                    <a:pt x="495" y="795"/>
                  </a:lnTo>
                  <a:lnTo>
                    <a:pt x="519" y="731"/>
                  </a:lnTo>
                  <a:lnTo>
                    <a:pt x="519" y="608"/>
                  </a:lnTo>
                  <a:lnTo>
                    <a:pt x="489" y="513"/>
                  </a:lnTo>
                  <a:lnTo>
                    <a:pt x="483" y="437"/>
                  </a:lnTo>
                  <a:lnTo>
                    <a:pt x="471" y="301"/>
                  </a:lnTo>
                  <a:lnTo>
                    <a:pt x="489" y="236"/>
                  </a:lnTo>
                  <a:lnTo>
                    <a:pt x="519" y="153"/>
                  </a:lnTo>
                  <a:lnTo>
                    <a:pt x="548" y="83"/>
                  </a:lnTo>
                  <a:lnTo>
                    <a:pt x="583" y="18"/>
                  </a:lnTo>
                  <a:lnTo>
                    <a:pt x="625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3" name="Freeform 8"/>
            <p:cNvSpPr>
              <a:spLocks/>
            </p:cNvSpPr>
            <p:nvPr/>
          </p:nvSpPr>
          <p:spPr bwMode="auto">
            <a:xfrm>
              <a:off x="5168" y="2155"/>
              <a:ext cx="362" cy="546"/>
            </a:xfrm>
            <a:custGeom>
              <a:avLst/>
              <a:gdLst>
                <a:gd name="T0" fmla="*/ 0 w 1084"/>
                <a:gd name="T1" fmla="*/ 0 h 1638"/>
                <a:gd name="T2" fmla="*/ 0 w 1084"/>
                <a:gd name="T3" fmla="*/ 0 h 1638"/>
                <a:gd name="T4" fmla="*/ 0 w 1084"/>
                <a:gd name="T5" fmla="*/ 0 h 1638"/>
                <a:gd name="T6" fmla="*/ 0 w 1084"/>
                <a:gd name="T7" fmla="*/ 0 h 1638"/>
                <a:gd name="T8" fmla="*/ 0 w 1084"/>
                <a:gd name="T9" fmla="*/ 0 h 1638"/>
                <a:gd name="T10" fmla="*/ 0 w 1084"/>
                <a:gd name="T11" fmla="*/ 0 h 1638"/>
                <a:gd name="T12" fmla="*/ 0 w 1084"/>
                <a:gd name="T13" fmla="*/ 0 h 1638"/>
                <a:gd name="T14" fmla="*/ 0 w 1084"/>
                <a:gd name="T15" fmla="*/ 0 h 1638"/>
                <a:gd name="T16" fmla="*/ 0 w 1084"/>
                <a:gd name="T17" fmla="*/ 0 h 1638"/>
                <a:gd name="T18" fmla="*/ 0 w 1084"/>
                <a:gd name="T19" fmla="*/ 0 h 1638"/>
                <a:gd name="T20" fmla="*/ 0 w 1084"/>
                <a:gd name="T21" fmla="*/ 0 h 1638"/>
                <a:gd name="T22" fmla="*/ 0 w 1084"/>
                <a:gd name="T23" fmla="*/ 0 h 1638"/>
                <a:gd name="T24" fmla="*/ 0 w 1084"/>
                <a:gd name="T25" fmla="*/ 0 h 1638"/>
                <a:gd name="T26" fmla="*/ 0 w 1084"/>
                <a:gd name="T27" fmla="*/ 0 h 1638"/>
                <a:gd name="T28" fmla="*/ 0 w 1084"/>
                <a:gd name="T29" fmla="*/ 0 h 1638"/>
                <a:gd name="T30" fmla="*/ 0 w 1084"/>
                <a:gd name="T31" fmla="*/ 0 h 1638"/>
                <a:gd name="T32" fmla="*/ 0 w 1084"/>
                <a:gd name="T33" fmla="*/ 0 h 1638"/>
                <a:gd name="T34" fmla="*/ 0 w 1084"/>
                <a:gd name="T35" fmla="*/ 0 h 1638"/>
                <a:gd name="T36" fmla="*/ 0 w 1084"/>
                <a:gd name="T37" fmla="*/ 0 h 1638"/>
                <a:gd name="T38" fmla="*/ 0 w 1084"/>
                <a:gd name="T39" fmla="*/ 0 h 1638"/>
                <a:gd name="T40" fmla="*/ 0 w 1084"/>
                <a:gd name="T41" fmla="*/ 0 h 1638"/>
                <a:gd name="T42" fmla="*/ 0 w 1084"/>
                <a:gd name="T43" fmla="*/ 0 h 1638"/>
                <a:gd name="T44" fmla="*/ 0 w 1084"/>
                <a:gd name="T45" fmla="*/ 0 h 1638"/>
                <a:gd name="T46" fmla="*/ 0 w 1084"/>
                <a:gd name="T47" fmla="*/ 0 h 1638"/>
                <a:gd name="T48" fmla="*/ 0 w 1084"/>
                <a:gd name="T49" fmla="*/ 0 h 1638"/>
                <a:gd name="T50" fmla="*/ 0 w 1084"/>
                <a:gd name="T51" fmla="*/ 0 h 1638"/>
                <a:gd name="T52" fmla="*/ 0 w 1084"/>
                <a:gd name="T53" fmla="*/ 0 h 1638"/>
                <a:gd name="T54" fmla="*/ 0 w 1084"/>
                <a:gd name="T55" fmla="*/ 0 h 1638"/>
                <a:gd name="T56" fmla="*/ 0 w 1084"/>
                <a:gd name="T57" fmla="*/ 0 h 1638"/>
                <a:gd name="T58" fmla="*/ 0 w 1084"/>
                <a:gd name="T59" fmla="*/ 0 h 1638"/>
                <a:gd name="T60" fmla="*/ 0 w 1084"/>
                <a:gd name="T61" fmla="*/ 0 h 1638"/>
                <a:gd name="T62" fmla="*/ 0 w 1084"/>
                <a:gd name="T63" fmla="*/ 0 h 1638"/>
                <a:gd name="T64" fmla="*/ 0 w 1084"/>
                <a:gd name="T65" fmla="*/ 0 h 1638"/>
                <a:gd name="T66" fmla="*/ 0 w 1084"/>
                <a:gd name="T67" fmla="*/ 0 h 1638"/>
                <a:gd name="T68" fmla="*/ 0 w 1084"/>
                <a:gd name="T69" fmla="*/ 0 h 1638"/>
                <a:gd name="T70" fmla="*/ 0 w 1084"/>
                <a:gd name="T71" fmla="*/ 0 h 1638"/>
                <a:gd name="T72" fmla="*/ 0 w 1084"/>
                <a:gd name="T73" fmla="*/ 0 h 1638"/>
                <a:gd name="T74" fmla="*/ 0 w 1084"/>
                <a:gd name="T75" fmla="*/ 0 h 1638"/>
                <a:gd name="T76" fmla="*/ 0 w 1084"/>
                <a:gd name="T77" fmla="*/ 0 h 163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084"/>
                <a:gd name="T118" fmla="*/ 0 h 1638"/>
                <a:gd name="T119" fmla="*/ 1084 w 1084"/>
                <a:gd name="T120" fmla="*/ 1638 h 163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084" h="1638">
                  <a:moveTo>
                    <a:pt x="625" y="0"/>
                  </a:moveTo>
                  <a:lnTo>
                    <a:pt x="654" y="83"/>
                  </a:lnTo>
                  <a:lnTo>
                    <a:pt x="684" y="165"/>
                  </a:lnTo>
                  <a:lnTo>
                    <a:pt x="701" y="212"/>
                  </a:lnTo>
                  <a:lnTo>
                    <a:pt x="696" y="271"/>
                  </a:lnTo>
                  <a:lnTo>
                    <a:pt x="666" y="348"/>
                  </a:lnTo>
                  <a:lnTo>
                    <a:pt x="654" y="401"/>
                  </a:lnTo>
                  <a:lnTo>
                    <a:pt x="666" y="466"/>
                  </a:lnTo>
                  <a:lnTo>
                    <a:pt x="696" y="478"/>
                  </a:lnTo>
                  <a:lnTo>
                    <a:pt x="736" y="484"/>
                  </a:lnTo>
                  <a:lnTo>
                    <a:pt x="807" y="431"/>
                  </a:lnTo>
                  <a:lnTo>
                    <a:pt x="842" y="401"/>
                  </a:lnTo>
                  <a:lnTo>
                    <a:pt x="942" y="425"/>
                  </a:lnTo>
                  <a:lnTo>
                    <a:pt x="1001" y="448"/>
                  </a:lnTo>
                  <a:lnTo>
                    <a:pt x="1043" y="472"/>
                  </a:lnTo>
                  <a:lnTo>
                    <a:pt x="1072" y="502"/>
                  </a:lnTo>
                  <a:lnTo>
                    <a:pt x="1084" y="790"/>
                  </a:lnTo>
                  <a:lnTo>
                    <a:pt x="730" y="1420"/>
                  </a:lnTo>
                  <a:lnTo>
                    <a:pt x="147" y="1632"/>
                  </a:lnTo>
                  <a:lnTo>
                    <a:pt x="0" y="1638"/>
                  </a:lnTo>
                  <a:lnTo>
                    <a:pt x="17" y="1461"/>
                  </a:lnTo>
                  <a:lnTo>
                    <a:pt x="105" y="1361"/>
                  </a:lnTo>
                  <a:lnTo>
                    <a:pt x="200" y="1161"/>
                  </a:lnTo>
                  <a:lnTo>
                    <a:pt x="265" y="1043"/>
                  </a:lnTo>
                  <a:lnTo>
                    <a:pt x="353" y="967"/>
                  </a:lnTo>
                  <a:lnTo>
                    <a:pt x="406" y="919"/>
                  </a:lnTo>
                  <a:lnTo>
                    <a:pt x="448" y="854"/>
                  </a:lnTo>
                  <a:lnTo>
                    <a:pt x="495" y="795"/>
                  </a:lnTo>
                  <a:lnTo>
                    <a:pt x="519" y="731"/>
                  </a:lnTo>
                  <a:lnTo>
                    <a:pt x="519" y="608"/>
                  </a:lnTo>
                  <a:lnTo>
                    <a:pt x="489" y="513"/>
                  </a:lnTo>
                  <a:lnTo>
                    <a:pt x="483" y="437"/>
                  </a:lnTo>
                  <a:lnTo>
                    <a:pt x="471" y="301"/>
                  </a:lnTo>
                  <a:lnTo>
                    <a:pt x="489" y="236"/>
                  </a:lnTo>
                  <a:lnTo>
                    <a:pt x="519" y="153"/>
                  </a:lnTo>
                  <a:lnTo>
                    <a:pt x="548" y="83"/>
                  </a:lnTo>
                  <a:lnTo>
                    <a:pt x="583" y="18"/>
                  </a:lnTo>
                  <a:lnTo>
                    <a:pt x="625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4" name="Freeform 9"/>
            <p:cNvSpPr>
              <a:spLocks/>
            </p:cNvSpPr>
            <p:nvPr/>
          </p:nvSpPr>
          <p:spPr bwMode="auto">
            <a:xfrm>
              <a:off x="1441" y="2095"/>
              <a:ext cx="437" cy="694"/>
            </a:xfrm>
            <a:custGeom>
              <a:avLst/>
              <a:gdLst>
                <a:gd name="T0" fmla="*/ 0 w 1310"/>
                <a:gd name="T1" fmla="*/ 0 h 2082"/>
                <a:gd name="T2" fmla="*/ 0 w 1310"/>
                <a:gd name="T3" fmla="*/ 0 h 2082"/>
                <a:gd name="T4" fmla="*/ 0 w 1310"/>
                <a:gd name="T5" fmla="*/ 0 h 2082"/>
                <a:gd name="T6" fmla="*/ 0 w 1310"/>
                <a:gd name="T7" fmla="*/ 0 h 2082"/>
                <a:gd name="T8" fmla="*/ 0 w 1310"/>
                <a:gd name="T9" fmla="*/ 0 h 2082"/>
                <a:gd name="T10" fmla="*/ 0 w 1310"/>
                <a:gd name="T11" fmla="*/ 0 h 2082"/>
                <a:gd name="T12" fmla="*/ 0 w 1310"/>
                <a:gd name="T13" fmla="*/ 0 h 2082"/>
                <a:gd name="T14" fmla="*/ 0 w 1310"/>
                <a:gd name="T15" fmla="*/ 0 h 2082"/>
                <a:gd name="T16" fmla="*/ 0 w 1310"/>
                <a:gd name="T17" fmla="*/ 0 h 2082"/>
                <a:gd name="T18" fmla="*/ 0 w 1310"/>
                <a:gd name="T19" fmla="*/ 0 h 2082"/>
                <a:gd name="T20" fmla="*/ 0 w 1310"/>
                <a:gd name="T21" fmla="*/ 0 h 2082"/>
                <a:gd name="T22" fmla="*/ 0 w 1310"/>
                <a:gd name="T23" fmla="*/ 0 h 2082"/>
                <a:gd name="T24" fmla="*/ 0 w 1310"/>
                <a:gd name="T25" fmla="*/ 0 h 2082"/>
                <a:gd name="T26" fmla="*/ 0 w 1310"/>
                <a:gd name="T27" fmla="*/ 0 h 2082"/>
                <a:gd name="T28" fmla="*/ 0 w 1310"/>
                <a:gd name="T29" fmla="*/ 0 h 2082"/>
                <a:gd name="T30" fmla="*/ 0 w 1310"/>
                <a:gd name="T31" fmla="*/ 0 h 2082"/>
                <a:gd name="T32" fmla="*/ 0 w 1310"/>
                <a:gd name="T33" fmla="*/ 0 h 2082"/>
                <a:gd name="T34" fmla="*/ 0 w 1310"/>
                <a:gd name="T35" fmla="*/ 0 h 2082"/>
                <a:gd name="T36" fmla="*/ 0 w 1310"/>
                <a:gd name="T37" fmla="*/ 0 h 2082"/>
                <a:gd name="T38" fmla="*/ 0 w 1310"/>
                <a:gd name="T39" fmla="*/ 0 h 2082"/>
                <a:gd name="T40" fmla="*/ 0 w 1310"/>
                <a:gd name="T41" fmla="*/ 0 h 2082"/>
                <a:gd name="T42" fmla="*/ 0 w 1310"/>
                <a:gd name="T43" fmla="*/ 0 h 2082"/>
                <a:gd name="T44" fmla="*/ 0 w 1310"/>
                <a:gd name="T45" fmla="*/ 0 h 2082"/>
                <a:gd name="T46" fmla="*/ 0 w 1310"/>
                <a:gd name="T47" fmla="*/ 0 h 2082"/>
                <a:gd name="T48" fmla="*/ 0 w 1310"/>
                <a:gd name="T49" fmla="*/ 0 h 2082"/>
                <a:gd name="T50" fmla="*/ 0 w 1310"/>
                <a:gd name="T51" fmla="*/ 0 h 2082"/>
                <a:gd name="T52" fmla="*/ 0 w 1310"/>
                <a:gd name="T53" fmla="*/ 0 h 2082"/>
                <a:gd name="T54" fmla="*/ 0 w 1310"/>
                <a:gd name="T55" fmla="*/ 0 h 2082"/>
                <a:gd name="T56" fmla="*/ 0 w 1310"/>
                <a:gd name="T57" fmla="*/ 0 h 2082"/>
                <a:gd name="T58" fmla="*/ 0 w 1310"/>
                <a:gd name="T59" fmla="*/ 0 h 2082"/>
                <a:gd name="T60" fmla="*/ 0 w 1310"/>
                <a:gd name="T61" fmla="*/ 0 h 2082"/>
                <a:gd name="T62" fmla="*/ 0 w 1310"/>
                <a:gd name="T63" fmla="*/ 0 h 2082"/>
                <a:gd name="T64" fmla="*/ 0 w 1310"/>
                <a:gd name="T65" fmla="*/ 0 h 2082"/>
                <a:gd name="T66" fmla="*/ 0 w 1310"/>
                <a:gd name="T67" fmla="*/ 0 h 2082"/>
                <a:gd name="T68" fmla="*/ 0 w 1310"/>
                <a:gd name="T69" fmla="*/ 0 h 2082"/>
                <a:gd name="T70" fmla="*/ 0 w 1310"/>
                <a:gd name="T71" fmla="*/ 0 h 2082"/>
                <a:gd name="T72" fmla="*/ 0 w 1310"/>
                <a:gd name="T73" fmla="*/ 0 h 2082"/>
                <a:gd name="T74" fmla="*/ 0 w 1310"/>
                <a:gd name="T75" fmla="*/ 0 h 2082"/>
                <a:gd name="T76" fmla="*/ 0 w 1310"/>
                <a:gd name="T77" fmla="*/ 0 h 2082"/>
                <a:gd name="T78" fmla="*/ 0 w 1310"/>
                <a:gd name="T79" fmla="*/ 0 h 2082"/>
                <a:gd name="T80" fmla="*/ 0 w 1310"/>
                <a:gd name="T81" fmla="*/ 0 h 2082"/>
                <a:gd name="T82" fmla="*/ 0 w 1310"/>
                <a:gd name="T83" fmla="*/ 0 h 2082"/>
                <a:gd name="T84" fmla="*/ 0 w 1310"/>
                <a:gd name="T85" fmla="*/ 0 h 2082"/>
                <a:gd name="T86" fmla="*/ 0 w 1310"/>
                <a:gd name="T87" fmla="*/ 0 h 2082"/>
                <a:gd name="T88" fmla="*/ 0 w 1310"/>
                <a:gd name="T89" fmla="*/ 0 h 2082"/>
                <a:gd name="T90" fmla="*/ 0 w 1310"/>
                <a:gd name="T91" fmla="*/ 0 h 2082"/>
                <a:gd name="T92" fmla="*/ 0 w 1310"/>
                <a:gd name="T93" fmla="*/ 0 h 2082"/>
                <a:gd name="T94" fmla="*/ 0 w 1310"/>
                <a:gd name="T95" fmla="*/ 0 h 2082"/>
                <a:gd name="T96" fmla="*/ 0 w 1310"/>
                <a:gd name="T97" fmla="*/ 0 h 2082"/>
                <a:gd name="T98" fmla="*/ 0 w 1310"/>
                <a:gd name="T99" fmla="*/ 0 h 2082"/>
                <a:gd name="T100" fmla="*/ 0 w 1310"/>
                <a:gd name="T101" fmla="*/ 0 h 2082"/>
                <a:gd name="T102" fmla="*/ 0 w 1310"/>
                <a:gd name="T103" fmla="*/ 0 h 2082"/>
                <a:gd name="T104" fmla="*/ 0 w 1310"/>
                <a:gd name="T105" fmla="*/ 0 h 20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10"/>
                <a:gd name="T160" fmla="*/ 0 h 2082"/>
                <a:gd name="T161" fmla="*/ 1310 w 1310"/>
                <a:gd name="T162" fmla="*/ 2082 h 20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10" h="2082">
                  <a:moveTo>
                    <a:pt x="817" y="154"/>
                  </a:moveTo>
                  <a:lnTo>
                    <a:pt x="813" y="117"/>
                  </a:lnTo>
                  <a:lnTo>
                    <a:pt x="809" y="80"/>
                  </a:lnTo>
                  <a:lnTo>
                    <a:pt x="809" y="57"/>
                  </a:lnTo>
                  <a:lnTo>
                    <a:pt x="784" y="57"/>
                  </a:lnTo>
                  <a:lnTo>
                    <a:pt x="761" y="57"/>
                  </a:lnTo>
                  <a:lnTo>
                    <a:pt x="761" y="17"/>
                  </a:lnTo>
                  <a:lnTo>
                    <a:pt x="714" y="0"/>
                  </a:lnTo>
                  <a:lnTo>
                    <a:pt x="714" y="32"/>
                  </a:lnTo>
                  <a:lnTo>
                    <a:pt x="685" y="60"/>
                  </a:lnTo>
                  <a:lnTo>
                    <a:pt x="643" y="80"/>
                  </a:lnTo>
                  <a:lnTo>
                    <a:pt x="612" y="97"/>
                  </a:lnTo>
                  <a:lnTo>
                    <a:pt x="573" y="105"/>
                  </a:lnTo>
                  <a:lnTo>
                    <a:pt x="534" y="105"/>
                  </a:lnTo>
                  <a:lnTo>
                    <a:pt x="456" y="89"/>
                  </a:lnTo>
                  <a:lnTo>
                    <a:pt x="416" y="73"/>
                  </a:lnTo>
                  <a:lnTo>
                    <a:pt x="416" y="89"/>
                  </a:lnTo>
                  <a:lnTo>
                    <a:pt x="439" y="112"/>
                  </a:lnTo>
                  <a:lnTo>
                    <a:pt x="447" y="154"/>
                  </a:lnTo>
                  <a:lnTo>
                    <a:pt x="456" y="194"/>
                  </a:lnTo>
                  <a:lnTo>
                    <a:pt x="456" y="234"/>
                  </a:lnTo>
                  <a:lnTo>
                    <a:pt x="471" y="249"/>
                  </a:lnTo>
                  <a:lnTo>
                    <a:pt x="497" y="248"/>
                  </a:lnTo>
                  <a:lnTo>
                    <a:pt x="518" y="249"/>
                  </a:lnTo>
                  <a:lnTo>
                    <a:pt x="518" y="266"/>
                  </a:lnTo>
                  <a:lnTo>
                    <a:pt x="486" y="274"/>
                  </a:lnTo>
                  <a:lnTo>
                    <a:pt x="463" y="298"/>
                  </a:lnTo>
                  <a:lnTo>
                    <a:pt x="481" y="318"/>
                  </a:lnTo>
                  <a:lnTo>
                    <a:pt x="518" y="338"/>
                  </a:lnTo>
                  <a:lnTo>
                    <a:pt x="557" y="370"/>
                  </a:lnTo>
                  <a:lnTo>
                    <a:pt x="612" y="443"/>
                  </a:lnTo>
                  <a:lnTo>
                    <a:pt x="612" y="523"/>
                  </a:lnTo>
                  <a:lnTo>
                    <a:pt x="557" y="563"/>
                  </a:lnTo>
                  <a:lnTo>
                    <a:pt x="479" y="580"/>
                  </a:lnTo>
                  <a:lnTo>
                    <a:pt x="384" y="563"/>
                  </a:lnTo>
                  <a:lnTo>
                    <a:pt x="340" y="545"/>
                  </a:lnTo>
                  <a:lnTo>
                    <a:pt x="314" y="515"/>
                  </a:lnTo>
                  <a:lnTo>
                    <a:pt x="314" y="475"/>
                  </a:lnTo>
                  <a:lnTo>
                    <a:pt x="282" y="418"/>
                  </a:lnTo>
                  <a:lnTo>
                    <a:pt x="274" y="394"/>
                  </a:lnTo>
                  <a:lnTo>
                    <a:pt x="250" y="370"/>
                  </a:lnTo>
                  <a:lnTo>
                    <a:pt x="228" y="362"/>
                  </a:lnTo>
                  <a:lnTo>
                    <a:pt x="218" y="333"/>
                  </a:lnTo>
                  <a:lnTo>
                    <a:pt x="213" y="298"/>
                  </a:lnTo>
                  <a:lnTo>
                    <a:pt x="204" y="289"/>
                  </a:lnTo>
                  <a:lnTo>
                    <a:pt x="172" y="289"/>
                  </a:lnTo>
                  <a:lnTo>
                    <a:pt x="156" y="289"/>
                  </a:lnTo>
                  <a:lnTo>
                    <a:pt x="141" y="314"/>
                  </a:lnTo>
                  <a:lnTo>
                    <a:pt x="110" y="314"/>
                  </a:lnTo>
                  <a:lnTo>
                    <a:pt x="54" y="314"/>
                  </a:lnTo>
                  <a:lnTo>
                    <a:pt x="31" y="314"/>
                  </a:lnTo>
                  <a:lnTo>
                    <a:pt x="15" y="322"/>
                  </a:lnTo>
                  <a:lnTo>
                    <a:pt x="15" y="354"/>
                  </a:lnTo>
                  <a:lnTo>
                    <a:pt x="31" y="370"/>
                  </a:lnTo>
                  <a:lnTo>
                    <a:pt x="47" y="394"/>
                  </a:lnTo>
                  <a:lnTo>
                    <a:pt x="63" y="411"/>
                  </a:lnTo>
                  <a:lnTo>
                    <a:pt x="63" y="418"/>
                  </a:lnTo>
                  <a:lnTo>
                    <a:pt x="31" y="418"/>
                  </a:lnTo>
                  <a:lnTo>
                    <a:pt x="0" y="418"/>
                  </a:lnTo>
                  <a:lnTo>
                    <a:pt x="0" y="458"/>
                  </a:lnTo>
                  <a:lnTo>
                    <a:pt x="15" y="491"/>
                  </a:lnTo>
                  <a:lnTo>
                    <a:pt x="24" y="506"/>
                  </a:lnTo>
                  <a:lnTo>
                    <a:pt x="39" y="547"/>
                  </a:lnTo>
                  <a:lnTo>
                    <a:pt x="78" y="580"/>
                  </a:lnTo>
                  <a:lnTo>
                    <a:pt x="141" y="603"/>
                  </a:lnTo>
                  <a:lnTo>
                    <a:pt x="189" y="635"/>
                  </a:lnTo>
                  <a:lnTo>
                    <a:pt x="196" y="668"/>
                  </a:lnTo>
                  <a:lnTo>
                    <a:pt x="196" y="707"/>
                  </a:lnTo>
                  <a:lnTo>
                    <a:pt x="213" y="789"/>
                  </a:lnTo>
                  <a:lnTo>
                    <a:pt x="213" y="844"/>
                  </a:lnTo>
                  <a:lnTo>
                    <a:pt x="246" y="868"/>
                  </a:lnTo>
                  <a:lnTo>
                    <a:pt x="298" y="877"/>
                  </a:lnTo>
                  <a:lnTo>
                    <a:pt x="416" y="892"/>
                  </a:lnTo>
                  <a:lnTo>
                    <a:pt x="486" y="901"/>
                  </a:lnTo>
                  <a:lnTo>
                    <a:pt x="542" y="949"/>
                  </a:lnTo>
                  <a:lnTo>
                    <a:pt x="549" y="1022"/>
                  </a:lnTo>
                  <a:lnTo>
                    <a:pt x="525" y="1078"/>
                  </a:lnTo>
                  <a:lnTo>
                    <a:pt x="486" y="1150"/>
                  </a:lnTo>
                  <a:lnTo>
                    <a:pt x="447" y="1255"/>
                  </a:lnTo>
                  <a:lnTo>
                    <a:pt x="407" y="1327"/>
                  </a:lnTo>
                  <a:lnTo>
                    <a:pt x="377" y="1383"/>
                  </a:lnTo>
                  <a:lnTo>
                    <a:pt x="354" y="1464"/>
                  </a:lnTo>
                  <a:lnTo>
                    <a:pt x="354" y="1512"/>
                  </a:lnTo>
                  <a:lnTo>
                    <a:pt x="407" y="1559"/>
                  </a:lnTo>
                  <a:lnTo>
                    <a:pt x="439" y="1583"/>
                  </a:lnTo>
                  <a:lnTo>
                    <a:pt x="486" y="1601"/>
                  </a:lnTo>
                  <a:lnTo>
                    <a:pt x="542" y="1633"/>
                  </a:lnTo>
                  <a:lnTo>
                    <a:pt x="581" y="1648"/>
                  </a:lnTo>
                  <a:lnTo>
                    <a:pt x="643" y="1664"/>
                  </a:lnTo>
                  <a:lnTo>
                    <a:pt x="721" y="1713"/>
                  </a:lnTo>
                  <a:lnTo>
                    <a:pt x="730" y="1736"/>
                  </a:lnTo>
                  <a:lnTo>
                    <a:pt x="731" y="1756"/>
                  </a:lnTo>
                  <a:lnTo>
                    <a:pt x="730" y="1778"/>
                  </a:lnTo>
                  <a:lnTo>
                    <a:pt x="728" y="1797"/>
                  </a:lnTo>
                  <a:lnTo>
                    <a:pt x="730" y="1817"/>
                  </a:lnTo>
                  <a:lnTo>
                    <a:pt x="737" y="1858"/>
                  </a:lnTo>
                  <a:lnTo>
                    <a:pt x="737" y="1898"/>
                  </a:lnTo>
                  <a:lnTo>
                    <a:pt x="769" y="1929"/>
                  </a:lnTo>
                  <a:lnTo>
                    <a:pt x="817" y="1962"/>
                  </a:lnTo>
                  <a:lnTo>
                    <a:pt x="862" y="1963"/>
                  </a:lnTo>
                  <a:lnTo>
                    <a:pt x="895" y="1970"/>
                  </a:lnTo>
                  <a:lnTo>
                    <a:pt x="895" y="2009"/>
                  </a:lnTo>
                  <a:lnTo>
                    <a:pt x="927" y="2082"/>
                  </a:lnTo>
                  <a:lnTo>
                    <a:pt x="910" y="2030"/>
                  </a:lnTo>
                  <a:lnTo>
                    <a:pt x="894" y="1980"/>
                  </a:lnTo>
                  <a:lnTo>
                    <a:pt x="887" y="1922"/>
                  </a:lnTo>
                  <a:lnTo>
                    <a:pt x="900" y="1880"/>
                  </a:lnTo>
                  <a:lnTo>
                    <a:pt x="911" y="1840"/>
                  </a:lnTo>
                  <a:lnTo>
                    <a:pt x="900" y="1808"/>
                  </a:lnTo>
                  <a:lnTo>
                    <a:pt x="887" y="1778"/>
                  </a:lnTo>
                  <a:lnTo>
                    <a:pt x="887" y="1697"/>
                  </a:lnTo>
                  <a:lnTo>
                    <a:pt x="870" y="1603"/>
                  </a:lnTo>
                  <a:lnTo>
                    <a:pt x="855" y="1512"/>
                  </a:lnTo>
                  <a:lnTo>
                    <a:pt x="855" y="1414"/>
                  </a:lnTo>
                  <a:lnTo>
                    <a:pt x="895" y="1215"/>
                  </a:lnTo>
                  <a:lnTo>
                    <a:pt x="908" y="1164"/>
                  </a:lnTo>
                  <a:lnTo>
                    <a:pt x="935" y="1126"/>
                  </a:lnTo>
                  <a:lnTo>
                    <a:pt x="990" y="1079"/>
                  </a:lnTo>
                  <a:lnTo>
                    <a:pt x="1044" y="1078"/>
                  </a:lnTo>
                  <a:lnTo>
                    <a:pt x="1060" y="1133"/>
                  </a:lnTo>
                  <a:lnTo>
                    <a:pt x="1053" y="1202"/>
                  </a:lnTo>
                  <a:lnTo>
                    <a:pt x="1060" y="1263"/>
                  </a:lnTo>
                  <a:lnTo>
                    <a:pt x="1130" y="1327"/>
                  </a:lnTo>
                  <a:lnTo>
                    <a:pt x="1190" y="1332"/>
                  </a:lnTo>
                  <a:lnTo>
                    <a:pt x="1241" y="1303"/>
                  </a:lnTo>
                  <a:lnTo>
                    <a:pt x="1258" y="1271"/>
                  </a:lnTo>
                  <a:lnTo>
                    <a:pt x="1264" y="1230"/>
                  </a:lnTo>
                  <a:lnTo>
                    <a:pt x="1271" y="1157"/>
                  </a:lnTo>
                  <a:lnTo>
                    <a:pt x="1278" y="1099"/>
                  </a:lnTo>
                  <a:lnTo>
                    <a:pt x="1271" y="1046"/>
                  </a:lnTo>
                  <a:lnTo>
                    <a:pt x="1242" y="1000"/>
                  </a:lnTo>
                  <a:lnTo>
                    <a:pt x="1208" y="957"/>
                  </a:lnTo>
                  <a:lnTo>
                    <a:pt x="1182" y="877"/>
                  </a:lnTo>
                  <a:lnTo>
                    <a:pt x="1175" y="819"/>
                  </a:lnTo>
                  <a:lnTo>
                    <a:pt x="1170" y="758"/>
                  </a:lnTo>
                  <a:lnTo>
                    <a:pt x="1154" y="675"/>
                  </a:lnTo>
                  <a:lnTo>
                    <a:pt x="1130" y="612"/>
                  </a:lnTo>
                  <a:lnTo>
                    <a:pt x="1106" y="567"/>
                  </a:lnTo>
                  <a:lnTo>
                    <a:pt x="1091" y="523"/>
                  </a:lnTo>
                  <a:lnTo>
                    <a:pt x="1099" y="458"/>
                  </a:lnTo>
                  <a:lnTo>
                    <a:pt x="1149" y="425"/>
                  </a:lnTo>
                  <a:lnTo>
                    <a:pt x="1216" y="403"/>
                  </a:lnTo>
                  <a:lnTo>
                    <a:pt x="1281" y="370"/>
                  </a:lnTo>
                  <a:lnTo>
                    <a:pt x="1310" y="329"/>
                  </a:lnTo>
                  <a:lnTo>
                    <a:pt x="1280" y="289"/>
                  </a:lnTo>
                  <a:lnTo>
                    <a:pt x="1249" y="300"/>
                  </a:lnTo>
                  <a:lnTo>
                    <a:pt x="1216" y="329"/>
                  </a:lnTo>
                  <a:lnTo>
                    <a:pt x="1192" y="346"/>
                  </a:lnTo>
                  <a:lnTo>
                    <a:pt x="1123" y="378"/>
                  </a:lnTo>
                  <a:lnTo>
                    <a:pt x="1099" y="386"/>
                  </a:lnTo>
                  <a:lnTo>
                    <a:pt x="1005" y="386"/>
                  </a:lnTo>
                  <a:lnTo>
                    <a:pt x="935" y="386"/>
                  </a:lnTo>
                  <a:lnTo>
                    <a:pt x="878" y="362"/>
                  </a:lnTo>
                  <a:lnTo>
                    <a:pt x="848" y="338"/>
                  </a:lnTo>
                  <a:lnTo>
                    <a:pt x="824" y="322"/>
                  </a:lnTo>
                  <a:lnTo>
                    <a:pt x="817" y="289"/>
                  </a:lnTo>
                  <a:lnTo>
                    <a:pt x="809" y="209"/>
                  </a:lnTo>
                  <a:lnTo>
                    <a:pt x="809" y="194"/>
                  </a:lnTo>
                  <a:lnTo>
                    <a:pt x="812" y="174"/>
                  </a:lnTo>
                  <a:lnTo>
                    <a:pt x="817" y="15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5" name="Freeform 10"/>
            <p:cNvSpPr>
              <a:spLocks/>
            </p:cNvSpPr>
            <p:nvPr/>
          </p:nvSpPr>
          <p:spPr bwMode="auto">
            <a:xfrm>
              <a:off x="1441" y="2095"/>
              <a:ext cx="437" cy="694"/>
            </a:xfrm>
            <a:custGeom>
              <a:avLst/>
              <a:gdLst>
                <a:gd name="T0" fmla="*/ 0 w 1310"/>
                <a:gd name="T1" fmla="*/ 0 h 2082"/>
                <a:gd name="T2" fmla="*/ 0 w 1310"/>
                <a:gd name="T3" fmla="*/ 0 h 2082"/>
                <a:gd name="T4" fmla="*/ 0 w 1310"/>
                <a:gd name="T5" fmla="*/ 0 h 2082"/>
                <a:gd name="T6" fmla="*/ 0 w 1310"/>
                <a:gd name="T7" fmla="*/ 0 h 2082"/>
                <a:gd name="T8" fmla="*/ 0 w 1310"/>
                <a:gd name="T9" fmla="*/ 0 h 2082"/>
                <a:gd name="T10" fmla="*/ 0 w 1310"/>
                <a:gd name="T11" fmla="*/ 0 h 2082"/>
                <a:gd name="T12" fmla="*/ 0 w 1310"/>
                <a:gd name="T13" fmla="*/ 0 h 2082"/>
                <a:gd name="T14" fmla="*/ 0 w 1310"/>
                <a:gd name="T15" fmla="*/ 0 h 2082"/>
                <a:gd name="T16" fmla="*/ 0 w 1310"/>
                <a:gd name="T17" fmla="*/ 0 h 2082"/>
                <a:gd name="T18" fmla="*/ 0 w 1310"/>
                <a:gd name="T19" fmla="*/ 0 h 2082"/>
                <a:gd name="T20" fmla="*/ 0 w 1310"/>
                <a:gd name="T21" fmla="*/ 0 h 2082"/>
                <a:gd name="T22" fmla="*/ 0 w 1310"/>
                <a:gd name="T23" fmla="*/ 0 h 2082"/>
                <a:gd name="T24" fmla="*/ 0 w 1310"/>
                <a:gd name="T25" fmla="*/ 0 h 2082"/>
                <a:gd name="T26" fmla="*/ 0 w 1310"/>
                <a:gd name="T27" fmla="*/ 0 h 2082"/>
                <a:gd name="T28" fmla="*/ 0 w 1310"/>
                <a:gd name="T29" fmla="*/ 0 h 2082"/>
                <a:gd name="T30" fmla="*/ 0 w 1310"/>
                <a:gd name="T31" fmla="*/ 0 h 2082"/>
                <a:gd name="T32" fmla="*/ 0 w 1310"/>
                <a:gd name="T33" fmla="*/ 0 h 2082"/>
                <a:gd name="T34" fmla="*/ 0 w 1310"/>
                <a:gd name="T35" fmla="*/ 0 h 2082"/>
                <a:gd name="T36" fmla="*/ 0 w 1310"/>
                <a:gd name="T37" fmla="*/ 0 h 2082"/>
                <a:gd name="T38" fmla="*/ 0 w 1310"/>
                <a:gd name="T39" fmla="*/ 0 h 2082"/>
                <a:gd name="T40" fmla="*/ 0 w 1310"/>
                <a:gd name="T41" fmla="*/ 0 h 2082"/>
                <a:gd name="T42" fmla="*/ 0 w 1310"/>
                <a:gd name="T43" fmla="*/ 0 h 2082"/>
                <a:gd name="T44" fmla="*/ 0 w 1310"/>
                <a:gd name="T45" fmla="*/ 0 h 2082"/>
                <a:gd name="T46" fmla="*/ 0 w 1310"/>
                <a:gd name="T47" fmla="*/ 0 h 2082"/>
                <a:gd name="T48" fmla="*/ 0 w 1310"/>
                <a:gd name="T49" fmla="*/ 0 h 2082"/>
                <a:gd name="T50" fmla="*/ 0 w 1310"/>
                <a:gd name="T51" fmla="*/ 0 h 2082"/>
                <a:gd name="T52" fmla="*/ 0 w 1310"/>
                <a:gd name="T53" fmla="*/ 0 h 2082"/>
                <a:gd name="T54" fmla="*/ 0 w 1310"/>
                <a:gd name="T55" fmla="*/ 0 h 2082"/>
                <a:gd name="T56" fmla="*/ 0 w 1310"/>
                <a:gd name="T57" fmla="*/ 0 h 2082"/>
                <a:gd name="T58" fmla="*/ 0 w 1310"/>
                <a:gd name="T59" fmla="*/ 0 h 2082"/>
                <a:gd name="T60" fmla="*/ 0 w 1310"/>
                <a:gd name="T61" fmla="*/ 0 h 2082"/>
                <a:gd name="T62" fmla="*/ 0 w 1310"/>
                <a:gd name="T63" fmla="*/ 0 h 2082"/>
                <a:gd name="T64" fmla="*/ 0 w 1310"/>
                <a:gd name="T65" fmla="*/ 0 h 2082"/>
                <a:gd name="T66" fmla="*/ 0 w 1310"/>
                <a:gd name="T67" fmla="*/ 0 h 2082"/>
                <a:gd name="T68" fmla="*/ 0 w 1310"/>
                <a:gd name="T69" fmla="*/ 0 h 2082"/>
                <a:gd name="T70" fmla="*/ 0 w 1310"/>
                <a:gd name="T71" fmla="*/ 0 h 2082"/>
                <a:gd name="T72" fmla="*/ 0 w 1310"/>
                <a:gd name="T73" fmla="*/ 0 h 2082"/>
                <a:gd name="T74" fmla="*/ 0 w 1310"/>
                <a:gd name="T75" fmla="*/ 0 h 2082"/>
                <a:gd name="T76" fmla="*/ 0 w 1310"/>
                <a:gd name="T77" fmla="*/ 0 h 2082"/>
                <a:gd name="T78" fmla="*/ 0 w 1310"/>
                <a:gd name="T79" fmla="*/ 0 h 2082"/>
                <a:gd name="T80" fmla="*/ 0 w 1310"/>
                <a:gd name="T81" fmla="*/ 0 h 2082"/>
                <a:gd name="T82" fmla="*/ 0 w 1310"/>
                <a:gd name="T83" fmla="*/ 0 h 2082"/>
                <a:gd name="T84" fmla="*/ 0 w 1310"/>
                <a:gd name="T85" fmla="*/ 0 h 2082"/>
                <a:gd name="T86" fmla="*/ 0 w 1310"/>
                <a:gd name="T87" fmla="*/ 0 h 2082"/>
                <a:gd name="T88" fmla="*/ 0 w 1310"/>
                <a:gd name="T89" fmla="*/ 0 h 2082"/>
                <a:gd name="T90" fmla="*/ 0 w 1310"/>
                <a:gd name="T91" fmla="*/ 0 h 2082"/>
                <a:gd name="T92" fmla="*/ 0 w 1310"/>
                <a:gd name="T93" fmla="*/ 0 h 2082"/>
                <a:gd name="T94" fmla="*/ 0 w 1310"/>
                <a:gd name="T95" fmla="*/ 0 h 2082"/>
                <a:gd name="T96" fmla="*/ 0 w 1310"/>
                <a:gd name="T97" fmla="*/ 0 h 2082"/>
                <a:gd name="T98" fmla="*/ 0 w 1310"/>
                <a:gd name="T99" fmla="*/ 0 h 2082"/>
                <a:gd name="T100" fmla="*/ 0 w 1310"/>
                <a:gd name="T101" fmla="*/ 0 h 2082"/>
                <a:gd name="T102" fmla="*/ 0 w 1310"/>
                <a:gd name="T103" fmla="*/ 0 h 2082"/>
                <a:gd name="T104" fmla="*/ 0 w 1310"/>
                <a:gd name="T105" fmla="*/ 0 h 20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10"/>
                <a:gd name="T160" fmla="*/ 0 h 2082"/>
                <a:gd name="T161" fmla="*/ 1310 w 1310"/>
                <a:gd name="T162" fmla="*/ 2082 h 208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10" h="2082">
                  <a:moveTo>
                    <a:pt x="817" y="154"/>
                  </a:moveTo>
                  <a:lnTo>
                    <a:pt x="813" y="117"/>
                  </a:lnTo>
                  <a:lnTo>
                    <a:pt x="809" y="80"/>
                  </a:lnTo>
                  <a:lnTo>
                    <a:pt x="809" y="57"/>
                  </a:lnTo>
                  <a:lnTo>
                    <a:pt x="784" y="57"/>
                  </a:lnTo>
                  <a:lnTo>
                    <a:pt x="761" y="57"/>
                  </a:lnTo>
                  <a:lnTo>
                    <a:pt x="761" y="17"/>
                  </a:lnTo>
                  <a:lnTo>
                    <a:pt x="714" y="0"/>
                  </a:lnTo>
                  <a:lnTo>
                    <a:pt x="714" y="32"/>
                  </a:lnTo>
                  <a:lnTo>
                    <a:pt x="685" y="60"/>
                  </a:lnTo>
                  <a:lnTo>
                    <a:pt x="643" y="80"/>
                  </a:lnTo>
                  <a:lnTo>
                    <a:pt x="612" y="97"/>
                  </a:lnTo>
                  <a:lnTo>
                    <a:pt x="573" y="105"/>
                  </a:lnTo>
                  <a:lnTo>
                    <a:pt x="534" y="105"/>
                  </a:lnTo>
                  <a:lnTo>
                    <a:pt x="456" y="89"/>
                  </a:lnTo>
                  <a:lnTo>
                    <a:pt x="416" y="73"/>
                  </a:lnTo>
                  <a:lnTo>
                    <a:pt x="416" y="89"/>
                  </a:lnTo>
                  <a:lnTo>
                    <a:pt x="439" y="112"/>
                  </a:lnTo>
                  <a:lnTo>
                    <a:pt x="447" y="154"/>
                  </a:lnTo>
                  <a:lnTo>
                    <a:pt x="456" y="194"/>
                  </a:lnTo>
                  <a:lnTo>
                    <a:pt x="456" y="234"/>
                  </a:lnTo>
                  <a:lnTo>
                    <a:pt x="471" y="249"/>
                  </a:lnTo>
                  <a:lnTo>
                    <a:pt x="497" y="248"/>
                  </a:lnTo>
                  <a:lnTo>
                    <a:pt x="518" y="249"/>
                  </a:lnTo>
                  <a:lnTo>
                    <a:pt x="518" y="266"/>
                  </a:lnTo>
                  <a:lnTo>
                    <a:pt x="486" y="274"/>
                  </a:lnTo>
                  <a:lnTo>
                    <a:pt x="463" y="298"/>
                  </a:lnTo>
                  <a:lnTo>
                    <a:pt x="481" y="318"/>
                  </a:lnTo>
                  <a:lnTo>
                    <a:pt x="518" y="338"/>
                  </a:lnTo>
                  <a:lnTo>
                    <a:pt x="557" y="370"/>
                  </a:lnTo>
                  <a:lnTo>
                    <a:pt x="612" y="443"/>
                  </a:lnTo>
                  <a:lnTo>
                    <a:pt x="612" y="523"/>
                  </a:lnTo>
                  <a:lnTo>
                    <a:pt x="557" y="563"/>
                  </a:lnTo>
                  <a:lnTo>
                    <a:pt x="479" y="580"/>
                  </a:lnTo>
                  <a:lnTo>
                    <a:pt x="384" y="563"/>
                  </a:lnTo>
                  <a:lnTo>
                    <a:pt x="340" y="545"/>
                  </a:lnTo>
                  <a:lnTo>
                    <a:pt x="314" y="515"/>
                  </a:lnTo>
                  <a:lnTo>
                    <a:pt x="314" y="475"/>
                  </a:lnTo>
                  <a:lnTo>
                    <a:pt x="282" y="418"/>
                  </a:lnTo>
                  <a:lnTo>
                    <a:pt x="274" y="394"/>
                  </a:lnTo>
                  <a:lnTo>
                    <a:pt x="250" y="370"/>
                  </a:lnTo>
                  <a:lnTo>
                    <a:pt x="228" y="362"/>
                  </a:lnTo>
                  <a:lnTo>
                    <a:pt x="218" y="333"/>
                  </a:lnTo>
                  <a:lnTo>
                    <a:pt x="213" y="298"/>
                  </a:lnTo>
                  <a:lnTo>
                    <a:pt x="204" y="289"/>
                  </a:lnTo>
                  <a:lnTo>
                    <a:pt x="172" y="289"/>
                  </a:lnTo>
                  <a:lnTo>
                    <a:pt x="156" y="289"/>
                  </a:lnTo>
                  <a:lnTo>
                    <a:pt x="141" y="314"/>
                  </a:lnTo>
                  <a:lnTo>
                    <a:pt x="110" y="314"/>
                  </a:lnTo>
                  <a:lnTo>
                    <a:pt x="54" y="314"/>
                  </a:lnTo>
                  <a:lnTo>
                    <a:pt x="31" y="314"/>
                  </a:lnTo>
                  <a:lnTo>
                    <a:pt x="15" y="322"/>
                  </a:lnTo>
                  <a:lnTo>
                    <a:pt x="15" y="354"/>
                  </a:lnTo>
                  <a:lnTo>
                    <a:pt x="31" y="370"/>
                  </a:lnTo>
                  <a:lnTo>
                    <a:pt x="47" y="394"/>
                  </a:lnTo>
                  <a:lnTo>
                    <a:pt x="63" y="411"/>
                  </a:lnTo>
                  <a:lnTo>
                    <a:pt x="63" y="418"/>
                  </a:lnTo>
                  <a:lnTo>
                    <a:pt x="31" y="418"/>
                  </a:lnTo>
                  <a:lnTo>
                    <a:pt x="0" y="418"/>
                  </a:lnTo>
                  <a:lnTo>
                    <a:pt x="0" y="458"/>
                  </a:lnTo>
                  <a:lnTo>
                    <a:pt x="15" y="491"/>
                  </a:lnTo>
                  <a:lnTo>
                    <a:pt x="24" y="506"/>
                  </a:lnTo>
                  <a:lnTo>
                    <a:pt x="39" y="547"/>
                  </a:lnTo>
                  <a:lnTo>
                    <a:pt x="78" y="580"/>
                  </a:lnTo>
                  <a:lnTo>
                    <a:pt x="141" y="603"/>
                  </a:lnTo>
                  <a:lnTo>
                    <a:pt x="189" y="635"/>
                  </a:lnTo>
                  <a:lnTo>
                    <a:pt x="196" y="668"/>
                  </a:lnTo>
                  <a:lnTo>
                    <a:pt x="196" y="707"/>
                  </a:lnTo>
                  <a:lnTo>
                    <a:pt x="213" y="789"/>
                  </a:lnTo>
                  <a:lnTo>
                    <a:pt x="213" y="844"/>
                  </a:lnTo>
                  <a:lnTo>
                    <a:pt x="246" y="868"/>
                  </a:lnTo>
                  <a:lnTo>
                    <a:pt x="298" y="877"/>
                  </a:lnTo>
                  <a:lnTo>
                    <a:pt x="416" y="892"/>
                  </a:lnTo>
                  <a:lnTo>
                    <a:pt x="486" y="901"/>
                  </a:lnTo>
                  <a:lnTo>
                    <a:pt x="542" y="949"/>
                  </a:lnTo>
                  <a:lnTo>
                    <a:pt x="549" y="1022"/>
                  </a:lnTo>
                  <a:lnTo>
                    <a:pt x="525" y="1078"/>
                  </a:lnTo>
                  <a:lnTo>
                    <a:pt x="486" y="1150"/>
                  </a:lnTo>
                  <a:lnTo>
                    <a:pt x="447" y="1255"/>
                  </a:lnTo>
                  <a:lnTo>
                    <a:pt x="407" y="1327"/>
                  </a:lnTo>
                  <a:lnTo>
                    <a:pt x="377" y="1383"/>
                  </a:lnTo>
                  <a:lnTo>
                    <a:pt x="354" y="1464"/>
                  </a:lnTo>
                  <a:lnTo>
                    <a:pt x="354" y="1512"/>
                  </a:lnTo>
                  <a:lnTo>
                    <a:pt x="407" y="1559"/>
                  </a:lnTo>
                  <a:lnTo>
                    <a:pt x="439" y="1583"/>
                  </a:lnTo>
                  <a:lnTo>
                    <a:pt x="486" y="1601"/>
                  </a:lnTo>
                  <a:lnTo>
                    <a:pt x="542" y="1633"/>
                  </a:lnTo>
                  <a:lnTo>
                    <a:pt x="581" y="1648"/>
                  </a:lnTo>
                  <a:lnTo>
                    <a:pt x="643" y="1664"/>
                  </a:lnTo>
                  <a:lnTo>
                    <a:pt x="721" y="1713"/>
                  </a:lnTo>
                  <a:lnTo>
                    <a:pt x="730" y="1736"/>
                  </a:lnTo>
                  <a:lnTo>
                    <a:pt x="731" y="1756"/>
                  </a:lnTo>
                  <a:lnTo>
                    <a:pt x="730" y="1778"/>
                  </a:lnTo>
                  <a:lnTo>
                    <a:pt x="728" y="1797"/>
                  </a:lnTo>
                  <a:lnTo>
                    <a:pt x="730" y="1817"/>
                  </a:lnTo>
                  <a:lnTo>
                    <a:pt x="737" y="1858"/>
                  </a:lnTo>
                  <a:lnTo>
                    <a:pt x="737" y="1898"/>
                  </a:lnTo>
                  <a:lnTo>
                    <a:pt x="769" y="1929"/>
                  </a:lnTo>
                  <a:lnTo>
                    <a:pt x="817" y="1962"/>
                  </a:lnTo>
                  <a:lnTo>
                    <a:pt x="862" y="1963"/>
                  </a:lnTo>
                  <a:lnTo>
                    <a:pt x="895" y="1970"/>
                  </a:lnTo>
                  <a:lnTo>
                    <a:pt x="895" y="2009"/>
                  </a:lnTo>
                  <a:lnTo>
                    <a:pt x="927" y="2082"/>
                  </a:lnTo>
                  <a:lnTo>
                    <a:pt x="910" y="2030"/>
                  </a:lnTo>
                  <a:lnTo>
                    <a:pt x="894" y="1980"/>
                  </a:lnTo>
                  <a:lnTo>
                    <a:pt x="887" y="1922"/>
                  </a:lnTo>
                  <a:lnTo>
                    <a:pt x="900" y="1880"/>
                  </a:lnTo>
                  <a:lnTo>
                    <a:pt x="911" y="1840"/>
                  </a:lnTo>
                  <a:lnTo>
                    <a:pt x="900" y="1808"/>
                  </a:lnTo>
                  <a:lnTo>
                    <a:pt x="887" y="1778"/>
                  </a:lnTo>
                  <a:lnTo>
                    <a:pt x="887" y="1697"/>
                  </a:lnTo>
                  <a:lnTo>
                    <a:pt x="870" y="1603"/>
                  </a:lnTo>
                  <a:lnTo>
                    <a:pt x="855" y="1512"/>
                  </a:lnTo>
                  <a:lnTo>
                    <a:pt x="855" y="1414"/>
                  </a:lnTo>
                  <a:lnTo>
                    <a:pt x="895" y="1215"/>
                  </a:lnTo>
                  <a:lnTo>
                    <a:pt x="908" y="1164"/>
                  </a:lnTo>
                  <a:lnTo>
                    <a:pt x="935" y="1126"/>
                  </a:lnTo>
                  <a:lnTo>
                    <a:pt x="990" y="1079"/>
                  </a:lnTo>
                  <a:lnTo>
                    <a:pt x="1044" y="1078"/>
                  </a:lnTo>
                  <a:lnTo>
                    <a:pt x="1060" y="1133"/>
                  </a:lnTo>
                  <a:lnTo>
                    <a:pt x="1053" y="1202"/>
                  </a:lnTo>
                  <a:lnTo>
                    <a:pt x="1060" y="1263"/>
                  </a:lnTo>
                  <a:lnTo>
                    <a:pt x="1130" y="1327"/>
                  </a:lnTo>
                  <a:lnTo>
                    <a:pt x="1190" y="1332"/>
                  </a:lnTo>
                  <a:lnTo>
                    <a:pt x="1241" y="1303"/>
                  </a:lnTo>
                  <a:lnTo>
                    <a:pt x="1258" y="1271"/>
                  </a:lnTo>
                  <a:lnTo>
                    <a:pt x="1264" y="1230"/>
                  </a:lnTo>
                  <a:lnTo>
                    <a:pt x="1271" y="1157"/>
                  </a:lnTo>
                  <a:lnTo>
                    <a:pt x="1278" y="1099"/>
                  </a:lnTo>
                  <a:lnTo>
                    <a:pt x="1271" y="1046"/>
                  </a:lnTo>
                  <a:lnTo>
                    <a:pt x="1242" y="1000"/>
                  </a:lnTo>
                  <a:lnTo>
                    <a:pt x="1208" y="957"/>
                  </a:lnTo>
                  <a:lnTo>
                    <a:pt x="1182" y="877"/>
                  </a:lnTo>
                  <a:lnTo>
                    <a:pt x="1175" y="819"/>
                  </a:lnTo>
                  <a:lnTo>
                    <a:pt x="1170" y="758"/>
                  </a:lnTo>
                  <a:lnTo>
                    <a:pt x="1154" y="675"/>
                  </a:lnTo>
                  <a:lnTo>
                    <a:pt x="1130" y="612"/>
                  </a:lnTo>
                  <a:lnTo>
                    <a:pt x="1106" y="567"/>
                  </a:lnTo>
                  <a:lnTo>
                    <a:pt x="1091" y="523"/>
                  </a:lnTo>
                  <a:lnTo>
                    <a:pt x="1099" y="458"/>
                  </a:lnTo>
                  <a:lnTo>
                    <a:pt x="1149" y="425"/>
                  </a:lnTo>
                  <a:lnTo>
                    <a:pt x="1216" y="403"/>
                  </a:lnTo>
                  <a:lnTo>
                    <a:pt x="1281" y="370"/>
                  </a:lnTo>
                  <a:lnTo>
                    <a:pt x="1310" y="329"/>
                  </a:lnTo>
                  <a:lnTo>
                    <a:pt x="1280" y="289"/>
                  </a:lnTo>
                  <a:lnTo>
                    <a:pt x="1249" y="300"/>
                  </a:lnTo>
                  <a:lnTo>
                    <a:pt x="1216" y="329"/>
                  </a:lnTo>
                  <a:lnTo>
                    <a:pt x="1192" y="346"/>
                  </a:lnTo>
                  <a:lnTo>
                    <a:pt x="1123" y="378"/>
                  </a:lnTo>
                  <a:lnTo>
                    <a:pt x="1099" y="386"/>
                  </a:lnTo>
                  <a:lnTo>
                    <a:pt x="1005" y="386"/>
                  </a:lnTo>
                  <a:lnTo>
                    <a:pt x="935" y="386"/>
                  </a:lnTo>
                  <a:lnTo>
                    <a:pt x="878" y="362"/>
                  </a:lnTo>
                  <a:lnTo>
                    <a:pt x="848" y="338"/>
                  </a:lnTo>
                  <a:lnTo>
                    <a:pt x="824" y="322"/>
                  </a:lnTo>
                  <a:lnTo>
                    <a:pt x="817" y="289"/>
                  </a:lnTo>
                  <a:lnTo>
                    <a:pt x="809" y="209"/>
                  </a:lnTo>
                  <a:lnTo>
                    <a:pt x="809" y="194"/>
                  </a:lnTo>
                  <a:lnTo>
                    <a:pt x="812" y="174"/>
                  </a:lnTo>
                  <a:lnTo>
                    <a:pt x="817" y="154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6" name="Rectangle 11"/>
            <p:cNvSpPr>
              <a:spLocks noChangeArrowheads="1"/>
            </p:cNvSpPr>
            <p:nvPr/>
          </p:nvSpPr>
          <p:spPr bwMode="auto">
            <a:xfrm>
              <a:off x="2504" y="984"/>
              <a:ext cx="40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300">
                  <a:solidFill>
                    <a:srgbClr val="FFFFFF"/>
                  </a:solidFill>
                </a:rPr>
                <a:t>1970</a:t>
              </a:r>
              <a:endParaRPr lang="en-US" altLang="en-US" sz="2800"/>
            </a:p>
          </p:txBody>
        </p:sp>
        <p:sp>
          <p:nvSpPr>
            <p:cNvPr id="36877" name="Freeform 12"/>
            <p:cNvSpPr>
              <a:spLocks/>
            </p:cNvSpPr>
            <p:nvPr/>
          </p:nvSpPr>
          <p:spPr bwMode="auto">
            <a:xfrm>
              <a:off x="1302" y="2323"/>
              <a:ext cx="275" cy="264"/>
            </a:xfrm>
            <a:custGeom>
              <a:avLst/>
              <a:gdLst>
                <a:gd name="T0" fmla="*/ 0 w 823"/>
                <a:gd name="T1" fmla="*/ 0 h 792"/>
                <a:gd name="T2" fmla="*/ 0 w 823"/>
                <a:gd name="T3" fmla="*/ 0 h 792"/>
                <a:gd name="T4" fmla="*/ 0 w 823"/>
                <a:gd name="T5" fmla="*/ 0 h 792"/>
                <a:gd name="T6" fmla="*/ 0 w 823"/>
                <a:gd name="T7" fmla="*/ 0 h 792"/>
                <a:gd name="T8" fmla="*/ 0 w 823"/>
                <a:gd name="T9" fmla="*/ 0 h 792"/>
                <a:gd name="T10" fmla="*/ 0 w 823"/>
                <a:gd name="T11" fmla="*/ 0 h 792"/>
                <a:gd name="T12" fmla="*/ 0 w 823"/>
                <a:gd name="T13" fmla="*/ 0 h 792"/>
                <a:gd name="T14" fmla="*/ 0 w 823"/>
                <a:gd name="T15" fmla="*/ 0 h 792"/>
                <a:gd name="T16" fmla="*/ 0 w 823"/>
                <a:gd name="T17" fmla="*/ 0 h 792"/>
                <a:gd name="T18" fmla="*/ 0 w 823"/>
                <a:gd name="T19" fmla="*/ 0 h 792"/>
                <a:gd name="T20" fmla="*/ 0 w 823"/>
                <a:gd name="T21" fmla="*/ 0 h 792"/>
                <a:gd name="T22" fmla="*/ 0 w 823"/>
                <a:gd name="T23" fmla="*/ 0 h 792"/>
                <a:gd name="T24" fmla="*/ 0 w 823"/>
                <a:gd name="T25" fmla="*/ 0 h 792"/>
                <a:gd name="T26" fmla="*/ 0 w 823"/>
                <a:gd name="T27" fmla="*/ 0 h 792"/>
                <a:gd name="T28" fmla="*/ 0 w 823"/>
                <a:gd name="T29" fmla="*/ 0 h 792"/>
                <a:gd name="T30" fmla="*/ 0 w 823"/>
                <a:gd name="T31" fmla="*/ 0 h 792"/>
                <a:gd name="T32" fmla="*/ 0 w 823"/>
                <a:gd name="T33" fmla="*/ 0 h 792"/>
                <a:gd name="T34" fmla="*/ 0 w 823"/>
                <a:gd name="T35" fmla="*/ 0 h 792"/>
                <a:gd name="T36" fmla="*/ 0 w 823"/>
                <a:gd name="T37" fmla="*/ 0 h 792"/>
                <a:gd name="T38" fmla="*/ 0 w 823"/>
                <a:gd name="T39" fmla="*/ 0 h 792"/>
                <a:gd name="T40" fmla="*/ 0 w 823"/>
                <a:gd name="T41" fmla="*/ 0 h 792"/>
                <a:gd name="T42" fmla="*/ 0 w 823"/>
                <a:gd name="T43" fmla="*/ 0 h 792"/>
                <a:gd name="T44" fmla="*/ 0 w 823"/>
                <a:gd name="T45" fmla="*/ 0 h 792"/>
                <a:gd name="T46" fmla="*/ 0 w 823"/>
                <a:gd name="T47" fmla="*/ 0 h 792"/>
                <a:gd name="T48" fmla="*/ 0 w 823"/>
                <a:gd name="T49" fmla="*/ 0 h 792"/>
                <a:gd name="T50" fmla="*/ 0 w 823"/>
                <a:gd name="T51" fmla="*/ 0 h 792"/>
                <a:gd name="T52" fmla="*/ 0 w 823"/>
                <a:gd name="T53" fmla="*/ 0 h 792"/>
                <a:gd name="T54" fmla="*/ 0 w 823"/>
                <a:gd name="T55" fmla="*/ 0 h 792"/>
                <a:gd name="T56" fmla="*/ 0 w 823"/>
                <a:gd name="T57" fmla="*/ 0 h 792"/>
                <a:gd name="T58" fmla="*/ 0 w 823"/>
                <a:gd name="T59" fmla="*/ 0 h 792"/>
                <a:gd name="T60" fmla="*/ 0 w 823"/>
                <a:gd name="T61" fmla="*/ 0 h 792"/>
                <a:gd name="T62" fmla="*/ 0 w 823"/>
                <a:gd name="T63" fmla="*/ 0 h 792"/>
                <a:gd name="T64" fmla="*/ 0 w 823"/>
                <a:gd name="T65" fmla="*/ 0 h 792"/>
                <a:gd name="T66" fmla="*/ 0 w 823"/>
                <a:gd name="T67" fmla="*/ 0 h 792"/>
                <a:gd name="T68" fmla="*/ 0 w 823"/>
                <a:gd name="T69" fmla="*/ 0 h 792"/>
                <a:gd name="T70" fmla="*/ 0 w 823"/>
                <a:gd name="T71" fmla="*/ 0 h 792"/>
                <a:gd name="T72" fmla="*/ 0 w 823"/>
                <a:gd name="T73" fmla="*/ 0 h 792"/>
                <a:gd name="T74" fmla="*/ 0 w 823"/>
                <a:gd name="T75" fmla="*/ 0 h 792"/>
                <a:gd name="T76" fmla="*/ 0 w 823"/>
                <a:gd name="T77" fmla="*/ 0 h 792"/>
                <a:gd name="T78" fmla="*/ 0 w 823"/>
                <a:gd name="T79" fmla="*/ 0 h 792"/>
                <a:gd name="T80" fmla="*/ 0 w 823"/>
                <a:gd name="T81" fmla="*/ 0 h 792"/>
                <a:gd name="T82" fmla="*/ 0 w 823"/>
                <a:gd name="T83" fmla="*/ 0 h 792"/>
                <a:gd name="T84" fmla="*/ 0 w 823"/>
                <a:gd name="T85" fmla="*/ 0 h 792"/>
                <a:gd name="T86" fmla="*/ 0 w 823"/>
                <a:gd name="T87" fmla="*/ 0 h 792"/>
                <a:gd name="T88" fmla="*/ 0 w 823"/>
                <a:gd name="T89" fmla="*/ 0 h 792"/>
                <a:gd name="T90" fmla="*/ 0 w 823"/>
                <a:gd name="T91" fmla="*/ 0 h 792"/>
                <a:gd name="T92" fmla="*/ 0 w 823"/>
                <a:gd name="T93" fmla="*/ 0 h 792"/>
                <a:gd name="T94" fmla="*/ 0 w 823"/>
                <a:gd name="T95" fmla="*/ 0 h 792"/>
                <a:gd name="T96" fmla="*/ 0 w 823"/>
                <a:gd name="T97" fmla="*/ 0 h 7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23"/>
                <a:gd name="T148" fmla="*/ 0 h 792"/>
                <a:gd name="T149" fmla="*/ 823 w 823"/>
                <a:gd name="T150" fmla="*/ 792 h 79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23" h="792">
                  <a:moveTo>
                    <a:pt x="411" y="35"/>
                  </a:moveTo>
                  <a:lnTo>
                    <a:pt x="364" y="7"/>
                  </a:lnTo>
                  <a:lnTo>
                    <a:pt x="274" y="0"/>
                  </a:lnTo>
                  <a:lnTo>
                    <a:pt x="213" y="21"/>
                  </a:lnTo>
                  <a:lnTo>
                    <a:pt x="139" y="56"/>
                  </a:lnTo>
                  <a:lnTo>
                    <a:pt x="49" y="168"/>
                  </a:lnTo>
                  <a:lnTo>
                    <a:pt x="6" y="269"/>
                  </a:lnTo>
                  <a:lnTo>
                    <a:pt x="0" y="378"/>
                  </a:lnTo>
                  <a:lnTo>
                    <a:pt x="13" y="437"/>
                  </a:lnTo>
                  <a:lnTo>
                    <a:pt x="36" y="498"/>
                  </a:lnTo>
                  <a:lnTo>
                    <a:pt x="37" y="555"/>
                  </a:lnTo>
                  <a:lnTo>
                    <a:pt x="49" y="610"/>
                  </a:lnTo>
                  <a:lnTo>
                    <a:pt x="78" y="656"/>
                  </a:lnTo>
                  <a:lnTo>
                    <a:pt x="124" y="694"/>
                  </a:lnTo>
                  <a:lnTo>
                    <a:pt x="199" y="743"/>
                  </a:lnTo>
                  <a:lnTo>
                    <a:pt x="316" y="792"/>
                  </a:lnTo>
                  <a:lnTo>
                    <a:pt x="411" y="792"/>
                  </a:lnTo>
                  <a:lnTo>
                    <a:pt x="460" y="771"/>
                  </a:lnTo>
                  <a:lnTo>
                    <a:pt x="514" y="771"/>
                  </a:lnTo>
                  <a:lnTo>
                    <a:pt x="558" y="773"/>
                  </a:lnTo>
                  <a:lnTo>
                    <a:pt x="597" y="764"/>
                  </a:lnTo>
                  <a:lnTo>
                    <a:pt x="631" y="729"/>
                  </a:lnTo>
                  <a:lnTo>
                    <a:pt x="645" y="708"/>
                  </a:lnTo>
                  <a:lnTo>
                    <a:pt x="645" y="651"/>
                  </a:lnTo>
                  <a:lnTo>
                    <a:pt x="699" y="567"/>
                  </a:lnTo>
                  <a:lnTo>
                    <a:pt x="741" y="540"/>
                  </a:lnTo>
                  <a:lnTo>
                    <a:pt x="775" y="512"/>
                  </a:lnTo>
                  <a:lnTo>
                    <a:pt x="814" y="466"/>
                  </a:lnTo>
                  <a:lnTo>
                    <a:pt x="823" y="428"/>
                  </a:lnTo>
                  <a:lnTo>
                    <a:pt x="768" y="407"/>
                  </a:lnTo>
                  <a:lnTo>
                    <a:pt x="748" y="441"/>
                  </a:lnTo>
                  <a:lnTo>
                    <a:pt x="720" y="476"/>
                  </a:lnTo>
                  <a:lnTo>
                    <a:pt x="651" y="512"/>
                  </a:lnTo>
                  <a:lnTo>
                    <a:pt x="569" y="526"/>
                  </a:lnTo>
                  <a:lnTo>
                    <a:pt x="445" y="526"/>
                  </a:lnTo>
                  <a:lnTo>
                    <a:pt x="386" y="520"/>
                  </a:lnTo>
                  <a:lnTo>
                    <a:pt x="337" y="498"/>
                  </a:lnTo>
                  <a:lnTo>
                    <a:pt x="287" y="428"/>
                  </a:lnTo>
                  <a:lnTo>
                    <a:pt x="287" y="350"/>
                  </a:lnTo>
                  <a:lnTo>
                    <a:pt x="309" y="297"/>
                  </a:lnTo>
                  <a:lnTo>
                    <a:pt x="343" y="251"/>
                  </a:lnTo>
                  <a:lnTo>
                    <a:pt x="369" y="220"/>
                  </a:lnTo>
                  <a:lnTo>
                    <a:pt x="391" y="190"/>
                  </a:lnTo>
                  <a:lnTo>
                    <a:pt x="397" y="146"/>
                  </a:lnTo>
                  <a:lnTo>
                    <a:pt x="384" y="140"/>
                  </a:lnTo>
                  <a:lnTo>
                    <a:pt x="384" y="90"/>
                  </a:lnTo>
                  <a:lnTo>
                    <a:pt x="411" y="56"/>
                  </a:lnTo>
                  <a:lnTo>
                    <a:pt x="411" y="41"/>
                  </a:lnTo>
                  <a:lnTo>
                    <a:pt x="411" y="3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8" name="Freeform 13"/>
            <p:cNvSpPr>
              <a:spLocks/>
            </p:cNvSpPr>
            <p:nvPr/>
          </p:nvSpPr>
          <p:spPr bwMode="auto">
            <a:xfrm>
              <a:off x="1302" y="2323"/>
              <a:ext cx="275" cy="264"/>
            </a:xfrm>
            <a:custGeom>
              <a:avLst/>
              <a:gdLst>
                <a:gd name="T0" fmla="*/ 0 w 823"/>
                <a:gd name="T1" fmla="*/ 0 h 792"/>
                <a:gd name="T2" fmla="*/ 0 w 823"/>
                <a:gd name="T3" fmla="*/ 0 h 792"/>
                <a:gd name="T4" fmla="*/ 0 w 823"/>
                <a:gd name="T5" fmla="*/ 0 h 792"/>
                <a:gd name="T6" fmla="*/ 0 w 823"/>
                <a:gd name="T7" fmla="*/ 0 h 792"/>
                <a:gd name="T8" fmla="*/ 0 w 823"/>
                <a:gd name="T9" fmla="*/ 0 h 792"/>
                <a:gd name="T10" fmla="*/ 0 w 823"/>
                <a:gd name="T11" fmla="*/ 0 h 792"/>
                <a:gd name="T12" fmla="*/ 0 w 823"/>
                <a:gd name="T13" fmla="*/ 0 h 792"/>
                <a:gd name="T14" fmla="*/ 0 w 823"/>
                <a:gd name="T15" fmla="*/ 0 h 792"/>
                <a:gd name="T16" fmla="*/ 0 w 823"/>
                <a:gd name="T17" fmla="*/ 0 h 792"/>
                <a:gd name="T18" fmla="*/ 0 w 823"/>
                <a:gd name="T19" fmla="*/ 0 h 792"/>
                <a:gd name="T20" fmla="*/ 0 w 823"/>
                <a:gd name="T21" fmla="*/ 0 h 792"/>
                <a:gd name="T22" fmla="*/ 0 w 823"/>
                <a:gd name="T23" fmla="*/ 0 h 792"/>
                <a:gd name="T24" fmla="*/ 0 w 823"/>
                <a:gd name="T25" fmla="*/ 0 h 792"/>
                <a:gd name="T26" fmla="*/ 0 w 823"/>
                <a:gd name="T27" fmla="*/ 0 h 792"/>
                <a:gd name="T28" fmla="*/ 0 w 823"/>
                <a:gd name="T29" fmla="*/ 0 h 792"/>
                <a:gd name="T30" fmla="*/ 0 w 823"/>
                <a:gd name="T31" fmla="*/ 0 h 792"/>
                <a:gd name="T32" fmla="*/ 0 w 823"/>
                <a:gd name="T33" fmla="*/ 0 h 792"/>
                <a:gd name="T34" fmla="*/ 0 w 823"/>
                <a:gd name="T35" fmla="*/ 0 h 792"/>
                <a:gd name="T36" fmla="*/ 0 w 823"/>
                <a:gd name="T37" fmla="*/ 0 h 792"/>
                <a:gd name="T38" fmla="*/ 0 w 823"/>
                <a:gd name="T39" fmla="*/ 0 h 792"/>
                <a:gd name="T40" fmla="*/ 0 w 823"/>
                <a:gd name="T41" fmla="*/ 0 h 792"/>
                <a:gd name="T42" fmla="*/ 0 w 823"/>
                <a:gd name="T43" fmla="*/ 0 h 792"/>
                <a:gd name="T44" fmla="*/ 0 w 823"/>
                <a:gd name="T45" fmla="*/ 0 h 792"/>
                <a:gd name="T46" fmla="*/ 0 w 823"/>
                <a:gd name="T47" fmla="*/ 0 h 792"/>
                <a:gd name="T48" fmla="*/ 0 w 823"/>
                <a:gd name="T49" fmla="*/ 0 h 792"/>
                <a:gd name="T50" fmla="*/ 0 w 823"/>
                <a:gd name="T51" fmla="*/ 0 h 792"/>
                <a:gd name="T52" fmla="*/ 0 w 823"/>
                <a:gd name="T53" fmla="*/ 0 h 792"/>
                <a:gd name="T54" fmla="*/ 0 w 823"/>
                <a:gd name="T55" fmla="*/ 0 h 792"/>
                <a:gd name="T56" fmla="*/ 0 w 823"/>
                <a:gd name="T57" fmla="*/ 0 h 792"/>
                <a:gd name="T58" fmla="*/ 0 w 823"/>
                <a:gd name="T59" fmla="*/ 0 h 792"/>
                <a:gd name="T60" fmla="*/ 0 w 823"/>
                <a:gd name="T61" fmla="*/ 0 h 792"/>
                <a:gd name="T62" fmla="*/ 0 w 823"/>
                <a:gd name="T63" fmla="*/ 0 h 792"/>
                <a:gd name="T64" fmla="*/ 0 w 823"/>
                <a:gd name="T65" fmla="*/ 0 h 792"/>
                <a:gd name="T66" fmla="*/ 0 w 823"/>
                <a:gd name="T67" fmla="*/ 0 h 792"/>
                <a:gd name="T68" fmla="*/ 0 w 823"/>
                <a:gd name="T69" fmla="*/ 0 h 792"/>
                <a:gd name="T70" fmla="*/ 0 w 823"/>
                <a:gd name="T71" fmla="*/ 0 h 792"/>
                <a:gd name="T72" fmla="*/ 0 w 823"/>
                <a:gd name="T73" fmla="*/ 0 h 792"/>
                <a:gd name="T74" fmla="*/ 0 w 823"/>
                <a:gd name="T75" fmla="*/ 0 h 792"/>
                <a:gd name="T76" fmla="*/ 0 w 823"/>
                <a:gd name="T77" fmla="*/ 0 h 792"/>
                <a:gd name="T78" fmla="*/ 0 w 823"/>
                <a:gd name="T79" fmla="*/ 0 h 792"/>
                <a:gd name="T80" fmla="*/ 0 w 823"/>
                <a:gd name="T81" fmla="*/ 0 h 792"/>
                <a:gd name="T82" fmla="*/ 0 w 823"/>
                <a:gd name="T83" fmla="*/ 0 h 792"/>
                <a:gd name="T84" fmla="*/ 0 w 823"/>
                <a:gd name="T85" fmla="*/ 0 h 792"/>
                <a:gd name="T86" fmla="*/ 0 w 823"/>
                <a:gd name="T87" fmla="*/ 0 h 792"/>
                <a:gd name="T88" fmla="*/ 0 w 823"/>
                <a:gd name="T89" fmla="*/ 0 h 792"/>
                <a:gd name="T90" fmla="*/ 0 w 823"/>
                <a:gd name="T91" fmla="*/ 0 h 792"/>
                <a:gd name="T92" fmla="*/ 0 w 823"/>
                <a:gd name="T93" fmla="*/ 0 h 792"/>
                <a:gd name="T94" fmla="*/ 0 w 823"/>
                <a:gd name="T95" fmla="*/ 0 h 792"/>
                <a:gd name="T96" fmla="*/ 0 w 823"/>
                <a:gd name="T97" fmla="*/ 0 h 792"/>
                <a:gd name="T98" fmla="*/ 0 w 823"/>
                <a:gd name="T99" fmla="*/ 0 h 7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23"/>
                <a:gd name="T151" fmla="*/ 0 h 792"/>
                <a:gd name="T152" fmla="*/ 823 w 823"/>
                <a:gd name="T153" fmla="*/ 792 h 7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23" h="792">
                  <a:moveTo>
                    <a:pt x="411" y="35"/>
                  </a:moveTo>
                  <a:lnTo>
                    <a:pt x="364" y="7"/>
                  </a:lnTo>
                  <a:lnTo>
                    <a:pt x="274" y="0"/>
                  </a:lnTo>
                  <a:lnTo>
                    <a:pt x="213" y="21"/>
                  </a:lnTo>
                  <a:lnTo>
                    <a:pt x="139" y="56"/>
                  </a:lnTo>
                  <a:lnTo>
                    <a:pt x="49" y="168"/>
                  </a:lnTo>
                  <a:lnTo>
                    <a:pt x="6" y="269"/>
                  </a:lnTo>
                  <a:lnTo>
                    <a:pt x="0" y="378"/>
                  </a:lnTo>
                  <a:lnTo>
                    <a:pt x="13" y="437"/>
                  </a:lnTo>
                  <a:lnTo>
                    <a:pt x="36" y="498"/>
                  </a:lnTo>
                  <a:lnTo>
                    <a:pt x="37" y="555"/>
                  </a:lnTo>
                  <a:lnTo>
                    <a:pt x="49" y="610"/>
                  </a:lnTo>
                  <a:lnTo>
                    <a:pt x="78" y="656"/>
                  </a:lnTo>
                  <a:lnTo>
                    <a:pt x="124" y="694"/>
                  </a:lnTo>
                  <a:lnTo>
                    <a:pt x="199" y="743"/>
                  </a:lnTo>
                  <a:lnTo>
                    <a:pt x="316" y="792"/>
                  </a:lnTo>
                  <a:lnTo>
                    <a:pt x="411" y="792"/>
                  </a:lnTo>
                  <a:lnTo>
                    <a:pt x="460" y="771"/>
                  </a:lnTo>
                  <a:lnTo>
                    <a:pt x="514" y="771"/>
                  </a:lnTo>
                  <a:lnTo>
                    <a:pt x="558" y="773"/>
                  </a:lnTo>
                  <a:lnTo>
                    <a:pt x="597" y="764"/>
                  </a:lnTo>
                  <a:lnTo>
                    <a:pt x="631" y="729"/>
                  </a:lnTo>
                  <a:lnTo>
                    <a:pt x="645" y="708"/>
                  </a:lnTo>
                  <a:lnTo>
                    <a:pt x="645" y="651"/>
                  </a:lnTo>
                  <a:lnTo>
                    <a:pt x="699" y="567"/>
                  </a:lnTo>
                  <a:lnTo>
                    <a:pt x="741" y="540"/>
                  </a:lnTo>
                  <a:lnTo>
                    <a:pt x="775" y="512"/>
                  </a:lnTo>
                  <a:lnTo>
                    <a:pt x="814" y="466"/>
                  </a:lnTo>
                  <a:lnTo>
                    <a:pt x="823" y="428"/>
                  </a:lnTo>
                  <a:lnTo>
                    <a:pt x="768" y="407"/>
                  </a:lnTo>
                  <a:lnTo>
                    <a:pt x="748" y="441"/>
                  </a:lnTo>
                  <a:lnTo>
                    <a:pt x="720" y="476"/>
                  </a:lnTo>
                  <a:lnTo>
                    <a:pt x="651" y="512"/>
                  </a:lnTo>
                  <a:lnTo>
                    <a:pt x="569" y="526"/>
                  </a:lnTo>
                  <a:lnTo>
                    <a:pt x="445" y="526"/>
                  </a:lnTo>
                  <a:lnTo>
                    <a:pt x="386" y="520"/>
                  </a:lnTo>
                  <a:lnTo>
                    <a:pt x="337" y="498"/>
                  </a:lnTo>
                  <a:lnTo>
                    <a:pt x="287" y="428"/>
                  </a:lnTo>
                  <a:lnTo>
                    <a:pt x="287" y="350"/>
                  </a:lnTo>
                  <a:lnTo>
                    <a:pt x="309" y="297"/>
                  </a:lnTo>
                  <a:lnTo>
                    <a:pt x="343" y="251"/>
                  </a:lnTo>
                  <a:lnTo>
                    <a:pt x="369" y="220"/>
                  </a:lnTo>
                  <a:lnTo>
                    <a:pt x="391" y="190"/>
                  </a:lnTo>
                  <a:lnTo>
                    <a:pt x="397" y="146"/>
                  </a:lnTo>
                  <a:lnTo>
                    <a:pt x="384" y="140"/>
                  </a:lnTo>
                  <a:lnTo>
                    <a:pt x="384" y="90"/>
                  </a:lnTo>
                  <a:lnTo>
                    <a:pt x="411" y="56"/>
                  </a:lnTo>
                  <a:lnTo>
                    <a:pt x="411" y="41"/>
                  </a:lnTo>
                  <a:lnTo>
                    <a:pt x="411" y="35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79" name="Freeform 14"/>
            <p:cNvSpPr>
              <a:spLocks/>
            </p:cNvSpPr>
            <p:nvPr/>
          </p:nvSpPr>
          <p:spPr bwMode="auto">
            <a:xfrm>
              <a:off x="1474" y="2542"/>
              <a:ext cx="220" cy="321"/>
            </a:xfrm>
            <a:custGeom>
              <a:avLst/>
              <a:gdLst>
                <a:gd name="T0" fmla="*/ 0 w 659"/>
                <a:gd name="T1" fmla="*/ 0 h 961"/>
                <a:gd name="T2" fmla="*/ 0 w 659"/>
                <a:gd name="T3" fmla="*/ 0 h 961"/>
                <a:gd name="T4" fmla="*/ 0 w 659"/>
                <a:gd name="T5" fmla="*/ 0 h 961"/>
                <a:gd name="T6" fmla="*/ 0 w 659"/>
                <a:gd name="T7" fmla="*/ 0 h 961"/>
                <a:gd name="T8" fmla="*/ 0 w 659"/>
                <a:gd name="T9" fmla="*/ 0 h 961"/>
                <a:gd name="T10" fmla="*/ 0 w 659"/>
                <a:gd name="T11" fmla="*/ 0 h 961"/>
                <a:gd name="T12" fmla="*/ 0 w 659"/>
                <a:gd name="T13" fmla="*/ 0 h 961"/>
                <a:gd name="T14" fmla="*/ 0 w 659"/>
                <a:gd name="T15" fmla="*/ 0 h 961"/>
                <a:gd name="T16" fmla="*/ 0 w 659"/>
                <a:gd name="T17" fmla="*/ 0 h 961"/>
                <a:gd name="T18" fmla="*/ 0 w 659"/>
                <a:gd name="T19" fmla="*/ 0 h 961"/>
                <a:gd name="T20" fmla="*/ 0 w 659"/>
                <a:gd name="T21" fmla="*/ 0 h 961"/>
                <a:gd name="T22" fmla="*/ 0 w 659"/>
                <a:gd name="T23" fmla="*/ 0 h 961"/>
                <a:gd name="T24" fmla="*/ 0 w 659"/>
                <a:gd name="T25" fmla="*/ 0 h 961"/>
                <a:gd name="T26" fmla="*/ 0 w 659"/>
                <a:gd name="T27" fmla="*/ 0 h 961"/>
                <a:gd name="T28" fmla="*/ 0 w 659"/>
                <a:gd name="T29" fmla="*/ 0 h 961"/>
                <a:gd name="T30" fmla="*/ 0 w 659"/>
                <a:gd name="T31" fmla="*/ 0 h 961"/>
                <a:gd name="T32" fmla="*/ 0 w 659"/>
                <a:gd name="T33" fmla="*/ 0 h 961"/>
                <a:gd name="T34" fmla="*/ 0 w 659"/>
                <a:gd name="T35" fmla="*/ 0 h 961"/>
                <a:gd name="T36" fmla="*/ 0 w 659"/>
                <a:gd name="T37" fmla="*/ 0 h 961"/>
                <a:gd name="T38" fmla="*/ 0 w 659"/>
                <a:gd name="T39" fmla="*/ 0 h 961"/>
                <a:gd name="T40" fmla="*/ 0 w 659"/>
                <a:gd name="T41" fmla="*/ 0 h 961"/>
                <a:gd name="T42" fmla="*/ 0 w 659"/>
                <a:gd name="T43" fmla="*/ 0 h 961"/>
                <a:gd name="T44" fmla="*/ 0 w 659"/>
                <a:gd name="T45" fmla="*/ 0 h 961"/>
                <a:gd name="T46" fmla="*/ 0 w 659"/>
                <a:gd name="T47" fmla="*/ 0 h 961"/>
                <a:gd name="T48" fmla="*/ 0 w 659"/>
                <a:gd name="T49" fmla="*/ 0 h 961"/>
                <a:gd name="T50" fmla="*/ 0 w 659"/>
                <a:gd name="T51" fmla="*/ 0 h 961"/>
                <a:gd name="T52" fmla="*/ 0 w 659"/>
                <a:gd name="T53" fmla="*/ 0 h 961"/>
                <a:gd name="T54" fmla="*/ 0 w 659"/>
                <a:gd name="T55" fmla="*/ 0 h 961"/>
                <a:gd name="T56" fmla="*/ 0 w 659"/>
                <a:gd name="T57" fmla="*/ 0 h 961"/>
                <a:gd name="T58" fmla="*/ 0 w 659"/>
                <a:gd name="T59" fmla="*/ 0 h 961"/>
                <a:gd name="T60" fmla="*/ 0 w 659"/>
                <a:gd name="T61" fmla="*/ 0 h 961"/>
                <a:gd name="T62" fmla="*/ 0 w 659"/>
                <a:gd name="T63" fmla="*/ 0 h 961"/>
                <a:gd name="T64" fmla="*/ 0 w 659"/>
                <a:gd name="T65" fmla="*/ 0 h 961"/>
                <a:gd name="T66" fmla="*/ 0 w 659"/>
                <a:gd name="T67" fmla="*/ 0 h 961"/>
                <a:gd name="T68" fmla="*/ 0 w 659"/>
                <a:gd name="T69" fmla="*/ 0 h 961"/>
                <a:gd name="T70" fmla="*/ 0 w 659"/>
                <a:gd name="T71" fmla="*/ 0 h 961"/>
                <a:gd name="T72" fmla="*/ 0 w 659"/>
                <a:gd name="T73" fmla="*/ 0 h 961"/>
                <a:gd name="T74" fmla="*/ 0 w 659"/>
                <a:gd name="T75" fmla="*/ 0 h 961"/>
                <a:gd name="T76" fmla="*/ 0 w 659"/>
                <a:gd name="T77" fmla="*/ 0 h 961"/>
                <a:gd name="T78" fmla="*/ 0 w 659"/>
                <a:gd name="T79" fmla="*/ 0 h 961"/>
                <a:gd name="T80" fmla="*/ 0 w 659"/>
                <a:gd name="T81" fmla="*/ 0 h 961"/>
                <a:gd name="T82" fmla="*/ 0 w 659"/>
                <a:gd name="T83" fmla="*/ 0 h 961"/>
                <a:gd name="T84" fmla="*/ 0 w 659"/>
                <a:gd name="T85" fmla="*/ 0 h 961"/>
                <a:gd name="T86" fmla="*/ 0 w 659"/>
                <a:gd name="T87" fmla="*/ 0 h 961"/>
                <a:gd name="T88" fmla="*/ 0 w 659"/>
                <a:gd name="T89" fmla="*/ 0 h 9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59"/>
                <a:gd name="T136" fmla="*/ 0 h 961"/>
                <a:gd name="T137" fmla="*/ 659 w 659"/>
                <a:gd name="T138" fmla="*/ 961 h 9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59" h="961">
                  <a:moveTo>
                    <a:pt x="259" y="0"/>
                  </a:moveTo>
                  <a:lnTo>
                    <a:pt x="201" y="7"/>
                  </a:lnTo>
                  <a:lnTo>
                    <a:pt x="141" y="45"/>
                  </a:lnTo>
                  <a:lnTo>
                    <a:pt x="127" y="74"/>
                  </a:lnTo>
                  <a:lnTo>
                    <a:pt x="111" y="98"/>
                  </a:lnTo>
                  <a:lnTo>
                    <a:pt x="66" y="105"/>
                  </a:lnTo>
                  <a:lnTo>
                    <a:pt x="30" y="114"/>
                  </a:lnTo>
                  <a:lnTo>
                    <a:pt x="0" y="114"/>
                  </a:lnTo>
                  <a:lnTo>
                    <a:pt x="14" y="149"/>
                  </a:lnTo>
                  <a:lnTo>
                    <a:pt x="59" y="205"/>
                  </a:lnTo>
                  <a:lnTo>
                    <a:pt x="96" y="261"/>
                  </a:lnTo>
                  <a:lnTo>
                    <a:pt x="118" y="325"/>
                  </a:lnTo>
                  <a:lnTo>
                    <a:pt x="127" y="424"/>
                  </a:lnTo>
                  <a:lnTo>
                    <a:pt x="134" y="575"/>
                  </a:lnTo>
                  <a:lnTo>
                    <a:pt x="127" y="635"/>
                  </a:lnTo>
                  <a:lnTo>
                    <a:pt x="153" y="690"/>
                  </a:lnTo>
                  <a:lnTo>
                    <a:pt x="201" y="735"/>
                  </a:lnTo>
                  <a:lnTo>
                    <a:pt x="274" y="781"/>
                  </a:lnTo>
                  <a:lnTo>
                    <a:pt x="334" y="809"/>
                  </a:lnTo>
                  <a:lnTo>
                    <a:pt x="392" y="841"/>
                  </a:lnTo>
                  <a:lnTo>
                    <a:pt x="433" y="874"/>
                  </a:lnTo>
                  <a:lnTo>
                    <a:pt x="474" y="908"/>
                  </a:lnTo>
                  <a:lnTo>
                    <a:pt x="489" y="916"/>
                  </a:lnTo>
                  <a:lnTo>
                    <a:pt x="496" y="942"/>
                  </a:lnTo>
                  <a:lnTo>
                    <a:pt x="503" y="961"/>
                  </a:lnTo>
                  <a:lnTo>
                    <a:pt x="527" y="952"/>
                  </a:lnTo>
                  <a:lnTo>
                    <a:pt x="556" y="925"/>
                  </a:lnTo>
                  <a:lnTo>
                    <a:pt x="577" y="901"/>
                  </a:lnTo>
                  <a:lnTo>
                    <a:pt x="614" y="894"/>
                  </a:lnTo>
                  <a:lnTo>
                    <a:pt x="659" y="879"/>
                  </a:lnTo>
                  <a:lnTo>
                    <a:pt x="645" y="832"/>
                  </a:lnTo>
                  <a:lnTo>
                    <a:pt x="601" y="802"/>
                  </a:lnTo>
                  <a:lnTo>
                    <a:pt x="548" y="781"/>
                  </a:lnTo>
                  <a:lnTo>
                    <a:pt x="459" y="712"/>
                  </a:lnTo>
                  <a:lnTo>
                    <a:pt x="416" y="683"/>
                  </a:lnTo>
                  <a:lnTo>
                    <a:pt x="378" y="651"/>
                  </a:lnTo>
                  <a:lnTo>
                    <a:pt x="333" y="575"/>
                  </a:lnTo>
                  <a:lnTo>
                    <a:pt x="281" y="462"/>
                  </a:lnTo>
                  <a:lnTo>
                    <a:pt x="245" y="356"/>
                  </a:lnTo>
                  <a:lnTo>
                    <a:pt x="227" y="286"/>
                  </a:lnTo>
                  <a:lnTo>
                    <a:pt x="230" y="219"/>
                  </a:lnTo>
                  <a:lnTo>
                    <a:pt x="259" y="173"/>
                  </a:lnTo>
                  <a:lnTo>
                    <a:pt x="274" y="84"/>
                  </a:lnTo>
                  <a:lnTo>
                    <a:pt x="276" y="37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0" name="Freeform 15"/>
            <p:cNvSpPr>
              <a:spLocks/>
            </p:cNvSpPr>
            <p:nvPr/>
          </p:nvSpPr>
          <p:spPr bwMode="auto">
            <a:xfrm>
              <a:off x="1474" y="2542"/>
              <a:ext cx="220" cy="321"/>
            </a:xfrm>
            <a:custGeom>
              <a:avLst/>
              <a:gdLst>
                <a:gd name="T0" fmla="*/ 0 w 659"/>
                <a:gd name="T1" fmla="*/ 0 h 961"/>
                <a:gd name="T2" fmla="*/ 0 w 659"/>
                <a:gd name="T3" fmla="*/ 0 h 961"/>
                <a:gd name="T4" fmla="*/ 0 w 659"/>
                <a:gd name="T5" fmla="*/ 0 h 961"/>
                <a:gd name="T6" fmla="*/ 0 w 659"/>
                <a:gd name="T7" fmla="*/ 0 h 961"/>
                <a:gd name="T8" fmla="*/ 0 w 659"/>
                <a:gd name="T9" fmla="*/ 0 h 961"/>
                <a:gd name="T10" fmla="*/ 0 w 659"/>
                <a:gd name="T11" fmla="*/ 0 h 961"/>
                <a:gd name="T12" fmla="*/ 0 w 659"/>
                <a:gd name="T13" fmla="*/ 0 h 961"/>
                <a:gd name="T14" fmla="*/ 0 w 659"/>
                <a:gd name="T15" fmla="*/ 0 h 961"/>
                <a:gd name="T16" fmla="*/ 0 w 659"/>
                <a:gd name="T17" fmla="*/ 0 h 961"/>
                <a:gd name="T18" fmla="*/ 0 w 659"/>
                <a:gd name="T19" fmla="*/ 0 h 961"/>
                <a:gd name="T20" fmla="*/ 0 w 659"/>
                <a:gd name="T21" fmla="*/ 0 h 961"/>
                <a:gd name="T22" fmla="*/ 0 w 659"/>
                <a:gd name="T23" fmla="*/ 0 h 961"/>
                <a:gd name="T24" fmla="*/ 0 w 659"/>
                <a:gd name="T25" fmla="*/ 0 h 961"/>
                <a:gd name="T26" fmla="*/ 0 w 659"/>
                <a:gd name="T27" fmla="*/ 0 h 961"/>
                <a:gd name="T28" fmla="*/ 0 w 659"/>
                <a:gd name="T29" fmla="*/ 0 h 961"/>
                <a:gd name="T30" fmla="*/ 0 w 659"/>
                <a:gd name="T31" fmla="*/ 0 h 961"/>
                <a:gd name="T32" fmla="*/ 0 w 659"/>
                <a:gd name="T33" fmla="*/ 0 h 961"/>
                <a:gd name="T34" fmla="*/ 0 w 659"/>
                <a:gd name="T35" fmla="*/ 0 h 961"/>
                <a:gd name="T36" fmla="*/ 0 w 659"/>
                <a:gd name="T37" fmla="*/ 0 h 961"/>
                <a:gd name="T38" fmla="*/ 0 w 659"/>
                <a:gd name="T39" fmla="*/ 0 h 961"/>
                <a:gd name="T40" fmla="*/ 0 w 659"/>
                <a:gd name="T41" fmla="*/ 0 h 961"/>
                <a:gd name="T42" fmla="*/ 0 w 659"/>
                <a:gd name="T43" fmla="*/ 0 h 961"/>
                <a:gd name="T44" fmla="*/ 0 w 659"/>
                <a:gd name="T45" fmla="*/ 0 h 961"/>
                <a:gd name="T46" fmla="*/ 0 w 659"/>
                <a:gd name="T47" fmla="*/ 0 h 961"/>
                <a:gd name="T48" fmla="*/ 0 w 659"/>
                <a:gd name="T49" fmla="*/ 0 h 961"/>
                <a:gd name="T50" fmla="*/ 0 w 659"/>
                <a:gd name="T51" fmla="*/ 0 h 961"/>
                <a:gd name="T52" fmla="*/ 0 w 659"/>
                <a:gd name="T53" fmla="*/ 0 h 961"/>
                <a:gd name="T54" fmla="*/ 0 w 659"/>
                <a:gd name="T55" fmla="*/ 0 h 961"/>
                <a:gd name="T56" fmla="*/ 0 w 659"/>
                <a:gd name="T57" fmla="*/ 0 h 961"/>
                <a:gd name="T58" fmla="*/ 0 w 659"/>
                <a:gd name="T59" fmla="*/ 0 h 961"/>
                <a:gd name="T60" fmla="*/ 0 w 659"/>
                <a:gd name="T61" fmla="*/ 0 h 961"/>
                <a:gd name="T62" fmla="*/ 0 w 659"/>
                <a:gd name="T63" fmla="*/ 0 h 961"/>
                <a:gd name="T64" fmla="*/ 0 w 659"/>
                <a:gd name="T65" fmla="*/ 0 h 961"/>
                <a:gd name="T66" fmla="*/ 0 w 659"/>
                <a:gd name="T67" fmla="*/ 0 h 961"/>
                <a:gd name="T68" fmla="*/ 0 w 659"/>
                <a:gd name="T69" fmla="*/ 0 h 961"/>
                <a:gd name="T70" fmla="*/ 0 w 659"/>
                <a:gd name="T71" fmla="*/ 0 h 961"/>
                <a:gd name="T72" fmla="*/ 0 w 659"/>
                <a:gd name="T73" fmla="*/ 0 h 961"/>
                <a:gd name="T74" fmla="*/ 0 w 659"/>
                <a:gd name="T75" fmla="*/ 0 h 961"/>
                <a:gd name="T76" fmla="*/ 0 w 659"/>
                <a:gd name="T77" fmla="*/ 0 h 961"/>
                <a:gd name="T78" fmla="*/ 0 w 659"/>
                <a:gd name="T79" fmla="*/ 0 h 961"/>
                <a:gd name="T80" fmla="*/ 0 w 659"/>
                <a:gd name="T81" fmla="*/ 0 h 961"/>
                <a:gd name="T82" fmla="*/ 0 w 659"/>
                <a:gd name="T83" fmla="*/ 0 h 961"/>
                <a:gd name="T84" fmla="*/ 0 w 659"/>
                <a:gd name="T85" fmla="*/ 0 h 961"/>
                <a:gd name="T86" fmla="*/ 0 w 659"/>
                <a:gd name="T87" fmla="*/ 0 h 961"/>
                <a:gd name="T88" fmla="*/ 0 w 659"/>
                <a:gd name="T89" fmla="*/ 0 h 961"/>
                <a:gd name="T90" fmla="*/ 0 w 659"/>
                <a:gd name="T91" fmla="*/ 0 h 96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59"/>
                <a:gd name="T139" fmla="*/ 0 h 961"/>
                <a:gd name="T140" fmla="*/ 659 w 659"/>
                <a:gd name="T141" fmla="*/ 961 h 96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59" h="961">
                  <a:moveTo>
                    <a:pt x="259" y="0"/>
                  </a:moveTo>
                  <a:lnTo>
                    <a:pt x="201" y="7"/>
                  </a:lnTo>
                  <a:lnTo>
                    <a:pt x="141" y="45"/>
                  </a:lnTo>
                  <a:lnTo>
                    <a:pt x="127" y="74"/>
                  </a:lnTo>
                  <a:lnTo>
                    <a:pt x="111" y="98"/>
                  </a:lnTo>
                  <a:lnTo>
                    <a:pt x="66" y="105"/>
                  </a:lnTo>
                  <a:lnTo>
                    <a:pt x="30" y="114"/>
                  </a:lnTo>
                  <a:lnTo>
                    <a:pt x="0" y="114"/>
                  </a:lnTo>
                  <a:lnTo>
                    <a:pt x="14" y="149"/>
                  </a:lnTo>
                  <a:lnTo>
                    <a:pt x="59" y="205"/>
                  </a:lnTo>
                  <a:lnTo>
                    <a:pt x="96" y="261"/>
                  </a:lnTo>
                  <a:lnTo>
                    <a:pt x="118" y="325"/>
                  </a:lnTo>
                  <a:lnTo>
                    <a:pt x="127" y="424"/>
                  </a:lnTo>
                  <a:lnTo>
                    <a:pt x="134" y="575"/>
                  </a:lnTo>
                  <a:lnTo>
                    <a:pt x="127" y="635"/>
                  </a:lnTo>
                  <a:lnTo>
                    <a:pt x="153" y="690"/>
                  </a:lnTo>
                  <a:lnTo>
                    <a:pt x="201" y="735"/>
                  </a:lnTo>
                  <a:lnTo>
                    <a:pt x="274" y="781"/>
                  </a:lnTo>
                  <a:lnTo>
                    <a:pt x="334" y="809"/>
                  </a:lnTo>
                  <a:lnTo>
                    <a:pt x="392" y="841"/>
                  </a:lnTo>
                  <a:lnTo>
                    <a:pt x="433" y="874"/>
                  </a:lnTo>
                  <a:lnTo>
                    <a:pt x="474" y="908"/>
                  </a:lnTo>
                  <a:lnTo>
                    <a:pt x="489" y="916"/>
                  </a:lnTo>
                  <a:lnTo>
                    <a:pt x="496" y="942"/>
                  </a:lnTo>
                  <a:lnTo>
                    <a:pt x="503" y="961"/>
                  </a:lnTo>
                  <a:lnTo>
                    <a:pt x="527" y="952"/>
                  </a:lnTo>
                  <a:lnTo>
                    <a:pt x="556" y="925"/>
                  </a:lnTo>
                  <a:lnTo>
                    <a:pt x="577" y="901"/>
                  </a:lnTo>
                  <a:lnTo>
                    <a:pt x="614" y="894"/>
                  </a:lnTo>
                  <a:lnTo>
                    <a:pt x="659" y="879"/>
                  </a:lnTo>
                  <a:lnTo>
                    <a:pt x="645" y="832"/>
                  </a:lnTo>
                  <a:lnTo>
                    <a:pt x="601" y="802"/>
                  </a:lnTo>
                  <a:lnTo>
                    <a:pt x="548" y="781"/>
                  </a:lnTo>
                  <a:lnTo>
                    <a:pt x="459" y="712"/>
                  </a:lnTo>
                  <a:lnTo>
                    <a:pt x="416" y="683"/>
                  </a:lnTo>
                  <a:lnTo>
                    <a:pt x="378" y="651"/>
                  </a:lnTo>
                  <a:lnTo>
                    <a:pt x="333" y="575"/>
                  </a:lnTo>
                  <a:lnTo>
                    <a:pt x="281" y="462"/>
                  </a:lnTo>
                  <a:lnTo>
                    <a:pt x="245" y="356"/>
                  </a:lnTo>
                  <a:lnTo>
                    <a:pt x="227" y="286"/>
                  </a:lnTo>
                  <a:lnTo>
                    <a:pt x="230" y="219"/>
                  </a:lnTo>
                  <a:lnTo>
                    <a:pt x="259" y="173"/>
                  </a:lnTo>
                  <a:lnTo>
                    <a:pt x="274" y="84"/>
                  </a:lnTo>
                  <a:lnTo>
                    <a:pt x="276" y="37"/>
                  </a:lnTo>
                  <a:lnTo>
                    <a:pt x="259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1" name="Freeform 16"/>
            <p:cNvSpPr>
              <a:spLocks/>
            </p:cNvSpPr>
            <p:nvPr/>
          </p:nvSpPr>
          <p:spPr bwMode="auto">
            <a:xfrm>
              <a:off x="1539" y="2919"/>
              <a:ext cx="457" cy="514"/>
            </a:xfrm>
            <a:custGeom>
              <a:avLst/>
              <a:gdLst>
                <a:gd name="T0" fmla="*/ 0 w 1370"/>
                <a:gd name="T1" fmla="*/ 0 h 1542"/>
                <a:gd name="T2" fmla="*/ 0 w 1370"/>
                <a:gd name="T3" fmla="*/ 0 h 1542"/>
                <a:gd name="T4" fmla="*/ 0 w 1370"/>
                <a:gd name="T5" fmla="*/ 0 h 1542"/>
                <a:gd name="T6" fmla="*/ 0 w 1370"/>
                <a:gd name="T7" fmla="*/ 0 h 1542"/>
                <a:gd name="T8" fmla="*/ 0 w 1370"/>
                <a:gd name="T9" fmla="*/ 0 h 1542"/>
                <a:gd name="T10" fmla="*/ 0 w 1370"/>
                <a:gd name="T11" fmla="*/ 0 h 1542"/>
                <a:gd name="T12" fmla="*/ 0 w 1370"/>
                <a:gd name="T13" fmla="*/ 0 h 1542"/>
                <a:gd name="T14" fmla="*/ 0 w 1370"/>
                <a:gd name="T15" fmla="*/ 0 h 1542"/>
                <a:gd name="T16" fmla="*/ 0 w 1370"/>
                <a:gd name="T17" fmla="*/ 0 h 1542"/>
                <a:gd name="T18" fmla="*/ 0 w 1370"/>
                <a:gd name="T19" fmla="*/ 0 h 1542"/>
                <a:gd name="T20" fmla="*/ 0 w 1370"/>
                <a:gd name="T21" fmla="*/ 0 h 1542"/>
                <a:gd name="T22" fmla="*/ 0 w 1370"/>
                <a:gd name="T23" fmla="*/ 0 h 1542"/>
                <a:gd name="T24" fmla="*/ 0 w 1370"/>
                <a:gd name="T25" fmla="*/ 0 h 1542"/>
                <a:gd name="T26" fmla="*/ 0 w 1370"/>
                <a:gd name="T27" fmla="*/ 0 h 1542"/>
                <a:gd name="T28" fmla="*/ 0 w 1370"/>
                <a:gd name="T29" fmla="*/ 0 h 1542"/>
                <a:gd name="T30" fmla="*/ 0 w 1370"/>
                <a:gd name="T31" fmla="*/ 0 h 1542"/>
                <a:gd name="T32" fmla="*/ 0 w 1370"/>
                <a:gd name="T33" fmla="*/ 0 h 1542"/>
                <a:gd name="T34" fmla="*/ 0 w 1370"/>
                <a:gd name="T35" fmla="*/ 0 h 1542"/>
                <a:gd name="T36" fmla="*/ 0 w 1370"/>
                <a:gd name="T37" fmla="*/ 0 h 1542"/>
                <a:gd name="T38" fmla="*/ 0 w 1370"/>
                <a:gd name="T39" fmla="*/ 0 h 1542"/>
                <a:gd name="T40" fmla="*/ 0 w 1370"/>
                <a:gd name="T41" fmla="*/ 0 h 1542"/>
                <a:gd name="T42" fmla="*/ 0 w 1370"/>
                <a:gd name="T43" fmla="*/ 0 h 1542"/>
                <a:gd name="T44" fmla="*/ 0 w 1370"/>
                <a:gd name="T45" fmla="*/ 0 h 1542"/>
                <a:gd name="T46" fmla="*/ 0 w 1370"/>
                <a:gd name="T47" fmla="*/ 0 h 1542"/>
                <a:gd name="T48" fmla="*/ 0 w 1370"/>
                <a:gd name="T49" fmla="*/ 0 h 1542"/>
                <a:gd name="T50" fmla="*/ 0 w 1370"/>
                <a:gd name="T51" fmla="*/ 0 h 1542"/>
                <a:gd name="T52" fmla="*/ 0 w 1370"/>
                <a:gd name="T53" fmla="*/ 0 h 1542"/>
                <a:gd name="T54" fmla="*/ 0 w 1370"/>
                <a:gd name="T55" fmla="*/ 0 h 1542"/>
                <a:gd name="T56" fmla="*/ 0 w 1370"/>
                <a:gd name="T57" fmla="*/ 0 h 1542"/>
                <a:gd name="T58" fmla="*/ 0 w 1370"/>
                <a:gd name="T59" fmla="*/ 0 h 1542"/>
                <a:gd name="T60" fmla="*/ 0 w 1370"/>
                <a:gd name="T61" fmla="*/ 0 h 1542"/>
                <a:gd name="T62" fmla="*/ 0 w 1370"/>
                <a:gd name="T63" fmla="*/ 0 h 1542"/>
                <a:gd name="T64" fmla="*/ 0 w 1370"/>
                <a:gd name="T65" fmla="*/ 0 h 1542"/>
                <a:gd name="T66" fmla="*/ 0 w 1370"/>
                <a:gd name="T67" fmla="*/ 0 h 1542"/>
                <a:gd name="T68" fmla="*/ 0 w 1370"/>
                <a:gd name="T69" fmla="*/ 0 h 1542"/>
                <a:gd name="T70" fmla="*/ 0 w 1370"/>
                <a:gd name="T71" fmla="*/ 0 h 1542"/>
                <a:gd name="T72" fmla="*/ 0 w 1370"/>
                <a:gd name="T73" fmla="*/ 0 h 1542"/>
                <a:gd name="T74" fmla="*/ 0 w 1370"/>
                <a:gd name="T75" fmla="*/ 0 h 1542"/>
                <a:gd name="T76" fmla="*/ 0 w 1370"/>
                <a:gd name="T77" fmla="*/ 0 h 1542"/>
                <a:gd name="T78" fmla="*/ 0 w 1370"/>
                <a:gd name="T79" fmla="*/ 0 h 1542"/>
                <a:gd name="T80" fmla="*/ 0 w 1370"/>
                <a:gd name="T81" fmla="*/ 0 h 1542"/>
                <a:gd name="T82" fmla="*/ 0 w 1370"/>
                <a:gd name="T83" fmla="*/ 0 h 1542"/>
                <a:gd name="T84" fmla="*/ 0 w 1370"/>
                <a:gd name="T85" fmla="*/ 0 h 1542"/>
                <a:gd name="T86" fmla="*/ 0 w 1370"/>
                <a:gd name="T87" fmla="*/ 0 h 1542"/>
                <a:gd name="T88" fmla="*/ 0 w 1370"/>
                <a:gd name="T89" fmla="*/ 0 h 1542"/>
                <a:gd name="T90" fmla="*/ 0 w 1370"/>
                <a:gd name="T91" fmla="*/ 0 h 1542"/>
                <a:gd name="T92" fmla="*/ 0 w 1370"/>
                <a:gd name="T93" fmla="*/ 0 h 1542"/>
                <a:gd name="T94" fmla="*/ 0 w 1370"/>
                <a:gd name="T95" fmla="*/ 0 h 1542"/>
                <a:gd name="T96" fmla="*/ 0 w 1370"/>
                <a:gd name="T97" fmla="*/ 0 h 1542"/>
                <a:gd name="T98" fmla="*/ 0 w 1370"/>
                <a:gd name="T99" fmla="*/ 0 h 1542"/>
                <a:gd name="T100" fmla="*/ 0 w 1370"/>
                <a:gd name="T101" fmla="*/ 0 h 1542"/>
                <a:gd name="T102" fmla="*/ 0 w 1370"/>
                <a:gd name="T103" fmla="*/ 0 h 1542"/>
                <a:gd name="T104" fmla="*/ 0 w 1370"/>
                <a:gd name="T105" fmla="*/ 0 h 1542"/>
                <a:gd name="T106" fmla="*/ 0 w 1370"/>
                <a:gd name="T107" fmla="*/ 0 h 1542"/>
                <a:gd name="T108" fmla="*/ 0 w 1370"/>
                <a:gd name="T109" fmla="*/ 0 h 1542"/>
                <a:gd name="T110" fmla="*/ 0 w 1370"/>
                <a:gd name="T111" fmla="*/ 0 h 15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0"/>
                <a:gd name="T169" fmla="*/ 0 h 1542"/>
                <a:gd name="T170" fmla="*/ 1370 w 1370"/>
                <a:gd name="T171" fmla="*/ 1542 h 15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0" h="1542">
                  <a:moveTo>
                    <a:pt x="27" y="11"/>
                  </a:moveTo>
                  <a:lnTo>
                    <a:pt x="0" y="53"/>
                  </a:lnTo>
                  <a:lnTo>
                    <a:pt x="2" y="108"/>
                  </a:lnTo>
                  <a:lnTo>
                    <a:pt x="16" y="175"/>
                  </a:lnTo>
                  <a:lnTo>
                    <a:pt x="27" y="260"/>
                  </a:lnTo>
                  <a:lnTo>
                    <a:pt x="29" y="451"/>
                  </a:lnTo>
                  <a:lnTo>
                    <a:pt x="47" y="642"/>
                  </a:lnTo>
                  <a:lnTo>
                    <a:pt x="85" y="897"/>
                  </a:lnTo>
                  <a:lnTo>
                    <a:pt x="147" y="1150"/>
                  </a:lnTo>
                  <a:lnTo>
                    <a:pt x="179" y="1277"/>
                  </a:lnTo>
                  <a:lnTo>
                    <a:pt x="229" y="1398"/>
                  </a:lnTo>
                  <a:lnTo>
                    <a:pt x="260" y="1466"/>
                  </a:lnTo>
                  <a:lnTo>
                    <a:pt x="309" y="1512"/>
                  </a:lnTo>
                  <a:lnTo>
                    <a:pt x="395" y="1542"/>
                  </a:lnTo>
                  <a:lnTo>
                    <a:pt x="491" y="1532"/>
                  </a:lnTo>
                  <a:lnTo>
                    <a:pt x="527" y="1519"/>
                  </a:lnTo>
                  <a:lnTo>
                    <a:pt x="563" y="1501"/>
                  </a:lnTo>
                  <a:lnTo>
                    <a:pt x="623" y="1491"/>
                  </a:lnTo>
                  <a:lnTo>
                    <a:pt x="674" y="1470"/>
                  </a:lnTo>
                  <a:lnTo>
                    <a:pt x="684" y="1441"/>
                  </a:lnTo>
                  <a:lnTo>
                    <a:pt x="694" y="1408"/>
                  </a:lnTo>
                  <a:lnTo>
                    <a:pt x="734" y="1378"/>
                  </a:lnTo>
                  <a:lnTo>
                    <a:pt x="734" y="1315"/>
                  </a:lnTo>
                  <a:lnTo>
                    <a:pt x="701" y="1298"/>
                  </a:lnTo>
                  <a:lnTo>
                    <a:pt x="674" y="1283"/>
                  </a:lnTo>
                  <a:lnTo>
                    <a:pt x="682" y="1265"/>
                  </a:lnTo>
                  <a:lnTo>
                    <a:pt x="694" y="1243"/>
                  </a:lnTo>
                  <a:lnTo>
                    <a:pt x="674" y="1202"/>
                  </a:lnTo>
                  <a:lnTo>
                    <a:pt x="633" y="1159"/>
                  </a:lnTo>
                  <a:lnTo>
                    <a:pt x="612" y="1108"/>
                  </a:lnTo>
                  <a:lnTo>
                    <a:pt x="633" y="1114"/>
                  </a:lnTo>
                  <a:lnTo>
                    <a:pt x="663" y="1140"/>
                  </a:lnTo>
                  <a:lnTo>
                    <a:pt x="764" y="1170"/>
                  </a:lnTo>
                  <a:lnTo>
                    <a:pt x="876" y="1170"/>
                  </a:lnTo>
                  <a:lnTo>
                    <a:pt x="936" y="1150"/>
                  </a:lnTo>
                  <a:lnTo>
                    <a:pt x="987" y="1078"/>
                  </a:lnTo>
                  <a:lnTo>
                    <a:pt x="997" y="1026"/>
                  </a:lnTo>
                  <a:lnTo>
                    <a:pt x="1021" y="1013"/>
                  </a:lnTo>
                  <a:lnTo>
                    <a:pt x="1037" y="1005"/>
                  </a:lnTo>
                  <a:lnTo>
                    <a:pt x="1022" y="975"/>
                  </a:lnTo>
                  <a:lnTo>
                    <a:pt x="987" y="942"/>
                  </a:lnTo>
                  <a:lnTo>
                    <a:pt x="967" y="911"/>
                  </a:lnTo>
                  <a:lnTo>
                    <a:pt x="946" y="891"/>
                  </a:lnTo>
                  <a:lnTo>
                    <a:pt x="876" y="849"/>
                  </a:lnTo>
                  <a:lnTo>
                    <a:pt x="814" y="807"/>
                  </a:lnTo>
                  <a:lnTo>
                    <a:pt x="774" y="798"/>
                  </a:lnTo>
                  <a:lnTo>
                    <a:pt x="755" y="757"/>
                  </a:lnTo>
                  <a:lnTo>
                    <a:pt x="775" y="734"/>
                  </a:lnTo>
                  <a:lnTo>
                    <a:pt x="814" y="725"/>
                  </a:lnTo>
                  <a:lnTo>
                    <a:pt x="864" y="720"/>
                  </a:lnTo>
                  <a:lnTo>
                    <a:pt x="916" y="725"/>
                  </a:lnTo>
                  <a:lnTo>
                    <a:pt x="1048" y="725"/>
                  </a:lnTo>
                  <a:lnTo>
                    <a:pt x="1098" y="735"/>
                  </a:lnTo>
                  <a:lnTo>
                    <a:pt x="1133" y="737"/>
                  </a:lnTo>
                  <a:lnTo>
                    <a:pt x="1168" y="735"/>
                  </a:lnTo>
                  <a:lnTo>
                    <a:pt x="1212" y="743"/>
                  </a:lnTo>
                  <a:lnTo>
                    <a:pt x="1250" y="735"/>
                  </a:lnTo>
                  <a:lnTo>
                    <a:pt x="1272" y="706"/>
                  </a:lnTo>
                  <a:lnTo>
                    <a:pt x="1290" y="662"/>
                  </a:lnTo>
                  <a:lnTo>
                    <a:pt x="1321" y="621"/>
                  </a:lnTo>
                  <a:lnTo>
                    <a:pt x="1334" y="571"/>
                  </a:lnTo>
                  <a:lnTo>
                    <a:pt x="1341" y="518"/>
                  </a:lnTo>
                  <a:lnTo>
                    <a:pt x="1368" y="447"/>
                  </a:lnTo>
                  <a:lnTo>
                    <a:pt x="1370" y="405"/>
                  </a:lnTo>
                  <a:lnTo>
                    <a:pt x="1327" y="397"/>
                  </a:lnTo>
                  <a:lnTo>
                    <a:pt x="1259" y="425"/>
                  </a:lnTo>
                  <a:lnTo>
                    <a:pt x="1219" y="456"/>
                  </a:lnTo>
                  <a:lnTo>
                    <a:pt x="1139" y="477"/>
                  </a:lnTo>
                  <a:lnTo>
                    <a:pt x="1098" y="477"/>
                  </a:lnTo>
                  <a:lnTo>
                    <a:pt x="1082" y="477"/>
                  </a:lnTo>
                  <a:lnTo>
                    <a:pt x="1068" y="477"/>
                  </a:lnTo>
                  <a:lnTo>
                    <a:pt x="1017" y="458"/>
                  </a:lnTo>
                  <a:lnTo>
                    <a:pt x="976" y="456"/>
                  </a:lnTo>
                  <a:lnTo>
                    <a:pt x="956" y="497"/>
                  </a:lnTo>
                  <a:lnTo>
                    <a:pt x="956" y="518"/>
                  </a:lnTo>
                  <a:lnTo>
                    <a:pt x="987" y="560"/>
                  </a:lnTo>
                  <a:lnTo>
                    <a:pt x="987" y="601"/>
                  </a:lnTo>
                  <a:lnTo>
                    <a:pt x="956" y="621"/>
                  </a:lnTo>
                  <a:lnTo>
                    <a:pt x="906" y="642"/>
                  </a:lnTo>
                  <a:lnTo>
                    <a:pt x="856" y="653"/>
                  </a:lnTo>
                  <a:lnTo>
                    <a:pt x="814" y="662"/>
                  </a:lnTo>
                  <a:lnTo>
                    <a:pt x="764" y="673"/>
                  </a:lnTo>
                  <a:lnTo>
                    <a:pt x="734" y="694"/>
                  </a:lnTo>
                  <a:lnTo>
                    <a:pt x="674" y="673"/>
                  </a:lnTo>
                  <a:lnTo>
                    <a:pt x="612" y="612"/>
                  </a:lnTo>
                  <a:lnTo>
                    <a:pt x="599" y="556"/>
                  </a:lnTo>
                  <a:lnTo>
                    <a:pt x="602" y="497"/>
                  </a:lnTo>
                  <a:lnTo>
                    <a:pt x="602" y="446"/>
                  </a:lnTo>
                  <a:lnTo>
                    <a:pt x="602" y="434"/>
                  </a:lnTo>
                  <a:lnTo>
                    <a:pt x="617" y="398"/>
                  </a:lnTo>
                  <a:lnTo>
                    <a:pt x="633" y="362"/>
                  </a:lnTo>
                  <a:lnTo>
                    <a:pt x="633" y="321"/>
                  </a:lnTo>
                  <a:lnTo>
                    <a:pt x="572" y="290"/>
                  </a:lnTo>
                  <a:lnTo>
                    <a:pt x="512" y="270"/>
                  </a:lnTo>
                  <a:lnTo>
                    <a:pt x="468" y="262"/>
                  </a:lnTo>
                  <a:lnTo>
                    <a:pt x="432" y="249"/>
                  </a:lnTo>
                  <a:lnTo>
                    <a:pt x="391" y="208"/>
                  </a:lnTo>
                  <a:lnTo>
                    <a:pt x="347" y="188"/>
                  </a:lnTo>
                  <a:lnTo>
                    <a:pt x="309" y="167"/>
                  </a:lnTo>
                  <a:lnTo>
                    <a:pt x="291" y="128"/>
                  </a:lnTo>
                  <a:lnTo>
                    <a:pt x="280" y="84"/>
                  </a:lnTo>
                  <a:lnTo>
                    <a:pt x="270" y="61"/>
                  </a:lnTo>
                  <a:lnTo>
                    <a:pt x="260" y="43"/>
                  </a:lnTo>
                  <a:lnTo>
                    <a:pt x="229" y="0"/>
                  </a:lnTo>
                  <a:lnTo>
                    <a:pt x="189" y="0"/>
                  </a:lnTo>
                  <a:lnTo>
                    <a:pt x="158" y="0"/>
                  </a:lnTo>
                  <a:lnTo>
                    <a:pt x="146" y="28"/>
                  </a:lnTo>
                  <a:lnTo>
                    <a:pt x="138" y="52"/>
                  </a:lnTo>
                  <a:lnTo>
                    <a:pt x="110" y="41"/>
                  </a:lnTo>
                  <a:lnTo>
                    <a:pt x="87" y="21"/>
                  </a:lnTo>
                  <a:lnTo>
                    <a:pt x="57" y="10"/>
                  </a:lnTo>
                  <a:lnTo>
                    <a:pt x="27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2" name="Freeform 17"/>
            <p:cNvSpPr>
              <a:spLocks/>
            </p:cNvSpPr>
            <p:nvPr/>
          </p:nvSpPr>
          <p:spPr bwMode="auto">
            <a:xfrm>
              <a:off x="1539" y="2919"/>
              <a:ext cx="457" cy="514"/>
            </a:xfrm>
            <a:custGeom>
              <a:avLst/>
              <a:gdLst>
                <a:gd name="T0" fmla="*/ 0 w 1370"/>
                <a:gd name="T1" fmla="*/ 0 h 1542"/>
                <a:gd name="T2" fmla="*/ 0 w 1370"/>
                <a:gd name="T3" fmla="*/ 0 h 1542"/>
                <a:gd name="T4" fmla="*/ 0 w 1370"/>
                <a:gd name="T5" fmla="*/ 0 h 1542"/>
                <a:gd name="T6" fmla="*/ 0 w 1370"/>
                <a:gd name="T7" fmla="*/ 0 h 1542"/>
                <a:gd name="T8" fmla="*/ 0 w 1370"/>
                <a:gd name="T9" fmla="*/ 0 h 1542"/>
                <a:gd name="T10" fmla="*/ 0 w 1370"/>
                <a:gd name="T11" fmla="*/ 0 h 1542"/>
                <a:gd name="T12" fmla="*/ 0 w 1370"/>
                <a:gd name="T13" fmla="*/ 0 h 1542"/>
                <a:gd name="T14" fmla="*/ 0 w 1370"/>
                <a:gd name="T15" fmla="*/ 0 h 1542"/>
                <a:gd name="T16" fmla="*/ 0 w 1370"/>
                <a:gd name="T17" fmla="*/ 0 h 1542"/>
                <a:gd name="T18" fmla="*/ 0 w 1370"/>
                <a:gd name="T19" fmla="*/ 0 h 1542"/>
                <a:gd name="T20" fmla="*/ 0 w 1370"/>
                <a:gd name="T21" fmla="*/ 0 h 1542"/>
                <a:gd name="T22" fmla="*/ 0 w 1370"/>
                <a:gd name="T23" fmla="*/ 0 h 1542"/>
                <a:gd name="T24" fmla="*/ 0 w 1370"/>
                <a:gd name="T25" fmla="*/ 0 h 1542"/>
                <a:gd name="T26" fmla="*/ 0 w 1370"/>
                <a:gd name="T27" fmla="*/ 0 h 1542"/>
                <a:gd name="T28" fmla="*/ 0 w 1370"/>
                <a:gd name="T29" fmla="*/ 0 h 1542"/>
                <a:gd name="T30" fmla="*/ 0 w 1370"/>
                <a:gd name="T31" fmla="*/ 0 h 1542"/>
                <a:gd name="T32" fmla="*/ 0 w 1370"/>
                <a:gd name="T33" fmla="*/ 0 h 1542"/>
                <a:gd name="T34" fmla="*/ 0 w 1370"/>
                <a:gd name="T35" fmla="*/ 0 h 1542"/>
                <a:gd name="T36" fmla="*/ 0 w 1370"/>
                <a:gd name="T37" fmla="*/ 0 h 1542"/>
                <a:gd name="T38" fmla="*/ 0 w 1370"/>
                <a:gd name="T39" fmla="*/ 0 h 1542"/>
                <a:gd name="T40" fmla="*/ 0 w 1370"/>
                <a:gd name="T41" fmla="*/ 0 h 1542"/>
                <a:gd name="T42" fmla="*/ 0 w 1370"/>
                <a:gd name="T43" fmla="*/ 0 h 1542"/>
                <a:gd name="T44" fmla="*/ 0 w 1370"/>
                <a:gd name="T45" fmla="*/ 0 h 1542"/>
                <a:gd name="T46" fmla="*/ 0 w 1370"/>
                <a:gd name="T47" fmla="*/ 0 h 1542"/>
                <a:gd name="T48" fmla="*/ 0 w 1370"/>
                <a:gd name="T49" fmla="*/ 0 h 1542"/>
                <a:gd name="T50" fmla="*/ 0 w 1370"/>
                <a:gd name="T51" fmla="*/ 0 h 1542"/>
                <a:gd name="T52" fmla="*/ 0 w 1370"/>
                <a:gd name="T53" fmla="*/ 0 h 1542"/>
                <a:gd name="T54" fmla="*/ 0 w 1370"/>
                <a:gd name="T55" fmla="*/ 0 h 1542"/>
                <a:gd name="T56" fmla="*/ 0 w 1370"/>
                <a:gd name="T57" fmla="*/ 0 h 1542"/>
                <a:gd name="T58" fmla="*/ 0 w 1370"/>
                <a:gd name="T59" fmla="*/ 0 h 1542"/>
                <a:gd name="T60" fmla="*/ 0 w 1370"/>
                <a:gd name="T61" fmla="*/ 0 h 1542"/>
                <a:gd name="T62" fmla="*/ 0 w 1370"/>
                <a:gd name="T63" fmla="*/ 0 h 1542"/>
                <a:gd name="T64" fmla="*/ 0 w 1370"/>
                <a:gd name="T65" fmla="*/ 0 h 1542"/>
                <a:gd name="T66" fmla="*/ 0 w 1370"/>
                <a:gd name="T67" fmla="*/ 0 h 1542"/>
                <a:gd name="T68" fmla="*/ 0 w 1370"/>
                <a:gd name="T69" fmla="*/ 0 h 1542"/>
                <a:gd name="T70" fmla="*/ 0 w 1370"/>
                <a:gd name="T71" fmla="*/ 0 h 1542"/>
                <a:gd name="T72" fmla="*/ 0 w 1370"/>
                <a:gd name="T73" fmla="*/ 0 h 1542"/>
                <a:gd name="T74" fmla="*/ 0 w 1370"/>
                <a:gd name="T75" fmla="*/ 0 h 1542"/>
                <a:gd name="T76" fmla="*/ 0 w 1370"/>
                <a:gd name="T77" fmla="*/ 0 h 1542"/>
                <a:gd name="T78" fmla="*/ 0 w 1370"/>
                <a:gd name="T79" fmla="*/ 0 h 1542"/>
                <a:gd name="T80" fmla="*/ 0 w 1370"/>
                <a:gd name="T81" fmla="*/ 0 h 1542"/>
                <a:gd name="T82" fmla="*/ 0 w 1370"/>
                <a:gd name="T83" fmla="*/ 0 h 1542"/>
                <a:gd name="T84" fmla="*/ 0 w 1370"/>
                <a:gd name="T85" fmla="*/ 0 h 1542"/>
                <a:gd name="T86" fmla="*/ 0 w 1370"/>
                <a:gd name="T87" fmla="*/ 0 h 1542"/>
                <a:gd name="T88" fmla="*/ 0 w 1370"/>
                <a:gd name="T89" fmla="*/ 0 h 1542"/>
                <a:gd name="T90" fmla="*/ 0 w 1370"/>
                <a:gd name="T91" fmla="*/ 0 h 1542"/>
                <a:gd name="T92" fmla="*/ 0 w 1370"/>
                <a:gd name="T93" fmla="*/ 0 h 1542"/>
                <a:gd name="T94" fmla="*/ 0 w 1370"/>
                <a:gd name="T95" fmla="*/ 0 h 1542"/>
                <a:gd name="T96" fmla="*/ 0 w 1370"/>
                <a:gd name="T97" fmla="*/ 0 h 1542"/>
                <a:gd name="T98" fmla="*/ 0 w 1370"/>
                <a:gd name="T99" fmla="*/ 0 h 1542"/>
                <a:gd name="T100" fmla="*/ 0 w 1370"/>
                <a:gd name="T101" fmla="*/ 0 h 1542"/>
                <a:gd name="T102" fmla="*/ 0 w 1370"/>
                <a:gd name="T103" fmla="*/ 0 h 1542"/>
                <a:gd name="T104" fmla="*/ 0 w 1370"/>
                <a:gd name="T105" fmla="*/ 0 h 1542"/>
                <a:gd name="T106" fmla="*/ 0 w 1370"/>
                <a:gd name="T107" fmla="*/ 0 h 1542"/>
                <a:gd name="T108" fmla="*/ 0 w 1370"/>
                <a:gd name="T109" fmla="*/ 0 h 1542"/>
                <a:gd name="T110" fmla="*/ 0 w 1370"/>
                <a:gd name="T111" fmla="*/ 0 h 15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370"/>
                <a:gd name="T169" fmla="*/ 0 h 1542"/>
                <a:gd name="T170" fmla="*/ 1370 w 1370"/>
                <a:gd name="T171" fmla="*/ 1542 h 15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370" h="1542">
                  <a:moveTo>
                    <a:pt x="27" y="11"/>
                  </a:moveTo>
                  <a:lnTo>
                    <a:pt x="0" y="53"/>
                  </a:lnTo>
                  <a:lnTo>
                    <a:pt x="2" y="108"/>
                  </a:lnTo>
                  <a:lnTo>
                    <a:pt x="16" y="175"/>
                  </a:lnTo>
                  <a:lnTo>
                    <a:pt x="27" y="260"/>
                  </a:lnTo>
                  <a:lnTo>
                    <a:pt x="29" y="451"/>
                  </a:lnTo>
                  <a:lnTo>
                    <a:pt x="47" y="642"/>
                  </a:lnTo>
                  <a:lnTo>
                    <a:pt x="85" y="897"/>
                  </a:lnTo>
                  <a:lnTo>
                    <a:pt x="147" y="1150"/>
                  </a:lnTo>
                  <a:lnTo>
                    <a:pt x="179" y="1277"/>
                  </a:lnTo>
                  <a:lnTo>
                    <a:pt x="229" y="1398"/>
                  </a:lnTo>
                  <a:lnTo>
                    <a:pt x="260" y="1466"/>
                  </a:lnTo>
                  <a:lnTo>
                    <a:pt x="309" y="1512"/>
                  </a:lnTo>
                  <a:lnTo>
                    <a:pt x="395" y="1542"/>
                  </a:lnTo>
                  <a:lnTo>
                    <a:pt x="491" y="1532"/>
                  </a:lnTo>
                  <a:lnTo>
                    <a:pt x="527" y="1519"/>
                  </a:lnTo>
                  <a:lnTo>
                    <a:pt x="563" y="1501"/>
                  </a:lnTo>
                  <a:lnTo>
                    <a:pt x="623" y="1491"/>
                  </a:lnTo>
                  <a:lnTo>
                    <a:pt x="674" y="1470"/>
                  </a:lnTo>
                  <a:lnTo>
                    <a:pt x="684" y="1441"/>
                  </a:lnTo>
                  <a:lnTo>
                    <a:pt x="694" y="1408"/>
                  </a:lnTo>
                  <a:lnTo>
                    <a:pt x="734" y="1378"/>
                  </a:lnTo>
                  <a:lnTo>
                    <a:pt x="734" y="1315"/>
                  </a:lnTo>
                  <a:lnTo>
                    <a:pt x="701" y="1298"/>
                  </a:lnTo>
                  <a:lnTo>
                    <a:pt x="674" y="1283"/>
                  </a:lnTo>
                  <a:lnTo>
                    <a:pt x="682" y="1265"/>
                  </a:lnTo>
                  <a:lnTo>
                    <a:pt x="694" y="1243"/>
                  </a:lnTo>
                  <a:lnTo>
                    <a:pt x="674" y="1202"/>
                  </a:lnTo>
                  <a:lnTo>
                    <a:pt x="633" y="1159"/>
                  </a:lnTo>
                  <a:lnTo>
                    <a:pt x="612" y="1108"/>
                  </a:lnTo>
                  <a:lnTo>
                    <a:pt x="633" y="1114"/>
                  </a:lnTo>
                  <a:lnTo>
                    <a:pt x="663" y="1140"/>
                  </a:lnTo>
                  <a:lnTo>
                    <a:pt x="764" y="1170"/>
                  </a:lnTo>
                  <a:lnTo>
                    <a:pt x="876" y="1170"/>
                  </a:lnTo>
                  <a:lnTo>
                    <a:pt x="936" y="1150"/>
                  </a:lnTo>
                  <a:lnTo>
                    <a:pt x="987" y="1078"/>
                  </a:lnTo>
                  <a:lnTo>
                    <a:pt x="997" y="1026"/>
                  </a:lnTo>
                  <a:lnTo>
                    <a:pt x="1021" y="1013"/>
                  </a:lnTo>
                  <a:lnTo>
                    <a:pt x="1037" y="1005"/>
                  </a:lnTo>
                  <a:lnTo>
                    <a:pt x="1022" y="975"/>
                  </a:lnTo>
                  <a:lnTo>
                    <a:pt x="987" y="942"/>
                  </a:lnTo>
                  <a:lnTo>
                    <a:pt x="967" y="911"/>
                  </a:lnTo>
                  <a:lnTo>
                    <a:pt x="946" y="891"/>
                  </a:lnTo>
                  <a:lnTo>
                    <a:pt x="876" y="849"/>
                  </a:lnTo>
                  <a:lnTo>
                    <a:pt x="814" y="807"/>
                  </a:lnTo>
                  <a:lnTo>
                    <a:pt x="774" y="798"/>
                  </a:lnTo>
                  <a:lnTo>
                    <a:pt x="755" y="757"/>
                  </a:lnTo>
                  <a:lnTo>
                    <a:pt x="775" y="734"/>
                  </a:lnTo>
                  <a:lnTo>
                    <a:pt x="814" y="725"/>
                  </a:lnTo>
                  <a:lnTo>
                    <a:pt x="864" y="720"/>
                  </a:lnTo>
                  <a:lnTo>
                    <a:pt x="916" y="725"/>
                  </a:lnTo>
                  <a:lnTo>
                    <a:pt x="1048" y="725"/>
                  </a:lnTo>
                  <a:lnTo>
                    <a:pt x="1098" y="735"/>
                  </a:lnTo>
                  <a:lnTo>
                    <a:pt x="1133" y="737"/>
                  </a:lnTo>
                  <a:lnTo>
                    <a:pt x="1168" y="735"/>
                  </a:lnTo>
                  <a:lnTo>
                    <a:pt x="1212" y="743"/>
                  </a:lnTo>
                  <a:lnTo>
                    <a:pt x="1250" y="735"/>
                  </a:lnTo>
                  <a:lnTo>
                    <a:pt x="1272" y="706"/>
                  </a:lnTo>
                  <a:lnTo>
                    <a:pt x="1290" y="662"/>
                  </a:lnTo>
                  <a:lnTo>
                    <a:pt x="1321" y="621"/>
                  </a:lnTo>
                  <a:lnTo>
                    <a:pt x="1334" y="571"/>
                  </a:lnTo>
                  <a:lnTo>
                    <a:pt x="1341" y="518"/>
                  </a:lnTo>
                  <a:lnTo>
                    <a:pt x="1368" y="447"/>
                  </a:lnTo>
                  <a:lnTo>
                    <a:pt x="1370" y="405"/>
                  </a:lnTo>
                  <a:lnTo>
                    <a:pt x="1327" y="397"/>
                  </a:lnTo>
                  <a:lnTo>
                    <a:pt x="1259" y="425"/>
                  </a:lnTo>
                  <a:lnTo>
                    <a:pt x="1219" y="456"/>
                  </a:lnTo>
                  <a:lnTo>
                    <a:pt x="1139" y="477"/>
                  </a:lnTo>
                  <a:lnTo>
                    <a:pt x="1098" y="477"/>
                  </a:lnTo>
                  <a:lnTo>
                    <a:pt x="1082" y="477"/>
                  </a:lnTo>
                  <a:lnTo>
                    <a:pt x="1068" y="477"/>
                  </a:lnTo>
                  <a:lnTo>
                    <a:pt x="1017" y="458"/>
                  </a:lnTo>
                  <a:lnTo>
                    <a:pt x="976" y="456"/>
                  </a:lnTo>
                  <a:lnTo>
                    <a:pt x="956" y="497"/>
                  </a:lnTo>
                  <a:lnTo>
                    <a:pt x="956" y="518"/>
                  </a:lnTo>
                  <a:lnTo>
                    <a:pt x="987" y="560"/>
                  </a:lnTo>
                  <a:lnTo>
                    <a:pt x="987" y="601"/>
                  </a:lnTo>
                  <a:lnTo>
                    <a:pt x="956" y="621"/>
                  </a:lnTo>
                  <a:lnTo>
                    <a:pt x="906" y="642"/>
                  </a:lnTo>
                  <a:lnTo>
                    <a:pt x="856" y="653"/>
                  </a:lnTo>
                  <a:lnTo>
                    <a:pt x="814" y="662"/>
                  </a:lnTo>
                  <a:lnTo>
                    <a:pt x="764" y="673"/>
                  </a:lnTo>
                  <a:lnTo>
                    <a:pt x="734" y="694"/>
                  </a:lnTo>
                  <a:lnTo>
                    <a:pt x="674" y="673"/>
                  </a:lnTo>
                  <a:lnTo>
                    <a:pt x="612" y="612"/>
                  </a:lnTo>
                  <a:lnTo>
                    <a:pt x="599" y="556"/>
                  </a:lnTo>
                  <a:lnTo>
                    <a:pt x="602" y="497"/>
                  </a:lnTo>
                  <a:lnTo>
                    <a:pt x="602" y="446"/>
                  </a:lnTo>
                  <a:lnTo>
                    <a:pt x="602" y="434"/>
                  </a:lnTo>
                  <a:lnTo>
                    <a:pt x="617" y="398"/>
                  </a:lnTo>
                  <a:lnTo>
                    <a:pt x="633" y="362"/>
                  </a:lnTo>
                  <a:lnTo>
                    <a:pt x="633" y="321"/>
                  </a:lnTo>
                  <a:lnTo>
                    <a:pt x="572" y="290"/>
                  </a:lnTo>
                  <a:lnTo>
                    <a:pt x="512" y="270"/>
                  </a:lnTo>
                  <a:lnTo>
                    <a:pt x="468" y="262"/>
                  </a:lnTo>
                  <a:lnTo>
                    <a:pt x="432" y="249"/>
                  </a:lnTo>
                  <a:lnTo>
                    <a:pt x="391" y="208"/>
                  </a:lnTo>
                  <a:lnTo>
                    <a:pt x="347" y="188"/>
                  </a:lnTo>
                  <a:lnTo>
                    <a:pt x="309" y="167"/>
                  </a:lnTo>
                  <a:lnTo>
                    <a:pt x="291" y="128"/>
                  </a:lnTo>
                  <a:lnTo>
                    <a:pt x="280" y="84"/>
                  </a:lnTo>
                  <a:lnTo>
                    <a:pt x="270" y="61"/>
                  </a:lnTo>
                  <a:lnTo>
                    <a:pt x="260" y="43"/>
                  </a:lnTo>
                  <a:lnTo>
                    <a:pt x="229" y="0"/>
                  </a:lnTo>
                  <a:lnTo>
                    <a:pt x="189" y="0"/>
                  </a:lnTo>
                  <a:lnTo>
                    <a:pt x="158" y="0"/>
                  </a:lnTo>
                  <a:lnTo>
                    <a:pt x="146" y="28"/>
                  </a:lnTo>
                  <a:lnTo>
                    <a:pt x="138" y="52"/>
                  </a:lnTo>
                  <a:lnTo>
                    <a:pt x="110" y="41"/>
                  </a:lnTo>
                  <a:lnTo>
                    <a:pt x="87" y="21"/>
                  </a:lnTo>
                  <a:lnTo>
                    <a:pt x="57" y="10"/>
                  </a:lnTo>
                  <a:lnTo>
                    <a:pt x="27" y="11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3" name="Freeform 18"/>
            <p:cNvSpPr>
              <a:spLocks/>
            </p:cNvSpPr>
            <p:nvPr/>
          </p:nvSpPr>
          <p:spPr bwMode="auto">
            <a:xfrm>
              <a:off x="1629" y="2882"/>
              <a:ext cx="185" cy="192"/>
            </a:xfrm>
            <a:custGeom>
              <a:avLst/>
              <a:gdLst>
                <a:gd name="T0" fmla="*/ 0 w 556"/>
                <a:gd name="T1" fmla="*/ 0 h 578"/>
                <a:gd name="T2" fmla="*/ 0 w 556"/>
                <a:gd name="T3" fmla="*/ 0 h 578"/>
                <a:gd name="T4" fmla="*/ 0 w 556"/>
                <a:gd name="T5" fmla="*/ 0 h 578"/>
                <a:gd name="T6" fmla="*/ 0 w 556"/>
                <a:gd name="T7" fmla="*/ 0 h 578"/>
                <a:gd name="T8" fmla="*/ 0 w 556"/>
                <a:gd name="T9" fmla="*/ 0 h 578"/>
                <a:gd name="T10" fmla="*/ 0 w 556"/>
                <a:gd name="T11" fmla="*/ 0 h 578"/>
                <a:gd name="T12" fmla="*/ 0 w 556"/>
                <a:gd name="T13" fmla="*/ 0 h 578"/>
                <a:gd name="T14" fmla="*/ 0 w 556"/>
                <a:gd name="T15" fmla="*/ 0 h 578"/>
                <a:gd name="T16" fmla="*/ 0 w 556"/>
                <a:gd name="T17" fmla="*/ 0 h 578"/>
                <a:gd name="T18" fmla="*/ 0 w 556"/>
                <a:gd name="T19" fmla="*/ 0 h 578"/>
                <a:gd name="T20" fmla="*/ 0 w 556"/>
                <a:gd name="T21" fmla="*/ 0 h 578"/>
                <a:gd name="T22" fmla="*/ 0 w 556"/>
                <a:gd name="T23" fmla="*/ 0 h 578"/>
                <a:gd name="T24" fmla="*/ 0 w 556"/>
                <a:gd name="T25" fmla="*/ 0 h 578"/>
                <a:gd name="T26" fmla="*/ 0 w 556"/>
                <a:gd name="T27" fmla="*/ 0 h 578"/>
                <a:gd name="T28" fmla="*/ 0 w 556"/>
                <a:gd name="T29" fmla="*/ 0 h 578"/>
                <a:gd name="T30" fmla="*/ 0 w 556"/>
                <a:gd name="T31" fmla="*/ 0 h 578"/>
                <a:gd name="T32" fmla="*/ 0 w 556"/>
                <a:gd name="T33" fmla="*/ 0 h 578"/>
                <a:gd name="T34" fmla="*/ 0 w 556"/>
                <a:gd name="T35" fmla="*/ 0 h 578"/>
                <a:gd name="T36" fmla="*/ 0 w 556"/>
                <a:gd name="T37" fmla="*/ 0 h 578"/>
                <a:gd name="T38" fmla="*/ 0 w 556"/>
                <a:gd name="T39" fmla="*/ 0 h 578"/>
                <a:gd name="T40" fmla="*/ 0 w 556"/>
                <a:gd name="T41" fmla="*/ 0 h 578"/>
                <a:gd name="T42" fmla="*/ 0 w 556"/>
                <a:gd name="T43" fmla="*/ 0 h 578"/>
                <a:gd name="T44" fmla="*/ 0 w 556"/>
                <a:gd name="T45" fmla="*/ 0 h 578"/>
                <a:gd name="T46" fmla="*/ 0 w 556"/>
                <a:gd name="T47" fmla="*/ 0 h 578"/>
                <a:gd name="T48" fmla="*/ 0 w 556"/>
                <a:gd name="T49" fmla="*/ 0 h 578"/>
                <a:gd name="T50" fmla="*/ 0 w 556"/>
                <a:gd name="T51" fmla="*/ 0 h 578"/>
                <a:gd name="T52" fmla="*/ 0 w 556"/>
                <a:gd name="T53" fmla="*/ 0 h 578"/>
                <a:gd name="T54" fmla="*/ 0 w 556"/>
                <a:gd name="T55" fmla="*/ 0 h 578"/>
                <a:gd name="T56" fmla="*/ 0 w 556"/>
                <a:gd name="T57" fmla="*/ 0 h 578"/>
                <a:gd name="T58" fmla="*/ 0 w 556"/>
                <a:gd name="T59" fmla="*/ 0 h 578"/>
                <a:gd name="T60" fmla="*/ 0 w 556"/>
                <a:gd name="T61" fmla="*/ 0 h 578"/>
                <a:gd name="T62" fmla="*/ 0 w 556"/>
                <a:gd name="T63" fmla="*/ 0 h 578"/>
                <a:gd name="T64" fmla="*/ 0 w 556"/>
                <a:gd name="T65" fmla="*/ 0 h 578"/>
                <a:gd name="T66" fmla="*/ 0 w 556"/>
                <a:gd name="T67" fmla="*/ 0 h 578"/>
                <a:gd name="T68" fmla="*/ 0 w 556"/>
                <a:gd name="T69" fmla="*/ 0 h 578"/>
                <a:gd name="T70" fmla="*/ 0 w 556"/>
                <a:gd name="T71" fmla="*/ 0 h 578"/>
                <a:gd name="T72" fmla="*/ 0 w 556"/>
                <a:gd name="T73" fmla="*/ 0 h 5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56"/>
                <a:gd name="T112" fmla="*/ 0 h 578"/>
                <a:gd name="T113" fmla="*/ 556 w 556"/>
                <a:gd name="T114" fmla="*/ 578 h 5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56" h="578">
                  <a:moveTo>
                    <a:pt x="354" y="0"/>
                  </a:moveTo>
                  <a:lnTo>
                    <a:pt x="329" y="8"/>
                  </a:lnTo>
                  <a:lnTo>
                    <a:pt x="294" y="41"/>
                  </a:lnTo>
                  <a:lnTo>
                    <a:pt x="243" y="71"/>
                  </a:lnTo>
                  <a:lnTo>
                    <a:pt x="194" y="80"/>
                  </a:lnTo>
                  <a:lnTo>
                    <a:pt x="143" y="82"/>
                  </a:lnTo>
                  <a:lnTo>
                    <a:pt x="51" y="102"/>
                  </a:lnTo>
                  <a:lnTo>
                    <a:pt x="0" y="113"/>
                  </a:lnTo>
                  <a:lnTo>
                    <a:pt x="0" y="144"/>
                  </a:lnTo>
                  <a:lnTo>
                    <a:pt x="31" y="154"/>
                  </a:lnTo>
                  <a:lnTo>
                    <a:pt x="122" y="165"/>
                  </a:lnTo>
                  <a:lnTo>
                    <a:pt x="182" y="165"/>
                  </a:lnTo>
                  <a:lnTo>
                    <a:pt x="274" y="186"/>
                  </a:lnTo>
                  <a:lnTo>
                    <a:pt x="325" y="238"/>
                  </a:lnTo>
                  <a:lnTo>
                    <a:pt x="354" y="310"/>
                  </a:lnTo>
                  <a:lnTo>
                    <a:pt x="394" y="372"/>
                  </a:lnTo>
                  <a:lnTo>
                    <a:pt x="394" y="413"/>
                  </a:lnTo>
                  <a:lnTo>
                    <a:pt x="414" y="460"/>
                  </a:lnTo>
                  <a:lnTo>
                    <a:pt x="425" y="506"/>
                  </a:lnTo>
                  <a:lnTo>
                    <a:pt x="405" y="542"/>
                  </a:lnTo>
                  <a:lnTo>
                    <a:pt x="394" y="568"/>
                  </a:lnTo>
                  <a:lnTo>
                    <a:pt x="456" y="578"/>
                  </a:lnTo>
                  <a:lnTo>
                    <a:pt x="525" y="538"/>
                  </a:lnTo>
                  <a:lnTo>
                    <a:pt x="525" y="486"/>
                  </a:lnTo>
                  <a:lnTo>
                    <a:pt x="520" y="437"/>
                  </a:lnTo>
                  <a:lnTo>
                    <a:pt x="525" y="392"/>
                  </a:lnTo>
                  <a:lnTo>
                    <a:pt x="556" y="341"/>
                  </a:lnTo>
                  <a:lnTo>
                    <a:pt x="556" y="278"/>
                  </a:lnTo>
                  <a:lnTo>
                    <a:pt x="546" y="226"/>
                  </a:lnTo>
                  <a:lnTo>
                    <a:pt x="536" y="176"/>
                  </a:lnTo>
                  <a:lnTo>
                    <a:pt x="536" y="154"/>
                  </a:lnTo>
                  <a:lnTo>
                    <a:pt x="505" y="133"/>
                  </a:lnTo>
                  <a:lnTo>
                    <a:pt x="436" y="133"/>
                  </a:lnTo>
                  <a:lnTo>
                    <a:pt x="385" y="133"/>
                  </a:lnTo>
                  <a:lnTo>
                    <a:pt x="361" y="92"/>
                  </a:lnTo>
                  <a:lnTo>
                    <a:pt x="354" y="5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4" name="Freeform 19"/>
            <p:cNvSpPr>
              <a:spLocks/>
            </p:cNvSpPr>
            <p:nvPr/>
          </p:nvSpPr>
          <p:spPr bwMode="auto">
            <a:xfrm>
              <a:off x="1629" y="2882"/>
              <a:ext cx="185" cy="192"/>
            </a:xfrm>
            <a:custGeom>
              <a:avLst/>
              <a:gdLst>
                <a:gd name="T0" fmla="*/ 0 w 556"/>
                <a:gd name="T1" fmla="*/ 0 h 578"/>
                <a:gd name="T2" fmla="*/ 0 w 556"/>
                <a:gd name="T3" fmla="*/ 0 h 578"/>
                <a:gd name="T4" fmla="*/ 0 w 556"/>
                <a:gd name="T5" fmla="*/ 0 h 578"/>
                <a:gd name="T6" fmla="*/ 0 w 556"/>
                <a:gd name="T7" fmla="*/ 0 h 578"/>
                <a:gd name="T8" fmla="*/ 0 w 556"/>
                <a:gd name="T9" fmla="*/ 0 h 578"/>
                <a:gd name="T10" fmla="*/ 0 w 556"/>
                <a:gd name="T11" fmla="*/ 0 h 578"/>
                <a:gd name="T12" fmla="*/ 0 w 556"/>
                <a:gd name="T13" fmla="*/ 0 h 578"/>
                <a:gd name="T14" fmla="*/ 0 w 556"/>
                <a:gd name="T15" fmla="*/ 0 h 578"/>
                <a:gd name="T16" fmla="*/ 0 w 556"/>
                <a:gd name="T17" fmla="*/ 0 h 578"/>
                <a:gd name="T18" fmla="*/ 0 w 556"/>
                <a:gd name="T19" fmla="*/ 0 h 578"/>
                <a:gd name="T20" fmla="*/ 0 w 556"/>
                <a:gd name="T21" fmla="*/ 0 h 578"/>
                <a:gd name="T22" fmla="*/ 0 w 556"/>
                <a:gd name="T23" fmla="*/ 0 h 578"/>
                <a:gd name="T24" fmla="*/ 0 w 556"/>
                <a:gd name="T25" fmla="*/ 0 h 578"/>
                <a:gd name="T26" fmla="*/ 0 w 556"/>
                <a:gd name="T27" fmla="*/ 0 h 578"/>
                <a:gd name="T28" fmla="*/ 0 w 556"/>
                <a:gd name="T29" fmla="*/ 0 h 578"/>
                <a:gd name="T30" fmla="*/ 0 w 556"/>
                <a:gd name="T31" fmla="*/ 0 h 578"/>
                <a:gd name="T32" fmla="*/ 0 w 556"/>
                <a:gd name="T33" fmla="*/ 0 h 578"/>
                <a:gd name="T34" fmla="*/ 0 w 556"/>
                <a:gd name="T35" fmla="*/ 0 h 578"/>
                <a:gd name="T36" fmla="*/ 0 w 556"/>
                <a:gd name="T37" fmla="*/ 0 h 578"/>
                <a:gd name="T38" fmla="*/ 0 w 556"/>
                <a:gd name="T39" fmla="*/ 0 h 578"/>
                <a:gd name="T40" fmla="*/ 0 w 556"/>
                <a:gd name="T41" fmla="*/ 0 h 578"/>
                <a:gd name="T42" fmla="*/ 0 w 556"/>
                <a:gd name="T43" fmla="*/ 0 h 578"/>
                <a:gd name="T44" fmla="*/ 0 w 556"/>
                <a:gd name="T45" fmla="*/ 0 h 578"/>
                <a:gd name="T46" fmla="*/ 0 w 556"/>
                <a:gd name="T47" fmla="*/ 0 h 578"/>
                <a:gd name="T48" fmla="*/ 0 w 556"/>
                <a:gd name="T49" fmla="*/ 0 h 578"/>
                <a:gd name="T50" fmla="*/ 0 w 556"/>
                <a:gd name="T51" fmla="*/ 0 h 578"/>
                <a:gd name="T52" fmla="*/ 0 w 556"/>
                <a:gd name="T53" fmla="*/ 0 h 578"/>
                <a:gd name="T54" fmla="*/ 0 w 556"/>
                <a:gd name="T55" fmla="*/ 0 h 578"/>
                <a:gd name="T56" fmla="*/ 0 w 556"/>
                <a:gd name="T57" fmla="*/ 0 h 578"/>
                <a:gd name="T58" fmla="*/ 0 w 556"/>
                <a:gd name="T59" fmla="*/ 0 h 578"/>
                <a:gd name="T60" fmla="*/ 0 w 556"/>
                <a:gd name="T61" fmla="*/ 0 h 578"/>
                <a:gd name="T62" fmla="*/ 0 w 556"/>
                <a:gd name="T63" fmla="*/ 0 h 578"/>
                <a:gd name="T64" fmla="*/ 0 w 556"/>
                <a:gd name="T65" fmla="*/ 0 h 578"/>
                <a:gd name="T66" fmla="*/ 0 w 556"/>
                <a:gd name="T67" fmla="*/ 0 h 578"/>
                <a:gd name="T68" fmla="*/ 0 w 556"/>
                <a:gd name="T69" fmla="*/ 0 h 578"/>
                <a:gd name="T70" fmla="*/ 0 w 556"/>
                <a:gd name="T71" fmla="*/ 0 h 578"/>
                <a:gd name="T72" fmla="*/ 0 w 556"/>
                <a:gd name="T73" fmla="*/ 0 h 578"/>
                <a:gd name="T74" fmla="*/ 0 w 556"/>
                <a:gd name="T75" fmla="*/ 0 h 5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56"/>
                <a:gd name="T115" fmla="*/ 0 h 578"/>
                <a:gd name="T116" fmla="*/ 556 w 556"/>
                <a:gd name="T117" fmla="*/ 578 h 5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56" h="578">
                  <a:moveTo>
                    <a:pt x="354" y="0"/>
                  </a:moveTo>
                  <a:lnTo>
                    <a:pt x="329" y="8"/>
                  </a:lnTo>
                  <a:lnTo>
                    <a:pt x="294" y="41"/>
                  </a:lnTo>
                  <a:lnTo>
                    <a:pt x="243" y="71"/>
                  </a:lnTo>
                  <a:lnTo>
                    <a:pt x="194" y="80"/>
                  </a:lnTo>
                  <a:lnTo>
                    <a:pt x="143" y="82"/>
                  </a:lnTo>
                  <a:lnTo>
                    <a:pt x="51" y="102"/>
                  </a:lnTo>
                  <a:lnTo>
                    <a:pt x="0" y="113"/>
                  </a:lnTo>
                  <a:lnTo>
                    <a:pt x="0" y="144"/>
                  </a:lnTo>
                  <a:lnTo>
                    <a:pt x="31" y="154"/>
                  </a:lnTo>
                  <a:lnTo>
                    <a:pt x="122" y="165"/>
                  </a:lnTo>
                  <a:lnTo>
                    <a:pt x="182" y="165"/>
                  </a:lnTo>
                  <a:lnTo>
                    <a:pt x="274" y="186"/>
                  </a:lnTo>
                  <a:lnTo>
                    <a:pt x="325" y="238"/>
                  </a:lnTo>
                  <a:lnTo>
                    <a:pt x="354" y="310"/>
                  </a:lnTo>
                  <a:lnTo>
                    <a:pt x="394" y="372"/>
                  </a:lnTo>
                  <a:lnTo>
                    <a:pt x="394" y="413"/>
                  </a:lnTo>
                  <a:lnTo>
                    <a:pt x="414" y="460"/>
                  </a:lnTo>
                  <a:lnTo>
                    <a:pt x="425" y="506"/>
                  </a:lnTo>
                  <a:lnTo>
                    <a:pt x="405" y="542"/>
                  </a:lnTo>
                  <a:lnTo>
                    <a:pt x="394" y="568"/>
                  </a:lnTo>
                  <a:lnTo>
                    <a:pt x="456" y="578"/>
                  </a:lnTo>
                  <a:lnTo>
                    <a:pt x="525" y="538"/>
                  </a:lnTo>
                  <a:lnTo>
                    <a:pt x="525" y="486"/>
                  </a:lnTo>
                  <a:lnTo>
                    <a:pt x="520" y="437"/>
                  </a:lnTo>
                  <a:lnTo>
                    <a:pt x="525" y="392"/>
                  </a:lnTo>
                  <a:lnTo>
                    <a:pt x="556" y="341"/>
                  </a:lnTo>
                  <a:lnTo>
                    <a:pt x="556" y="278"/>
                  </a:lnTo>
                  <a:lnTo>
                    <a:pt x="546" y="226"/>
                  </a:lnTo>
                  <a:lnTo>
                    <a:pt x="536" y="176"/>
                  </a:lnTo>
                  <a:lnTo>
                    <a:pt x="536" y="154"/>
                  </a:lnTo>
                  <a:lnTo>
                    <a:pt x="505" y="133"/>
                  </a:lnTo>
                  <a:lnTo>
                    <a:pt x="436" y="133"/>
                  </a:lnTo>
                  <a:lnTo>
                    <a:pt x="385" y="133"/>
                  </a:lnTo>
                  <a:lnTo>
                    <a:pt x="361" y="92"/>
                  </a:lnTo>
                  <a:lnTo>
                    <a:pt x="354" y="52"/>
                  </a:lnTo>
                  <a:lnTo>
                    <a:pt x="354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5" name="Freeform 20"/>
            <p:cNvSpPr>
              <a:spLocks/>
            </p:cNvSpPr>
            <p:nvPr/>
          </p:nvSpPr>
          <p:spPr bwMode="auto">
            <a:xfrm>
              <a:off x="1918" y="2269"/>
              <a:ext cx="423" cy="706"/>
            </a:xfrm>
            <a:custGeom>
              <a:avLst/>
              <a:gdLst>
                <a:gd name="T0" fmla="*/ 0 w 1269"/>
                <a:gd name="T1" fmla="*/ 0 h 2119"/>
                <a:gd name="T2" fmla="*/ 0 w 1269"/>
                <a:gd name="T3" fmla="*/ 0 h 2119"/>
                <a:gd name="T4" fmla="*/ 0 w 1269"/>
                <a:gd name="T5" fmla="*/ 0 h 2119"/>
                <a:gd name="T6" fmla="*/ 0 w 1269"/>
                <a:gd name="T7" fmla="*/ 0 h 2119"/>
                <a:gd name="T8" fmla="*/ 0 w 1269"/>
                <a:gd name="T9" fmla="*/ 0 h 2119"/>
                <a:gd name="T10" fmla="*/ 0 w 1269"/>
                <a:gd name="T11" fmla="*/ 0 h 2119"/>
                <a:gd name="T12" fmla="*/ 0 w 1269"/>
                <a:gd name="T13" fmla="*/ 0 h 2119"/>
                <a:gd name="T14" fmla="*/ 0 w 1269"/>
                <a:gd name="T15" fmla="*/ 0 h 2119"/>
                <a:gd name="T16" fmla="*/ 0 w 1269"/>
                <a:gd name="T17" fmla="*/ 0 h 2119"/>
                <a:gd name="T18" fmla="*/ 0 w 1269"/>
                <a:gd name="T19" fmla="*/ 0 h 2119"/>
                <a:gd name="T20" fmla="*/ 0 w 1269"/>
                <a:gd name="T21" fmla="*/ 0 h 2119"/>
                <a:gd name="T22" fmla="*/ 0 w 1269"/>
                <a:gd name="T23" fmla="*/ 0 h 2119"/>
                <a:gd name="T24" fmla="*/ 0 w 1269"/>
                <a:gd name="T25" fmla="*/ 0 h 2119"/>
                <a:gd name="T26" fmla="*/ 0 w 1269"/>
                <a:gd name="T27" fmla="*/ 0 h 2119"/>
                <a:gd name="T28" fmla="*/ 0 w 1269"/>
                <a:gd name="T29" fmla="*/ 0 h 2119"/>
                <a:gd name="T30" fmla="*/ 0 w 1269"/>
                <a:gd name="T31" fmla="*/ 0 h 2119"/>
                <a:gd name="T32" fmla="*/ 0 w 1269"/>
                <a:gd name="T33" fmla="*/ 0 h 2119"/>
                <a:gd name="T34" fmla="*/ 0 w 1269"/>
                <a:gd name="T35" fmla="*/ 0 h 2119"/>
                <a:gd name="T36" fmla="*/ 0 w 1269"/>
                <a:gd name="T37" fmla="*/ 0 h 2119"/>
                <a:gd name="T38" fmla="*/ 0 w 1269"/>
                <a:gd name="T39" fmla="*/ 0 h 2119"/>
                <a:gd name="T40" fmla="*/ 0 w 1269"/>
                <a:gd name="T41" fmla="*/ 0 h 2119"/>
                <a:gd name="T42" fmla="*/ 0 w 1269"/>
                <a:gd name="T43" fmla="*/ 0 h 2119"/>
                <a:gd name="T44" fmla="*/ 0 w 1269"/>
                <a:gd name="T45" fmla="*/ 0 h 2119"/>
                <a:gd name="T46" fmla="*/ 0 w 1269"/>
                <a:gd name="T47" fmla="*/ 0 h 2119"/>
                <a:gd name="T48" fmla="*/ 0 w 1269"/>
                <a:gd name="T49" fmla="*/ 0 h 2119"/>
                <a:gd name="T50" fmla="*/ 0 w 1269"/>
                <a:gd name="T51" fmla="*/ 0 h 2119"/>
                <a:gd name="T52" fmla="*/ 0 w 1269"/>
                <a:gd name="T53" fmla="*/ 0 h 2119"/>
                <a:gd name="T54" fmla="*/ 0 w 1269"/>
                <a:gd name="T55" fmla="*/ 0 h 2119"/>
                <a:gd name="T56" fmla="*/ 0 w 1269"/>
                <a:gd name="T57" fmla="*/ 0 h 2119"/>
                <a:gd name="T58" fmla="*/ 0 w 1269"/>
                <a:gd name="T59" fmla="*/ 0 h 2119"/>
                <a:gd name="T60" fmla="*/ 0 w 1269"/>
                <a:gd name="T61" fmla="*/ 0 h 2119"/>
                <a:gd name="T62" fmla="*/ 0 w 1269"/>
                <a:gd name="T63" fmla="*/ 0 h 2119"/>
                <a:gd name="T64" fmla="*/ 0 w 1269"/>
                <a:gd name="T65" fmla="*/ 0 h 2119"/>
                <a:gd name="T66" fmla="*/ 0 w 1269"/>
                <a:gd name="T67" fmla="*/ 0 h 2119"/>
                <a:gd name="T68" fmla="*/ 0 w 1269"/>
                <a:gd name="T69" fmla="*/ 0 h 2119"/>
                <a:gd name="T70" fmla="*/ 0 w 1269"/>
                <a:gd name="T71" fmla="*/ 0 h 2119"/>
                <a:gd name="T72" fmla="*/ 0 w 1269"/>
                <a:gd name="T73" fmla="*/ 0 h 2119"/>
                <a:gd name="T74" fmla="*/ 0 w 1269"/>
                <a:gd name="T75" fmla="*/ 0 h 2119"/>
                <a:gd name="T76" fmla="*/ 0 w 1269"/>
                <a:gd name="T77" fmla="*/ 0 h 2119"/>
                <a:gd name="T78" fmla="*/ 0 w 1269"/>
                <a:gd name="T79" fmla="*/ 0 h 2119"/>
                <a:gd name="T80" fmla="*/ 0 w 1269"/>
                <a:gd name="T81" fmla="*/ 0 h 2119"/>
                <a:gd name="T82" fmla="*/ 0 w 1269"/>
                <a:gd name="T83" fmla="*/ 0 h 2119"/>
                <a:gd name="T84" fmla="*/ 0 w 1269"/>
                <a:gd name="T85" fmla="*/ 0 h 2119"/>
                <a:gd name="T86" fmla="*/ 0 w 1269"/>
                <a:gd name="T87" fmla="*/ 0 h 2119"/>
                <a:gd name="T88" fmla="*/ 0 w 1269"/>
                <a:gd name="T89" fmla="*/ 0 h 2119"/>
                <a:gd name="T90" fmla="*/ 0 w 1269"/>
                <a:gd name="T91" fmla="*/ 0 h 21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69"/>
                <a:gd name="T139" fmla="*/ 0 h 2119"/>
                <a:gd name="T140" fmla="*/ 1269 w 1269"/>
                <a:gd name="T141" fmla="*/ 2119 h 21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69" h="2119">
                  <a:moveTo>
                    <a:pt x="263" y="7"/>
                  </a:moveTo>
                  <a:lnTo>
                    <a:pt x="301" y="0"/>
                  </a:lnTo>
                  <a:lnTo>
                    <a:pt x="355" y="18"/>
                  </a:lnTo>
                  <a:lnTo>
                    <a:pt x="435" y="48"/>
                  </a:lnTo>
                  <a:lnTo>
                    <a:pt x="466" y="79"/>
                  </a:lnTo>
                  <a:lnTo>
                    <a:pt x="475" y="99"/>
                  </a:lnTo>
                  <a:lnTo>
                    <a:pt x="517" y="99"/>
                  </a:lnTo>
                  <a:lnTo>
                    <a:pt x="546" y="131"/>
                  </a:lnTo>
                  <a:lnTo>
                    <a:pt x="557" y="172"/>
                  </a:lnTo>
                  <a:lnTo>
                    <a:pt x="557" y="193"/>
                  </a:lnTo>
                  <a:lnTo>
                    <a:pt x="593" y="189"/>
                  </a:lnTo>
                  <a:lnTo>
                    <a:pt x="648" y="172"/>
                  </a:lnTo>
                  <a:lnTo>
                    <a:pt x="759" y="193"/>
                  </a:lnTo>
                  <a:lnTo>
                    <a:pt x="840" y="224"/>
                  </a:lnTo>
                  <a:lnTo>
                    <a:pt x="940" y="256"/>
                  </a:lnTo>
                  <a:lnTo>
                    <a:pt x="960" y="265"/>
                  </a:lnTo>
                  <a:lnTo>
                    <a:pt x="1011" y="296"/>
                  </a:lnTo>
                  <a:lnTo>
                    <a:pt x="1047" y="331"/>
                  </a:lnTo>
                  <a:lnTo>
                    <a:pt x="1082" y="369"/>
                  </a:lnTo>
                  <a:lnTo>
                    <a:pt x="1113" y="391"/>
                  </a:lnTo>
                  <a:lnTo>
                    <a:pt x="1173" y="400"/>
                  </a:lnTo>
                  <a:lnTo>
                    <a:pt x="1224" y="420"/>
                  </a:lnTo>
                  <a:lnTo>
                    <a:pt x="1254" y="474"/>
                  </a:lnTo>
                  <a:lnTo>
                    <a:pt x="1264" y="545"/>
                  </a:lnTo>
                  <a:lnTo>
                    <a:pt x="1269" y="616"/>
                  </a:lnTo>
                  <a:lnTo>
                    <a:pt x="1264" y="690"/>
                  </a:lnTo>
                  <a:lnTo>
                    <a:pt x="1264" y="762"/>
                  </a:lnTo>
                  <a:lnTo>
                    <a:pt x="1231" y="817"/>
                  </a:lnTo>
                  <a:lnTo>
                    <a:pt x="1184" y="866"/>
                  </a:lnTo>
                  <a:lnTo>
                    <a:pt x="1062" y="1031"/>
                  </a:lnTo>
                  <a:lnTo>
                    <a:pt x="1021" y="1081"/>
                  </a:lnTo>
                  <a:lnTo>
                    <a:pt x="991" y="1135"/>
                  </a:lnTo>
                  <a:lnTo>
                    <a:pt x="968" y="1224"/>
                  </a:lnTo>
                  <a:lnTo>
                    <a:pt x="960" y="1322"/>
                  </a:lnTo>
                  <a:lnTo>
                    <a:pt x="951" y="1420"/>
                  </a:lnTo>
                  <a:lnTo>
                    <a:pt x="940" y="1518"/>
                  </a:lnTo>
                  <a:lnTo>
                    <a:pt x="920" y="1622"/>
                  </a:lnTo>
                  <a:lnTo>
                    <a:pt x="900" y="1705"/>
                  </a:lnTo>
                  <a:lnTo>
                    <a:pt x="871" y="1787"/>
                  </a:lnTo>
                  <a:lnTo>
                    <a:pt x="820" y="1871"/>
                  </a:lnTo>
                  <a:lnTo>
                    <a:pt x="759" y="1943"/>
                  </a:lnTo>
                  <a:lnTo>
                    <a:pt x="746" y="1976"/>
                  </a:lnTo>
                  <a:lnTo>
                    <a:pt x="728" y="2004"/>
                  </a:lnTo>
                  <a:lnTo>
                    <a:pt x="658" y="2025"/>
                  </a:lnTo>
                  <a:lnTo>
                    <a:pt x="597" y="2025"/>
                  </a:lnTo>
                  <a:lnTo>
                    <a:pt x="517" y="2047"/>
                  </a:lnTo>
                  <a:lnTo>
                    <a:pt x="506" y="2057"/>
                  </a:lnTo>
                  <a:lnTo>
                    <a:pt x="475" y="2067"/>
                  </a:lnTo>
                  <a:lnTo>
                    <a:pt x="445" y="2077"/>
                  </a:lnTo>
                  <a:lnTo>
                    <a:pt x="406" y="2119"/>
                  </a:lnTo>
                  <a:lnTo>
                    <a:pt x="384" y="2057"/>
                  </a:lnTo>
                  <a:lnTo>
                    <a:pt x="397" y="2004"/>
                  </a:lnTo>
                  <a:lnTo>
                    <a:pt x="415" y="1952"/>
                  </a:lnTo>
                  <a:lnTo>
                    <a:pt x="406" y="1860"/>
                  </a:lnTo>
                  <a:lnTo>
                    <a:pt x="375" y="1787"/>
                  </a:lnTo>
                  <a:lnTo>
                    <a:pt x="283" y="1746"/>
                  </a:lnTo>
                  <a:lnTo>
                    <a:pt x="229" y="1740"/>
                  </a:lnTo>
                  <a:lnTo>
                    <a:pt x="172" y="1746"/>
                  </a:lnTo>
                  <a:lnTo>
                    <a:pt x="120" y="1751"/>
                  </a:lnTo>
                  <a:lnTo>
                    <a:pt x="71" y="1746"/>
                  </a:lnTo>
                  <a:lnTo>
                    <a:pt x="24" y="1722"/>
                  </a:lnTo>
                  <a:lnTo>
                    <a:pt x="1" y="1684"/>
                  </a:lnTo>
                  <a:lnTo>
                    <a:pt x="0" y="1631"/>
                  </a:lnTo>
                  <a:lnTo>
                    <a:pt x="32" y="1590"/>
                  </a:lnTo>
                  <a:lnTo>
                    <a:pt x="85" y="1577"/>
                  </a:lnTo>
                  <a:lnTo>
                    <a:pt x="152" y="1590"/>
                  </a:lnTo>
                  <a:lnTo>
                    <a:pt x="223" y="1605"/>
                  </a:lnTo>
                  <a:lnTo>
                    <a:pt x="294" y="1622"/>
                  </a:lnTo>
                  <a:lnTo>
                    <a:pt x="349" y="1632"/>
                  </a:lnTo>
                  <a:lnTo>
                    <a:pt x="395" y="1622"/>
                  </a:lnTo>
                  <a:lnTo>
                    <a:pt x="441" y="1572"/>
                  </a:lnTo>
                  <a:lnTo>
                    <a:pt x="466" y="1498"/>
                  </a:lnTo>
                  <a:lnTo>
                    <a:pt x="488" y="1401"/>
                  </a:lnTo>
                  <a:lnTo>
                    <a:pt x="497" y="1301"/>
                  </a:lnTo>
                  <a:lnTo>
                    <a:pt x="518" y="1166"/>
                  </a:lnTo>
                  <a:lnTo>
                    <a:pt x="526" y="1031"/>
                  </a:lnTo>
                  <a:lnTo>
                    <a:pt x="527" y="871"/>
                  </a:lnTo>
                  <a:lnTo>
                    <a:pt x="497" y="720"/>
                  </a:lnTo>
                  <a:lnTo>
                    <a:pt x="384" y="514"/>
                  </a:lnTo>
                  <a:lnTo>
                    <a:pt x="284" y="402"/>
                  </a:lnTo>
                  <a:lnTo>
                    <a:pt x="163" y="317"/>
                  </a:lnTo>
                  <a:lnTo>
                    <a:pt x="114" y="294"/>
                  </a:lnTo>
                  <a:lnTo>
                    <a:pt x="74" y="285"/>
                  </a:lnTo>
                  <a:lnTo>
                    <a:pt x="40" y="275"/>
                  </a:lnTo>
                  <a:lnTo>
                    <a:pt x="10" y="244"/>
                  </a:lnTo>
                  <a:lnTo>
                    <a:pt x="10" y="162"/>
                  </a:lnTo>
                  <a:lnTo>
                    <a:pt x="52" y="131"/>
                  </a:lnTo>
                  <a:lnTo>
                    <a:pt x="113" y="120"/>
                  </a:lnTo>
                  <a:lnTo>
                    <a:pt x="152" y="120"/>
                  </a:lnTo>
                  <a:lnTo>
                    <a:pt x="213" y="79"/>
                  </a:lnTo>
                  <a:lnTo>
                    <a:pt x="263" y="18"/>
                  </a:lnTo>
                  <a:lnTo>
                    <a:pt x="263" y="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6" name="Freeform 21"/>
            <p:cNvSpPr>
              <a:spLocks/>
            </p:cNvSpPr>
            <p:nvPr/>
          </p:nvSpPr>
          <p:spPr bwMode="auto">
            <a:xfrm>
              <a:off x="1918" y="2269"/>
              <a:ext cx="423" cy="706"/>
            </a:xfrm>
            <a:custGeom>
              <a:avLst/>
              <a:gdLst>
                <a:gd name="T0" fmla="*/ 0 w 1269"/>
                <a:gd name="T1" fmla="*/ 0 h 2119"/>
                <a:gd name="T2" fmla="*/ 0 w 1269"/>
                <a:gd name="T3" fmla="*/ 0 h 2119"/>
                <a:gd name="T4" fmla="*/ 0 w 1269"/>
                <a:gd name="T5" fmla="*/ 0 h 2119"/>
                <a:gd name="T6" fmla="*/ 0 w 1269"/>
                <a:gd name="T7" fmla="*/ 0 h 2119"/>
                <a:gd name="T8" fmla="*/ 0 w 1269"/>
                <a:gd name="T9" fmla="*/ 0 h 2119"/>
                <a:gd name="T10" fmla="*/ 0 w 1269"/>
                <a:gd name="T11" fmla="*/ 0 h 2119"/>
                <a:gd name="T12" fmla="*/ 0 w 1269"/>
                <a:gd name="T13" fmla="*/ 0 h 2119"/>
                <a:gd name="T14" fmla="*/ 0 w 1269"/>
                <a:gd name="T15" fmla="*/ 0 h 2119"/>
                <a:gd name="T16" fmla="*/ 0 w 1269"/>
                <a:gd name="T17" fmla="*/ 0 h 2119"/>
                <a:gd name="T18" fmla="*/ 0 w 1269"/>
                <a:gd name="T19" fmla="*/ 0 h 2119"/>
                <a:gd name="T20" fmla="*/ 0 w 1269"/>
                <a:gd name="T21" fmla="*/ 0 h 2119"/>
                <a:gd name="T22" fmla="*/ 0 w 1269"/>
                <a:gd name="T23" fmla="*/ 0 h 2119"/>
                <a:gd name="T24" fmla="*/ 0 w 1269"/>
                <a:gd name="T25" fmla="*/ 0 h 2119"/>
                <a:gd name="T26" fmla="*/ 0 w 1269"/>
                <a:gd name="T27" fmla="*/ 0 h 2119"/>
                <a:gd name="T28" fmla="*/ 0 w 1269"/>
                <a:gd name="T29" fmla="*/ 0 h 2119"/>
                <a:gd name="T30" fmla="*/ 0 w 1269"/>
                <a:gd name="T31" fmla="*/ 0 h 2119"/>
                <a:gd name="T32" fmla="*/ 0 w 1269"/>
                <a:gd name="T33" fmla="*/ 0 h 2119"/>
                <a:gd name="T34" fmla="*/ 0 w 1269"/>
                <a:gd name="T35" fmla="*/ 0 h 2119"/>
                <a:gd name="T36" fmla="*/ 0 w 1269"/>
                <a:gd name="T37" fmla="*/ 0 h 2119"/>
                <a:gd name="T38" fmla="*/ 0 w 1269"/>
                <a:gd name="T39" fmla="*/ 0 h 2119"/>
                <a:gd name="T40" fmla="*/ 0 w 1269"/>
                <a:gd name="T41" fmla="*/ 0 h 2119"/>
                <a:gd name="T42" fmla="*/ 0 w 1269"/>
                <a:gd name="T43" fmla="*/ 0 h 2119"/>
                <a:gd name="T44" fmla="*/ 0 w 1269"/>
                <a:gd name="T45" fmla="*/ 0 h 2119"/>
                <a:gd name="T46" fmla="*/ 0 w 1269"/>
                <a:gd name="T47" fmla="*/ 0 h 2119"/>
                <a:gd name="T48" fmla="*/ 0 w 1269"/>
                <a:gd name="T49" fmla="*/ 0 h 2119"/>
                <a:gd name="T50" fmla="*/ 0 w 1269"/>
                <a:gd name="T51" fmla="*/ 0 h 2119"/>
                <a:gd name="T52" fmla="*/ 0 w 1269"/>
                <a:gd name="T53" fmla="*/ 0 h 2119"/>
                <a:gd name="T54" fmla="*/ 0 w 1269"/>
                <a:gd name="T55" fmla="*/ 0 h 2119"/>
                <a:gd name="T56" fmla="*/ 0 w 1269"/>
                <a:gd name="T57" fmla="*/ 0 h 2119"/>
                <a:gd name="T58" fmla="*/ 0 w 1269"/>
                <a:gd name="T59" fmla="*/ 0 h 2119"/>
                <a:gd name="T60" fmla="*/ 0 w 1269"/>
                <a:gd name="T61" fmla="*/ 0 h 2119"/>
                <a:gd name="T62" fmla="*/ 0 w 1269"/>
                <a:gd name="T63" fmla="*/ 0 h 2119"/>
                <a:gd name="T64" fmla="*/ 0 w 1269"/>
                <a:gd name="T65" fmla="*/ 0 h 2119"/>
                <a:gd name="T66" fmla="*/ 0 w 1269"/>
                <a:gd name="T67" fmla="*/ 0 h 2119"/>
                <a:gd name="T68" fmla="*/ 0 w 1269"/>
                <a:gd name="T69" fmla="*/ 0 h 2119"/>
                <a:gd name="T70" fmla="*/ 0 w 1269"/>
                <a:gd name="T71" fmla="*/ 0 h 2119"/>
                <a:gd name="T72" fmla="*/ 0 w 1269"/>
                <a:gd name="T73" fmla="*/ 0 h 2119"/>
                <a:gd name="T74" fmla="*/ 0 w 1269"/>
                <a:gd name="T75" fmla="*/ 0 h 2119"/>
                <a:gd name="T76" fmla="*/ 0 w 1269"/>
                <a:gd name="T77" fmla="*/ 0 h 2119"/>
                <a:gd name="T78" fmla="*/ 0 w 1269"/>
                <a:gd name="T79" fmla="*/ 0 h 2119"/>
                <a:gd name="T80" fmla="*/ 0 w 1269"/>
                <a:gd name="T81" fmla="*/ 0 h 2119"/>
                <a:gd name="T82" fmla="*/ 0 w 1269"/>
                <a:gd name="T83" fmla="*/ 0 h 2119"/>
                <a:gd name="T84" fmla="*/ 0 w 1269"/>
                <a:gd name="T85" fmla="*/ 0 h 2119"/>
                <a:gd name="T86" fmla="*/ 0 w 1269"/>
                <a:gd name="T87" fmla="*/ 0 h 2119"/>
                <a:gd name="T88" fmla="*/ 0 w 1269"/>
                <a:gd name="T89" fmla="*/ 0 h 2119"/>
                <a:gd name="T90" fmla="*/ 0 w 1269"/>
                <a:gd name="T91" fmla="*/ 0 h 21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269"/>
                <a:gd name="T139" fmla="*/ 0 h 2119"/>
                <a:gd name="T140" fmla="*/ 1269 w 1269"/>
                <a:gd name="T141" fmla="*/ 2119 h 21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269" h="2119">
                  <a:moveTo>
                    <a:pt x="263" y="7"/>
                  </a:moveTo>
                  <a:lnTo>
                    <a:pt x="301" y="0"/>
                  </a:lnTo>
                  <a:lnTo>
                    <a:pt x="355" y="18"/>
                  </a:lnTo>
                  <a:lnTo>
                    <a:pt x="435" y="48"/>
                  </a:lnTo>
                  <a:lnTo>
                    <a:pt x="466" y="79"/>
                  </a:lnTo>
                  <a:lnTo>
                    <a:pt x="475" y="99"/>
                  </a:lnTo>
                  <a:lnTo>
                    <a:pt x="517" y="99"/>
                  </a:lnTo>
                  <a:lnTo>
                    <a:pt x="546" y="131"/>
                  </a:lnTo>
                  <a:lnTo>
                    <a:pt x="557" y="172"/>
                  </a:lnTo>
                  <a:lnTo>
                    <a:pt x="557" y="193"/>
                  </a:lnTo>
                  <a:lnTo>
                    <a:pt x="593" y="189"/>
                  </a:lnTo>
                  <a:lnTo>
                    <a:pt x="648" y="172"/>
                  </a:lnTo>
                  <a:lnTo>
                    <a:pt x="759" y="193"/>
                  </a:lnTo>
                  <a:lnTo>
                    <a:pt x="840" y="224"/>
                  </a:lnTo>
                  <a:lnTo>
                    <a:pt x="940" y="256"/>
                  </a:lnTo>
                  <a:lnTo>
                    <a:pt x="960" y="265"/>
                  </a:lnTo>
                  <a:lnTo>
                    <a:pt x="1011" y="296"/>
                  </a:lnTo>
                  <a:lnTo>
                    <a:pt x="1047" y="331"/>
                  </a:lnTo>
                  <a:lnTo>
                    <a:pt x="1082" y="369"/>
                  </a:lnTo>
                  <a:lnTo>
                    <a:pt x="1113" y="391"/>
                  </a:lnTo>
                  <a:lnTo>
                    <a:pt x="1173" y="400"/>
                  </a:lnTo>
                  <a:lnTo>
                    <a:pt x="1224" y="420"/>
                  </a:lnTo>
                  <a:lnTo>
                    <a:pt x="1254" y="474"/>
                  </a:lnTo>
                  <a:lnTo>
                    <a:pt x="1264" y="545"/>
                  </a:lnTo>
                  <a:lnTo>
                    <a:pt x="1269" y="616"/>
                  </a:lnTo>
                  <a:lnTo>
                    <a:pt x="1264" y="690"/>
                  </a:lnTo>
                  <a:lnTo>
                    <a:pt x="1264" y="762"/>
                  </a:lnTo>
                  <a:lnTo>
                    <a:pt x="1231" y="817"/>
                  </a:lnTo>
                  <a:lnTo>
                    <a:pt x="1184" y="866"/>
                  </a:lnTo>
                  <a:lnTo>
                    <a:pt x="1062" y="1031"/>
                  </a:lnTo>
                  <a:lnTo>
                    <a:pt x="1021" y="1081"/>
                  </a:lnTo>
                  <a:lnTo>
                    <a:pt x="991" y="1135"/>
                  </a:lnTo>
                  <a:lnTo>
                    <a:pt x="968" y="1224"/>
                  </a:lnTo>
                  <a:lnTo>
                    <a:pt x="960" y="1322"/>
                  </a:lnTo>
                  <a:lnTo>
                    <a:pt x="951" y="1420"/>
                  </a:lnTo>
                  <a:lnTo>
                    <a:pt x="940" y="1518"/>
                  </a:lnTo>
                  <a:lnTo>
                    <a:pt x="920" y="1622"/>
                  </a:lnTo>
                  <a:lnTo>
                    <a:pt x="900" y="1705"/>
                  </a:lnTo>
                  <a:lnTo>
                    <a:pt x="871" y="1787"/>
                  </a:lnTo>
                  <a:lnTo>
                    <a:pt x="820" y="1871"/>
                  </a:lnTo>
                  <a:lnTo>
                    <a:pt x="759" y="1943"/>
                  </a:lnTo>
                  <a:lnTo>
                    <a:pt x="746" y="1976"/>
                  </a:lnTo>
                  <a:lnTo>
                    <a:pt x="728" y="2004"/>
                  </a:lnTo>
                  <a:lnTo>
                    <a:pt x="658" y="2025"/>
                  </a:lnTo>
                  <a:lnTo>
                    <a:pt x="597" y="2025"/>
                  </a:lnTo>
                  <a:lnTo>
                    <a:pt x="517" y="2047"/>
                  </a:lnTo>
                  <a:lnTo>
                    <a:pt x="506" y="2057"/>
                  </a:lnTo>
                  <a:lnTo>
                    <a:pt x="475" y="2067"/>
                  </a:lnTo>
                  <a:lnTo>
                    <a:pt x="445" y="2077"/>
                  </a:lnTo>
                  <a:lnTo>
                    <a:pt x="406" y="2119"/>
                  </a:lnTo>
                  <a:lnTo>
                    <a:pt x="384" y="2057"/>
                  </a:lnTo>
                  <a:lnTo>
                    <a:pt x="397" y="2004"/>
                  </a:lnTo>
                  <a:lnTo>
                    <a:pt x="415" y="1952"/>
                  </a:lnTo>
                  <a:lnTo>
                    <a:pt x="406" y="1860"/>
                  </a:lnTo>
                  <a:lnTo>
                    <a:pt x="375" y="1787"/>
                  </a:lnTo>
                  <a:lnTo>
                    <a:pt x="283" y="1746"/>
                  </a:lnTo>
                  <a:lnTo>
                    <a:pt x="229" y="1740"/>
                  </a:lnTo>
                  <a:lnTo>
                    <a:pt x="172" y="1746"/>
                  </a:lnTo>
                  <a:lnTo>
                    <a:pt x="120" y="1751"/>
                  </a:lnTo>
                  <a:lnTo>
                    <a:pt x="71" y="1746"/>
                  </a:lnTo>
                  <a:lnTo>
                    <a:pt x="24" y="1722"/>
                  </a:lnTo>
                  <a:lnTo>
                    <a:pt x="1" y="1684"/>
                  </a:lnTo>
                  <a:lnTo>
                    <a:pt x="0" y="1631"/>
                  </a:lnTo>
                  <a:lnTo>
                    <a:pt x="32" y="1590"/>
                  </a:lnTo>
                  <a:lnTo>
                    <a:pt x="85" y="1577"/>
                  </a:lnTo>
                  <a:lnTo>
                    <a:pt x="152" y="1590"/>
                  </a:lnTo>
                  <a:lnTo>
                    <a:pt x="223" y="1605"/>
                  </a:lnTo>
                  <a:lnTo>
                    <a:pt x="294" y="1622"/>
                  </a:lnTo>
                  <a:lnTo>
                    <a:pt x="349" y="1632"/>
                  </a:lnTo>
                  <a:lnTo>
                    <a:pt x="395" y="1622"/>
                  </a:lnTo>
                  <a:lnTo>
                    <a:pt x="441" y="1572"/>
                  </a:lnTo>
                  <a:lnTo>
                    <a:pt x="466" y="1498"/>
                  </a:lnTo>
                  <a:lnTo>
                    <a:pt x="488" y="1401"/>
                  </a:lnTo>
                  <a:lnTo>
                    <a:pt x="497" y="1301"/>
                  </a:lnTo>
                  <a:lnTo>
                    <a:pt x="518" y="1166"/>
                  </a:lnTo>
                  <a:lnTo>
                    <a:pt x="526" y="1031"/>
                  </a:lnTo>
                  <a:lnTo>
                    <a:pt x="527" y="871"/>
                  </a:lnTo>
                  <a:lnTo>
                    <a:pt x="497" y="720"/>
                  </a:lnTo>
                  <a:lnTo>
                    <a:pt x="384" y="514"/>
                  </a:lnTo>
                  <a:lnTo>
                    <a:pt x="284" y="402"/>
                  </a:lnTo>
                  <a:lnTo>
                    <a:pt x="163" y="317"/>
                  </a:lnTo>
                  <a:lnTo>
                    <a:pt x="114" y="294"/>
                  </a:lnTo>
                  <a:lnTo>
                    <a:pt x="74" y="285"/>
                  </a:lnTo>
                  <a:lnTo>
                    <a:pt x="40" y="275"/>
                  </a:lnTo>
                  <a:lnTo>
                    <a:pt x="10" y="244"/>
                  </a:lnTo>
                  <a:lnTo>
                    <a:pt x="10" y="162"/>
                  </a:lnTo>
                  <a:lnTo>
                    <a:pt x="52" y="131"/>
                  </a:lnTo>
                  <a:lnTo>
                    <a:pt x="113" y="120"/>
                  </a:lnTo>
                  <a:lnTo>
                    <a:pt x="152" y="120"/>
                  </a:lnTo>
                  <a:lnTo>
                    <a:pt x="213" y="79"/>
                  </a:lnTo>
                  <a:lnTo>
                    <a:pt x="263" y="18"/>
                  </a:lnTo>
                  <a:lnTo>
                    <a:pt x="263" y="7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7" name="Freeform 22"/>
            <p:cNvSpPr>
              <a:spLocks/>
            </p:cNvSpPr>
            <p:nvPr/>
          </p:nvSpPr>
          <p:spPr bwMode="auto">
            <a:xfrm>
              <a:off x="1746" y="2661"/>
              <a:ext cx="196" cy="362"/>
            </a:xfrm>
            <a:custGeom>
              <a:avLst/>
              <a:gdLst>
                <a:gd name="T0" fmla="*/ 0 w 587"/>
                <a:gd name="T1" fmla="*/ 0 h 1087"/>
                <a:gd name="T2" fmla="*/ 0 w 587"/>
                <a:gd name="T3" fmla="*/ 0 h 1087"/>
                <a:gd name="T4" fmla="*/ 0 w 587"/>
                <a:gd name="T5" fmla="*/ 0 h 1087"/>
                <a:gd name="T6" fmla="*/ 0 w 587"/>
                <a:gd name="T7" fmla="*/ 0 h 1087"/>
                <a:gd name="T8" fmla="*/ 0 w 587"/>
                <a:gd name="T9" fmla="*/ 0 h 1087"/>
                <a:gd name="T10" fmla="*/ 0 w 587"/>
                <a:gd name="T11" fmla="*/ 0 h 1087"/>
                <a:gd name="T12" fmla="*/ 0 w 587"/>
                <a:gd name="T13" fmla="*/ 0 h 1087"/>
                <a:gd name="T14" fmla="*/ 0 w 587"/>
                <a:gd name="T15" fmla="*/ 0 h 1087"/>
                <a:gd name="T16" fmla="*/ 0 w 587"/>
                <a:gd name="T17" fmla="*/ 0 h 1087"/>
                <a:gd name="T18" fmla="*/ 0 w 587"/>
                <a:gd name="T19" fmla="*/ 0 h 1087"/>
                <a:gd name="T20" fmla="*/ 0 w 587"/>
                <a:gd name="T21" fmla="*/ 0 h 1087"/>
                <a:gd name="T22" fmla="*/ 0 w 587"/>
                <a:gd name="T23" fmla="*/ 0 h 1087"/>
                <a:gd name="T24" fmla="*/ 0 w 587"/>
                <a:gd name="T25" fmla="*/ 0 h 1087"/>
                <a:gd name="T26" fmla="*/ 0 w 587"/>
                <a:gd name="T27" fmla="*/ 0 h 1087"/>
                <a:gd name="T28" fmla="*/ 0 w 587"/>
                <a:gd name="T29" fmla="*/ 0 h 1087"/>
                <a:gd name="T30" fmla="*/ 0 w 587"/>
                <a:gd name="T31" fmla="*/ 0 h 1087"/>
                <a:gd name="T32" fmla="*/ 0 w 587"/>
                <a:gd name="T33" fmla="*/ 0 h 1087"/>
                <a:gd name="T34" fmla="*/ 0 w 587"/>
                <a:gd name="T35" fmla="*/ 0 h 1087"/>
                <a:gd name="T36" fmla="*/ 0 w 587"/>
                <a:gd name="T37" fmla="*/ 0 h 1087"/>
                <a:gd name="T38" fmla="*/ 0 w 587"/>
                <a:gd name="T39" fmla="*/ 0 h 1087"/>
                <a:gd name="T40" fmla="*/ 0 w 587"/>
                <a:gd name="T41" fmla="*/ 0 h 1087"/>
                <a:gd name="T42" fmla="*/ 0 w 587"/>
                <a:gd name="T43" fmla="*/ 0 h 1087"/>
                <a:gd name="T44" fmla="*/ 0 w 587"/>
                <a:gd name="T45" fmla="*/ 0 h 1087"/>
                <a:gd name="T46" fmla="*/ 0 w 587"/>
                <a:gd name="T47" fmla="*/ 0 h 1087"/>
                <a:gd name="T48" fmla="*/ 0 w 587"/>
                <a:gd name="T49" fmla="*/ 0 h 1087"/>
                <a:gd name="T50" fmla="*/ 0 w 587"/>
                <a:gd name="T51" fmla="*/ 0 h 1087"/>
                <a:gd name="T52" fmla="*/ 0 w 587"/>
                <a:gd name="T53" fmla="*/ 0 h 1087"/>
                <a:gd name="T54" fmla="*/ 0 w 587"/>
                <a:gd name="T55" fmla="*/ 0 h 1087"/>
                <a:gd name="T56" fmla="*/ 0 w 587"/>
                <a:gd name="T57" fmla="*/ 0 h 1087"/>
                <a:gd name="T58" fmla="*/ 0 w 587"/>
                <a:gd name="T59" fmla="*/ 0 h 1087"/>
                <a:gd name="T60" fmla="*/ 0 w 587"/>
                <a:gd name="T61" fmla="*/ 0 h 1087"/>
                <a:gd name="T62" fmla="*/ 0 w 587"/>
                <a:gd name="T63" fmla="*/ 0 h 1087"/>
                <a:gd name="T64" fmla="*/ 0 w 587"/>
                <a:gd name="T65" fmla="*/ 0 h 1087"/>
                <a:gd name="T66" fmla="*/ 0 w 587"/>
                <a:gd name="T67" fmla="*/ 0 h 1087"/>
                <a:gd name="T68" fmla="*/ 0 w 587"/>
                <a:gd name="T69" fmla="*/ 0 h 1087"/>
                <a:gd name="T70" fmla="*/ 0 w 587"/>
                <a:gd name="T71" fmla="*/ 0 h 1087"/>
                <a:gd name="T72" fmla="*/ 0 w 587"/>
                <a:gd name="T73" fmla="*/ 0 h 1087"/>
                <a:gd name="T74" fmla="*/ 0 w 587"/>
                <a:gd name="T75" fmla="*/ 0 h 1087"/>
                <a:gd name="T76" fmla="*/ 0 w 587"/>
                <a:gd name="T77" fmla="*/ 0 h 1087"/>
                <a:gd name="T78" fmla="*/ 0 w 587"/>
                <a:gd name="T79" fmla="*/ 0 h 1087"/>
                <a:gd name="T80" fmla="*/ 0 w 587"/>
                <a:gd name="T81" fmla="*/ 0 h 1087"/>
                <a:gd name="T82" fmla="*/ 0 w 587"/>
                <a:gd name="T83" fmla="*/ 0 h 1087"/>
                <a:gd name="T84" fmla="*/ 0 w 587"/>
                <a:gd name="T85" fmla="*/ 0 h 1087"/>
                <a:gd name="T86" fmla="*/ 0 w 587"/>
                <a:gd name="T87" fmla="*/ 0 h 1087"/>
                <a:gd name="T88" fmla="*/ 0 w 587"/>
                <a:gd name="T89" fmla="*/ 0 h 1087"/>
                <a:gd name="T90" fmla="*/ 0 w 587"/>
                <a:gd name="T91" fmla="*/ 0 h 1087"/>
                <a:gd name="T92" fmla="*/ 0 w 587"/>
                <a:gd name="T93" fmla="*/ 0 h 1087"/>
                <a:gd name="T94" fmla="*/ 0 w 587"/>
                <a:gd name="T95" fmla="*/ 0 h 1087"/>
                <a:gd name="T96" fmla="*/ 0 w 587"/>
                <a:gd name="T97" fmla="*/ 0 h 1087"/>
                <a:gd name="T98" fmla="*/ 0 w 587"/>
                <a:gd name="T99" fmla="*/ 0 h 1087"/>
                <a:gd name="T100" fmla="*/ 0 w 587"/>
                <a:gd name="T101" fmla="*/ 0 h 1087"/>
                <a:gd name="T102" fmla="*/ 0 w 587"/>
                <a:gd name="T103" fmla="*/ 0 h 108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87"/>
                <a:gd name="T157" fmla="*/ 0 h 1087"/>
                <a:gd name="T158" fmla="*/ 587 w 587"/>
                <a:gd name="T159" fmla="*/ 1087 h 108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87" h="1087">
                  <a:moveTo>
                    <a:pt x="1" y="330"/>
                  </a:moveTo>
                  <a:lnTo>
                    <a:pt x="11" y="362"/>
                  </a:lnTo>
                  <a:lnTo>
                    <a:pt x="49" y="391"/>
                  </a:lnTo>
                  <a:lnTo>
                    <a:pt x="92" y="393"/>
                  </a:lnTo>
                  <a:lnTo>
                    <a:pt x="114" y="369"/>
                  </a:lnTo>
                  <a:lnTo>
                    <a:pt x="133" y="330"/>
                  </a:lnTo>
                  <a:lnTo>
                    <a:pt x="274" y="113"/>
                  </a:lnTo>
                  <a:lnTo>
                    <a:pt x="313" y="35"/>
                  </a:lnTo>
                  <a:lnTo>
                    <a:pt x="355" y="0"/>
                  </a:lnTo>
                  <a:lnTo>
                    <a:pt x="385" y="16"/>
                  </a:lnTo>
                  <a:lnTo>
                    <a:pt x="406" y="62"/>
                  </a:lnTo>
                  <a:lnTo>
                    <a:pt x="406" y="134"/>
                  </a:lnTo>
                  <a:lnTo>
                    <a:pt x="366" y="181"/>
                  </a:lnTo>
                  <a:lnTo>
                    <a:pt x="314" y="226"/>
                  </a:lnTo>
                  <a:lnTo>
                    <a:pt x="276" y="275"/>
                  </a:lnTo>
                  <a:lnTo>
                    <a:pt x="254" y="330"/>
                  </a:lnTo>
                  <a:lnTo>
                    <a:pt x="247" y="390"/>
                  </a:lnTo>
                  <a:lnTo>
                    <a:pt x="254" y="454"/>
                  </a:lnTo>
                  <a:lnTo>
                    <a:pt x="250" y="534"/>
                  </a:lnTo>
                  <a:lnTo>
                    <a:pt x="264" y="610"/>
                  </a:lnTo>
                  <a:lnTo>
                    <a:pt x="304" y="662"/>
                  </a:lnTo>
                  <a:lnTo>
                    <a:pt x="346" y="696"/>
                  </a:lnTo>
                  <a:lnTo>
                    <a:pt x="386" y="734"/>
                  </a:lnTo>
                  <a:lnTo>
                    <a:pt x="409" y="775"/>
                  </a:lnTo>
                  <a:lnTo>
                    <a:pt x="435" y="818"/>
                  </a:lnTo>
                  <a:lnTo>
                    <a:pt x="483" y="853"/>
                  </a:lnTo>
                  <a:lnTo>
                    <a:pt x="527" y="872"/>
                  </a:lnTo>
                  <a:lnTo>
                    <a:pt x="564" y="892"/>
                  </a:lnTo>
                  <a:lnTo>
                    <a:pt x="587" y="931"/>
                  </a:lnTo>
                  <a:lnTo>
                    <a:pt x="579" y="983"/>
                  </a:lnTo>
                  <a:lnTo>
                    <a:pt x="537" y="1035"/>
                  </a:lnTo>
                  <a:lnTo>
                    <a:pt x="446" y="1086"/>
                  </a:lnTo>
                  <a:lnTo>
                    <a:pt x="355" y="1086"/>
                  </a:lnTo>
                  <a:lnTo>
                    <a:pt x="313" y="1087"/>
                  </a:lnTo>
                  <a:lnTo>
                    <a:pt x="284" y="1075"/>
                  </a:lnTo>
                  <a:lnTo>
                    <a:pt x="280" y="1039"/>
                  </a:lnTo>
                  <a:lnTo>
                    <a:pt x="284" y="993"/>
                  </a:lnTo>
                  <a:lnTo>
                    <a:pt x="264" y="951"/>
                  </a:lnTo>
                  <a:lnTo>
                    <a:pt x="224" y="942"/>
                  </a:lnTo>
                  <a:lnTo>
                    <a:pt x="204" y="894"/>
                  </a:lnTo>
                  <a:lnTo>
                    <a:pt x="193" y="838"/>
                  </a:lnTo>
                  <a:lnTo>
                    <a:pt x="163" y="796"/>
                  </a:lnTo>
                  <a:lnTo>
                    <a:pt x="120" y="792"/>
                  </a:lnTo>
                  <a:lnTo>
                    <a:pt x="72" y="796"/>
                  </a:lnTo>
                  <a:lnTo>
                    <a:pt x="21" y="775"/>
                  </a:lnTo>
                  <a:lnTo>
                    <a:pt x="0" y="694"/>
                  </a:lnTo>
                  <a:lnTo>
                    <a:pt x="11" y="589"/>
                  </a:lnTo>
                  <a:lnTo>
                    <a:pt x="11" y="489"/>
                  </a:lnTo>
                  <a:lnTo>
                    <a:pt x="11" y="393"/>
                  </a:lnTo>
                  <a:lnTo>
                    <a:pt x="12" y="376"/>
                  </a:lnTo>
                  <a:lnTo>
                    <a:pt x="11" y="362"/>
                  </a:lnTo>
                  <a:lnTo>
                    <a:pt x="1" y="33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8" name="Freeform 23"/>
            <p:cNvSpPr>
              <a:spLocks/>
            </p:cNvSpPr>
            <p:nvPr/>
          </p:nvSpPr>
          <p:spPr bwMode="auto">
            <a:xfrm>
              <a:off x="1746" y="2661"/>
              <a:ext cx="196" cy="362"/>
            </a:xfrm>
            <a:custGeom>
              <a:avLst/>
              <a:gdLst>
                <a:gd name="T0" fmla="*/ 0 w 587"/>
                <a:gd name="T1" fmla="*/ 0 h 1087"/>
                <a:gd name="T2" fmla="*/ 0 w 587"/>
                <a:gd name="T3" fmla="*/ 0 h 1087"/>
                <a:gd name="T4" fmla="*/ 0 w 587"/>
                <a:gd name="T5" fmla="*/ 0 h 1087"/>
                <a:gd name="T6" fmla="*/ 0 w 587"/>
                <a:gd name="T7" fmla="*/ 0 h 1087"/>
                <a:gd name="T8" fmla="*/ 0 w 587"/>
                <a:gd name="T9" fmla="*/ 0 h 1087"/>
                <a:gd name="T10" fmla="*/ 0 w 587"/>
                <a:gd name="T11" fmla="*/ 0 h 1087"/>
                <a:gd name="T12" fmla="*/ 0 w 587"/>
                <a:gd name="T13" fmla="*/ 0 h 1087"/>
                <a:gd name="T14" fmla="*/ 0 w 587"/>
                <a:gd name="T15" fmla="*/ 0 h 1087"/>
                <a:gd name="T16" fmla="*/ 0 w 587"/>
                <a:gd name="T17" fmla="*/ 0 h 1087"/>
                <a:gd name="T18" fmla="*/ 0 w 587"/>
                <a:gd name="T19" fmla="*/ 0 h 1087"/>
                <a:gd name="T20" fmla="*/ 0 w 587"/>
                <a:gd name="T21" fmla="*/ 0 h 1087"/>
                <a:gd name="T22" fmla="*/ 0 w 587"/>
                <a:gd name="T23" fmla="*/ 0 h 1087"/>
                <a:gd name="T24" fmla="*/ 0 w 587"/>
                <a:gd name="T25" fmla="*/ 0 h 1087"/>
                <a:gd name="T26" fmla="*/ 0 w 587"/>
                <a:gd name="T27" fmla="*/ 0 h 1087"/>
                <a:gd name="T28" fmla="*/ 0 w 587"/>
                <a:gd name="T29" fmla="*/ 0 h 1087"/>
                <a:gd name="T30" fmla="*/ 0 w 587"/>
                <a:gd name="T31" fmla="*/ 0 h 1087"/>
                <a:gd name="T32" fmla="*/ 0 w 587"/>
                <a:gd name="T33" fmla="*/ 0 h 1087"/>
                <a:gd name="T34" fmla="*/ 0 w 587"/>
                <a:gd name="T35" fmla="*/ 0 h 1087"/>
                <a:gd name="T36" fmla="*/ 0 w 587"/>
                <a:gd name="T37" fmla="*/ 0 h 1087"/>
                <a:gd name="T38" fmla="*/ 0 w 587"/>
                <a:gd name="T39" fmla="*/ 0 h 1087"/>
                <a:gd name="T40" fmla="*/ 0 w 587"/>
                <a:gd name="T41" fmla="*/ 0 h 1087"/>
                <a:gd name="T42" fmla="*/ 0 w 587"/>
                <a:gd name="T43" fmla="*/ 0 h 1087"/>
                <a:gd name="T44" fmla="*/ 0 w 587"/>
                <a:gd name="T45" fmla="*/ 0 h 1087"/>
                <a:gd name="T46" fmla="*/ 0 w 587"/>
                <a:gd name="T47" fmla="*/ 0 h 1087"/>
                <a:gd name="T48" fmla="*/ 0 w 587"/>
                <a:gd name="T49" fmla="*/ 0 h 1087"/>
                <a:gd name="T50" fmla="*/ 0 w 587"/>
                <a:gd name="T51" fmla="*/ 0 h 1087"/>
                <a:gd name="T52" fmla="*/ 0 w 587"/>
                <a:gd name="T53" fmla="*/ 0 h 1087"/>
                <a:gd name="T54" fmla="*/ 0 w 587"/>
                <a:gd name="T55" fmla="*/ 0 h 1087"/>
                <a:gd name="T56" fmla="*/ 0 w 587"/>
                <a:gd name="T57" fmla="*/ 0 h 1087"/>
                <a:gd name="T58" fmla="*/ 0 w 587"/>
                <a:gd name="T59" fmla="*/ 0 h 1087"/>
                <a:gd name="T60" fmla="*/ 0 w 587"/>
                <a:gd name="T61" fmla="*/ 0 h 1087"/>
                <a:gd name="T62" fmla="*/ 0 w 587"/>
                <a:gd name="T63" fmla="*/ 0 h 1087"/>
                <a:gd name="T64" fmla="*/ 0 w 587"/>
                <a:gd name="T65" fmla="*/ 0 h 1087"/>
                <a:gd name="T66" fmla="*/ 0 w 587"/>
                <a:gd name="T67" fmla="*/ 0 h 1087"/>
                <a:gd name="T68" fmla="*/ 0 w 587"/>
                <a:gd name="T69" fmla="*/ 0 h 1087"/>
                <a:gd name="T70" fmla="*/ 0 w 587"/>
                <a:gd name="T71" fmla="*/ 0 h 1087"/>
                <a:gd name="T72" fmla="*/ 0 w 587"/>
                <a:gd name="T73" fmla="*/ 0 h 1087"/>
                <a:gd name="T74" fmla="*/ 0 w 587"/>
                <a:gd name="T75" fmla="*/ 0 h 1087"/>
                <a:gd name="T76" fmla="*/ 0 w 587"/>
                <a:gd name="T77" fmla="*/ 0 h 1087"/>
                <a:gd name="T78" fmla="*/ 0 w 587"/>
                <a:gd name="T79" fmla="*/ 0 h 1087"/>
                <a:gd name="T80" fmla="*/ 0 w 587"/>
                <a:gd name="T81" fmla="*/ 0 h 1087"/>
                <a:gd name="T82" fmla="*/ 0 w 587"/>
                <a:gd name="T83" fmla="*/ 0 h 1087"/>
                <a:gd name="T84" fmla="*/ 0 w 587"/>
                <a:gd name="T85" fmla="*/ 0 h 1087"/>
                <a:gd name="T86" fmla="*/ 0 w 587"/>
                <a:gd name="T87" fmla="*/ 0 h 1087"/>
                <a:gd name="T88" fmla="*/ 0 w 587"/>
                <a:gd name="T89" fmla="*/ 0 h 1087"/>
                <a:gd name="T90" fmla="*/ 0 w 587"/>
                <a:gd name="T91" fmla="*/ 0 h 1087"/>
                <a:gd name="T92" fmla="*/ 0 w 587"/>
                <a:gd name="T93" fmla="*/ 0 h 1087"/>
                <a:gd name="T94" fmla="*/ 0 w 587"/>
                <a:gd name="T95" fmla="*/ 0 h 1087"/>
                <a:gd name="T96" fmla="*/ 0 w 587"/>
                <a:gd name="T97" fmla="*/ 0 h 1087"/>
                <a:gd name="T98" fmla="*/ 0 w 587"/>
                <a:gd name="T99" fmla="*/ 0 h 1087"/>
                <a:gd name="T100" fmla="*/ 0 w 587"/>
                <a:gd name="T101" fmla="*/ 0 h 1087"/>
                <a:gd name="T102" fmla="*/ 0 w 587"/>
                <a:gd name="T103" fmla="*/ 0 h 1087"/>
                <a:gd name="T104" fmla="*/ 0 w 587"/>
                <a:gd name="T105" fmla="*/ 0 h 108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587"/>
                <a:gd name="T160" fmla="*/ 0 h 1087"/>
                <a:gd name="T161" fmla="*/ 587 w 587"/>
                <a:gd name="T162" fmla="*/ 1087 h 108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587" h="1087">
                  <a:moveTo>
                    <a:pt x="1" y="330"/>
                  </a:moveTo>
                  <a:lnTo>
                    <a:pt x="11" y="362"/>
                  </a:lnTo>
                  <a:lnTo>
                    <a:pt x="49" y="391"/>
                  </a:lnTo>
                  <a:lnTo>
                    <a:pt x="92" y="393"/>
                  </a:lnTo>
                  <a:lnTo>
                    <a:pt x="114" y="369"/>
                  </a:lnTo>
                  <a:lnTo>
                    <a:pt x="133" y="330"/>
                  </a:lnTo>
                  <a:lnTo>
                    <a:pt x="274" y="113"/>
                  </a:lnTo>
                  <a:lnTo>
                    <a:pt x="313" y="35"/>
                  </a:lnTo>
                  <a:lnTo>
                    <a:pt x="355" y="0"/>
                  </a:lnTo>
                  <a:lnTo>
                    <a:pt x="385" y="16"/>
                  </a:lnTo>
                  <a:lnTo>
                    <a:pt x="406" y="62"/>
                  </a:lnTo>
                  <a:lnTo>
                    <a:pt x="406" y="134"/>
                  </a:lnTo>
                  <a:lnTo>
                    <a:pt x="366" y="181"/>
                  </a:lnTo>
                  <a:lnTo>
                    <a:pt x="314" y="226"/>
                  </a:lnTo>
                  <a:lnTo>
                    <a:pt x="276" y="275"/>
                  </a:lnTo>
                  <a:lnTo>
                    <a:pt x="254" y="330"/>
                  </a:lnTo>
                  <a:lnTo>
                    <a:pt x="247" y="390"/>
                  </a:lnTo>
                  <a:lnTo>
                    <a:pt x="254" y="454"/>
                  </a:lnTo>
                  <a:lnTo>
                    <a:pt x="250" y="534"/>
                  </a:lnTo>
                  <a:lnTo>
                    <a:pt x="264" y="610"/>
                  </a:lnTo>
                  <a:lnTo>
                    <a:pt x="304" y="662"/>
                  </a:lnTo>
                  <a:lnTo>
                    <a:pt x="346" y="696"/>
                  </a:lnTo>
                  <a:lnTo>
                    <a:pt x="386" y="734"/>
                  </a:lnTo>
                  <a:lnTo>
                    <a:pt x="409" y="775"/>
                  </a:lnTo>
                  <a:lnTo>
                    <a:pt x="435" y="818"/>
                  </a:lnTo>
                  <a:lnTo>
                    <a:pt x="483" y="853"/>
                  </a:lnTo>
                  <a:lnTo>
                    <a:pt x="527" y="872"/>
                  </a:lnTo>
                  <a:lnTo>
                    <a:pt x="564" y="892"/>
                  </a:lnTo>
                  <a:lnTo>
                    <a:pt x="587" y="931"/>
                  </a:lnTo>
                  <a:lnTo>
                    <a:pt x="579" y="983"/>
                  </a:lnTo>
                  <a:lnTo>
                    <a:pt x="537" y="1035"/>
                  </a:lnTo>
                  <a:lnTo>
                    <a:pt x="446" y="1086"/>
                  </a:lnTo>
                  <a:lnTo>
                    <a:pt x="355" y="1086"/>
                  </a:lnTo>
                  <a:lnTo>
                    <a:pt x="313" y="1087"/>
                  </a:lnTo>
                  <a:lnTo>
                    <a:pt x="284" y="1075"/>
                  </a:lnTo>
                  <a:lnTo>
                    <a:pt x="280" y="1039"/>
                  </a:lnTo>
                  <a:lnTo>
                    <a:pt x="284" y="993"/>
                  </a:lnTo>
                  <a:lnTo>
                    <a:pt x="264" y="951"/>
                  </a:lnTo>
                  <a:lnTo>
                    <a:pt x="224" y="942"/>
                  </a:lnTo>
                  <a:lnTo>
                    <a:pt x="204" y="894"/>
                  </a:lnTo>
                  <a:lnTo>
                    <a:pt x="193" y="838"/>
                  </a:lnTo>
                  <a:lnTo>
                    <a:pt x="163" y="796"/>
                  </a:lnTo>
                  <a:lnTo>
                    <a:pt x="120" y="792"/>
                  </a:lnTo>
                  <a:lnTo>
                    <a:pt x="72" y="796"/>
                  </a:lnTo>
                  <a:lnTo>
                    <a:pt x="21" y="775"/>
                  </a:lnTo>
                  <a:lnTo>
                    <a:pt x="0" y="694"/>
                  </a:lnTo>
                  <a:lnTo>
                    <a:pt x="11" y="589"/>
                  </a:lnTo>
                  <a:lnTo>
                    <a:pt x="11" y="489"/>
                  </a:lnTo>
                  <a:lnTo>
                    <a:pt x="11" y="393"/>
                  </a:lnTo>
                  <a:lnTo>
                    <a:pt x="12" y="376"/>
                  </a:lnTo>
                  <a:lnTo>
                    <a:pt x="11" y="362"/>
                  </a:lnTo>
                  <a:lnTo>
                    <a:pt x="1" y="33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89" name="Freeform 24"/>
            <p:cNvSpPr>
              <a:spLocks/>
            </p:cNvSpPr>
            <p:nvPr/>
          </p:nvSpPr>
          <p:spPr bwMode="auto">
            <a:xfrm>
              <a:off x="1352" y="2802"/>
              <a:ext cx="102" cy="588"/>
            </a:xfrm>
            <a:custGeom>
              <a:avLst/>
              <a:gdLst>
                <a:gd name="T0" fmla="*/ 0 w 305"/>
                <a:gd name="T1" fmla="*/ 0 h 1764"/>
                <a:gd name="T2" fmla="*/ 0 w 305"/>
                <a:gd name="T3" fmla="*/ 0 h 1764"/>
                <a:gd name="T4" fmla="*/ 0 w 305"/>
                <a:gd name="T5" fmla="*/ 0 h 1764"/>
                <a:gd name="T6" fmla="*/ 0 w 305"/>
                <a:gd name="T7" fmla="*/ 0 h 1764"/>
                <a:gd name="T8" fmla="*/ 0 w 305"/>
                <a:gd name="T9" fmla="*/ 0 h 1764"/>
                <a:gd name="T10" fmla="*/ 0 w 305"/>
                <a:gd name="T11" fmla="*/ 0 h 1764"/>
                <a:gd name="T12" fmla="*/ 0 w 305"/>
                <a:gd name="T13" fmla="*/ 0 h 1764"/>
                <a:gd name="T14" fmla="*/ 0 w 305"/>
                <a:gd name="T15" fmla="*/ 0 h 1764"/>
                <a:gd name="T16" fmla="*/ 0 w 305"/>
                <a:gd name="T17" fmla="*/ 0 h 1764"/>
                <a:gd name="T18" fmla="*/ 0 w 305"/>
                <a:gd name="T19" fmla="*/ 0 h 1764"/>
                <a:gd name="T20" fmla="*/ 0 w 305"/>
                <a:gd name="T21" fmla="*/ 0 h 1764"/>
                <a:gd name="T22" fmla="*/ 0 w 305"/>
                <a:gd name="T23" fmla="*/ 0 h 1764"/>
                <a:gd name="T24" fmla="*/ 0 w 305"/>
                <a:gd name="T25" fmla="*/ 0 h 1764"/>
                <a:gd name="T26" fmla="*/ 0 w 305"/>
                <a:gd name="T27" fmla="*/ 0 h 1764"/>
                <a:gd name="T28" fmla="*/ 0 w 305"/>
                <a:gd name="T29" fmla="*/ 0 h 1764"/>
                <a:gd name="T30" fmla="*/ 0 w 305"/>
                <a:gd name="T31" fmla="*/ 0 h 1764"/>
                <a:gd name="T32" fmla="*/ 0 w 305"/>
                <a:gd name="T33" fmla="*/ 0 h 1764"/>
                <a:gd name="T34" fmla="*/ 0 w 305"/>
                <a:gd name="T35" fmla="*/ 0 h 1764"/>
                <a:gd name="T36" fmla="*/ 0 w 305"/>
                <a:gd name="T37" fmla="*/ 0 h 1764"/>
                <a:gd name="T38" fmla="*/ 0 w 305"/>
                <a:gd name="T39" fmla="*/ 0 h 1764"/>
                <a:gd name="T40" fmla="*/ 0 w 305"/>
                <a:gd name="T41" fmla="*/ 0 h 1764"/>
                <a:gd name="T42" fmla="*/ 0 w 305"/>
                <a:gd name="T43" fmla="*/ 0 h 1764"/>
                <a:gd name="T44" fmla="*/ 0 w 305"/>
                <a:gd name="T45" fmla="*/ 0 h 1764"/>
                <a:gd name="T46" fmla="*/ 0 w 305"/>
                <a:gd name="T47" fmla="*/ 0 h 1764"/>
                <a:gd name="T48" fmla="*/ 0 w 305"/>
                <a:gd name="T49" fmla="*/ 0 h 1764"/>
                <a:gd name="T50" fmla="*/ 0 w 305"/>
                <a:gd name="T51" fmla="*/ 0 h 1764"/>
                <a:gd name="T52" fmla="*/ 0 w 305"/>
                <a:gd name="T53" fmla="*/ 0 h 1764"/>
                <a:gd name="T54" fmla="*/ 0 w 305"/>
                <a:gd name="T55" fmla="*/ 0 h 1764"/>
                <a:gd name="T56" fmla="*/ 0 w 305"/>
                <a:gd name="T57" fmla="*/ 0 h 1764"/>
                <a:gd name="T58" fmla="*/ 0 w 305"/>
                <a:gd name="T59" fmla="*/ 0 h 1764"/>
                <a:gd name="T60" fmla="*/ 0 w 305"/>
                <a:gd name="T61" fmla="*/ 0 h 1764"/>
                <a:gd name="T62" fmla="*/ 0 w 305"/>
                <a:gd name="T63" fmla="*/ 0 h 1764"/>
                <a:gd name="T64" fmla="*/ 0 w 305"/>
                <a:gd name="T65" fmla="*/ 0 h 1764"/>
                <a:gd name="T66" fmla="*/ 0 w 305"/>
                <a:gd name="T67" fmla="*/ 0 h 1764"/>
                <a:gd name="T68" fmla="*/ 0 w 305"/>
                <a:gd name="T69" fmla="*/ 0 h 1764"/>
                <a:gd name="T70" fmla="*/ 0 w 305"/>
                <a:gd name="T71" fmla="*/ 0 h 1764"/>
                <a:gd name="T72" fmla="*/ 0 w 305"/>
                <a:gd name="T73" fmla="*/ 0 h 1764"/>
                <a:gd name="T74" fmla="*/ 0 w 305"/>
                <a:gd name="T75" fmla="*/ 0 h 1764"/>
                <a:gd name="T76" fmla="*/ 0 w 305"/>
                <a:gd name="T77" fmla="*/ 0 h 1764"/>
                <a:gd name="T78" fmla="*/ 0 w 305"/>
                <a:gd name="T79" fmla="*/ 0 h 1764"/>
                <a:gd name="T80" fmla="*/ 0 w 305"/>
                <a:gd name="T81" fmla="*/ 0 h 1764"/>
                <a:gd name="T82" fmla="*/ 0 w 305"/>
                <a:gd name="T83" fmla="*/ 0 h 1764"/>
                <a:gd name="T84" fmla="*/ 0 w 305"/>
                <a:gd name="T85" fmla="*/ 0 h 1764"/>
                <a:gd name="T86" fmla="*/ 0 w 305"/>
                <a:gd name="T87" fmla="*/ 0 h 176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5"/>
                <a:gd name="T133" fmla="*/ 0 h 1764"/>
                <a:gd name="T134" fmla="*/ 305 w 305"/>
                <a:gd name="T135" fmla="*/ 1764 h 176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5" h="1764">
                  <a:moveTo>
                    <a:pt x="234" y="43"/>
                  </a:moveTo>
                  <a:lnTo>
                    <a:pt x="233" y="92"/>
                  </a:lnTo>
                  <a:lnTo>
                    <a:pt x="242" y="146"/>
                  </a:lnTo>
                  <a:lnTo>
                    <a:pt x="242" y="182"/>
                  </a:lnTo>
                  <a:lnTo>
                    <a:pt x="242" y="219"/>
                  </a:lnTo>
                  <a:lnTo>
                    <a:pt x="242" y="332"/>
                  </a:lnTo>
                  <a:lnTo>
                    <a:pt x="242" y="478"/>
                  </a:lnTo>
                  <a:lnTo>
                    <a:pt x="246" y="540"/>
                  </a:lnTo>
                  <a:lnTo>
                    <a:pt x="242" y="602"/>
                  </a:lnTo>
                  <a:lnTo>
                    <a:pt x="228" y="664"/>
                  </a:lnTo>
                  <a:lnTo>
                    <a:pt x="212" y="726"/>
                  </a:lnTo>
                  <a:lnTo>
                    <a:pt x="203" y="830"/>
                  </a:lnTo>
                  <a:lnTo>
                    <a:pt x="186" y="906"/>
                  </a:lnTo>
                  <a:lnTo>
                    <a:pt x="173" y="985"/>
                  </a:lnTo>
                  <a:lnTo>
                    <a:pt x="174" y="1031"/>
                  </a:lnTo>
                  <a:lnTo>
                    <a:pt x="173" y="1078"/>
                  </a:lnTo>
                  <a:lnTo>
                    <a:pt x="157" y="1118"/>
                  </a:lnTo>
                  <a:lnTo>
                    <a:pt x="142" y="1161"/>
                  </a:lnTo>
                  <a:lnTo>
                    <a:pt x="130" y="1236"/>
                  </a:lnTo>
                  <a:lnTo>
                    <a:pt x="131" y="1315"/>
                  </a:lnTo>
                  <a:lnTo>
                    <a:pt x="131" y="1409"/>
                  </a:lnTo>
                  <a:lnTo>
                    <a:pt x="91" y="1554"/>
                  </a:lnTo>
                  <a:lnTo>
                    <a:pt x="31" y="1709"/>
                  </a:lnTo>
                  <a:lnTo>
                    <a:pt x="5" y="1738"/>
                  </a:lnTo>
                  <a:lnTo>
                    <a:pt x="0" y="1761"/>
                  </a:lnTo>
                  <a:lnTo>
                    <a:pt x="36" y="1764"/>
                  </a:lnTo>
                  <a:lnTo>
                    <a:pt x="81" y="1730"/>
                  </a:lnTo>
                  <a:lnTo>
                    <a:pt x="135" y="1653"/>
                  </a:lnTo>
                  <a:lnTo>
                    <a:pt x="162" y="1554"/>
                  </a:lnTo>
                  <a:lnTo>
                    <a:pt x="182" y="1419"/>
                  </a:lnTo>
                  <a:lnTo>
                    <a:pt x="182" y="1378"/>
                  </a:lnTo>
                  <a:lnTo>
                    <a:pt x="182" y="1337"/>
                  </a:lnTo>
                  <a:lnTo>
                    <a:pt x="203" y="1151"/>
                  </a:lnTo>
                  <a:lnTo>
                    <a:pt x="234" y="902"/>
                  </a:lnTo>
                  <a:lnTo>
                    <a:pt x="264" y="726"/>
                  </a:lnTo>
                  <a:lnTo>
                    <a:pt x="288" y="592"/>
                  </a:lnTo>
                  <a:lnTo>
                    <a:pt x="304" y="457"/>
                  </a:lnTo>
                  <a:lnTo>
                    <a:pt x="305" y="327"/>
                  </a:lnTo>
                  <a:lnTo>
                    <a:pt x="293" y="197"/>
                  </a:lnTo>
                  <a:lnTo>
                    <a:pt x="282" y="124"/>
                  </a:lnTo>
                  <a:lnTo>
                    <a:pt x="273" y="52"/>
                  </a:lnTo>
                  <a:lnTo>
                    <a:pt x="273" y="0"/>
                  </a:lnTo>
                  <a:lnTo>
                    <a:pt x="264" y="0"/>
                  </a:lnTo>
                  <a:lnTo>
                    <a:pt x="234" y="4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0" name="Freeform 25"/>
            <p:cNvSpPr>
              <a:spLocks/>
            </p:cNvSpPr>
            <p:nvPr/>
          </p:nvSpPr>
          <p:spPr bwMode="auto">
            <a:xfrm>
              <a:off x="1352" y="2802"/>
              <a:ext cx="102" cy="588"/>
            </a:xfrm>
            <a:custGeom>
              <a:avLst/>
              <a:gdLst>
                <a:gd name="T0" fmla="*/ 0 w 305"/>
                <a:gd name="T1" fmla="*/ 0 h 1764"/>
                <a:gd name="T2" fmla="*/ 0 w 305"/>
                <a:gd name="T3" fmla="*/ 0 h 1764"/>
                <a:gd name="T4" fmla="*/ 0 w 305"/>
                <a:gd name="T5" fmla="*/ 0 h 1764"/>
                <a:gd name="T6" fmla="*/ 0 w 305"/>
                <a:gd name="T7" fmla="*/ 0 h 1764"/>
                <a:gd name="T8" fmla="*/ 0 w 305"/>
                <a:gd name="T9" fmla="*/ 0 h 1764"/>
                <a:gd name="T10" fmla="*/ 0 w 305"/>
                <a:gd name="T11" fmla="*/ 0 h 1764"/>
                <a:gd name="T12" fmla="*/ 0 w 305"/>
                <a:gd name="T13" fmla="*/ 0 h 1764"/>
                <a:gd name="T14" fmla="*/ 0 w 305"/>
                <a:gd name="T15" fmla="*/ 0 h 1764"/>
                <a:gd name="T16" fmla="*/ 0 w 305"/>
                <a:gd name="T17" fmla="*/ 0 h 1764"/>
                <a:gd name="T18" fmla="*/ 0 w 305"/>
                <a:gd name="T19" fmla="*/ 0 h 1764"/>
                <a:gd name="T20" fmla="*/ 0 w 305"/>
                <a:gd name="T21" fmla="*/ 0 h 1764"/>
                <a:gd name="T22" fmla="*/ 0 w 305"/>
                <a:gd name="T23" fmla="*/ 0 h 1764"/>
                <a:gd name="T24" fmla="*/ 0 w 305"/>
                <a:gd name="T25" fmla="*/ 0 h 1764"/>
                <a:gd name="T26" fmla="*/ 0 w 305"/>
                <a:gd name="T27" fmla="*/ 0 h 1764"/>
                <a:gd name="T28" fmla="*/ 0 w 305"/>
                <a:gd name="T29" fmla="*/ 0 h 1764"/>
                <a:gd name="T30" fmla="*/ 0 w 305"/>
                <a:gd name="T31" fmla="*/ 0 h 1764"/>
                <a:gd name="T32" fmla="*/ 0 w 305"/>
                <a:gd name="T33" fmla="*/ 0 h 1764"/>
                <a:gd name="T34" fmla="*/ 0 w 305"/>
                <a:gd name="T35" fmla="*/ 0 h 1764"/>
                <a:gd name="T36" fmla="*/ 0 w 305"/>
                <a:gd name="T37" fmla="*/ 0 h 1764"/>
                <a:gd name="T38" fmla="*/ 0 w 305"/>
                <a:gd name="T39" fmla="*/ 0 h 1764"/>
                <a:gd name="T40" fmla="*/ 0 w 305"/>
                <a:gd name="T41" fmla="*/ 0 h 1764"/>
                <a:gd name="T42" fmla="*/ 0 w 305"/>
                <a:gd name="T43" fmla="*/ 0 h 1764"/>
                <a:gd name="T44" fmla="*/ 0 w 305"/>
                <a:gd name="T45" fmla="*/ 0 h 1764"/>
                <a:gd name="T46" fmla="*/ 0 w 305"/>
                <a:gd name="T47" fmla="*/ 0 h 1764"/>
                <a:gd name="T48" fmla="*/ 0 w 305"/>
                <a:gd name="T49" fmla="*/ 0 h 1764"/>
                <a:gd name="T50" fmla="*/ 0 w 305"/>
                <a:gd name="T51" fmla="*/ 0 h 1764"/>
                <a:gd name="T52" fmla="*/ 0 w 305"/>
                <a:gd name="T53" fmla="*/ 0 h 1764"/>
                <a:gd name="T54" fmla="*/ 0 w 305"/>
                <a:gd name="T55" fmla="*/ 0 h 1764"/>
                <a:gd name="T56" fmla="*/ 0 w 305"/>
                <a:gd name="T57" fmla="*/ 0 h 1764"/>
                <a:gd name="T58" fmla="*/ 0 w 305"/>
                <a:gd name="T59" fmla="*/ 0 h 1764"/>
                <a:gd name="T60" fmla="*/ 0 w 305"/>
                <a:gd name="T61" fmla="*/ 0 h 1764"/>
                <a:gd name="T62" fmla="*/ 0 w 305"/>
                <a:gd name="T63" fmla="*/ 0 h 1764"/>
                <a:gd name="T64" fmla="*/ 0 w 305"/>
                <a:gd name="T65" fmla="*/ 0 h 1764"/>
                <a:gd name="T66" fmla="*/ 0 w 305"/>
                <a:gd name="T67" fmla="*/ 0 h 1764"/>
                <a:gd name="T68" fmla="*/ 0 w 305"/>
                <a:gd name="T69" fmla="*/ 0 h 1764"/>
                <a:gd name="T70" fmla="*/ 0 w 305"/>
                <a:gd name="T71" fmla="*/ 0 h 1764"/>
                <a:gd name="T72" fmla="*/ 0 w 305"/>
                <a:gd name="T73" fmla="*/ 0 h 1764"/>
                <a:gd name="T74" fmla="*/ 0 w 305"/>
                <a:gd name="T75" fmla="*/ 0 h 1764"/>
                <a:gd name="T76" fmla="*/ 0 w 305"/>
                <a:gd name="T77" fmla="*/ 0 h 1764"/>
                <a:gd name="T78" fmla="*/ 0 w 305"/>
                <a:gd name="T79" fmla="*/ 0 h 1764"/>
                <a:gd name="T80" fmla="*/ 0 w 305"/>
                <a:gd name="T81" fmla="*/ 0 h 1764"/>
                <a:gd name="T82" fmla="*/ 0 w 305"/>
                <a:gd name="T83" fmla="*/ 0 h 1764"/>
                <a:gd name="T84" fmla="*/ 0 w 305"/>
                <a:gd name="T85" fmla="*/ 0 h 1764"/>
                <a:gd name="T86" fmla="*/ 0 w 305"/>
                <a:gd name="T87" fmla="*/ 0 h 1764"/>
                <a:gd name="T88" fmla="*/ 0 w 305"/>
                <a:gd name="T89" fmla="*/ 0 h 176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5"/>
                <a:gd name="T136" fmla="*/ 0 h 1764"/>
                <a:gd name="T137" fmla="*/ 305 w 305"/>
                <a:gd name="T138" fmla="*/ 1764 h 1764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5" h="1764">
                  <a:moveTo>
                    <a:pt x="234" y="43"/>
                  </a:moveTo>
                  <a:lnTo>
                    <a:pt x="233" y="92"/>
                  </a:lnTo>
                  <a:lnTo>
                    <a:pt x="242" y="146"/>
                  </a:lnTo>
                  <a:lnTo>
                    <a:pt x="242" y="182"/>
                  </a:lnTo>
                  <a:lnTo>
                    <a:pt x="242" y="219"/>
                  </a:lnTo>
                  <a:lnTo>
                    <a:pt x="242" y="332"/>
                  </a:lnTo>
                  <a:lnTo>
                    <a:pt x="242" y="478"/>
                  </a:lnTo>
                  <a:lnTo>
                    <a:pt x="246" y="540"/>
                  </a:lnTo>
                  <a:lnTo>
                    <a:pt x="242" y="602"/>
                  </a:lnTo>
                  <a:lnTo>
                    <a:pt x="228" y="664"/>
                  </a:lnTo>
                  <a:lnTo>
                    <a:pt x="212" y="726"/>
                  </a:lnTo>
                  <a:lnTo>
                    <a:pt x="203" y="830"/>
                  </a:lnTo>
                  <a:lnTo>
                    <a:pt x="186" y="906"/>
                  </a:lnTo>
                  <a:lnTo>
                    <a:pt x="173" y="985"/>
                  </a:lnTo>
                  <a:lnTo>
                    <a:pt x="174" y="1031"/>
                  </a:lnTo>
                  <a:lnTo>
                    <a:pt x="173" y="1078"/>
                  </a:lnTo>
                  <a:lnTo>
                    <a:pt x="157" y="1118"/>
                  </a:lnTo>
                  <a:lnTo>
                    <a:pt x="142" y="1161"/>
                  </a:lnTo>
                  <a:lnTo>
                    <a:pt x="130" y="1236"/>
                  </a:lnTo>
                  <a:lnTo>
                    <a:pt x="131" y="1315"/>
                  </a:lnTo>
                  <a:lnTo>
                    <a:pt x="131" y="1409"/>
                  </a:lnTo>
                  <a:lnTo>
                    <a:pt x="91" y="1554"/>
                  </a:lnTo>
                  <a:lnTo>
                    <a:pt x="31" y="1709"/>
                  </a:lnTo>
                  <a:lnTo>
                    <a:pt x="5" y="1738"/>
                  </a:lnTo>
                  <a:lnTo>
                    <a:pt x="0" y="1761"/>
                  </a:lnTo>
                  <a:lnTo>
                    <a:pt x="36" y="1764"/>
                  </a:lnTo>
                  <a:lnTo>
                    <a:pt x="81" y="1730"/>
                  </a:lnTo>
                  <a:lnTo>
                    <a:pt x="135" y="1653"/>
                  </a:lnTo>
                  <a:lnTo>
                    <a:pt x="162" y="1554"/>
                  </a:lnTo>
                  <a:lnTo>
                    <a:pt x="182" y="1419"/>
                  </a:lnTo>
                  <a:lnTo>
                    <a:pt x="182" y="1378"/>
                  </a:lnTo>
                  <a:lnTo>
                    <a:pt x="182" y="1337"/>
                  </a:lnTo>
                  <a:lnTo>
                    <a:pt x="203" y="1151"/>
                  </a:lnTo>
                  <a:lnTo>
                    <a:pt x="234" y="902"/>
                  </a:lnTo>
                  <a:lnTo>
                    <a:pt x="264" y="726"/>
                  </a:lnTo>
                  <a:lnTo>
                    <a:pt x="288" y="592"/>
                  </a:lnTo>
                  <a:lnTo>
                    <a:pt x="304" y="457"/>
                  </a:lnTo>
                  <a:lnTo>
                    <a:pt x="305" y="327"/>
                  </a:lnTo>
                  <a:lnTo>
                    <a:pt x="293" y="197"/>
                  </a:lnTo>
                  <a:lnTo>
                    <a:pt x="282" y="124"/>
                  </a:lnTo>
                  <a:lnTo>
                    <a:pt x="273" y="52"/>
                  </a:lnTo>
                  <a:lnTo>
                    <a:pt x="273" y="0"/>
                  </a:lnTo>
                  <a:lnTo>
                    <a:pt x="264" y="0"/>
                  </a:lnTo>
                  <a:lnTo>
                    <a:pt x="234" y="43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1" name="Freeform 26"/>
            <p:cNvSpPr>
              <a:spLocks/>
            </p:cNvSpPr>
            <p:nvPr/>
          </p:nvSpPr>
          <p:spPr bwMode="auto">
            <a:xfrm>
              <a:off x="1577" y="1964"/>
              <a:ext cx="126" cy="98"/>
            </a:xfrm>
            <a:custGeom>
              <a:avLst/>
              <a:gdLst>
                <a:gd name="T0" fmla="*/ 0 w 378"/>
                <a:gd name="T1" fmla="*/ 0 h 296"/>
                <a:gd name="T2" fmla="*/ 0 w 378"/>
                <a:gd name="T3" fmla="*/ 0 h 296"/>
                <a:gd name="T4" fmla="*/ 0 w 378"/>
                <a:gd name="T5" fmla="*/ 0 h 296"/>
                <a:gd name="T6" fmla="*/ 0 w 378"/>
                <a:gd name="T7" fmla="*/ 0 h 296"/>
                <a:gd name="T8" fmla="*/ 0 w 378"/>
                <a:gd name="T9" fmla="*/ 0 h 296"/>
                <a:gd name="T10" fmla="*/ 0 w 378"/>
                <a:gd name="T11" fmla="*/ 0 h 296"/>
                <a:gd name="T12" fmla="*/ 0 w 378"/>
                <a:gd name="T13" fmla="*/ 0 h 296"/>
                <a:gd name="T14" fmla="*/ 0 w 378"/>
                <a:gd name="T15" fmla="*/ 0 h 296"/>
                <a:gd name="T16" fmla="*/ 0 w 378"/>
                <a:gd name="T17" fmla="*/ 0 h 296"/>
                <a:gd name="T18" fmla="*/ 0 w 378"/>
                <a:gd name="T19" fmla="*/ 0 h 296"/>
                <a:gd name="T20" fmla="*/ 0 w 378"/>
                <a:gd name="T21" fmla="*/ 0 h 296"/>
                <a:gd name="T22" fmla="*/ 0 w 378"/>
                <a:gd name="T23" fmla="*/ 0 h 296"/>
                <a:gd name="T24" fmla="*/ 0 w 378"/>
                <a:gd name="T25" fmla="*/ 0 h 296"/>
                <a:gd name="T26" fmla="*/ 0 w 378"/>
                <a:gd name="T27" fmla="*/ 0 h 296"/>
                <a:gd name="T28" fmla="*/ 0 w 378"/>
                <a:gd name="T29" fmla="*/ 0 h 296"/>
                <a:gd name="T30" fmla="*/ 0 w 378"/>
                <a:gd name="T31" fmla="*/ 0 h 296"/>
                <a:gd name="T32" fmla="*/ 0 w 378"/>
                <a:gd name="T33" fmla="*/ 0 h 296"/>
                <a:gd name="T34" fmla="*/ 0 w 378"/>
                <a:gd name="T35" fmla="*/ 0 h 296"/>
                <a:gd name="T36" fmla="*/ 0 w 378"/>
                <a:gd name="T37" fmla="*/ 0 h 296"/>
                <a:gd name="T38" fmla="*/ 0 w 378"/>
                <a:gd name="T39" fmla="*/ 0 h 296"/>
                <a:gd name="T40" fmla="*/ 0 w 378"/>
                <a:gd name="T41" fmla="*/ 0 h 296"/>
                <a:gd name="T42" fmla="*/ 0 w 378"/>
                <a:gd name="T43" fmla="*/ 0 h 29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78"/>
                <a:gd name="T67" fmla="*/ 0 h 296"/>
                <a:gd name="T68" fmla="*/ 378 w 378"/>
                <a:gd name="T69" fmla="*/ 296 h 29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78" h="296">
                  <a:moveTo>
                    <a:pt x="268" y="17"/>
                  </a:moveTo>
                  <a:lnTo>
                    <a:pt x="188" y="30"/>
                  </a:lnTo>
                  <a:lnTo>
                    <a:pt x="111" y="47"/>
                  </a:lnTo>
                  <a:lnTo>
                    <a:pt x="55" y="72"/>
                  </a:lnTo>
                  <a:lnTo>
                    <a:pt x="17" y="112"/>
                  </a:lnTo>
                  <a:lnTo>
                    <a:pt x="0" y="224"/>
                  </a:lnTo>
                  <a:lnTo>
                    <a:pt x="49" y="296"/>
                  </a:lnTo>
                  <a:lnTo>
                    <a:pt x="118" y="296"/>
                  </a:lnTo>
                  <a:lnTo>
                    <a:pt x="189" y="257"/>
                  </a:lnTo>
                  <a:lnTo>
                    <a:pt x="236" y="216"/>
                  </a:lnTo>
                  <a:lnTo>
                    <a:pt x="268" y="192"/>
                  </a:lnTo>
                  <a:lnTo>
                    <a:pt x="330" y="161"/>
                  </a:lnTo>
                  <a:lnTo>
                    <a:pt x="378" y="120"/>
                  </a:lnTo>
                  <a:lnTo>
                    <a:pt x="378" y="97"/>
                  </a:lnTo>
                  <a:lnTo>
                    <a:pt x="370" y="89"/>
                  </a:lnTo>
                  <a:lnTo>
                    <a:pt x="330" y="89"/>
                  </a:lnTo>
                  <a:lnTo>
                    <a:pt x="292" y="89"/>
                  </a:lnTo>
                  <a:lnTo>
                    <a:pt x="300" y="47"/>
                  </a:lnTo>
                  <a:lnTo>
                    <a:pt x="305" y="32"/>
                  </a:lnTo>
                  <a:lnTo>
                    <a:pt x="307" y="17"/>
                  </a:lnTo>
                  <a:lnTo>
                    <a:pt x="300" y="0"/>
                  </a:lnTo>
                  <a:lnTo>
                    <a:pt x="268" y="1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2" name="Freeform 27"/>
            <p:cNvSpPr>
              <a:spLocks/>
            </p:cNvSpPr>
            <p:nvPr/>
          </p:nvSpPr>
          <p:spPr bwMode="auto">
            <a:xfrm>
              <a:off x="1577" y="1964"/>
              <a:ext cx="126" cy="98"/>
            </a:xfrm>
            <a:custGeom>
              <a:avLst/>
              <a:gdLst>
                <a:gd name="T0" fmla="*/ 0 w 378"/>
                <a:gd name="T1" fmla="*/ 0 h 296"/>
                <a:gd name="T2" fmla="*/ 0 w 378"/>
                <a:gd name="T3" fmla="*/ 0 h 296"/>
                <a:gd name="T4" fmla="*/ 0 w 378"/>
                <a:gd name="T5" fmla="*/ 0 h 296"/>
                <a:gd name="T6" fmla="*/ 0 w 378"/>
                <a:gd name="T7" fmla="*/ 0 h 296"/>
                <a:gd name="T8" fmla="*/ 0 w 378"/>
                <a:gd name="T9" fmla="*/ 0 h 296"/>
                <a:gd name="T10" fmla="*/ 0 w 378"/>
                <a:gd name="T11" fmla="*/ 0 h 296"/>
                <a:gd name="T12" fmla="*/ 0 w 378"/>
                <a:gd name="T13" fmla="*/ 0 h 296"/>
                <a:gd name="T14" fmla="*/ 0 w 378"/>
                <a:gd name="T15" fmla="*/ 0 h 296"/>
                <a:gd name="T16" fmla="*/ 0 w 378"/>
                <a:gd name="T17" fmla="*/ 0 h 296"/>
                <a:gd name="T18" fmla="*/ 0 w 378"/>
                <a:gd name="T19" fmla="*/ 0 h 296"/>
                <a:gd name="T20" fmla="*/ 0 w 378"/>
                <a:gd name="T21" fmla="*/ 0 h 296"/>
                <a:gd name="T22" fmla="*/ 0 w 378"/>
                <a:gd name="T23" fmla="*/ 0 h 296"/>
                <a:gd name="T24" fmla="*/ 0 w 378"/>
                <a:gd name="T25" fmla="*/ 0 h 296"/>
                <a:gd name="T26" fmla="*/ 0 w 378"/>
                <a:gd name="T27" fmla="*/ 0 h 296"/>
                <a:gd name="T28" fmla="*/ 0 w 378"/>
                <a:gd name="T29" fmla="*/ 0 h 296"/>
                <a:gd name="T30" fmla="*/ 0 w 378"/>
                <a:gd name="T31" fmla="*/ 0 h 296"/>
                <a:gd name="T32" fmla="*/ 0 w 378"/>
                <a:gd name="T33" fmla="*/ 0 h 296"/>
                <a:gd name="T34" fmla="*/ 0 w 378"/>
                <a:gd name="T35" fmla="*/ 0 h 296"/>
                <a:gd name="T36" fmla="*/ 0 w 378"/>
                <a:gd name="T37" fmla="*/ 0 h 296"/>
                <a:gd name="T38" fmla="*/ 0 w 378"/>
                <a:gd name="T39" fmla="*/ 0 h 296"/>
                <a:gd name="T40" fmla="*/ 0 w 378"/>
                <a:gd name="T41" fmla="*/ 0 h 296"/>
                <a:gd name="T42" fmla="*/ 0 w 378"/>
                <a:gd name="T43" fmla="*/ 0 h 296"/>
                <a:gd name="T44" fmla="*/ 0 w 378"/>
                <a:gd name="T45" fmla="*/ 0 h 29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"/>
                <a:gd name="T70" fmla="*/ 0 h 296"/>
                <a:gd name="T71" fmla="*/ 378 w 378"/>
                <a:gd name="T72" fmla="*/ 296 h 29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" h="296">
                  <a:moveTo>
                    <a:pt x="268" y="17"/>
                  </a:moveTo>
                  <a:lnTo>
                    <a:pt x="188" y="30"/>
                  </a:lnTo>
                  <a:lnTo>
                    <a:pt x="111" y="47"/>
                  </a:lnTo>
                  <a:lnTo>
                    <a:pt x="55" y="72"/>
                  </a:lnTo>
                  <a:lnTo>
                    <a:pt x="17" y="112"/>
                  </a:lnTo>
                  <a:lnTo>
                    <a:pt x="0" y="224"/>
                  </a:lnTo>
                  <a:lnTo>
                    <a:pt x="49" y="296"/>
                  </a:lnTo>
                  <a:lnTo>
                    <a:pt x="118" y="296"/>
                  </a:lnTo>
                  <a:lnTo>
                    <a:pt x="189" y="257"/>
                  </a:lnTo>
                  <a:lnTo>
                    <a:pt x="236" y="216"/>
                  </a:lnTo>
                  <a:lnTo>
                    <a:pt x="268" y="192"/>
                  </a:lnTo>
                  <a:lnTo>
                    <a:pt x="330" y="161"/>
                  </a:lnTo>
                  <a:lnTo>
                    <a:pt x="378" y="120"/>
                  </a:lnTo>
                  <a:lnTo>
                    <a:pt x="378" y="97"/>
                  </a:lnTo>
                  <a:lnTo>
                    <a:pt x="370" y="89"/>
                  </a:lnTo>
                  <a:lnTo>
                    <a:pt x="330" y="89"/>
                  </a:lnTo>
                  <a:lnTo>
                    <a:pt x="292" y="89"/>
                  </a:lnTo>
                  <a:lnTo>
                    <a:pt x="300" y="47"/>
                  </a:lnTo>
                  <a:lnTo>
                    <a:pt x="305" y="32"/>
                  </a:lnTo>
                  <a:lnTo>
                    <a:pt x="307" y="17"/>
                  </a:lnTo>
                  <a:lnTo>
                    <a:pt x="300" y="0"/>
                  </a:lnTo>
                  <a:lnTo>
                    <a:pt x="268" y="17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3" name="Freeform 28"/>
            <p:cNvSpPr>
              <a:spLocks/>
            </p:cNvSpPr>
            <p:nvPr/>
          </p:nvSpPr>
          <p:spPr bwMode="auto">
            <a:xfrm>
              <a:off x="1716" y="2023"/>
              <a:ext cx="202" cy="107"/>
            </a:xfrm>
            <a:custGeom>
              <a:avLst/>
              <a:gdLst>
                <a:gd name="T0" fmla="*/ 0 w 605"/>
                <a:gd name="T1" fmla="*/ 0 h 322"/>
                <a:gd name="T2" fmla="*/ 0 w 605"/>
                <a:gd name="T3" fmla="*/ 0 h 322"/>
                <a:gd name="T4" fmla="*/ 0 w 605"/>
                <a:gd name="T5" fmla="*/ 0 h 322"/>
                <a:gd name="T6" fmla="*/ 0 w 605"/>
                <a:gd name="T7" fmla="*/ 0 h 322"/>
                <a:gd name="T8" fmla="*/ 0 w 605"/>
                <a:gd name="T9" fmla="*/ 0 h 322"/>
                <a:gd name="T10" fmla="*/ 0 w 605"/>
                <a:gd name="T11" fmla="*/ 0 h 322"/>
                <a:gd name="T12" fmla="*/ 0 w 605"/>
                <a:gd name="T13" fmla="*/ 0 h 322"/>
                <a:gd name="T14" fmla="*/ 0 w 605"/>
                <a:gd name="T15" fmla="*/ 0 h 322"/>
                <a:gd name="T16" fmla="*/ 0 w 605"/>
                <a:gd name="T17" fmla="*/ 0 h 322"/>
                <a:gd name="T18" fmla="*/ 0 w 605"/>
                <a:gd name="T19" fmla="*/ 0 h 322"/>
                <a:gd name="T20" fmla="*/ 0 w 605"/>
                <a:gd name="T21" fmla="*/ 0 h 322"/>
                <a:gd name="T22" fmla="*/ 0 w 605"/>
                <a:gd name="T23" fmla="*/ 0 h 322"/>
                <a:gd name="T24" fmla="*/ 0 w 605"/>
                <a:gd name="T25" fmla="*/ 0 h 322"/>
                <a:gd name="T26" fmla="*/ 0 w 605"/>
                <a:gd name="T27" fmla="*/ 0 h 322"/>
                <a:gd name="T28" fmla="*/ 0 w 605"/>
                <a:gd name="T29" fmla="*/ 0 h 322"/>
                <a:gd name="T30" fmla="*/ 0 w 605"/>
                <a:gd name="T31" fmla="*/ 0 h 322"/>
                <a:gd name="T32" fmla="*/ 0 w 605"/>
                <a:gd name="T33" fmla="*/ 0 h 322"/>
                <a:gd name="T34" fmla="*/ 0 w 605"/>
                <a:gd name="T35" fmla="*/ 0 h 322"/>
                <a:gd name="T36" fmla="*/ 0 w 605"/>
                <a:gd name="T37" fmla="*/ 0 h 322"/>
                <a:gd name="T38" fmla="*/ 0 w 605"/>
                <a:gd name="T39" fmla="*/ 0 h 322"/>
                <a:gd name="T40" fmla="*/ 0 w 605"/>
                <a:gd name="T41" fmla="*/ 0 h 322"/>
                <a:gd name="T42" fmla="*/ 0 w 605"/>
                <a:gd name="T43" fmla="*/ 0 h 322"/>
                <a:gd name="T44" fmla="*/ 0 w 605"/>
                <a:gd name="T45" fmla="*/ 0 h 322"/>
                <a:gd name="T46" fmla="*/ 0 w 605"/>
                <a:gd name="T47" fmla="*/ 0 h 3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5"/>
                <a:gd name="T73" fmla="*/ 0 h 322"/>
                <a:gd name="T74" fmla="*/ 605 w 605"/>
                <a:gd name="T75" fmla="*/ 322 h 3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5" h="322">
                  <a:moveTo>
                    <a:pt x="46" y="10"/>
                  </a:moveTo>
                  <a:lnTo>
                    <a:pt x="70" y="49"/>
                  </a:lnTo>
                  <a:lnTo>
                    <a:pt x="117" y="80"/>
                  </a:lnTo>
                  <a:lnTo>
                    <a:pt x="149" y="113"/>
                  </a:lnTo>
                  <a:lnTo>
                    <a:pt x="180" y="154"/>
                  </a:lnTo>
                  <a:lnTo>
                    <a:pt x="243" y="154"/>
                  </a:lnTo>
                  <a:lnTo>
                    <a:pt x="321" y="154"/>
                  </a:lnTo>
                  <a:lnTo>
                    <a:pt x="407" y="169"/>
                  </a:lnTo>
                  <a:lnTo>
                    <a:pt x="486" y="209"/>
                  </a:lnTo>
                  <a:lnTo>
                    <a:pt x="541" y="242"/>
                  </a:lnTo>
                  <a:lnTo>
                    <a:pt x="573" y="266"/>
                  </a:lnTo>
                  <a:lnTo>
                    <a:pt x="605" y="298"/>
                  </a:lnTo>
                  <a:lnTo>
                    <a:pt x="596" y="322"/>
                  </a:lnTo>
                  <a:lnTo>
                    <a:pt x="548" y="298"/>
                  </a:lnTo>
                  <a:lnTo>
                    <a:pt x="510" y="257"/>
                  </a:lnTo>
                  <a:lnTo>
                    <a:pt x="439" y="234"/>
                  </a:lnTo>
                  <a:lnTo>
                    <a:pt x="360" y="217"/>
                  </a:lnTo>
                  <a:lnTo>
                    <a:pt x="252" y="209"/>
                  </a:lnTo>
                  <a:lnTo>
                    <a:pt x="156" y="185"/>
                  </a:lnTo>
                  <a:lnTo>
                    <a:pt x="93" y="154"/>
                  </a:lnTo>
                  <a:lnTo>
                    <a:pt x="24" y="97"/>
                  </a:lnTo>
                  <a:lnTo>
                    <a:pt x="0" y="33"/>
                  </a:lnTo>
                  <a:lnTo>
                    <a:pt x="31" y="0"/>
                  </a:lnTo>
                  <a:lnTo>
                    <a:pt x="46" y="1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4" name="Freeform 29"/>
            <p:cNvSpPr>
              <a:spLocks/>
            </p:cNvSpPr>
            <p:nvPr/>
          </p:nvSpPr>
          <p:spPr bwMode="auto">
            <a:xfrm>
              <a:off x="1716" y="2023"/>
              <a:ext cx="202" cy="107"/>
            </a:xfrm>
            <a:custGeom>
              <a:avLst/>
              <a:gdLst>
                <a:gd name="T0" fmla="*/ 0 w 605"/>
                <a:gd name="T1" fmla="*/ 0 h 322"/>
                <a:gd name="T2" fmla="*/ 0 w 605"/>
                <a:gd name="T3" fmla="*/ 0 h 322"/>
                <a:gd name="T4" fmla="*/ 0 w 605"/>
                <a:gd name="T5" fmla="*/ 0 h 322"/>
                <a:gd name="T6" fmla="*/ 0 w 605"/>
                <a:gd name="T7" fmla="*/ 0 h 322"/>
                <a:gd name="T8" fmla="*/ 0 w 605"/>
                <a:gd name="T9" fmla="*/ 0 h 322"/>
                <a:gd name="T10" fmla="*/ 0 w 605"/>
                <a:gd name="T11" fmla="*/ 0 h 322"/>
                <a:gd name="T12" fmla="*/ 0 w 605"/>
                <a:gd name="T13" fmla="*/ 0 h 322"/>
                <a:gd name="T14" fmla="*/ 0 w 605"/>
                <a:gd name="T15" fmla="*/ 0 h 322"/>
                <a:gd name="T16" fmla="*/ 0 w 605"/>
                <a:gd name="T17" fmla="*/ 0 h 322"/>
                <a:gd name="T18" fmla="*/ 0 w 605"/>
                <a:gd name="T19" fmla="*/ 0 h 322"/>
                <a:gd name="T20" fmla="*/ 0 w 605"/>
                <a:gd name="T21" fmla="*/ 0 h 322"/>
                <a:gd name="T22" fmla="*/ 0 w 605"/>
                <a:gd name="T23" fmla="*/ 0 h 322"/>
                <a:gd name="T24" fmla="*/ 0 w 605"/>
                <a:gd name="T25" fmla="*/ 0 h 322"/>
                <a:gd name="T26" fmla="*/ 0 w 605"/>
                <a:gd name="T27" fmla="*/ 0 h 322"/>
                <a:gd name="T28" fmla="*/ 0 w 605"/>
                <a:gd name="T29" fmla="*/ 0 h 322"/>
                <a:gd name="T30" fmla="*/ 0 w 605"/>
                <a:gd name="T31" fmla="*/ 0 h 322"/>
                <a:gd name="T32" fmla="*/ 0 w 605"/>
                <a:gd name="T33" fmla="*/ 0 h 322"/>
                <a:gd name="T34" fmla="*/ 0 w 605"/>
                <a:gd name="T35" fmla="*/ 0 h 322"/>
                <a:gd name="T36" fmla="*/ 0 w 605"/>
                <a:gd name="T37" fmla="*/ 0 h 322"/>
                <a:gd name="T38" fmla="*/ 0 w 605"/>
                <a:gd name="T39" fmla="*/ 0 h 322"/>
                <a:gd name="T40" fmla="*/ 0 w 605"/>
                <a:gd name="T41" fmla="*/ 0 h 322"/>
                <a:gd name="T42" fmla="*/ 0 w 605"/>
                <a:gd name="T43" fmla="*/ 0 h 322"/>
                <a:gd name="T44" fmla="*/ 0 w 605"/>
                <a:gd name="T45" fmla="*/ 0 h 322"/>
                <a:gd name="T46" fmla="*/ 0 w 605"/>
                <a:gd name="T47" fmla="*/ 0 h 322"/>
                <a:gd name="T48" fmla="*/ 0 w 605"/>
                <a:gd name="T49" fmla="*/ 0 h 32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05"/>
                <a:gd name="T76" fmla="*/ 0 h 322"/>
                <a:gd name="T77" fmla="*/ 605 w 605"/>
                <a:gd name="T78" fmla="*/ 322 h 32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05" h="322">
                  <a:moveTo>
                    <a:pt x="46" y="10"/>
                  </a:moveTo>
                  <a:lnTo>
                    <a:pt x="70" y="49"/>
                  </a:lnTo>
                  <a:lnTo>
                    <a:pt x="117" y="80"/>
                  </a:lnTo>
                  <a:lnTo>
                    <a:pt x="149" y="113"/>
                  </a:lnTo>
                  <a:lnTo>
                    <a:pt x="180" y="154"/>
                  </a:lnTo>
                  <a:lnTo>
                    <a:pt x="243" y="154"/>
                  </a:lnTo>
                  <a:lnTo>
                    <a:pt x="321" y="154"/>
                  </a:lnTo>
                  <a:lnTo>
                    <a:pt x="407" y="169"/>
                  </a:lnTo>
                  <a:lnTo>
                    <a:pt x="486" y="209"/>
                  </a:lnTo>
                  <a:lnTo>
                    <a:pt x="541" y="242"/>
                  </a:lnTo>
                  <a:lnTo>
                    <a:pt x="573" y="266"/>
                  </a:lnTo>
                  <a:lnTo>
                    <a:pt x="605" y="298"/>
                  </a:lnTo>
                  <a:lnTo>
                    <a:pt x="596" y="322"/>
                  </a:lnTo>
                  <a:lnTo>
                    <a:pt x="548" y="298"/>
                  </a:lnTo>
                  <a:lnTo>
                    <a:pt x="510" y="257"/>
                  </a:lnTo>
                  <a:lnTo>
                    <a:pt x="439" y="234"/>
                  </a:lnTo>
                  <a:lnTo>
                    <a:pt x="360" y="217"/>
                  </a:lnTo>
                  <a:lnTo>
                    <a:pt x="252" y="209"/>
                  </a:lnTo>
                  <a:lnTo>
                    <a:pt x="156" y="185"/>
                  </a:lnTo>
                  <a:lnTo>
                    <a:pt x="93" y="154"/>
                  </a:lnTo>
                  <a:lnTo>
                    <a:pt x="24" y="97"/>
                  </a:lnTo>
                  <a:lnTo>
                    <a:pt x="0" y="33"/>
                  </a:lnTo>
                  <a:lnTo>
                    <a:pt x="31" y="0"/>
                  </a:lnTo>
                  <a:lnTo>
                    <a:pt x="46" y="1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5" name="Freeform 30"/>
            <p:cNvSpPr>
              <a:spLocks/>
            </p:cNvSpPr>
            <p:nvPr/>
          </p:nvSpPr>
          <p:spPr bwMode="auto">
            <a:xfrm>
              <a:off x="1159" y="2015"/>
              <a:ext cx="142" cy="675"/>
            </a:xfrm>
            <a:custGeom>
              <a:avLst/>
              <a:gdLst>
                <a:gd name="T0" fmla="*/ 0 w 425"/>
                <a:gd name="T1" fmla="*/ 0 h 2026"/>
                <a:gd name="T2" fmla="*/ 0 w 425"/>
                <a:gd name="T3" fmla="*/ 0 h 2026"/>
                <a:gd name="T4" fmla="*/ 0 w 425"/>
                <a:gd name="T5" fmla="*/ 0 h 2026"/>
                <a:gd name="T6" fmla="*/ 0 w 425"/>
                <a:gd name="T7" fmla="*/ 0 h 2026"/>
                <a:gd name="T8" fmla="*/ 0 w 425"/>
                <a:gd name="T9" fmla="*/ 0 h 2026"/>
                <a:gd name="T10" fmla="*/ 0 w 425"/>
                <a:gd name="T11" fmla="*/ 0 h 2026"/>
                <a:gd name="T12" fmla="*/ 0 w 425"/>
                <a:gd name="T13" fmla="*/ 0 h 2026"/>
                <a:gd name="T14" fmla="*/ 0 w 425"/>
                <a:gd name="T15" fmla="*/ 0 h 2026"/>
                <a:gd name="T16" fmla="*/ 0 w 425"/>
                <a:gd name="T17" fmla="*/ 0 h 2026"/>
                <a:gd name="T18" fmla="*/ 0 w 425"/>
                <a:gd name="T19" fmla="*/ 0 h 2026"/>
                <a:gd name="T20" fmla="*/ 0 w 425"/>
                <a:gd name="T21" fmla="*/ 0 h 2026"/>
                <a:gd name="T22" fmla="*/ 0 w 425"/>
                <a:gd name="T23" fmla="*/ 0 h 2026"/>
                <a:gd name="T24" fmla="*/ 0 w 425"/>
                <a:gd name="T25" fmla="*/ 0 h 2026"/>
                <a:gd name="T26" fmla="*/ 0 w 425"/>
                <a:gd name="T27" fmla="*/ 0 h 2026"/>
                <a:gd name="T28" fmla="*/ 0 w 425"/>
                <a:gd name="T29" fmla="*/ 0 h 2026"/>
                <a:gd name="T30" fmla="*/ 0 w 425"/>
                <a:gd name="T31" fmla="*/ 0 h 2026"/>
                <a:gd name="T32" fmla="*/ 0 w 425"/>
                <a:gd name="T33" fmla="*/ 0 h 2026"/>
                <a:gd name="T34" fmla="*/ 0 w 425"/>
                <a:gd name="T35" fmla="*/ 0 h 2026"/>
                <a:gd name="T36" fmla="*/ 0 w 425"/>
                <a:gd name="T37" fmla="*/ 0 h 2026"/>
                <a:gd name="T38" fmla="*/ 0 w 425"/>
                <a:gd name="T39" fmla="*/ 0 h 2026"/>
                <a:gd name="T40" fmla="*/ 0 w 425"/>
                <a:gd name="T41" fmla="*/ 0 h 2026"/>
                <a:gd name="T42" fmla="*/ 0 w 425"/>
                <a:gd name="T43" fmla="*/ 0 h 2026"/>
                <a:gd name="T44" fmla="*/ 0 w 425"/>
                <a:gd name="T45" fmla="*/ 0 h 2026"/>
                <a:gd name="T46" fmla="*/ 0 w 425"/>
                <a:gd name="T47" fmla="*/ 0 h 2026"/>
                <a:gd name="T48" fmla="*/ 0 w 425"/>
                <a:gd name="T49" fmla="*/ 0 h 2026"/>
                <a:gd name="T50" fmla="*/ 0 w 425"/>
                <a:gd name="T51" fmla="*/ 0 h 2026"/>
                <a:gd name="T52" fmla="*/ 0 w 425"/>
                <a:gd name="T53" fmla="*/ 0 h 2026"/>
                <a:gd name="T54" fmla="*/ 0 w 425"/>
                <a:gd name="T55" fmla="*/ 0 h 2026"/>
                <a:gd name="T56" fmla="*/ 0 w 425"/>
                <a:gd name="T57" fmla="*/ 0 h 2026"/>
                <a:gd name="T58" fmla="*/ 0 w 425"/>
                <a:gd name="T59" fmla="*/ 0 h 2026"/>
                <a:gd name="T60" fmla="*/ 0 w 425"/>
                <a:gd name="T61" fmla="*/ 0 h 2026"/>
                <a:gd name="T62" fmla="*/ 0 w 425"/>
                <a:gd name="T63" fmla="*/ 0 h 2026"/>
                <a:gd name="T64" fmla="*/ 0 w 425"/>
                <a:gd name="T65" fmla="*/ 0 h 2026"/>
                <a:gd name="T66" fmla="*/ 0 w 425"/>
                <a:gd name="T67" fmla="*/ 0 h 2026"/>
                <a:gd name="T68" fmla="*/ 0 w 425"/>
                <a:gd name="T69" fmla="*/ 0 h 2026"/>
                <a:gd name="T70" fmla="*/ 0 w 425"/>
                <a:gd name="T71" fmla="*/ 0 h 2026"/>
                <a:gd name="T72" fmla="*/ 0 w 425"/>
                <a:gd name="T73" fmla="*/ 0 h 2026"/>
                <a:gd name="T74" fmla="*/ 0 w 425"/>
                <a:gd name="T75" fmla="*/ 0 h 2026"/>
                <a:gd name="T76" fmla="*/ 0 w 425"/>
                <a:gd name="T77" fmla="*/ 0 h 2026"/>
                <a:gd name="T78" fmla="*/ 0 w 425"/>
                <a:gd name="T79" fmla="*/ 0 h 2026"/>
                <a:gd name="T80" fmla="*/ 0 w 425"/>
                <a:gd name="T81" fmla="*/ 0 h 2026"/>
                <a:gd name="T82" fmla="*/ 0 w 425"/>
                <a:gd name="T83" fmla="*/ 0 h 2026"/>
                <a:gd name="T84" fmla="*/ 0 w 425"/>
                <a:gd name="T85" fmla="*/ 0 h 202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425"/>
                <a:gd name="T130" fmla="*/ 0 h 2026"/>
                <a:gd name="T131" fmla="*/ 425 w 425"/>
                <a:gd name="T132" fmla="*/ 2026 h 202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425" h="2026">
                  <a:moveTo>
                    <a:pt x="251" y="40"/>
                  </a:moveTo>
                  <a:lnTo>
                    <a:pt x="252" y="68"/>
                  </a:lnTo>
                  <a:lnTo>
                    <a:pt x="266" y="103"/>
                  </a:lnTo>
                  <a:lnTo>
                    <a:pt x="283" y="177"/>
                  </a:lnTo>
                  <a:lnTo>
                    <a:pt x="283" y="240"/>
                  </a:lnTo>
                  <a:lnTo>
                    <a:pt x="290" y="329"/>
                  </a:lnTo>
                  <a:lnTo>
                    <a:pt x="298" y="361"/>
                  </a:lnTo>
                  <a:lnTo>
                    <a:pt x="307" y="385"/>
                  </a:lnTo>
                  <a:lnTo>
                    <a:pt x="266" y="441"/>
                  </a:lnTo>
                  <a:lnTo>
                    <a:pt x="227" y="474"/>
                  </a:lnTo>
                  <a:lnTo>
                    <a:pt x="197" y="506"/>
                  </a:lnTo>
                  <a:lnTo>
                    <a:pt x="189" y="546"/>
                  </a:lnTo>
                  <a:lnTo>
                    <a:pt x="165" y="586"/>
                  </a:lnTo>
                  <a:lnTo>
                    <a:pt x="141" y="610"/>
                  </a:lnTo>
                  <a:lnTo>
                    <a:pt x="125" y="626"/>
                  </a:lnTo>
                  <a:lnTo>
                    <a:pt x="94" y="626"/>
                  </a:lnTo>
                  <a:lnTo>
                    <a:pt x="70" y="666"/>
                  </a:lnTo>
                  <a:lnTo>
                    <a:pt x="62" y="710"/>
                  </a:lnTo>
                  <a:lnTo>
                    <a:pt x="55" y="755"/>
                  </a:lnTo>
                  <a:lnTo>
                    <a:pt x="32" y="795"/>
                  </a:lnTo>
                  <a:lnTo>
                    <a:pt x="15" y="860"/>
                  </a:lnTo>
                  <a:lnTo>
                    <a:pt x="15" y="908"/>
                  </a:lnTo>
                  <a:lnTo>
                    <a:pt x="23" y="947"/>
                  </a:lnTo>
                  <a:lnTo>
                    <a:pt x="70" y="947"/>
                  </a:lnTo>
                  <a:lnTo>
                    <a:pt x="80" y="927"/>
                  </a:lnTo>
                  <a:lnTo>
                    <a:pt x="82" y="918"/>
                  </a:lnTo>
                  <a:lnTo>
                    <a:pt x="87" y="915"/>
                  </a:lnTo>
                  <a:lnTo>
                    <a:pt x="102" y="956"/>
                  </a:lnTo>
                  <a:lnTo>
                    <a:pt x="70" y="1012"/>
                  </a:lnTo>
                  <a:lnTo>
                    <a:pt x="32" y="1052"/>
                  </a:lnTo>
                  <a:lnTo>
                    <a:pt x="0" y="1101"/>
                  </a:lnTo>
                  <a:lnTo>
                    <a:pt x="0" y="1198"/>
                  </a:lnTo>
                  <a:lnTo>
                    <a:pt x="32" y="1270"/>
                  </a:lnTo>
                  <a:lnTo>
                    <a:pt x="70" y="1310"/>
                  </a:lnTo>
                  <a:lnTo>
                    <a:pt x="102" y="1358"/>
                  </a:lnTo>
                  <a:lnTo>
                    <a:pt x="118" y="1405"/>
                  </a:lnTo>
                  <a:lnTo>
                    <a:pt x="150" y="1447"/>
                  </a:lnTo>
                  <a:lnTo>
                    <a:pt x="165" y="1478"/>
                  </a:lnTo>
                  <a:lnTo>
                    <a:pt x="180" y="1543"/>
                  </a:lnTo>
                  <a:lnTo>
                    <a:pt x="227" y="1615"/>
                  </a:lnTo>
                  <a:lnTo>
                    <a:pt x="266" y="1680"/>
                  </a:lnTo>
                  <a:lnTo>
                    <a:pt x="266" y="1736"/>
                  </a:lnTo>
                  <a:lnTo>
                    <a:pt x="275" y="1761"/>
                  </a:lnTo>
                  <a:lnTo>
                    <a:pt x="315" y="1823"/>
                  </a:lnTo>
                  <a:lnTo>
                    <a:pt x="361" y="1881"/>
                  </a:lnTo>
                  <a:lnTo>
                    <a:pt x="368" y="1920"/>
                  </a:lnTo>
                  <a:lnTo>
                    <a:pt x="376" y="1928"/>
                  </a:lnTo>
                  <a:lnTo>
                    <a:pt x="371" y="1966"/>
                  </a:lnTo>
                  <a:lnTo>
                    <a:pt x="368" y="2000"/>
                  </a:lnTo>
                  <a:lnTo>
                    <a:pt x="416" y="2026"/>
                  </a:lnTo>
                  <a:lnTo>
                    <a:pt x="425" y="1977"/>
                  </a:lnTo>
                  <a:lnTo>
                    <a:pt x="416" y="1896"/>
                  </a:lnTo>
                  <a:lnTo>
                    <a:pt x="394" y="1864"/>
                  </a:lnTo>
                  <a:lnTo>
                    <a:pt x="368" y="1831"/>
                  </a:lnTo>
                  <a:lnTo>
                    <a:pt x="337" y="1743"/>
                  </a:lnTo>
                  <a:lnTo>
                    <a:pt x="298" y="1654"/>
                  </a:lnTo>
                  <a:lnTo>
                    <a:pt x="290" y="1609"/>
                  </a:lnTo>
                  <a:lnTo>
                    <a:pt x="283" y="1567"/>
                  </a:lnTo>
                  <a:lnTo>
                    <a:pt x="258" y="1513"/>
                  </a:lnTo>
                  <a:lnTo>
                    <a:pt x="227" y="1462"/>
                  </a:lnTo>
                  <a:lnTo>
                    <a:pt x="189" y="1390"/>
                  </a:lnTo>
                  <a:lnTo>
                    <a:pt x="133" y="1310"/>
                  </a:lnTo>
                  <a:lnTo>
                    <a:pt x="94" y="1270"/>
                  </a:lnTo>
                  <a:lnTo>
                    <a:pt x="62" y="1205"/>
                  </a:lnTo>
                  <a:lnTo>
                    <a:pt x="62" y="1141"/>
                  </a:lnTo>
                  <a:lnTo>
                    <a:pt x="86" y="1103"/>
                  </a:lnTo>
                  <a:lnTo>
                    <a:pt x="118" y="1069"/>
                  </a:lnTo>
                  <a:lnTo>
                    <a:pt x="157" y="1004"/>
                  </a:lnTo>
                  <a:lnTo>
                    <a:pt x="160" y="945"/>
                  </a:lnTo>
                  <a:lnTo>
                    <a:pt x="141" y="884"/>
                  </a:lnTo>
                  <a:lnTo>
                    <a:pt x="125" y="852"/>
                  </a:lnTo>
                  <a:lnTo>
                    <a:pt x="125" y="755"/>
                  </a:lnTo>
                  <a:lnTo>
                    <a:pt x="170" y="688"/>
                  </a:lnTo>
                  <a:lnTo>
                    <a:pt x="227" y="626"/>
                  </a:lnTo>
                  <a:lnTo>
                    <a:pt x="259" y="563"/>
                  </a:lnTo>
                  <a:lnTo>
                    <a:pt x="297" y="502"/>
                  </a:lnTo>
                  <a:lnTo>
                    <a:pt x="330" y="441"/>
                  </a:lnTo>
                  <a:lnTo>
                    <a:pt x="353" y="329"/>
                  </a:lnTo>
                  <a:lnTo>
                    <a:pt x="353" y="265"/>
                  </a:lnTo>
                  <a:lnTo>
                    <a:pt x="337" y="160"/>
                  </a:lnTo>
                  <a:lnTo>
                    <a:pt x="330" y="80"/>
                  </a:lnTo>
                  <a:lnTo>
                    <a:pt x="315" y="15"/>
                  </a:lnTo>
                  <a:lnTo>
                    <a:pt x="314" y="11"/>
                  </a:lnTo>
                  <a:lnTo>
                    <a:pt x="315" y="8"/>
                  </a:lnTo>
                  <a:lnTo>
                    <a:pt x="315" y="0"/>
                  </a:lnTo>
                  <a:lnTo>
                    <a:pt x="281" y="5"/>
                  </a:lnTo>
                  <a:lnTo>
                    <a:pt x="251" y="4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6" name="Freeform 31"/>
            <p:cNvSpPr>
              <a:spLocks/>
            </p:cNvSpPr>
            <p:nvPr/>
          </p:nvSpPr>
          <p:spPr bwMode="auto">
            <a:xfrm>
              <a:off x="1159" y="2015"/>
              <a:ext cx="142" cy="675"/>
            </a:xfrm>
            <a:custGeom>
              <a:avLst/>
              <a:gdLst>
                <a:gd name="T0" fmla="*/ 0 w 425"/>
                <a:gd name="T1" fmla="*/ 0 h 2026"/>
                <a:gd name="T2" fmla="*/ 0 w 425"/>
                <a:gd name="T3" fmla="*/ 0 h 2026"/>
                <a:gd name="T4" fmla="*/ 0 w 425"/>
                <a:gd name="T5" fmla="*/ 0 h 2026"/>
                <a:gd name="T6" fmla="*/ 0 w 425"/>
                <a:gd name="T7" fmla="*/ 0 h 2026"/>
                <a:gd name="T8" fmla="*/ 0 w 425"/>
                <a:gd name="T9" fmla="*/ 0 h 2026"/>
                <a:gd name="T10" fmla="*/ 0 w 425"/>
                <a:gd name="T11" fmla="*/ 0 h 2026"/>
                <a:gd name="T12" fmla="*/ 0 w 425"/>
                <a:gd name="T13" fmla="*/ 0 h 2026"/>
                <a:gd name="T14" fmla="*/ 0 w 425"/>
                <a:gd name="T15" fmla="*/ 0 h 2026"/>
                <a:gd name="T16" fmla="*/ 0 w 425"/>
                <a:gd name="T17" fmla="*/ 0 h 2026"/>
                <a:gd name="T18" fmla="*/ 0 w 425"/>
                <a:gd name="T19" fmla="*/ 0 h 2026"/>
                <a:gd name="T20" fmla="*/ 0 w 425"/>
                <a:gd name="T21" fmla="*/ 0 h 2026"/>
                <a:gd name="T22" fmla="*/ 0 w 425"/>
                <a:gd name="T23" fmla="*/ 0 h 2026"/>
                <a:gd name="T24" fmla="*/ 0 w 425"/>
                <a:gd name="T25" fmla="*/ 0 h 2026"/>
                <a:gd name="T26" fmla="*/ 0 w 425"/>
                <a:gd name="T27" fmla="*/ 0 h 2026"/>
                <a:gd name="T28" fmla="*/ 0 w 425"/>
                <a:gd name="T29" fmla="*/ 0 h 2026"/>
                <a:gd name="T30" fmla="*/ 0 w 425"/>
                <a:gd name="T31" fmla="*/ 0 h 2026"/>
                <a:gd name="T32" fmla="*/ 0 w 425"/>
                <a:gd name="T33" fmla="*/ 0 h 2026"/>
                <a:gd name="T34" fmla="*/ 0 w 425"/>
                <a:gd name="T35" fmla="*/ 0 h 2026"/>
                <a:gd name="T36" fmla="*/ 0 w 425"/>
                <a:gd name="T37" fmla="*/ 0 h 2026"/>
                <a:gd name="T38" fmla="*/ 0 w 425"/>
                <a:gd name="T39" fmla="*/ 0 h 2026"/>
                <a:gd name="T40" fmla="*/ 0 w 425"/>
                <a:gd name="T41" fmla="*/ 0 h 2026"/>
                <a:gd name="T42" fmla="*/ 0 w 425"/>
                <a:gd name="T43" fmla="*/ 0 h 2026"/>
                <a:gd name="T44" fmla="*/ 0 w 425"/>
                <a:gd name="T45" fmla="*/ 0 h 2026"/>
                <a:gd name="T46" fmla="*/ 0 w 425"/>
                <a:gd name="T47" fmla="*/ 0 h 2026"/>
                <a:gd name="T48" fmla="*/ 0 w 425"/>
                <a:gd name="T49" fmla="*/ 0 h 2026"/>
                <a:gd name="T50" fmla="*/ 0 w 425"/>
                <a:gd name="T51" fmla="*/ 0 h 2026"/>
                <a:gd name="T52" fmla="*/ 0 w 425"/>
                <a:gd name="T53" fmla="*/ 0 h 2026"/>
                <a:gd name="T54" fmla="*/ 0 w 425"/>
                <a:gd name="T55" fmla="*/ 0 h 2026"/>
                <a:gd name="T56" fmla="*/ 0 w 425"/>
                <a:gd name="T57" fmla="*/ 0 h 2026"/>
                <a:gd name="T58" fmla="*/ 0 w 425"/>
                <a:gd name="T59" fmla="*/ 0 h 2026"/>
                <a:gd name="T60" fmla="*/ 0 w 425"/>
                <a:gd name="T61" fmla="*/ 0 h 2026"/>
                <a:gd name="T62" fmla="*/ 0 w 425"/>
                <a:gd name="T63" fmla="*/ 0 h 2026"/>
                <a:gd name="T64" fmla="*/ 0 w 425"/>
                <a:gd name="T65" fmla="*/ 0 h 2026"/>
                <a:gd name="T66" fmla="*/ 0 w 425"/>
                <a:gd name="T67" fmla="*/ 0 h 2026"/>
                <a:gd name="T68" fmla="*/ 0 w 425"/>
                <a:gd name="T69" fmla="*/ 0 h 2026"/>
                <a:gd name="T70" fmla="*/ 0 w 425"/>
                <a:gd name="T71" fmla="*/ 0 h 2026"/>
                <a:gd name="T72" fmla="*/ 0 w 425"/>
                <a:gd name="T73" fmla="*/ 0 h 2026"/>
                <a:gd name="T74" fmla="*/ 0 w 425"/>
                <a:gd name="T75" fmla="*/ 0 h 2026"/>
                <a:gd name="T76" fmla="*/ 0 w 425"/>
                <a:gd name="T77" fmla="*/ 0 h 2026"/>
                <a:gd name="T78" fmla="*/ 0 w 425"/>
                <a:gd name="T79" fmla="*/ 0 h 2026"/>
                <a:gd name="T80" fmla="*/ 0 w 425"/>
                <a:gd name="T81" fmla="*/ 0 h 2026"/>
                <a:gd name="T82" fmla="*/ 0 w 425"/>
                <a:gd name="T83" fmla="*/ 0 h 2026"/>
                <a:gd name="T84" fmla="*/ 0 w 425"/>
                <a:gd name="T85" fmla="*/ 0 h 2026"/>
                <a:gd name="T86" fmla="*/ 0 w 425"/>
                <a:gd name="T87" fmla="*/ 0 h 20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5"/>
                <a:gd name="T133" fmla="*/ 0 h 2026"/>
                <a:gd name="T134" fmla="*/ 425 w 425"/>
                <a:gd name="T135" fmla="*/ 2026 h 202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5" h="2026">
                  <a:moveTo>
                    <a:pt x="251" y="40"/>
                  </a:moveTo>
                  <a:lnTo>
                    <a:pt x="252" y="68"/>
                  </a:lnTo>
                  <a:lnTo>
                    <a:pt x="266" y="103"/>
                  </a:lnTo>
                  <a:lnTo>
                    <a:pt x="283" y="177"/>
                  </a:lnTo>
                  <a:lnTo>
                    <a:pt x="283" y="240"/>
                  </a:lnTo>
                  <a:lnTo>
                    <a:pt x="290" y="329"/>
                  </a:lnTo>
                  <a:lnTo>
                    <a:pt x="298" y="361"/>
                  </a:lnTo>
                  <a:lnTo>
                    <a:pt x="307" y="385"/>
                  </a:lnTo>
                  <a:lnTo>
                    <a:pt x="266" y="441"/>
                  </a:lnTo>
                  <a:lnTo>
                    <a:pt x="227" y="474"/>
                  </a:lnTo>
                  <a:lnTo>
                    <a:pt x="197" y="506"/>
                  </a:lnTo>
                  <a:lnTo>
                    <a:pt x="189" y="546"/>
                  </a:lnTo>
                  <a:lnTo>
                    <a:pt x="165" y="586"/>
                  </a:lnTo>
                  <a:lnTo>
                    <a:pt x="141" y="610"/>
                  </a:lnTo>
                  <a:lnTo>
                    <a:pt x="125" y="626"/>
                  </a:lnTo>
                  <a:lnTo>
                    <a:pt x="94" y="626"/>
                  </a:lnTo>
                  <a:lnTo>
                    <a:pt x="70" y="666"/>
                  </a:lnTo>
                  <a:lnTo>
                    <a:pt x="62" y="710"/>
                  </a:lnTo>
                  <a:lnTo>
                    <a:pt x="55" y="755"/>
                  </a:lnTo>
                  <a:lnTo>
                    <a:pt x="32" y="795"/>
                  </a:lnTo>
                  <a:lnTo>
                    <a:pt x="15" y="860"/>
                  </a:lnTo>
                  <a:lnTo>
                    <a:pt x="15" y="908"/>
                  </a:lnTo>
                  <a:lnTo>
                    <a:pt x="23" y="947"/>
                  </a:lnTo>
                  <a:lnTo>
                    <a:pt x="70" y="947"/>
                  </a:lnTo>
                  <a:lnTo>
                    <a:pt x="80" y="927"/>
                  </a:lnTo>
                  <a:lnTo>
                    <a:pt x="82" y="918"/>
                  </a:lnTo>
                  <a:lnTo>
                    <a:pt x="87" y="915"/>
                  </a:lnTo>
                  <a:lnTo>
                    <a:pt x="102" y="956"/>
                  </a:lnTo>
                  <a:lnTo>
                    <a:pt x="70" y="1012"/>
                  </a:lnTo>
                  <a:lnTo>
                    <a:pt x="32" y="1052"/>
                  </a:lnTo>
                  <a:lnTo>
                    <a:pt x="0" y="1101"/>
                  </a:lnTo>
                  <a:lnTo>
                    <a:pt x="0" y="1198"/>
                  </a:lnTo>
                  <a:lnTo>
                    <a:pt x="32" y="1270"/>
                  </a:lnTo>
                  <a:lnTo>
                    <a:pt x="70" y="1310"/>
                  </a:lnTo>
                  <a:lnTo>
                    <a:pt x="102" y="1358"/>
                  </a:lnTo>
                  <a:lnTo>
                    <a:pt x="118" y="1405"/>
                  </a:lnTo>
                  <a:lnTo>
                    <a:pt x="150" y="1447"/>
                  </a:lnTo>
                  <a:lnTo>
                    <a:pt x="165" y="1478"/>
                  </a:lnTo>
                  <a:lnTo>
                    <a:pt x="180" y="1543"/>
                  </a:lnTo>
                  <a:lnTo>
                    <a:pt x="227" y="1615"/>
                  </a:lnTo>
                  <a:lnTo>
                    <a:pt x="266" y="1680"/>
                  </a:lnTo>
                  <a:lnTo>
                    <a:pt x="266" y="1736"/>
                  </a:lnTo>
                  <a:lnTo>
                    <a:pt x="275" y="1761"/>
                  </a:lnTo>
                  <a:lnTo>
                    <a:pt x="315" y="1823"/>
                  </a:lnTo>
                  <a:lnTo>
                    <a:pt x="361" y="1881"/>
                  </a:lnTo>
                  <a:lnTo>
                    <a:pt x="368" y="1920"/>
                  </a:lnTo>
                  <a:lnTo>
                    <a:pt x="376" y="1928"/>
                  </a:lnTo>
                  <a:lnTo>
                    <a:pt x="371" y="1966"/>
                  </a:lnTo>
                  <a:lnTo>
                    <a:pt x="368" y="2000"/>
                  </a:lnTo>
                  <a:lnTo>
                    <a:pt x="416" y="2026"/>
                  </a:lnTo>
                  <a:lnTo>
                    <a:pt x="425" y="1977"/>
                  </a:lnTo>
                  <a:lnTo>
                    <a:pt x="416" y="1896"/>
                  </a:lnTo>
                  <a:lnTo>
                    <a:pt x="394" y="1864"/>
                  </a:lnTo>
                  <a:lnTo>
                    <a:pt x="368" y="1831"/>
                  </a:lnTo>
                  <a:lnTo>
                    <a:pt x="337" y="1743"/>
                  </a:lnTo>
                  <a:lnTo>
                    <a:pt x="298" y="1654"/>
                  </a:lnTo>
                  <a:lnTo>
                    <a:pt x="290" y="1609"/>
                  </a:lnTo>
                  <a:lnTo>
                    <a:pt x="283" y="1567"/>
                  </a:lnTo>
                  <a:lnTo>
                    <a:pt x="258" y="1513"/>
                  </a:lnTo>
                  <a:lnTo>
                    <a:pt x="227" y="1462"/>
                  </a:lnTo>
                  <a:lnTo>
                    <a:pt x="189" y="1390"/>
                  </a:lnTo>
                  <a:lnTo>
                    <a:pt x="133" y="1310"/>
                  </a:lnTo>
                  <a:lnTo>
                    <a:pt x="94" y="1270"/>
                  </a:lnTo>
                  <a:lnTo>
                    <a:pt x="62" y="1205"/>
                  </a:lnTo>
                  <a:lnTo>
                    <a:pt x="62" y="1141"/>
                  </a:lnTo>
                  <a:lnTo>
                    <a:pt x="86" y="1103"/>
                  </a:lnTo>
                  <a:lnTo>
                    <a:pt x="118" y="1069"/>
                  </a:lnTo>
                  <a:lnTo>
                    <a:pt x="157" y="1004"/>
                  </a:lnTo>
                  <a:lnTo>
                    <a:pt x="160" y="945"/>
                  </a:lnTo>
                  <a:lnTo>
                    <a:pt x="141" y="884"/>
                  </a:lnTo>
                  <a:lnTo>
                    <a:pt x="125" y="852"/>
                  </a:lnTo>
                  <a:lnTo>
                    <a:pt x="125" y="755"/>
                  </a:lnTo>
                  <a:lnTo>
                    <a:pt x="170" y="688"/>
                  </a:lnTo>
                  <a:lnTo>
                    <a:pt x="227" y="626"/>
                  </a:lnTo>
                  <a:lnTo>
                    <a:pt x="259" y="563"/>
                  </a:lnTo>
                  <a:lnTo>
                    <a:pt x="297" y="502"/>
                  </a:lnTo>
                  <a:lnTo>
                    <a:pt x="330" y="441"/>
                  </a:lnTo>
                  <a:lnTo>
                    <a:pt x="353" y="329"/>
                  </a:lnTo>
                  <a:lnTo>
                    <a:pt x="353" y="265"/>
                  </a:lnTo>
                  <a:lnTo>
                    <a:pt x="337" y="160"/>
                  </a:lnTo>
                  <a:lnTo>
                    <a:pt x="330" y="80"/>
                  </a:lnTo>
                  <a:lnTo>
                    <a:pt x="315" y="15"/>
                  </a:lnTo>
                  <a:lnTo>
                    <a:pt x="314" y="11"/>
                  </a:lnTo>
                  <a:lnTo>
                    <a:pt x="315" y="8"/>
                  </a:lnTo>
                  <a:lnTo>
                    <a:pt x="315" y="0"/>
                  </a:lnTo>
                  <a:lnTo>
                    <a:pt x="281" y="5"/>
                  </a:lnTo>
                  <a:lnTo>
                    <a:pt x="251" y="4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7" name="Freeform 32"/>
            <p:cNvSpPr>
              <a:spLocks/>
            </p:cNvSpPr>
            <p:nvPr/>
          </p:nvSpPr>
          <p:spPr bwMode="auto">
            <a:xfrm>
              <a:off x="1330" y="1906"/>
              <a:ext cx="219" cy="297"/>
            </a:xfrm>
            <a:custGeom>
              <a:avLst/>
              <a:gdLst>
                <a:gd name="T0" fmla="*/ 0 w 659"/>
                <a:gd name="T1" fmla="*/ 0 h 891"/>
                <a:gd name="T2" fmla="*/ 0 w 659"/>
                <a:gd name="T3" fmla="*/ 0 h 891"/>
                <a:gd name="T4" fmla="*/ 0 w 659"/>
                <a:gd name="T5" fmla="*/ 0 h 891"/>
                <a:gd name="T6" fmla="*/ 0 w 659"/>
                <a:gd name="T7" fmla="*/ 0 h 891"/>
                <a:gd name="T8" fmla="*/ 0 w 659"/>
                <a:gd name="T9" fmla="*/ 0 h 891"/>
                <a:gd name="T10" fmla="*/ 0 w 659"/>
                <a:gd name="T11" fmla="*/ 0 h 891"/>
                <a:gd name="T12" fmla="*/ 0 w 659"/>
                <a:gd name="T13" fmla="*/ 0 h 891"/>
                <a:gd name="T14" fmla="*/ 0 w 659"/>
                <a:gd name="T15" fmla="*/ 0 h 891"/>
                <a:gd name="T16" fmla="*/ 0 w 659"/>
                <a:gd name="T17" fmla="*/ 0 h 891"/>
                <a:gd name="T18" fmla="*/ 0 w 659"/>
                <a:gd name="T19" fmla="*/ 0 h 891"/>
                <a:gd name="T20" fmla="*/ 0 w 659"/>
                <a:gd name="T21" fmla="*/ 0 h 891"/>
                <a:gd name="T22" fmla="*/ 0 w 659"/>
                <a:gd name="T23" fmla="*/ 0 h 891"/>
                <a:gd name="T24" fmla="*/ 0 w 659"/>
                <a:gd name="T25" fmla="*/ 0 h 891"/>
                <a:gd name="T26" fmla="*/ 0 w 659"/>
                <a:gd name="T27" fmla="*/ 0 h 891"/>
                <a:gd name="T28" fmla="*/ 0 w 659"/>
                <a:gd name="T29" fmla="*/ 0 h 891"/>
                <a:gd name="T30" fmla="*/ 0 w 659"/>
                <a:gd name="T31" fmla="*/ 0 h 891"/>
                <a:gd name="T32" fmla="*/ 0 w 659"/>
                <a:gd name="T33" fmla="*/ 0 h 891"/>
                <a:gd name="T34" fmla="*/ 0 w 659"/>
                <a:gd name="T35" fmla="*/ 0 h 891"/>
                <a:gd name="T36" fmla="*/ 0 w 659"/>
                <a:gd name="T37" fmla="*/ 0 h 891"/>
                <a:gd name="T38" fmla="*/ 0 w 659"/>
                <a:gd name="T39" fmla="*/ 0 h 891"/>
                <a:gd name="T40" fmla="*/ 0 w 659"/>
                <a:gd name="T41" fmla="*/ 0 h 891"/>
                <a:gd name="T42" fmla="*/ 0 w 659"/>
                <a:gd name="T43" fmla="*/ 0 h 891"/>
                <a:gd name="T44" fmla="*/ 0 w 659"/>
                <a:gd name="T45" fmla="*/ 0 h 891"/>
                <a:gd name="T46" fmla="*/ 0 w 659"/>
                <a:gd name="T47" fmla="*/ 0 h 891"/>
                <a:gd name="T48" fmla="*/ 0 w 659"/>
                <a:gd name="T49" fmla="*/ 0 h 891"/>
                <a:gd name="T50" fmla="*/ 0 w 659"/>
                <a:gd name="T51" fmla="*/ 0 h 891"/>
                <a:gd name="T52" fmla="*/ 0 w 659"/>
                <a:gd name="T53" fmla="*/ 0 h 891"/>
                <a:gd name="T54" fmla="*/ 0 w 659"/>
                <a:gd name="T55" fmla="*/ 0 h 891"/>
                <a:gd name="T56" fmla="*/ 0 w 659"/>
                <a:gd name="T57" fmla="*/ 0 h 891"/>
                <a:gd name="T58" fmla="*/ 0 w 659"/>
                <a:gd name="T59" fmla="*/ 0 h 891"/>
                <a:gd name="T60" fmla="*/ 0 w 659"/>
                <a:gd name="T61" fmla="*/ 0 h 891"/>
                <a:gd name="T62" fmla="*/ 0 w 659"/>
                <a:gd name="T63" fmla="*/ 0 h 891"/>
                <a:gd name="T64" fmla="*/ 0 w 659"/>
                <a:gd name="T65" fmla="*/ 0 h 891"/>
                <a:gd name="T66" fmla="*/ 0 w 659"/>
                <a:gd name="T67" fmla="*/ 0 h 891"/>
                <a:gd name="T68" fmla="*/ 0 w 659"/>
                <a:gd name="T69" fmla="*/ 0 h 891"/>
                <a:gd name="T70" fmla="*/ 0 w 659"/>
                <a:gd name="T71" fmla="*/ 0 h 891"/>
                <a:gd name="T72" fmla="*/ 0 w 659"/>
                <a:gd name="T73" fmla="*/ 0 h 891"/>
                <a:gd name="T74" fmla="*/ 0 w 659"/>
                <a:gd name="T75" fmla="*/ 0 h 891"/>
                <a:gd name="T76" fmla="*/ 0 w 659"/>
                <a:gd name="T77" fmla="*/ 0 h 891"/>
                <a:gd name="T78" fmla="*/ 0 w 659"/>
                <a:gd name="T79" fmla="*/ 0 h 891"/>
                <a:gd name="T80" fmla="*/ 0 w 659"/>
                <a:gd name="T81" fmla="*/ 0 h 891"/>
                <a:gd name="T82" fmla="*/ 0 w 659"/>
                <a:gd name="T83" fmla="*/ 0 h 891"/>
                <a:gd name="T84" fmla="*/ 0 w 659"/>
                <a:gd name="T85" fmla="*/ 0 h 891"/>
                <a:gd name="T86" fmla="*/ 0 w 659"/>
                <a:gd name="T87" fmla="*/ 0 h 891"/>
                <a:gd name="T88" fmla="*/ 0 w 659"/>
                <a:gd name="T89" fmla="*/ 0 h 891"/>
                <a:gd name="T90" fmla="*/ 0 w 659"/>
                <a:gd name="T91" fmla="*/ 0 h 891"/>
                <a:gd name="T92" fmla="*/ 0 w 659"/>
                <a:gd name="T93" fmla="*/ 0 h 891"/>
                <a:gd name="T94" fmla="*/ 0 w 659"/>
                <a:gd name="T95" fmla="*/ 0 h 891"/>
                <a:gd name="T96" fmla="*/ 0 w 659"/>
                <a:gd name="T97" fmla="*/ 0 h 891"/>
                <a:gd name="T98" fmla="*/ 0 w 659"/>
                <a:gd name="T99" fmla="*/ 0 h 891"/>
                <a:gd name="T100" fmla="*/ 0 w 659"/>
                <a:gd name="T101" fmla="*/ 0 h 891"/>
                <a:gd name="T102" fmla="*/ 0 w 659"/>
                <a:gd name="T103" fmla="*/ 0 h 891"/>
                <a:gd name="T104" fmla="*/ 0 w 659"/>
                <a:gd name="T105" fmla="*/ 0 h 891"/>
                <a:gd name="T106" fmla="*/ 0 w 659"/>
                <a:gd name="T107" fmla="*/ 0 h 89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59"/>
                <a:gd name="T163" fmla="*/ 0 h 891"/>
                <a:gd name="T164" fmla="*/ 659 w 659"/>
                <a:gd name="T165" fmla="*/ 891 h 89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59" h="891">
                  <a:moveTo>
                    <a:pt x="650" y="96"/>
                  </a:moveTo>
                  <a:lnTo>
                    <a:pt x="613" y="125"/>
                  </a:lnTo>
                  <a:lnTo>
                    <a:pt x="564" y="145"/>
                  </a:lnTo>
                  <a:lnTo>
                    <a:pt x="515" y="165"/>
                  </a:lnTo>
                  <a:lnTo>
                    <a:pt x="471" y="192"/>
                  </a:lnTo>
                  <a:lnTo>
                    <a:pt x="384" y="289"/>
                  </a:lnTo>
                  <a:lnTo>
                    <a:pt x="329" y="417"/>
                  </a:lnTo>
                  <a:lnTo>
                    <a:pt x="327" y="461"/>
                  </a:lnTo>
                  <a:lnTo>
                    <a:pt x="329" y="506"/>
                  </a:lnTo>
                  <a:lnTo>
                    <a:pt x="309" y="581"/>
                  </a:lnTo>
                  <a:lnTo>
                    <a:pt x="289" y="659"/>
                  </a:lnTo>
                  <a:lnTo>
                    <a:pt x="283" y="707"/>
                  </a:lnTo>
                  <a:lnTo>
                    <a:pt x="281" y="756"/>
                  </a:lnTo>
                  <a:lnTo>
                    <a:pt x="286" y="797"/>
                  </a:lnTo>
                  <a:lnTo>
                    <a:pt x="281" y="836"/>
                  </a:lnTo>
                  <a:lnTo>
                    <a:pt x="228" y="891"/>
                  </a:lnTo>
                  <a:lnTo>
                    <a:pt x="188" y="875"/>
                  </a:lnTo>
                  <a:lnTo>
                    <a:pt x="188" y="820"/>
                  </a:lnTo>
                  <a:lnTo>
                    <a:pt x="199" y="783"/>
                  </a:lnTo>
                  <a:lnTo>
                    <a:pt x="211" y="748"/>
                  </a:lnTo>
                  <a:lnTo>
                    <a:pt x="203" y="643"/>
                  </a:lnTo>
                  <a:lnTo>
                    <a:pt x="195" y="603"/>
                  </a:lnTo>
                  <a:lnTo>
                    <a:pt x="160" y="551"/>
                  </a:lnTo>
                  <a:lnTo>
                    <a:pt x="125" y="521"/>
                  </a:lnTo>
                  <a:lnTo>
                    <a:pt x="90" y="492"/>
                  </a:lnTo>
                  <a:lnTo>
                    <a:pt x="53" y="441"/>
                  </a:lnTo>
                  <a:lnTo>
                    <a:pt x="28" y="376"/>
                  </a:lnTo>
                  <a:lnTo>
                    <a:pt x="14" y="305"/>
                  </a:lnTo>
                  <a:lnTo>
                    <a:pt x="0" y="242"/>
                  </a:lnTo>
                  <a:lnTo>
                    <a:pt x="0" y="177"/>
                  </a:lnTo>
                  <a:lnTo>
                    <a:pt x="29" y="112"/>
                  </a:lnTo>
                  <a:lnTo>
                    <a:pt x="72" y="80"/>
                  </a:lnTo>
                  <a:lnTo>
                    <a:pt x="125" y="64"/>
                  </a:lnTo>
                  <a:lnTo>
                    <a:pt x="181" y="42"/>
                  </a:lnTo>
                  <a:lnTo>
                    <a:pt x="219" y="48"/>
                  </a:lnTo>
                  <a:lnTo>
                    <a:pt x="211" y="88"/>
                  </a:lnTo>
                  <a:lnTo>
                    <a:pt x="179" y="128"/>
                  </a:lnTo>
                  <a:lnTo>
                    <a:pt x="195" y="153"/>
                  </a:lnTo>
                  <a:lnTo>
                    <a:pt x="211" y="177"/>
                  </a:lnTo>
                  <a:lnTo>
                    <a:pt x="228" y="208"/>
                  </a:lnTo>
                  <a:lnTo>
                    <a:pt x="257" y="208"/>
                  </a:lnTo>
                  <a:lnTo>
                    <a:pt x="268" y="178"/>
                  </a:lnTo>
                  <a:lnTo>
                    <a:pt x="257" y="136"/>
                  </a:lnTo>
                  <a:lnTo>
                    <a:pt x="235" y="103"/>
                  </a:lnTo>
                  <a:lnTo>
                    <a:pt x="228" y="48"/>
                  </a:lnTo>
                  <a:lnTo>
                    <a:pt x="281" y="15"/>
                  </a:lnTo>
                  <a:lnTo>
                    <a:pt x="353" y="0"/>
                  </a:lnTo>
                  <a:lnTo>
                    <a:pt x="422" y="0"/>
                  </a:lnTo>
                  <a:lnTo>
                    <a:pt x="478" y="23"/>
                  </a:lnTo>
                  <a:lnTo>
                    <a:pt x="509" y="64"/>
                  </a:lnTo>
                  <a:lnTo>
                    <a:pt x="572" y="64"/>
                  </a:lnTo>
                  <a:lnTo>
                    <a:pt x="635" y="73"/>
                  </a:lnTo>
                  <a:lnTo>
                    <a:pt x="659" y="73"/>
                  </a:lnTo>
                  <a:lnTo>
                    <a:pt x="650" y="9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8" name="Freeform 33"/>
            <p:cNvSpPr>
              <a:spLocks/>
            </p:cNvSpPr>
            <p:nvPr/>
          </p:nvSpPr>
          <p:spPr bwMode="auto">
            <a:xfrm>
              <a:off x="1330" y="1906"/>
              <a:ext cx="219" cy="297"/>
            </a:xfrm>
            <a:custGeom>
              <a:avLst/>
              <a:gdLst>
                <a:gd name="T0" fmla="*/ 0 w 659"/>
                <a:gd name="T1" fmla="*/ 0 h 891"/>
                <a:gd name="T2" fmla="*/ 0 w 659"/>
                <a:gd name="T3" fmla="*/ 0 h 891"/>
                <a:gd name="T4" fmla="*/ 0 w 659"/>
                <a:gd name="T5" fmla="*/ 0 h 891"/>
                <a:gd name="T6" fmla="*/ 0 w 659"/>
                <a:gd name="T7" fmla="*/ 0 h 891"/>
                <a:gd name="T8" fmla="*/ 0 w 659"/>
                <a:gd name="T9" fmla="*/ 0 h 891"/>
                <a:gd name="T10" fmla="*/ 0 w 659"/>
                <a:gd name="T11" fmla="*/ 0 h 891"/>
                <a:gd name="T12" fmla="*/ 0 w 659"/>
                <a:gd name="T13" fmla="*/ 0 h 891"/>
                <a:gd name="T14" fmla="*/ 0 w 659"/>
                <a:gd name="T15" fmla="*/ 0 h 891"/>
                <a:gd name="T16" fmla="*/ 0 w 659"/>
                <a:gd name="T17" fmla="*/ 0 h 891"/>
                <a:gd name="T18" fmla="*/ 0 w 659"/>
                <a:gd name="T19" fmla="*/ 0 h 891"/>
                <a:gd name="T20" fmla="*/ 0 w 659"/>
                <a:gd name="T21" fmla="*/ 0 h 891"/>
                <a:gd name="T22" fmla="*/ 0 w 659"/>
                <a:gd name="T23" fmla="*/ 0 h 891"/>
                <a:gd name="T24" fmla="*/ 0 w 659"/>
                <a:gd name="T25" fmla="*/ 0 h 891"/>
                <a:gd name="T26" fmla="*/ 0 w 659"/>
                <a:gd name="T27" fmla="*/ 0 h 891"/>
                <a:gd name="T28" fmla="*/ 0 w 659"/>
                <a:gd name="T29" fmla="*/ 0 h 891"/>
                <a:gd name="T30" fmla="*/ 0 w 659"/>
                <a:gd name="T31" fmla="*/ 0 h 891"/>
                <a:gd name="T32" fmla="*/ 0 w 659"/>
                <a:gd name="T33" fmla="*/ 0 h 891"/>
                <a:gd name="T34" fmla="*/ 0 w 659"/>
                <a:gd name="T35" fmla="*/ 0 h 891"/>
                <a:gd name="T36" fmla="*/ 0 w 659"/>
                <a:gd name="T37" fmla="*/ 0 h 891"/>
                <a:gd name="T38" fmla="*/ 0 w 659"/>
                <a:gd name="T39" fmla="*/ 0 h 891"/>
                <a:gd name="T40" fmla="*/ 0 w 659"/>
                <a:gd name="T41" fmla="*/ 0 h 891"/>
                <a:gd name="T42" fmla="*/ 0 w 659"/>
                <a:gd name="T43" fmla="*/ 0 h 891"/>
                <a:gd name="T44" fmla="*/ 0 w 659"/>
                <a:gd name="T45" fmla="*/ 0 h 891"/>
                <a:gd name="T46" fmla="*/ 0 w 659"/>
                <a:gd name="T47" fmla="*/ 0 h 891"/>
                <a:gd name="T48" fmla="*/ 0 w 659"/>
                <a:gd name="T49" fmla="*/ 0 h 891"/>
                <a:gd name="T50" fmla="*/ 0 w 659"/>
                <a:gd name="T51" fmla="*/ 0 h 891"/>
                <a:gd name="T52" fmla="*/ 0 w 659"/>
                <a:gd name="T53" fmla="*/ 0 h 891"/>
                <a:gd name="T54" fmla="*/ 0 w 659"/>
                <a:gd name="T55" fmla="*/ 0 h 891"/>
                <a:gd name="T56" fmla="*/ 0 w 659"/>
                <a:gd name="T57" fmla="*/ 0 h 891"/>
                <a:gd name="T58" fmla="*/ 0 w 659"/>
                <a:gd name="T59" fmla="*/ 0 h 891"/>
                <a:gd name="T60" fmla="*/ 0 w 659"/>
                <a:gd name="T61" fmla="*/ 0 h 891"/>
                <a:gd name="T62" fmla="*/ 0 w 659"/>
                <a:gd name="T63" fmla="*/ 0 h 891"/>
                <a:gd name="T64" fmla="*/ 0 w 659"/>
                <a:gd name="T65" fmla="*/ 0 h 891"/>
                <a:gd name="T66" fmla="*/ 0 w 659"/>
                <a:gd name="T67" fmla="*/ 0 h 891"/>
                <a:gd name="T68" fmla="*/ 0 w 659"/>
                <a:gd name="T69" fmla="*/ 0 h 891"/>
                <a:gd name="T70" fmla="*/ 0 w 659"/>
                <a:gd name="T71" fmla="*/ 0 h 891"/>
                <a:gd name="T72" fmla="*/ 0 w 659"/>
                <a:gd name="T73" fmla="*/ 0 h 891"/>
                <a:gd name="T74" fmla="*/ 0 w 659"/>
                <a:gd name="T75" fmla="*/ 0 h 891"/>
                <a:gd name="T76" fmla="*/ 0 w 659"/>
                <a:gd name="T77" fmla="*/ 0 h 891"/>
                <a:gd name="T78" fmla="*/ 0 w 659"/>
                <a:gd name="T79" fmla="*/ 0 h 891"/>
                <a:gd name="T80" fmla="*/ 0 w 659"/>
                <a:gd name="T81" fmla="*/ 0 h 891"/>
                <a:gd name="T82" fmla="*/ 0 w 659"/>
                <a:gd name="T83" fmla="*/ 0 h 891"/>
                <a:gd name="T84" fmla="*/ 0 w 659"/>
                <a:gd name="T85" fmla="*/ 0 h 891"/>
                <a:gd name="T86" fmla="*/ 0 w 659"/>
                <a:gd name="T87" fmla="*/ 0 h 891"/>
                <a:gd name="T88" fmla="*/ 0 w 659"/>
                <a:gd name="T89" fmla="*/ 0 h 891"/>
                <a:gd name="T90" fmla="*/ 0 w 659"/>
                <a:gd name="T91" fmla="*/ 0 h 891"/>
                <a:gd name="T92" fmla="*/ 0 w 659"/>
                <a:gd name="T93" fmla="*/ 0 h 891"/>
                <a:gd name="T94" fmla="*/ 0 w 659"/>
                <a:gd name="T95" fmla="*/ 0 h 891"/>
                <a:gd name="T96" fmla="*/ 0 w 659"/>
                <a:gd name="T97" fmla="*/ 0 h 891"/>
                <a:gd name="T98" fmla="*/ 0 w 659"/>
                <a:gd name="T99" fmla="*/ 0 h 891"/>
                <a:gd name="T100" fmla="*/ 0 w 659"/>
                <a:gd name="T101" fmla="*/ 0 h 891"/>
                <a:gd name="T102" fmla="*/ 0 w 659"/>
                <a:gd name="T103" fmla="*/ 0 h 891"/>
                <a:gd name="T104" fmla="*/ 0 w 659"/>
                <a:gd name="T105" fmla="*/ 0 h 891"/>
                <a:gd name="T106" fmla="*/ 0 w 659"/>
                <a:gd name="T107" fmla="*/ 0 h 891"/>
                <a:gd name="T108" fmla="*/ 0 w 659"/>
                <a:gd name="T109" fmla="*/ 0 h 8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59"/>
                <a:gd name="T166" fmla="*/ 0 h 891"/>
                <a:gd name="T167" fmla="*/ 659 w 659"/>
                <a:gd name="T168" fmla="*/ 891 h 89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59" h="891">
                  <a:moveTo>
                    <a:pt x="650" y="96"/>
                  </a:moveTo>
                  <a:lnTo>
                    <a:pt x="613" y="125"/>
                  </a:lnTo>
                  <a:lnTo>
                    <a:pt x="564" y="145"/>
                  </a:lnTo>
                  <a:lnTo>
                    <a:pt x="515" y="165"/>
                  </a:lnTo>
                  <a:lnTo>
                    <a:pt x="471" y="192"/>
                  </a:lnTo>
                  <a:lnTo>
                    <a:pt x="384" y="289"/>
                  </a:lnTo>
                  <a:lnTo>
                    <a:pt x="329" y="417"/>
                  </a:lnTo>
                  <a:lnTo>
                    <a:pt x="327" y="461"/>
                  </a:lnTo>
                  <a:lnTo>
                    <a:pt x="329" y="506"/>
                  </a:lnTo>
                  <a:lnTo>
                    <a:pt x="309" y="581"/>
                  </a:lnTo>
                  <a:lnTo>
                    <a:pt x="289" y="659"/>
                  </a:lnTo>
                  <a:lnTo>
                    <a:pt x="283" y="707"/>
                  </a:lnTo>
                  <a:lnTo>
                    <a:pt x="281" y="756"/>
                  </a:lnTo>
                  <a:lnTo>
                    <a:pt x="286" y="797"/>
                  </a:lnTo>
                  <a:lnTo>
                    <a:pt x="281" y="836"/>
                  </a:lnTo>
                  <a:lnTo>
                    <a:pt x="228" y="891"/>
                  </a:lnTo>
                  <a:lnTo>
                    <a:pt x="188" y="875"/>
                  </a:lnTo>
                  <a:lnTo>
                    <a:pt x="188" y="820"/>
                  </a:lnTo>
                  <a:lnTo>
                    <a:pt x="199" y="783"/>
                  </a:lnTo>
                  <a:lnTo>
                    <a:pt x="211" y="748"/>
                  </a:lnTo>
                  <a:lnTo>
                    <a:pt x="203" y="643"/>
                  </a:lnTo>
                  <a:lnTo>
                    <a:pt x="195" y="603"/>
                  </a:lnTo>
                  <a:lnTo>
                    <a:pt x="160" y="551"/>
                  </a:lnTo>
                  <a:lnTo>
                    <a:pt x="125" y="521"/>
                  </a:lnTo>
                  <a:lnTo>
                    <a:pt x="90" y="492"/>
                  </a:lnTo>
                  <a:lnTo>
                    <a:pt x="53" y="441"/>
                  </a:lnTo>
                  <a:lnTo>
                    <a:pt x="28" y="376"/>
                  </a:lnTo>
                  <a:lnTo>
                    <a:pt x="14" y="305"/>
                  </a:lnTo>
                  <a:lnTo>
                    <a:pt x="0" y="242"/>
                  </a:lnTo>
                  <a:lnTo>
                    <a:pt x="0" y="177"/>
                  </a:lnTo>
                  <a:lnTo>
                    <a:pt x="29" y="112"/>
                  </a:lnTo>
                  <a:lnTo>
                    <a:pt x="72" y="80"/>
                  </a:lnTo>
                  <a:lnTo>
                    <a:pt x="125" y="64"/>
                  </a:lnTo>
                  <a:lnTo>
                    <a:pt x="181" y="42"/>
                  </a:lnTo>
                  <a:lnTo>
                    <a:pt x="219" y="48"/>
                  </a:lnTo>
                  <a:lnTo>
                    <a:pt x="211" y="88"/>
                  </a:lnTo>
                  <a:lnTo>
                    <a:pt x="179" y="128"/>
                  </a:lnTo>
                  <a:lnTo>
                    <a:pt x="195" y="153"/>
                  </a:lnTo>
                  <a:lnTo>
                    <a:pt x="211" y="177"/>
                  </a:lnTo>
                  <a:lnTo>
                    <a:pt x="228" y="208"/>
                  </a:lnTo>
                  <a:lnTo>
                    <a:pt x="257" y="208"/>
                  </a:lnTo>
                  <a:lnTo>
                    <a:pt x="268" y="178"/>
                  </a:lnTo>
                  <a:lnTo>
                    <a:pt x="257" y="136"/>
                  </a:lnTo>
                  <a:lnTo>
                    <a:pt x="235" y="103"/>
                  </a:lnTo>
                  <a:lnTo>
                    <a:pt x="228" y="48"/>
                  </a:lnTo>
                  <a:lnTo>
                    <a:pt x="281" y="15"/>
                  </a:lnTo>
                  <a:lnTo>
                    <a:pt x="353" y="0"/>
                  </a:lnTo>
                  <a:lnTo>
                    <a:pt x="422" y="0"/>
                  </a:lnTo>
                  <a:lnTo>
                    <a:pt x="478" y="23"/>
                  </a:lnTo>
                  <a:lnTo>
                    <a:pt x="509" y="64"/>
                  </a:lnTo>
                  <a:lnTo>
                    <a:pt x="572" y="64"/>
                  </a:lnTo>
                  <a:lnTo>
                    <a:pt x="635" y="73"/>
                  </a:lnTo>
                  <a:lnTo>
                    <a:pt x="659" y="73"/>
                  </a:lnTo>
                  <a:lnTo>
                    <a:pt x="650" y="96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99" name="Freeform 34"/>
            <p:cNvSpPr>
              <a:spLocks/>
            </p:cNvSpPr>
            <p:nvPr/>
          </p:nvSpPr>
          <p:spPr bwMode="auto">
            <a:xfrm>
              <a:off x="296" y="1262"/>
              <a:ext cx="714" cy="541"/>
            </a:xfrm>
            <a:custGeom>
              <a:avLst/>
              <a:gdLst>
                <a:gd name="T0" fmla="*/ 0 w 2141"/>
                <a:gd name="T1" fmla="*/ 0 h 1622"/>
                <a:gd name="T2" fmla="*/ 0 w 2141"/>
                <a:gd name="T3" fmla="*/ 0 h 1622"/>
                <a:gd name="T4" fmla="*/ 0 w 2141"/>
                <a:gd name="T5" fmla="*/ 0 h 1622"/>
                <a:gd name="T6" fmla="*/ 0 w 2141"/>
                <a:gd name="T7" fmla="*/ 0 h 1622"/>
                <a:gd name="T8" fmla="*/ 0 w 2141"/>
                <a:gd name="T9" fmla="*/ 0 h 1622"/>
                <a:gd name="T10" fmla="*/ 0 w 2141"/>
                <a:gd name="T11" fmla="*/ 0 h 1622"/>
                <a:gd name="T12" fmla="*/ 0 w 2141"/>
                <a:gd name="T13" fmla="*/ 0 h 1622"/>
                <a:gd name="T14" fmla="*/ 0 w 2141"/>
                <a:gd name="T15" fmla="*/ 0 h 1622"/>
                <a:gd name="T16" fmla="*/ 0 w 2141"/>
                <a:gd name="T17" fmla="*/ 0 h 1622"/>
                <a:gd name="T18" fmla="*/ 0 w 2141"/>
                <a:gd name="T19" fmla="*/ 0 h 1622"/>
                <a:gd name="T20" fmla="*/ 0 w 2141"/>
                <a:gd name="T21" fmla="*/ 0 h 1622"/>
                <a:gd name="T22" fmla="*/ 0 w 2141"/>
                <a:gd name="T23" fmla="*/ 0 h 1622"/>
                <a:gd name="T24" fmla="*/ 0 w 2141"/>
                <a:gd name="T25" fmla="*/ 0 h 1622"/>
                <a:gd name="T26" fmla="*/ 0 w 2141"/>
                <a:gd name="T27" fmla="*/ 0 h 1622"/>
                <a:gd name="T28" fmla="*/ 0 w 2141"/>
                <a:gd name="T29" fmla="*/ 0 h 1622"/>
                <a:gd name="T30" fmla="*/ 0 w 2141"/>
                <a:gd name="T31" fmla="*/ 0 h 1622"/>
                <a:gd name="T32" fmla="*/ 0 w 2141"/>
                <a:gd name="T33" fmla="*/ 0 h 1622"/>
                <a:gd name="T34" fmla="*/ 0 w 2141"/>
                <a:gd name="T35" fmla="*/ 0 h 1622"/>
                <a:gd name="T36" fmla="*/ 0 w 2141"/>
                <a:gd name="T37" fmla="*/ 0 h 1622"/>
                <a:gd name="T38" fmla="*/ 0 w 2141"/>
                <a:gd name="T39" fmla="*/ 0 h 1622"/>
                <a:gd name="T40" fmla="*/ 0 w 2141"/>
                <a:gd name="T41" fmla="*/ 0 h 1622"/>
                <a:gd name="T42" fmla="*/ 0 w 2141"/>
                <a:gd name="T43" fmla="*/ 0 h 1622"/>
                <a:gd name="T44" fmla="*/ 0 w 2141"/>
                <a:gd name="T45" fmla="*/ 0 h 1622"/>
                <a:gd name="T46" fmla="*/ 0 w 2141"/>
                <a:gd name="T47" fmla="*/ 0 h 1622"/>
                <a:gd name="T48" fmla="*/ 0 w 2141"/>
                <a:gd name="T49" fmla="*/ 0 h 1622"/>
                <a:gd name="T50" fmla="*/ 0 w 2141"/>
                <a:gd name="T51" fmla="*/ 0 h 1622"/>
                <a:gd name="T52" fmla="*/ 0 w 2141"/>
                <a:gd name="T53" fmla="*/ 0 h 1622"/>
                <a:gd name="T54" fmla="*/ 0 w 2141"/>
                <a:gd name="T55" fmla="*/ 0 h 1622"/>
                <a:gd name="T56" fmla="*/ 0 w 2141"/>
                <a:gd name="T57" fmla="*/ 0 h 1622"/>
                <a:gd name="T58" fmla="*/ 0 w 2141"/>
                <a:gd name="T59" fmla="*/ 0 h 1622"/>
                <a:gd name="T60" fmla="*/ 0 w 2141"/>
                <a:gd name="T61" fmla="*/ 0 h 1622"/>
                <a:gd name="T62" fmla="*/ 0 w 2141"/>
                <a:gd name="T63" fmla="*/ 0 h 1622"/>
                <a:gd name="T64" fmla="*/ 0 w 2141"/>
                <a:gd name="T65" fmla="*/ 0 h 1622"/>
                <a:gd name="T66" fmla="*/ 0 w 2141"/>
                <a:gd name="T67" fmla="*/ 0 h 1622"/>
                <a:gd name="T68" fmla="*/ 0 w 2141"/>
                <a:gd name="T69" fmla="*/ 0 h 1622"/>
                <a:gd name="T70" fmla="*/ 0 w 2141"/>
                <a:gd name="T71" fmla="*/ 0 h 1622"/>
                <a:gd name="T72" fmla="*/ 0 w 2141"/>
                <a:gd name="T73" fmla="*/ 0 h 1622"/>
                <a:gd name="T74" fmla="*/ 0 w 2141"/>
                <a:gd name="T75" fmla="*/ 0 h 1622"/>
                <a:gd name="T76" fmla="*/ 0 w 2141"/>
                <a:gd name="T77" fmla="*/ 0 h 1622"/>
                <a:gd name="T78" fmla="*/ 0 w 2141"/>
                <a:gd name="T79" fmla="*/ 0 h 1622"/>
                <a:gd name="T80" fmla="*/ 0 w 2141"/>
                <a:gd name="T81" fmla="*/ 0 h 1622"/>
                <a:gd name="T82" fmla="*/ 0 w 2141"/>
                <a:gd name="T83" fmla="*/ 0 h 1622"/>
                <a:gd name="T84" fmla="*/ 0 w 2141"/>
                <a:gd name="T85" fmla="*/ 0 h 1622"/>
                <a:gd name="T86" fmla="*/ 0 w 2141"/>
                <a:gd name="T87" fmla="*/ 0 h 1622"/>
                <a:gd name="T88" fmla="*/ 0 w 2141"/>
                <a:gd name="T89" fmla="*/ 0 h 1622"/>
                <a:gd name="T90" fmla="*/ 0 w 2141"/>
                <a:gd name="T91" fmla="*/ 0 h 1622"/>
                <a:gd name="T92" fmla="*/ 0 w 2141"/>
                <a:gd name="T93" fmla="*/ 0 h 1622"/>
                <a:gd name="T94" fmla="*/ 0 w 2141"/>
                <a:gd name="T95" fmla="*/ 0 h 1622"/>
                <a:gd name="T96" fmla="*/ 0 w 2141"/>
                <a:gd name="T97" fmla="*/ 0 h 1622"/>
                <a:gd name="T98" fmla="*/ 0 w 2141"/>
                <a:gd name="T99" fmla="*/ 0 h 1622"/>
                <a:gd name="T100" fmla="*/ 0 w 2141"/>
                <a:gd name="T101" fmla="*/ 0 h 1622"/>
                <a:gd name="T102" fmla="*/ 0 w 2141"/>
                <a:gd name="T103" fmla="*/ 0 h 1622"/>
                <a:gd name="T104" fmla="*/ 0 w 2141"/>
                <a:gd name="T105" fmla="*/ 0 h 1622"/>
                <a:gd name="T106" fmla="*/ 0 w 2141"/>
                <a:gd name="T107" fmla="*/ 0 h 1622"/>
                <a:gd name="T108" fmla="*/ 0 w 2141"/>
                <a:gd name="T109" fmla="*/ 0 h 1622"/>
                <a:gd name="T110" fmla="*/ 0 w 2141"/>
                <a:gd name="T111" fmla="*/ 0 h 1622"/>
                <a:gd name="T112" fmla="*/ 0 w 2141"/>
                <a:gd name="T113" fmla="*/ 0 h 1622"/>
                <a:gd name="T114" fmla="*/ 0 w 2141"/>
                <a:gd name="T115" fmla="*/ 0 h 1622"/>
                <a:gd name="T116" fmla="*/ 0 w 2141"/>
                <a:gd name="T117" fmla="*/ 0 h 1622"/>
                <a:gd name="T118" fmla="*/ 0 w 2141"/>
                <a:gd name="T119" fmla="*/ 0 h 1622"/>
                <a:gd name="T120" fmla="*/ 0 w 2141"/>
                <a:gd name="T121" fmla="*/ 0 h 1622"/>
                <a:gd name="T122" fmla="*/ 0 w 2141"/>
                <a:gd name="T123" fmla="*/ 0 h 16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1"/>
                <a:gd name="T187" fmla="*/ 0 h 1622"/>
                <a:gd name="T188" fmla="*/ 2141 w 2141"/>
                <a:gd name="T189" fmla="*/ 1622 h 16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1" h="1622">
                  <a:moveTo>
                    <a:pt x="0" y="0"/>
                  </a:moveTo>
                  <a:lnTo>
                    <a:pt x="0" y="59"/>
                  </a:lnTo>
                  <a:lnTo>
                    <a:pt x="32" y="81"/>
                  </a:lnTo>
                  <a:lnTo>
                    <a:pt x="77" y="94"/>
                  </a:lnTo>
                  <a:lnTo>
                    <a:pt x="136" y="129"/>
                  </a:lnTo>
                  <a:lnTo>
                    <a:pt x="154" y="172"/>
                  </a:lnTo>
                  <a:lnTo>
                    <a:pt x="177" y="240"/>
                  </a:lnTo>
                  <a:lnTo>
                    <a:pt x="203" y="318"/>
                  </a:lnTo>
                  <a:lnTo>
                    <a:pt x="246" y="370"/>
                  </a:lnTo>
                  <a:lnTo>
                    <a:pt x="305" y="413"/>
                  </a:lnTo>
                  <a:lnTo>
                    <a:pt x="338" y="474"/>
                  </a:lnTo>
                  <a:lnTo>
                    <a:pt x="380" y="509"/>
                  </a:lnTo>
                  <a:lnTo>
                    <a:pt x="405" y="544"/>
                  </a:lnTo>
                  <a:lnTo>
                    <a:pt x="431" y="604"/>
                  </a:lnTo>
                  <a:lnTo>
                    <a:pt x="473" y="655"/>
                  </a:lnTo>
                  <a:lnTo>
                    <a:pt x="498" y="655"/>
                  </a:lnTo>
                  <a:lnTo>
                    <a:pt x="541" y="707"/>
                  </a:lnTo>
                  <a:lnTo>
                    <a:pt x="582" y="758"/>
                  </a:lnTo>
                  <a:lnTo>
                    <a:pt x="608" y="802"/>
                  </a:lnTo>
                  <a:lnTo>
                    <a:pt x="667" y="862"/>
                  </a:lnTo>
                  <a:lnTo>
                    <a:pt x="710" y="932"/>
                  </a:lnTo>
                  <a:lnTo>
                    <a:pt x="735" y="1009"/>
                  </a:lnTo>
                  <a:lnTo>
                    <a:pt x="735" y="1052"/>
                  </a:lnTo>
                  <a:lnTo>
                    <a:pt x="716" y="1102"/>
                  </a:lnTo>
                  <a:lnTo>
                    <a:pt x="710" y="1148"/>
                  </a:lnTo>
                  <a:lnTo>
                    <a:pt x="751" y="1200"/>
                  </a:lnTo>
                  <a:lnTo>
                    <a:pt x="810" y="1234"/>
                  </a:lnTo>
                  <a:lnTo>
                    <a:pt x="853" y="1260"/>
                  </a:lnTo>
                  <a:lnTo>
                    <a:pt x="903" y="1312"/>
                  </a:lnTo>
                  <a:lnTo>
                    <a:pt x="954" y="1329"/>
                  </a:lnTo>
                  <a:lnTo>
                    <a:pt x="1021" y="1363"/>
                  </a:lnTo>
                  <a:lnTo>
                    <a:pt x="1072" y="1389"/>
                  </a:lnTo>
                  <a:lnTo>
                    <a:pt x="1097" y="1402"/>
                  </a:lnTo>
                  <a:lnTo>
                    <a:pt x="1123" y="1415"/>
                  </a:lnTo>
                  <a:lnTo>
                    <a:pt x="1198" y="1458"/>
                  </a:lnTo>
                  <a:lnTo>
                    <a:pt x="1266" y="1494"/>
                  </a:lnTo>
                  <a:lnTo>
                    <a:pt x="1358" y="1510"/>
                  </a:lnTo>
                  <a:lnTo>
                    <a:pt x="1418" y="1528"/>
                  </a:lnTo>
                  <a:lnTo>
                    <a:pt x="1485" y="1528"/>
                  </a:lnTo>
                  <a:lnTo>
                    <a:pt x="1492" y="1510"/>
                  </a:lnTo>
                  <a:lnTo>
                    <a:pt x="1518" y="1502"/>
                  </a:lnTo>
                  <a:lnTo>
                    <a:pt x="1544" y="1502"/>
                  </a:lnTo>
                  <a:lnTo>
                    <a:pt x="1569" y="1510"/>
                  </a:lnTo>
                  <a:lnTo>
                    <a:pt x="1628" y="1528"/>
                  </a:lnTo>
                  <a:lnTo>
                    <a:pt x="1669" y="1562"/>
                  </a:lnTo>
                  <a:lnTo>
                    <a:pt x="1721" y="1614"/>
                  </a:lnTo>
                  <a:lnTo>
                    <a:pt x="1728" y="1622"/>
                  </a:lnTo>
                  <a:lnTo>
                    <a:pt x="1747" y="1601"/>
                  </a:lnTo>
                  <a:lnTo>
                    <a:pt x="1763" y="1562"/>
                  </a:lnTo>
                  <a:lnTo>
                    <a:pt x="1787" y="1520"/>
                  </a:lnTo>
                  <a:lnTo>
                    <a:pt x="1797" y="1502"/>
                  </a:lnTo>
                  <a:lnTo>
                    <a:pt x="1824" y="1500"/>
                  </a:lnTo>
                  <a:lnTo>
                    <a:pt x="1856" y="1502"/>
                  </a:lnTo>
                  <a:lnTo>
                    <a:pt x="1882" y="1484"/>
                  </a:lnTo>
                  <a:lnTo>
                    <a:pt x="1857" y="1465"/>
                  </a:lnTo>
                  <a:lnTo>
                    <a:pt x="1822" y="1441"/>
                  </a:lnTo>
                  <a:lnTo>
                    <a:pt x="1822" y="1406"/>
                  </a:lnTo>
                  <a:lnTo>
                    <a:pt x="1805" y="1381"/>
                  </a:lnTo>
                  <a:lnTo>
                    <a:pt x="1822" y="1381"/>
                  </a:lnTo>
                  <a:lnTo>
                    <a:pt x="1822" y="1355"/>
                  </a:lnTo>
                  <a:lnTo>
                    <a:pt x="1856" y="1343"/>
                  </a:lnTo>
                  <a:lnTo>
                    <a:pt x="1907" y="1346"/>
                  </a:lnTo>
                  <a:lnTo>
                    <a:pt x="1964" y="1346"/>
                  </a:lnTo>
                  <a:lnTo>
                    <a:pt x="1999" y="1329"/>
                  </a:lnTo>
                  <a:lnTo>
                    <a:pt x="2023" y="1286"/>
                  </a:lnTo>
                  <a:lnTo>
                    <a:pt x="2041" y="1277"/>
                  </a:lnTo>
                  <a:lnTo>
                    <a:pt x="2092" y="1268"/>
                  </a:lnTo>
                  <a:lnTo>
                    <a:pt x="2092" y="1234"/>
                  </a:lnTo>
                  <a:lnTo>
                    <a:pt x="2092" y="1190"/>
                  </a:lnTo>
                  <a:lnTo>
                    <a:pt x="2087" y="1182"/>
                  </a:lnTo>
                  <a:lnTo>
                    <a:pt x="2084" y="1174"/>
                  </a:lnTo>
                  <a:lnTo>
                    <a:pt x="2108" y="1122"/>
                  </a:lnTo>
                  <a:lnTo>
                    <a:pt x="2141" y="1087"/>
                  </a:lnTo>
                  <a:lnTo>
                    <a:pt x="2141" y="1061"/>
                  </a:lnTo>
                  <a:lnTo>
                    <a:pt x="2141" y="1018"/>
                  </a:lnTo>
                  <a:lnTo>
                    <a:pt x="2084" y="992"/>
                  </a:lnTo>
                  <a:lnTo>
                    <a:pt x="2033" y="992"/>
                  </a:lnTo>
                  <a:lnTo>
                    <a:pt x="1956" y="1000"/>
                  </a:lnTo>
                  <a:lnTo>
                    <a:pt x="1915" y="1018"/>
                  </a:lnTo>
                  <a:lnTo>
                    <a:pt x="1890" y="1035"/>
                  </a:lnTo>
                  <a:lnTo>
                    <a:pt x="1864" y="1104"/>
                  </a:lnTo>
                  <a:lnTo>
                    <a:pt x="1856" y="1165"/>
                  </a:lnTo>
                  <a:lnTo>
                    <a:pt x="1846" y="1190"/>
                  </a:lnTo>
                  <a:lnTo>
                    <a:pt x="1822" y="1208"/>
                  </a:lnTo>
                  <a:lnTo>
                    <a:pt x="1805" y="1216"/>
                  </a:lnTo>
                  <a:lnTo>
                    <a:pt x="1797" y="1252"/>
                  </a:lnTo>
                  <a:lnTo>
                    <a:pt x="1780" y="1260"/>
                  </a:lnTo>
                  <a:lnTo>
                    <a:pt x="1733" y="1261"/>
                  </a:lnTo>
                  <a:lnTo>
                    <a:pt x="1687" y="1260"/>
                  </a:lnTo>
                  <a:lnTo>
                    <a:pt x="1648" y="1272"/>
                  </a:lnTo>
                  <a:lnTo>
                    <a:pt x="1610" y="1286"/>
                  </a:lnTo>
                  <a:lnTo>
                    <a:pt x="1569" y="1286"/>
                  </a:lnTo>
                  <a:lnTo>
                    <a:pt x="1528" y="1260"/>
                  </a:lnTo>
                  <a:lnTo>
                    <a:pt x="1485" y="1252"/>
                  </a:lnTo>
                  <a:lnTo>
                    <a:pt x="1459" y="1226"/>
                  </a:lnTo>
                  <a:lnTo>
                    <a:pt x="1418" y="1165"/>
                  </a:lnTo>
                  <a:lnTo>
                    <a:pt x="1375" y="1087"/>
                  </a:lnTo>
                  <a:lnTo>
                    <a:pt x="1358" y="1026"/>
                  </a:lnTo>
                  <a:lnTo>
                    <a:pt x="1333" y="983"/>
                  </a:lnTo>
                  <a:lnTo>
                    <a:pt x="1328" y="937"/>
                  </a:lnTo>
                  <a:lnTo>
                    <a:pt x="1333" y="888"/>
                  </a:lnTo>
                  <a:lnTo>
                    <a:pt x="1334" y="858"/>
                  </a:lnTo>
                  <a:lnTo>
                    <a:pt x="1333" y="828"/>
                  </a:lnTo>
                  <a:lnTo>
                    <a:pt x="1316" y="768"/>
                  </a:lnTo>
                  <a:lnTo>
                    <a:pt x="1314" y="737"/>
                  </a:lnTo>
                  <a:lnTo>
                    <a:pt x="1316" y="707"/>
                  </a:lnTo>
                  <a:lnTo>
                    <a:pt x="1309" y="669"/>
                  </a:lnTo>
                  <a:lnTo>
                    <a:pt x="1316" y="638"/>
                  </a:lnTo>
                  <a:lnTo>
                    <a:pt x="1335" y="627"/>
                  </a:lnTo>
                  <a:lnTo>
                    <a:pt x="1349" y="620"/>
                  </a:lnTo>
                  <a:lnTo>
                    <a:pt x="1328" y="604"/>
                  </a:lnTo>
                  <a:lnTo>
                    <a:pt x="1282" y="586"/>
                  </a:lnTo>
                  <a:lnTo>
                    <a:pt x="1235" y="560"/>
                  </a:lnTo>
                  <a:lnTo>
                    <a:pt x="1198" y="526"/>
                  </a:lnTo>
                  <a:lnTo>
                    <a:pt x="1172" y="466"/>
                  </a:lnTo>
                  <a:lnTo>
                    <a:pt x="1131" y="404"/>
                  </a:lnTo>
                  <a:lnTo>
                    <a:pt x="1105" y="354"/>
                  </a:lnTo>
                  <a:lnTo>
                    <a:pt x="1080" y="310"/>
                  </a:lnTo>
                  <a:lnTo>
                    <a:pt x="1030" y="328"/>
                  </a:lnTo>
                  <a:lnTo>
                    <a:pt x="1032" y="377"/>
                  </a:lnTo>
                  <a:lnTo>
                    <a:pt x="1072" y="439"/>
                  </a:lnTo>
                  <a:lnTo>
                    <a:pt x="1113" y="492"/>
                  </a:lnTo>
                  <a:lnTo>
                    <a:pt x="1156" y="561"/>
                  </a:lnTo>
                  <a:lnTo>
                    <a:pt x="1205" y="612"/>
                  </a:lnTo>
                  <a:lnTo>
                    <a:pt x="1231" y="690"/>
                  </a:lnTo>
                  <a:lnTo>
                    <a:pt x="1247" y="767"/>
                  </a:lnTo>
                  <a:lnTo>
                    <a:pt x="1257" y="846"/>
                  </a:lnTo>
                  <a:lnTo>
                    <a:pt x="1274" y="950"/>
                  </a:lnTo>
                  <a:lnTo>
                    <a:pt x="1300" y="1044"/>
                  </a:lnTo>
                  <a:lnTo>
                    <a:pt x="1358" y="1182"/>
                  </a:lnTo>
                  <a:lnTo>
                    <a:pt x="1418" y="1268"/>
                  </a:lnTo>
                  <a:lnTo>
                    <a:pt x="1518" y="1320"/>
                  </a:lnTo>
                  <a:lnTo>
                    <a:pt x="1610" y="1338"/>
                  </a:lnTo>
                  <a:lnTo>
                    <a:pt x="1687" y="1338"/>
                  </a:lnTo>
                  <a:lnTo>
                    <a:pt x="1787" y="1312"/>
                  </a:lnTo>
                  <a:lnTo>
                    <a:pt x="1864" y="1242"/>
                  </a:lnTo>
                  <a:lnTo>
                    <a:pt x="1890" y="1190"/>
                  </a:lnTo>
                  <a:lnTo>
                    <a:pt x="1898" y="1144"/>
                  </a:lnTo>
                  <a:lnTo>
                    <a:pt x="1915" y="1104"/>
                  </a:lnTo>
                  <a:lnTo>
                    <a:pt x="1956" y="1078"/>
                  </a:lnTo>
                  <a:lnTo>
                    <a:pt x="1995" y="1059"/>
                  </a:lnTo>
                  <a:lnTo>
                    <a:pt x="2033" y="1061"/>
                  </a:lnTo>
                  <a:lnTo>
                    <a:pt x="2067" y="1095"/>
                  </a:lnTo>
                  <a:lnTo>
                    <a:pt x="2058" y="1159"/>
                  </a:lnTo>
                  <a:lnTo>
                    <a:pt x="2015" y="1226"/>
                  </a:lnTo>
                  <a:lnTo>
                    <a:pt x="1974" y="1286"/>
                  </a:lnTo>
                  <a:lnTo>
                    <a:pt x="1915" y="1303"/>
                  </a:lnTo>
                  <a:lnTo>
                    <a:pt x="1885" y="1311"/>
                  </a:lnTo>
                  <a:lnTo>
                    <a:pt x="1856" y="1320"/>
                  </a:lnTo>
                  <a:lnTo>
                    <a:pt x="1805" y="1338"/>
                  </a:lnTo>
                  <a:lnTo>
                    <a:pt x="1772" y="1415"/>
                  </a:lnTo>
                  <a:lnTo>
                    <a:pt x="1780" y="1458"/>
                  </a:lnTo>
                  <a:lnTo>
                    <a:pt x="1738" y="1510"/>
                  </a:lnTo>
                  <a:lnTo>
                    <a:pt x="1695" y="1520"/>
                  </a:lnTo>
                  <a:lnTo>
                    <a:pt x="1607" y="1493"/>
                  </a:lnTo>
                  <a:lnTo>
                    <a:pt x="1571" y="1474"/>
                  </a:lnTo>
                  <a:lnTo>
                    <a:pt x="1518" y="1458"/>
                  </a:lnTo>
                  <a:lnTo>
                    <a:pt x="1469" y="1456"/>
                  </a:lnTo>
                  <a:lnTo>
                    <a:pt x="1418" y="1458"/>
                  </a:lnTo>
                  <a:lnTo>
                    <a:pt x="1290" y="1449"/>
                  </a:lnTo>
                  <a:lnTo>
                    <a:pt x="1226" y="1429"/>
                  </a:lnTo>
                  <a:lnTo>
                    <a:pt x="1164" y="1397"/>
                  </a:lnTo>
                  <a:lnTo>
                    <a:pt x="1080" y="1355"/>
                  </a:lnTo>
                  <a:lnTo>
                    <a:pt x="979" y="1294"/>
                  </a:lnTo>
                  <a:lnTo>
                    <a:pt x="920" y="1252"/>
                  </a:lnTo>
                  <a:lnTo>
                    <a:pt x="861" y="1200"/>
                  </a:lnTo>
                  <a:lnTo>
                    <a:pt x="818" y="1174"/>
                  </a:lnTo>
                  <a:lnTo>
                    <a:pt x="805" y="1134"/>
                  </a:lnTo>
                  <a:lnTo>
                    <a:pt x="802" y="1087"/>
                  </a:lnTo>
                  <a:lnTo>
                    <a:pt x="768" y="992"/>
                  </a:lnTo>
                  <a:lnTo>
                    <a:pt x="744" y="910"/>
                  </a:lnTo>
                  <a:lnTo>
                    <a:pt x="710" y="838"/>
                  </a:lnTo>
                  <a:lnTo>
                    <a:pt x="668" y="796"/>
                  </a:lnTo>
                  <a:lnTo>
                    <a:pt x="625" y="758"/>
                  </a:lnTo>
                  <a:lnTo>
                    <a:pt x="568" y="673"/>
                  </a:lnTo>
                  <a:lnTo>
                    <a:pt x="515" y="586"/>
                  </a:lnTo>
                  <a:lnTo>
                    <a:pt x="448" y="509"/>
                  </a:lnTo>
                  <a:lnTo>
                    <a:pt x="389" y="448"/>
                  </a:lnTo>
                  <a:lnTo>
                    <a:pt x="338" y="362"/>
                  </a:lnTo>
                  <a:lnTo>
                    <a:pt x="287" y="292"/>
                  </a:lnTo>
                  <a:lnTo>
                    <a:pt x="255" y="236"/>
                  </a:lnTo>
                  <a:lnTo>
                    <a:pt x="220" y="181"/>
                  </a:lnTo>
                  <a:lnTo>
                    <a:pt x="136" y="94"/>
                  </a:lnTo>
                  <a:lnTo>
                    <a:pt x="102" y="59"/>
                  </a:lnTo>
                  <a:lnTo>
                    <a:pt x="69" y="24"/>
                  </a:lnTo>
                  <a:lnTo>
                    <a:pt x="51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0" name="Freeform 35"/>
            <p:cNvSpPr>
              <a:spLocks/>
            </p:cNvSpPr>
            <p:nvPr/>
          </p:nvSpPr>
          <p:spPr bwMode="auto">
            <a:xfrm>
              <a:off x="296" y="1262"/>
              <a:ext cx="714" cy="541"/>
            </a:xfrm>
            <a:custGeom>
              <a:avLst/>
              <a:gdLst>
                <a:gd name="T0" fmla="*/ 0 w 2141"/>
                <a:gd name="T1" fmla="*/ 0 h 1622"/>
                <a:gd name="T2" fmla="*/ 0 w 2141"/>
                <a:gd name="T3" fmla="*/ 0 h 1622"/>
                <a:gd name="T4" fmla="*/ 0 w 2141"/>
                <a:gd name="T5" fmla="*/ 0 h 1622"/>
                <a:gd name="T6" fmla="*/ 0 w 2141"/>
                <a:gd name="T7" fmla="*/ 0 h 1622"/>
                <a:gd name="T8" fmla="*/ 0 w 2141"/>
                <a:gd name="T9" fmla="*/ 0 h 1622"/>
                <a:gd name="T10" fmla="*/ 0 w 2141"/>
                <a:gd name="T11" fmla="*/ 0 h 1622"/>
                <a:gd name="T12" fmla="*/ 0 w 2141"/>
                <a:gd name="T13" fmla="*/ 0 h 1622"/>
                <a:gd name="T14" fmla="*/ 0 w 2141"/>
                <a:gd name="T15" fmla="*/ 0 h 1622"/>
                <a:gd name="T16" fmla="*/ 0 w 2141"/>
                <a:gd name="T17" fmla="*/ 0 h 1622"/>
                <a:gd name="T18" fmla="*/ 0 w 2141"/>
                <a:gd name="T19" fmla="*/ 0 h 1622"/>
                <a:gd name="T20" fmla="*/ 0 w 2141"/>
                <a:gd name="T21" fmla="*/ 0 h 1622"/>
                <a:gd name="T22" fmla="*/ 0 w 2141"/>
                <a:gd name="T23" fmla="*/ 0 h 1622"/>
                <a:gd name="T24" fmla="*/ 0 w 2141"/>
                <a:gd name="T25" fmla="*/ 0 h 1622"/>
                <a:gd name="T26" fmla="*/ 0 w 2141"/>
                <a:gd name="T27" fmla="*/ 0 h 1622"/>
                <a:gd name="T28" fmla="*/ 0 w 2141"/>
                <a:gd name="T29" fmla="*/ 0 h 1622"/>
                <a:gd name="T30" fmla="*/ 0 w 2141"/>
                <a:gd name="T31" fmla="*/ 0 h 1622"/>
                <a:gd name="T32" fmla="*/ 0 w 2141"/>
                <a:gd name="T33" fmla="*/ 0 h 1622"/>
                <a:gd name="T34" fmla="*/ 0 w 2141"/>
                <a:gd name="T35" fmla="*/ 0 h 1622"/>
                <a:gd name="T36" fmla="*/ 0 w 2141"/>
                <a:gd name="T37" fmla="*/ 0 h 1622"/>
                <a:gd name="T38" fmla="*/ 0 w 2141"/>
                <a:gd name="T39" fmla="*/ 0 h 1622"/>
                <a:gd name="T40" fmla="*/ 0 w 2141"/>
                <a:gd name="T41" fmla="*/ 0 h 1622"/>
                <a:gd name="T42" fmla="*/ 0 w 2141"/>
                <a:gd name="T43" fmla="*/ 0 h 1622"/>
                <a:gd name="T44" fmla="*/ 0 w 2141"/>
                <a:gd name="T45" fmla="*/ 0 h 1622"/>
                <a:gd name="T46" fmla="*/ 0 w 2141"/>
                <a:gd name="T47" fmla="*/ 0 h 1622"/>
                <a:gd name="T48" fmla="*/ 0 w 2141"/>
                <a:gd name="T49" fmla="*/ 0 h 1622"/>
                <a:gd name="T50" fmla="*/ 0 w 2141"/>
                <a:gd name="T51" fmla="*/ 0 h 1622"/>
                <a:gd name="T52" fmla="*/ 0 w 2141"/>
                <a:gd name="T53" fmla="*/ 0 h 1622"/>
                <a:gd name="T54" fmla="*/ 0 w 2141"/>
                <a:gd name="T55" fmla="*/ 0 h 1622"/>
                <a:gd name="T56" fmla="*/ 0 w 2141"/>
                <a:gd name="T57" fmla="*/ 0 h 1622"/>
                <a:gd name="T58" fmla="*/ 0 w 2141"/>
                <a:gd name="T59" fmla="*/ 0 h 1622"/>
                <a:gd name="T60" fmla="*/ 0 w 2141"/>
                <a:gd name="T61" fmla="*/ 0 h 1622"/>
                <a:gd name="T62" fmla="*/ 0 w 2141"/>
                <a:gd name="T63" fmla="*/ 0 h 1622"/>
                <a:gd name="T64" fmla="*/ 0 w 2141"/>
                <a:gd name="T65" fmla="*/ 0 h 1622"/>
                <a:gd name="T66" fmla="*/ 0 w 2141"/>
                <a:gd name="T67" fmla="*/ 0 h 1622"/>
                <a:gd name="T68" fmla="*/ 0 w 2141"/>
                <a:gd name="T69" fmla="*/ 0 h 1622"/>
                <a:gd name="T70" fmla="*/ 0 w 2141"/>
                <a:gd name="T71" fmla="*/ 0 h 1622"/>
                <a:gd name="T72" fmla="*/ 0 w 2141"/>
                <a:gd name="T73" fmla="*/ 0 h 1622"/>
                <a:gd name="T74" fmla="*/ 0 w 2141"/>
                <a:gd name="T75" fmla="*/ 0 h 1622"/>
                <a:gd name="T76" fmla="*/ 0 w 2141"/>
                <a:gd name="T77" fmla="*/ 0 h 1622"/>
                <a:gd name="T78" fmla="*/ 0 w 2141"/>
                <a:gd name="T79" fmla="*/ 0 h 1622"/>
                <a:gd name="T80" fmla="*/ 0 w 2141"/>
                <a:gd name="T81" fmla="*/ 0 h 1622"/>
                <a:gd name="T82" fmla="*/ 0 w 2141"/>
                <a:gd name="T83" fmla="*/ 0 h 1622"/>
                <a:gd name="T84" fmla="*/ 0 w 2141"/>
                <a:gd name="T85" fmla="*/ 0 h 1622"/>
                <a:gd name="T86" fmla="*/ 0 w 2141"/>
                <a:gd name="T87" fmla="*/ 0 h 1622"/>
                <a:gd name="T88" fmla="*/ 0 w 2141"/>
                <a:gd name="T89" fmla="*/ 0 h 1622"/>
                <a:gd name="T90" fmla="*/ 0 w 2141"/>
                <a:gd name="T91" fmla="*/ 0 h 1622"/>
                <a:gd name="T92" fmla="*/ 0 w 2141"/>
                <a:gd name="T93" fmla="*/ 0 h 1622"/>
                <a:gd name="T94" fmla="*/ 0 w 2141"/>
                <a:gd name="T95" fmla="*/ 0 h 1622"/>
                <a:gd name="T96" fmla="*/ 0 w 2141"/>
                <a:gd name="T97" fmla="*/ 0 h 1622"/>
                <a:gd name="T98" fmla="*/ 0 w 2141"/>
                <a:gd name="T99" fmla="*/ 0 h 1622"/>
                <a:gd name="T100" fmla="*/ 0 w 2141"/>
                <a:gd name="T101" fmla="*/ 0 h 1622"/>
                <a:gd name="T102" fmla="*/ 0 w 2141"/>
                <a:gd name="T103" fmla="*/ 0 h 1622"/>
                <a:gd name="T104" fmla="*/ 0 w 2141"/>
                <a:gd name="T105" fmla="*/ 0 h 1622"/>
                <a:gd name="T106" fmla="*/ 0 w 2141"/>
                <a:gd name="T107" fmla="*/ 0 h 1622"/>
                <a:gd name="T108" fmla="*/ 0 w 2141"/>
                <a:gd name="T109" fmla="*/ 0 h 1622"/>
                <a:gd name="T110" fmla="*/ 0 w 2141"/>
                <a:gd name="T111" fmla="*/ 0 h 1622"/>
                <a:gd name="T112" fmla="*/ 0 w 2141"/>
                <a:gd name="T113" fmla="*/ 0 h 1622"/>
                <a:gd name="T114" fmla="*/ 0 w 2141"/>
                <a:gd name="T115" fmla="*/ 0 h 1622"/>
                <a:gd name="T116" fmla="*/ 0 w 2141"/>
                <a:gd name="T117" fmla="*/ 0 h 1622"/>
                <a:gd name="T118" fmla="*/ 0 w 2141"/>
                <a:gd name="T119" fmla="*/ 0 h 1622"/>
                <a:gd name="T120" fmla="*/ 0 w 2141"/>
                <a:gd name="T121" fmla="*/ 0 h 1622"/>
                <a:gd name="T122" fmla="*/ 0 w 2141"/>
                <a:gd name="T123" fmla="*/ 0 h 16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41"/>
                <a:gd name="T187" fmla="*/ 0 h 1622"/>
                <a:gd name="T188" fmla="*/ 2141 w 2141"/>
                <a:gd name="T189" fmla="*/ 1622 h 16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41" h="1622">
                  <a:moveTo>
                    <a:pt x="0" y="0"/>
                  </a:moveTo>
                  <a:lnTo>
                    <a:pt x="0" y="59"/>
                  </a:lnTo>
                  <a:lnTo>
                    <a:pt x="32" y="81"/>
                  </a:lnTo>
                  <a:lnTo>
                    <a:pt x="77" y="94"/>
                  </a:lnTo>
                  <a:lnTo>
                    <a:pt x="136" y="129"/>
                  </a:lnTo>
                  <a:lnTo>
                    <a:pt x="154" y="172"/>
                  </a:lnTo>
                  <a:lnTo>
                    <a:pt x="177" y="240"/>
                  </a:lnTo>
                  <a:lnTo>
                    <a:pt x="203" y="318"/>
                  </a:lnTo>
                  <a:lnTo>
                    <a:pt x="246" y="370"/>
                  </a:lnTo>
                  <a:lnTo>
                    <a:pt x="305" y="413"/>
                  </a:lnTo>
                  <a:lnTo>
                    <a:pt x="338" y="474"/>
                  </a:lnTo>
                  <a:lnTo>
                    <a:pt x="380" y="509"/>
                  </a:lnTo>
                  <a:lnTo>
                    <a:pt x="405" y="544"/>
                  </a:lnTo>
                  <a:lnTo>
                    <a:pt x="431" y="604"/>
                  </a:lnTo>
                  <a:lnTo>
                    <a:pt x="473" y="655"/>
                  </a:lnTo>
                  <a:lnTo>
                    <a:pt x="498" y="655"/>
                  </a:lnTo>
                  <a:lnTo>
                    <a:pt x="541" y="707"/>
                  </a:lnTo>
                  <a:lnTo>
                    <a:pt x="582" y="758"/>
                  </a:lnTo>
                  <a:lnTo>
                    <a:pt x="608" y="802"/>
                  </a:lnTo>
                  <a:lnTo>
                    <a:pt x="667" y="862"/>
                  </a:lnTo>
                  <a:lnTo>
                    <a:pt x="710" y="932"/>
                  </a:lnTo>
                  <a:lnTo>
                    <a:pt x="735" y="1009"/>
                  </a:lnTo>
                  <a:lnTo>
                    <a:pt x="735" y="1052"/>
                  </a:lnTo>
                  <a:lnTo>
                    <a:pt x="716" y="1102"/>
                  </a:lnTo>
                  <a:lnTo>
                    <a:pt x="710" y="1148"/>
                  </a:lnTo>
                  <a:lnTo>
                    <a:pt x="751" y="1200"/>
                  </a:lnTo>
                  <a:lnTo>
                    <a:pt x="810" y="1234"/>
                  </a:lnTo>
                  <a:lnTo>
                    <a:pt x="853" y="1260"/>
                  </a:lnTo>
                  <a:lnTo>
                    <a:pt x="903" y="1312"/>
                  </a:lnTo>
                  <a:lnTo>
                    <a:pt x="954" y="1329"/>
                  </a:lnTo>
                  <a:lnTo>
                    <a:pt x="1021" y="1363"/>
                  </a:lnTo>
                  <a:lnTo>
                    <a:pt x="1072" y="1389"/>
                  </a:lnTo>
                  <a:lnTo>
                    <a:pt x="1097" y="1402"/>
                  </a:lnTo>
                  <a:lnTo>
                    <a:pt x="1123" y="1415"/>
                  </a:lnTo>
                  <a:lnTo>
                    <a:pt x="1198" y="1458"/>
                  </a:lnTo>
                  <a:lnTo>
                    <a:pt x="1266" y="1494"/>
                  </a:lnTo>
                  <a:lnTo>
                    <a:pt x="1358" y="1510"/>
                  </a:lnTo>
                  <a:lnTo>
                    <a:pt x="1418" y="1528"/>
                  </a:lnTo>
                  <a:lnTo>
                    <a:pt x="1485" y="1528"/>
                  </a:lnTo>
                  <a:lnTo>
                    <a:pt x="1492" y="1510"/>
                  </a:lnTo>
                  <a:lnTo>
                    <a:pt x="1518" y="1502"/>
                  </a:lnTo>
                  <a:lnTo>
                    <a:pt x="1544" y="1502"/>
                  </a:lnTo>
                  <a:lnTo>
                    <a:pt x="1569" y="1510"/>
                  </a:lnTo>
                  <a:lnTo>
                    <a:pt x="1628" y="1528"/>
                  </a:lnTo>
                  <a:lnTo>
                    <a:pt x="1669" y="1562"/>
                  </a:lnTo>
                  <a:lnTo>
                    <a:pt x="1721" y="1614"/>
                  </a:lnTo>
                  <a:lnTo>
                    <a:pt x="1728" y="1622"/>
                  </a:lnTo>
                  <a:lnTo>
                    <a:pt x="1747" y="1601"/>
                  </a:lnTo>
                  <a:lnTo>
                    <a:pt x="1763" y="1562"/>
                  </a:lnTo>
                  <a:lnTo>
                    <a:pt x="1787" y="1520"/>
                  </a:lnTo>
                  <a:lnTo>
                    <a:pt x="1797" y="1502"/>
                  </a:lnTo>
                  <a:lnTo>
                    <a:pt x="1824" y="1500"/>
                  </a:lnTo>
                  <a:lnTo>
                    <a:pt x="1856" y="1502"/>
                  </a:lnTo>
                  <a:lnTo>
                    <a:pt x="1882" y="1484"/>
                  </a:lnTo>
                  <a:lnTo>
                    <a:pt x="1857" y="1465"/>
                  </a:lnTo>
                  <a:lnTo>
                    <a:pt x="1822" y="1441"/>
                  </a:lnTo>
                  <a:lnTo>
                    <a:pt x="1822" y="1406"/>
                  </a:lnTo>
                  <a:lnTo>
                    <a:pt x="1805" y="1381"/>
                  </a:lnTo>
                  <a:lnTo>
                    <a:pt x="1822" y="1381"/>
                  </a:lnTo>
                  <a:lnTo>
                    <a:pt x="1822" y="1355"/>
                  </a:lnTo>
                  <a:lnTo>
                    <a:pt x="1856" y="1343"/>
                  </a:lnTo>
                  <a:lnTo>
                    <a:pt x="1907" y="1346"/>
                  </a:lnTo>
                  <a:lnTo>
                    <a:pt x="1964" y="1346"/>
                  </a:lnTo>
                  <a:lnTo>
                    <a:pt x="1999" y="1329"/>
                  </a:lnTo>
                  <a:lnTo>
                    <a:pt x="2023" y="1286"/>
                  </a:lnTo>
                  <a:lnTo>
                    <a:pt x="2041" y="1277"/>
                  </a:lnTo>
                  <a:lnTo>
                    <a:pt x="2092" y="1268"/>
                  </a:lnTo>
                  <a:lnTo>
                    <a:pt x="2092" y="1234"/>
                  </a:lnTo>
                  <a:lnTo>
                    <a:pt x="2092" y="1190"/>
                  </a:lnTo>
                  <a:lnTo>
                    <a:pt x="2087" y="1182"/>
                  </a:lnTo>
                  <a:lnTo>
                    <a:pt x="2084" y="1174"/>
                  </a:lnTo>
                  <a:lnTo>
                    <a:pt x="2108" y="1122"/>
                  </a:lnTo>
                  <a:lnTo>
                    <a:pt x="2141" y="1087"/>
                  </a:lnTo>
                  <a:lnTo>
                    <a:pt x="2141" y="1061"/>
                  </a:lnTo>
                  <a:lnTo>
                    <a:pt x="2141" y="1018"/>
                  </a:lnTo>
                  <a:lnTo>
                    <a:pt x="2084" y="992"/>
                  </a:lnTo>
                  <a:lnTo>
                    <a:pt x="2033" y="992"/>
                  </a:lnTo>
                  <a:lnTo>
                    <a:pt x="1956" y="1000"/>
                  </a:lnTo>
                  <a:lnTo>
                    <a:pt x="1915" y="1018"/>
                  </a:lnTo>
                  <a:lnTo>
                    <a:pt x="1890" y="1035"/>
                  </a:lnTo>
                  <a:lnTo>
                    <a:pt x="1864" y="1104"/>
                  </a:lnTo>
                  <a:lnTo>
                    <a:pt x="1856" y="1165"/>
                  </a:lnTo>
                  <a:lnTo>
                    <a:pt x="1846" y="1190"/>
                  </a:lnTo>
                  <a:lnTo>
                    <a:pt x="1822" y="1208"/>
                  </a:lnTo>
                  <a:lnTo>
                    <a:pt x="1805" y="1216"/>
                  </a:lnTo>
                  <a:lnTo>
                    <a:pt x="1797" y="1252"/>
                  </a:lnTo>
                  <a:lnTo>
                    <a:pt x="1780" y="1260"/>
                  </a:lnTo>
                  <a:lnTo>
                    <a:pt x="1733" y="1261"/>
                  </a:lnTo>
                  <a:lnTo>
                    <a:pt x="1687" y="1260"/>
                  </a:lnTo>
                  <a:lnTo>
                    <a:pt x="1648" y="1272"/>
                  </a:lnTo>
                  <a:lnTo>
                    <a:pt x="1610" y="1286"/>
                  </a:lnTo>
                  <a:lnTo>
                    <a:pt x="1569" y="1286"/>
                  </a:lnTo>
                  <a:lnTo>
                    <a:pt x="1528" y="1260"/>
                  </a:lnTo>
                  <a:lnTo>
                    <a:pt x="1485" y="1252"/>
                  </a:lnTo>
                  <a:lnTo>
                    <a:pt x="1459" y="1226"/>
                  </a:lnTo>
                  <a:lnTo>
                    <a:pt x="1418" y="1165"/>
                  </a:lnTo>
                  <a:lnTo>
                    <a:pt x="1375" y="1087"/>
                  </a:lnTo>
                  <a:lnTo>
                    <a:pt x="1358" y="1026"/>
                  </a:lnTo>
                  <a:lnTo>
                    <a:pt x="1333" y="983"/>
                  </a:lnTo>
                  <a:lnTo>
                    <a:pt x="1328" y="937"/>
                  </a:lnTo>
                  <a:lnTo>
                    <a:pt x="1333" y="888"/>
                  </a:lnTo>
                  <a:lnTo>
                    <a:pt x="1334" y="858"/>
                  </a:lnTo>
                  <a:lnTo>
                    <a:pt x="1333" y="828"/>
                  </a:lnTo>
                  <a:lnTo>
                    <a:pt x="1316" y="768"/>
                  </a:lnTo>
                  <a:lnTo>
                    <a:pt x="1314" y="737"/>
                  </a:lnTo>
                  <a:lnTo>
                    <a:pt x="1316" y="707"/>
                  </a:lnTo>
                  <a:lnTo>
                    <a:pt x="1309" y="669"/>
                  </a:lnTo>
                  <a:lnTo>
                    <a:pt x="1316" y="638"/>
                  </a:lnTo>
                  <a:lnTo>
                    <a:pt x="1335" y="627"/>
                  </a:lnTo>
                  <a:lnTo>
                    <a:pt x="1349" y="620"/>
                  </a:lnTo>
                  <a:lnTo>
                    <a:pt x="1328" y="604"/>
                  </a:lnTo>
                  <a:lnTo>
                    <a:pt x="1282" y="586"/>
                  </a:lnTo>
                  <a:lnTo>
                    <a:pt x="1235" y="560"/>
                  </a:lnTo>
                  <a:lnTo>
                    <a:pt x="1198" y="526"/>
                  </a:lnTo>
                  <a:lnTo>
                    <a:pt x="1172" y="466"/>
                  </a:lnTo>
                  <a:lnTo>
                    <a:pt x="1131" y="404"/>
                  </a:lnTo>
                  <a:lnTo>
                    <a:pt x="1105" y="354"/>
                  </a:lnTo>
                  <a:lnTo>
                    <a:pt x="1080" y="310"/>
                  </a:lnTo>
                  <a:lnTo>
                    <a:pt x="1030" y="328"/>
                  </a:lnTo>
                  <a:lnTo>
                    <a:pt x="1032" y="377"/>
                  </a:lnTo>
                  <a:lnTo>
                    <a:pt x="1072" y="439"/>
                  </a:lnTo>
                  <a:lnTo>
                    <a:pt x="1113" y="492"/>
                  </a:lnTo>
                  <a:lnTo>
                    <a:pt x="1156" y="561"/>
                  </a:lnTo>
                  <a:lnTo>
                    <a:pt x="1205" y="612"/>
                  </a:lnTo>
                  <a:lnTo>
                    <a:pt x="1231" y="690"/>
                  </a:lnTo>
                  <a:lnTo>
                    <a:pt x="1247" y="767"/>
                  </a:lnTo>
                  <a:lnTo>
                    <a:pt x="1257" y="846"/>
                  </a:lnTo>
                  <a:lnTo>
                    <a:pt x="1274" y="950"/>
                  </a:lnTo>
                  <a:lnTo>
                    <a:pt x="1300" y="1044"/>
                  </a:lnTo>
                  <a:lnTo>
                    <a:pt x="1358" y="1182"/>
                  </a:lnTo>
                  <a:lnTo>
                    <a:pt x="1418" y="1268"/>
                  </a:lnTo>
                  <a:lnTo>
                    <a:pt x="1518" y="1320"/>
                  </a:lnTo>
                  <a:lnTo>
                    <a:pt x="1610" y="1338"/>
                  </a:lnTo>
                  <a:lnTo>
                    <a:pt x="1687" y="1338"/>
                  </a:lnTo>
                  <a:lnTo>
                    <a:pt x="1787" y="1312"/>
                  </a:lnTo>
                  <a:lnTo>
                    <a:pt x="1864" y="1242"/>
                  </a:lnTo>
                  <a:lnTo>
                    <a:pt x="1890" y="1190"/>
                  </a:lnTo>
                  <a:lnTo>
                    <a:pt x="1898" y="1144"/>
                  </a:lnTo>
                  <a:lnTo>
                    <a:pt x="1915" y="1104"/>
                  </a:lnTo>
                  <a:lnTo>
                    <a:pt x="1956" y="1078"/>
                  </a:lnTo>
                  <a:lnTo>
                    <a:pt x="1995" y="1059"/>
                  </a:lnTo>
                  <a:lnTo>
                    <a:pt x="2033" y="1061"/>
                  </a:lnTo>
                  <a:lnTo>
                    <a:pt x="2067" y="1095"/>
                  </a:lnTo>
                  <a:lnTo>
                    <a:pt x="2058" y="1159"/>
                  </a:lnTo>
                  <a:lnTo>
                    <a:pt x="2015" y="1226"/>
                  </a:lnTo>
                  <a:lnTo>
                    <a:pt x="1974" y="1286"/>
                  </a:lnTo>
                  <a:lnTo>
                    <a:pt x="1915" y="1303"/>
                  </a:lnTo>
                  <a:lnTo>
                    <a:pt x="1885" y="1311"/>
                  </a:lnTo>
                  <a:lnTo>
                    <a:pt x="1856" y="1320"/>
                  </a:lnTo>
                  <a:lnTo>
                    <a:pt x="1805" y="1338"/>
                  </a:lnTo>
                  <a:lnTo>
                    <a:pt x="1772" y="1415"/>
                  </a:lnTo>
                  <a:lnTo>
                    <a:pt x="1780" y="1458"/>
                  </a:lnTo>
                  <a:lnTo>
                    <a:pt x="1738" y="1510"/>
                  </a:lnTo>
                  <a:lnTo>
                    <a:pt x="1695" y="1520"/>
                  </a:lnTo>
                  <a:lnTo>
                    <a:pt x="1607" y="1493"/>
                  </a:lnTo>
                  <a:lnTo>
                    <a:pt x="1571" y="1474"/>
                  </a:lnTo>
                  <a:lnTo>
                    <a:pt x="1518" y="1458"/>
                  </a:lnTo>
                  <a:lnTo>
                    <a:pt x="1469" y="1456"/>
                  </a:lnTo>
                  <a:lnTo>
                    <a:pt x="1418" y="1458"/>
                  </a:lnTo>
                  <a:lnTo>
                    <a:pt x="1290" y="1449"/>
                  </a:lnTo>
                  <a:lnTo>
                    <a:pt x="1226" y="1429"/>
                  </a:lnTo>
                  <a:lnTo>
                    <a:pt x="1164" y="1397"/>
                  </a:lnTo>
                  <a:lnTo>
                    <a:pt x="1080" y="1355"/>
                  </a:lnTo>
                  <a:lnTo>
                    <a:pt x="979" y="1294"/>
                  </a:lnTo>
                  <a:lnTo>
                    <a:pt x="920" y="1252"/>
                  </a:lnTo>
                  <a:lnTo>
                    <a:pt x="861" y="1200"/>
                  </a:lnTo>
                  <a:lnTo>
                    <a:pt x="818" y="1174"/>
                  </a:lnTo>
                  <a:lnTo>
                    <a:pt x="805" y="1134"/>
                  </a:lnTo>
                  <a:lnTo>
                    <a:pt x="802" y="1087"/>
                  </a:lnTo>
                  <a:lnTo>
                    <a:pt x="768" y="992"/>
                  </a:lnTo>
                  <a:lnTo>
                    <a:pt x="744" y="910"/>
                  </a:lnTo>
                  <a:lnTo>
                    <a:pt x="710" y="838"/>
                  </a:lnTo>
                  <a:lnTo>
                    <a:pt x="668" y="796"/>
                  </a:lnTo>
                  <a:lnTo>
                    <a:pt x="625" y="758"/>
                  </a:lnTo>
                  <a:lnTo>
                    <a:pt x="568" y="673"/>
                  </a:lnTo>
                  <a:lnTo>
                    <a:pt x="515" y="586"/>
                  </a:lnTo>
                  <a:lnTo>
                    <a:pt x="448" y="509"/>
                  </a:lnTo>
                  <a:lnTo>
                    <a:pt x="389" y="448"/>
                  </a:lnTo>
                  <a:lnTo>
                    <a:pt x="338" y="362"/>
                  </a:lnTo>
                  <a:lnTo>
                    <a:pt x="287" y="292"/>
                  </a:lnTo>
                  <a:lnTo>
                    <a:pt x="255" y="236"/>
                  </a:lnTo>
                  <a:lnTo>
                    <a:pt x="220" y="181"/>
                  </a:lnTo>
                  <a:lnTo>
                    <a:pt x="136" y="94"/>
                  </a:lnTo>
                  <a:lnTo>
                    <a:pt x="102" y="59"/>
                  </a:lnTo>
                  <a:lnTo>
                    <a:pt x="69" y="24"/>
                  </a:lnTo>
                  <a:lnTo>
                    <a:pt x="51" y="16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1" name="Freeform 36"/>
            <p:cNvSpPr>
              <a:spLocks/>
            </p:cNvSpPr>
            <p:nvPr/>
          </p:nvSpPr>
          <p:spPr bwMode="auto">
            <a:xfrm>
              <a:off x="1103" y="1585"/>
              <a:ext cx="17" cy="17"/>
            </a:xfrm>
            <a:custGeom>
              <a:avLst/>
              <a:gdLst>
                <a:gd name="T0" fmla="*/ 0 w 51"/>
                <a:gd name="T1" fmla="*/ 0 h 49"/>
                <a:gd name="T2" fmla="*/ 0 w 51"/>
                <a:gd name="T3" fmla="*/ 0 h 49"/>
                <a:gd name="T4" fmla="*/ 0 w 51"/>
                <a:gd name="T5" fmla="*/ 0 h 49"/>
                <a:gd name="T6" fmla="*/ 0 w 51"/>
                <a:gd name="T7" fmla="*/ 0 h 49"/>
                <a:gd name="T8" fmla="*/ 0 w 51"/>
                <a:gd name="T9" fmla="*/ 0 h 49"/>
                <a:gd name="T10" fmla="*/ 0 w 51"/>
                <a:gd name="T11" fmla="*/ 0 h 49"/>
                <a:gd name="T12" fmla="*/ 0 w 51"/>
                <a:gd name="T13" fmla="*/ 0 h 49"/>
                <a:gd name="T14" fmla="*/ 0 w 51"/>
                <a:gd name="T15" fmla="*/ 0 h 49"/>
                <a:gd name="T16" fmla="*/ 0 w 51"/>
                <a:gd name="T17" fmla="*/ 0 h 49"/>
                <a:gd name="T18" fmla="*/ 0 w 51"/>
                <a:gd name="T19" fmla="*/ 0 h 49"/>
                <a:gd name="T20" fmla="*/ 0 w 51"/>
                <a:gd name="T21" fmla="*/ 0 h 49"/>
                <a:gd name="T22" fmla="*/ 0 w 51"/>
                <a:gd name="T23" fmla="*/ 0 h 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49"/>
                <a:gd name="T38" fmla="*/ 51 w 51"/>
                <a:gd name="T39" fmla="*/ 49 h 4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49">
                  <a:moveTo>
                    <a:pt x="13" y="14"/>
                  </a:moveTo>
                  <a:lnTo>
                    <a:pt x="18" y="8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38" y="8"/>
                  </a:lnTo>
                  <a:lnTo>
                    <a:pt x="51" y="22"/>
                  </a:lnTo>
                  <a:lnTo>
                    <a:pt x="45" y="44"/>
                  </a:lnTo>
                  <a:lnTo>
                    <a:pt x="13" y="49"/>
                  </a:lnTo>
                  <a:lnTo>
                    <a:pt x="0" y="34"/>
                  </a:lnTo>
                  <a:lnTo>
                    <a:pt x="3" y="22"/>
                  </a:lnTo>
                  <a:lnTo>
                    <a:pt x="12" y="11"/>
                  </a:lnTo>
                  <a:lnTo>
                    <a:pt x="13" y="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2" name="Freeform 37"/>
            <p:cNvSpPr>
              <a:spLocks/>
            </p:cNvSpPr>
            <p:nvPr/>
          </p:nvSpPr>
          <p:spPr bwMode="auto">
            <a:xfrm>
              <a:off x="1103" y="1585"/>
              <a:ext cx="17" cy="17"/>
            </a:xfrm>
            <a:custGeom>
              <a:avLst/>
              <a:gdLst>
                <a:gd name="T0" fmla="*/ 0 w 51"/>
                <a:gd name="T1" fmla="*/ 0 h 49"/>
                <a:gd name="T2" fmla="*/ 0 w 51"/>
                <a:gd name="T3" fmla="*/ 0 h 49"/>
                <a:gd name="T4" fmla="*/ 0 w 51"/>
                <a:gd name="T5" fmla="*/ 0 h 49"/>
                <a:gd name="T6" fmla="*/ 0 w 51"/>
                <a:gd name="T7" fmla="*/ 0 h 49"/>
                <a:gd name="T8" fmla="*/ 0 w 51"/>
                <a:gd name="T9" fmla="*/ 0 h 49"/>
                <a:gd name="T10" fmla="*/ 0 w 51"/>
                <a:gd name="T11" fmla="*/ 0 h 49"/>
                <a:gd name="T12" fmla="*/ 0 w 51"/>
                <a:gd name="T13" fmla="*/ 0 h 49"/>
                <a:gd name="T14" fmla="*/ 0 w 51"/>
                <a:gd name="T15" fmla="*/ 0 h 49"/>
                <a:gd name="T16" fmla="*/ 0 w 51"/>
                <a:gd name="T17" fmla="*/ 0 h 49"/>
                <a:gd name="T18" fmla="*/ 0 w 51"/>
                <a:gd name="T19" fmla="*/ 0 h 49"/>
                <a:gd name="T20" fmla="*/ 0 w 51"/>
                <a:gd name="T21" fmla="*/ 0 h 49"/>
                <a:gd name="T22" fmla="*/ 0 w 51"/>
                <a:gd name="T23" fmla="*/ 0 h 49"/>
                <a:gd name="T24" fmla="*/ 0 w 51"/>
                <a:gd name="T25" fmla="*/ 0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1"/>
                <a:gd name="T40" fmla="*/ 0 h 49"/>
                <a:gd name="T41" fmla="*/ 51 w 51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1" h="49">
                  <a:moveTo>
                    <a:pt x="13" y="14"/>
                  </a:moveTo>
                  <a:lnTo>
                    <a:pt x="18" y="8"/>
                  </a:lnTo>
                  <a:lnTo>
                    <a:pt x="25" y="0"/>
                  </a:lnTo>
                  <a:lnTo>
                    <a:pt x="33" y="1"/>
                  </a:lnTo>
                  <a:lnTo>
                    <a:pt x="38" y="8"/>
                  </a:lnTo>
                  <a:lnTo>
                    <a:pt x="51" y="22"/>
                  </a:lnTo>
                  <a:lnTo>
                    <a:pt x="45" y="44"/>
                  </a:lnTo>
                  <a:lnTo>
                    <a:pt x="13" y="49"/>
                  </a:lnTo>
                  <a:lnTo>
                    <a:pt x="0" y="34"/>
                  </a:lnTo>
                  <a:lnTo>
                    <a:pt x="3" y="22"/>
                  </a:lnTo>
                  <a:lnTo>
                    <a:pt x="12" y="11"/>
                  </a:lnTo>
                  <a:lnTo>
                    <a:pt x="13" y="1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3" name="Freeform 38"/>
            <p:cNvSpPr>
              <a:spLocks/>
            </p:cNvSpPr>
            <p:nvPr/>
          </p:nvSpPr>
          <p:spPr bwMode="auto">
            <a:xfrm>
              <a:off x="1500" y="1667"/>
              <a:ext cx="195" cy="251"/>
            </a:xfrm>
            <a:custGeom>
              <a:avLst/>
              <a:gdLst>
                <a:gd name="T0" fmla="*/ 0 w 585"/>
                <a:gd name="T1" fmla="*/ 0 h 751"/>
                <a:gd name="T2" fmla="*/ 0 w 585"/>
                <a:gd name="T3" fmla="*/ 0 h 751"/>
                <a:gd name="T4" fmla="*/ 0 w 585"/>
                <a:gd name="T5" fmla="*/ 0 h 751"/>
                <a:gd name="T6" fmla="*/ 0 w 585"/>
                <a:gd name="T7" fmla="*/ 0 h 751"/>
                <a:gd name="T8" fmla="*/ 0 w 585"/>
                <a:gd name="T9" fmla="*/ 0 h 751"/>
                <a:gd name="T10" fmla="*/ 0 w 585"/>
                <a:gd name="T11" fmla="*/ 0 h 751"/>
                <a:gd name="T12" fmla="*/ 0 w 585"/>
                <a:gd name="T13" fmla="*/ 0 h 751"/>
                <a:gd name="T14" fmla="*/ 0 w 585"/>
                <a:gd name="T15" fmla="*/ 0 h 751"/>
                <a:gd name="T16" fmla="*/ 0 w 585"/>
                <a:gd name="T17" fmla="*/ 0 h 751"/>
                <a:gd name="T18" fmla="*/ 0 w 585"/>
                <a:gd name="T19" fmla="*/ 0 h 751"/>
                <a:gd name="T20" fmla="*/ 0 w 585"/>
                <a:gd name="T21" fmla="*/ 0 h 751"/>
                <a:gd name="T22" fmla="*/ 0 w 585"/>
                <a:gd name="T23" fmla="*/ 0 h 751"/>
                <a:gd name="T24" fmla="*/ 0 w 585"/>
                <a:gd name="T25" fmla="*/ 0 h 751"/>
                <a:gd name="T26" fmla="*/ 0 w 585"/>
                <a:gd name="T27" fmla="*/ 0 h 751"/>
                <a:gd name="T28" fmla="*/ 0 w 585"/>
                <a:gd name="T29" fmla="*/ 0 h 751"/>
                <a:gd name="T30" fmla="*/ 0 w 585"/>
                <a:gd name="T31" fmla="*/ 0 h 751"/>
                <a:gd name="T32" fmla="*/ 0 w 585"/>
                <a:gd name="T33" fmla="*/ 0 h 751"/>
                <a:gd name="T34" fmla="*/ 0 w 585"/>
                <a:gd name="T35" fmla="*/ 0 h 751"/>
                <a:gd name="T36" fmla="*/ 0 w 585"/>
                <a:gd name="T37" fmla="*/ 0 h 751"/>
                <a:gd name="T38" fmla="*/ 0 w 585"/>
                <a:gd name="T39" fmla="*/ 0 h 751"/>
                <a:gd name="T40" fmla="*/ 0 w 585"/>
                <a:gd name="T41" fmla="*/ 0 h 751"/>
                <a:gd name="T42" fmla="*/ 0 w 585"/>
                <a:gd name="T43" fmla="*/ 0 h 751"/>
                <a:gd name="T44" fmla="*/ 0 w 585"/>
                <a:gd name="T45" fmla="*/ 0 h 751"/>
                <a:gd name="T46" fmla="*/ 0 w 585"/>
                <a:gd name="T47" fmla="*/ 0 h 751"/>
                <a:gd name="T48" fmla="*/ 0 w 585"/>
                <a:gd name="T49" fmla="*/ 0 h 751"/>
                <a:gd name="T50" fmla="*/ 0 w 585"/>
                <a:gd name="T51" fmla="*/ 0 h 751"/>
                <a:gd name="T52" fmla="*/ 0 w 585"/>
                <a:gd name="T53" fmla="*/ 0 h 751"/>
                <a:gd name="T54" fmla="*/ 0 w 585"/>
                <a:gd name="T55" fmla="*/ 0 h 751"/>
                <a:gd name="T56" fmla="*/ 0 w 585"/>
                <a:gd name="T57" fmla="*/ 0 h 751"/>
                <a:gd name="T58" fmla="*/ 0 w 585"/>
                <a:gd name="T59" fmla="*/ 0 h 751"/>
                <a:gd name="T60" fmla="*/ 0 w 585"/>
                <a:gd name="T61" fmla="*/ 0 h 751"/>
                <a:gd name="T62" fmla="*/ 0 w 585"/>
                <a:gd name="T63" fmla="*/ 0 h 751"/>
                <a:gd name="T64" fmla="*/ 0 w 585"/>
                <a:gd name="T65" fmla="*/ 0 h 75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5"/>
                <a:gd name="T100" fmla="*/ 0 h 751"/>
                <a:gd name="T101" fmla="*/ 585 w 585"/>
                <a:gd name="T102" fmla="*/ 751 h 75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5" h="751">
                  <a:moveTo>
                    <a:pt x="28" y="149"/>
                  </a:moveTo>
                  <a:lnTo>
                    <a:pt x="0" y="95"/>
                  </a:lnTo>
                  <a:lnTo>
                    <a:pt x="11" y="37"/>
                  </a:lnTo>
                  <a:lnTo>
                    <a:pt x="53" y="12"/>
                  </a:lnTo>
                  <a:lnTo>
                    <a:pt x="123" y="0"/>
                  </a:lnTo>
                  <a:lnTo>
                    <a:pt x="196" y="12"/>
                  </a:lnTo>
                  <a:lnTo>
                    <a:pt x="347" y="55"/>
                  </a:lnTo>
                  <a:lnTo>
                    <a:pt x="439" y="114"/>
                  </a:lnTo>
                  <a:lnTo>
                    <a:pt x="496" y="176"/>
                  </a:lnTo>
                  <a:lnTo>
                    <a:pt x="539" y="252"/>
                  </a:lnTo>
                  <a:lnTo>
                    <a:pt x="582" y="346"/>
                  </a:lnTo>
                  <a:lnTo>
                    <a:pt x="585" y="402"/>
                  </a:lnTo>
                  <a:lnTo>
                    <a:pt x="582" y="458"/>
                  </a:lnTo>
                  <a:lnTo>
                    <a:pt x="580" y="522"/>
                  </a:lnTo>
                  <a:lnTo>
                    <a:pt x="574" y="587"/>
                  </a:lnTo>
                  <a:lnTo>
                    <a:pt x="562" y="621"/>
                  </a:lnTo>
                  <a:lnTo>
                    <a:pt x="556" y="655"/>
                  </a:lnTo>
                  <a:lnTo>
                    <a:pt x="575" y="698"/>
                  </a:lnTo>
                  <a:lnTo>
                    <a:pt x="582" y="733"/>
                  </a:lnTo>
                  <a:lnTo>
                    <a:pt x="523" y="751"/>
                  </a:lnTo>
                  <a:lnTo>
                    <a:pt x="464" y="698"/>
                  </a:lnTo>
                  <a:lnTo>
                    <a:pt x="456" y="646"/>
                  </a:lnTo>
                  <a:lnTo>
                    <a:pt x="456" y="569"/>
                  </a:lnTo>
                  <a:lnTo>
                    <a:pt x="464" y="476"/>
                  </a:lnTo>
                  <a:lnTo>
                    <a:pt x="464" y="389"/>
                  </a:lnTo>
                  <a:lnTo>
                    <a:pt x="439" y="320"/>
                  </a:lnTo>
                  <a:lnTo>
                    <a:pt x="388" y="261"/>
                  </a:lnTo>
                  <a:lnTo>
                    <a:pt x="341" y="232"/>
                  </a:lnTo>
                  <a:lnTo>
                    <a:pt x="305" y="217"/>
                  </a:lnTo>
                  <a:lnTo>
                    <a:pt x="243" y="212"/>
                  </a:lnTo>
                  <a:lnTo>
                    <a:pt x="170" y="210"/>
                  </a:lnTo>
                  <a:lnTo>
                    <a:pt x="94" y="194"/>
                  </a:lnTo>
                  <a:lnTo>
                    <a:pt x="28" y="14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4" name="Freeform 39"/>
            <p:cNvSpPr>
              <a:spLocks/>
            </p:cNvSpPr>
            <p:nvPr/>
          </p:nvSpPr>
          <p:spPr bwMode="auto">
            <a:xfrm>
              <a:off x="1500" y="1667"/>
              <a:ext cx="195" cy="251"/>
            </a:xfrm>
            <a:custGeom>
              <a:avLst/>
              <a:gdLst>
                <a:gd name="T0" fmla="*/ 0 w 585"/>
                <a:gd name="T1" fmla="*/ 0 h 751"/>
                <a:gd name="T2" fmla="*/ 0 w 585"/>
                <a:gd name="T3" fmla="*/ 0 h 751"/>
                <a:gd name="T4" fmla="*/ 0 w 585"/>
                <a:gd name="T5" fmla="*/ 0 h 751"/>
                <a:gd name="T6" fmla="*/ 0 w 585"/>
                <a:gd name="T7" fmla="*/ 0 h 751"/>
                <a:gd name="T8" fmla="*/ 0 w 585"/>
                <a:gd name="T9" fmla="*/ 0 h 751"/>
                <a:gd name="T10" fmla="*/ 0 w 585"/>
                <a:gd name="T11" fmla="*/ 0 h 751"/>
                <a:gd name="T12" fmla="*/ 0 w 585"/>
                <a:gd name="T13" fmla="*/ 0 h 751"/>
                <a:gd name="T14" fmla="*/ 0 w 585"/>
                <a:gd name="T15" fmla="*/ 0 h 751"/>
                <a:gd name="T16" fmla="*/ 0 w 585"/>
                <a:gd name="T17" fmla="*/ 0 h 751"/>
                <a:gd name="T18" fmla="*/ 0 w 585"/>
                <a:gd name="T19" fmla="*/ 0 h 751"/>
                <a:gd name="T20" fmla="*/ 0 w 585"/>
                <a:gd name="T21" fmla="*/ 0 h 751"/>
                <a:gd name="T22" fmla="*/ 0 w 585"/>
                <a:gd name="T23" fmla="*/ 0 h 751"/>
                <a:gd name="T24" fmla="*/ 0 w 585"/>
                <a:gd name="T25" fmla="*/ 0 h 751"/>
                <a:gd name="T26" fmla="*/ 0 w 585"/>
                <a:gd name="T27" fmla="*/ 0 h 751"/>
                <a:gd name="T28" fmla="*/ 0 w 585"/>
                <a:gd name="T29" fmla="*/ 0 h 751"/>
                <a:gd name="T30" fmla="*/ 0 w 585"/>
                <a:gd name="T31" fmla="*/ 0 h 751"/>
                <a:gd name="T32" fmla="*/ 0 w 585"/>
                <a:gd name="T33" fmla="*/ 0 h 751"/>
                <a:gd name="T34" fmla="*/ 0 w 585"/>
                <a:gd name="T35" fmla="*/ 0 h 751"/>
                <a:gd name="T36" fmla="*/ 0 w 585"/>
                <a:gd name="T37" fmla="*/ 0 h 751"/>
                <a:gd name="T38" fmla="*/ 0 w 585"/>
                <a:gd name="T39" fmla="*/ 0 h 751"/>
                <a:gd name="T40" fmla="*/ 0 w 585"/>
                <a:gd name="T41" fmla="*/ 0 h 751"/>
                <a:gd name="T42" fmla="*/ 0 w 585"/>
                <a:gd name="T43" fmla="*/ 0 h 751"/>
                <a:gd name="T44" fmla="*/ 0 w 585"/>
                <a:gd name="T45" fmla="*/ 0 h 751"/>
                <a:gd name="T46" fmla="*/ 0 w 585"/>
                <a:gd name="T47" fmla="*/ 0 h 751"/>
                <a:gd name="T48" fmla="*/ 0 w 585"/>
                <a:gd name="T49" fmla="*/ 0 h 751"/>
                <a:gd name="T50" fmla="*/ 0 w 585"/>
                <a:gd name="T51" fmla="*/ 0 h 751"/>
                <a:gd name="T52" fmla="*/ 0 w 585"/>
                <a:gd name="T53" fmla="*/ 0 h 751"/>
                <a:gd name="T54" fmla="*/ 0 w 585"/>
                <a:gd name="T55" fmla="*/ 0 h 751"/>
                <a:gd name="T56" fmla="*/ 0 w 585"/>
                <a:gd name="T57" fmla="*/ 0 h 751"/>
                <a:gd name="T58" fmla="*/ 0 w 585"/>
                <a:gd name="T59" fmla="*/ 0 h 751"/>
                <a:gd name="T60" fmla="*/ 0 w 585"/>
                <a:gd name="T61" fmla="*/ 0 h 751"/>
                <a:gd name="T62" fmla="*/ 0 w 585"/>
                <a:gd name="T63" fmla="*/ 0 h 751"/>
                <a:gd name="T64" fmla="*/ 0 w 585"/>
                <a:gd name="T65" fmla="*/ 0 h 751"/>
                <a:gd name="T66" fmla="*/ 0 w 585"/>
                <a:gd name="T67" fmla="*/ 0 h 7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85"/>
                <a:gd name="T103" fmla="*/ 0 h 751"/>
                <a:gd name="T104" fmla="*/ 585 w 585"/>
                <a:gd name="T105" fmla="*/ 751 h 7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85" h="751">
                  <a:moveTo>
                    <a:pt x="28" y="149"/>
                  </a:moveTo>
                  <a:lnTo>
                    <a:pt x="0" y="95"/>
                  </a:lnTo>
                  <a:lnTo>
                    <a:pt x="11" y="37"/>
                  </a:lnTo>
                  <a:lnTo>
                    <a:pt x="53" y="12"/>
                  </a:lnTo>
                  <a:lnTo>
                    <a:pt x="123" y="0"/>
                  </a:lnTo>
                  <a:lnTo>
                    <a:pt x="196" y="12"/>
                  </a:lnTo>
                  <a:lnTo>
                    <a:pt x="347" y="55"/>
                  </a:lnTo>
                  <a:lnTo>
                    <a:pt x="439" y="114"/>
                  </a:lnTo>
                  <a:lnTo>
                    <a:pt x="496" y="176"/>
                  </a:lnTo>
                  <a:lnTo>
                    <a:pt x="539" y="252"/>
                  </a:lnTo>
                  <a:lnTo>
                    <a:pt x="582" y="346"/>
                  </a:lnTo>
                  <a:lnTo>
                    <a:pt x="585" y="402"/>
                  </a:lnTo>
                  <a:lnTo>
                    <a:pt x="582" y="458"/>
                  </a:lnTo>
                  <a:lnTo>
                    <a:pt x="580" y="522"/>
                  </a:lnTo>
                  <a:lnTo>
                    <a:pt x="574" y="587"/>
                  </a:lnTo>
                  <a:lnTo>
                    <a:pt x="562" y="621"/>
                  </a:lnTo>
                  <a:lnTo>
                    <a:pt x="556" y="655"/>
                  </a:lnTo>
                  <a:lnTo>
                    <a:pt x="575" y="698"/>
                  </a:lnTo>
                  <a:lnTo>
                    <a:pt x="582" y="733"/>
                  </a:lnTo>
                  <a:lnTo>
                    <a:pt x="523" y="751"/>
                  </a:lnTo>
                  <a:lnTo>
                    <a:pt x="464" y="698"/>
                  </a:lnTo>
                  <a:lnTo>
                    <a:pt x="456" y="646"/>
                  </a:lnTo>
                  <a:lnTo>
                    <a:pt x="456" y="569"/>
                  </a:lnTo>
                  <a:lnTo>
                    <a:pt x="464" y="476"/>
                  </a:lnTo>
                  <a:lnTo>
                    <a:pt x="464" y="389"/>
                  </a:lnTo>
                  <a:lnTo>
                    <a:pt x="439" y="320"/>
                  </a:lnTo>
                  <a:lnTo>
                    <a:pt x="388" y="261"/>
                  </a:lnTo>
                  <a:lnTo>
                    <a:pt x="341" y="232"/>
                  </a:lnTo>
                  <a:lnTo>
                    <a:pt x="305" y="217"/>
                  </a:lnTo>
                  <a:lnTo>
                    <a:pt x="243" y="212"/>
                  </a:lnTo>
                  <a:lnTo>
                    <a:pt x="170" y="210"/>
                  </a:lnTo>
                  <a:lnTo>
                    <a:pt x="94" y="194"/>
                  </a:lnTo>
                  <a:lnTo>
                    <a:pt x="28" y="14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5" name="Freeform 40"/>
            <p:cNvSpPr>
              <a:spLocks/>
            </p:cNvSpPr>
            <p:nvPr/>
          </p:nvSpPr>
          <p:spPr bwMode="auto">
            <a:xfrm>
              <a:off x="1205" y="1414"/>
              <a:ext cx="142" cy="168"/>
            </a:xfrm>
            <a:custGeom>
              <a:avLst/>
              <a:gdLst>
                <a:gd name="T0" fmla="*/ 0 w 426"/>
                <a:gd name="T1" fmla="*/ 0 h 506"/>
                <a:gd name="T2" fmla="*/ 0 w 426"/>
                <a:gd name="T3" fmla="*/ 0 h 506"/>
                <a:gd name="T4" fmla="*/ 0 w 426"/>
                <a:gd name="T5" fmla="*/ 0 h 506"/>
                <a:gd name="T6" fmla="*/ 0 w 426"/>
                <a:gd name="T7" fmla="*/ 0 h 506"/>
                <a:gd name="T8" fmla="*/ 0 w 426"/>
                <a:gd name="T9" fmla="*/ 0 h 506"/>
                <a:gd name="T10" fmla="*/ 0 w 426"/>
                <a:gd name="T11" fmla="*/ 0 h 506"/>
                <a:gd name="T12" fmla="*/ 0 w 426"/>
                <a:gd name="T13" fmla="*/ 0 h 506"/>
                <a:gd name="T14" fmla="*/ 0 w 426"/>
                <a:gd name="T15" fmla="*/ 0 h 506"/>
                <a:gd name="T16" fmla="*/ 0 w 426"/>
                <a:gd name="T17" fmla="*/ 0 h 506"/>
                <a:gd name="T18" fmla="*/ 0 w 426"/>
                <a:gd name="T19" fmla="*/ 0 h 506"/>
                <a:gd name="T20" fmla="*/ 0 w 426"/>
                <a:gd name="T21" fmla="*/ 0 h 506"/>
                <a:gd name="T22" fmla="*/ 0 w 426"/>
                <a:gd name="T23" fmla="*/ 0 h 506"/>
                <a:gd name="T24" fmla="*/ 0 w 426"/>
                <a:gd name="T25" fmla="*/ 0 h 506"/>
                <a:gd name="T26" fmla="*/ 0 w 426"/>
                <a:gd name="T27" fmla="*/ 0 h 506"/>
                <a:gd name="T28" fmla="*/ 0 w 426"/>
                <a:gd name="T29" fmla="*/ 0 h 506"/>
                <a:gd name="T30" fmla="*/ 0 w 426"/>
                <a:gd name="T31" fmla="*/ 0 h 506"/>
                <a:gd name="T32" fmla="*/ 0 w 426"/>
                <a:gd name="T33" fmla="*/ 0 h 506"/>
                <a:gd name="T34" fmla="*/ 0 w 426"/>
                <a:gd name="T35" fmla="*/ 0 h 506"/>
                <a:gd name="T36" fmla="*/ 0 w 426"/>
                <a:gd name="T37" fmla="*/ 0 h 506"/>
                <a:gd name="T38" fmla="*/ 0 w 426"/>
                <a:gd name="T39" fmla="*/ 0 h 506"/>
                <a:gd name="T40" fmla="*/ 0 w 426"/>
                <a:gd name="T41" fmla="*/ 0 h 506"/>
                <a:gd name="T42" fmla="*/ 0 w 426"/>
                <a:gd name="T43" fmla="*/ 0 h 506"/>
                <a:gd name="T44" fmla="*/ 0 w 426"/>
                <a:gd name="T45" fmla="*/ 0 h 506"/>
                <a:gd name="T46" fmla="*/ 0 w 426"/>
                <a:gd name="T47" fmla="*/ 0 h 5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6"/>
                <a:gd name="T73" fmla="*/ 0 h 506"/>
                <a:gd name="T74" fmla="*/ 426 w 426"/>
                <a:gd name="T75" fmla="*/ 506 h 5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6" h="506">
                  <a:moveTo>
                    <a:pt x="17" y="0"/>
                  </a:moveTo>
                  <a:lnTo>
                    <a:pt x="87" y="2"/>
                  </a:lnTo>
                  <a:lnTo>
                    <a:pt x="168" y="59"/>
                  </a:lnTo>
                  <a:lnTo>
                    <a:pt x="217" y="106"/>
                  </a:lnTo>
                  <a:lnTo>
                    <a:pt x="260" y="162"/>
                  </a:lnTo>
                  <a:lnTo>
                    <a:pt x="336" y="240"/>
                  </a:lnTo>
                  <a:lnTo>
                    <a:pt x="377" y="291"/>
                  </a:lnTo>
                  <a:lnTo>
                    <a:pt x="412" y="376"/>
                  </a:lnTo>
                  <a:lnTo>
                    <a:pt x="426" y="426"/>
                  </a:lnTo>
                  <a:lnTo>
                    <a:pt x="420" y="471"/>
                  </a:lnTo>
                  <a:lnTo>
                    <a:pt x="377" y="506"/>
                  </a:lnTo>
                  <a:lnTo>
                    <a:pt x="293" y="489"/>
                  </a:lnTo>
                  <a:lnTo>
                    <a:pt x="280" y="464"/>
                  </a:lnTo>
                  <a:lnTo>
                    <a:pt x="269" y="437"/>
                  </a:lnTo>
                  <a:lnTo>
                    <a:pt x="210" y="402"/>
                  </a:lnTo>
                  <a:lnTo>
                    <a:pt x="140" y="391"/>
                  </a:lnTo>
                  <a:lnTo>
                    <a:pt x="85" y="368"/>
                  </a:lnTo>
                  <a:lnTo>
                    <a:pt x="61" y="328"/>
                  </a:lnTo>
                  <a:lnTo>
                    <a:pt x="52" y="275"/>
                  </a:lnTo>
                  <a:lnTo>
                    <a:pt x="36" y="227"/>
                  </a:lnTo>
                  <a:lnTo>
                    <a:pt x="26" y="179"/>
                  </a:lnTo>
                  <a:lnTo>
                    <a:pt x="0" y="85"/>
                  </a:lnTo>
                  <a:lnTo>
                    <a:pt x="0" y="5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6" name="Freeform 41"/>
            <p:cNvSpPr>
              <a:spLocks/>
            </p:cNvSpPr>
            <p:nvPr/>
          </p:nvSpPr>
          <p:spPr bwMode="auto">
            <a:xfrm>
              <a:off x="1205" y="1414"/>
              <a:ext cx="142" cy="168"/>
            </a:xfrm>
            <a:custGeom>
              <a:avLst/>
              <a:gdLst>
                <a:gd name="T0" fmla="*/ 0 w 426"/>
                <a:gd name="T1" fmla="*/ 0 h 506"/>
                <a:gd name="T2" fmla="*/ 0 w 426"/>
                <a:gd name="T3" fmla="*/ 0 h 506"/>
                <a:gd name="T4" fmla="*/ 0 w 426"/>
                <a:gd name="T5" fmla="*/ 0 h 506"/>
                <a:gd name="T6" fmla="*/ 0 w 426"/>
                <a:gd name="T7" fmla="*/ 0 h 506"/>
                <a:gd name="T8" fmla="*/ 0 w 426"/>
                <a:gd name="T9" fmla="*/ 0 h 506"/>
                <a:gd name="T10" fmla="*/ 0 w 426"/>
                <a:gd name="T11" fmla="*/ 0 h 506"/>
                <a:gd name="T12" fmla="*/ 0 w 426"/>
                <a:gd name="T13" fmla="*/ 0 h 506"/>
                <a:gd name="T14" fmla="*/ 0 w 426"/>
                <a:gd name="T15" fmla="*/ 0 h 506"/>
                <a:gd name="T16" fmla="*/ 0 w 426"/>
                <a:gd name="T17" fmla="*/ 0 h 506"/>
                <a:gd name="T18" fmla="*/ 0 w 426"/>
                <a:gd name="T19" fmla="*/ 0 h 506"/>
                <a:gd name="T20" fmla="*/ 0 w 426"/>
                <a:gd name="T21" fmla="*/ 0 h 506"/>
                <a:gd name="T22" fmla="*/ 0 w 426"/>
                <a:gd name="T23" fmla="*/ 0 h 506"/>
                <a:gd name="T24" fmla="*/ 0 w 426"/>
                <a:gd name="T25" fmla="*/ 0 h 506"/>
                <a:gd name="T26" fmla="*/ 0 w 426"/>
                <a:gd name="T27" fmla="*/ 0 h 506"/>
                <a:gd name="T28" fmla="*/ 0 w 426"/>
                <a:gd name="T29" fmla="*/ 0 h 506"/>
                <a:gd name="T30" fmla="*/ 0 w 426"/>
                <a:gd name="T31" fmla="*/ 0 h 506"/>
                <a:gd name="T32" fmla="*/ 0 w 426"/>
                <a:gd name="T33" fmla="*/ 0 h 506"/>
                <a:gd name="T34" fmla="*/ 0 w 426"/>
                <a:gd name="T35" fmla="*/ 0 h 506"/>
                <a:gd name="T36" fmla="*/ 0 w 426"/>
                <a:gd name="T37" fmla="*/ 0 h 506"/>
                <a:gd name="T38" fmla="*/ 0 w 426"/>
                <a:gd name="T39" fmla="*/ 0 h 506"/>
                <a:gd name="T40" fmla="*/ 0 w 426"/>
                <a:gd name="T41" fmla="*/ 0 h 506"/>
                <a:gd name="T42" fmla="*/ 0 w 426"/>
                <a:gd name="T43" fmla="*/ 0 h 506"/>
                <a:gd name="T44" fmla="*/ 0 w 426"/>
                <a:gd name="T45" fmla="*/ 0 h 506"/>
                <a:gd name="T46" fmla="*/ 0 w 426"/>
                <a:gd name="T47" fmla="*/ 0 h 506"/>
                <a:gd name="T48" fmla="*/ 0 w 426"/>
                <a:gd name="T49" fmla="*/ 0 h 50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6"/>
                <a:gd name="T76" fmla="*/ 0 h 506"/>
                <a:gd name="T77" fmla="*/ 426 w 426"/>
                <a:gd name="T78" fmla="*/ 506 h 50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6" h="506">
                  <a:moveTo>
                    <a:pt x="17" y="0"/>
                  </a:moveTo>
                  <a:lnTo>
                    <a:pt x="87" y="2"/>
                  </a:lnTo>
                  <a:lnTo>
                    <a:pt x="168" y="59"/>
                  </a:lnTo>
                  <a:lnTo>
                    <a:pt x="217" y="106"/>
                  </a:lnTo>
                  <a:lnTo>
                    <a:pt x="260" y="162"/>
                  </a:lnTo>
                  <a:lnTo>
                    <a:pt x="336" y="240"/>
                  </a:lnTo>
                  <a:lnTo>
                    <a:pt x="377" y="291"/>
                  </a:lnTo>
                  <a:lnTo>
                    <a:pt x="412" y="376"/>
                  </a:lnTo>
                  <a:lnTo>
                    <a:pt x="426" y="426"/>
                  </a:lnTo>
                  <a:lnTo>
                    <a:pt x="420" y="471"/>
                  </a:lnTo>
                  <a:lnTo>
                    <a:pt x="377" y="506"/>
                  </a:lnTo>
                  <a:lnTo>
                    <a:pt x="293" y="489"/>
                  </a:lnTo>
                  <a:lnTo>
                    <a:pt x="280" y="464"/>
                  </a:lnTo>
                  <a:lnTo>
                    <a:pt x="269" y="437"/>
                  </a:lnTo>
                  <a:lnTo>
                    <a:pt x="210" y="402"/>
                  </a:lnTo>
                  <a:lnTo>
                    <a:pt x="140" y="391"/>
                  </a:lnTo>
                  <a:lnTo>
                    <a:pt x="85" y="368"/>
                  </a:lnTo>
                  <a:lnTo>
                    <a:pt x="61" y="328"/>
                  </a:lnTo>
                  <a:lnTo>
                    <a:pt x="52" y="275"/>
                  </a:lnTo>
                  <a:lnTo>
                    <a:pt x="36" y="227"/>
                  </a:lnTo>
                  <a:lnTo>
                    <a:pt x="26" y="179"/>
                  </a:lnTo>
                  <a:lnTo>
                    <a:pt x="0" y="85"/>
                  </a:lnTo>
                  <a:lnTo>
                    <a:pt x="0" y="51"/>
                  </a:lnTo>
                  <a:lnTo>
                    <a:pt x="17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7" name="Freeform 42"/>
            <p:cNvSpPr>
              <a:spLocks/>
            </p:cNvSpPr>
            <p:nvPr/>
          </p:nvSpPr>
          <p:spPr bwMode="auto">
            <a:xfrm>
              <a:off x="660" y="1262"/>
              <a:ext cx="523" cy="235"/>
            </a:xfrm>
            <a:custGeom>
              <a:avLst/>
              <a:gdLst>
                <a:gd name="T0" fmla="*/ 0 w 1569"/>
                <a:gd name="T1" fmla="*/ 0 h 705"/>
                <a:gd name="T2" fmla="*/ 0 w 1569"/>
                <a:gd name="T3" fmla="*/ 0 h 705"/>
                <a:gd name="T4" fmla="*/ 0 w 1569"/>
                <a:gd name="T5" fmla="*/ 0 h 705"/>
                <a:gd name="T6" fmla="*/ 0 w 1569"/>
                <a:gd name="T7" fmla="*/ 0 h 705"/>
                <a:gd name="T8" fmla="*/ 0 w 1569"/>
                <a:gd name="T9" fmla="*/ 0 h 705"/>
                <a:gd name="T10" fmla="*/ 0 w 1569"/>
                <a:gd name="T11" fmla="*/ 0 h 705"/>
                <a:gd name="T12" fmla="*/ 0 w 1569"/>
                <a:gd name="T13" fmla="*/ 0 h 705"/>
                <a:gd name="T14" fmla="*/ 0 w 1569"/>
                <a:gd name="T15" fmla="*/ 0 h 705"/>
                <a:gd name="T16" fmla="*/ 0 w 1569"/>
                <a:gd name="T17" fmla="*/ 0 h 705"/>
                <a:gd name="T18" fmla="*/ 0 w 1569"/>
                <a:gd name="T19" fmla="*/ 0 h 705"/>
                <a:gd name="T20" fmla="*/ 0 w 1569"/>
                <a:gd name="T21" fmla="*/ 0 h 705"/>
                <a:gd name="T22" fmla="*/ 0 w 1569"/>
                <a:gd name="T23" fmla="*/ 0 h 705"/>
                <a:gd name="T24" fmla="*/ 0 w 1569"/>
                <a:gd name="T25" fmla="*/ 0 h 705"/>
                <a:gd name="T26" fmla="*/ 0 w 1569"/>
                <a:gd name="T27" fmla="*/ 0 h 705"/>
                <a:gd name="T28" fmla="*/ 0 w 1569"/>
                <a:gd name="T29" fmla="*/ 0 h 705"/>
                <a:gd name="T30" fmla="*/ 0 w 1569"/>
                <a:gd name="T31" fmla="*/ 0 h 705"/>
                <a:gd name="T32" fmla="*/ 0 w 1569"/>
                <a:gd name="T33" fmla="*/ 0 h 705"/>
                <a:gd name="T34" fmla="*/ 0 w 1569"/>
                <a:gd name="T35" fmla="*/ 0 h 705"/>
                <a:gd name="T36" fmla="*/ 0 w 1569"/>
                <a:gd name="T37" fmla="*/ 0 h 705"/>
                <a:gd name="T38" fmla="*/ 0 w 1569"/>
                <a:gd name="T39" fmla="*/ 0 h 705"/>
                <a:gd name="T40" fmla="*/ 0 w 1569"/>
                <a:gd name="T41" fmla="*/ 0 h 705"/>
                <a:gd name="T42" fmla="*/ 0 w 1569"/>
                <a:gd name="T43" fmla="*/ 0 h 705"/>
                <a:gd name="T44" fmla="*/ 0 w 1569"/>
                <a:gd name="T45" fmla="*/ 0 h 705"/>
                <a:gd name="T46" fmla="*/ 0 w 1569"/>
                <a:gd name="T47" fmla="*/ 0 h 705"/>
                <a:gd name="T48" fmla="*/ 0 w 1569"/>
                <a:gd name="T49" fmla="*/ 0 h 705"/>
                <a:gd name="T50" fmla="*/ 0 w 1569"/>
                <a:gd name="T51" fmla="*/ 0 h 705"/>
                <a:gd name="T52" fmla="*/ 0 w 1569"/>
                <a:gd name="T53" fmla="*/ 0 h 705"/>
                <a:gd name="T54" fmla="*/ 0 w 1569"/>
                <a:gd name="T55" fmla="*/ 0 h 705"/>
                <a:gd name="T56" fmla="*/ 0 w 1569"/>
                <a:gd name="T57" fmla="*/ 0 h 705"/>
                <a:gd name="T58" fmla="*/ 0 w 1569"/>
                <a:gd name="T59" fmla="*/ 0 h 705"/>
                <a:gd name="T60" fmla="*/ 0 w 1569"/>
                <a:gd name="T61" fmla="*/ 0 h 705"/>
                <a:gd name="T62" fmla="*/ 0 w 1569"/>
                <a:gd name="T63" fmla="*/ 0 h 705"/>
                <a:gd name="T64" fmla="*/ 0 w 1569"/>
                <a:gd name="T65" fmla="*/ 0 h 705"/>
                <a:gd name="T66" fmla="*/ 0 w 1569"/>
                <a:gd name="T67" fmla="*/ 0 h 705"/>
                <a:gd name="T68" fmla="*/ 0 w 1569"/>
                <a:gd name="T69" fmla="*/ 0 h 705"/>
                <a:gd name="T70" fmla="*/ 0 w 1569"/>
                <a:gd name="T71" fmla="*/ 0 h 705"/>
                <a:gd name="T72" fmla="*/ 0 w 1569"/>
                <a:gd name="T73" fmla="*/ 0 h 705"/>
                <a:gd name="T74" fmla="*/ 0 w 1569"/>
                <a:gd name="T75" fmla="*/ 0 h 705"/>
                <a:gd name="T76" fmla="*/ 0 w 1569"/>
                <a:gd name="T77" fmla="*/ 0 h 705"/>
                <a:gd name="T78" fmla="*/ 0 w 1569"/>
                <a:gd name="T79" fmla="*/ 0 h 705"/>
                <a:gd name="T80" fmla="*/ 0 w 1569"/>
                <a:gd name="T81" fmla="*/ 0 h 7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69"/>
                <a:gd name="T124" fmla="*/ 0 h 705"/>
                <a:gd name="T125" fmla="*/ 1569 w 1569"/>
                <a:gd name="T126" fmla="*/ 705 h 7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69" h="705">
                  <a:moveTo>
                    <a:pt x="0" y="300"/>
                  </a:moveTo>
                  <a:lnTo>
                    <a:pt x="40" y="240"/>
                  </a:lnTo>
                  <a:lnTo>
                    <a:pt x="125" y="197"/>
                  </a:lnTo>
                  <a:lnTo>
                    <a:pt x="190" y="167"/>
                  </a:lnTo>
                  <a:lnTo>
                    <a:pt x="258" y="147"/>
                  </a:lnTo>
                  <a:lnTo>
                    <a:pt x="486" y="77"/>
                  </a:lnTo>
                  <a:lnTo>
                    <a:pt x="590" y="52"/>
                  </a:lnTo>
                  <a:lnTo>
                    <a:pt x="695" y="33"/>
                  </a:lnTo>
                  <a:lnTo>
                    <a:pt x="879" y="9"/>
                  </a:lnTo>
                  <a:lnTo>
                    <a:pt x="967" y="7"/>
                  </a:lnTo>
                  <a:lnTo>
                    <a:pt x="1055" y="9"/>
                  </a:lnTo>
                  <a:lnTo>
                    <a:pt x="1105" y="4"/>
                  </a:lnTo>
                  <a:lnTo>
                    <a:pt x="1157" y="0"/>
                  </a:lnTo>
                  <a:lnTo>
                    <a:pt x="1341" y="17"/>
                  </a:lnTo>
                  <a:lnTo>
                    <a:pt x="1389" y="19"/>
                  </a:lnTo>
                  <a:lnTo>
                    <a:pt x="1433" y="33"/>
                  </a:lnTo>
                  <a:lnTo>
                    <a:pt x="1492" y="95"/>
                  </a:lnTo>
                  <a:lnTo>
                    <a:pt x="1492" y="155"/>
                  </a:lnTo>
                  <a:lnTo>
                    <a:pt x="1510" y="241"/>
                  </a:lnTo>
                  <a:lnTo>
                    <a:pt x="1517" y="326"/>
                  </a:lnTo>
                  <a:lnTo>
                    <a:pt x="1533" y="412"/>
                  </a:lnTo>
                  <a:lnTo>
                    <a:pt x="1551" y="481"/>
                  </a:lnTo>
                  <a:lnTo>
                    <a:pt x="1551" y="549"/>
                  </a:lnTo>
                  <a:lnTo>
                    <a:pt x="1567" y="619"/>
                  </a:lnTo>
                  <a:lnTo>
                    <a:pt x="1569" y="639"/>
                  </a:lnTo>
                  <a:lnTo>
                    <a:pt x="1567" y="661"/>
                  </a:lnTo>
                  <a:lnTo>
                    <a:pt x="1567" y="687"/>
                  </a:lnTo>
                  <a:lnTo>
                    <a:pt x="1543" y="705"/>
                  </a:lnTo>
                  <a:lnTo>
                    <a:pt x="1492" y="705"/>
                  </a:lnTo>
                  <a:lnTo>
                    <a:pt x="1458" y="661"/>
                  </a:lnTo>
                  <a:lnTo>
                    <a:pt x="1451" y="609"/>
                  </a:lnTo>
                  <a:lnTo>
                    <a:pt x="1425" y="557"/>
                  </a:lnTo>
                  <a:lnTo>
                    <a:pt x="1425" y="523"/>
                  </a:lnTo>
                  <a:lnTo>
                    <a:pt x="1425" y="490"/>
                  </a:lnTo>
                  <a:lnTo>
                    <a:pt x="1400" y="438"/>
                  </a:lnTo>
                  <a:lnTo>
                    <a:pt x="1393" y="393"/>
                  </a:lnTo>
                  <a:lnTo>
                    <a:pt x="1383" y="352"/>
                  </a:lnTo>
                  <a:lnTo>
                    <a:pt x="1357" y="326"/>
                  </a:lnTo>
                  <a:lnTo>
                    <a:pt x="1324" y="300"/>
                  </a:lnTo>
                  <a:lnTo>
                    <a:pt x="1300" y="258"/>
                  </a:lnTo>
                  <a:lnTo>
                    <a:pt x="1282" y="215"/>
                  </a:lnTo>
                  <a:lnTo>
                    <a:pt x="1259" y="221"/>
                  </a:lnTo>
                  <a:lnTo>
                    <a:pt x="1232" y="241"/>
                  </a:lnTo>
                  <a:lnTo>
                    <a:pt x="1182" y="249"/>
                  </a:lnTo>
                  <a:lnTo>
                    <a:pt x="1148" y="241"/>
                  </a:lnTo>
                  <a:lnTo>
                    <a:pt x="1122" y="215"/>
                  </a:lnTo>
                  <a:lnTo>
                    <a:pt x="1055" y="215"/>
                  </a:lnTo>
                  <a:lnTo>
                    <a:pt x="1014" y="215"/>
                  </a:lnTo>
                  <a:lnTo>
                    <a:pt x="964" y="215"/>
                  </a:lnTo>
                  <a:lnTo>
                    <a:pt x="914" y="189"/>
                  </a:lnTo>
                  <a:lnTo>
                    <a:pt x="879" y="189"/>
                  </a:lnTo>
                  <a:lnTo>
                    <a:pt x="838" y="189"/>
                  </a:lnTo>
                  <a:lnTo>
                    <a:pt x="838" y="215"/>
                  </a:lnTo>
                  <a:lnTo>
                    <a:pt x="855" y="266"/>
                  </a:lnTo>
                  <a:lnTo>
                    <a:pt x="855" y="308"/>
                  </a:lnTo>
                  <a:lnTo>
                    <a:pt x="826" y="315"/>
                  </a:lnTo>
                  <a:lnTo>
                    <a:pt x="788" y="308"/>
                  </a:lnTo>
                  <a:lnTo>
                    <a:pt x="721" y="308"/>
                  </a:lnTo>
                  <a:lnTo>
                    <a:pt x="679" y="282"/>
                  </a:lnTo>
                  <a:lnTo>
                    <a:pt x="636" y="282"/>
                  </a:lnTo>
                  <a:lnTo>
                    <a:pt x="577" y="282"/>
                  </a:lnTo>
                  <a:lnTo>
                    <a:pt x="511" y="282"/>
                  </a:lnTo>
                  <a:lnTo>
                    <a:pt x="478" y="282"/>
                  </a:lnTo>
                  <a:lnTo>
                    <a:pt x="411" y="326"/>
                  </a:lnTo>
                  <a:lnTo>
                    <a:pt x="368" y="352"/>
                  </a:lnTo>
                  <a:lnTo>
                    <a:pt x="342" y="344"/>
                  </a:lnTo>
                  <a:lnTo>
                    <a:pt x="326" y="352"/>
                  </a:lnTo>
                  <a:lnTo>
                    <a:pt x="301" y="396"/>
                  </a:lnTo>
                  <a:lnTo>
                    <a:pt x="284" y="430"/>
                  </a:lnTo>
                  <a:lnTo>
                    <a:pt x="251" y="447"/>
                  </a:lnTo>
                  <a:lnTo>
                    <a:pt x="235" y="472"/>
                  </a:lnTo>
                  <a:lnTo>
                    <a:pt x="242" y="506"/>
                  </a:lnTo>
                  <a:lnTo>
                    <a:pt x="258" y="541"/>
                  </a:lnTo>
                  <a:lnTo>
                    <a:pt x="267" y="592"/>
                  </a:lnTo>
                  <a:lnTo>
                    <a:pt x="229" y="587"/>
                  </a:lnTo>
                  <a:lnTo>
                    <a:pt x="166" y="557"/>
                  </a:lnTo>
                  <a:lnTo>
                    <a:pt x="117" y="549"/>
                  </a:lnTo>
                  <a:lnTo>
                    <a:pt x="85" y="514"/>
                  </a:lnTo>
                  <a:lnTo>
                    <a:pt x="66" y="464"/>
                  </a:lnTo>
                  <a:lnTo>
                    <a:pt x="41" y="396"/>
                  </a:lnTo>
                  <a:lnTo>
                    <a:pt x="8" y="31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8" name="Freeform 43"/>
            <p:cNvSpPr>
              <a:spLocks/>
            </p:cNvSpPr>
            <p:nvPr/>
          </p:nvSpPr>
          <p:spPr bwMode="auto">
            <a:xfrm>
              <a:off x="660" y="1262"/>
              <a:ext cx="523" cy="235"/>
            </a:xfrm>
            <a:custGeom>
              <a:avLst/>
              <a:gdLst>
                <a:gd name="T0" fmla="*/ 0 w 1569"/>
                <a:gd name="T1" fmla="*/ 0 h 705"/>
                <a:gd name="T2" fmla="*/ 0 w 1569"/>
                <a:gd name="T3" fmla="*/ 0 h 705"/>
                <a:gd name="T4" fmla="*/ 0 w 1569"/>
                <a:gd name="T5" fmla="*/ 0 h 705"/>
                <a:gd name="T6" fmla="*/ 0 w 1569"/>
                <a:gd name="T7" fmla="*/ 0 h 705"/>
                <a:gd name="T8" fmla="*/ 0 w 1569"/>
                <a:gd name="T9" fmla="*/ 0 h 705"/>
                <a:gd name="T10" fmla="*/ 0 w 1569"/>
                <a:gd name="T11" fmla="*/ 0 h 705"/>
                <a:gd name="T12" fmla="*/ 0 w 1569"/>
                <a:gd name="T13" fmla="*/ 0 h 705"/>
                <a:gd name="T14" fmla="*/ 0 w 1569"/>
                <a:gd name="T15" fmla="*/ 0 h 705"/>
                <a:gd name="T16" fmla="*/ 0 w 1569"/>
                <a:gd name="T17" fmla="*/ 0 h 705"/>
                <a:gd name="T18" fmla="*/ 0 w 1569"/>
                <a:gd name="T19" fmla="*/ 0 h 705"/>
                <a:gd name="T20" fmla="*/ 0 w 1569"/>
                <a:gd name="T21" fmla="*/ 0 h 705"/>
                <a:gd name="T22" fmla="*/ 0 w 1569"/>
                <a:gd name="T23" fmla="*/ 0 h 705"/>
                <a:gd name="T24" fmla="*/ 0 w 1569"/>
                <a:gd name="T25" fmla="*/ 0 h 705"/>
                <a:gd name="T26" fmla="*/ 0 w 1569"/>
                <a:gd name="T27" fmla="*/ 0 h 705"/>
                <a:gd name="T28" fmla="*/ 0 w 1569"/>
                <a:gd name="T29" fmla="*/ 0 h 705"/>
                <a:gd name="T30" fmla="*/ 0 w 1569"/>
                <a:gd name="T31" fmla="*/ 0 h 705"/>
                <a:gd name="T32" fmla="*/ 0 w 1569"/>
                <a:gd name="T33" fmla="*/ 0 h 705"/>
                <a:gd name="T34" fmla="*/ 0 w 1569"/>
                <a:gd name="T35" fmla="*/ 0 h 705"/>
                <a:gd name="T36" fmla="*/ 0 w 1569"/>
                <a:gd name="T37" fmla="*/ 0 h 705"/>
                <a:gd name="T38" fmla="*/ 0 w 1569"/>
                <a:gd name="T39" fmla="*/ 0 h 705"/>
                <a:gd name="T40" fmla="*/ 0 w 1569"/>
                <a:gd name="T41" fmla="*/ 0 h 705"/>
                <a:gd name="T42" fmla="*/ 0 w 1569"/>
                <a:gd name="T43" fmla="*/ 0 h 705"/>
                <a:gd name="T44" fmla="*/ 0 w 1569"/>
                <a:gd name="T45" fmla="*/ 0 h 705"/>
                <a:gd name="T46" fmla="*/ 0 w 1569"/>
                <a:gd name="T47" fmla="*/ 0 h 705"/>
                <a:gd name="T48" fmla="*/ 0 w 1569"/>
                <a:gd name="T49" fmla="*/ 0 h 705"/>
                <a:gd name="T50" fmla="*/ 0 w 1569"/>
                <a:gd name="T51" fmla="*/ 0 h 705"/>
                <a:gd name="T52" fmla="*/ 0 w 1569"/>
                <a:gd name="T53" fmla="*/ 0 h 705"/>
                <a:gd name="T54" fmla="*/ 0 w 1569"/>
                <a:gd name="T55" fmla="*/ 0 h 705"/>
                <a:gd name="T56" fmla="*/ 0 w 1569"/>
                <a:gd name="T57" fmla="*/ 0 h 705"/>
                <a:gd name="T58" fmla="*/ 0 w 1569"/>
                <a:gd name="T59" fmla="*/ 0 h 705"/>
                <a:gd name="T60" fmla="*/ 0 w 1569"/>
                <a:gd name="T61" fmla="*/ 0 h 705"/>
                <a:gd name="T62" fmla="*/ 0 w 1569"/>
                <a:gd name="T63" fmla="*/ 0 h 705"/>
                <a:gd name="T64" fmla="*/ 0 w 1569"/>
                <a:gd name="T65" fmla="*/ 0 h 705"/>
                <a:gd name="T66" fmla="*/ 0 w 1569"/>
                <a:gd name="T67" fmla="*/ 0 h 705"/>
                <a:gd name="T68" fmla="*/ 0 w 1569"/>
                <a:gd name="T69" fmla="*/ 0 h 705"/>
                <a:gd name="T70" fmla="*/ 0 w 1569"/>
                <a:gd name="T71" fmla="*/ 0 h 705"/>
                <a:gd name="T72" fmla="*/ 0 w 1569"/>
                <a:gd name="T73" fmla="*/ 0 h 705"/>
                <a:gd name="T74" fmla="*/ 0 w 1569"/>
                <a:gd name="T75" fmla="*/ 0 h 705"/>
                <a:gd name="T76" fmla="*/ 0 w 1569"/>
                <a:gd name="T77" fmla="*/ 0 h 705"/>
                <a:gd name="T78" fmla="*/ 0 w 1569"/>
                <a:gd name="T79" fmla="*/ 0 h 705"/>
                <a:gd name="T80" fmla="*/ 0 w 1569"/>
                <a:gd name="T81" fmla="*/ 0 h 7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569"/>
                <a:gd name="T124" fmla="*/ 0 h 705"/>
                <a:gd name="T125" fmla="*/ 1569 w 1569"/>
                <a:gd name="T126" fmla="*/ 705 h 70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569" h="705">
                  <a:moveTo>
                    <a:pt x="0" y="300"/>
                  </a:moveTo>
                  <a:lnTo>
                    <a:pt x="40" y="240"/>
                  </a:lnTo>
                  <a:lnTo>
                    <a:pt x="125" y="197"/>
                  </a:lnTo>
                  <a:lnTo>
                    <a:pt x="190" y="167"/>
                  </a:lnTo>
                  <a:lnTo>
                    <a:pt x="258" y="147"/>
                  </a:lnTo>
                  <a:lnTo>
                    <a:pt x="486" y="77"/>
                  </a:lnTo>
                  <a:lnTo>
                    <a:pt x="590" y="52"/>
                  </a:lnTo>
                  <a:lnTo>
                    <a:pt x="695" y="33"/>
                  </a:lnTo>
                  <a:lnTo>
                    <a:pt x="879" y="9"/>
                  </a:lnTo>
                  <a:lnTo>
                    <a:pt x="967" y="7"/>
                  </a:lnTo>
                  <a:lnTo>
                    <a:pt x="1055" y="9"/>
                  </a:lnTo>
                  <a:lnTo>
                    <a:pt x="1105" y="4"/>
                  </a:lnTo>
                  <a:lnTo>
                    <a:pt x="1157" y="0"/>
                  </a:lnTo>
                  <a:lnTo>
                    <a:pt x="1341" y="17"/>
                  </a:lnTo>
                  <a:lnTo>
                    <a:pt x="1389" y="19"/>
                  </a:lnTo>
                  <a:lnTo>
                    <a:pt x="1433" y="33"/>
                  </a:lnTo>
                  <a:lnTo>
                    <a:pt x="1492" y="95"/>
                  </a:lnTo>
                  <a:lnTo>
                    <a:pt x="1492" y="155"/>
                  </a:lnTo>
                  <a:lnTo>
                    <a:pt x="1510" y="241"/>
                  </a:lnTo>
                  <a:lnTo>
                    <a:pt x="1517" y="326"/>
                  </a:lnTo>
                  <a:lnTo>
                    <a:pt x="1533" y="412"/>
                  </a:lnTo>
                  <a:lnTo>
                    <a:pt x="1551" y="481"/>
                  </a:lnTo>
                  <a:lnTo>
                    <a:pt x="1551" y="549"/>
                  </a:lnTo>
                  <a:lnTo>
                    <a:pt x="1567" y="619"/>
                  </a:lnTo>
                  <a:lnTo>
                    <a:pt x="1569" y="639"/>
                  </a:lnTo>
                  <a:lnTo>
                    <a:pt x="1567" y="661"/>
                  </a:lnTo>
                  <a:lnTo>
                    <a:pt x="1567" y="687"/>
                  </a:lnTo>
                  <a:lnTo>
                    <a:pt x="1543" y="705"/>
                  </a:lnTo>
                  <a:lnTo>
                    <a:pt x="1492" y="705"/>
                  </a:lnTo>
                  <a:lnTo>
                    <a:pt x="1458" y="661"/>
                  </a:lnTo>
                  <a:lnTo>
                    <a:pt x="1451" y="609"/>
                  </a:lnTo>
                  <a:lnTo>
                    <a:pt x="1425" y="557"/>
                  </a:lnTo>
                  <a:lnTo>
                    <a:pt x="1425" y="523"/>
                  </a:lnTo>
                  <a:lnTo>
                    <a:pt x="1425" y="490"/>
                  </a:lnTo>
                  <a:lnTo>
                    <a:pt x="1400" y="438"/>
                  </a:lnTo>
                  <a:lnTo>
                    <a:pt x="1393" y="393"/>
                  </a:lnTo>
                  <a:lnTo>
                    <a:pt x="1383" y="352"/>
                  </a:lnTo>
                  <a:lnTo>
                    <a:pt x="1357" y="326"/>
                  </a:lnTo>
                  <a:lnTo>
                    <a:pt x="1324" y="300"/>
                  </a:lnTo>
                  <a:lnTo>
                    <a:pt x="1300" y="258"/>
                  </a:lnTo>
                  <a:lnTo>
                    <a:pt x="1282" y="215"/>
                  </a:lnTo>
                  <a:lnTo>
                    <a:pt x="1259" y="221"/>
                  </a:lnTo>
                  <a:lnTo>
                    <a:pt x="1232" y="241"/>
                  </a:lnTo>
                  <a:lnTo>
                    <a:pt x="1182" y="249"/>
                  </a:lnTo>
                  <a:lnTo>
                    <a:pt x="1148" y="241"/>
                  </a:lnTo>
                  <a:lnTo>
                    <a:pt x="1122" y="215"/>
                  </a:lnTo>
                  <a:lnTo>
                    <a:pt x="1055" y="215"/>
                  </a:lnTo>
                  <a:lnTo>
                    <a:pt x="1014" y="215"/>
                  </a:lnTo>
                  <a:lnTo>
                    <a:pt x="964" y="215"/>
                  </a:lnTo>
                  <a:lnTo>
                    <a:pt x="914" y="189"/>
                  </a:lnTo>
                  <a:lnTo>
                    <a:pt x="879" y="189"/>
                  </a:lnTo>
                  <a:lnTo>
                    <a:pt x="838" y="189"/>
                  </a:lnTo>
                  <a:lnTo>
                    <a:pt x="838" y="215"/>
                  </a:lnTo>
                  <a:lnTo>
                    <a:pt x="855" y="266"/>
                  </a:lnTo>
                  <a:lnTo>
                    <a:pt x="855" y="308"/>
                  </a:lnTo>
                  <a:lnTo>
                    <a:pt x="826" y="315"/>
                  </a:lnTo>
                  <a:lnTo>
                    <a:pt x="788" y="308"/>
                  </a:lnTo>
                  <a:lnTo>
                    <a:pt x="721" y="308"/>
                  </a:lnTo>
                  <a:lnTo>
                    <a:pt x="679" y="282"/>
                  </a:lnTo>
                  <a:lnTo>
                    <a:pt x="636" y="282"/>
                  </a:lnTo>
                  <a:lnTo>
                    <a:pt x="577" y="282"/>
                  </a:lnTo>
                  <a:lnTo>
                    <a:pt x="511" y="282"/>
                  </a:lnTo>
                  <a:lnTo>
                    <a:pt x="478" y="282"/>
                  </a:lnTo>
                  <a:lnTo>
                    <a:pt x="411" y="326"/>
                  </a:lnTo>
                  <a:lnTo>
                    <a:pt x="368" y="352"/>
                  </a:lnTo>
                  <a:lnTo>
                    <a:pt x="342" y="344"/>
                  </a:lnTo>
                  <a:lnTo>
                    <a:pt x="326" y="352"/>
                  </a:lnTo>
                  <a:lnTo>
                    <a:pt x="301" y="396"/>
                  </a:lnTo>
                  <a:lnTo>
                    <a:pt x="284" y="430"/>
                  </a:lnTo>
                  <a:lnTo>
                    <a:pt x="251" y="447"/>
                  </a:lnTo>
                  <a:lnTo>
                    <a:pt x="235" y="472"/>
                  </a:lnTo>
                  <a:lnTo>
                    <a:pt x="242" y="506"/>
                  </a:lnTo>
                  <a:lnTo>
                    <a:pt x="258" y="541"/>
                  </a:lnTo>
                  <a:lnTo>
                    <a:pt x="267" y="592"/>
                  </a:lnTo>
                  <a:lnTo>
                    <a:pt x="229" y="587"/>
                  </a:lnTo>
                  <a:lnTo>
                    <a:pt x="166" y="557"/>
                  </a:lnTo>
                  <a:lnTo>
                    <a:pt x="117" y="549"/>
                  </a:lnTo>
                  <a:lnTo>
                    <a:pt x="85" y="514"/>
                  </a:lnTo>
                  <a:lnTo>
                    <a:pt x="66" y="464"/>
                  </a:lnTo>
                  <a:lnTo>
                    <a:pt x="41" y="396"/>
                  </a:lnTo>
                  <a:lnTo>
                    <a:pt x="8" y="318"/>
                  </a:lnTo>
                  <a:lnTo>
                    <a:pt x="0" y="30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09" name="Freeform 44"/>
            <p:cNvSpPr>
              <a:spLocks/>
            </p:cNvSpPr>
            <p:nvPr/>
          </p:nvSpPr>
          <p:spPr bwMode="auto">
            <a:xfrm>
              <a:off x="1478" y="3851"/>
              <a:ext cx="90" cy="73"/>
            </a:xfrm>
            <a:custGeom>
              <a:avLst/>
              <a:gdLst>
                <a:gd name="T0" fmla="*/ 0 w 268"/>
                <a:gd name="T1" fmla="*/ 0 h 218"/>
                <a:gd name="T2" fmla="*/ 0 w 268"/>
                <a:gd name="T3" fmla="*/ 0 h 218"/>
                <a:gd name="T4" fmla="*/ 0 w 268"/>
                <a:gd name="T5" fmla="*/ 0 h 218"/>
                <a:gd name="T6" fmla="*/ 0 w 268"/>
                <a:gd name="T7" fmla="*/ 0 h 218"/>
                <a:gd name="T8" fmla="*/ 0 w 268"/>
                <a:gd name="T9" fmla="*/ 0 h 218"/>
                <a:gd name="T10" fmla="*/ 0 w 268"/>
                <a:gd name="T11" fmla="*/ 0 h 218"/>
                <a:gd name="T12" fmla="*/ 0 w 268"/>
                <a:gd name="T13" fmla="*/ 0 h 218"/>
                <a:gd name="T14" fmla="*/ 0 w 268"/>
                <a:gd name="T15" fmla="*/ 0 h 218"/>
                <a:gd name="T16" fmla="*/ 0 w 268"/>
                <a:gd name="T17" fmla="*/ 0 h 218"/>
                <a:gd name="T18" fmla="*/ 0 w 268"/>
                <a:gd name="T19" fmla="*/ 0 h 218"/>
                <a:gd name="T20" fmla="*/ 0 w 268"/>
                <a:gd name="T21" fmla="*/ 0 h 218"/>
                <a:gd name="T22" fmla="*/ 0 w 268"/>
                <a:gd name="T23" fmla="*/ 0 h 218"/>
                <a:gd name="T24" fmla="*/ 0 w 268"/>
                <a:gd name="T25" fmla="*/ 0 h 218"/>
                <a:gd name="T26" fmla="*/ 0 w 268"/>
                <a:gd name="T27" fmla="*/ 0 h 218"/>
                <a:gd name="T28" fmla="*/ 0 w 268"/>
                <a:gd name="T29" fmla="*/ 0 h 218"/>
                <a:gd name="T30" fmla="*/ 0 w 268"/>
                <a:gd name="T31" fmla="*/ 0 h 218"/>
                <a:gd name="T32" fmla="*/ 0 w 268"/>
                <a:gd name="T33" fmla="*/ 0 h 218"/>
                <a:gd name="T34" fmla="*/ 0 w 268"/>
                <a:gd name="T35" fmla="*/ 0 h 218"/>
                <a:gd name="T36" fmla="*/ 0 w 268"/>
                <a:gd name="T37" fmla="*/ 0 h 218"/>
                <a:gd name="T38" fmla="*/ 0 w 268"/>
                <a:gd name="T39" fmla="*/ 0 h 218"/>
                <a:gd name="T40" fmla="*/ 0 w 268"/>
                <a:gd name="T41" fmla="*/ 0 h 218"/>
                <a:gd name="T42" fmla="*/ 0 w 268"/>
                <a:gd name="T43" fmla="*/ 0 h 218"/>
                <a:gd name="T44" fmla="*/ 0 w 268"/>
                <a:gd name="T45" fmla="*/ 0 h 218"/>
                <a:gd name="T46" fmla="*/ 0 w 268"/>
                <a:gd name="T47" fmla="*/ 0 h 218"/>
                <a:gd name="T48" fmla="*/ 0 w 268"/>
                <a:gd name="T49" fmla="*/ 0 h 218"/>
                <a:gd name="T50" fmla="*/ 0 w 268"/>
                <a:gd name="T51" fmla="*/ 0 h 218"/>
                <a:gd name="T52" fmla="*/ 0 w 268"/>
                <a:gd name="T53" fmla="*/ 0 h 218"/>
                <a:gd name="T54" fmla="*/ 0 w 268"/>
                <a:gd name="T55" fmla="*/ 0 h 218"/>
                <a:gd name="T56" fmla="*/ 0 w 268"/>
                <a:gd name="T57" fmla="*/ 0 h 218"/>
                <a:gd name="T58" fmla="*/ 0 w 268"/>
                <a:gd name="T59" fmla="*/ 0 h 218"/>
                <a:gd name="T60" fmla="*/ 0 w 268"/>
                <a:gd name="T61" fmla="*/ 0 h 218"/>
                <a:gd name="T62" fmla="*/ 0 w 268"/>
                <a:gd name="T63" fmla="*/ 0 h 218"/>
                <a:gd name="T64" fmla="*/ 0 w 268"/>
                <a:gd name="T65" fmla="*/ 0 h 218"/>
                <a:gd name="T66" fmla="*/ 0 w 268"/>
                <a:gd name="T67" fmla="*/ 0 h 218"/>
                <a:gd name="T68" fmla="*/ 0 w 268"/>
                <a:gd name="T69" fmla="*/ 0 h 2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8"/>
                <a:gd name="T106" fmla="*/ 0 h 218"/>
                <a:gd name="T107" fmla="*/ 268 w 268"/>
                <a:gd name="T108" fmla="*/ 218 h 2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8" h="218">
                  <a:moveTo>
                    <a:pt x="0" y="26"/>
                  </a:moveTo>
                  <a:lnTo>
                    <a:pt x="0" y="39"/>
                  </a:lnTo>
                  <a:lnTo>
                    <a:pt x="0" y="78"/>
                  </a:lnTo>
                  <a:lnTo>
                    <a:pt x="0" y="115"/>
                  </a:lnTo>
                  <a:lnTo>
                    <a:pt x="0" y="154"/>
                  </a:lnTo>
                  <a:lnTo>
                    <a:pt x="0" y="193"/>
                  </a:lnTo>
                  <a:lnTo>
                    <a:pt x="0" y="205"/>
                  </a:lnTo>
                  <a:lnTo>
                    <a:pt x="12" y="205"/>
                  </a:lnTo>
                  <a:lnTo>
                    <a:pt x="21" y="205"/>
                  </a:lnTo>
                  <a:lnTo>
                    <a:pt x="33" y="193"/>
                  </a:lnTo>
                  <a:lnTo>
                    <a:pt x="43" y="205"/>
                  </a:lnTo>
                  <a:lnTo>
                    <a:pt x="54" y="205"/>
                  </a:lnTo>
                  <a:lnTo>
                    <a:pt x="64" y="205"/>
                  </a:lnTo>
                  <a:lnTo>
                    <a:pt x="76" y="205"/>
                  </a:lnTo>
                  <a:lnTo>
                    <a:pt x="86" y="205"/>
                  </a:lnTo>
                  <a:lnTo>
                    <a:pt x="107" y="205"/>
                  </a:lnTo>
                  <a:lnTo>
                    <a:pt x="118" y="205"/>
                  </a:lnTo>
                  <a:lnTo>
                    <a:pt x="130" y="205"/>
                  </a:lnTo>
                  <a:lnTo>
                    <a:pt x="139" y="205"/>
                  </a:lnTo>
                  <a:lnTo>
                    <a:pt x="150" y="218"/>
                  </a:lnTo>
                  <a:lnTo>
                    <a:pt x="161" y="218"/>
                  </a:lnTo>
                  <a:lnTo>
                    <a:pt x="172" y="218"/>
                  </a:lnTo>
                  <a:lnTo>
                    <a:pt x="182" y="218"/>
                  </a:lnTo>
                  <a:lnTo>
                    <a:pt x="194" y="218"/>
                  </a:lnTo>
                  <a:lnTo>
                    <a:pt x="203" y="218"/>
                  </a:lnTo>
                  <a:lnTo>
                    <a:pt x="215" y="205"/>
                  </a:lnTo>
                  <a:lnTo>
                    <a:pt x="226" y="205"/>
                  </a:lnTo>
                  <a:lnTo>
                    <a:pt x="236" y="218"/>
                  </a:lnTo>
                  <a:lnTo>
                    <a:pt x="247" y="218"/>
                  </a:lnTo>
                  <a:lnTo>
                    <a:pt x="257" y="205"/>
                  </a:lnTo>
                  <a:lnTo>
                    <a:pt x="268" y="205"/>
                  </a:lnTo>
                  <a:lnTo>
                    <a:pt x="268" y="193"/>
                  </a:lnTo>
                  <a:lnTo>
                    <a:pt x="268" y="179"/>
                  </a:lnTo>
                  <a:lnTo>
                    <a:pt x="257" y="193"/>
                  </a:lnTo>
                  <a:lnTo>
                    <a:pt x="236" y="193"/>
                  </a:lnTo>
                  <a:lnTo>
                    <a:pt x="215" y="193"/>
                  </a:lnTo>
                  <a:lnTo>
                    <a:pt x="215" y="179"/>
                  </a:lnTo>
                  <a:lnTo>
                    <a:pt x="194" y="179"/>
                  </a:lnTo>
                  <a:lnTo>
                    <a:pt x="182" y="167"/>
                  </a:lnTo>
                  <a:lnTo>
                    <a:pt x="172" y="167"/>
                  </a:lnTo>
                  <a:lnTo>
                    <a:pt x="161" y="167"/>
                  </a:lnTo>
                  <a:lnTo>
                    <a:pt x="161" y="154"/>
                  </a:lnTo>
                  <a:lnTo>
                    <a:pt x="150" y="154"/>
                  </a:lnTo>
                  <a:lnTo>
                    <a:pt x="139" y="141"/>
                  </a:lnTo>
                  <a:lnTo>
                    <a:pt x="130" y="141"/>
                  </a:lnTo>
                  <a:lnTo>
                    <a:pt x="118" y="141"/>
                  </a:lnTo>
                  <a:lnTo>
                    <a:pt x="118" y="129"/>
                  </a:lnTo>
                  <a:lnTo>
                    <a:pt x="107" y="129"/>
                  </a:lnTo>
                  <a:lnTo>
                    <a:pt x="96" y="129"/>
                  </a:lnTo>
                  <a:lnTo>
                    <a:pt x="86" y="115"/>
                  </a:lnTo>
                  <a:lnTo>
                    <a:pt x="64" y="103"/>
                  </a:lnTo>
                  <a:lnTo>
                    <a:pt x="54" y="103"/>
                  </a:lnTo>
                  <a:lnTo>
                    <a:pt x="54" y="90"/>
                  </a:lnTo>
                  <a:lnTo>
                    <a:pt x="43" y="90"/>
                  </a:lnTo>
                  <a:lnTo>
                    <a:pt x="43" y="78"/>
                  </a:lnTo>
                  <a:lnTo>
                    <a:pt x="33" y="64"/>
                  </a:lnTo>
                  <a:lnTo>
                    <a:pt x="21" y="64"/>
                  </a:lnTo>
                  <a:lnTo>
                    <a:pt x="12" y="51"/>
                  </a:lnTo>
                  <a:lnTo>
                    <a:pt x="12" y="39"/>
                  </a:lnTo>
                  <a:lnTo>
                    <a:pt x="21" y="39"/>
                  </a:lnTo>
                  <a:lnTo>
                    <a:pt x="33" y="39"/>
                  </a:lnTo>
                  <a:lnTo>
                    <a:pt x="43" y="51"/>
                  </a:lnTo>
                  <a:lnTo>
                    <a:pt x="43" y="39"/>
                  </a:lnTo>
                  <a:lnTo>
                    <a:pt x="33" y="39"/>
                  </a:lnTo>
                  <a:lnTo>
                    <a:pt x="21" y="26"/>
                  </a:lnTo>
                  <a:lnTo>
                    <a:pt x="21" y="14"/>
                  </a:lnTo>
                  <a:lnTo>
                    <a:pt x="12" y="14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6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0" name="Freeform 45"/>
            <p:cNvSpPr>
              <a:spLocks/>
            </p:cNvSpPr>
            <p:nvPr/>
          </p:nvSpPr>
          <p:spPr bwMode="auto">
            <a:xfrm>
              <a:off x="1361" y="2915"/>
              <a:ext cx="499" cy="928"/>
            </a:xfrm>
            <a:custGeom>
              <a:avLst/>
              <a:gdLst>
                <a:gd name="T0" fmla="*/ 0 w 1499"/>
                <a:gd name="T1" fmla="*/ 0 h 2784"/>
                <a:gd name="T2" fmla="*/ 0 w 1499"/>
                <a:gd name="T3" fmla="*/ 0 h 2784"/>
                <a:gd name="T4" fmla="*/ 0 w 1499"/>
                <a:gd name="T5" fmla="*/ 0 h 2784"/>
                <a:gd name="T6" fmla="*/ 0 w 1499"/>
                <a:gd name="T7" fmla="*/ 0 h 2784"/>
                <a:gd name="T8" fmla="*/ 0 w 1499"/>
                <a:gd name="T9" fmla="*/ 0 h 2784"/>
                <a:gd name="T10" fmla="*/ 0 w 1499"/>
                <a:gd name="T11" fmla="*/ 0 h 2784"/>
                <a:gd name="T12" fmla="*/ 0 w 1499"/>
                <a:gd name="T13" fmla="*/ 0 h 2784"/>
                <a:gd name="T14" fmla="*/ 0 w 1499"/>
                <a:gd name="T15" fmla="*/ 0 h 2784"/>
                <a:gd name="T16" fmla="*/ 0 w 1499"/>
                <a:gd name="T17" fmla="*/ 0 h 2784"/>
                <a:gd name="T18" fmla="*/ 0 w 1499"/>
                <a:gd name="T19" fmla="*/ 0 h 2784"/>
                <a:gd name="T20" fmla="*/ 0 w 1499"/>
                <a:gd name="T21" fmla="*/ 0 h 2784"/>
                <a:gd name="T22" fmla="*/ 0 w 1499"/>
                <a:gd name="T23" fmla="*/ 0 h 2784"/>
                <a:gd name="T24" fmla="*/ 0 w 1499"/>
                <a:gd name="T25" fmla="*/ 0 h 2784"/>
                <a:gd name="T26" fmla="*/ 0 w 1499"/>
                <a:gd name="T27" fmla="*/ 0 h 2784"/>
                <a:gd name="T28" fmla="*/ 0 w 1499"/>
                <a:gd name="T29" fmla="*/ 0 h 2784"/>
                <a:gd name="T30" fmla="*/ 0 w 1499"/>
                <a:gd name="T31" fmla="*/ 0 h 2784"/>
                <a:gd name="T32" fmla="*/ 0 w 1499"/>
                <a:gd name="T33" fmla="*/ 0 h 2784"/>
                <a:gd name="T34" fmla="*/ 0 w 1499"/>
                <a:gd name="T35" fmla="*/ 0 h 2784"/>
                <a:gd name="T36" fmla="*/ 0 w 1499"/>
                <a:gd name="T37" fmla="*/ 0 h 2784"/>
                <a:gd name="T38" fmla="*/ 0 w 1499"/>
                <a:gd name="T39" fmla="*/ 0 h 2784"/>
                <a:gd name="T40" fmla="*/ 0 w 1499"/>
                <a:gd name="T41" fmla="*/ 0 h 2784"/>
                <a:gd name="T42" fmla="*/ 0 w 1499"/>
                <a:gd name="T43" fmla="*/ 0 h 2784"/>
                <a:gd name="T44" fmla="*/ 0 w 1499"/>
                <a:gd name="T45" fmla="*/ 0 h 2784"/>
                <a:gd name="T46" fmla="*/ 0 w 1499"/>
                <a:gd name="T47" fmla="*/ 0 h 2784"/>
                <a:gd name="T48" fmla="*/ 0 w 1499"/>
                <a:gd name="T49" fmla="*/ 0 h 2784"/>
                <a:gd name="T50" fmla="*/ 0 w 1499"/>
                <a:gd name="T51" fmla="*/ 0 h 2784"/>
                <a:gd name="T52" fmla="*/ 0 w 1499"/>
                <a:gd name="T53" fmla="*/ 0 h 2784"/>
                <a:gd name="T54" fmla="*/ 0 w 1499"/>
                <a:gd name="T55" fmla="*/ 0 h 2784"/>
                <a:gd name="T56" fmla="*/ 0 w 1499"/>
                <a:gd name="T57" fmla="*/ 0 h 2784"/>
                <a:gd name="T58" fmla="*/ 0 w 1499"/>
                <a:gd name="T59" fmla="*/ 0 h 2784"/>
                <a:gd name="T60" fmla="*/ 0 w 1499"/>
                <a:gd name="T61" fmla="*/ 0 h 2784"/>
                <a:gd name="T62" fmla="*/ 0 w 1499"/>
                <a:gd name="T63" fmla="*/ 0 h 2784"/>
                <a:gd name="T64" fmla="*/ 0 w 1499"/>
                <a:gd name="T65" fmla="*/ 0 h 2784"/>
                <a:gd name="T66" fmla="*/ 0 w 1499"/>
                <a:gd name="T67" fmla="*/ 0 h 2784"/>
                <a:gd name="T68" fmla="*/ 0 w 1499"/>
                <a:gd name="T69" fmla="*/ 0 h 2784"/>
                <a:gd name="T70" fmla="*/ 0 w 1499"/>
                <a:gd name="T71" fmla="*/ 0 h 2784"/>
                <a:gd name="T72" fmla="*/ 0 w 1499"/>
                <a:gd name="T73" fmla="*/ 0 h 2784"/>
                <a:gd name="T74" fmla="*/ 0 w 1499"/>
                <a:gd name="T75" fmla="*/ 0 h 2784"/>
                <a:gd name="T76" fmla="*/ 0 w 1499"/>
                <a:gd name="T77" fmla="*/ 0 h 2784"/>
                <a:gd name="T78" fmla="*/ 0 w 1499"/>
                <a:gd name="T79" fmla="*/ 0 h 2784"/>
                <a:gd name="T80" fmla="*/ 0 w 1499"/>
                <a:gd name="T81" fmla="*/ 0 h 2784"/>
                <a:gd name="T82" fmla="*/ 0 w 1499"/>
                <a:gd name="T83" fmla="*/ 0 h 2784"/>
                <a:gd name="T84" fmla="*/ 0 w 1499"/>
                <a:gd name="T85" fmla="*/ 0 h 2784"/>
                <a:gd name="T86" fmla="*/ 0 w 1499"/>
                <a:gd name="T87" fmla="*/ 0 h 2784"/>
                <a:gd name="T88" fmla="*/ 0 w 1499"/>
                <a:gd name="T89" fmla="*/ 0 h 2784"/>
                <a:gd name="T90" fmla="*/ 0 w 1499"/>
                <a:gd name="T91" fmla="*/ 0 h 2784"/>
                <a:gd name="T92" fmla="*/ 0 w 1499"/>
                <a:gd name="T93" fmla="*/ 0 h 2784"/>
                <a:gd name="T94" fmla="*/ 0 w 1499"/>
                <a:gd name="T95" fmla="*/ 0 h 2784"/>
                <a:gd name="T96" fmla="*/ 0 w 1499"/>
                <a:gd name="T97" fmla="*/ 0 h 2784"/>
                <a:gd name="T98" fmla="*/ 0 w 1499"/>
                <a:gd name="T99" fmla="*/ 0 h 2784"/>
                <a:gd name="T100" fmla="*/ 0 w 1499"/>
                <a:gd name="T101" fmla="*/ 0 h 2784"/>
                <a:gd name="T102" fmla="*/ 0 w 1499"/>
                <a:gd name="T103" fmla="*/ 0 h 2784"/>
                <a:gd name="T104" fmla="*/ 0 w 1499"/>
                <a:gd name="T105" fmla="*/ 0 h 2784"/>
                <a:gd name="T106" fmla="*/ 0 w 1499"/>
                <a:gd name="T107" fmla="*/ 0 h 2784"/>
                <a:gd name="T108" fmla="*/ 0 w 1499"/>
                <a:gd name="T109" fmla="*/ 0 h 2784"/>
                <a:gd name="T110" fmla="*/ 0 w 1499"/>
                <a:gd name="T111" fmla="*/ 0 h 2784"/>
                <a:gd name="T112" fmla="*/ 0 w 1499"/>
                <a:gd name="T113" fmla="*/ 0 h 2784"/>
                <a:gd name="T114" fmla="*/ 0 w 1499"/>
                <a:gd name="T115" fmla="*/ 0 h 2784"/>
                <a:gd name="T116" fmla="*/ 0 w 1499"/>
                <a:gd name="T117" fmla="*/ 0 h 2784"/>
                <a:gd name="T118" fmla="*/ 0 w 1499"/>
                <a:gd name="T119" fmla="*/ 0 h 2784"/>
                <a:gd name="T120" fmla="*/ 0 w 1499"/>
                <a:gd name="T121" fmla="*/ 0 h 27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499"/>
                <a:gd name="T184" fmla="*/ 0 h 2784"/>
                <a:gd name="T185" fmla="*/ 1499 w 1499"/>
                <a:gd name="T186" fmla="*/ 2784 h 27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499" h="2784">
                  <a:moveTo>
                    <a:pt x="471" y="102"/>
                  </a:moveTo>
                  <a:lnTo>
                    <a:pt x="459" y="192"/>
                  </a:lnTo>
                  <a:lnTo>
                    <a:pt x="364" y="242"/>
                  </a:lnTo>
                  <a:lnTo>
                    <a:pt x="374" y="457"/>
                  </a:lnTo>
                  <a:lnTo>
                    <a:pt x="332" y="496"/>
                  </a:lnTo>
                  <a:lnTo>
                    <a:pt x="320" y="534"/>
                  </a:lnTo>
                  <a:lnTo>
                    <a:pt x="278" y="572"/>
                  </a:lnTo>
                  <a:lnTo>
                    <a:pt x="246" y="763"/>
                  </a:lnTo>
                  <a:lnTo>
                    <a:pt x="246" y="776"/>
                  </a:lnTo>
                  <a:lnTo>
                    <a:pt x="235" y="788"/>
                  </a:lnTo>
                  <a:lnTo>
                    <a:pt x="235" y="802"/>
                  </a:lnTo>
                  <a:lnTo>
                    <a:pt x="203" y="902"/>
                  </a:lnTo>
                  <a:lnTo>
                    <a:pt x="214" y="916"/>
                  </a:lnTo>
                  <a:lnTo>
                    <a:pt x="235" y="1030"/>
                  </a:lnTo>
                  <a:lnTo>
                    <a:pt x="246" y="1041"/>
                  </a:lnTo>
                  <a:lnTo>
                    <a:pt x="257" y="1118"/>
                  </a:lnTo>
                  <a:lnTo>
                    <a:pt x="223" y="1169"/>
                  </a:lnTo>
                  <a:lnTo>
                    <a:pt x="223" y="1208"/>
                  </a:lnTo>
                  <a:lnTo>
                    <a:pt x="203" y="1220"/>
                  </a:lnTo>
                  <a:lnTo>
                    <a:pt x="214" y="1297"/>
                  </a:lnTo>
                  <a:lnTo>
                    <a:pt x="193" y="1322"/>
                  </a:lnTo>
                  <a:lnTo>
                    <a:pt x="182" y="1322"/>
                  </a:lnTo>
                  <a:lnTo>
                    <a:pt x="171" y="1334"/>
                  </a:lnTo>
                  <a:lnTo>
                    <a:pt x="161" y="1538"/>
                  </a:lnTo>
                  <a:lnTo>
                    <a:pt x="138" y="1564"/>
                  </a:lnTo>
                  <a:lnTo>
                    <a:pt x="118" y="1654"/>
                  </a:lnTo>
                  <a:lnTo>
                    <a:pt x="106" y="1792"/>
                  </a:lnTo>
                  <a:lnTo>
                    <a:pt x="118" y="1805"/>
                  </a:lnTo>
                  <a:lnTo>
                    <a:pt x="84" y="1933"/>
                  </a:lnTo>
                  <a:lnTo>
                    <a:pt x="96" y="1945"/>
                  </a:lnTo>
                  <a:lnTo>
                    <a:pt x="106" y="2059"/>
                  </a:lnTo>
                  <a:lnTo>
                    <a:pt x="150" y="2072"/>
                  </a:lnTo>
                  <a:lnTo>
                    <a:pt x="138" y="2098"/>
                  </a:lnTo>
                  <a:lnTo>
                    <a:pt x="96" y="2085"/>
                  </a:lnTo>
                  <a:lnTo>
                    <a:pt x="106" y="2110"/>
                  </a:lnTo>
                  <a:lnTo>
                    <a:pt x="138" y="2123"/>
                  </a:lnTo>
                  <a:lnTo>
                    <a:pt x="138" y="2136"/>
                  </a:lnTo>
                  <a:lnTo>
                    <a:pt x="128" y="2147"/>
                  </a:lnTo>
                  <a:lnTo>
                    <a:pt x="118" y="2263"/>
                  </a:lnTo>
                  <a:lnTo>
                    <a:pt x="63" y="2352"/>
                  </a:lnTo>
                  <a:lnTo>
                    <a:pt x="53" y="2466"/>
                  </a:lnTo>
                  <a:lnTo>
                    <a:pt x="0" y="2530"/>
                  </a:lnTo>
                  <a:lnTo>
                    <a:pt x="0" y="2644"/>
                  </a:lnTo>
                  <a:lnTo>
                    <a:pt x="63" y="2630"/>
                  </a:lnTo>
                  <a:lnTo>
                    <a:pt x="84" y="2746"/>
                  </a:lnTo>
                  <a:lnTo>
                    <a:pt x="374" y="2784"/>
                  </a:lnTo>
                  <a:lnTo>
                    <a:pt x="320" y="2721"/>
                  </a:lnTo>
                  <a:lnTo>
                    <a:pt x="300" y="2707"/>
                  </a:lnTo>
                  <a:lnTo>
                    <a:pt x="320" y="2707"/>
                  </a:lnTo>
                  <a:lnTo>
                    <a:pt x="311" y="2670"/>
                  </a:lnTo>
                  <a:lnTo>
                    <a:pt x="300" y="2670"/>
                  </a:lnTo>
                  <a:lnTo>
                    <a:pt x="300" y="2655"/>
                  </a:lnTo>
                  <a:lnTo>
                    <a:pt x="320" y="2605"/>
                  </a:lnTo>
                  <a:lnTo>
                    <a:pt x="332" y="2605"/>
                  </a:lnTo>
                  <a:lnTo>
                    <a:pt x="364" y="2579"/>
                  </a:lnTo>
                  <a:lnTo>
                    <a:pt x="364" y="2568"/>
                  </a:lnTo>
                  <a:lnTo>
                    <a:pt x="353" y="2568"/>
                  </a:lnTo>
                  <a:lnTo>
                    <a:pt x="353" y="2542"/>
                  </a:lnTo>
                  <a:lnTo>
                    <a:pt x="374" y="2579"/>
                  </a:lnTo>
                  <a:lnTo>
                    <a:pt x="417" y="2568"/>
                  </a:lnTo>
                  <a:lnTo>
                    <a:pt x="429" y="2517"/>
                  </a:lnTo>
                  <a:lnTo>
                    <a:pt x="439" y="2504"/>
                  </a:lnTo>
                  <a:lnTo>
                    <a:pt x="417" y="2517"/>
                  </a:lnTo>
                  <a:lnTo>
                    <a:pt x="429" y="2504"/>
                  </a:lnTo>
                  <a:lnTo>
                    <a:pt x="459" y="2466"/>
                  </a:lnTo>
                  <a:lnTo>
                    <a:pt x="482" y="2440"/>
                  </a:lnTo>
                  <a:lnTo>
                    <a:pt x="492" y="2440"/>
                  </a:lnTo>
                  <a:lnTo>
                    <a:pt x="503" y="2427"/>
                  </a:lnTo>
                  <a:lnTo>
                    <a:pt x="556" y="2402"/>
                  </a:lnTo>
                  <a:lnTo>
                    <a:pt x="568" y="2389"/>
                  </a:lnTo>
                  <a:lnTo>
                    <a:pt x="577" y="2389"/>
                  </a:lnTo>
                  <a:lnTo>
                    <a:pt x="568" y="2363"/>
                  </a:lnTo>
                  <a:lnTo>
                    <a:pt x="577" y="2339"/>
                  </a:lnTo>
                  <a:lnTo>
                    <a:pt x="577" y="2314"/>
                  </a:lnTo>
                  <a:lnTo>
                    <a:pt x="503" y="2301"/>
                  </a:lnTo>
                  <a:lnTo>
                    <a:pt x="471" y="2263"/>
                  </a:lnTo>
                  <a:lnTo>
                    <a:pt x="459" y="2263"/>
                  </a:lnTo>
                  <a:lnTo>
                    <a:pt x="439" y="2223"/>
                  </a:lnTo>
                  <a:lnTo>
                    <a:pt x="439" y="2198"/>
                  </a:lnTo>
                  <a:lnTo>
                    <a:pt x="459" y="2173"/>
                  </a:lnTo>
                  <a:lnTo>
                    <a:pt x="492" y="2136"/>
                  </a:lnTo>
                  <a:lnTo>
                    <a:pt x="589" y="2123"/>
                  </a:lnTo>
                  <a:lnTo>
                    <a:pt x="589" y="2085"/>
                  </a:lnTo>
                  <a:lnTo>
                    <a:pt x="599" y="2072"/>
                  </a:lnTo>
                  <a:lnTo>
                    <a:pt x="610" y="2072"/>
                  </a:lnTo>
                  <a:lnTo>
                    <a:pt x="621" y="1982"/>
                  </a:lnTo>
                  <a:lnTo>
                    <a:pt x="642" y="1957"/>
                  </a:lnTo>
                  <a:lnTo>
                    <a:pt x="665" y="1945"/>
                  </a:lnTo>
                  <a:lnTo>
                    <a:pt x="685" y="1933"/>
                  </a:lnTo>
                  <a:lnTo>
                    <a:pt x="630" y="1907"/>
                  </a:lnTo>
                  <a:lnTo>
                    <a:pt x="685" y="1894"/>
                  </a:lnTo>
                  <a:lnTo>
                    <a:pt x="695" y="1907"/>
                  </a:lnTo>
                  <a:lnTo>
                    <a:pt x="739" y="1907"/>
                  </a:lnTo>
                  <a:lnTo>
                    <a:pt x="739" y="1857"/>
                  </a:lnTo>
                  <a:lnTo>
                    <a:pt x="728" y="1843"/>
                  </a:lnTo>
                  <a:lnTo>
                    <a:pt x="707" y="1857"/>
                  </a:lnTo>
                  <a:lnTo>
                    <a:pt x="685" y="1857"/>
                  </a:lnTo>
                  <a:lnTo>
                    <a:pt x="695" y="1857"/>
                  </a:lnTo>
                  <a:lnTo>
                    <a:pt x="695" y="1869"/>
                  </a:lnTo>
                  <a:lnTo>
                    <a:pt x="665" y="1869"/>
                  </a:lnTo>
                  <a:lnTo>
                    <a:pt x="674" y="1869"/>
                  </a:lnTo>
                  <a:lnTo>
                    <a:pt x="653" y="1857"/>
                  </a:lnTo>
                  <a:lnTo>
                    <a:pt x="630" y="1843"/>
                  </a:lnTo>
                  <a:lnTo>
                    <a:pt x="621" y="1729"/>
                  </a:lnTo>
                  <a:lnTo>
                    <a:pt x="630" y="1715"/>
                  </a:lnTo>
                  <a:lnTo>
                    <a:pt x="653" y="1729"/>
                  </a:lnTo>
                  <a:lnTo>
                    <a:pt x="717" y="1754"/>
                  </a:lnTo>
                  <a:lnTo>
                    <a:pt x="835" y="1729"/>
                  </a:lnTo>
                  <a:lnTo>
                    <a:pt x="846" y="1640"/>
                  </a:lnTo>
                  <a:lnTo>
                    <a:pt x="856" y="1602"/>
                  </a:lnTo>
                  <a:lnTo>
                    <a:pt x="835" y="1589"/>
                  </a:lnTo>
                  <a:lnTo>
                    <a:pt x="835" y="1538"/>
                  </a:lnTo>
                  <a:lnTo>
                    <a:pt x="856" y="1551"/>
                  </a:lnTo>
                  <a:lnTo>
                    <a:pt x="1060" y="1538"/>
                  </a:lnTo>
                  <a:lnTo>
                    <a:pt x="1092" y="1538"/>
                  </a:lnTo>
                  <a:lnTo>
                    <a:pt x="1124" y="1525"/>
                  </a:lnTo>
                  <a:lnTo>
                    <a:pt x="1166" y="1512"/>
                  </a:lnTo>
                  <a:lnTo>
                    <a:pt x="1199" y="1486"/>
                  </a:lnTo>
                  <a:lnTo>
                    <a:pt x="1210" y="1462"/>
                  </a:lnTo>
                  <a:lnTo>
                    <a:pt x="1263" y="1385"/>
                  </a:lnTo>
                  <a:lnTo>
                    <a:pt x="1275" y="1373"/>
                  </a:lnTo>
                  <a:lnTo>
                    <a:pt x="1263" y="1322"/>
                  </a:lnTo>
                  <a:lnTo>
                    <a:pt x="1254" y="1322"/>
                  </a:lnTo>
                  <a:lnTo>
                    <a:pt x="1219" y="1297"/>
                  </a:lnTo>
                  <a:lnTo>
                    <a:pt x="1231" y="1233"/>
                  </a:lnTo>
                  <a:lnTo>
                    <a:pt x="1210" y="1208"/>
                  </a:lnTo>
                  <a:lnTo>
                    <a:pt x="1136" y="1157"/>
                  </a:lnTo>
                  <a:lnTo>
                    <a:pt x="1124" y="1131"/>
                  </a:lnTo>
                  <a:lnTo>
                    <a:pt x="1136" y="1131"/>
                  </a:lnTo>
                  <a:lnTo>
                    <a:pt x="1136" y="1105"/>
                  </a:lnTo>
                  <a:lnTo>
                    <a:pt x="1145" y="1030"/>
                  </a:lnTo>
                  <a:lnTo>
                    <a:pt x="1157" y="1017"/>
                  </a:lnTo>
                  <a:lnTo>
                    <a:pt x="1166" y="916"/>
                  </a:lnTo>
                  <a:lnTo>
                    <a:pt x="1178" y="788"/>
                  </a:lnTo>
                  <a:lnTo>
                    <a:pt x="1199" y="776"/>
                  </a:lnTo>
                  <a:lnTo>
                    <a:pt x="1199" y="763"/>
                  </a:lnTo>
                  <a:lnTo>
                    <a:pt x="1424" y="521"/>
                  </a:lnTo>
                  <a:lnTo>
                    <a:pt x="1499" y="470"/>
                  </a:lnTo>
                  <a:lnTo>
                    <a:pt x="1489" y="343"/>
                  </a:lnTo>
                  <a:lnTo>
                    <a:pt x="1478" y="331"/>
                  </a:lnTo>
                  <a:lnTo>
                    <a:pt x="1435" y="343"/>
                  </a:lnTo>
                  <a:lnTo>
                    <a:pt x="1435" y="382"/>
                  </a:lnTo>
                  <a:lnTo>
                    <a:pt x="1424" y="419"/>
                  </a:lnTo>
                  <a:lnTo>
                    <a:pt x="1401" y="445"/>
                  </a:lnTo>
                  <a:lnTo>
                    <a:pt x="1381" y="470"/>
                  </a:lnTo>
                  <a:lnTo>
                    <a:pt x="1360" y="483"/>
                  </a:lnTo>
                  <a:lnTo>
                    <a:pt x="1349" y="496"/>
                  </a:lnTo>
                  <a:lnTo>
                    <a:pt x="1306" y="509"/>
                  </a:lnTo>
                  <a:lnTo>
                    <a:pt x="1231" y="496"/>
                  </a:lnTo>
                  <a:lnTo>
                    <a:pt x="1219" y="496"/>
                  </a:lnTo>
                  <a:lnTo>
                    <a:pt x="1136" y="483"/>
                  </a:lnTo>
                  <a:lnTo>
                    <a:pt x="1136" y="445"/>
                  </a:lnTo>
                  <a:lnTo>
                    <a:pt x="1157" y="406"/>
                  </a:lnTo>
                  <a:lnTo>
                    <a:pt x="1189" y="356"/>
                  </a:lnTo>
                  <a:lnTo>
                    <a:pt x="1189" y="318"/>
                  </a:lnTo>
                  <a:lnTo>
                    <a:pt x="1166" y="305"/>
                  </a:lnTo>
                  <a:lnTo>
                    <a:pt x="1145" y="280"/>
                  </a:lnTo>
                  <a:lnTo>
                    <a:pt x="1124" y="267"/>
                  </a:lnTo>
                  <a:lnTo>
                    <a:pt x="1103" y="253"/>
                  </a:lnTo>
                  <a:lnTo>
                    <a:pt x="1049" y="217"/>
                  </a:lnTo>
                  <a:lnTo>
                    <a:pt x="974" y="203"/>
                  </a:lnTo>
                  <a:lnTo>
                    <a:pt x="953" y="192"/>
                  </a:lnTo>
                  <a:lnTo>
                    <a:pt x="931" y="166"/>
                  </a:lnTo>
                  <a:lnTo>
                    <a:pt x="931" y="153"/>
                  </a:lnTo>
                  <a:lnTo>
                    <a:pt x="910" y="140"/>
                  </a:lnTo>
                  <a:lnTo>
                    <a:pt x="900" y="128"/>
                  </a:lnTo>
                  <a:lnTo>
                    <a:pt x="878" y="115"/>
                  </a:lnTo>
                  <a:lnTo>
                    <a:pt x="846" y="76"/>
                  </a:lnTo>
                  <a:lnTo>
                    <a:pt x="835" y="51"/>
                  </a:lnTo>
                  <a:lnTo>
                    <a:pt x="803" y="38"/>
                  </a:lnTo>
                  <a:lnTo>
                    <a:pt x="792" y="38"/>
                  </a:lnTo>
                  <a:lnTo>
                    <a:pt x="783" y="26"/>
                  </a:lnTo>
                  <a:lnTo>
                    <a:pt x="695" y="13"/>
                  </a:lnTo>
                  <a:lnTo>
                    <a:pt x="685" y="76"/>
                  </a:lnTo>
                  <a:lnTo>
                    <a:pt x="665" y="51"/>
                  </a:lnTo>
                  <a:lnTo>
                    <a:pt x="653" y="38"/>
                  </a:lnTo>
                  <a:lnTo>
                    <a:pt x="568" y="26"/>
                  </a:lnTo>
                  <a:lnTo>
                    <a:pt x="556" y="0"/>
                  </a:lnTo>
                  <a:lnTo>
                    <a:pt x="547" y="0"/>
                  </a:lnTo>
                  <a:lnTo>
                    <a:pt x="535" y="0"/>
                  </a:lnTo>
                  <a:lnTo>
                    <a:pt x="482" y="76"/>
                  </a:lnTo>
                  <a:lnTo>
                    <a:pt x="471" y="76"/>
                  </a:lnTo>
                  <a:lnTo>
                    <a:pt x="471" y="89"/>
                  </a:lnTo>
                  <a:lnTo>
                    <a:pt x="459" y="89"/>
                  </a:lnTo>
                  <a:lnTo>
                    <a:pt x="471" y="10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1" name="Freeform 46"/>
            <p:cNvSpPr>
              <a:spLocks/>
            </p:cNvSpPr>
            <p:nvPr/>
          </p:nvSpPr>
          <p:spPr bwMode="auto">
            <a:xfrm>
              <a:off x="1582" y="3916"/>
              <a:ext cx="25" cy="4"/>
            </a:xfrm>
            <a:custGeom>
              <a:avLst/>
              <a:gdLst>
                <a:gd name="T0" fmla="*/ 0 w 74"/>
                <a:gd name="T1" fmla="*/ 0 h 12"/>
                <a:gd name="T2" fmla="*/ 0 w 74"/>
                <a:gd name="T3" fmla="*/ 0 h 12"/>
                <a:gd name="T4" fmla="*/ 0 w 74"/>
                <a:gd name="T5" fmla="*/ 0 h 12"/>
                <a:gd name="T6" fmla="*/ 0 w 74"/>
                <a:gd name="T7" fmla="*/ 0 h 12"/>
                <a:gd name="T8" fmla="*/ 0 w 74"/>
                <a:gd name="T9" fmla="*/ 0 h 12"/>
                <a:gd name="T10" fmla="*/ 0 w 74"/>
                <a:gd name="T11" fmla="*/ 0 h 12"/>
                <a:gd name="T12" fmla="*/ 0 w 74"/>
                <a:gd name="T13" fmla="*/ 0 h 12"/>
                <a:gd name="T14" fmla="*/ 0 w 74"/>
                <a:gd name="T15" fmla="*/ 0 h 12"/>
                <a:gd name="T16" fmla="*/ 0 w 74"/>
                <a:gd name="T17" fmla="*/ 0 h 12"/>
                <a:gd name="T18" fmla="*/ 0 w 74"/>
                <a:gd name="T19" fmla="*/ 0 h 12"/>
                <a:gd name="T20" fmla="*/ 0 w 74"/>
                <a:gd name="T21" fmla="*/ 0 h 12"/>
                <a:gd name="T22" fmla="*/ 0 w 74"/>
                <a:gd name="T23" fmla="*/ 0 h 12"/>
                <a:gd name="T24" fmla="*/ 0 w 74"/>
                <a:gd name="T25" fmla="*/ 0 h 12"/>
                <a:gd name="T26" fmla="*/ 0 w 74"/>
                <a:gd name="T27" fmla="*/ 0 h 12"/>
                <a:gd name="T28" fmla="*/ 0 w 74"/>
                <a:gd name="T29" fmla="*/ 0 h 12"/>
                <a:gd name="T30" fmla="*/ 0 w 74"/>
                <a:gd name="T31" fmla="*/ 0 h 1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12"/>
                <a:gd name="T50" fmla="*/ 74 w 74"/>
                <a:gd name="T51" fmla="*/ 12 h 1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12">
                  <a:moveTo>
                    <a:pt x="63" y="0"/>
                  </a:moveTo>
                  <a:lnTo>
                    <a:pt x="63" y="12"/>
                  </a:lnTo>
                  <a:lnTo>
                    <a:pt x="53" y="12"/>
                  </a:lnTo>
                  <a:lnTo>
                    <a:pt x="42" y="12"/>
                  </a:lnTo>
                  <a:lnTo>
                    <a:pt x="31" y="12"/>
                  </a:lnTo>
                  <a:lnTo>
                    <a:pt x="21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0" y="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4" y="0"/>
                  </a:lnTo>
                  <a:lnTo>
                    <a:pt x="63" y="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2" name="Freeform 47"/>
            <p:cNvSpPr>
              <a:spLocks/>
            </p:cNvSpPr>
            <p:nvPr/>
          </p:nvSpPr>
          <p:spPr bwMode="auto">
            <a:xfrm>
              <a:off x="1449" y="2542"/>
              <a:ext cx="304" cy="403"/>
            </a:xfrm>
            <a:custGeom>
              <a:avLst/>
              <a:gdLst>
                <a:gd name="T0" fmla="*/ 0 w 911"/>
                <a:gd name="T1" fmla="*/ 0 h 1209"/>
                <a:gd name="T2" fmla="*/ 0 w 911"/>
                <a:gd name="T3" fmla="*/ 0 h 1209"/>
                <a:gd name="T4" fmla="*/ 0 w 911"/>
                <a:gd name="T5" fmla="*/ 0 h 1209"/>
                <a:gd name="T6" fmla="*/ 0 w 911"/>
                <a:gd name="T7" fmla="*/ 0 h 1209"/>
                <a:gd name="T8" fmla="*/ 0 w 911"/>
                <a:gd name="T9" fmla="*/ 0 h 1209"/>
                <a:gd name="T10" fmla="*/ 0 w 911"/>
                <a:gd name="T11" fmla="*/ 0 h 1209"/>
                <a:gd name="T12" fmla="*/ 0 w 911"/>
                <a:gd name="T13" fmla="*/ 0 h 1209"/>
                <a:gd name="T14" fmla="*/ 0 w 911"/>
                <a:gd name="T15" fmla="*/ 0 h 1209"/>
                <a:gd name="T16" fmla="*/ 0 w 911"/>
                <a:gd name="T17" fmla="*/ 0 h 1209"/>
                <a:gd name="T18" fmla="*/ 0 w 911"/>
                <a:gd name="T19" fmla="*/ 0 h 1209"/>
                <a:gd name="T20" fmla="*/ 0 w 911"/>
                <a:gd name="T21" fmla="*/ 0 h 1209"/>
                <a:gd name="T22" fmla="*/ 0 w 911"/>
                <a:gd name="T23" fmla="*/ 0 h 1209"/>
                <a:gd name="T24" fmla="*/ 0 w 911"/>
                <a:gd name="T25" fmla="*/ 0 h 1209"/>
                <a:gd name="T26" fmla="*/ 0 w 911"/>
                <a:gd name="T27" fmla="*/ 0 h 1209"/>
                <a:gd name="T28" fmla="*/ 0 w 911"/>
                <a:gd name="T29" fmla="*/ 0 h 1209"/>
                <a:gd name="T30" fmla="*/ 0 w 911"/>
                <a:gd name="T31" fmla="*/ 0 h 1209"/>
                <a:gd name="T32" fmla="*/ 0 w 911"/>
                <a:gd name="T33" fmla="*/ 0 h 1209"/>
                <a:gd name="T34" fmla="*/ 0 w 911"/>
                <a:gd name="T35" fmla="*/ 0 h 1209"/>
                <a:gd name="T36" fmla="*/ 0 w 911"/>
                <a:gd name="T37" fmla="*/ 0 h 1209"/>
                <a:gd name="T38" fmla="*/ 0 w 911"/>
                <a:gd name="T39" fmla="*/ 0 h 1209"/>
                <a:gd name="T40" fmla="*/ 0 w 911"/>
                <a:gd name="T41" fmla="*/ 0 h 1209"/>
                <a:gd name="T42" fmla="*/ 0 w 911"/>
                <a:gd name="T43" fmla="*/ 0 h 1209"/>
                <a:gd name="T44" fmla="*/ 0 w 911"/>
                <a:gd name="T45" fmla="*/ 0 h 1209"/>
                <a:gd name="T46" fmla="*/ 0 w 911"/>
                <a:gd name="T47" fmla="*/ 0 h 1209"/>
                <a:gd name="T48" fmla="*/ 0 w 911"/>
                <a:gd name="T49" fmla="*/ 0 h 1209"/>
                <a:gd name="T50" fmla="*/ 0 w 911"/>
                <a:gd name="T51" fmla="*/ 0 h 1209"/>
                <a:gd name="T52" fmla="*/ 0 w 911"/>
                <a:gd name="T53" fmla="*/ 0 h 1209"/>
                <a:gd name="T54" fmla="*/ 0 w 911"/>
                <a:gd name="T55" fmla="*/ 0 h 1209"/>
                <a:gd name="T56" fmla="*/ 0 w 911"/>
                <a:gd name="T57" fmla="*/ 0 h 1209"/>
                <a:gd name="T58" fmla="*/ 0 w 911"/>
                <a:gd name="T59" fmla="*/ 0 h 1209"/>
                <a:gd name="T60" fmla="*/ 0 w 911"/>
                <a:gd name="T61" fmla="*/ 0 h 1209"/>
                <a:gd name="T62" fmla="*/ 0 w 911"/>
                <a:gd name="T63" fmla="*/ 0 h 1209"/>
                <a:gd name="T64" fmla="*/ 0 w 911"/>
                <a:gd name="T65" fmla="*/ 0 h 1209"/>
                <a:gd name="T66" fmla="*/ 0 w 911"/>
                <a:gd name="T67" fmla="*/ 0 h 1209"/>
                <a:gd name="T68" fmla="*/ 0 w 911"/>
                <a:gd name="T69" fmla="*/ 0 h 1209"/>
                <a:gd name="T70" fmla="*/ 0 w 911"/>
                <a:gd name="T71" fmla="*/ 0 h 1209"/>
                <a:gd name="T72" fmla="*/ 0 w 911"/>
                <a:gd name="T73" fmla="*/ 0 h 1209"/>
                <a:gd name="T74" fmla="*/ 0 w 911"/>
                <a:gd name="T75" fmla="*/ 0 h 1209"/>
                <a:gd name="T76" fmla="*/ 0 w 911"/>
                <a:gd name="T77" fmla="*/ 0 h 1209"/>
                <a:gd name="T78" fmla="*/ 0 w 911"/>
                <a:gd name="T79" fmla="*/ 0 h 1209"/>
                <a:gd name="T80" fmla="*/ 0 w 911"/>
                <a:gd name="T81" fmla="*/ 0 h 1209"/>
                <a:gd name="T82" fmla="*/ 0 w 911"/>
                <a:gd name="T83" fmla="*/ 0 h 1209"/>
                <a:gd name="T84" fmla="*/ 0 w 911"/>
                <a:gd name="T85" fmla="*/ 0 h 12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911"/>
                <a:gd name="T130" fmla="*/ 0 h 1209"/>
                <a:gd name="T131" fmla="*/ 911 w 911"/>
                <a:gd name="T132" fmla="*/ 1209 h 12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911" h="1209">
                  <a:moveTo>
                    <a:pt x="54" y="612"/>
                  </a:moveTo>
                  <a:lnTo>
                    <a:pt x="54" y="636"/>
                  </a:lnTo>
                  <a:lnTo>
                    <a:pt x="22" y="688"/>
                  </a:lnTo>
                  <a:lnTo>
                    <a:pt x="10" y="688"/>
                  </a:lnTo>
                  <a:lnTo>
                    <a:pt x="0" y="700"/>
                  </a:lnTo>
                  <a:lnTo>
                    <a:pt x="0" y="714"/>
                  </a:lnTo>
                  <a:lnTo>
                    <a:pt x="10" y="714"/>
                  </a:lnTo>
                  <a:lnTo>
                    <a:pt x="10" y="726"/>
                  </a:lnTo>
                  <a:lnTo>
                    <a:pt x="43" y="764"/>
                  </a:lnTo>
                  <a:lnTo>
                    <a:pt x="54" y="852"/>
                  </a:lnTo>
                  <a:lnTo>
                    <a:pt x="86" y="878"/>
                  </a:lnTo>
                  <a:lnTo>
                    <a:pt x="86" y="929"/>
                  </a:lnTo>
                  <a:lnTo>
                    <a:pt x="76" y="942"/>
                  </a:lnTo>
                  <a:lnTo>
                    <a:pt x="76" y="968"/>
                  </a:lnTo>
                  <a:lnTo>
                    <a:pt x="86" y="980"/>
                  </a:lnTo>
                  <a:lnTo>
                    <a:pt x="86" y="1019"/>
                  </a:lnTo>
                  <a:lnTo>
                    <a:pt x="107" y="1031"/>
                  </a:lnTo>
                  <a:lnTo>
                    <a:pt x="140" y="1209"/>
                  </a:lnTo>
                  <a:lnTo>
                    <a:pt x="193" y="1209"/>
                  </a:lnTo>
                  <a:lnTo>
                    <a:pt x="204" y="1209"/>
                  </a:lnTo>
                  <a:lnTo>
                    <a:pt x="204" y="1196"/>
                  </a:lnTo>
                  <a:lnTo>
                    <a:pt x="216" y="1196"/>
                  </a:lnTo>
                  <a:lnTo>
                    <a:pt x="268" y="1120"/>
                  </a:lnTo>
                  <a:lnTo>
                    <a:pt x="279" y="1120"/>
                  </a:lnTo>
                  <a:lnTo>
                    <a:pt x="290" y="1120"/>
                  </a:lnTo>
                  <a:lnTo>
                    <a:pt x="301" y="1146"/>
                  </a:lnTo>
                  <a:lnTo>
                    <a:pt x="386" y="1158"/>
                  </a:lnTo>
                  <a:lnTo>
                    <a:pt x="398" y="1171"/>
                  </a:lnTo>
                  <a:lnTo>
                    <a:pt x="418" y="1196"/>
                  </a:lnTo>
                  <a:lnTo>
                    <a:pt x="429" y="1132"/>
                  </a:lnTo>
                  <a:lnTo>
                    <a:pt x="516" y="1146"/>
                  </a:lnTo>
                  <a:lnTo>
                    <a:pt x="525" y="1158"/>
                  </a:lnTo>
                  <a:lnTo>
                    <a:pt x="536" y="1158"/>
                  </a:lnTo>
                  <a:lnTo>
                    <a:pt x="546" y="1158"/>
                  </a:lnTo>
                  <a:lnTo>
                    <a:pt x="546" y="1146"/>
                  </a:lnTo>
                  <a:lnTo>
                    <a:pt x="558" y="1132"/>
                  </a:lnTo>
                  <a:lnTo>
                    <a:pt x="558" y="1120"/>
                  </a:lnTo>
                  <a:lnTo>
                    <a:pt x="558" y="1106"/>
                  </a:lnTo>
                  <a:lnTo>
                    <a:pt x="569" y="1096"/>
                  </a:lnTo>
                  <a:lnTo>
                    <a:pt x="569" y="1081"/>
                  </a:lnTo>
                  <a:lnTo>
                    <a:pt x="569" y="1070"/>
                  </a:lnTo>
                  <a:lnTo>
                    <a:pt x="569" y="1055"/>
                  </a:lnTo>
                  <a:lnTo>
                    <a:pt x="569" y="1019"/>
                  </a:lnTo>
                  <a:lnTo>
                    <a:pt x="569" y="1006"/>
                  </a:lnTo>
                  <a:lnTo>
                    <a:pt x="579" y="993"/>
                  </a:lnTo>
                  <a:lnTo>
                    <a:pt x="579" y="980"/>
                  </a:lnTo>
                  <a:lnTo>
                    <a:pt x="590" y="980"/>
                  </a:lnTo>
                  <a:lnTo>
                    <a:pt x="590" y="968"/>
                  </a:lnTo>
                  <a:lnTo>
                    <a:pt x="599" y="968"/>
                  </a:lnTo>
                  <a:lnTo>
                    <a:pt x="599" y="955"/>
                  </a:lnTo>
                  <a:lnTo>
                    <a:pt x="599" y="942"/>
                  </a:lnTo>
                  <a:lnTo>
                    <a:pt x="599" y="929"/>
                  </a:lnTo>
                  <a:lnTo>
                    <a:pt x="611" y="929"/>
                  </a:lnTo>
                  <a:lnTo>
                    <a:pt x="622" y="929"/>
                  </a:lnTo>
                  <a:lnTo>
                    <a:pt x="622" y="917"/>
                  </a:lnTo>
                  <a:lnTo>
                    <a:pt x="632" y="917"/>
                  </a:lnTo>
                  <a:lnTo>
                    <a:pt x="643" y="917"/>
                  </a:lnTo>
                  <a:lnTo>
                    <a:pt x="654" y="917"/>
                  </a:lnTo>
                  <a:lnTo>
                    <a:pt x="654" y="903"/>
                  </a:lnTo>
                  <a:lnTo>
                    <a:pt x="665" y="903"/>
                  </a:lnTo>
                  <a:lnTo>
                    <a:pt x="675" y="903"/>
                  </a:lnTo>
                  <a:lnTo>
                    <a:pt x="687" y="903"/>
                  </a:lnTo>
                  <a:lnTo>
                    <a:pt x="696" y="891"/>
                  </a:lnTo>
                  <a:lnTo>
                    <a:pt x="708" y="891"/>
                  </a:lnTo>
                  <a:lnTo>
                    <a:pt x="717" y="891"/>
                  </a:lnTo>
                  <a:lnTo>
                    <a:pt x="740" y="891"/>
                  </a:lnTo>
                  <a:lnTo>
                    <a:pt x="740" y="878"/>
                  </a:lnTo>
                  <a:lnTo>
                    <a:pt x="750" y="878"/>
                  </a:lnTo>
                  <a:lnTo>
                    <a:pt x="761" y="878"/>
                  </a:lnTo>
                  <a:lnTo>
                    <a:pt x="770" y="878"/>
                  </a:lnTo>
                  <a:lnTo>
                    <a:pt x="814" y="878"/>
                  </a:lnTo>
                  <a:lnTo>
                    <a:pt x="826" y="878"/>
                  </a:lnTo>
                  <a:lnTo>
                    <a:pt x="835" y="891"/>
                  </a:lnTo>
                  <a:lnTo>
                    <a:pt x="847" y="891"/>
                  </a:lnTo>
                  <a:lnTo>
                    <a:pt x="857" y="903"/>
                  </a:lnTo>
                  <a:lnTo>
                    <a:pt x="868" y="903"/>
                  </a:lnTo>
                  <a:lnTo>
                    <a:pt x="868" y="917"/>
                  </a:lnTo>
                  <a:lnTo>
                    <a:pt x="878" y="929"/>
                  </a:lnTo>
                  <a:lnTo>
                    <a:pt x="890" y="942"/>
                  </a:lnTo>
                  <a:lnTo>
                    <a:pt x="890" y="955"/>
                  </a:lnTo>
                  <a:lnTo>
                    <a:pt x="900" y="955"/>
                  </a:lnTo>
                  <a:lnTo>
                    <a:pt x="911" y="955"/>
                  </a:lnTo>
                  <a:lnTo>
                    <a:pt x="900" y="700"/>
                  </a:lnTo>
                  <a:lnTo>
                    <a:pt x="878" y="700"/>
                  </a:lnTo>
                  <a:lnTo>
                    <a:pt x="868" y="625"/>
                  </a:lnTo>
                  <a:lnTo>
                    <a:pt x="740" y="600"/>
                  </a:lnTo>
                  <a:lnTo>
                    <a:pt x="708" y="510"/>
                  </a:lnTo>
                  <a:lnTo>
                    <a:pt x="717" y="510"/>
                  </a:lnTo>
                  <a:lnTo>
                    <a:pt x="708" y="383"/>
                  </a:lnTo>
                  <a:lnTo>
                    <a:pt x="665" y="357"/>
                  </a:lnTo>
                  <a:lnTo>
                    <a:pt x="516" y="294"/>
                  </a:lnTo>
                  <a:lnTo>
                    <a:pt x="493" y="268"/>
                  </a:lnTo>
                  <a:lnTo>
                    <a:pt x="398" y="243"/>
                  </a:lnTo>
                  <a:lnTo>
                    <a:pt x="343" y="193"/>
                  </a:lnTo>
                  <a:lnTo>
                    <a:pt x="333" y="0"/>
                  </a:lnTo>
                  <a:lnTo>
                    <a:pt x="236" y="16"/>
                  </a:lnTo>
                  <a:lnTo>
                    <a:pt x="161" y="103"/>
                  </a:lnTo>
                  <a:lnTo>
                    <a:pt x="0" y="116"/>
                  </a:lnTo>
                  <a:lnTo>
                    <a:pt x="10" y="129"/>
                  </a:lnTo>
                  <a:lnTo>
                    <a:pt x="22" y="154"/>
                  </a:lnTo>
                  <a:lnTo>
                    <a:pt x="43" y="193"/>
                  </a:lnTo>
                  <a:lnTo>
                    <a:pt x="54" y="217"/>
                  </a:lnTo>
                  <a:lnTo>
                    <a:pt x="76" y="255"/>
                  </a:lnTo>
                  <a:lnTo>
                    <a:pt x="65" y="281"/>
                  </a:lnTo>
                  <a:lnTo>
                    <a:pt x="54" y="448"/>
                  </a:lnTo>
                  <a:lnTo>
                    <a:pt x="43" y="458"/>
                  </a:lnTo>
                  <a:lnTo>
                    <a:pt x="33" y="458"/>
                  </a:lnTo>
                  <a:lnTo>
                    <a:pt x="33" y="472"/>
                  </a:lnTo>
                  <a:lnTo>
                    <a:pt x="43" y="498"/>
                  </a:lnTo>
                  <a:lnTo>
                    <a:pt x="43" y="523"/>
                  </a:lnTo>
                  <a:lnTo>
                    <a:pt x="33" y="523"/>
                  </a:lnTo>
                  <a:lnTo>
                    <a:pt x="33" y="535"/>
                  </a:lnTo>
                  <a:lnTo>
                    <a:pt x="33" y="548"/>
                  </a:lnTo>
                  <a:lnTo>
                    <a:pt x="43" y="561"/>
                  </a:lnTo>
                  <a:lnTo>
                    <a:pt x="54" y="561"/>
                  </a:lnTo>
                  <a:lnTo>
                    <a:pt x="76" y="561"/>
                  </a:lnTo>
                  <a:lnTo>
                    <a:pt x="76" y="574"/>
                  </a:lnTo>
                  <a:lnTo>
                    <a:pt x="76" y="586"/>
                  </a:lnTo>
                  <a:lnTo>
                    <a:pt x="76" y="600"/>
                  </a:lnTo>
                  <a:lnTo>
                    <a:pt x="76" y="612"/>
                  </a:lnTo>
                  <a:lnTo>
                    <a:pt x="65" y="612"/>
                  </a:lnTo>
                  <a:lnTo>
                    <a:pt x="54" y="612"/>
                  </a:lnTo>
                  <a:lnTo>
                    <a:pt x="54" y="600"/>
                  </a:lnTo>
                  <a:lnTo>
                    <a:pt x="65" y="600"/>
                  </a:lnTo>
                  <a:lnTo>
                    <a:pt x="65" y="586"/>
                  </a:lnTo>
                  <a:lnTo>
                    <a:pt x="54" y="586"/>
                  </a:lnTo>
                  <a:lnTo>
                    <a:pt x="54" y="600"/>
                  </a:lnTo>
                  <a:lnTo>
                    <a:pt x="43" y="600"/>
                  </a:lnTo>
                  <a:lnTo>
                    <a:pt x="54" y="6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3" name="Freeform 48"/>
            <p:cNvSpPr>
              <a:spLocks/>
            </p:cNvSpPr>
            <p:nvPr/>
          </p:nvSpPr>
          <p:spPr bwMode="auto">
            <a:xfrm>
              <a:off x="1928" y="2251"/>
              <a:ext cx="14" cy="20"/>
            </a:xfrm>
            <a:custGeom>
              <a:avLst/>
              <a:gdLst>
                <a:gd name="T0" fmla="*/ 0 w 43"/>
                <a:gd name="T1" fmla="*/ 0 h 61"/>
                <a:gd name="T2" fmla="*/ 0 w 43"/>
                <a:gd name="T3" fmla="*/ 0 h 61"/>
                <a:gd name="T4" fmla="*/ 0 w 43"/>
                <a:gd name="T5" fmla="*/ 0 h 61"/>
                <a:gd name="T6" fmla="*/ 0 w 43"/>
                <a:gd name="T7" fmla="*/ 0 h 61"/>
                <a:gd name="T8" fmla="*/ 0 w 43"/>
                <a:gd name="T9" fmla="*/ 0 h 61"/>
                <a:gd name="T10" fmla="*/ 0 w 43"/>
                <a:gd name="T11" fmla="*/ 0 h 61"/>
                <a:gd name="T12" fmla="*/ 0 w 43"/>
                <a:gd name="T13" fmla="*/ 0 h 61"/>
                <a:gd name="T14" fmla="*/ 0 w 43"/>
                <a:gd name="T15" fmla="*/ 0 h 61"/>
                <a:gd name="T16" fmla="*/ 0 w 43"/>
                <a:gd name="T17" fmla="*/ 0 h 61"/>
                <a:gd name="T18" fmla="*/ 0 w 43"/>
                <a:gd name="T19" fmla="*/ 0 h 61"/>
                <a:gd name="T20" fmla="*/ 0 w 43"/>
                <a:gd name="T21" fmla="*/ 0 h 61"/>
                <a:gd name="T22" fmla="*/ 0 w 43"/>
                <a:gd name="T23" fmla="*/ 0 h 61"/>
                <a:gd name="T24" fmla="*/ 0 w 43"/>
                <a:gd name="T25" fmla="*/ 0 h 61"/>
                <a:gd name="T26" fmla="*/ 0 w 43"/>
                <a:gd name="T27" fmla="*/ 0 h 61"/>
                <a:gd name="T28" fmla="*/ 0 w 43"/>
                <a:gd name="T29" fmla="*/ 0 h 61"/>
                <a:gd name="T30" fmla="*/ 0 w 43"/>
                <a:gd name="T31" fmla="*/ 0 h 61"/>
                <a:gd name="T32" fmla="*/ 0 w 43"/>
                <a:gd name="T33" fmla="*/ 0 h 61"/>
                <a:gd name="T34" fmla="*/ 0 w 43"/>
                <a:gd name="T35" fmla="*/ 0 h 61"/>
                <a:gd name="T36" fmla="*/ 0 w 43"/>
                <a:gd name="T37" fmla="*/ 0 h 61"/>
                <a:gd name="T38" fmla="*/ 0 w 43"/>
                <a:gd name="T39" fmla="*/ 0 h 61"/>
                <a:gd name="T40" fmla="*/ 0 w 43"/>
                <a:gd name="T41" fmla="*/ 0 h 61"/>
                <a:gd name="T42" fmla="*/ 0 w 43"/>
                <a:gd name="T43" fmla="*/ 0 h 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3"/>
                <a:gd name="T67" fmla="*/ 0 h 61"/>
                <a:gd name="T68" fmla="*/ 43 w 43"/>
                <a:gd name="T69" fmla="*/ 61 h 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3" h="61">
                  <a:moveTo>
                    <a:pt x="32" y="12"/>
                  </a:moveTo>
                  <a:lnTo>
                    <a:pt x="32" y="24"/>
                  </a:lnTo>
                  <a:lnTo>
                    <a:pt x="21" y="24"/>
                  </a:lnTo>
                  <a:lnTo>
                    <a:pt x="32" y="24"/>
                  </a:lnTo>
                  <a:lnTo>
                    <a:pt x="43" y="24"/>
                  </a:lnTo>
                  <a:lnTo>
                    <a:pt x="43" y="36"/>
                  </a:lnTo>
                  <a:lnTo>
                    <a:pt x="32" y="36"/>
                  </a:lnTo>
                  <a:lnTo>
                    <a:pt x="32" y="49"/>
                  </a:lnTo>
                  <a:lnTo>
                    <a:pt x="21" y="61"/>
                  </a:lnTo>
                  <a:lnTo>
                    <a:pt x="11" y="61"/>
                  </a:lnTo>
                  <a:lnTo>
                    <a:pt x="0" y="61"/>
                  </a:lnTo>
                  <a:lnTo>
                    <a:pt x="0" y="49"/>
                  </a:lnTo>
                  <a:lnTo>
                    <a:pt x="0" y="36"/>
                  </a:lnTo>
                  <a:lnTo>
                    <a:pt x="11" y="36"/>
                  </a:lnTo>
                  <a:lnTo>
                    <a:pt x="11" y="24"/>
                  </a:lnTo>
                  <a:lnTo>
                    <a:pt x="11" y="12"/>
                  </a:lnTo>
                  <a:lnTo>
                    <a:pt x="21" y="12"/>
                  </a:lnTo>
                  <a:lnTo>
                    <a:pt x="32" y="12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32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4" name="Rectangle 49"/>
            <p:cNvSpPr>
              <a:spLocks noChangeArrowheads="1"/>
            </p:cNvSpPr>
            <p:nvPr/>
          </p:nvSpPr>
          <p:spPr bwMode="auto">
            <a:xfrm>
              <a:off x="1946" y="2251"/>
              <a:ext cx="4" cy="3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915" name="Rectangle 50"/>
            <p:cNvSpPr>
              <a:spLocks noChangeArrowheads="1"/>
            </p:cNvSpPr>
            <p:nvPr/>
          </p:nvSpPr>
          <p:spPr bwMode="auto">
            <a:xfrm>
              <a:off x="1953" y="2238"/>
              <a:ext cx="3" cy="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916" name="Freeform 51"/>
            <p:cNvSpPr>
              <a:spLocks/>
            </p:cNvSpPr>
            <p:nvPr/>
          </p:nvSpPr>
          <p:spPr bwMode="auto">
            <a:xfrm>
              <a:off x="1946" y="2238"/>
              <a:ext cx="14" cy="13"/>
            </a:xfrm>
            <a:custGeom>
              <a:avLst/>
              <a:gdLst>
                <a:gd name="T0" fmla="*/ 0 w 44"/>
                <a:gd name="T1" fmla="*/ 0 h 40"/>
                <a:gd name="T2" fmla="*/ 0 w 44"/>
                <a:gd name="T3" fmla="*/ 0 h 40"/>
                <a:gd name="T4" fmla="*/ 0 w 44"/>
                <a:gd name="T5" fmla="*/ 0 h 40"/>
                <a:gd name="T6" fmla="*/ 0 w 44"/>
                <a:gd name="T7" fmla="*/ 0 h 40"/>
                <a:gd name="T8" fmla="*/ 0 w 44"/>
                <a:gd name="T9" fmla="*/ 0 h 40"/>
                <a:gd name="T10" fmla="*/ 0 w 44"/>
                <a:gd name="T11" fmla="*/ 0 h 40"/>
                <a:gd name="T12" fmla="*/ 0 w 44"/>
                <a:gd name="T13" fmla="*/ 0 h 40"/>
                <a:gd name="T14" fmla="*/ 0 w 44"/>
                <a:gd name="T15" fmla="*/ 0 h 40"/>
                <a:gd name="T16" fmla="*/ 0 w 44"/>
                <a:gd name="T17" fmla="*/ 0 h 40"/>
                <a:gd name="T18" fmla="*/ 0 w 44"/>
                <a:gd name="T19" fmla="*/ 0 h 40"/>
                <a:gd name="T20" fmla="*/ 0 w 44"/>
                <a:gd name="T21" fmla="*/ 0 h 40"/>
                <a:gd name="T22" fmla="*/ 0 w 44"/>
                <a:gd name="T23" fmla="*/ 0 h 4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"/>
                <a:gd name="T37" fmla="*/ 0 h 40"/>
                <a:gd name="T38" fmla="*/ 44 w 44"/>
                <a:gd name="T39" fmla="*/ 40 h 4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" h="40">
                  <a:moveTo>
                    <a:pt x="44" y="14"/>
                  </a:moveTo>
                  <a:lnTo>
                    <a:pt x="32" y="14"/>
                  </a:lnTo>
                  <a:lnTo>
                    <a:pt x="23" y="14"/>
                  </a:lnTo>
                  <a:lnTo>
                    <a:pt x="12" y="0"/>
                  </a:lnTo>
                  <a:lnTo>
                    <a:pt x="0" y="14"/>
                  </a:lnTo>
                  <a:lnTo>
                    <a:pt x="0" y="26"/>
                  </a:lnTo>
                  <a:lnTo>
                    <a:pt x="12" y="40"/>
                  </a:lnTo>
                  <a:lnTo>
                    <a:pt x="23" y="40"/>
                  </a:lnTo>
                  <a:lnTo>
                    <a:pt x="32" y="40"/>
                  </a:lnTo>
                  <a:lnTo>
                    <a:pt x="44" y="40"/>
                  </a:lnTo>
                  <a:lnTo>
                    <a:pt x="44" y="26"/>
                  </a:lnTo>
                  <a:lnTo>
                    <a:pt x="44" y="1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7" name="Freeform 52"/>
            <p:cNvSpPr>
              <a:spLocks/>
            </p:cNvSpPr>
            <p:nvPr/>
          </p:nvSpPr>
          <p:spPr bwMode="auto">
            <a:xfrm>
              <a:off x="1964" y="2251"/>
              <a:ext cx="7" cy="3"/>
            </a:xfrm>
            <a:custGeom>
              <a:avLst/>
              <a:gdLst>
                <a:gd name="T0" fmla="*/ 0 w 21"/>
                <a:gd name="T1" fmla="*/ 0 h 10"/>
                <a:gd name="T2" fmla="*/ 0 w 21"/>
                <a:gd name="T3" fmla="*/ 0 h 10"/>
                <a:gd name="T4" fmla="*/ 0 w 21"/>
                <a:gd name="T5" fmla="*/ 0 h 10"/>
                <a:gd name="T6" fmla="*/ 0 w 21"/>
                <a:gd name="T7" fmla="*/ 0 h 10"/>
                <a:gd name="T8" fmla="*/ 0 w 21"/>
                <a:gd name="T9" fmla="*/ 0 h 10"/>
                <a:gd name="T10" fmla="*/ 0 w 21"/>
                <a:gd name="T11" fmla="*/ 0 h 10"/>
                <a:gd name="T12" fmla="*/ 0 w 21"/>
                <a:gd name="T13" fmla="*/ 0 h 10"/>
                <a:gd name="T14" fmla="*/ 0 w 21"/>
                <a:gd name="T15" fmla="*/ 0 h 1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0"/>
                <a:gd name="T26" fmla="*/ 21 w 21"/>
                <a:gd name="T27" fmla="*/ 10 h 1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0">
                  <a:moveTo>
                    <a:pt x="21" y="10"/>
                  </a:moveTo>
                  <a:lnTo>
                    <a:pt x="11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21" y="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8" name="Freeform 53"/>
            <p:cNvSpPr>
              <a:spLocks/>
            </p:cNvSpPr>
            <p:nvPr/>
          </p:nvSpPr>
          <p:spPr bwMode="auto">
            <a:xfrm>
              <a:off x="1943" y="2255"/>
              <a:ext cx="53" cy="51"/>
            </a:xfrm>
            <a:custGeom>
              <a:avLst/>
              <a:gdLst>
                <a:gd name="T0" fmla="*/ 0 w 159"/>
                <a:gd name="T1" fmla="*/ 0 h 152"/>
                <a:gd name="T2" fmla="*/ 0 w 159"/>
                <a:gd name="T3" fmla="*/ 0 h 152"/>
                <a:gd name="T4" fmla="*/ 0 w 159"/>
                <a:gd name="T5" fmla="*/ 0 h 152"/>
                <a:gd name="T6" fmla="*/ 0 w 159"/>
                <a:gd name="T7" fmla="*/ 0 h 152"/>
                <a:gd name="T8" fmla="*/ 0 w 159"/>
                <a:gd name="T9" fmla="*/ 0 h 152"/>
                <a:gd name="T10" fmla="*/ 0 w 159"/>
                <a:gd name="T11" fmla="*/ 0 h 152"/>
                <a:gd name="T12" fmla="*/ 0 w 159"/>
                <a:gd name="T13" fmla="*/ 0 h 152"/>
                <a:gd name="T14" fmla="*/ 0 w 159"/>
                <a:gd name="T15" fmla="*/ 0 h 152"/>
                <a:gd name="T16" fmla="*/ 0 w 159"/>
                <a:gd name="T17" fmla="*/ 0 h 152"/>
                <a:gd name="T18" fmla="*/ 0 w 159"/>
                <a:gd name="T19" fmla="*/ 0 h 152"/>
                <a:gd name="T20" fmla="*/ 0 w 159"/>
                <a:gd name="T21" fmla="*/ 0 h 152"/>
                <a:gd name="T22" fmla="*/ 0 w 159"/>
                <a:gd name="T23" fmla="*/ 0 h 152"/>
                <a:gd name="T24" fmla="*/ 0 w 159"/>
                <a:gd name="T25" fmla="*/ 0 h 152"/>
                <a:gd name="T26" fmla="*/ 0 w 159"/>
                <a:gd name="T27" fmla="*/ 0 h 152"/>
                <a:gd name="T28" fmla="*/ 0 w 159"/>
                <a:gd name="T29" fmla="*/ 0 h 152"/>
                <a:gd name="T30" fmla="*/ 0 w 159"/>
                <a:gd name="T31" fmla="*/ 0 h 152"/>
                <a:gd name="T32" fmla="*/ 0 w 159"/>
                <a:gd name="T33" fmla="*/ 0 h 152"/>
                <a:gd name="T34" fmla="*/ 0 w 159"/>
                <a:gd name="T35" fmla="*/ 0 h 152"/>
                <a:gd name="T36" fmla="*/ 0 w 159"/>
                <a:gd name="T37" fmla="*/ 0 h 152"/>
                <a:gd name="T38" fmla="*/ 0 w 159"/>
                <a:gd name="T39" fmla="*/ 0 h 152"/>
                <a:gd name="T40" fmla="*/ 0 w 159"/>
                <a:gd name="T41" fmla="*/ 0 h 152"/>
                <a:gd name="T42" fmla="*/ 0 w 159"/>
                <a:gd name="T43" fmla="*/ 0 h 152"/>
                <a:gd name="T44" fmla="*/ 0 w 159"/>
                <a:gd name="T45" fmla="*/ 0 h 152"/>
                <a:gd name="T46" fmla="*/ 0 w 159"/>
                <a:gd name="T47" fmla="*/ 0 h 152"/>
                <a:gd name="T48" fmla="*/ 0 w 159"/>
                <a:gd name="T49" fmla="*/ 0 h 152"/>
                <a:gd name="T50" fmla="*/ 0 w 159"/>
                <a:gd name="T51" fmla="*/ 0 h 152"/>
                <a:gd name="T52" fmla="*/ 0 w 159"/>
                <a:gd name="T53" fmla="*/ 0 h 152"/>
                <a:gd name="T54" fmla="*/ 0 w 159"/>
                <a:gd name="T55" fmla="*/ 0 h 152"/>
                <a:gd name="T56" fmla="*/ 0 w 159"/>
                <a:gd name="T57" fmla="*/ 0 h 152"/>
                <a:gd name="T58" fmla="*/ 0 w 159"/>
                <a:gd name="T59" fmla="*/ 0 h 152"/>
                <a:gd name="T60" fmla="*/ 0 w 159"/>
                <a:gd name="T61" fmla="*/ 0 h 152"/>
                <a:gd name="T62" fmla="*/ 0 w 159"/>
                <a:gd name="T63" fmla="*/ 0 h 152"/>
                <a:gd name="T64" fmla="*/ 0 w 159"/>
                <a:gd name="T65" fmla="*/ 0 h 152"/>
                <a:gd name="T66" fmla="*/ 0 w 159"/>
                <a:gd name="T67" fmla="*/ 0 h 152"/>
                <a:gd name="T68" fmla="*/ 0 w 159"/>
                <a:gd name="T69" fmla="*/ 0 h 152"/>
                <a:gd name="T70" fmla="*/ 0 w 159"/>
                <a:gd name="T71" fmla="*/ 0 h 152"/>
                <a:gd name="T72" fmla="*/ 0 w 159"/>
                <a:gd name="T73" fmla="*/ 0 h 152"/>
                <a:gd name="T74" fmla="*/ 0 w 159"/>
                <a:gd name="T75" fmla="*/ 0 h 152"/>
                <a:gd name="T76" fmla="*/ 0 w 159"/>
                <a:gd name="T77" fmla="*/ 0 h 152"/>
                <a:gd name="T78" fmla="*/ 0 w 159"/>
                <a:gd name="T79" fmla="*/ 0 h 152"/>
                <a:gd name="T80" fmla="*/ 0 w 159"/>
                <a:gd name="T81" fmla="*/ 0 h 152"/>
                <a:gd name="T82" fmla="*/ 0 w 159"/>
                <a:gd name="T83" fmla="*/ 0 h 152"/>
                <a:gd name="T84" fmla="*/ 0 w 159"/>
                <a:gd name="T85" fmla="*/ 0 h 152"/>
                <a:gd name="T86" fmla="*/ 0 w 159"/>
                <a:gd name="T87" fmla="*/ 0 h 152"/>
                <a:gd name="T88" fmla="*/ 0 w 159"/>
                <a:gd name="T89" fmla="*/ 0 h 152"/>
                <a:gd name="T90" fmla="*/ 0 w 159"/>
                <a:gd name="T91" fmla="*/ 0 h 152"/>
                <a:gd name="T92" fmla="*/ 0 w 159"/>
                <a:gd name="T93" fmla="*/ 0 h 152"/>
                <a:gd name="T94" fmla="*/ 0 w 159"/>
                <a:gd name="T95" fmla="*/ 0 h 152"/>
                <a:gd name="T96" fmla="*/ 0 w 159"/>
                <a:gd name="T97" fmla="*/ 0 h 152"/>
                <a:gd name="T98" fmla="*/ 0 w 159"/>
                <a:gd name="T99" fmla="*/ 0 h 152"/>
                <a:gd name="T100" fmla="*/ 0 w 159"/>
                <a:gd name="T101" fmla="*/ 0 h 1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9"/>
                <a:gd name="T154" fmla="*/ 0 h 152"/>
                <a:gd name="T155" fmla="*/ 159 w 159"/>
                <a:gd name="T156" fmla="*/ 152 h 1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9" h="152">
                  <a:moveTo>
                    <a:pt x="159" y="25"/>
                  </a:moveTo>
                  <a:lnTo>
                    <a:pt x="159" y="38"/>
                  </a:lnTo>
                  <a:lnTo>
                    <a:pt x="159" y="51"/>
                  </a:lnTo>
                  <a:lnTo>
                    <a:pt x="159" y="64"/>
                  </a:lnTo>
                  <a:lnTo>
                    <a:pt x="149" y="76"/>
                  </a:lnTo>
                  <a:lnTo>
                    <a:pt x="149" y="89"/>
                  </a:lnTo>
                  <a:lnTo>
                    <a:pt x="138" y="89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26" y="127"/>
                  </a:lnTo>
                  <a:lnTo>
                    <a:pt x="117" y="127"/>
                  </a:lnTo>
                  <a:lnTo>
                    <a:pt x="106" y="127"/>
                  </a:lnTo>
                  <a:lnTo>
                    <a:pt x="106" y="140"/>
                  </a:lnTo>
                  <a:lnTo>
                    <a:pt x="95" y="140"/>
                  </a:lnTo>
                  <a:lnTo>
                    <a:pt x="84" y="140"/>
                  </a:lnTo>
                  <a:lnTo>
                    <a:pt x="75" y="152"/>
                  </a:lnTo>
                  <a:lnTo>
                    <a:pt x="64" y="152"/>
                  </a:lnTo>
                  <a:lnTo>
                    <a:pt x="53" y="152"/>
                  </a:lnTo>
                  <a:lnTo>
                    <a:pt x="42" y="152"/>
                  </a:lnTo>
                  <a:lnTo>
                    <a:pt x="33" y="152"/>
                  </a:lnTo>
                  <a:lnTo>
                    <a:pt x="21" y="152"/>
                  </a:lnTo>
                  <a:lnTo>
                    <a:pt x="9" y="152"/>
                  </a:lnTo>
                  <a:lnTo>
                    <a:pt x="9" y="140"/>
                  </a:lnTo>
                  <a:lnTo>
                    <a:pt x="0" y="140"/>
                  </a:lnTo>
                  <a:lnTo>
                    <a:pt x="0" y="127"/>
                  </a:lnTo>
                  <a:lnTo>
                    <a:pt x="0" y="114"/>
                  </a:lnTo>
                  <a:lnTo>
                    <a:pt x="0" y="101"/>
                  </a:lnTo>
                  <a:lnTo>
                    <a:pt x="0" y="89"/>
                  </a:lnTo>
                  <a:lnTo>
                    <a:pt x="0" y="76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9" y="25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42" y="14"/>
                  </a:lnTo>
                  <a:lnTo>
                    <a:pt x="53" y="14"/>
                  </a:lnTo>
                  <a:lnTo>
                    <a:pt x="64" y="14"/>
                  </a:lnTo>
                  <a:lnTo>
                    <a:pt x="75" y="14"/>
                  </a:lnTo>
                  <a:lnTo>
                    <a:pt x="84" y="14"/>
                  </a:lnTo>
                  <a:lnTo>
                    <a:pt x="95" y="14"/>
                  </a:lnTo>
                  <a:lnTo>
                    <a:pt x="106" y="14"/>
                  </a:lnTo>
                  <a:lnTo>
                    <a:pt x="117" y="0"/>
                  </a:lnTo>
                  <a:lnTo>
                    <a:pt x="126" y="0"/>
                  </a:lnTo>
                  <a:lnTo>
                    <a:pt x="138" y="0"/>
                  </a:lnTo>
                  <a:lnTo>
                    <a:pt x="138" y="14"/>
                  </a:lnTo>
                  <a:lnTo>
                    <a:pt x="149" y="14"/>
                  </a:lnTo>
                  <a:lnTo>
                    <a:pt x="159" y="14"/>
                  </a:lnTo>
                  <a:lnTo>
                    <a:pt x="159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19" name="Freeform 54"/>
            <p:cNvSpPr>
              <a:spLocks/>
            </p:cNvSpPr>
            <p:nvPr/>
          </p:nvSpPr>
          <p:spPr bwMode="auto">
            <a:xfrm>
              <a:off x="1353" y="2093"/>
              <a:ext cx="979" cy="1182"/>
            </a:xfrm>
            <a:custGeom>
              <a:avLst/>
              <a:gdLst>
                <a:gd name="T0" fmla="*/ 0 w 2936"/>
                <a:gd name="T1" fmla="*/ 0 h 3547"/>
                <a:gd name="T2" fmla="*/ 0 w 2936"/>
                <a:gd name="T3" fmla="*/ 0 h 3547"/>
                <a:gd name="T4" fmla="*/ 0 w 2936"/>
                <a:gd name="T5" fmla="*/ 0 h 3547"/>
                <a:gd name="T6" fmla="*/ 0 w 2936"/>
                <a:gd name="T7" fmla="*/ 0 h 3547"/>
                <a:gd name="T8" fmla="*/ 0 w 2936"/>
                <a:gd name="T9" fmla="*/ 0 h 3547"/>
                <a:gd name="T10" fmla="*/ 0 w 2936"/>
                <a:gd name="T11" fmla="*/ 0 h 3547"/>
                <a:gd name="T12" fmla="*/ 0 w 2936"/>
                <a:gd name="T13" fmla="*/ 0 h 3547"/>
                <a:gd name="T14" fmla="*/ 0 w 2936"/>
                <a:gd name="T15" fmla="*/ 0 h 3547"/>
                <a:gd name="T16" fmla="*/ 0 w 2936"/>
                <a:gd name="T17" fmla="*/ 0 h 3547"/>
                <a:gd name="T18" fmla="*/ 0 w 2936"/>
                <a:gd name="T19" fmla="*/ 0 h 3547"/>
                <a:gd name="T20" fmla="*/ 0 w 2936"/>
                <a:gd name="T21" fmla="*/ 0 h 3547"/>
                <a:gd name="T22" fmla="*/ 0 w 2936"/>
                <a:gd name="T23" fmla="*/ 0 h 3547"/>
                <a:gd name="T24" fmla="*/ 0 w 2936"/>
                <a:gd name="T25" fmla="*/ 0 h 3547"/>
                <a:gd name="T26" fmla="*/ 0 w 2936"/>
                <a:gd name="T27" fmla="*/ 0 h 3547"/>
                <a:gd name="T28" fmla="*/ 0 w 2936"/>
                <a:gd name="T29" fmla="*/ 0 h 3547"/>
                <a:gd name="T30" fmla="*/ 0 w 2936"/>
                <a:gd name="T31" fmla="*/ 0 h 3547"/>
                <a:gd name="T32" fmla="*/ 0 w 2936"/>
                <a:gd name="T33" fmla="*/ 0 h 3547"/>
                <a:gd name="T34" fmla="*/ 0 w 2936"/>
                <a:gd name="T35" fmla="*/ 0 h 3547"/>
                <a:gd name="T36" fmla="*/ 0 w 2936"/>
                <a:gd name="T37" fmla="*/ 0 h 3547"/>
                <a:gd name="T38" fmla="*/ 0 w 2936"/>
                <a:gd name="T39" fmla="*/ 0 h 3547"/>
                <a:gd name="T40" fmla="*/ 0 w 2936"/>
                <a:gd name="T41" fmla="*/ 0 h 3547"/>
                <a:gd name="T42" fmla="*/ 0 w 2936"/>
                <a:gd name="T43" fmla="*/ 0 h 3547"/>
                <a:gd name="T44" fmla="*/ 0 w 2936"/>
                <a:gd name="T45" fmla="*/ 0 h 3547"/>
                <a:gd name="T46" fmla="*/ 0 w 2936"/>
                <a:gd name="T47" fmla="*/ 0 h 3547"/>
                <a:gd name="T48" fmla="*/ 0 w 2936"/>
                <a:gd name="T49" fmla="*/ 0 h 3547"/>
                <a:gd name="T50" fmla="*/ 0 w 2936"/>
                <a:gd name="T51" fmla="*/ 0 h 3547"/>
                <a:gd name="T52" fmla="*/ 0 w 2936"/>
                <a:gd name="T53" fmla="*/ 0 h 3547"/>
                <a:gd name="T54" fmla="*/ 0 w 2936"/>
                <a:gd name="T55" fmla="*/ 0 h 3547"/>
                <a:gd name="T56" fmla="*/ 0 w 2936"/>
                <a:gd name="T57" fmla="*/ 0 h 3547"/>
                <a:gd name="T58" fmla="*/ 0 w 2936"/>
                <a:gd name="T59" fmla="*/ 0 h 3547"/>
                <a:gd name="T60" fmla="*/ 0 w 2936"/>
                <a:gd name="T61" fmla="*/ 0 h 3547"/>
                <a:gd name="T62" fmla="*/ 0 w 2936"/>
                <a:gd name="T63" fmla="*/ 0 h 3547"/>
                <a:gd name="T64" fmla="*/ 0 w 2936"/>
                <a:gd name="T65" fmla="*/ 0 h 3547"/>
                <a:gd name="T66" fmla="*/ 0 w 2936"/>
                <a:gd name="T67" fmla="*/ 0 h 3547"/>
                <a:gd name="T68" fmla="*/ 0 w 2936"/>
                <a:gd name="T69" fmla="*/ 0 h 3547"/>
                <a:gd name="T70" fmla="*/ 0 w 2936"/>
                <a:gd name="T71" fmla="*/ 0 h 3547"/>
                <a:gd name="T72" fmla="*/ 0 w 2936"/>
                <a:gd name="T73" fmla="*/ 0 h 3547"/>
                <a:gd name="T74" fmla="*/ 0 w 2936"/>
                <a:gd name="T75" fmla="*/ 0 h 3547"/>
                <a:gd name="T76" fmla="*/ 0 w 2936"/>
                <a:gd name="T77" fmla="*/ 0 h 3547"/>
                <a:gd name="T78" fmla="*/ 0 w 2936"/>
                <a:gd name="T79" fmla="*/ 0 h 3547"/>
                <a:gd name="T80" fmla="*/ 0 w 2936"/>
                <a:gd name="T81" fmla="*/ 0 h 3547"/>
                <a:gd name="T82" fmla="*/ 0 w 2936"/>
                <a:gd name="T83" fmla="*/ 0 h 3547"/>
                <a:gd name="T84" fmla="*/ 0 w 2936"/>
                <a:gd name="T85" fmla="*/ 0 h 3547"/>
                <a:gd name="T86" fmla="*/ 0 w 2936"/>
                <a:gd name="T87" fmla="*/ 0 h 3547"/>
                <a:gd name="T88" fmla="*/ 0 w 2936"/>
                <a:gd name="T89" fmla="*/ 0 h 3547"/>
                <a:gd name="T90" fmla="*/ 0 w 2936"/>
                <a:gd name="T91" fmla="*/ 0 h 3547"/>
                <a:gd name="T92" fmla="*/ 0 w 2936"/>
                <a:gd name="T93" fmla="*/ 0 h 3547"/>
                <a:gd name="T94" fmla="*/ 0 w 2936"/>
                <a:gd name="T95" fmla="*/ 0 h 354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936"/>
                <a:gd name="T145" fmla="*/ 0 h 3547"/>
                <a:gd name="T146" fmla="*/ 2936 w 2936"/>
                <a:gd name="T147" fmla="*/ 3547 h 354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936" h="3547">
                  <a:moveTo>
                    <a:pt x="118" y="903"/>
                  </a:moveTo>
                  <a:lnTo>
                    <a:pt x="54" y="980"/>
                  </a:lnTo>
                  <a:lnTo>
                    <a:pt x="33" y="1069"/>
                  </a:lnTo>
                  <a:lnTo>
                    <a:pt x="12" y="1080"/>
                  </a:lnTo>
                  <a:lnTo>
                    <a:pt x="0" y="1220"/>
                  </a:lnTo>
                  <a:lnTo>
                    <a:pt x="45" y="1285"/>
                  </a:lnTo>
                  <a:lnTo>
                    <a:pt x="45" y="1322"/>
                  </a:lnTo>
                  <a:lnTo>
                    <a:pt x="98" y="1347"/>
                  </a:lnTo>
                  <a:lnTo>
                    <a:pt x="107" y="1373"/>
                  </a:lnTo>
                  <a:lnTo>
                    <a:pt x="161" y="1373"/>
                  </a:lnTo>
                  <a:lnTo>
                    <a:pt x="226" y="1322"/>
                  </a:lnTo>
                  <a:lnTo>
                    <a:pt x="236" y="1476"/>
                  </a:lnTo>
                  <a:lnTo>
                    <a:pt x="289" y="1463"/>
                  </a:lnTo>
                  <a:lnTo>
                    <a:pt x="451" y="1450"/>
                  </a:lnTo>
                  <a:lnTo>
                    <a:pt x="525" y="1361"/>
                  </a:lnTo>
                  <a:lnTo>
                    <a:pt x="622" y="1347"/>
                  </a:lnTo>
                  <a:lnTo>
                    <a:pt x="632" y="1538"/>
                  </a:lnTo>
                  <a:lnTo>
                    <a:pt x="687" y="1590"/>
                  </a:lnTo>
                  <a:lnTo>
                    <a:pt x="782" y="1615"/>
                  </a:lnTo>
                  <a:lnTo>
                    <a:pt x="805" y="1641"/>
                  </a:lnTo>
                  <a:lnTo>
                    <a:pt x="955" y="1704"/>
                  </a:lnTo>
                  <a:lnTo>
                    <a:pt x="997" y="1730"/>
                  </a:lnTo>
                  <a:lnTo>
                    <a:pt x="1008" y="1857"/>
                  </a:lnTo>
                  <a:lnTo>
                    <a:pt x="997" y="1857"/>
                  </a:lnTo>
                  <a:lnTo>
                    <a:pt x="1030" y="1946"/>
                  </a:lnTo>
                  <a:lnTo>
                    <a:pt x="1158" y="1972"/>
                  </a:lnTo>
                  <a:lnTo>
                    <a:pt x="1168" y="2047"/>
                  </a:lnTo>
                  <a:lnTo>
                    <a:pt x="1190" y="2047"/>
                  </a:lnTo>
                  <a:lnTo>
                    <a:pt x="1200" y="2301"/>
                  </a:lnTo>
                  <a:lnTo>
                    <a:pt x="1190" y="2301"/>
                  </a:lnTo>
                  <a:lnTo>
                    <a:pt x="1200" y="2479"/>
                  </a:lnTo>
                  <a:lnTo>
                    <a:pt x="1362" y="2504"/>
                  </a:lnTo>
                  <a:lnTo>
                    <a:pt x="1371" y="2518"/>
                  </a:lnTo>
                  <a:lnTo>
                    <a:pt x="1383" y="2633"/>
                  </a:lnTo>
                  <a:lnTo>
                    <a:pt x="1468" y="2657"/>
                  </a:lnTo>
                  <a:lnTo>
                    <a:pt x="1457" y="2810"/>
                  </a:lnTo>
                  <a:lnTo>
                    <a:pt x="1501" y="2797"/>
                  </a:lnTo>
                  <a:lnTo>
                    <a:pt x="1511" y="2810"/>
                  </a:lnTo>
                  <a:lnTo>
                    <a:pt x="1522" y="2937"/>
                  </a:lnTo>
                  <a:lnTo>
                    <a:pt x="1447" y="2988"/>
                  </a:lnTo>
                  <a:lnTo>
                    <a:pt x="1221" y="3230"/>
                  </a:lnTo>
                  <a:lnTo>
                    <a:pt x="1254" y="3230"/>
                  </a:lnTo>
                  <a:lnTo>
                    <a:pt x="1265" y="3217"/>
                  </a:lnTo>
                  <a:lnTo>
                    <a:pt x="1286" y="3217"/>
                  </a:lnTo>
                  <a:lnTo>
                    <a:pt x="1339" y="3305"/>
                  </a:lnTo>
                  <a:lnTo>
                    <a:pt x="1383" y="3294"/>
                  </a:lnTo>
                  <a:lnTo>
                    <a:pt x="1404" y="3318"/>
                  </a:lnTo>
                  <a:lnTo>
                    <a:pt x="1424" y="3331"/>
                  </a:lnTo>
                  <a:lnTo>
                    <a:pt x="1436" y="3343"/>
                  </a:lnTo>
                  <a:lnTo>
                    <a:pt x="1457" y="3343"/>
                  </a:lnTo>
                  <a:lnTo>
                    <a:pt x="1479" y="3369"/>
                  </a:lnTo>
                  <a:lnTo>
                    <a:pt x="1522" y="3394"/>
                  </a:lnTo>
                  <a:lnTo>
                    <a:pt x="1532" y="3433"/>
                  </a:lnTo>
                  <a:lnTo>
                    <a:pt x="1565" y="3459"/>
                  </a:lnTo>
                  <a:lnTo>
                    <a:pt x="1544" y="3484"/>
                  </a:lnTo>
                  <a:lnTo>
                    <a:pt x="1532" y="3547"/>
                  </a:lnTo>
                  <a:lnTo>
                    <a:pt x="1544" y="3547"/>
                  </a:lnTo>
                  <a:lnTo>
                    <a:pt x="1619" y="3471"/>
                  </a:lnTo>
                  <a:lnTo>
                    <a:pt x="1619" y="3433"/>
                  </a:lnTo>
                  <a:lnTo>
                    <a:pt x="1651" y="3394"/>
                  </a:lnTo>
                  <a:lnTo>
                    <a:pt x="1629" y="3382"/>
                  </a:lnTo>
                  <a:lnTo>
                    <a:pt x="1651" y="3331"/>
                  </a:lnTo>
                  <a:lnTo>
                    <a:pt x="1683" y="3318"/>
                  </a:lnTo>
                  <a:lnTo>
                    <a:pt x="1715" y="3204"/>
                  </a:lnTo>
                  <a:lnTo>
                    <a:pt x="1725" y="3242"/>
                  </a:lnTo>
                  <a:lnTo>
                    <a:pt x="1768" y="3242"/>
                  </a:lnTo>
                  <a:lnTo>
                    <a:pt x="1768" y="3255"/>
                  </a:lnTo>
                  <a:lnTo>
                    <a:pt x="1747" y="3255"/>
                  </a:lnTo>
                  <a:lnTo>
                    <a:pt x="1747" y="3294"/>
                  </a:lnTo>
                  <a:lnTo>
                    <a:pt x="1725" y="3305"/>
                  </a:lnTo>
                  <a:lnTo>
                    <a:pt x="1715" y="3343"/>
                  </a:lnTo>
                  <a:lnTo>
                    <a:pt x="1651" y="3382"/>
                  </a:lnTo>
                  <a:lnTo>
                    <a:pt x="1651" y="3394"/>
                  </a:lnTo>
                  <a:lnTo>
                    <a:pt x="1778" y="3255"/>
                  </a:lnTo>
                  <a:lnTo>
                    <a:pt x="1801" y="3192"/>
                  </a:lnTo>
                  <a:lnTo>
                    <a:pt x="1865" y="3101"/>
                  </a:lnTo>
                  <a:lnTo>
                    <a:pt x="1886" y="3089"/>
                  </a:lnTo>
                  <a:lnTo>
                    <a:pt x="1919" y="2963"/>
                  </a:lnTo>
                  <a:lnTo>
                    <a:pt x="1928" y="2963"/>
                  </a:lnTo>
                  <a:lnTo>
                    <a:pt x="1919" y="2823"/>
                  </a:lnTo>
                  <a:lnTo>
                    <a:pt x="2078" y="2657"/>
                  </a:lnTo>
                  <a:lnTo>
                    <a:pt x="2101" y="2646"/>
                  </a:lnTo>
                  <a:lnTo>
                    <a:pt x="2111" y="2646"/>
                  </a:lnTo>
                  <a:lnTo>
                    <a:pt x="2175" y="2620"/>
                  </a:lnTo>
                  <a:lnTo>
                    <a:pt x="2186" y="2594"/>
                  </a:lnTo>
                  <a:lnTo>
                    <a:pt x="2218" y="2594"/>
                  </a:lnTo>
                  <a:lnTo>
                    <a:pt x="2218" y="2569"/>
                  </a:lnTo>
                  <a:lnTo>
                    <a:pt x="2229" y="2569"/>
                  </a:lnTo>
                  <a:lnTo>
                    <a:pt x="2411" y="2556"/>
                  </a:lnTo>
                  <a:lnTo>
                    <a:pt x="2422" y="2518"/>
                  </a:lnTo>
                  <a:lnTo>
                    <a:pt x="2486" y="2479"/>
                  </a:lnTo>
                  <a:lnTo>
                    <a:pt x="2508" y="2391"/>
                  </a:lnTo>
                  <a:lnTo>
                    <a:pt x="2550" y="2327"/>
                  </a:lnTo>
                  <a:lnTo>
                    <a:pt x="2561" y="2289"/>
                  </a:lnTo>
                  <a:lnTo>
                    <a:pt x="2582" y="2250"/>
                  </a:lnTo>
                  <a:lnTo>
                    <a:pt x="2625" y="2098"/>
                  </a:lnTo>
                  <a:lnTo>
                    <a:pt x="2658" y="1666"/>
                  </a:lnTo>
                  <a:lnTo>
                    <a:pt x="2667" y="1654"/>
                  </a:lnTo>
                  <a:lnTo>
                    <a:pt x="2690" y="1654"/>
                  </a:lnTo>
                  <a:lnTo>
                    <a:pt x="2743" y="1590"/>
                  </a:lnTo>
                  <a:lnTo>
                    <a:pt x="2764" y="1514"/>
                  </a:lnTo>
                  <a:lnTo>
                    <a:pt x="2861" y="1412"/>
                  </a:lnTo>
                  <a:lnTo>
                    <a:pt x="2936" y="1311"/>
                  </a:lnTo>
                  <a:lnTo>
                    <a:pt x="2925" y="954"/>
                  </a:lnTo>
                  <a:lnTo>
                    <a:pt x="2796" y="928"/>
                  </a:lnTo>
                  <a:lnTo>
                    <a:pt x="2785" y="903"/>
                  </a:lnTo>
                  <a:lnTo>
                    <a:pt x="2743" y="879"/>
                  </a:lnTo>
                  <a:lnTo>
                    <a:pt x="2637" y="777"/>
                  </a:lnTo>
                  <a:lnTo>
                    <a:pt x="2314" y="700"/>
                  </a:lnTo>
                  <a:lnTo>
                    <a:pt x="2304" y="687"/>
                  </a:lnTo>
                  <a:lnTo>
                    <a:pt x="2240" y="726"/>
                  </a:lnTo>
                  <a:lnTo>
                    <a:pt x="2240" y="700"/>
                  </a:lnTo>
                  <a:lnTo>
                    <a:pt x="2251" y="687"/>
                  </a:lnTo>
                  <a:lnTo>
                    <a:pt x="2240" y="676"/>
                  </a:lnTo>
                  <a:lnTo>
                    <a:pt x="2218" y="676"/>
                  </a:lnTo>
                  <a:lnTo>
                    <a:pt x="2229" y="663"/>
                  </a:lnTo>
                  <a:lnTo>
                    <a:pt x="2229" y="637"/>
                  </a:lnTo>
                  <a:lnTo>
                    <a:pt x="2207" y="612"/>
                  </a:lnTo>
                  <a:lnTo>
                    <a:pt x="2164" y="625"/>
                  </a:lnTo>
                  <a:lnTo>
                    <a:pt x="2154" y="586"/>
                  </a:lnTo>
                  <a:lnTo>
                    <a:pt x="2111" y="573"/>
                  </a:lnTo>
                  <a:lnTo>
                    <a:pt x="2101" y="561"/>
                  </a:lnTo>
                  <a:lnTo>
                    <a:pt x="1960" y="535"/>
                  </a:lnTo>
                  <a:lnTo>
                    <a:pt x="1928" y="612"/>
                  </a:lnTo>
                  <a:lnTo>
                    <a:pt x="1897" y="612"/>
                  </a:lnTo>
                  <a:lnTo>
                    <a:pt x="1897" y="625"/>
                  </a:lnTo>
                  <a:lnTo>
                    <a:pt x="1865" y="700"/>
                  </a:lnTo>
                  <a:lnTo>
                    <a:pt x="1865" y="650"/>
                  </a:lnTo>
                  <a:lnTo>
                    <a:pt x="1704" y="650"/>
                  </a:lnTo>
                  <a:lnTo>
                    <a:pt x="1704" y="663"/>
                  </a:lnTo>
                  <a:lnTo>
                    <a:pt x="1692" y="663"/>
                  </a:lnTo>
                  <a:lnTo>
                    <a:pt x="1704" y="637"/>
                  </a:lnTo>
                  <a:lnTo>
                    <a:pt x="1758" y="637"/>
                  </a:lnTo>
                  <a:lnTo>
                    <a:pt x="1758" y="586"/>
                  </a:lnTo>
                  <a:lnTo>
                    <a:pt x="1736" y="573"/>
                  </a:lnTo>
                  <a:lnTo>
                    <a:pt x="1736" y="561"/>
                  </a:lnTo>
                  <a:lnTo>
                    <a:pt x="1758" y="561"/>
                  </a:lnTo>
                  <a:lnTo>
                    <a:pt x="1758" y="548"/>
                  </a:lnTo>
                  <a:lnTo>
                    <a:pt x="1736" y="548"/>
                  </a:lnTo>
                  <a:lnTo>
                    <a:pt x="1725" y="573"/>
                  </a:lnTo>
                  <a:lnTo>
                    <a:pt x="1715" y="573"/>
                  </a:lnTo>
                  <a:lnTo>
                    <a:pt x="1704" y="510"/>
                  </a:lnTo>
                  <a:lnTo>
                    <a:pt x="1801" y="382"/>
                  </a:lnTo>
                  <a:lnTo>
                    <a:pt x="1810" y="319"/>
                  </a:lnTo>
                  <a:lnTo>
                    <a:pt x="1778" y="306"/>
                  </a:lnTo>
                  <a:lnTo>
                    <a:pt x="1736" y="128"/>
                  </a:lnTo>
                  <a:lnTo>
                    <a:pt x="1704" y="90"/>
                  </a:lnTo>
                  <a:lnTo>
                    <a:pt x="1692" y="103"/>
                  </a:lnTo>
                  <a:lnTo>
                    <a:pt x="1629" y="205"/>
                  </a:lnTo>
                  <a:lnTo>
                    <a:pt x="1619" y="244"/>
                  </a:lnTo>
                  <a:lnTo>
                    <a:pt x="1575" y="280"/>
                  </a:lnTo>
                  <a:lnTo>
                    <a:pt x="1468" y="268"/>
                  </a:lnTo>
                  <a:lnTo>
                    <a:pt x="1362" y="255"/>
                  </a:lnTo>
                  <a:lnTo>
                    <a:pt x="1362" y="306"/>
                  </a:lnTo>
                  <a:lnTo>
                    <a:pt x="1318" y="294"/>
                  </a:lnTo>
                  <a:lnTo>
                    <a:pt x="1243" y="306"/>
                  </a:lnTo>
                  <a:lnTo>
                    <a:pt x="1233" y="319"/>
                  </a:lnTo>
                  <a:lnTo>
                    <a:pt x="1168" y="331"/>
                  </a:lnTo>
                  <a:lnTo>
                    <a:pt x="1158" y="357"/>
                  </a:lnTo>
                  <a:lnTo>
                    <a:pt x="1115" y="357"/>
                  </a:lnTo>
                  <a:lnTo>
                    <a:pt x="1073" y="306"/>
                  </a:lnTo>
                  <a:lnTo>
                    <a:pt x="1073" y="65"/>
                  </a:lnTo>
                  <a:lnTo>
                    <a:pt x="1040" y="65"/>
                  </a:lnTo>
                  <a:lnTo>
                    <a:pt x="1040" y="0"/>
                  </a:lnTo>
                  <a:lnTo>
                    <a:pt x="997" y="0"/>
                  </a:lnTo>
                  <a:lnTo>
                    <a:pt x="964" y="51"/>
                  </a:lnTo>
                  <a:lnTo>
                    <a:pt x="922" y="77"/>
                  </a:lnTo>
                  <a:lnTo>
                    <a:pt x="912" y="90"/>
                  </a:lnTo>
                  <a:lnTo>
                    <a:pt x="815" y="115"/>
                  </a:lnTo>
                  <a:lnTo>
                    <a:pt x="676" y="77"/>
                  </a:lnTo>
                  <a:lnTo>
                    <a:pt x="676" y="115"/>
                  </a:lnTo>
                  <a:lnTo>
                    <a:pt x="707" y="128"/>
                  </a:lnTo>
                  <a:lnTo>
                    <a:pt x="719" y="255"/>
                  </a:lnTo>
                  <a:lnTo>
                    <a:pt x="782" y="255"/>
                  </a:lnTo>
                  <a:lnTo>
                    <a:pt x="773" y="280"/>
                  </a:lnTo>
                  <a:lnTo>
                    <a:pt x="750" y="294"/>
                  </a:lnTo>
                  <a:lnTo>
                    <a:pt x="719" y="306"/>
                  </a:lnTo>
                  <a:lnTo>
                    <a:pt x="719" y="331"/>
                  </a:lnTo>
                  <a:lnTo>
                    <a:pt x="622" y="382"/>
                  </a:lnTo>
                  <a:lnTo>
                    <a:pt x="547" y="408"/>
                  </a:lnTo>
                  <a:lnTo>
                    <a:pt x="516" y="357"/>
                  </a:lnTo>
                  <a:lnTo>
                    <a:pt x="493" y="370"/>
                  </a:lnTo>
                  <a:lnTo>
                    <a:pt x="471" y="294"/>
                  </a:lnTo>
                  <a:lnTo>
                    <a:pt x="408" y="294"/>
                  </a:lnTo>
                  <a:lnTo>
                    <a:pt x="398" y="319"/>
                  </a:lnTo>
                  <a:lnTo>
                    <a:pt x="279" y="319"/>
                  </a:lnTo>
                  <a:lnTo>
                    <a:pt x="279" y="370"/>
                  </a:lnTo>
                  <a:lnTo>
                    <a:pt x="323" y="382"/>
                  </a:lnTo>
                  <a:lnTo>
                    <a:pt x="333" y="422"/>
                  </a:lnTo>
                  <a:lnTo>
                    <a:pt x="269" y="422"/>
                  </a:lnTo>
                  <a:lnTo>
                    <a:pt x="269" y="497"/>
                  </a:lnTo>
                  <a:lnTo>
                    <a:pt x="301" y="522"/>
                  </a:lnTo>
                  <a:lnTo>
                    <a:pt x="269" y="853"/>
                  </a:lnTo>
                  <a:lnTo>
                    <a:pt x="118" y="90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0" name="Freeform 55"/>
            <p:cNvSpPr>
              <a:spLocks/>
            </p:cNvSpPr>
            <p:nvPr/>
          </p:nvSpPr>
          <p:spPr bwMode="auto">
            <a:xfrm>
              <a:off x="1353" y="2093"/>
              <a:ext cx="979" cy="1182"/>
            </a:xfrm>
            <a:custGeom>
              <a:avLst/>
              <a:gdLst>
                <a:gd name="T0" fmla="*/ 0 w 2936"/>
                <a:gd name="T1" fmla="*/ 0 h 3547"/>
                <a:gd name="T2" fmla="*/ 0 w 2936"/>
                <a:gd name="T3" fmla="*/ 0 h 3547"/>
                <a:gd name="T4" fmla="*/ 0 w 2936"/>
                <a:gd name="T5" fmla="*/ 0 h 3547"/>
                <a:gd name="T6" fmla="*/ 0 w 2936"/>
                <a:gd name="T7" fmla="*/ 0 h 3547"/>
                <a:gd name="T8" fmla="*/ 0 w 2936"/>
                <a:gd name="T9" fmla="*/ 0 h 3547"/>
                <a:gd name="T10" fmla="*/ 0 w 2936"/>
                <a:gd name="T11" fmla="*/ 0 h 3547"/>
                <a:gd name="T12" fmla="*/ 0 w 2936"/>
                <a:gd name="T13" fmla="*/ 0 h 3547"/>
                <a:gd name="T14" fmla="*/ 0 w 2936"/>
                <a:gd name="T15" fmla="*/ 0 h 3547"/>
                <a:gd name="T16" fmla="*/ 0 w 2936"/>
                <a:gd name="T17" fmla="*/ 0 h 3547"/>
                <a:gd name="T18" fmla="*/ 0 w 2936"/>
                <a:gd name="T19" fmla="*/ 0 h 3547"/>
                <a:gd name="T20" fmla="*/ 0 w 2936"/>
                <a:gd name="T21" fmla="*/ 0 h 3547"/>
                <a:gd name="T22" fmla="*/ 0 w 2936"/>
                <a:gd name="T23" fmla="*/ 0 h 3547"/>
                <a:gd name="T24" fmla="*/ 0 w 2936"/>
                <a:gd name="T25" fmla="*/ 0 h 3547"/>
                <a:gd name="T26" fmla="*/ 0 w 2936"/>
                <a:gd name="T27" fmla="*/ 0 h 3547"/>
                <a:gd name="T28" fmla="*/ 0 w 2936"/>
                <a:gd name="T29" fmla="*/ 0 h 3547"/>
                <a:gd name="T30" fmla="*/ 0 w 2936"/>
                <a:gd name="T31" fmla="*/ 0 h 3547"/>
                <a:gd name="T32" fmla="*/ 0 w 2936"/>
                <a:gd name="T33" fmla="*/ 0 h 3547"/>
                <a:gd name="T34" fmla="*/ 0 w 2936"/>
                <a:gd name="T35" fmla="*/ 0 h 3547"/>
                <a:gd name="T36" fmla="*/ 0 w 2936"/>
                <a:gd name="T37" fmla="*/ 0 h 3547"/>
                <a:gd name="T38" fmla="*/ 0 w 2936"/>
                <a:gd name="T39" fmla="*/ 0 h 3547"/>
                <a:gd name="T40" fmla="*/ 0 w 2936"/>
                <a:gd name="T41" fmla="*/ 0 h 3547"/>
                <a:gd name="T42" fmla="*/ 0 w 2936"/>
                <a:gd name="T43" fmla="*/ 0 h 3547"/>
                <a:gd name="T44" fmla="*/ 0 w 2936"/>
                <a:gd name="T45" fmla="*/ 0 h 3547"/>
                <a:gd name="T46" fmla="*/ 0 w 2936"/>
                <a:gd name="T47" fmla="*/ 0 h 3547"/>
                <a:gd name="T48" fmla="*/ 0 w 2936"/>
                <a:gd name="T49" fmla="*/ 0 h 3547"/>
                <a:gd name="T50" fmla="*/ 0 w 2936"/>
                <a:gd name="T51" fmla="*/ 0 h 3547"/>
                <a:gd name="T52" fmla="*/ 0 w 2936"/>
                <a:gd name="T53" fmla="*/ 0 h 3547"/>
                <a:gd name="T54" fmla="*/ 0 w 2936"/>
                <a:gd name="T55" fmla="*/ 0 h 3547"/>
                <a:gd name="T56" fmla="*/ 0 w 2936"/>
                <a:gd name="T57" fmla="*/ 0 h 3547"/>
                <a:gd name="T58" fmla="*/ 0 w 2936"/>
                <a:gd name="T59" fmla="*/ 0 h 3547"/>
                <a:gd name="T60" fmla="*/ 0 w 2936"/>
                <a:gd name="T61" fmla="*/ 0 h 3547"/>
                <a:gd name="T62" fmla="*/ 0 w 2936"/>
                <a:gd name="T63" fmla="*/ 0 h 3547"/>
                <a:gd name="T64" fmla="*/ 0 w 2936"/>
                <a:gd name="T65" fmla="*/ 0 h 3547"/>
                <a:gd name="T66" fmla="*/ 0 w 2936"/>
                <a:gd name="T67" fmla="*/ 0 h 3547"/>
                <a:gd name="T68" fmla="*/ 0 w 2936"/>
                <a:gd name="T69" fmla="*/ 0 h 3547"/>
                <a:gd name="T70" fmla="*/ 0 w 2936"/>
                <a:gd name="T71" fmla="*/ 0 h 3547"/>
                <a:gd name="T72" fmla="*/ 0 w 2936"/>
                <a:gd name="T73" fmla="*/ 0 h 3547"/>
                <a:gd name="T74" fmla="*/ 0 w 2936"/>
                <a:gd name="T75" fmla="*/ 0 h 3547"/>
                <a:gd name="T76" fmla="*/ 0 w 2936"/>
                <a:gd name="T77" fmla="*/ 0 h 3547"/>
                <a:gd name="T78" fmla="*/ 0 w 2936"/>
                <a:gd name="T79" fmla="*/ 0 h 3547"/>
                <a:gd name="T80" fmla="*/ 0 w 2936"/>
                <a:gd name="T81" fmla="*/ 0 h 3547"/>
                <a:gd name="T82" fmla="*/ 0 w 2936"/>
                <a:gd name="T83" fmla="*/ 0 h 3547"/>
                <a:gd name="T84" fmla="*/ 0 w 2936"/>
                <a:gd name="T85" fmla="*/ 0 h 3547"/>
                <a:gd name="T86" fmla="*/ 0 w 2936"/>
                <a:gd name="T87" fmla="*/ 0 h 3547"/>
                <a:gd name="T88" fmla="*/ 0 w 2936"/>
                <a:gd name="T89" fmla="*/ 0 h 3547"/>
                <a:gd name="T90" fmla="*/ 0 w 2936"/>
                <a:gd name="T91" fmla="*/ 0 h 3547"/>
                <a:gd name="T92" fmla="*/ 0 w 2936"/>
                <a:gd name="T93" fmla="*/ 0 h 3547"/>
                <a:gd name="T94" fmla="*/ 0 w 2936"/>
                <a:gd name="T95" fmla="*/ 0 h 3547"/>
                <a:gd name="T96" fmla="*/ 0 w 2936"/>
                <a:gd name="T97" fmla="*/ 0 h 3547"/>
                <a:gd name="T98" fmla="*/ 0 w 2936"/>
                <a:gd name="T99" fmla="*/ 0 h 3547"/>
                <a:gd name="T100" fmla="*/ 0 w 2936"/>
                <a:gd name="T101" fmla="*/ 0 h 3547"/>
                <a:gd name="T102" fmla="*/ 0 w 2936"/>
                <a:gd name="T103" fmla="*/ 0 h 3547"/>
                <a:gd name="T104" fmla="*/ 0 w 2936"/>
                <a:gd name="T105" fmla="*/ 0 h 3547"/>
                <a:gd name="T106" fmla="*/ 0 w 2936"/>
                <a:gd name="T107" fmla="*/ 0 h 3547"/>
                <a:gd name="T108" fmla="*/ 0 w 2936"/>
                <a:gd name="T109" fmla="*/ 0 h 3547"/>
                <a:gd name="T110" fmla="*/ 0 w 2936"/>
                <a:gd name="T111" fmla="*/ 0 h 3547"/>
                <a:gd name="T112" fmla="*/ 0 w 2936"/>
                <a:gd name="T113" fmla="*/ 0 h 3547"/>
                <a:gd name="T114" fmla="*/ 0 w 2936"/>
                <a:gd name="T115" fmla="*/ 0 h 3547"/>
                <a:gd name="T116" fmla="*/ 0 w 2936"/>
                <a:gd name="T117" fmla="*/ 0 h 3547"/>
                <a:gd name="T118" fmla="*/ 0 w 2936"/>
                <a:gd name="T119" fmla="*/ 0 h 35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936"/>
                <a:gd name="T181" fmla="*/ 0 h 3547"/>
                <a:gd name="T182" fmla="*/ 2936 w 2936"/>
                <a:gd name="T183" fmla="*/ 3547 h 354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936" h="3547">
                  <a:moveTo>
                    <a:pt x="118" y="903"/>
                  </a:moveTo>
                  <a:lnTo>
                    <a:pt x="54" y="980"/>
                  </a:lnTo>
                  <a:lnTo>
                    <a:pt x="33" y="1069"/>
                  </a:lnTo>
                  <a:lnTo>
                    <a:pt x="12" y="1080"/>
                  </a:lnTo>
                  <a:lnTo>
                    <a:pt x="0" y="1220"/>
                  </a:lnTo>
                  <a:lnTo>
                    <a:pt x="45" y="1285"/>
                  </a:lnTo>
                  <a:lnTo>
                    <a:pt x="45" y="1322"/>
                  </a:lnTo>
                  <a:lnTo>
                    <a:pt x="98" y="1347"/>
                  </a:lnTo>
                  <a:lnTo>
                    <a:pt x="107" y="1373"/>
                  </a:lnTo>
                  <a:lnTo>
                    <a:pt x="161" y="1373"/>
                  </a:lnTo>
                  <a:lnTo>
                    <a:pt x="226" y="1322"/>
                  </a:lnTo>
                  <a:lnTo>
                    <a:pt x="236" y="1476"/>
                  </a:lnTo>
                  <a:lnTo>
                    <a:pt x="289" y="1463"/>
                  </a:lnTo>
                  <a:lnTo>
                    <a:pt x="451" y="1450"/>
                  </a:lnTo>
                  <a:lnTo>
                    <a:pt x="525" y="1361"/>
                  </a:lnTo>
                  <a:lnTo>
                    <a:pt x="622" y="1347"/>
                  </a:lnTo>
                  <a:lnTo>
                    <a:pt x="632" y="1538"/>
                  </a:lnTo>
                  <a:lnTo>
                    <a:pt x="687" y="1590"/>
                  </a:lnTo>
                  <a:lnTo>
                    <a:pt x="782" y="1615"/>
                  </a:lnTo>
                  <a:lnTo>
                    <a:pt x="805" y="1641"/>
                  </a:lnTo>
                  <a:lnTo>
                    <a:pt x="955" y="1704"/>
                  </a:lnTo>
                  <a:lnTo>
                    <a:pt x="997" y="1730"/>
                  </a:lnTo>
                  <a:lnTo>
                    <a:pt x="1008" y="1857"/>
                  </a:lnTo>
                  <a:lnTo>
                    <a:pt x="997" y="1857"/>
                  </a:lnTo>
                  <a:lnTo>
                    <a:pt x="1030" y="1946"/>
                  </a:lnTo>
                  <a:lnTo>
                    <a:pt x="1158" y="1972"/>
                  </a:lnTo>
                  <a:lnTo>
                    <a:pt x="1168" y="2047"/>
                  </a:lnTo>
                  <a:lnTo>
                    <a:pt x="1190" y="2047"/>
                  </a:lnTo>
                  <a:lnTo>
                    <a:pt x="1200" y="2301"/>
                  </a:lnTo>
                  <a:lnTo>
                    <a:pt x="1190" y="2301"/>
                  </a:lnTo>
                  <a:lnTo>
                    <a:pt x="1200" y="2479"/>
                  </a:lnTo>
                  <a:lnTo>
                    <a:pt x="1362" y="2504"/>
                  </a:lnTo>
                  <a:lnTo>
                    <a:pt x="1371" y="2518"/>
                  </a:lnTo>
                  <a:lnTo>
                    <a:pt x="1383" y="2633"/>
                  </a:lnTo>
                  <a:lnTo>
                    <a:pt x="1468" y="2657"/>
                  </a:lnTo>
                  <a:lnTo>
                    <a:pt x="1457" y="2810"/>
                  </a:lnTo>
                  <a:lnTo>
                    <a:pt x="1501" y="2797"/>
                  </a:lnTo>
                  <a:lnTo>
                    <a:pt x="1511" y="2810"/>
                  </a:lnTo>
                  <a:lnTo>
                    <a:pt x="1522" y="2937"/>
                  </a:lnTo>
                  <a:lnTo>
                    <a:pt x="1447" y="2988"/>
                  </a:lnTo>
                  <a:lnTo>
                    <a:pt x="1221" y="3230"/>
                  </a:lnTo>
                  <a:lnTo>
                    <a:pt x="1254" y="3230"/>
                  </a:lnTo>
                  <a:lnTo>
                    <a:pt x="1265" y="3217"/>
                  </a:lnTo>
                  <a:lnTo>
                    <a:pt x="1286" y="3217"/>
                  </a:lnTo>
                  <a:lnTo>
                    <a:pt x="1339" y="3305"/>
                  </a:lnTo>
                  <a:lnTo>
                    <a:pt x="1383" y="3294"/>
                  </a:lnTo>
                  <a:lnTo>
                    <a:pt x="1404" y="3318"/>
                  </a:lnTo>
                  <a:lnTo>
                    <a:pt x="1424" y="3331"/>
                  </a:lnTo>
                  <a:lnTo>
                    <a:pt x="1436" y="3343"/>
                  </a:lnTo>
                  <a:lnTo>
                    <a:pt x="1457" y="3343"/>
                  </a:lnTo>
                  <a:lnTo>
                    <a:pt x="1479" y="3369"/>
                  </a:lnTo>
                  <a:lnTo>
                    <a:pt x="1522" y="3394"/>
                  </a:lnTo>
                  <a:lnTo>
                    <a:pt x="1532" y="3433"/>
                  </a:lnTo>
                  <a:lnTo>
                    <a:pt x="1565" y="3459"/>
                  </a:lnTo>
                  <a:lnTo>
                    <a:pt x="1544" y="3484"/>
                  </a:lnTo>
                  <a:lnTo>
                    <a:pt x="1532" y="3547"/>
                  </a:lnTo>
                  <a:lnTo>
                    <a:pt x="1544" y="3547"/>
                  </a:lnTo>
                  <a:lnTo>
                    <a:pt x="1619" y="3471"/>
                  </a:lnTo>
                  <a:lnTo>
                    <a:pt x="1619" y="3433"/>
                  </a:lnTo>
                  <a:lnTo>
                    <a:pt x="1651" y="3394"/>
                  </a:lnTo>
                  <a:lnTo>
                    <a:pt x="1778" y="3255"/>
                  </a:lnTo>
                  <a:lnTo>
                    <a:pt x="1801" y="3192"/>
                  </a:lnTo>
                  <a:lnTo>
                    <a:pt x="1865" y="3101"/>
                  </a:lnTo>
                  <a:lnTo>
                    <a:pt x="1886" y="3089"/>
                  </a:lnTo>
                  <a:lnTo>
                    <a:pt x="1919" y="2963"/>
                  </a:lnTo>
                  <a:lnTo>
                    <a:pt x="1928" y="2963"/>
                  </a:lnTo>
                  <a:lnTo>
                    <a:pt x="1919" y="2823"/>
                  </a:lnTo>
                  <a:lnTo>
                    <a:pt x="2078" y="2657"/>
                  </a:lnTo>
                  <a:lnTo>
                    <a:pt x="2101" y="2646"/>
                  </a:lnTo>
                  <a:lnTo>
                    <a:pt x="2111" y="2646"/>
                  </a:lnTo>
                  <a:lnTo>
                    <a:pt x="2175" y="2620"/>
                  </a:lnTo>
                  <a:lnTo>
                    <a:pt x="2186" y="2594"/>
                  </a:lnTo>
                  <a:lnTo>
                    <a:pt x="2218" y="2594"/>
                  </a:lnTo>
                  <a:lnTo>
                    <a:pt x="2218" y="2569"/>
                  </a:lnTo>
                  <a:lnTo>
                    <a:pt x="2229" y="2569"/>
                  </a:lnTo>
                  <a:lnTo>
                    <a:pt x="2411" y="2556"/>
                  </a:lnTo>
                  <a:lnTo>
                    <a:pt x="2422" y="2518"/>
                  </a:lnTo>
                  <a:lnTo>
                    <a:pt x="2486" y="2479"/>
                  </a:lnTo>
                  <a:lnTo>
                    <a:pt x="2508" y="2391"/>
                  </a:lnTo>
                  <a:lnTo>
                    <a:pt x="2550" y="2327"/>
                  </a:lnTo>
                  <a:lnTo>
                    <a:pt x="2561" y="2289"/>
                  </a:lnTo>
                  <a:lnTo>
                    <a:pt x="2582" y="2250"/>
                  </a:lnTo>
                  <a:lnTo>
                    <a:pt x="2625" y="2098"/>
                  </a:lnTo>
                  <a:lnTo>
                    <a:pt x="2658" y="1666"/>
                  </a:lnTo>
                  <a:lnTo>
                    <a:pt x="2667" y="1654"/>
                  </a:lnTo>
                  <a:lnTo>
                    <a:pt x="2690" y="1654"/>
                  </a:lnTo>
                  <a:lnTo>
                    <a:pt x="2743" y="1590"/>
                  </a:lnTo>
                  <a:lnTo>
                    <a:pt x="2764" y="1514"/>
                  </a:lnTo>
                  <a:lnTo>
                    <a:pt x="2861" y="1412"/>
                  </a:lnTo>
                  <a:lnTo>
                    <a:pt x="2936" y="1311"/>
                  </a:lnTo>
                  <a:lnTo>
                    <a:pt x="2925" y="954"/>
                  </a:lnTo>
                  <a:lnTo>
                    <a:pt x="2796" y="928"/>
                  </a:lnTo>
                  <a:lnTo>
                    <a:pt x="2785" y="903"/>
                  </a:lnTo>
                  <a:lnTo>
                    <a:pt x="2743" y="879"/>
                  </a:lnTo>
                  <a:lnTo>
                    <a:pt x="2637" y="777"/>
                  </a:lnTo>
                  <a:lnTo>
                    <a:pt x="2314" y="700"/>
                  </a:lnTo>
                  <a:lnTo>
                    <a:pt x="2304" y="687"/>
                  </a:lnTo>
                  <a:lnTo>
                    <a:pt x="2240" y="726"/>
                  </a:lnTo>
                  <a:lnTo>
                    <a:pt x="2240" y="700"/>
                  </a:lnTo>
                  <a:lnTo>
                    <a:pt x="2251" y="687"/>
                  </a:lnTo>
                  <a:lnTo>
                    <a:pt x="2240" y="676"/>
                  </a:lnTo>
                  <a:lnTo>
                    <a:pt x="2218" y="676"/>
                  </a:lnTo>
                  <a:lnTo>
                    <a:pt x="2229" y="663"/>
                  </a:lnTo>
                  <a:lnTo>
                    <a:pt x="2229" y="637"/>
                  </a:lnTo>
                  <a:lnTo>
                    <a:pt x="2207" y="612"/>
                  </a:lnTo>
                  <a:lnTo>
                    <a:pt x="2164" y="625"/>
                  </a:lnTo>
                  <a:lnTo>
                    <a:pt x="2154" y="586"/>
                  </a:lnTo>
                  <a:lnTo>
                    <a:pt x="2111" y="573"/>
                  </a:lnTo>
                  <a:lnTo>
                    <a:pt x="2101" y="561"/>
                  </a:lnTo>
                  <a:lnTo>
                    <a:pt x="1960" y="535"/>
                  </a:lnTo>
                  <a:lnTo>
                    <a:pt x="1928" y="612"/>
                  </a:lnTo>
                  <a:lnTo>
                    <a:pt x="1897" y="612"/>
                  </a:lnTo>
                  <a:lnTo>
                    <a:pt x="1897" y="625"/>
                  </a:lnTo>
                  <a:lnTo>
                    <a:pt x="1865" y="700"/>
                  </a:lnTo>
                  <a:lnTo>
                    <a:pt x="1865" y="650"/>
                  </a:lnTo>
                  <a:lnTo>
                    <a:pt x="1704" y="650"/>
                  </a:lnTo>
                  <a:lnTo>
                    <a:pt x="1704" y="663"/>
                  </a:lnTo>
                  <a:lnTo>
                    <a:pt x="1692" y="663"/>
                  </a:lnTo>
                  <a:lnTo>
                    <a:pt x="1704" y="637"/>
                  </a:lnTo>
                  <a:lnTo>
                    <a:pt x="1758" y="637"/>
                  </a:lnTo>
                  <a:lnTo>
                    <a:pt x="1758" y="586"/>
                  </a:lnTo>
                  <a:lnTo>
                    <a:pt x="1736" y="573"/>
                  </a:lnTo>
                  <a:lnTo>
                    <a:pt x="1736" y="561"/>
                  </a:lnTo>
                  <a:lnTo>
                    <a:pt x="1758" y="561"/>
                  </a:lnTo>
                  <a:lnTo>
                    <a:pt x="1758" y="548"/>
                  </a:lnTo>
                  <a:lnTo>
                    <a:pt x="1736" y="548"/>
                  </a:lnTo>
                  <a:lnTo>
                    <a:pt x="1725" y="573"/>
                  </a:lnTo>
                  <a:lnTo>
                    <a:pt x="1715" y="573"/>
                  </a:lnTo>
                  <a:lnTo>
                    <a:pt x="1704" y="510"/>
                  </a:lnTo>
                  <a:lnTo>
                    <a:pt x="1801" y="382"/>
                  </a:lnTo>
                  <a:lnTo>
                    <a:pt x="1810" y="319"/>
                  </a:lnTo>
                  <a:lnTo>
                    <a:pt x="1778" y="306"/>
                  </a:lnTo>
                  <a:lnTo>
                    <a:pt x="1736" y="128"/>
                  </a:lnTo>
                  <a:lnTo>
                    <a:pt x="1704" y="90"/>
                  </a:lnTo>
                  <a:lnTo>
                    <a:pt x="1692" y="103"/>
                  </a:lnTo>
                  <a:lnTo>
                    <a:pt x="1629" y="205"/>
                  </a:lnTo>
                  <a:lnTo>
                    <a:pt x="1619" y="244"/>
                  </a:lnTo>
                  <a:lnTo>
                    <a:pt x="1575" y="280"/>
                  </a:lnTo>
                  <a:lnTo>
                    <a:pt x="1468" y="268"/>
                  </a:lnTo>
                  <a:lnTo>
                    <a:pt x="1362" y="255"/>
                  </a:lnTo>
                  <a:lnTo>
                    <a:pt x="1362" y="306"/>
                  </a:lnTo>
                  <a:lnTo>
                    <a:pt x="1318" y="294"/>
                  </a:lnTo>
                  <a:lnTo>
                    <a:pt x="1243" y="306"/>
                  </a:lnTo>
                  <a:lnTo>
                    <a:pt x="1233" y="319"/>
                  </a:lnTo>
                  <a:lnTo>
                    <a:pt x="1168" y="331"/>
                  </a:lnTo>
                  <a:lnTo>
                    <a:pt x="1158" y="357"/>
                  </a:lnTo>
                  <a:lnTo>
                    <a:pt x="1115" y="357"/>
                  </a:lnTo>
                  <a:lnTo>
                    <a:pt x="1073" y="306"/>
                  </a:lnTo>
                  <a:lnTo>
                    <a:pt x="1073" y="65"/>
                  </a:lnTo>
                  <a:lnTo>
                    <a:pt x="1040" y="65"/>
                  </a:lnTo>
                  <a:lnTo>
                    <a:pt x="1040" y="0"/>
                  </a:lnTo>
                  <a:lnTo>
                    <a:pt x="997" y="0"/>
                  </a:lnTo>
                  <a:lnTo>
                    <a:pt x="964" y="51"/>
                  </a:lnTo>
                  <a:lnTo>
                    <a:pt x="922" y="77"/>
                  </a:lnTo>
                  <a:lnTo>
                    <a:pt x="912" y="90"/>
                  </a:lnTo>
                  <a:lnTo>
                    <a:pt x="815" y="115"/>
                  </a:lnTo>
                  <a:lnTo>
                    <a:pt x="676" y="77"/>
                  </a:lnTo>
                  <a:lnTo>
                    <a:pt x="676" y="115"/>
                  </a:lnTo>
                  <a:lnTo>
                    <a:pt x="707" y="128"/>
                  </a:lnTo>
                  <a:lnTo>
                    <a:pt x="719" y="255"/>
                  </a:lnTo>
                  <a:lnTo>
                    <a:pt x="782" y="255"/>
                  </a:lnTo>
                  <a:lnTo>
                    <a:pt x="773" y="280"/>
                  </a:lnTo>
                  <a:lnTo>
                    <a:pt x="750" y="294"/>
                  </a:lnTo>
                  <a:lnTo>
                    <a:pt x="719" y="306"/>
                  </a:lnTo>
                  <a:lnTo>
                    <a:pt x="719" y="331"/>
                  </a:lnTo>
                  <a:lnTo>
                    <a:pt x="622" y="382"/>
                  </a:lnTo>
                  <a:lnTo>
                    <a:pt x="547" y="408"/>
                  </a:lnTo>
                  <a:lnTo>
                    <a:pt x="516" y="357"/>
                  </a:lnTo>
                  <a:lnTo>
                    <a:pt x="493" y="370"/>
                  </a:lnTo>
                  <a:lnTo>
                    <a:pt x="471" y="294"/>
                  </a:lnTo>
                  <a:lnTo>
                    <a:pt x="408" y="294"/>
                  </a:lnTo>
                  <a:lnTo>
                    <a:pt x="398" y="319"/>
                  </a:lnTo>
                  <a:lnTo>
                    <a:pt x="279" y="319"/>
                  </a:lnTo>
                  <a:lnTo>
                    <a:pt x="279" y="370"/>
                  </a:lnTo>
                  <a:lnTo>
                    <a:pt x="323" y="382"/>
                  </a:lnTo>
                  <a:lnTo>
                    <a:pt x="333" y="422"/>
                  </a:lnTo>
                  <a:lnTo>
                    <a:pt x="269" y="422"/>
                  </a:lnTo>
                  <a:lnTo>
                    <a:pt x="269" y="497"/>
                  </a:lnTo>
                  <a:lnTo>
                    <a:pt x="301" y="522"/>
                  </a:lnTo>
                  <a:lnTo>
                    <a:pt x="269" y="853"/>
                  </a:lnTo>
                  <a:lnTo>
                    <a:pt x="118" y="90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1" name="Freeform 56"/>
            <p:cNvSpPr>
              <a:spLocks/>
            </p:cNvSpPr>
            <p:nvPr/>
          </p:nvSpPr>
          <p:spPr bwMode="auto">
            <a:xfrm>
              <a:off x="1896" y="3161"/>
              <a:ext cx="46" cy="63"/>
            </a:xfrm>
            <a:custGeom>
              <a:avLst/>
              <a:gdLst>
                <a:gd name="T0" fmla="*/ 0 w 138"/>
                <a:gd name="T1" fmla="*/ 0 h 190"/>
                <a:gd name="T2" fmla="*/ 0 w 138"/>
                <a:gd name="T3" fmla="*/ 0 h 190"/>
                <a:gd name="T4" fmla="*/ 0 w 138"/>
                <a:gd name="T5" fmla="*/ 0 h 190"/>
                <a:gd name="T6" fmla="*/ 0 w 138"/>
                <a:gd name="T7" fmla="*/ 0 h 190"/>
                <a:gd name="T8" fmla="*/ 0 w 138"/>
                <a:gd name="T9" fmla="*/ 0 h 190"/>
                <a:gd name="T10" fmla="*/ 0 w 138"/>
                <a:gd name="T11" fmla="*/ 0 h 190"/>
                <a:gd name="T12" fmla="*/ 0 w 138"/>
                <a:gd name="T13" fmla="*/ 0 h 190"/>
                <a:gd name="T14" fmla="*/ 0 w 138"/>
                <a:gd name="T15" fmla="*/ 0 h 190"/>
                <a:gd name="T16" fmla="*/ 0 w 138"/>
                <a:gd name="T17" fmla="*/ 0 h 190"/>
                <a:gd name="T18" fmla="*/ 0 w 138"/>
                <a:gd name="T19" fmla="*/ 0 h 190"/>
                <a:gd name="T20" fmla="*/ 0 w 138"/>
                <a:gd name="T21" fmla="*/ 0 h 190"/>
                <a:gd name="T22" fmla="*/ 0 w 138"/>
                <a:gd name="T23" fmla="*/ 0 h 190"/>
                <a:gd name="T24" fmla="*/ 0 w 138"/>
                <a:gd name="T25" fmla="*/ 0 h 190"/>
                <a:gd name="T26" fmla="*/ 0 w 138"/>
                <a:gd name="T27" fmla="*/ 0 h 19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8"/>
                <a:gd name="T43" fmla="*/ 0 h 190"/>
                <a:gd name="T44" fmla="*/ 138 w 138"/>
                <a:gd name="T45" fmla="*/ 190 h 19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8" h="190">
                  <a:moveTo>
                    <a:pt x="118" y="51"/>
                  </a:moveTo>
                  <a:lnTo>
                    <a:pt x="118" y="91"/>
                  </a:lnTo>
                  <a:lnTo>
                    <a:pt x="95" y="101"/>
                  </a:lnTo>
                  <a:lnTo>
                    <a:pt x="85" y="139"/>
                  </a:lnTo>
                  <a:lnTo>
                    <a:pt x="22" y="178"/>
                  </a:lnTo>
                  <a:lnTo>
                    <a:pt x="22" y="190"/>
                  </a:lnTo>
                  <a:lnTo>
                    <a:pt x="0" y="178"/>
                  </a:lnTo>
                  <a:lnTo>
                    <a:pt x="22" y="127"/>
                  </a:lnTo>
                  <a:lnTo>
                    <a:pt x="54" y="114"/>
                  </a:lnTo>
                  <a:lnTo>
                    <a:pt x="85" y="0"/>
                  </a:lnTo>
                  <a:lnTo>
                    <a:pt x="95" y="39"/>
                  </a:lnTo>
                  <a:lnTo>
                    <a:pt x="138" y="39"/>
                  </a:lnTo>
                  <a:lnTo>
                    <a:pt x="138" y="51"/>
                  </a:lnTo>
                  <a:lnTo>
                    <a:pt x="118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2" name="Freeform 57"/>
            <p:cNvSpPr>
              <a:spLocks/>
            </p:cNvSpPr>
            <p:nvPr/>
          </p:nvSpPr>
          <p:spPr bwMode="auto">
            <a:xfrm>
              <a:off x="1303" y="3725"/>
              <a:ext cx="4" cy="8"/>
            </a:xfrm>
            <a:custGeom>
              <a:avLst/>
              <a:gdLst>
                <a:gd name="T0" fmla="*/ 0 w 10"/>
                <a:gd name="T1" fmla="*/ 0 h 25"/>
                <a:gd name="T2" fmla="*/ 0 w 10"/>
                <a:gd name="T3" fmla="*/ 0 h 25"/>
                <a:gd name="T4" fmla="*/ 0 w 10"/>
                <a:gd name="T5" fmla="*/ 0 h 25"/>
                <a:gd name="T6" fmla="*/ 0 w 10"/>
                <a:gd name="T7" fmla="*/ 0 h 25"/>
                <a:gd name="T8" fmla="*/ 0 w 10"/>
                <a:gd name="T9" fmla="*/ 0 h 25"/>
                <a:gd name="T10" fmla="*/ 0 w 10"/>
                <a:gd name="T11" fmla="*/ 0 h 25"/>
                <a:gd name="T12" fmla="*/ 0 w 10"/>
                <a:gd name="T13" fmla="*/ 0 h 2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25"/>
                <a:gd name="T23" fmla="*/ 10 w 10"/>
                <a:gd name="T24" fmla="*/ 25 h 2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25">
                  <a:moveTo>
                    <a:pt x="10" y="25"/>
                  </a:moveTo>
                  <a:lnTo>
                    <a:pt x="0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"/>
                  </a:lnTo>
                  <a:lnTo>
                    <a:pt x="10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3" name="Freeform 58"/>
            <p:cNvSpPr>
              <a:spLocks/>
            </p:cNvSpPr>
            <p:nvPr/>
          </p:nvSpPr>
          <p:spPr bwMode="auto">
            <a:xfrm>
              <a:off x="1303" y="3759"/>
              <a:ext cx="7" cy="8"/>
            </a:xfrm>
            <a:custGeom>
              <a:avLst/>
              <a:gdLst>
                <a:gd name="T0" fmla="*/ 0 w 21"/>
                <a:gd name="T1" fmla="*/ 0 h 25"/>
                <a:gd name="T2" fmla="*/ 0 w 21"/>
                <a:gd name="T3" fmla="*/ 0 h 25"/>
                <a:gd name="T4" fmla="*/ 0 w 21"/>
                <a:gd name="T5" fmla="*/ 0 h 25"/>
                <a:gd name="T6" fmla="*/ 0 w 21"/>
                <a:gd name="T7" fmla="*/ 0 h 25"/>
                <a:gd name="T8" fmla="*/ 0 w 21"/>
                <a:gd name="T9" fmla="*/ 0 h 25"/>
                <a:gd name="T10" fmla="*/ 0 w 21"/>
                <a:gd name="T11" fmla="*/ 0 h 25"/>
                <a:gd name="T12" fmla="*/ 0 w 21"/>
                <a:gd name="T13" fmla="*/ 0 h 25"/>
                <a:gd name="T14" fmla="*/ 0 w 21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25"/>
                <a:gd name="T26" fmla="*/ 21 w 21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25">
                  <a:moveTo>
                    <a:pt x="21" y="25"/>
                  </a:moveTo>
                  <a:lnTo>
                    <a:pt x="0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21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4" name="Freeform 59"/>
            <p:cNvSpPr>
              <a:spLocks/>
            </p:cNvSpPr>
            <p:nvPr/>
          </p:nvSpPr>
          <p:spPr bwMode="auto">
            <a:xfrm>
              <a:off x="1303" y="3712"/>
              <a:ext cx="11" cy="17"/>
            </a:xfrm>
            <a:custGeom>
              <a:avLst/>
              <a:gdLst>
                <a:gd name="T0" fmla="*/ 0 w 32"/>
                <a:gd name="T1" fmla="*/ 0 h 51"/>
                <a:gd name="T2" fmla="*/ 0 w 32"/>
                <a:gd name="T3" fmla="*/ 0 h 51"/>
                <a:gd name="T4" fmla="*/ 0 w 32"/>
                <a:gd name="T5" fmla="*/ 0 h 51"/>
                <a:gd name="T6" fmla="*/ 0 w 32"/>
                <a:gd name="T7" fmla="*/ 0 h 51"/>
                <a:gd name="T8" fmla="*/ 0 w 32"/>
                <a:gd name="T9" fmla="*/ 0 h 51"/>
                <a:gd name="T10" fmla="*/ 0 w 32"/>
                <a:gd name="T11" fmla="*/ 0 h 51"/>
                <a:gd name="T12" fmla="*/ 0 w 32"/>
                <a:gd name="T13" fmla="*/ 0 h 51"/>
                <a:gd name="T14" fmla="*/ 0 w 32"/>
                <a:gd name="T15" fmla="*/ 0 h 51"/>
                <a:gd name="T16" fmla="*/ 0 w 32"/>
                <a:gd name="T17" fmla="*/ 0 h 51"/>
                <a:gd name="T18" fmla="*/ 0 w 32"/>
                <a:gd name="T19" fmla="*/ 0 h 51"/>
                <a:gd name="T20" fmla="*/ 0 w 32"/>
                <a:gd name="T21" fmla="*/ 0 h 51"/>
                <a:gd name="T22" fmla="*/ 0 w 32"/>
                <a:gd name="T23" fmla="*/ 0 h 5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51"/>
                <a:gd name="T38" fmla="*/ 32 w 32"/>
                <a:gd name="T39" fmla="*/ 51 h 5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51">
                  <a:moveTo>
                    <a:pt x="32" y="51"/>
                  </a:moveTo>
                  <a:lnTo>
                    <a:pt x="21" y="51"/>
                  </a:lnTo>
                  <a:lnTo>
                    <a:pt x="21" y="38"/>
                  </a:lnTo>
                  <a:lnTo>
                    <a:pt x="12" y="26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1" y="14"/>
                  </a:lnTo>
                  <a:lnTo>
                    <a:pt x="21" y="26"/>
                  </a:lnTo>
                  <a:lnTo>
                    <a:pt x="32" y="38"/>
                  </a:lnTo>
                  <a:lnTo>
                    <a:pt x="32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5" name="Freeform 60"/>
            <p:cNvSpPr>
              <a:spLocks/>
            </p:cNvSpPr>
            <p:nvPr/>
          </p:nvSpPr>
          <p:spPr bwMode="auto">
            <a:xfrm>
              <a:off x="1307" y="3700"/>
              <a:ext cx="11" cy="8"/>
            </a:xfrm>
            <a:custGeom>
              <a:avLst/>
              <a:gdLst>
                <a:gd name="T0" fmla="*/ 0 w 32"/>
                <a:gd name="T1" fmla="*/ 0 h 25"/>
                <a:gd name="T2" fmla="*/ 0 w 32"/>
                <a:gd name="T3" fmla="*/ 0 h 25"/>
                <a:gd name="T4" fmla="*/ 0 w 32"/>
                <a:gd name="T5" fmla="*/ 0 h 25"/>
                <a:gd name="T6" fmla="*/ 0 w 32"/>
                <a:gd name="T7" fmla="*/ 0 h 25"/>
                <a:gd name="T8" fmla="*/ 0 w 32"/>
                <a:gd name="T9" fmla="*/ 0 h 25"/>
                <a:gd name="T10" fmla="*/ 0 w 32"/>
                <a:gd name="T11" fmla="*/ 0 h 25"/>
                <a:gd name="T12" fmla="*/ 0 w 32"/>
                <a:gd name="T13" fmla="*/ 0 h 25"/>
                <a:gd name="T14" fmla="*/ 0 w 32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25"/>
                <a:gd name="T26" fmla="*/ 32 w 32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25">
                  <a:moveTo>
                    <a:pt x="32" y="12"/>
                  </a:moveTo>
                  <a:lnTo>
                    <a:pt x="20" y="12"/>
                  </a:lnTo>
                  <a:lnTo>
                    <a:pt x="10" y="25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32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6" name="Freeform 61"/>
            <p:cNvSpPr>
              <a:spLocks/>
            </p:cNvSpPr>
            <p:nvPr/>
          </p:nvSpPr>
          <p:spPr bwMode="auto">
            <a:xfrm>
              <a:off x="1307" y="3776"/>
              <a:ext cx="14" cy="8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0 w 42"/>
                <a:gd name="T5" fmla="*/ 0 h 24"/>
                <a:gd name="T6" fmla="*/ 0 w 42"/>
                <a:gd name="T7" fmla="*/ 0 h 24"/>
                <a:gd name="T8" fmla="*/ 0 w 42"/>
                <a:gd name="T9" fmla="*/ 0 h 24"/>
                <a:gd name="T10" fmla="*/ 0 w 42"/>
                <a:gd name="T11" fmla="*/ 0 h 24"/>
                <a:gd name="T12" fmla="*/ 0 w 42"/>
                <a:gd name="T13" fmla="*/ 0 h 24"/>
                <a:gd name="T14" fmla="*/ 0 w 42"/>
                <a:gd name="T15" fmla="*/ 0 h 24"/>
                <a:gd name="T16" fmla="*/ 0 w 42"/>
                <a:gd name="T17" fmla="*/ 0 h 24"/>
                <a:gd name="T18" fmla="*/ 0 w 42"/>
                <a:gd name="T19" fmla="*/ 0 h 24"/>
                <a:gd name="T20" fmla="*/ 0 w 42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24"/>
                <a:gd name="T35" fmla="*/ 42 w 42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24">
                  <a:moveTo>
                    <a:pt x="31" y="13"/>
                  </a:moveTo>
                  <a:lnTo>
                    <a:pt x="31" y="24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0" y="13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2" y="13"/>
                  </a:lnTo>
                  <a:lnTo>
                    <a:pt x="31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7" name="Freeform 62"/>
            <p:cNvSpPr>
              <a:spLocks/>
            </p:cNvSpPr>
            <p:nvPr/>
          </p:nvSpPr>
          <p:spPr bwMode="auto">
            <a:xfrm>
              <a:off x="1318" y="3822"/>
              <a:ext cx="3" cy="13"/>
            </a:xfrm>
            <a:custGeom>
              <a:avLst/>
              <a:gdLst>
                <a:gd name="T0" fmla="*/ 0 w 9"/>
                <a:gd name="T1" fmla="*/ 0 h 37"/>
                <a:gd name="T2" fmla="*/ 0 w 9"/>
                <a:gd name="T3" fmla="*/ 0 h 37"/>
                <a:gd name="T4" fmla="*/ 0 w 9"/>
                <a:gd name="T5" fmla="*/ 0 h 37"/>
                <a:gd name="T6" fmla="*/ 0 w 9"/>
                <a:gd name="T7" fmla="*/ 0 h 37"/>
                <a:gd name="T8" fmla="*/ 0 w 9"/>
                <a:gd name="T9" fmla="*/ 0 h 37"/>
                <a:gd name="T10" fmla="*/ 0 w 9"/>
                <a:gd name="T11" fmla="*/ 0 h 37"/>
                <a:gd name="T12" fmla="*/ 0 w 9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"/>
                <a:gd name="T22" fmla="*/ 0 h 37"/>
                <a:gd name="T23" fmla="*/ 9 w 9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" h="37">
                  <a:moveTo>
                    <a:pt x="9" y="37"/>
                  </a:moveTo>
                  <a:lnTo>
                    <a:pt x="0" y="37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9" y="0"/>
                  </a:lnTo>
                  <a:lnTo>
                    <a:pt x="9" y="25"/>
                  </a:lnTo>
                  <a:lnTo>
                    <a:pt x="9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8" name="Freeform 63"/>
            <p:cNvSpPr>
              <a:spLocks/>
            </p:cNvSpPr>
            <p:nvPr/>
          </p:nvSpPr>
          <p:spPr bwMode="auto">
            <a:xfrm>
              <a:off x="1310" y="3712"/>
              <a:ext cx="11" cy="8"/>
            </a:xfrm>
            <a:custGeom>
              <a:avLst/>
              <a:gdLst>
                <a:gd name="T0" fmla="*/ 0 w 32"/>
                <a:gd name="T1" fmla="*/ 0 h 25"/>
                <a:gd name="T2" fmla="*/ 0 w 32"/>
                <a:gd name="T3" fmla="*/ 0 h 25"/>
                <a:gd name="T4" fmla="*/ 0 w 32"/>
                <a:gd name="T5" fmla="*/ 0 h 25"/>
                <a:gd name="T6" fmla="*/ 0 w 32"/>
                <a:gd name="T7" fmla="*/ 0 h 25"/>
                <a:gd name="T8" fmla="*/ 0 w 32"/>
                <a:gd name="T9" fmla="*/ 0 h 25"/>
                <a:gd name="T10" fmla="*/ 0 w 32"/>
                <a:gd name="T11" fmla="*/ 0 h 25"/>
                <a:gd name="T12" fmla="*/ 0 w 32"/>
                <a:gd name="T13" fmla="*/ 0 h 25"/>
                <a:gd name="T14" fmla="*/ 0 w 32"/>
                <a:gd name="T15" fmla="*/ 0 h 25"/>
                <a:gd name="T16" fmla="*/ 0 w 32"/>
                <a:gd name="T17" fmla="*/ 0 h 25"/>
                <a:gd name="T18" fmla="*/ 0 w 32"/>
                <a:gd name="T19" fmla="*/ 0 h 2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2"/>
                <a:gd name="T31" fmla="*/ 0 h 25"/>
                <a:gd name="T32" fmla="*/ 32 w 32"/>
                <a:gd name="T33" fmla="*/ 25 h 2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2" h="25">
                  <a:moveTo>
                    <a:pt x="32" y="25"/>
                  </a:moveTo>
                  <a:lnTo>
                    <a:pt x="21" y="25"/>
                  </a:lnTo>
                  <a:lnTo>
                    <a:pt x="11" y="1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32" y="13"/>
                  </a:lnTo>
                  <a:lnTo>
                    <a:pt x="32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29" name="Freeform 64"/>
            <p:cNvSpPr>
              <a:spLocks/>
            </p:cNvSpPr>
            <p:nvPr/>
          </p:nvSpPr>
          <p:spPr bwMode="auto">
            <a:xfrm>
              <a:off x="1321" y="3822"/>
              <a:ext cx="7" cy="13"/>
            </a:xfrm>
            <a:custGeom>
              <a:avLst/>
              <a:gdLst>
                <a:gd name="T0" fmla="*/ 0 w 21"/>
                <a:gd name="T1" fmla="*/ 0 h 37"/>
                <a:gd name="T2" fmla="*/ 0 w 21"/>
                <a:gd name="T3" fmla="*/ 0 h 37"/>
                <a:gd name="T4" fmla="*/ 0 w 21"/>
                <a:gd name="T5" fmla="*/ 0 h 37"/>
                <a:gd name="T6" fmla="*/ 0 w 21"/>
                <a:gd name="T7" fmla="*/ 0 h 37"/>
                <a:gd name="T8" fmla="*/ 0 w 21"/>
                <a:gd name="T9" fmla="*/ 0 h 37"/>
                <a:gd name="T10" fmla="*/ 0 w 21"/>
                <a:gd name="T11" fmla="*/ 0 h 37"/>
                <a:gd name="T12" fmla="*/ 0 w 21"/>
                <a:gd name="T13" fmla="*/ 0 h 37"/>
                <a:gd name="T14" fmla="*/ 0 w 21"/>
                <a:gd name="T15" fmla="*/ 0 h 37"/>
                <a:gd name="T16" fmla="*/ 0 w 21"/>
                <a:gd name="T17" fmla="*/ 0 h 37"/>
                <a:gd name="T18" fmla="*/ 0 w 21"/>
                <a:gd name="T19" fmla="*/ 0 h 3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7"/>
                <a:gd name="T32" fmla="*/ 21 w 21"/>
                <a:gd name="T33" fmla="*/ 37 h 3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7">
                  <a:moveTo>
                    <a:pt x="12" y="37"/>
                  </a:moveTo>
                  <a:lnTo>
                    <a:pt x="0" y="37"/>
                  </a:lnTo>
                  <a:lnTo>
                    <a:pt x="0" y="25"/>
                  </a:lnTo>
                  <a:lnTo>
                    <a:pt x="12" y="2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21" y="12"/>
                  </a:lnTo>
                  <a:lnTo>
                    <a:pt x="21" y="25"/>
                  </a:lnTo>
                  <a:lnTo>
                    <a:pt x="12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0" name="Freeform 65"/>
            <p:cNvSpPr>
              <a:spLocks/>
            </p:cNvSpPr>
            <p:nvPr/>
          </p:nvSpPr>
          <p:spPr bwMode="auto">
            <a:xfrm>
              <a:off x="1317" y="3806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23" y="25"/>
                  </a:moveTo>
                  <a:lnTo>
                    <a:pt x="11" y="25"/>
                  </a:lnTo>
                  <a:lnTo>
                    <a:pt x="0" y="25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33" y="25"/>
                  </a:lnTo>
                  <a:lnTo>
                    <a:pt x="2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1" name="Freeform 66"/>
            <p:cNvSpPr>
              <a:spLocks/>
            </p:cNvSpPr>
            <p:nvPr/>
          </p:nvSpPr>
          <p:spPr bwMode="auto">
            <a:xfrm>
              <a:off x="1317" y="3721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23" y="25"/>
                  </a:moveTo>
                  <a:lnTo>
                    <a:pt x="11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12"/>
                  </a:lnTo>
                  <a:lnTo>
                    <a:pt x="23" y="12"/>
                  </a:lnTo>
                  <a:lnTo>
                    <a:pt x="33" y="25"/>
                  </a:lnTo>
                  <a:lnTo>
                    <a:pt x="2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2" name="Freeform 67"/>
            <p:cNvSpPr>
              <a:spLocks/>
            </p:cNvSpPr>
            <p:nvPr/>
          </p:nvSpPr>
          <p:spPr bwMode="auto">
            <a:xfrm>
              <a:off x="1311" y="3729"/>
              <a:ext cx="21" cy="43"/>
            </a:xfrm>
            <a:custGeom>
              <a:avLst/>
              <a:gdLst>
                <a:gd name="T0" fmla="*/ 0 w 64"/>
                <a:gd name="T1" fmla="*/ 0 h 128"/>
                <a:gd name="T2" fmla="*/ 0 w 64"/>
                <a:gd name="T3" fmla="*/ 0 h 128"/>
                <a:gd name="T4" fmla="*/ 0 w 64"/>
                <a:gd name="T5" fmla="*/ 0 h 128"/>
                <a:gd name="T6" fmla="*/ 0 w 64"/>
                <a:gd name="T7" fmla="*/ 0 h 128"/>
                <a:gd name="T8" fmla="*/ 0 w 64"/>
                <a:gd name="T9" fmla="*/ 0 h 128"/>
                <a:gd name="T10" fmla="*/ 0 w 64"/>
                <a:gd name="T11" fmla="*/ 0 h 128"/>
                <a:gd name="T12" fmla="*/ 0 w 64"/>
                <a:gd name="T13" fmla="*/ 0 h 128"/>
                <a:gd name="T14" fmla="*/ 0 w 64"/>
                <a:gd name="T15" fmla="*/ 0 h 128"/>
                <a:gd name="T16" fmla="*/ 0 w 64"/>
                <a:gd name="T17" fmla="*/ 0 h 128"/>
                <a:gd name="T18" fmla="*/ 0 w 64"/>
                <a:gd name="T19" fmla="*/ 0 h 128"/>
                <a:gd name="T20" fmla="*/ 0 w 64"/>
                <a:gd name="T21" fmla="*/ 0 h 128"/>
                <a:gd name="T22" fmla="*/ 0 w 64"/>
                <a:gd name="T23" fmla="*/ 0 h 128"/>
                <a:gd name="T24" fmla="*/ 0 w 64"/>
                <a:gd name="T25" fmla="*/ 0 h 128"/>
                <a:gd name="T26" fmla="*/ 0 w 64"/>
                <a:gd name="T27" fmla="*/ 0 h 128"/>
                <a:gd name="T28" fmla="*/ 0 w 64"/>
                <a:gd name="T29" fmla="*/ 0 h 128"/>
                <a:gd name="T30" fmla="*/ 0 w 64"/>
                <a:gd name="T31" fmla="*/ 0 h 128"/>
                <a:gd name="T32" fmla="*/ 0 w 64"/>
                <a:gd name="T33" fmla="*/ 0 h 128"/>
                <a:gd name="T34" fmla="*/ 0 w 64"/>
                <a:gd name="T35" fmla="*/ 0 h 128"/>
                <a:gd name="T36" fmla="*/ 0 w 64"/>
                <a:gd name="T37" fmla="*/ 0 h 128"/>
                <a:gd name="T38" fmla="*/ 0 w 64"/>
                <a:gd name="T39" fmla="*/ 0 h 128"/>
                <a:gd name="T40" fmla="*/ 0 w 64"/>
                <a:gd name="T41" fmla="*/ 0 h 128"/>
                <a:gd name="T42" fmla="*/ 0 w 64"/>
                <a:gd name="T43" fmla="*/ 0 h 128"/>
                <a:gd name="T44" fmla="*/ 0 w 64"/>
                <a:gd name="T45" fmla="*/ 0 h 128"/>
                <a:gd name="T46" fmla="*/ 0 w 64"/>
                <a:gd name="T47" fmla="*/ 0 h 128"/>
                <a:gd name="T48" fmla="*/ 0 w 64"/>
                <a:gd name="T49" fmla="*/ 0 h 128"/>
                <a:gd name="T50" fmla="*/ 0 w 64"/>
                <a:gd name="T51" fmla="*/ 0 h 128"/>
                <a:gd name="T52" fmla="*/ 0 w 6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64"/>
                <a:gd name="T82" fmla="*/ 0 h 128"/>
                <a:gd name="T83" fmla="*/ 64 w 6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64" h="128">
                  <a:moveTo>
                    <a:pt x="64" y="114"/>
                  </a:moveTo>
                  <a:lnTo>
                    <a:pt x="53" y="128"/>
                  </a:lnTo>
                  <a:lnTo>
                    <a:pt x="31" y="128"/>
                  </a:lnTo>
                  <a:lnTo>
                    <a:pt x="31" y="114"/>
                  </a:lnTo>
                  <a:lnTo>
                    <a:pt x="31" y="102"/>
                  </a:lnTo>
                  <a:lnTo>
                    <a:pt x="31" y="89"/>
                  </a:lnTo>
                  <a:lnTo>
                    <a:pt x="22" y="76"/>
                  </a:lnTo>
                  <a:lnTo>
                    <a:pt x="10" y="76"/>
                  </a:lnTo>
                  <a:lnTo>
                    <a:pt x="0" y="64"/>
                  </a:lnTo>
                  <a:lnTo>
                    <a:pt x="10" y="64"/>
                  </a:lnTo>
                  <a:lnTo>
                    <a:pt x="22" y="64"/>
                  </a:lnTo>
                  <a:lnTo>
                    <a:pt x="22" y="51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10" y="38"/>
                  </a:lnTo>
                  <a:lnTo>
                    <a:pt x="22" y="38"/>
                  </a:lnTo>
                  <a:lnTo>
                    <a:pt x="10" y="26"/>
                  </a:lnTo>
                  <a:lnTo>
                    <a:pt x="22" y="13"/>
                  </a:lnTo>
                  <a:lnTo>
                    <a:pt x="31" y="0"/>
                  </a:lnTo>
                  <a:lnTo>
                    <a:pt x="43" y="13"/>
                  </a:lnTo>
                  <a:lnTo>
                    <a:pt x="53" y="26"/>
                  </a:lnTo>
                  <a:lnTo>
                    <a:pt x="53" y="38"/>
                  </a:lnTo>
                  <a:lnTo>
                    <a:pt x="53" y="51"/>
                  </a:lnTo>
                  <a:lnTo>
                    <a:pt x="64" y="76"/>
                  </a:lnTo>
                  <a:lnTo>
                    <a:pt x="64" y="89"/>
                  </a:lnTo>
                  <a:lnTo>
                    <a:pt x="64" y="102"/>
                  </a:lnTo>
                  <a:lnTo>
                    <a:pt x="64" y="11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3" name="Freeform 68"/>
            <p:cNvSpPr>
              <a:spLocks/>
            </p:cNvSpPr>
            <p:nvPr/>
          </p:nvSpPr>
          <p:spPr bwMode="auto">
            <a:xfrm>
              <a:off x="1321" y="3792"/>
              <a:ext cx="11" cy="13"/>
            </a:xfrm>
            <a:custGeom>
              <a:avLst/>
              <a:gdLst>
                <a:gd name="T0" fmla="*/ 0 w 33"/>
                <a:gd name="T1" fmla="*/ 0 h 40"/>
                <a:gd name="T2" fmla="*/ 0 w 33"/>
                <a:gd name="T3" fmla="*/ 0 h 40"/>
                <a:gd name="T4" fmla="*/ 0 w 33"/>
                <a:gd name="T5" fmla="*/ 0 h 40"/>
                <a:gd name="T6" fmla="*/ 0 w 33"/>
                <a:gd name="T7" fmla="*/ 0 h 40"/>
                <a:gd name="T8" fmla="*/ 0 w 33"/>
                <a:gd name="T9" fmla="*/ 0 h 40"/>
                <a:gd name="T10" fmla="*/ 0 w 33"/>
                <a:gd name="T11" fmla="*/ 0 h 40"/>
                <a:gd name="T12" fmla="*/ 0 w 33"/>
                <a:gd name="T13" fmla="*/ 0 h 40"/>
                <a:gd name="T14" fmla="*/ 0 w 33"/>
                <a:gd name="T15" fmla="*/ 0 h 40"/>
                <a:gd name="T16" fmla="*/ 0 w 33"/>
                <a:gd name="T17" fmla="*/ 0 h 40"/>
                <a:gd name="T18" fmla="*/ 0 w 33"/>
                <a:gd name="T19" fmla="*/ 0 h 4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3"/>
                <a:gd name="T31" fmla="*/ 0 h 40"/>
                <a:gd name="T32" fmla="*/ 33 w 33"/>
                <a:gd name="T33" fmla="*/ 40 h 4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3" h="40">
                  <a:moveTo>
                    <a:pt x="22" y="40"/>
                  </a:moveTo>
                  <a:lnTo>
                    <a:pt x="13" y="40"/>
                  </a:lnTo>
                  <a:lnTo>
                    <a:pt x="0" y="25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2" y="0"/>
                  </a:lnTo>
                  <a:lnTo>
                    <a:pt x="33" y="14"/>
                  </a:lnTo>
                  <a:lnTo>
                    <a:pt x="33" y="25"/>
                  </a:lnTo>
                  <a:lnTo>
                    <a:pt x="22" y="4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4" name="Freeform 69"/>
            <p:cNvSpPr>
              <a:spLocks/>
            </p:cNvSpPr>
            <p:nvPr/>
          </p:nvSpPr>
          <p:spPr bwMode="auto">
            <a:xfrm>
              <a:off x="1325" y="3696"/>
              <a:ext cx="11" cy="8"/>
            </a:xfrm>
            <a:custGeom>
              <a:avLst/>
              <a:gdLst>
                <a:gd name="T0" fmla="*/ 0 w 31"/>
                <a:gd name="T1" fmla="*/ 0 h 25"/>
                <a:gd name="T2" fmla="*/ 0 w 31"/>
                <a:gd name="T3" fmla="*/ 0 h 25"/>
                <a:gd name="T4" fmla="*/ 0 w 31"/>
                <a:gd name="T5" fmla="*/ 0 h 25"/>
                <a:gd name="T6" fmla="*/ 0 w 31"/>
                <a:gd name="T7" fmla="*/ 0 h 25"/>
                <a:gd name="T8" fmla="*/ 0 w 31"/>
                <a:gd name="T9" fmla="*/ 0 h 25"/>
                <a:gd name="T10" fmla="*/ 0 w 31"/>
                <a:gd name="T11" fmla="*/ 0 h 25"/>
                <a:gd name="T12" fmla="*/ 0 w 31"/>
                <a:gd name="T13" fmla="*/ 0 h 25"/>
                <a:gd name="T14" fmla="*/ 0 w 31"/>
                <a:gd name="T15" fmla="*/ 0 h 25"/>
                <a:gd name="T16" fmla="*/ 0 w 31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25"/>
                <a:gd name="T29" fmla="*/ 31 w 31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25">
                  <a:moveTo>
                    <a:pt x="20" y="25"/>
                  </a:moveTo>
                  <a:lnTo>
                    <a:pt x="11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20" y="12"/>
                  </a:lnTo>
                  <a:lnTo>
                    <a:pt x="31" y="25"/>
                  </a:lnTo>
                  <a:lnTo>
                    <a:pt x="20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5" name="Freeform 70"/>
            <p:cNvSpPr>
              <a:spLocks/>
            </p:cNvSpPr>
            <p:nvPr/>
          </p:nvSpPr>
          <p:spPr bwMode="auto">
            <a:xfrm>
              <a:off x="1325" y="3784"/>
              <a:ext cx="14" cy="13"/>
            </a:xfrm>
            <a:custGeom>
              <a:avLst/>
              <a:gdLst>
                <a:gd name="T0" fmla="*/ 0 w 42"/>
                <a:gd name="T1" fmla="*/ 0 h 39"/>
                <a:gd name="T2" fmla="*/ 0 w 42"/>
                <a:gd name="T3" fmla="*/ 0 h 39"/>
                <a:gd name="T4" fmla="*/ 0 w 42"/>
                <a:gd name="T5" fmla="*/ 0 h 39"/>
                <a:gd name="T6" fmla="*/ 0 w 42"/>
                <a:gd name="T7" fmla="*/ 0 h 39"/>
                <a:gd name="T8" fmla="*/ 0 w 42"/>
                <a:gd name="T9" fmla="*/ 0 h 39"/>
                <a:gd name="T10" fmla="*/ 0 w 42"/>
                <a:gd name="T11" fmla="*/ 0 h 39"/>
                <a:gd name="T12" fmla="*/ 0 w 42"/>
                <a:gd name="T13" fmla="*/ 0 h 39"/>
                <a:gd name="T14" fmla="*/ 0 w 42"/>
                <a:gd name="T15" fmla="*/ 0 h 39"/>
                <a:gd name="T16" fmla="*/ 0 w 42"/>
                <a:gd name="T17" fmla="*/ 0 h 39"/>
                <a:gd name="T18" fmla="*/ 0 w 42"/>
                <a:gd name="T19" fmla="*/ 0 h 39"/>
                <a:gd name="T20" fmla="*/ 0 w 42"/>
                <a:gd name="T21" fmla="*/ 0 h 39"/>
                <a:gd name="T22" fmla="*/ 0 w 42"/>
                <a:gd name="T23" fmla="*/ 0 h 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39"/>
                <a:gd name="T38" fmla="*/ 42 w 42"/>
                <a:gd name="T39" fmla="*/ 39 h 3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39">
                  <a:moveTo>
                    <a:pt x="30" y="39"/>
                  </a:moveTo>
                  <a:lnTo>
                    <a:pt x="20" y="25"/>
                  </a:lnTo>
                  <a:lnTo>
                    <a:pt x="10" y="25"/>
                  </a:lnTo>
                  <a:lnTo>
                    <a:pt x="10" y="14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4"/>
                  </a:lnTo>
                  <a:lnTo>
                    <a:pt x="30" y="14"/>
                  </a:lnTo>
                  <a:lnTo>
                    <a:pt x="30" y="25"/>
                  </a:lnTo>
                  <a:lnTo>
                    <a:pt x="42" y="39"/>
                  </a:lnTo>
                  <a:lnTo>
                    <a:pt x="30" y="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6" name="Freeform 71"/>
            <p:cNvSpPr>
              <a:spLocks/>
            </p:cNvSpPr>
            <p:nvPr/>
          </p:nvSpPr>
          <p:spPr bwMode="auto">
            <a:xfrm>
              <a:off x="1332" y="3619"/>
              <a:ext cx="11" cy="1"/>
            </a:xfrm>
            <a:custGeom>
              <a:avLst/>
              <a:gdLst>
                <a:gd name="T0" fmla="*/ 0 w 33"/>
                <a:gd name="T1" fmla="*/ 0 h 1"/>
                <a:gd name="T2" fmla="*/ 0 w 33"/>
                <a:gd name="T3" fmla="*/ 0 h 1"/>
                <a:gd name="T4" fmla="*/ 0 w 33"/>
                <a:gd name="T5" fmla="*/ 0 h 1"/>
                <a:gd name="T6" fmla="*/ 0 w 33"/>
                <a:gd name="T7" fmla="*/ 0 h 1"/>
                <a:gd name="T8" fmla="*/ 0 w 33"/>
                <a:gd name="T9" fmla="*/ 0 h 1"/>
                <a:gd name="T10" fmla="*/ 0 w 33"/>
                <a:gd name="T11" fmla="*/ 0 h 1"/>
                <a:gd name="T12" fmla="*/ 0 w 33"/>
                <a:gd name="T13" fmla="*/ 0 h 1"/>
                <a:gd name="T14" fmla="*/ 0 w 33"/>
                <a:gd name="T15" fmla="*/ 0 h 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1"/>
                <a:gd name="T26" fmla="*/ 33 w 33"/>
                <a:gd name="T27" fmla="*/ 1 h 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1">
                  <a:moveTo>
                    <a:pt x="33" y="0"/>
                  </a:moveTo>
                  <a:lnTo>
                    <a:pt x="22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33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7" name="Freeform 72"/>
            <p:cNvSpPr>
              <a:spLocks/>
            </p:cNvSpPr>
            <p:nvPr/>
          </p:nvSpPr>
          <p:spPr bwMode="auto">
            <a:xfrm>
              <a:off x="1332" y="3611"/>
              <a:ext cx="11" cy="1"/>
            </a:xfrm>
            <a:custGeom>
              <a:avLst/>
              <a:gdLst>
                <a:gd name="T0" fmla="*/ 0 w 33"/>
                <a:gd name="T1" fmla="*/ 0 h 1"/>
                <a:gd name="T2" fmla="*/ 0 w 33"/>
                <a:gd name="T3" fmla="*/ 0 h 1"/>
                <a:gd name="T4" fmla="*/ 0 w 33"/>
                <a:gd name="T5" fmla="*/ 0 h 1"/>
                <a:gd name="T6" fmla="*/ 0 w 33"/>
                <a:gd name="T7" fmla="*/ 0 h 1"/>
                <a:gd name="T8" fmla="*/ 0 w 33"/>
                <a:gd name="T9" fmla="*/ 0 h 1"/>
                <a:gd name="T10" fmla="*/ 0 w 33"/>
                <a:gd name="T11" fmla="*/ 0 h 1"/>
                <a:gd name="T12" fmla="*/ 0 w 33"/>
                <a:gd name="T13" fmla="*/ 0 h 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1"/>
                <a:gd name="T23" fmla="*/ 33 w 33"/>
                <a:gd name="T24" fmla="*/ 1 h 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1">
                  <a:moveTo>
                    <a:pt x="22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22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8" name="Freeform 73"/>
            <p:cNvSpPr>
              <a:spLocks/>
            </p:cNvSpPr>
            <p:nvPr/>
          </p:nvSpPr>
          <p:spPr bwMode="auto">
            <a:xfrm>
              <a:off x="1335" y="3818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25"/>
                <a:gd name="T29" fmla="*/ 33 w 33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25">
                  <a:moveTo>
                    <a:pt x="23" y="25"/>
                  </a:moveTo>
                  <a:lnTo>
                    <a:pt x="13" y="25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3" y="14"/>
                  </a:lnTo>
                  <a:lnTo>
                    <a:pt x="23" y="25"/>
                  </a:lnTo>
                  <a:lnTo>
                    <a:pt x="33" y="25"/>
                  </a:lnTo>
                  <a:lnTo>
                    <a:pt x="2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39" name="Freeform 74"/>
            <p:cNvSpPr>
              <a:spLocks/>
            </p:cNvSpPr>
            <p:nvPr/>
          </p:nvSpPr>
          <p:spPr bwMode="auto">
            <a:xfrm>
              <a:off x="1335" y="3628"/>
              <a:ext cx="11" cy="3"/>
            </a:xfrm>
            <a:custGeom>
              <a:avLst/>
              <a:gdLst>
                <a:gd name="T0" fmla="*/ 0 w 33"/>
                <a:gd name="T1" fmla="*/ 0 h 10"/>
                <a:gd name="T2" fmla="*/ 0 w 33"/>
                <a:gd name="T3" fmla="*/ 0 h 10"/>
                <a:gd name="T4" fmla="*/ 0 w 33"/>
                <a:gd name="T5" fmla="*/ 0 h 10"/>
                <a:gd name="T6" fmla="*/ 0 w 33"/>
                <a:gd name="T7" fmla="*/ 0 h 10"/>
                <a:gd name="T8" fmla="*/ 0 w 33"/>
                <a:gd name="T9" fmla="*/ 0 h 10"/>
                <a:gd name="T10" fmla="*/ 0 w 33"/>
                <a:gd name="T11" fmla="*/ 0 h 10"/>
                <a:gd name="T12" fmla="*/ 0 w 33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3"/>
                <a:gd name="T22" fmla="*/ 0 h 10"/>
                <a:gd name="T23" fmla="*/ 33 w 33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3" h="10">
                  <a:moveTo>
                    <a:pt x="23" y="1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3" y="10"/>
                  </a:lnTo>
                  <a:lnTo>
                    <a:pt x="23" y="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0" name="Freeform 75"/>
            <p:cNvSpPr>
              <a:spLocks/>
            </p:cNvSpPr>
            <p:nvPr/>
          </p:nvSpPr>
          <p:spPr bwMode="auto">
            <a:xfrm>
              <a:off x="1343" y="3644"/>
              <a:ext cx="3" cy="4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1"/>
                <a:gd name="T17" fmla="*/ 9 w 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1">
                  <a:moveTo>
                    <a:pt x="9" y="11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1" name="Freeform 76"/>
            <p:cNvSpPr>
              <a:spLocks/>
            </p:cNvSpPr>
            <p:nvPr/>
          </p:nvSpPr>
          <p:spPr bwMode="auto">
            <a:xfrm>
              <a:off x="1335" y="3623"/>
              <a:ext cx="11" cy="4"/>
            </a:xfrm>
            <a:custGeom>
              <a:avLst/>
              <a:gdLst>
                <a:gd name="T0" fmla="*/ 0 w 33"/>
                <a:gd name="T1" fmla="*/ 0 h 12"/>
                <a:gd name="T2" fmla="*/ 0 w 33"/>
                <a:gd name="T3" fmla="*/ 0 h 12"/>
                <a:gd name="T4" fmla="*/ 0 w 33"/>
                <a:gd name="T5" fmla="*/ 0 h 12"/>
                <a:gd name="T6" fmla="*/ 0 w 33"/>
                <a:gd name="T7" fmla="*/ 0 h 12"/>
                <a:gd name="T8" fmla="*/ 0 w 33"/>
                <a:gd name="T9" fmla="*/ 0 h 12"/>
                <a:gd name="T10" fmla="*/ 0 w 33"/>
                <a:gd name="T11" fmla="*/ 0 h 12"/>
                <a:gd name="T12" fmla="*/ 0 w 33"/>
                <a:gd name="T13" fmla="*/ 0 h 12"/>
                <a:gd name="T14" fmla="*/ 0 w 33"/>
                <a:gd name="T15" fmla="*/ 0 h 12"/>
                <a:gd name="T16" fmla="*/ 0 w 33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3"/>
                <a:gd name="T28" fmla="*/ 0 h 12"/>
                <a:gd name="T29" fmla="*/ 33 w 33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3" h="12">
                  <a:moveTo>
                    <a:pt x="33" y="12"/>
                  </a:moveTo>
                  <a:lnTo>
                    <a:pt x="23" y="0"/>
                  </a:ln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3" y="0"/>
                  </a:lnTo>
                  <a:lnTo>
                    <a:pt x="33" y="0"/>
                  </a:lnTo>
                  <a:lnTo>
                    <a:pt x="33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2" name="Freeform 77"/>
            <p:cNvSpPr>
              <a:spLocks/>
            </p:cNvSpPr>
            <p:nvPr/>
          </p:nvSpPr>
          <p:spPr bwMode="auto">
            <a:xfrm>
              <a:off x="1343" y="3848"/>
              <a:ext cx="7" cy="3"/>
            </a:xfrm>
            <a:custGeom>
              <a:avLst/>
              <a:gdLst>
                <a:gd name="T0" fmla="*/ 0 w 21"/>
                <a:gd name="T1" fmla="*/ 0 h 11"/>
                <a:gd name="T2" fmla="*/ 0 w 21"/>
                <a:gd name="T3" fmla="*/ 0 h 11"/>
                <a:gd name="T4" fmla="*/ 0 w 21"/>
                <a:gd name="T5" fmla="*/ 0 h 11"/>
                <a:gd name="T6" fmla="*/ 0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w 21"/>
                <a:gd name="T13" fmla="*/ 0 h 11"/>
                <a:gd name="T14" fmla="*/ 0 w 21"/>
                <a:gd name="T15" fmla="*/ 0 h 11"/>
                <a:gd name="T16" fmla="*/ 0 w 21"/>
                <a:gd name="T17" fmla="*/ 0 h 11"/>
                <a:gd name="T18" fmla="*/ 0 w 21"/>
                <a:gd name="T19" fmla="*/ 0 h 11"/>
                <a:gd name="T20" fmla="*/ 0 w 21"/>
                <a:gd name="T21" fmla="*/ 0 h 11"/>
                <a:gd name="T22" fmla="*/ 0 w 21"/>
                <a:gd name="T23" fmla="*/ 0 h 1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11"/>
                <a:gd name="T38" fmla="*/ 21 w 21"/>
                <a:gd name="T39" fmla="*/ 11 h 1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11">
                  <a:moveTo>
                    <a:pt x="21" y="0"/>
                  </a:moveTo>
                  <a:lnTo>
                    <a:pt x="21" y="11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3" name="Freeform 78"/>
            <p:cNvSpPr>
              <a:spLocks/>
            </p:cNvSpPr>
            <p:nvPr/>
          </p:nvSpPr>
          <p:spPr bwMode="auto">
            <a:xfrm>
              <a:off x="1343" y="3814"/>
              <a:ext cx="7" cy="8"/>
            </a:xfrm>
            <a:custGeom>
              <a:avLst/>
              <a:gdLst>
                <a:gd name="T0" fmla="*/ 0 w 21"/>
                <a:gd name="T1" fmla="*/ 0 h 25"/>
                <a:gd name="T2" fmla="*/ 0 w 21"/>
                <a:gd name="T3" fmla="*/ 0 h 25"/>
                <a:gd name="T4" fmla="*/ 0 w 21"/>
                <a:gd name="T5" fmla="*/ 0 h 25"/>
                <a:gd name="T6" fmla="*/ 0 w 21"/>
                <a:gd name="T7" fmla="*/ 0 h 25"/>
                <a:gd name="T8" fmla="*/ 0 w 21"/>
                <a:gd name="T9" fmla="*/ 0 h 25"/>
                <a:gd name="T10" fmla="*/ 0 w 21"/>
                <a:gd name="T11" fmla="*/ 0 h 25"/>
                <a:gd name="T12" fmla="*/ 0 w 21"/>
                <a:gd name="T13" fmla="*/ 0 h 25"/>
                <a:gd name="T14" fmla="*/ 0 w 21"/>
                <a:gd name="T15" fmla="*/ 0 h 25"/>
                <a:gd name="T16" fmla="*/ 0 w 21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5"/>
                <a:gd name="T29" fmla="*/ 21 w 21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5">
                  <a:moveTo>
                    <a:pt x="21" y="25"/>
                  </a:move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21" y="11"/>
                  </a:lnTo>
                  <a:lnTo>
                    <a:pt x="21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4" name="Freeform 79"/>
            <p:cNvSpPr>
              <a:spLocks/>
            </p:cNvSpPr>
            <p:nvPr/>
          </p:nvSpPr>
          <p:spPr bwMode="auto">
            <a:xfrm>
              <a:off x="1332" y="3522"/>
              <a:ext cx="25" cy="50"/>
            </a:xfrm>
            <a:custGeom>
              <a:avLst/>
              <a:gdLst>
                <a:gd name="T0" fmla="*/ 0 w 75"/>
                <a:gd name="T1" fmla="*/ 0 h 151"/>
                <a:gd name="T2" fmla="*/ 0 w 75"/>
                <a:gd name="T3" fmla="*/ 0 h 151"/>
                <a:gd name="T4" fmla="*/ 0 w 75"/>
                <a:gd name="T5" fmla="*/ 0 h 151"/>
                <a:gd name="T6" fmla="*/ 0 w 75"/>
                <a:gd name="T7" fmla="*/ 0 h 151"/>
                <a:gd name="T8" fmla="*/ 0 w 75"/>
                <a:gd name="T9" fmla="*/ 0 h 151"/>
                <a:gd name="T10" fmla="*/ 0 w 75"/>
                <a:gd name="T11" fmla="*/ 0 h 151"/>
                <a:gd name="T12" fmla="*/ 0 w 75"/>
                <a:gd name="T13" fmla="*/ 0 h 151"/>
                <a:gd name="T14" fmla="*/ 0 w 75"/>
                <a:gd name="T15" fmla="*/ 0 h 151"/>
                <a:gd name="T16" fmla="*/ 0 w 75"/>
                <a:gd name="T17" fmla="*/ 0 h 151"/>
                <a:gd name="T18" fmla="*/ 0 w 75"/>
                <a:gd name="T19" fmla="*/ 0 h 151"/>
                <a:gd name="T20" fmla="*/ 0 w 75"/>
                <a:gd name="T21" fmla="*/ 0 h 151"/>
                <a:gd name="T22" fmla="*/ 0 w 75"/>
                <a:gd name="T23" fmla="*/ 0 h 151"/>
                <a:gd name="T24" fmla="*/ 0 w 75"/>
                <a:gd name="T25" fmla="*/ 0 h 151"/>
                <a:gd name="T26" fmla="*/ 0 w 75"/>
                <a:gd name="T27" fmla="*/ 0 h 151"/>
                <a:gd name="T28" fmla="*/ 0 w 75"/>
                <a:gd name="T29" fmla="*/ 0 h 151"/>
                <a:gd name="T30" fmla="*/ 0 w 75"/>
                <a:gd name="T31" fmla="*/ 0 h 151"/>
                <a:gd name="T32" fmla="*/ 0 w 75"/>
                <a:gd name="T33" fmla="*/ 0 h 151"/>
                <a:gd name="T34" fmla="*/ 0 w 75"/>
                <a:gd name="T35" fmla="*/ 0 h 151"/>
                <a:gd name="T36" fmla="*/ 0 w 75"/>
                <a:gd name="T37" fmla="*/ 0 h 151"/>
                <a:gd name="T38" fmla="*/ 0 w 75"/>
                <a:gd name="T39" fmla="*/ 0 h 151"/>
                <a:gd name="T40" fmla="*/ 0 w 75"/>
                <a:gd name="T41" fmla="*/ 0 h 151"/>
                <a:gd name="T42" fmla="*/ 0 w 75"/>
                <a:gd name="T43" fmla="*/ 0 h 151"/>
                <a:gd name="T44" fmla="*/ 0 w 75"/>
                <a:gd name="T45" fmla="*/ 0 h 151"/>
                <a:gd name="T46" fmla="*/ 0 w 75"/>
                <a:gd name="T47" fmla="*/ 0 h 151"/>
                <a:gd name="T48" fmla="*/ 0 w 75"/>
                <a:gd name="T49" fmla="*/ 0 h 151"/>
                <a:gd name="T50" fmla="*/ 0 w 75"/>
                <a:gd name="T51" fmla="*/ 0 h 151"/>
                <a:gd name="T52" fmla="*/ 0 w 75"/>
                <a:gd name="T53" fmla="*/ 0 h 151"/>
                <a:gd name="T54" fmla="*/ 0 w 75"/>
                <a:gd name="T55" fmla="*/ 0 h 151"/>
                <a:gd name="T56" fmla="*/ 0 w 75"/>
                <a:gd name="T57" fmla="*/ 0 h 151"/>
                <a:gd name="T58" fmla="*/ 0 w 75"/>
                <a:gd name="T59" fmla="*/ 0 h 151"/>
                <a:gd name="T60" fmla="*/ 0 w 75"/>
                <a:gd name="T61" fmla="*/ 0 h 151"/>
                <a:gd name="T62" fmla="*/ 0 w 75"/>
                <a:gd name="T63" fmla="*/ 0 h 151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5"/>
                <a:gd name="T97" fmla="*/ 0 h 151"/>
                <a:gd name="T98" fmla="*/ 75 w 75"/>
                <a:gd name="T99" fmla="*/ 151 h 151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5" h="151">
                  <a:moveTo>
                    <a:pt x="64" y="64"/>
                  </a:moveTo>
                  <a:lnTo>
                    <a:pt x="54" y="76"/>
                  </a:lnTo>
                  <a:lnTo>
                    <a:pt x="42" y="76"/>
                  </a:lnTo>
                  <a:lnTo>
                    <a:pt x="54" y="88"/>
                  </a:lnTo>
                  <a:lnTo>
                    <a:pt x="64" y="88"/>
                  </a:lnTo>
                  <a:lnTo>
                    <a:pt x="64" y="102"/>
                  </a:lnTo>
                  <a:lnTo>
                    <a:pt x="54" y="102"/>
                  </a:lnTo>
                  <a:lnTo>
                    <a:pt x="64" y="115"/>
                  </a:lnTo>
                  <a:lnTo>
                    <a:pt x="64" y="126"/>
                  </a:lnTo>
                  <a:lnTo>
                    <a:pt x="42" y="126"/>
                  </a:lnTo>
                  <a:lnTo>
                    <a:pt x="54" y="139"/>
                  </a:lnTo>
                  <a:lnTo>
                    <a:pt x="42" y="151"/>
                  </a:lnTo>
                  <a:lnTo>
                    <a:pt x="33" y="151"/>
                  </a:lnTo>
                  <a:lnTo>
                    <a:pt x="10" y="139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10" y="102"/>
                  </a:lnTo>
                  <a:lnTo>
                    <a:pt x="10" y="88"/>
                  </a:lnTo>
                  <a:lnTo>
                    <a:pt x="10" y="76"/>
                  </a:lnTo>
                  <a:lnTo>
                    <a:pt x="10" y="64"/>
                  </a:lnTo>
                  <a:lnTo>
                    <a:pt x="10" y="51"/>
                  </a:lnTo>
                  <a:lnTo>
                    <a:pt x="22" y="25"/>
                  </a:lnTo>
                  <a:lnTo>
                    <a:pt x="22" y="13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42" y="13"/>
                  </a:lnTo>
                  <a:lnTo>
                    <a:pt x="54" y="13"/>
                  </a:lnTo>
                  <a:lnTo>
                    <a:pt x="64" y="13"/>
                  </a:lnTo>
                  <a:lnTo>
                    <a:pt x="64" y="25"/>
                  </a:lnTo>
                  <a:lnTo>
                    <a:pt x="64" y="39"/>
                  </a:lnTo>
                  <a:lnTo>
                    <a:pt x="75" y="51"/>
                  </a:lnTo>
                  <a:lnTo>
                    <a:pt x="64" y="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5" name="Freeform 80"/>
            <p:cNvSpPr>
              <a:spLocks/>
            </p:cNvSpPr>
            <p:nvPr/>
          </p:nvSpPr>
          <p:spPr bwMode="auto">
            <a:xfrm>
              <a:off x="1325" y="3857"/>
              <a:ext cx="39" cy="16"/>
            </a:xfrm>
            <a:custGeom>
              <a:avLst/>
              <a:gdLst>
                <a:gd name="T0" fmla="*/ 0 w 116"/>
                <a:gd name="T1" fmla="*/ 0 h 49"/>
                <a:gd name="T2" fmla="*/ 0 w 116"/>
                <a:gd name="T3" fmla="*/ 0 h 49"/>
                <a:gd name="T4" fmla="*/ 0 w 116"/>
                <a:gd name="T5" fmla="*/ 0 h 49"/>
                <a:gd name="T6" fmla="*/ 0 w 116"/>
                <a:gd name="T7" fmla="*/ 0 h 49"/>
                <a:gd name="T8" fmla="*/ 0 w 116"/>
                <a:gd name="T9" fmla="*/ 0 h 49"/>
                <a:gd name="T10" fmla="*/ 0 w 116"/>
                <a:gd name="T11" fmla="*/ 0 h 49"/>
                <a:gd name="T12" fmla="*/ 0 w 116"/>
                <a:gd name="T13" fmla="*/ 0 h 49"/>
                <a:gd name="T14" fmla="*/ 0 w 116"/>
                <a:gd name="T15" fmla="*/ 0 h 49"/>
                <a:gd name="T16" fmla="*/ 0 w 116"/>
                <a:gd name="T17" fmla="*/ 0 h 49"/>
                <a:gd name="T18" fmla="*/ 0 w 116"/>
                <a:gd name="T19" fmla="*/ 0 h 49"/>
                <a:gd name="T20" fmla="*/ 0 w 116"/>
                <a:gd name="T21" fmla="*/ 0 h 49"/>
                <a:gd name="T22" fmla="*/ 0 w 116"/>
                <a:gd name="T23" fmla="*/ 0 h 49"/>
                <a:gd name="T24" fmla="*/ 0 w 116"/>
                <a:gd name="T25" fmla="*/ 0 h 49"/>
                <a:gd name="T26" fmla="*/ 0 w 116"/>
                <a:gd name="T27" fmla="*/ 0 h 49"/>
                <a:gd name="T28" fmla="*/ 0 w 116"/>
                <a:gd name="T29" fmla="*/ 0 h 49"/>
                <a:gd name="T30" fmla="*/ 0 w 116"/>
                <a:gd name="T31" fmla="*/ 0 h 49"/>
                <a:gd name="T32" fmla="*/ 0 w 116"/>
                <a:gd name="T33" fmla="*/ 0 h 49"/>
                <a:gd name="T34" fmla="*/ 0 w 116"/>
                <a:gd name="T35" fmla="*/ 0 h 49"/>
                <a:gd name="T36" fmla="*/ 0 w 116"/>
                <a:gd name="T37" fmla="*/ 0 h 49"/>
                <a:gd name="T38" fmla="*/ 0 w 116"/>
                <a:gd name="T39" fmla="*/ 0 h 49"/>
                <a:gd name="T40" fmla="*/ 0 w 116"/>
                <a:gd name="T41" fmla="*/ 0 h 49"/>
                <a:gd name="T42" fmla="*/ 0 w 116"/>
                <a:gd name="T43" fmla="*/ 0 h 49"/>
                <a:gd name="T44" fmla="*/ 0 w 116"/>
                <a:gd name="T45" fmla="*/ 0 h 49"/>
                <a:gd name="T46" fmla="*/ 0 w 116"/>
                <a:gd name="T47" fmla="*/ 0 h 49"/>
                <a:gd name="T48" fmla="*/ 0 w 116"/>
                <a:gd name="T49" fmla="*/ 0 h 49"/>
                <a:gd name="T50" fmla="*/ 0 w 116"/>
                <a:gd name="T51" fmla="*/ 0 h 49"/>
                <a:gd name="T52" fmla="*/ 0 w 116"/>
                <a:gd name="T53" fmla="*/ 0 h 49"/>
                <a:gd name="T54" fmla="*/ 0 w 116"/>
                <a:gd name="T55" fmla="*/ 0 h 49"/>
                <a:gd name="T56" fmla="*/ 0 w 116"/>
                <a:gd name="T57" fmla="*/ 0 h 4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49"/>
                <a:gd name="T89" fmla="*/ 116 w 116"/>
                <a:gd name="T90" fmla="*/ 49 h 4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49">
                  <a:moveTo>
                    <a:pt x="105" y="49"/>
                  </a:moveTo>
                  <a:lnTo>
                    <a:pt x="94" y="49"/>
                  </a:lnTo>
                  <a:lnTo>
                    <a:pt x="83" y="49"/>
                  </a:lnTo>
                  <a:lnTo>
                    <a:pt x="83" y="37"/>
                  </a:lnTo>
                  <a:lnTo>
                    <a:pt x="73" y="37"/>
                  </a:lnTo>
                  <a:lnTo>
                    <a:pt x="61" y="24"/>
                  </a:lnTo>
                  <a:lnTo>
                    <a:pt x="61" y="37"/>
                  </a:lnTo>
                  <a:lnTo>
                    <a:pt x="52" y="37"/>
                  </a:lnTo>
                  <a:lnTo>
                    <a:pt x="42" y="37"/>
                  </a:lnTo>
                  <a:lnTo>
                    <a:pt x="29" y="24"/>
                  </a:lnTo>
                  <a:lnTo>
                    <a:pt x="20" y="24"/>
                  </a:lnTo>
                  <a:lnTo>
                    <a:pt x="9" y="24"/>
                  </a:lnTo>
                  <a:lnTo>
                    <a:pt x="9" y="13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3"/>
                  </a:lnTo>
                  <a:lnTo>
                    <a:pt x="20" y="13"/>
                  </a:lnTo>
                  <a:lnTo>
                    <a:pt x="29" y="13"/>
                  </a:lnTo>
                  <a:lnTo>
                    <a:pt x="42" y="24"/>
                  </a:lnTo>
                  <a:lnTo>
                    <a:pt x="52" y="24"/>
                  </a:lnTo>
                  <a:lnTo>
                    <a:pt x="61" y="24"/>
                  </a:lnTo>
                  <a:lnTo>
                    <a:pt x="73" y="24"/>
                  </a:lnTo>
                  <a:lnTo>
                    <a:pt x="83" y="24"/>
                  </a:lnTo>
                  <a:lnTo>
                    <a:pt x="83" y="37"/>
                  </a:lnTo>
                  <a:lnTo>
                    <a:pt x="94" y="37"/>
                  </a:lnTo>
                  <a:lnTo>
                    <a:pt x="105" y="37"/>
                  </a:lnTo>
                  <a:lnTo>
                    <a:pt x="105" y="49"/>
                  </a:lnTo>
                  <a:lnTo>
                    <a:pt x="116" y="49"/>
                  </a:lnTo>
                  <a:lnTo>
                    <a:pt x="105" y="4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6" name="Freeform 81"/>
            <p:cNvSpPr>
              <a:spLocks/>
            </p:cNvSpPr>
            <p:nvPr/>
          </p:nvSpPr>
          <p:spPr bwMode="auto">
            <a:xfrm>
              <a:off x="1357" y="3602"/>
              <a:ext cx="14" cy="17"/>
            </a:xfrm>
            <a:custGeom>
              <a:avLst/>
              <a:gdLst>
                <a:gd name="T0" fmla="*/ 0 w 42"/>
                <a:gd name="T1" fmla="*/ 0 h 51"/>
                <a:gd name="T2" fmla="*/ 0 w 42"/>
                <a:gd name="T3" fmla="*/ 0 h 51"/>
                <a:gd name="T4" fmla="*/ 0 w 42"/>
                <a:gd name="T5" fmla="*/ 0 h 51"/>
                <a:gd name="T6" fmla="*/ 0 w 42"/>
                <a:gd name="T7" fmla="*/ 0 h 51"/>
                <a:gd name="T8" fmla="*/ 0 w 42"/>
                <a:gd name="T9" fmla="*/ 0 h 51"/>
                <a:gd name="T10" fmla="*/ 0 w 42"/>
                <a:gd name="T11" fmla="*/ 0 h 51"/>
                <a:gd name="T12" fmla="*/ 0 w 42"/>
                <a:gd name="T13" fmla="*/ 0 h 51"/>
                <a:gd name="T14" fmla="*/ 0 w 42"/>
                <a:gd name="T15" fmla="*/ 0 h 51"/>
                <a:gd name="T16" fmla="*/ 0 w 42"/>
                <a:gd name="T17" fmla="*/ 0 h 51"/>
                <a:gd name="T18" fmla="*/ 0 w 42"/>
                <a:gd name="T19" fmla="*/ 0 h 51"/>
                <a:gd name="T20" fmla="*/ 0 w 42"/>
                <a:gd name="T21" fmla="*/ 0 h 51"/>
                <a:gd name="T22" fmla="*/ 0 w 42"/>
                <a:gd name="T23" fmla="*/ 0 h 51"/>
                <a:gd name="T24" fmla="*/ 0 w 42"/>
                <a:gd name="T25" fmla="*/ 0 h 51"/>
                <a:gd name="T26" fmla="*/ 0 w 42"/>
                <a:gd name="T27" fmla="*/ 0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2"/>
                <a:gd name="T43" fmla="*/ 0 h 51"/>
                <a:gd name="T44" fmla="*/ 42 w 42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2" h="51">
                  <a:moveTo>
                    <a:pt x="42" y="26"/>
                  </a:moveTo>
                  <a:lnTo>
                    <a:pt x="42" y="39"/>
                  </a:lnTo>
                  <a:lnTo>
                    <a:pt x="31" y="51"/>
                  </a:lnTo>
                  <a:lnTo>
                    <a:pt x="21" y="51"/>
                  </a:lnTo>
                  <a:lnTo>
                    <a:pt x="10" y="51"/>
                  </a:lnTo>
                  <a:lnTo>
                    <a:pt x="0" y="39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10" y="14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14"/>
                  </a:lnTo>
                  <a:lnTo>
                    <a:pt x="42" y="2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7" name="Freeform 82"/>
            <p:cNvSpPr>
              <a:spLocks/>
            </p:cNvSpPr>
            <p:nvPr/>
          </p:nvSpPr>
          <p:spPr bwMode="auto">
            <a:xfrm>
              <a:off x="1350" y="3873"/>
              <a:ext cx="39" cy="26"/>
            </a:xfrm>
            <a:custGeom>
              <a:avLst/>
              <a:gdLst>
                <a:gd name="T0" fmla="*/ 0 w 116"/>
                <a:gd name="T1" fmla="*/ 0 h 77"/>
                <a:gd name="T2" fmla="*/ 0 w 116"/>
                <a:gd name="T3" fmla="*/ 0 h 77"/>
                <a:gd name="T4" fmla="*/ 0 w 116"/>
                <a:gd name="T5" fmla="*/ 0 h 77"/>
                <a:gd name="T6" fmla="*/ 0 w 116"/>
                <a:gd name="T7" fmla="*/ 0 h 77"/>
                <a:gd name="T8" fmla="*/ 0 w 116"/>
                <a:gd name="T9" fmla="*/ 0 h 77"/>
                <a:gd name="T10" fmla="*/ 0 w 116"/>
                <a:gd name="T11" fmla="*/ 0 h 77"/>
                <a:gd name="T12" fmla="*/ 0 w 116"/>
                <a:gd name="T13" fmla="*/ 0 h 77"/>
                <a:gd name="T14" fmla="*/ 0 w 116"/>
                <a:gd name="T15" fmla="*/ 0 h 77"/>
                <a:gd name="T16" fmla="*/ 0 w 116"/>
                <a:gd name="T17" fmla="*/ 0 h 77"/>
                <a:gd name="T18" fmla="*/ 0 w 116"/>
                <a:gd name="T19" fmla="*/ 0 h 77"/>
                <a:gd name="T20" fmla="*/ 0 w 116"/>
                <a:gd name="T21" fmla="*/ 0 h 77"/>
                <a:gd name="T22" fmla="*/ 0 w 116"/>
                <a:gd name="T23" fmla="*/ 0 h 77"/>
                <a:gd name="T24" fmla="*/ 0 w 116"/>
                <a:gd name="T25" fmla="*/ 0 h 77"/>
                <a:gd name="T26" fmla="*/ 0 w 116"/>
                <a:gd name="T27" fmla="*/ 0 h 77"/>
                <a:gd name="T28" fmla="*/ 0 w 116"/>
                <a:gd name="T29" fmla="*/ 0 h 77"/>
                <a:gd name="T30" fmla="*/ 0 w 116"/>
                <a:gd name="T31" fmla="*/ 0 h 77"/>
                <a:gd name="T32" fmla="*/ 0 w 116"/>
                <a:gd name="T33" fmla="*/ 0 h 77"/>
                <a:gd name="T34" fmla="*/ 0 w 116"/>
                <a:gd name="T35" fmla="*/ 0 h 77"/>
                <a:gd name="T36" fmla="*/ 0 w 116"/>
                <a:gd name="T37" fmla="*/ 0 h 77"/>
                <a:gd name="T38" fmla="*/ 0 w 116"/>
                <a:gd name="T39" fmla="*/ 0 h 77"/>
                <a:gd name="T40" fmla="*/ 0 w 116"/>
                <a:gd name="T41" fmla="*/ 0 h 77"/>
                <a:gd name="T42" fmla="*/ 0 w 116"/>
                <a:gd name="T43" fmla="*/ 0 h 77"/>
                <a:gd name="T44" fmla="*/ 0 w 116"/>
                <a:gd name="T45" fmla="*/ 0 h 77"/>
                <a:gd name="T46" fmla="*/ 0 w 116"/>
                <a:gd name="T47" fmla="*/ 0 h 77"/>
                <a:gd name="T48" fmla="*/ 0 w 116"/>
                <a:gd name="T49" fmla="*/ 0 h 77"/>
                <a:gd name="T50" fmla="*/ 0 w 116"/>
                <a:gd name="T51" fmla="*/ 0 h 77"/>
                <a:gd name="T52" fmla="*/ 0 w 116"/>
                <a:gd name="T53" fmla="*/ 0 h 77"/>
                <a:gd name="T54" fmla="*/ 0 w 116"/>
                <a:gd name="T55" fmla="*/ 0 h 77"/>
                <a:gd name="T56" fmla="*/ 0 w 116"/>
                <a:gd name="T57" fmla="*/ 0 h 77"/>
                <a:gd name="T58" fmla="*/ 0 w 116"/>
                <a:gd name="T59" fmla="*/ 0 h 77"/>
                <a:gd name="T60" fmla="*/ 0 w 116"/>
                <a:gd name="T61" fmla="*/ 0 h 77"/>
                <a:gd name="T62" fmla="*/ 0 w 116"/>
                <a:gd name="T63" fmla="*/ 0 h 77"/>
                <a:gd name="T64" fmla="*/ 0 w 116"/>
                <a:gd name="T65" fmla="*/ 0 h 77"/>
                <a:gd name="T66" fmla="*/ 0 w 116"/>
                <a:gd name="T67" fmla="*/ 0 h 77"/>
                <a:gd name="T68" fmla="*/ 0 w 116"/>
                <a:gd name="T69" fmla="*/ 0 h 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6"/>
                <a:gd name="T106" fmla="*/ 0 h 77"/>
                <a:gd name="T107" fmla="*/ 116 w 116"/>
                <a:gd name="T108" fmla="*/ 77 h 7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6" h="77">
                  <a:moveTo>
                    <a:pt x="107" y="38"/>
                  </a:moveTo>
                  <a:lnTo>
                    <a:pt x="107" y="50"/>
                  </a:lnTo>
                  <a:lnTo>
                    <a:pt x="95" y="50"/>
                  </a:lnTo>
                  <a:lnTo>
                    <a:pt x="95" y="64"/>
                  </a:lnTo>
                  <a:lnTo>
                    <a:pt x="84" y="64"/>
                  </a:lnTo>
                  <a:lnTo>
                    <a:pt x="84" y="77"/>
                  </a:lnTo>
                  <a:lnTo>
                    <a:pt x="73" y="77"/>
                  </a:lnTo>
                  <a:lnTo>
                    <a:pt x="63" y="64"/>
                  </a:lnTo>
                  <a:lnTo>
                    <a:pt x="53" y="77"/>
                  </a:lnTo>
                  <a:lnTo>
                    <a:pt x="53" y="64"/>
                  </a:lnTo>
                  <a:lnTo>
                    <a:pt x="63" y="64"/>
                  </a:lnTo>
                  <a:lnTo>
                    <a:pt x="53" y="64"/>
                  </a:lnTo>
                  <a:lnTo>
                    <a:pt x="43" y="64"/>
                  </a:lnTo>
                  <a:lnTo>
                    <a:pt x="32" y="64"/>
                  </a:lnTo>
                  <a:lnTo>
                    <a:pt x="32" y="50"/>
                  </a:lnTo>
                  <a:lnTo>
                    <a:pt x="32" y="38"/>
                  </a:lnTo>
                  <a:lnTo>
                    <a:pt x="22" y="38"/>
                  </a:lnTo>
                  <a:lnTo>
                    <a:pt x="10" y="38"/>
                  </a:lnTo>
                  <a:lnTo>
                    <a:pt x="10" y="26"/>
                  </a:lnTo>
                  <a:lnTo>
                    <a:pt x="10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22" y="13"/>
                  </a:lnTo>
                  <a:lnTo>
                    <a:pt x="32" y="13"/>
                  </a:lnTo>
                  <a:lnTo>
                    <a:pt x="43" y="13"/>
                  </a:lnTo>
                  <a:lnTo>
                    <a:pt x="53" y="13"/>
                  </a:lnTo>
                  <a:lnTo>
                    <a:pt x="63" y="13"/>
                  </a:lnTo>
                  <a:lnTo>
                    <a:pt x="73" y="26"/>
                  </a:lnTo>
                  <a:lnTo>
                    <a:pt x="84" y="26"/>
                  </a:lnTo>
                  <a:lnTo>
                    <a:pt x="95" y="26"/>
                  </a:lnTo>
                  <a:lnTo>
                    <a:pt x="107" y="38"/>
                  </a:lnTo>
                  <a:lnTo>
                    <a:pt x="116" y="38"/>
                  </a:lnTo>
                  <a:lnTo>
                    <a:pt x="107" y="38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8" name="Freeform 83"/>
            <p:cNvSpPr>
              <a:spLocks/>
            </p:cNvSpPr>
            <p:nvPr/>
          </p:nvSpPr>
          <p:spPr bwMode="auto">
            <a:xfrm>
              <a:off x="1354" y="3835"/>
              <a:ext cx="53" cy="43"/>
            </a:xfrm>
            <a:custGeom>
              <a:avLst/>
              <a:gdLst>
                <a:gd name="T0" fmla="*/ 0 w 159"/>
                <a:gd name="T1" fmla="*/ 0 h 127"/>
                <a:gd name="T2" fmla="*/ 0 w 159"/>
                <a:gd name="T3" fmla="*/ 0 h 127"/>
                <a:gd name="T4" fmla="*/ 0 w 159"/>
                <a:gd name="T5" fmla="*/ 0 h 127"/>
                <a:gd name="T6" fmla="*/ 0 w 159"/>
                <a:gd name="T7" fmla="*/ 0 h 127"/>
                <a:gd name="T8" fmla="*/ 0 w 159"/>
                <a:gd name="T9" fmla="*/ 0 h 127"/>
                <a:gd name="T10" fmla="*/ 0 w 159"/>
                <a:gd name="T11" fmla="*/ 0 h 127"/>
                <a:gd name="T12" fmla="*/ 0 w 159"/>
                <a:gd name="T13" fmla="*/ 0 h 127"/>
                <a:gd name="T14" fmla="*/ 0 w 159"/>
                <a:gd name="T15" fmla="*/ 0 h 127"/>
                <a:gd name="T16" fmla="*/ 0 w 159"/>
                <a:gd name="T17" fmla="*/ 0 h 127"/>
                <a:gd name="T18" fmla="*/ 0 w 159"/>
                <a:gd name="T19" fmla="*/ 0 h 127"/>
                <a:gd name="T20" fmla="*/ 0 w 159"/>
                <a:gd name="T21" fmla="*/ 0 h 127"/>
                <a:gd name="T22" fmla="*/ 0 w 159"/>
                <a:gd name="T23" fmla="*/ 0 h 127"/>
                <a:gd name="T24" fmla="*/ 0 w 159"/>
                <a:gd name="T25" fmla="*/ 0 h 127"/>
                <a:gd name="T26" fmla="*/ 0 w 159"/>
                <a:gd name="T27" fmla="*/ 0 h 127"/>
                <a:gd name="T28" fmla="*/ 0 w 159"/>
                <a:gd name="T29" fmla="*/ 0 h 127"/>
                <a:gd name="T30" fmla="*/ 0 w 159"/>
                <a:gd name="T31" fmla="*/ 0 h 127"/>
                <a:gd name="T32" fmla="*/ 0 w 159"/>
                <a:gd name="T33" fmla="*/ 0 h 127"/>
                <a:gd name="T34" fmla="*/ 0 w 159"/>
                <a:gd name="T35" fmla="*/ 0 h 127"/>
                <a:gd name="T36" fmla="*/ 0 w 159"/>
                <a:gd name="T37" fmla="*/ 0 h 127"/>
                <a:gd name="T38" fmla="*/ 0 w 159"/>
                <a:gd name="T39" fmla="*/ 0 h 127"/>
                <a:gd name="T40" fmla="*/ 0 w 159"/>
                <a:gd name="T41" fmla="*/ 0 h 127"/>
                <a:gd name="T42" fmla="*/ 0 w 159"/>
                <a:gd name="T43" fmla="*/ 0 h 127"/>
                <a:gd name="T44" fmla="*/ 0 w 159"/>
                <a:gd name="T45" fmla="*/ 0 h 127"/>
                <a:gd name="T46" fmla="*/ 0 w 159"/>
                <a:gd name="T47" fmla="*/ 0 h 127"/>
                <a:gd name="T48" fmla="*/ 0 w 159"/>
                <a:gd name="T49" fmla="*/ 0 h 127"/>
                <a:gd name="T50" fmla="*/ 0 w 159"/>
                <a:gd name="T51" fmla="*/ 0 h 127"/>
                <a:gd name="T52" fmla="*/ 0 w 159"/>
                <a:gd name="T53" fmla="*/ 0 h 127"/>
                <a:gd name="T54" fmla="*/ 0 w 159"/>
                <a:gd name="T55" fmla="*/ 0 h 127"/>
                <a:gd name="T56" fmla="*/ 0 w 159"/>
                <a:gd name="T57" fmla="*/ 0 h 127"/>
                <a:gd name="T58" fmla="*/ 0 w 159"/>
                <a:gd name="T59" fmla="*/ 0 h 127"/>
                <a:gd name="T60" fmla="*/ 0 w 159"/>
                <a:gd name="T61" fmla="*/ 0 h 127"/>
                <a:gd name="T62" fmla="*/ 0 w 159"/>
                <a:gd name="T63" fmla="*/ 0 h 127"/>
                <a:gd name="T64" fmla="*/ 0 w 159"/>
                <a:gd name="T65" fmla="*/ 0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"/>
                <a:gd name="T100" fmla="*/ 0 h 127"/>
                <a:gd name="T101" fmla="*/ 159 w 159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" h="127">
                  <a:moveTo>
                    <a:pt x="149" y="75"/>
                  </a:moveTo>
                  <a:lnTo>
                    <a:pt x="139" y="88"/>
                  </a:lnTo>
                  <a:lnTo>
                    <a:pt x="126" y="88"/>
                  </a:lnTo>
                  <a:lnTo>
                    <a:pt x="117" y="101"/>
                  </a:lnTo>
                  <a:lnTo>
                    <a:pt x="105" y="88"/>
                  </a:lnTo>
                  <a:lnTo>
                    <a:pt x="97" y="88"/>
                  </a:lnTo>
                  <a:lnTo>
                    <a:pt x="97" y="101"/>
                  </a:lnTo>
                  <a:lnTo>
                    <a:pt x="84" y="101"/>
                  </a:lnTo>
                  <a:lnTo>
                    <a:pt x="75" y="101"/>
                  </a:lnTo>
                  <a:lnTo>
                    <a:pt x="84" y="113"/>
                  </a:lnTo>
                  <a:lnTo>
                    <a:pt x="75" y="113"/>
                  </a:lnTo>
                  <a:lnTo>
                    <a:pt x="75" y="127"/>
                  </a:lnTo>
                  <a:lnTo>
                    <a:pt x="84" y="127"/>
                  </a:lnTo>
                  <a:lnTo>
                    <a:pt x="75" y="127"/>
                  </a:lnTo>
                  <a:lnTo>
                    <a:pt x="64" y="113"/>
                  </a:lnTo>
                  <a:lnTo>
                    <a:pt x="42" y="113"/>
                  </a:lnTo>
                  <a:lnTo>
                    <a:pt x="33" y="101"/>
                  </a:lnTo>
                  <a:lnTo>
                    <a:pt x="42" y="101"/>
                  </a:lnTo>
                  <a:lnTo>
                    <a:pt x="53" y="101"/>
                  </a:lnTo>
                  <a:lnTo>
                    <a:pt x="64" y="101"/>
                  </a:lnTo>
                  <a:lnTo>
                    <a:pt x="64" y="88"/>
                  </a:lnTo>
                  <a:lnTo>
                    <a:pt x="53" y="88"/>
                  </a:lnTo>
                  <a:lnTo>
                    <a:pt x="53" y="75"/>
                  </a:lnTo>
                  <a:lnTo>
                    <a:pt x="42" y="88"/>
                  </a:lnTo>
                  <a:lnTo>
                    <a:pt x="33" y="88"/>
                  </a:lnTo>
                  <a:lnTo>
                    <a:pt x="22" y="88"/>
                  </a:lnTo>
                  <a:lnTo>
                    <a:pt x="22" y="75"/>
                  </a:lnTo>
                  <a:lnTo>
                    <a:pt x="11" y="75"/>
                  </a:lnTo>
                  <a:lnTo>
                    <a:pt x="0" y="64"/>
                  </a:lnTo>
                  <a:lnTo>
                    <a:pt x="11" y="64"/>
                  </a:lnTo>
                  <a:lnTo>
                    <a:pt x="0" y="64"/>
                  </a:lnTo>
                  <a:lnTo>
                    <a:pt x="0" y="51"/>
                  </a:lnTo>
                  <a:lnTo>
                    <a:pt x="0" y="38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22" y="0"/>
                  </a:lnTo>
                  <a:lnTo>
                    <a:pt x="33" y="0"/>
                  </a:lnTo>
                  <a:lnTo>
                    <a:pt x="42" y="13"/>
                  </a:lnTo>
                  <a:lnTo>
                    <a:pt x="42" y="26"/>
                  </a:lnTo>
                  <a:lnTo>
                    <a:pt x="53" y="13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64" y="13"/>
                  </a:lnTo>
                  <a:lnTo>
                    <a:pt x="75" y="26"/>
                  </a:lnTo>
                  <a:lnTo>
                    <a:pt x="64" y="26"/>
                  </a:lnTo>
                  <a:lnTo>
                    <a:pt x="53" y="38"/>
                  </a:lnTo>
                  <a:lnTo>
                    <a:pt x="42" y="51"/>
                  </a:lnTo>
                  <a:lnTo>
                    <a:pt x="53" y="51"/>
                  </a:lnTo>
                  <a:lnTo>
                    <a:pt x="64" y="51"/>
                  </a:lnTo>
                  <a:lnTo>
                    <a:pt x="64" y="64"/>
                  </a:lnTo>
                  <a:lnTo>
                    <a:pt x="75" y="64"/>
                  </a:lnTo>
                  <a:lnTo>
                    <a:pt x="75" y="75"/>
                  </a:lnTo>
                  <a:lnTo>
                    <a:pt x="84" y="75"/>
                  </a:lnTo>
                  <a:lnTo>
                    <a:pt x="84" y="64"/>
                  </a:lnTo>
                  <a:lnTo>
                    <a:pt x="97" y="64"/>
                  </a:lnTo>
                  <a:lnTo>
                    <a:pt x="105" y="51"/>
                  </a:lnTo>
                  <a:lnTo>
                    <a:pt x="117" y="51"/>
                  </a:lnTo>
                  <a:lnTo>
                    <a:pt x="139" y="64"/>
                  </a:lnTo>
                  <a:lnTo>
                    <a:pt x="149" y="51"/>
                  </a:lnTo>
                  <a:lnTo>
                    <a:pt x="149" y="64"/>
                  </a:lnTo>
                  <a:lnTo>
                    <a:pt x="159" y="64"/>
                  </a:lnTo>
                  <a:lnTo>
                    <a:pt x="159" y="75"/>
                  </a:lnTo>
                  <a:lnTo>
                    <a:pt x="149" y="75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49" name="Freeform 84"/>
            <p:cNvSpPr>
              <a:spLocks/>
            </p:cNvSpPr>
            <p:nvPr/>
          </p:nvSpPr>
          <p:spPr bwMode="auto">
            <a:xfrm>
              <a:off x="1389" y="3890"/>
              <a:ext cx="28" cy="13"/>
            </a:xfrm>
            <a:custGeom>
              <a:avLst/>
              <a:gdLst>
                <a:gd name="T0" fmla="*/ 0 w 86"/>
                <a:gd name="T1" fmla="*/ 0 h 39"/>
                <a:gd name="T2" fmla="*/ 0 w 86"/>
                <a:gd name="T3" fmla="*/ 0 h 39"/>
                <a:gd name="T4" fmla="*/ 0 w 86"/>
                <a:gd name="T5" fmla="*/ 0 h 39"/>
                <a:gd name="T6" fmla="*/ 0 w 86"/>
                <a:gd name="T7" fmla="*/ 0 h 39"/>
                <a:gd name="T8" fmla="*/ 0 w 86"/>
                <a:gd name="T9" fmla="*/ 0 h 39"/>
                <a:gd name="T10" fmla="*/ 0 w 86"/>
                <a:gd name="T11" fmla="*/ 0 h 39"/>
                <a:gd name="T12" fmla="*/ 0 w 86"/>
                <a:gd name="T13" fmla="*/ 0 h 39"/>
                <a:gd name="T14" fmla="*/ 0 w 86"/>
                <a:gd name="T15" fmla="*/ 0 h 39"/>
                <a:gd name="T16" fmla="*/ 0 w 86"/>
                <a:gd name="T17" fmla="*/ 0 h 39"/>
                <a:gd name="T18" fmla="*/ 0 w 86"/>
                <a:gd name="T19" fmla="*/ 0 h 39"/>
                <a:gd name="T20" fmla="*/ 0 w 86"/>
                <a:gd name="T21" fmla="*/ 0 h 39"/>
                <a:gd name="T22" fmla="*/ 0 w 86"/>
                <a:gd name="T23" fmla="*/ 0 h 39"/>
                <a:gd name="T24" fmla="*/ 0 w 86"/>
                <a:gd name="T25" fmla="*/ 0 h 39"/>
                <a:gd name="T26" fmla="*/ 0 w 86"/>
                <a:gd name="T27" fmla="*/ 0 h 39"/>
                <a:gd name="T28" fmla="*/ 0 w 86"/>
                <a:gd name="T29" fmla="*/ 0 h 39"/>
                <a:gd name="T30" fmla="*/ 0 w 86"/>
                <a:gd name="T31" fmla="*/ 0 h 39"/>
                <a:gd name="T32" fmla="*/ 0 w 86"/>
                <a:gd name="T33" fmla="*/ 0 h 39"/>
                <a:gd name="T34" fmla="*/ 0 w 86"/>
                <a:gd name="T35" fmla="*/ 0 h 39"/>
                <a:gd name="T36" fmla="*/ 0 w 86"/>
                <a:gd name="T37" fmla="*/ 0 h 39"/>
                <a:gd name="T38" fmla="*/ 0 w 86"/>
                <a:gd name="T39" fmla="*/ 0 h 39"/>
                <a:gd name="T40" fmla="*/ 0 w 86"/>
                <a:gd name="T41" fmla="*/ 0 h 39"/>
                <a:gd name="T42" fmla="*/ 0 w 86"/>
                <a:gd name="T43" fmla="*/ 0 h 39"/>
                <a:gd name="T44" fmla="*/ 0 w 86"/>
                <a:gd name="T45" fmla="*/ 0 h 3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6"/>
                <a:gd name="T70" fmla="*/ 0 h 39"/>
                <a:gd name="T71" fmla="*/ 86 w 86"/>
                <a:gd name="T72" fmla="*/ 39 h 3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6" h="39">
                  <a:moveTo>
                    <a:pt x="77" y="39"/>
                  </a:moveTo>
                  <a:lnTo>
                    <a:pt x="65" y="39"/>
                  </a:lnTo>
                  <a:lnTo>
                    <a:pt x="54" y="26"/>
                  </a:lnTo>
                  <a:lnTo>
                    <a:pt x="34" y="26"/>
                  </a:lnTo>
                  <a:lnTo>
                    <a:pt x="34" y="39"/>
                  </a:lnTo>
                  <a:lnTo>
                    <a:pt x="21" y="39"/>
                  </a:lnTo>
                  <a:lnTo>
                    <a:pt x="21" y="26"/>
                  </a:lnTo>
                  <a:lnTo>
                    <a:pt x="12" y="26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4" y="0"/>
                  </a:lnTo>
                  <a:lnTo>
                    <a:pt x="34" y="14"/>
                  </a:lnTo>
                  <a:lnTo>
                    <a:pt x="44" y="14"/>
                  </a:lnTo>
                  <a:lnTo>
                    <a:pt x="54" y="14"/>
                  </a:lnTo>
                  <a:lnTo>
                    <a:pt x="65" y="14"/>
                  </a:lnTo>
                  <a:lnTo>
                    <a:pt x="65" y="26"/>
                  </a:lnTo>
                  <a:lnTo>
                    <a:pt x="77" y="26"/>
                  </a:lnTo>
                  <a:lnTo>
                    <a:pt x="86" y="26"/>
                  </a:lnTo>
                  <a:lnTo>
                    <a:pt x="86" y="39"/>
                  </a:lnTo>
                  <a:lnTo>
                    <a:pt x="77" y="39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0" name="Freeform 85"/>
            <p:cNvSpPr>
              <a:spLocks/>
            </p:cNvSpPr>
            <p:nvPr/>
          </p:nvSpPr>
          <p:spPr bwMode="auto">
            <a:xfrm>
              <a:off x="1417" y="3924"/>
              <a:ext cx="7" cy="4"/>
            </a:xfrm>
            <a:custGeom>
              <a:avLst/>
              <a:gdLst>
                <a:gd name="T0" fmla="*/ 0 w 21"/>
                <a:gd name="T1" fmla="*/ 0 h 11"/>
                <a:gd name="T2" fmla="*/ 0 w 21"/>
                <a:gd name="T3" fmla="*/ 0 h 11"/>
                <a:gd name="T4" fmla="*/ 0 w 21"/>
                <a:gd name="T5" fmla="*/ 0 h 11"/>
                <a:gd name="T6" fmla="*/ 0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w 21"/>
                <a:gd name="T13" fmla="*/ 0 h 11"/>
                <a:gd name="T14" fmla="*/ 0 w 2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1"/>
                <a:gd name="T26" fmla="*/ 21 w 2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1">
                  <a:moveTo>
                    <a:pt x="21" y="11"/>
                  </a:moveTo>
                  <a:lnTo>
                    <a:pt x="12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1" y="11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1" name="Freeform 86"/>
            <p:cNvSpPr>
              <a:spLocks/>
            </p:cNvSpPr>
            <p:nvPr/>
          </p:nvSpPr>
          <p:spPr bwMode="auto">
            <a:xfrm>
              <a:off x="1428" y="3928"/>
              <a:ext cx="7" cy="4"/>
            </a:xfrm>
            <a:custGeom>
              <a:avLst/>
              <a:gdLst>
                <a:gd name="T0" fmla="*/ 0 w 21"/>
                <a:gd name="T1" fmla="*/ 0 h 12"/>
                <a:gd name="T2" fmla="*/ 0 w 21"/>
                <a:gd name="T3" fmla="*/ 0 h 12"/>
                <a:gd name="T4" fmla="*/ 0 w 21"/>
                <a:gd name="T5" fmla="*/ 0 h 12"/>
                <a:gd name="T6" fmla="*/ 0 w 21"/>
                <a:gd name="T7" fmla="*/ 0 h 12"/>
                <a:gd name="T8" fmla="*/ 0 w 21"/>
                <a:gd name="T9" fmla="*/ 0 h 12"/>
                <a:gd name="T10" fmla="*/ 0 w 2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2"/>
                <a:gd name="T20" fmla="*/ 21 w 2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2">
                  <a:moveTo>
                    <a:pt x="21" y="12"/>
                  </a:moveTo>
                  <a:lnTo>
                    <a:pt x="11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21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2" name="Freeform 87"/>
            <p:cNvSpPr>
              <a:spLocks/>
            </p:cNvSpPr>
            <p:nvPr/>
          </p:nvSpPr>
          <p:spPr bwMode="auto">
            <a:xfrm>
              <a:off x="1422" y="3882"/>
              <a:ext cx="13" cy="21"/>
            </a:xfrm>
            <a:custGeom>
              <a:avLst/>
              <a:gdLst>
                <a:gd name="T0" fmla="*/ 0 w 41"/>
                <a:gd name="T1" fmla="*/ 0 h 63"/>
                <a:gd name="T2" fmla="*/ 0 w 41"/>
                <a:gd name="T3" fmla="*/ 0 h 63"/>
                <a:gd name="T4" fmla="*/ 0 w 41"/>
                <a:gd name="T5" fmla="*/ 0 h 63"/>
                <a:gd name="T6" fmla="*/ 0 w 41"/>
                <a:gd name="T7" fmla="*/ 0 h 63"/>
                <a:gd name="T8" fmla="*/ 0 w 41"/>
                <a:gd name="T9" fmla="*/ 0 h 63"/>
                <a:gd name="T10" fmla="*/ 0 w 41"/>
                <a:gd name="T11" fmla="*/ 0 h 63"/>
                <a:gd name="T12" fmla="*/ 0 w 41"/>
                <a:gd name="T13" fmla="*/ 0 h 63"/>
                <a:gd name="T14" fmla="*/ 0 w 41"/>
                <a:gd name="T15" fmla="*/ 0 h 63"/>
                <a:gd name="T16" fmla="*/ 0 w 41"/>
                <a:gd name="T17" fmla="*/ 0 h 63"/>
                <a:gd name="T18" fmla="*/ 0 w 41"/>
                <a:gd name="T19" fmla="*/ 0 h 63"/>
                <a:gd name="T20" fmla="*/ 0 w 41"/>
                <a:gd name="T21" fmla="*/ 0 h 63"/>
                <a:gd name="T22" fmla="*/ 0 w 41"/>
                <a:gd name="T23" fmla="*/ 0 h 63"/>
                <a:gd name="T24" fmla="*/ 0 w 41"/>
                <a:gd name="T25" fmla="*/ 0 h 63"/>
                <a:gd name="T26" fmla="*/ 0 w 41"/>
                <a:gd name="T27" fmla="*/ 0 h 63"/>
                <a:gd name="T28" fmla="*/ 0 w 41"/>
                <a:gd name="T29" fmla="*/ 0 h 63"/>
                <a:gd name="T30" fmla="*/ 0 w 41"/>
                <a:gd name="T31" fmla="*/ 0 h 63"/>
                <a:gd name="T32" fmla="*/ 0 w 41"/>
                <a:gd name="T33" fmla="*/ 0 h 63"/>
                <a:gd name="T34" fmla="*/ 0 w 41"/>
                <a:gd name="T35" fmla="*/ 0 h 63"/>
                <a:gd name="T36" fmla="*/ 0 w 41"/>
                <a:gd name="T37" fmla="*/ 0 h 63"/>
                <a:gd name="T38" fmla="*/ 0 w 41"/>
                <a:gd name="T39" fmla="*/ 0 h 63"/>
                <a:gd name="T40" fmla="*/ 0 w 41"/>
                <a:gd name="T41" fmla="*/ 0 h 63"/>
                <a:gd name="T42" fmla="*/ 0 w 41"/>
                <a:gd name="T43" fmla="*/ 0 h 63"/>
                <a:gd name="T44" fmla="*/ 0 w 41"/>
                <a:gd name="T45" fmla="*/ 0 h 6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1"/>
                <a:gd name="T70" fmla="*/ 0 h 63"/>
                <a:gd name="T71" fmla="*/ 41 w 41"/>
                <a:gd name="T72" fmla="*/ 63 h 6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1" h="63">
                  <a:moveTo>
                    <a:pt x="41" y="63"/>
                  </a:moveTo>
                  <a:lnTo>
                    <a:pt x="31" y="63"/>
                  </a:lnTo>
                  <a:lnTo>
                    <a:pt x="21" y="51"/>
                  </a:lnTo>
                  <a:lnTo>
                    <a:pt x="10" y="51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10" y="25"/>
                  </a:lnTo>
                  <a:lnTo>
                    <a:pt x="21" y="25"/>
                  </a:lnTo>
                  <a:lnTo>
                    <a:pt x="21" y="12"/>
                  </a:lnTo>
                  <a:lnTo>
                    <a:pt x="10" y="12"/>
                  </a:lnTo>
                  <a:lnTo>
                    <a:pt x="21" y="12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31" y="12"/>
                  </a:lnTo>
                  <a:lnTo>
                    <a:pt x="31" y="25"/>
                  </a:lnTo>
                  <a:lnTo>
                    <a:pt x="41" y="38"/>
                  </a:lnTo>
                  <a:lnTo>
                    <a:pt x="31" y="38"/>
                  </a:lnTo>
                  <a:lnTo>
                    <a:pt x="21" y="38"/>
                  </a:lnTo>
                  <a:lnTo>
                    <a:pt x="21" y="51"/>
                  </a:lnTo>
                  <a:lnTo>
                    <a:pt x="31" y="51"/>
                  </a:lnTo>
                  <a:lnTo>
                    <a:pt x="41" y="51"/>
                  </a:lnTo>
                  <a:lnTo>
                    <a:pt x="41" y="63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3" name="Freeform 88"/>
            <p:cNvSpPr>
              <a:spLocks/>
            </p:cNvSpPr>
            <p:nvPr/>
          </p:nvSpPr>
          <p:spPr bwMode="auto">
            <a:xfrm>
              <a:off x="1304" y="2784"/>
              <a:ext cx="214" cy="1102"/>
            </a:xfrm>
            <a:custGeom>
              <a:avLst/>
              <a:gdLst>
                <a:gd name="T0" fmla="*/ 0 w 642"/>
                <a:gd name="T1" fmla="*/ 0 h 3305"/>
                <a:gd name="T2" fmla="*/ 0 w 642"/>
                <a:gd name="T3" fmla="*/ 0 h 3305"/>
                <a:gd name="T4" fmla="*/ 0 w 642"/>
                <a:gd name="T5" fmla="*/ 0 h 3305"/>
                <a:gd name="T6" fmla="*/ 0 w 642"/>
                <a:gd name="T7" fmla="*/ 0 h 3305"/>
                <a:gd name="T8" fmla="*/ 0 w 642"/>
                <a:gd name="T9" fmla="*/ 0 h 3305"/>
                <a:gd name="T10" fmla="*/ 0 w 642"/>
                <a:gd name="T11" fmla="*/ 0 h 3305"/>
                <a:gd name="T12" fmla="*/ 0 w 642"/>
                <a:gd name="T13" fmla="*/ 0 h 3305"/>
                <a:gd name="T14" fmla="*/ 0 w 642"/>
                <a:gd name="T15" fmla="*/ 0 h 3305"/>
                <a:gd name="T16" fmla="*/ 0 w 642"/>
                <a:gd name="T17" fmla="*/ 0 h 3305"/>
                <a:gd name="T18" fmla="*/ 0 w 642"/>
                <a:gd name="T19" fmla="*/ 0 h 3305"/>
                <a:gd name="T20" fmla="*/ 0 w 642"/>
                <a:gd name="T21" fmla="*/ 0 h 3305"/>
                <a:gd name="T22" fmla="*/ 0 w 642"/>
                <a:gd name="T23" fmla="*/ 0 h 3305"/>
                <a:gd name="T24" fmla="*/ 0 w 642"/>
                <a:gd name="T25" fmla="*/ 0 h 3305"/>
                <a:gd name="T26" fmla="*/ 0 w 642"/>
                <a:gd name="T27" fmla="*/ 0 h 3305"/>
                <a:gd name="T28" fmla="*/ 0 w 642"/>
                <a:gd name="T29" fmla="*/ 0 h 3305"/>
                <a:gd name="T30" fmla="*/ 0 w 642"/>
                <a:gd name="T31" fmla="*/ 0 h 3305"/>
                <a:gd name="T32" fmla="*/ 0 w 642"/>
                <a:gd name="T33" fmla="*/ 0 h 3305"/>
                <a:gd name="T34" fmla="*/ 0 w 642"/>
                <a:gd name="T35" fmla="*/ 0 h 3305"/>
                <a:gd name="T36" fmla="*/ 0 w 642"/>
                <a:gd name="T37" fmla="*/ 0 h 3305"/>
                <a:gd name="T38" fmla="*/ 0 w 642"/>
                <a:gd name="T39" fmla="*/ 0 h 3305"/>
                <a:gd name="T40" fmla="*/ 0 w 642"/>
                <a:gd name="T41" fmla="*/ 0 h 3305"/>
                <a:gd name="T42" fmla="*/ 0 w 642"/>
                <a:gd name="T43" fmla="*/ 0 h 3305"/>
                <a:gd name="T44" fmla="*/ 0 w 642"/>
                <a:gd name="T45" fmla="*/ 0 h 3305"/>
                <a:gd name="T46" fmla="*/ 0 w 642"/>
                <a:gd name="T47" fmla="*/ 0 h 3305"/>
                <a:gd name="T48" fmla="*/ 0 w 642"/>
                <a:gd name="T49" fmla="*/ 0 h 3305"/>
                <a:gd name="T50" fmla="*/ 0 w 642"/>
                <a:gd name="T51" fmla="*/ 0 h 3305"/>
                <a:gd name="T52" fmla="*/ 0 w 642"/>
                <a:gd name="T53" fmla="*/ 0 h 3305"/>
                <a:gd name="T54" fmla="*/ 0 w 642"/>
                <a:gd name="T55" fmla="*/ 0 h 3305"/>
                <a:gd name="T56" fmla="*/ 0 w 642"/>
                <a:gd name="T57" fmla="*/ 0 h 3305"/>
                <a:gd name="T58" fmla="*/ 0 w 642"/>
                <a:gd name="T59" fmla="*/ 0 h 3305"/>
                <a:gd name="T60" fmla="*/ 0 w 642"/>
                <a:gd name="T61" fmla="*/ 0 h 3305"/>
                <a:gd name="T62" fmla="*/ 0 w 642"/>
                <a:gd name="T63" fmla="*/ 0 h 3305"/>
                <a:gd name="T64" fmla="*/ 0 w 642"/>
                <a:gd name="T65" fmla="*/ 0 h 3305"/>
                <a:gd name="T66" fmla="*/ 0 w 642"/>
                <a:gd name="T67" fmla="*/ 0 h 3305"/>
                <a:gd name="T68" fmla="*/ 0 w 642"/>
                <a:gd name="T69" fmla="*/ 0 h 3305"/>
                <a:gd name="T70" fmla="*/ 0 w 642"/>
                <a:gd name="T71" fmla="*/ 0 h 3305"/>
                <a:gd name="T72" fmla="*/ 0 w 642"/>
                <a:gd name="T73" fmla="*/ 0 h 3305"/>
                <a:gd name="T74" fmla="*/ 0 w 642"/>
                <a:gd name="T75" fmla="*/ 0 h 3305"/>
                <a:gd name="T76" fmla="*/ 0 w 642"/>
                <a:gd name="T77" fmla="*/ 0 h 3305"/>
                <a:gd name="T78" fmla="*/ 0 w 642"/>
                <a:gd name="T79" fmla="*/ 0 h 3305"/>
                <a:gd name="T80" fmla="*/ 0 w 642"/>
                <a:gd name="T81" fmla="*/ 0 h 3305"/>
                <a:gd name="T82" fmla="*/ 0 w 642"/>
                <a:gd name="T83" fmla="*/ 0 h 3305"/>
                <a:gd name="T84" fmla="*/ 0 w 642"/>
                <a:gd name="T85" fmla="*/ 0 h 3305"/>
                <a:gd name="T86" fmla="*/ 0 w 642"/>
                <a:gd name="T87" fmla="*/ 0 h 3305"/>
                <a:gd name="T88" fmla="*/ 0 w 642"/>
                <a:gd name="T89" fmla="*/ 0 h 3305"/>
                <a:gd name="T90" fmla="*/ 0 w 642"/>
                <a:gd name="T91" fmla="*/ 0 h 3305"/>
                <a:gd name="T92" fmla="*/ 0 w 642"/>
                <a:gd name="T93" fmla="*/ 0 h 3305"/>
                <a:gd name="T94" fmla="*/ 0 w 642"/>
                <a:gd name="T95" fmla="*/ 0 h 3305"/>
                <a:gd name="T96" fmla="*/ 0 w 642"/>
                <a:gd name="T97" fmla="*/ 0 h 3305"/>
                <a:gd name="T98" fmla="*/ 0 w 642"/>
                <a:gd name="T99" fmla="*/ 0 h 3305"/>
                <a:gd name="T100" fmla="*/ 0 w 642"/>
                <a:gd name="T101" fmla="*/ 0 h 3305"/>
                <a:gd name="T102" fmla="*/ 0 w 642"/>
                <a:gd name="T103" fmla="*/ 0 h 3305"/>
                <a:gd name="T104" fmla="*/ 0 w 642"/>
                <a:gd name="T105" fmla="*/ 0 h 3305"/>
                <a:gd name="T106" fmla="*/ 0 w 642"/>
                <a:gd name="T107" fmla="*/ 0 h 3305"/>
                <a:gd name="T108" fmla="*/ 0 w 642"/>
                <a:gd name="T109" fmla="*/ 0 h 3305"/>
                <a:gd name="T110" fmla="*/ 0 w 642"/>
                <a:gd name="T111" fmla="*/ 0 h 3305"/>
                <a:gd name="T112" fmla="*/ 0 w 642"/>
                <a:gd name="T113" fmla="*/ 0 h 3305"/>
                <a:gd name="T114" fmla="*/ 0 w 642"/>
                <a:gd name="T115" fmla="*/ 0 h 3305"/>
                <a:gd name="T116" fmla="*/ 0 w 642"/>
                <a:gd name="T117" fmla="*/ 0 h 3305"/>
                <a:gd name="T118" fmla="*/ 0 w 642"/>
                <a:gd name="T119" fmla="*/ 0 h 3305"/>
                <a:gd name="T120" fmla="*/ 0 w 642"/>
                <a:gd name="T121" fmla="*/ 0 h 3305"/>
                <a:gd name="T122" fmla="*/ 0 w 642"/>
                <a:gd name="T123" fmla="*/ 0 h 33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42"/>
                <a:gd name="T187" fmla="*/ 0 h 3305"/>
                <a:gd name="T188" fmla="*/ 642 w 642"/>
                <a:gd name="T189" fmla="*/ 3305 h 330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42" h="3305">
                  <a:moveTo>
                    <a:pt x="438" y="13"/>
                  </a:moveTo>
                  <a:lnTo>
                    <a:pt x="428" y="38"/>
                  </a:lnTo>
                  <a:lnTo>
                    <a:pt x="375" y="63"/>
                  </a:lnTo>
                  <a:lnTo>
                    <a:pt x="395" y="496"/>
                  </a:lnTo>
                  <a:lnTo>
                    <a:pt x="385" y="496"/>
                  </a:lnTo>
                  <a:lnTo>
                    <a:pt x="375" y="712"/>
                  </a:lnTo>
                  <a:lnTo>
                    <a:pt x="364" y="725"/>
                  </a:lnTo>
                  <a:lnTo>
                    <a:pt x="321" y="1018"/>
                  </a:lnTo>
                  <a:lnTo>
                    <a:pt x="310" y="1157"/>
                  </a:lnTo>
                  <a:lnTo>
                    <a:pt x="289" y="1170"/>
                  </a:lnTo>
                  <a:lnTo>
                    <a:pt x="289" y="1424"/>
                  </a:lnTo>
                  <a:lnTo>
                    <a:pt x="256" y="1563"/>
                  </a:lnTo>
                  <a:lnTo>
                    <a:pt x="235" y="1614"/>
                  </a:lnTo>
                  <a:lnTo>
                    <a:pt x="203" y="1692"/>
                  </a:lnTo>
                  <a:lnTo>
                    <a:pt x="192" y="1742"/>
                  </a:lnTo>
                  <a:lnTo>
                    <a:pt x="171" y="1742"/>
                  </a:lnTo>
                  <a:lnTo>
                    <a:pt x="171" y="1793"/>
                  </a:lnTo>
                  <a:lnTo>
                    <a:pt x="139" y="1805"/>
                  </a:lnTo>
                  <a:lnTo>
                    <a:pt x="149" y="2034"/>
                  </a:lnTo>
                  <a:lnTo>
                    <a:pt x="139" y="2034"/>
                  </a:lnTo>
                  <a:lnTo>
                    <a:pt x="127" y="2186"/>
                  </a:lnTo>
                  <a:lnTo>
                    <a:pt x="139" y="2186"/>
                  </a:lnTo>
                  <a:lnTo>
                    <a:pt x="139" y="2212"/>
                  </a:lnTo>
                  <a:lnTo>
                    <a:pt x="182" y="2199"/>
                  </a:lnTo>
                  <a:lnTo>
                    <a:pt x="247" y="2199"/>
                  </a:lnTo>
                  <a:lnTo>
                    <a:pt x="203" y="2224"/>
                  </a:lnTo>
                  <a:lnTo>
                    <a:pt x="235" y="2237"/>
                  </a:lnTo>
                  <a:lnTo>
                    <a:pt x="235" y="2276"/>
                  </a:lnTo>
                  <a:lnTo>
                    <a:pt x="224" y="2263"/>
                  </a:lnTo>
                  <a:lnTo>
                    <a:pt x="214" y="2263"/>
                  </a:lnTo>
                  <a:lnTo>
                    <a:pt x="224" y="2288"/>
                  </a:lnTo>
                  <a:lnTo>
                    <a:pt x="214" y="2288"/>
                  </a:lnTo>
                  <a:lnTo>
                    <a:pt x="203" y="2301"/>
                  </a:lnTo>
                  <a:lnTo>
                    <a:pt x="192" y="2376"/>
                  </a:lnTo>
                  <a:lnTo>
                    <a:pt x="203" y="2376"/>
                  </a:lnTo>
                  <a:lnTo>
                    <a:pt x="171" y="2428"/>
                  </a:lnTo>
                  <a:lnTo>
                    <a:pt x="214" y="2453"/>
                  </a:lnTo>
                  <a:lnTo>
                    <a:pt x="214" y="2492"/>
                  </a:lnTo>
                  <a:lnTo>
                    <a:pt x="161" y="2517"/>
                  </a:lnTo>
                  <a:lnTo>
                    <a:pt x="161" y="2530"/>
                  </a:lnTo>
                  <a:lnTo>
                    <a:pt x="182" y="2542"/>
                  </a:lnTo>
                  <a:lnTo>
                    <a:pt x="149" y="2554"/>
                  </a:lnTo>
                  <a:lnTo>
                    <a:pt x="149" y="2567"/>
                  </a:lnTo>
                  <a:lnTo>
                    <a:pt x="182" y="2554"/>
                  </a:lnTo>
                  <a:lnTo>
                    <a:pt x="161" y="2567"/>
                  </a:lnTo>
                  <a:lnTo>
                    <a:pt x="171" y="2580"/>
                  </a:lnTo>
                  <a:lnTo>
                    <a:pt x="149" y="2580"/>
                  </a:lnTo>
                  <a:lnTo>
                    <a:pt x="149" y="2617"/>
                  </a:lnTo>
                  <a:lnTo>
                    <a:pt x="171" y="2580"/>
                  </a:lnTo>
                  <a:lnTo>
                    <a:pt x="161" y="2617"/>
                  </a:lnTo>
                  <a:lnTo>
                    <a:pt x="127" y="2643"/>
                  </a:lnTo>
                  <a:lnTo>
                    <a:pt x="127" y="2617"/>
                  </a:lnTo>
                  <a:lnTo>
                    <a:pt x="118" y="2643"/>
                  </a:lnTo>
                  <a:lnTo>
                    <a:pt x="107" y="2632"/>
                  </a:lnTo>
                  <a:lnTo>
                    <a:pt x="96" y="2632"/>
                  </a:lnTo>
                  <a:lnTo>
                    <a:pt x="107" y="2605"/>
                  </a:lnTo>
                  <a:lnTo>
                    <a:pt x="107" y="2592"/>
                  </a:lnTo>
                  <a:lnTo>
                    <a:pt x="31" y="2592"/>
                  </a:lnTo>
                  <a:lnTo>
                    <a:pt x="43" y="2605"/>
                  </a:lnTo>
                  <a:lnTo>
                    <a:pt x="52" y="2605"/>
                  </a:lnTo>
                  <a:lnTo>
                    <a:pt x="52" y="2617"/>
                  </a:lnTo>
                  <a:lnTo>
                    <a:pt x="0" y="2643"/>
                  </a:lnTo>
                  <a:lnTo>
                    <a:pt x="0" y="2682"/>
                  </a:lnTo>
                  <a:lnTo>
                    <a:pt x="11" y="2682"/>
                  </a:lnTo>
                  <a:lnTo>
                    <a:pt x="11" y="2668"/>
                  </a:lnTo>
                  <a:lnTo>
                    <a:pt x="0" y="2657"/>
                  </a:lnTo>
                  <a:lnTo>
                    <a:pt x="118" y="2682"/>
                  </a:lnTo>
                  <a:lnTo>
                    <a:pt x="107" y="2694"/>
                  </a:lnTo>
                  <a:lnTo>
                    <a:pt x="118" y="2708"/>
                  </a:lnTo>
                  <a:lnTo>
                    <a:pt x="85" y="2720"/>
                  </a:lnTo>
                  <a:lnTo>
                    <a:pt x="74" y="2733"/>
                  </a:lnTo>
                  <a:lnTo>
                    <a:pt x="118" y="2746"/>
                  </a:lnTo>
                  <a:lnTo>
                    <a:pt x="107" y="2746"/>
                  </a:lnTo>
                  <a:lnTo>
                    <a:pt x="127" y="2758"/>
                  </a:lnTo>
                  <a:lnTo>
                    <a:pt x="161" y="2796"/>
                  </a:lnTo>
                  <a:lnTo>
                    <a:pt x="96" y="2782"/>
                  </a:lnTo>
                  <a:lnTo>
                    <a:pt x="96" y="2796"/>
                  </a:lnTo>
                  <a:lnTo>
                    <a:pt x="85" y="2782"/>
                  </a:lnTo>
                  <a:lnTo>
                    <a:pt x="74" y="2771"/>
                  </a:lnTo>
                  <a:lnTo>
                    <a:pt x="85" y="2821"/>
                  </a:lnTo>
                  <a:lnTo>
                    <a:pt x="127" y="2809"/>
                  </a:lnTo>
                  <a:lnTo>
                    <a:pt x="127" y="2834"/>
                  </a:lnTo>
                  <a:lnTo>
                    <a:pt x="96" y="2821"/>
                  </a:lnTo>
                  <a:lnTo>
                    <a:pt x="96" y="2834"/>
                  </a:lnTo>
                  <a:lnTo>
                    <a:pt x="107" y="2847"/>
                  </a:lnTo>
                  <a:lnTo>
                    <a:pt x="85" y="2847"/>
                  </a:lnTo>
                  <a:lnTo>
                    <a:pt x="96" y="2911"/>
                  </a:lnTo>
                  <a:lnTo>
                    <a:pt x="107" y="2911"/>
                  </a:lnTo>
                  <a:lnTo>
                    <a:pt x="127" y="2885"/>
                  </a:lnTo>
                  <a:lnTo>
                    <a:pt x="118" y="2924"/>
                  </a:lnTo>
                  <a:lnTo>
                    <a:pt x="127" y="2924"/>
                  </a:lnTo>
                  <a:lnTo>
                    <a:pt x="96" y="2936"/>
                  </a:lnTo>
                  <a:lnTo>
                    <a:pt x="85" y="2962"/>
                  </a:lnTo>
                  <a:lnTo>
                    <a:pt x="74" y="2974"/>
                  </a:lnTo>
                  <a:lnTo>
                    <a:pt x="127" y="3014"/>
                  </a:lnTo>
                  <a:lnTo>
                    <a:pt x="107" y="3014"/>
                  </a:lnTo>
                  <a:lnTo>
                    <a:pt x="127" y="3038"/>
                  </a:lnTo>
                  <a:lnTo>
                    <a:pt x="127" y="3024"/>
                  </a:lnTo>
                  <a:lnTo>
                    <a:pt x="139" y="3038"/>
                  </a:lnTo>
                  <a:lnTo>
                    <a:pt x="107" y="3038"/>
                  </a:lnTo>
                  <a:lnTo>
                    <a:pt x="107" y="3064"/>
                  </a:lnTo>
                  <a:lnTo>
                    <a:pt x="139" y="3089"/>
                  </a:lnTo>
                  <a:lnTo>
                    <a:pt x="149" y="3152"/>
                  </a:lnTo>
                  <a:lnTo>
                    <a:pt x="171" y="3152"/>
                  </a:lnTo>
                  <a:lnTo>
                    <a:pt x="161" y="3115"/>
                  </a:lnTo>
                  <a:lnTo>
                    <a:pt x="182" y="3152"/>
                  </a:lnTo>
                  <a:lnTo>
                    <a:pt x="192" y="3127"/>
                  </a:lnTo>
                  <a:lnTo>
                    <a:pt x="182" y="3115"/>
                  </a:lnTo>
                  <a:lnTo>
                    <a:pt x="214" y="3127"/>
                  </a:lnTo>
                  <a:lnTo>
                    <a:pt x="214" y="3115"/>
                  </a:lnTo>
                  <a:lnTo>
                    <a:pt x="171" y="3089"/>
                  </a:lnTo>
                  <a:lnTo>
                    <a:pt x="224" y="3127"/>
                  </a:lnTo>
                  <a:lnTo>
                    <a:pt x="224" y="3140"/>
                  </a:lnTo>
                  <a:lnTo>
                    <a:pt x="214" y="3140"/>
                  </a:lnTo>
                  <a:lnTo>
                    <a:pt x="235" y="3152"/>
                  </a:lnTo>
                  <a:lnTo>
                    <a:pt x="224" y="3178"/>
                  </a:lnTo>
                  <a:lnTo>
                    <a:pt x="214" y="3191"/>
                  </a:lnTo>
                  <a:lnTo>
                    <a:pt x="224" y="3191"/>
                  </a:lnTo>
                  <a:lnTo>
                    <a:pt x="235" y="3203"/>
                  </a:lnTo>
                  <a:lnTo>
                    <a:pt x="332" y="3228"/>
                  </a:lnTo>
                  <a:lnTo>
                    <a:pt x="321" y="3253"/>
                  </a:lnTo>
                  <a:lnTo>
                    <a:pt x="256" y="3279"/>
                  </a:lnTo>
                  <a:lnTo>
                    <a:pt x="256" y="3266"/>
                  </a:lnTo>
                  <a:lnTo>
                    <a:pt x="247" y="3266"/>
                  </a:lnTo>
                  <a:lnTo>
                    <a:pt x="247" y="3292"/>
                  </a:lnTo>
                  <a:lnTo>
                    <a:pt x="342" y="3305"/>
                  </a:lnTo>
                  <a:lnTo>
                    <a:pt x="354" y="3217"/>
                  </a:lnTo>
                  <a:lnTo>
                    <a:pt x="460" y="3178"/>
                  </a:lnTo>
                  <a:lnTo>
                    <a:pt x="545" y="3178"/>
                  </a:lnTo>
                  <a:lnTo>
                    <a:pt x="256" y="3140"/>
                  </a:lnTo>
                  <a:lnTo>
                    <a:pt x="235" y="3024"/>
                  </a:lnTo>
                  <a:lnTo>
                    <a:pt x="171" y="3038"/>
                  </a:lnTo>
                  <a:lnTo>
                    <a:pt x="171" y="2924"/>
                  </a:lnTo>
                  <a:lnTo>
                    <a:pt x="224" y="2860"/>
                  </a:lnTo>
                  <a:lnTo>
                    <a:pt x="235" y="2746"/>
                  </a:lnTo>
                  <a:lnTo>
                    <a:pt x="289" y="2657"/>
                  </a:lnTo>
                  <a:lnTo>
                    <a:pt x="300" y="2542"/>
                  </a:lnTo>
                  <a:lnTo>
                    <a:pt x="310" y="2530"/>
                  </a:lnTo>
                  <a:lnTo>
                    <a:pt x="310" y="2517"/>
                  </a:lnTo>
                  <a:lnTo>
                    <a:pt x="277" y="2504"/>
                  </a:lnTo>
                  <a:lnTo>
                    <a:pt x="267" y="2479"/>
                  </a:lnTo>
                  <a:lnTo>
                    <a:pt x="310" y="2492"/>
                  </a:lnTo>
                  <a:lnTo>
                    <a:pt x="321" y="2466"/>
                  </a:lnTo>
                  <a:lnTo>
                    <a:pt x="277" y="2453"/>
                  </a:lnTo>
                  <a:lnTo>
                    <a:pt x="267" y="2340"/>
                  </a:lnTo>
                  <a:lnTo>
                    <a:pt x="256" y="2327"/>
                  </a:lnTo>
                  <a:lnTo>
                    <a:pt x="289" y="2199"/>
                  </a:lnTo>
                  <a:lnTo>
                    <a:pt x="277" y="2186"/>
                  </a:lnTo>
                  <a:lnTo>
                    <a:pt x="289" y="2047"/>
                  </a:lnTo>
                  <a:lnTo>
                    <a:pt x="310" y="1958"/>
                  </a:lnTo>
                  <a:lnTo>
                    <a:pt x="332" y="1932"/>
                  </a:lnTo>
                  <a:lnTo>
                    <a:pt x="342" y="1728"/>
                  </a:lnTo>
                  <a:lnTo>
                    <a:pt x="354" y="1716"/>
                  </a:lnTo>
                  <a:lnTo>
                    <a:pt x="364" y="1716"/>
                  </a:lnTo>
                  <a:lnTo>
                    <a:pt x="385" y="1692"/>
                  </a:lnTo>
                  <a:lnTo>
                    <a:pt x="375" y="1614"/>
                  </a:lnTo>
                  <a:lnTo>
                    <a:pt x="395" y="1602"/>
                  </a:lnTo>
                  <a:lnTo>
                    <a:pt x="395" y="1563"/>
                  </a:lnTo>
                  <a:lnTo>
                    <a:pt x="428" y="1512"/>
                  </a:lnTo>
                  <a:lnTo>
                    <a:pt x="418" y="1436"/>
                  </a:lnTo>
                  <a:lnTo>
                    <a:pt x="406" y="1424"/>
                  </a:lnTo>
                  <a:lnTo>
                    <a:pt x="385" y="1310"/>
                  </a:lnTo>
                  <a:lnTo>
                    <a:pt x="375" y="1296"/>
                  </a:lnTo>
                  <a:lnTo>
                    <a:pt x="406" y="1196"/>
                  </a:lnTo>
                  <a:lnTo>
                    <a:pt x="406" y="1182"/>
                  </a:lnTo>
                  <a:lnTo>
                    <a:pt x="418" y="1170"/>
                  </a:lnTo>
                  <a:lnTo>
                    <a:pt x="418" y="1157"/>
                  </a:lnTo>
                  <a:lnTo>
                    <a:pt x="450" y="966"/>
                  </a:lnTo>
                  <a:lnTo>
                    <a:pt x="492" y="928"/>
                  </a:lnTo>
                  <a:lnTo>
                    <a:pt x="503" y="890"/>
                  </a:lnTo>
                  <a:lnTo>
                    <a:pt x="545" y="851"/>
                  </a:lnTo>
                  <a:lnTo>
                    <a:pt x="536" y="636"/>
                  </a:lnTo>
                  <a:lnTo>
                    <a:pt x="631" y="585"/>
                  </a:lnTo>
                  <a:lnTo>
                    <a:pt x="642" y="496"/>
                  </a:lnTo>
                  <a:lnTo>
                    <a:pt x="631" y="483"/>
                  </a:lnTo>
                  <a:lnTo>
                    <a:pt x="578" y="483"/>
                  </a:lnTo>
                  <a:lnTo>
                    <a:pt x="545" y="305"/>
                  </a:lnTo>
                  <a:lnTo>
                    <a:pt x="524" y="293"/>
                  </a:lnTo>
                  <a:lnTo>
                    <a:pt x="524" y="254"/>
                  </a:lnTo>
                  <a:lnTo>
                    <a:pt x="515" y="242"/>
                  </a:lnTo>
                  <a:lnTo>
                    <a:pt x="515" y="216"/>
                  </a:lnTo>
                  <a:lnTo>
                    <a:pt x="524" y="203"/>
                  </a:lnTo>
                  <a:lnTo>
                    <a:pt x="524" y="153"/>
                  </a:lnTo>
                  <a:lnTo>
                    <a:pt x="492" y="127"/>
                  </a:lnTo>
                  <a:lnTo>
                    <a:pt x="482" y="38"/>
                  </a:lnTo>
                  <a:lnTo>
                    <a:pt x="450" y="0"/>
                  </a:lnTo>
                  <a:lnTo>
                    <a:pt x="438" y="13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4" name="Freeform 89"/>
            <p:cNvSpPr>
              <a:spLocks/>
            </p:cNvSpPr>
            <p:nvPr/>
          </p:nvSpPr>
          <p:spPr bwMode="auto">
            <a:xfrm>
              <a:off x="1447" y="3920"/>
              <a:ext cx="17" cy="4"/>
            </a:xfrm>
            <a:custGeom>
              <a:avLst/>
              <a:gdLst>
                <a:gd name="T0" fmla="*/ 0 w 52"/>
                <a:gd name="T1" fmla="*/ 0 h 12"/>
                <a:gd name="T2" fmla="*/ 0 w 52"/>
                <a:gd name="T3" fmla="*/ 0 h 12"/>
                <a:gd name="T4" fmla="*/ 0 w 52"/>
                <a:gd name="T5" fmla="*/ 0 h 12"/>
                <a:gd name="T6" fmla="*/ 0 w 52"/>
                <a:gd name="T7" fmla="*/ 0 h 12"/>
                <a:gd name="T8" fmla="*/ 0 w 52"/>
                <a:gd name="T9" fmla="*/ 0 h 12"/>
                <a:gd name="T10" fmla="*/ 0 w 52"/>
                <a:gd name="T11" fmla="*/ 0 h 12"/>
                <a:gd name="T12" fmla="*/ 0 w 52"/>
                <a:gd name="T13" fmla="*/ 0 h 12"/>
                <a:gd name="T14" fmla="*/ 0 w 52"/>
                <a:gd name="T15" fmla="*/ 0 h 12"/>
                <a:gd name="T16" fmla="*/ 0 w 52"/>
                <a:gd name="T17" fmla="*/ 0 h 12"/>
                <a:gd name="T18" fmla="*/ 0 w 52"/>
                <a:gd name="T19" fmla="*/ 0 h 12"/>
                <a:gd name="T20" fmla="*/ 0 w 52"/>
                <a:gd name="T21" fmla="*/ 0 h 12"/>
                <a:gd name="T22" fmla="*/ 0 w 52"/>
                <a:gd name="T23" fmla="*/ 0 h 12"/>
                <a:gd name="T24" fmla="*/ 0 w 52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12"/>
                <a:gd name="T41" fmla="*/ 52 w 52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12">
                  <a:moveTo>
                    <a:pt x="52" y="12"/>
                  </a:moveTo>
                  <a:lnTo>
                    <a:pt x="42" y="12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2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5" name="Freeform 90"/>
            <p:cNvSpPr>
              <a:spLocks/>
            </p:cNvSpPr>
            <p:nvPr/>
          </p:nvSpPr>
          <p:spPr bwMode="auto">
            <a:xfrm>
              <a:off x="1411" y="3848"/>
              <a:ext cx="67" cy="76"/>
            </a:xfrm>
            <a:custGeom>
              <a:avLst/>
              <a:gdLst>
                <a:gd name="T0" fmla="*/ 0 w 203"/>
                <a:gd name="T1" fmla="*/ 0 h 229"/>
                <a:gd name="T2" fmla="*/ 0 w 203"/>
                <a:gd name="T3" fmla="*/ 0 h 229"/>
                <a:gd name="T4" fmla="*/ 0 w 203"/>
                <a:gd name="T5" fmla="*/ 0 h 229"/>
                <a:gd name="T6" fmla="*/ 0 w 203"/>
                <a:gd name="T7" fmla="*/ 0 h 229"/>
                <a:gd name="T8" fmla="*/ 0 w 203"/>
                <a:gd name="T9" fmla="*/ 0 h 229"/>
                <a:gd name="T10" fmla="*/ 0 w 203"/>
                <a:gd name="T11" fmla="*/ 0 h 229"/>
                <a:gd name="T12" fmla="*/ 0 w 203"/>
                <a:gd name="T13" fmla="*/ 0 h 229"/>
                <a:gd name="T14" fmla="*/ 0 w 203"/>
                <a:gd name="T15" fmla="*/ 0 h 229"/>
                <a:gd name="T16" fmla="*/ 0 w 203"/>
                <a:gd name="T17" fmla="*/ 0 h 229"/>
                <a:gd name="T18" fmla="*/ 0 w 203"/>
                <a:gd name="T19" fmla="*/ 0 h 229"/>
                <a:gd name="T20" fmla="*/ 0 w 203"/>
                <a:gd name="T21" fmla="*/ 0 h 229"/>
                <a:gd name="T22" fmla="*/ 0 w 203"/>
                <a:gd name="T23" fmla="*/ 0 h 229"/>
                <a:gd name="T24" fmla="*/ 0 w 203"/>
                <a:gd name="T25" fmla="*/ 0 h 229"/>
                <a:gd name="T26" fmla="*/ 0 w 203"/>
                <a:gd name="T27" fmla="*/ 0 h 229"/>
                <a:gd name="T28" fmla="*/ 0 w 203"/>
                <a:gd name="T29" fmla="*/ 0 h 229"/>
                <a:gd name="T30" fmla="*/ 0 w 203"/>
                <a:gd name="T31" fmla="*/ 0 h 229"/>
                <a:gd name="T32" fmla="*/ 0 w 203"/>
                <a:gd name="T33" fmla="*/ 0 h 229"/>
                <a:gd name="T34" fmla="*/ 0 w 203"/>
                <a:gd name="T35" fmla="*/ 0 h 229"/>
                <a:gd name="T36" fmla="*/ 0 w 203"/>
                <a:gd name="T37" fmla="*/ 0 h 229"/>
                <a:gd name="T38" fmla="*/ 0 w 203"/>
                <a:gd name="T39" fmla="*/ 0 h 229"/>
                <a:gd name="T40" fmla="*/ 0 w 203"/>
                <a:gd name="T41" fmla="*/ 0 h 229"/>
                <a:gd name="T42" fmla="*/ 0 w 203"/>
                <a:gd name="T43" fmla="*/ 0 h 229"/>
                <a:gd name="T44" fmla="*/ 0 w 203"/>
                <a:gd name="T45" fmla="*/ 0 h 229"/>
                <a:gd name="T46" fmla="*/ 0 w 203"/>
                <a:gd name="T47" fmla="*/ 0 h 229"/>
                <a:gd name="T48" fmla="*/ 0 w 203"/>
                <a:gd name="T49" fmla="*/ 0 h 229"/>
                <a:gd name="T50" fmla="*/ 0 w 203"/>
                <a:gd name="T51" fmla="*/ 0 h 229"/>
                <a:gd name="T52" fmla="*/ 0 w 203"/>
                <a:gd name="T53" fmla="*/ 0 h 229"/>
                <a:gd name="T54" fmla="*/ 0 w 203"/>
                <a:gd name="T55" fmla="*/ 0 h 229"/>
                <a:gd name="T56" fmla="*/ 0 w 203"/>
                <a:gd name="T57" fmla="*/ 0 h 229"/>
                <a:gd name="T58" fmla="*/ 0 w 203"/>
                <a:gd name="T59" fmla="*/ 0 h 229"/>
                <a:gd name="T60" fmla="*/ 0 w 203"/>
                <a:gd name="T61" fmla="*/ 0 h 229"/>
                <a:gd name="T62" fmla="*/ 0 w 203"/>
                <a:gd name="T63" fmla="*/ 0 h 229"/>
                <a:gd name="T64" fmla="*/ 0 w 203"/>
                <a:gd name="T65" fmla="*/ 0 h 229"/>
                <a:gd name="T66" fmla="*/ 0 w 203"/>
                <a:gd name="T67" fmla="*/ 0 h 229"/>
                <a:gd name="T68" fmla="*/ 0 w 203"/>
                <a:gd name="T69" fmla="*/ 0 h 229"/>
                <a:gd name="T70" fmla="*/ 0 w 203"/>
                <a:gd name="T71" fmla="*/ 0 h 229"/>
                <a:gd name="T72" fmla="*/ 0 w 203"/>
                <a:gd name="T73" fmla="*/ 0 h 229"/>
                <a:gd name="T74" fmla="*/ 0 w 203"/>
                <a:gd name="T75" fmla="*/ 0 h 229"/>
                <a:gd name="T76" fmla="*/ 0 w 203"/>
                <a:gd name="T77" fmla="*/ 0 h 229"/>
                <a:gd name="T78" fmla="*/ 0 w 203"/>
                <a:gd name="T79" fmla="*/ 0 h 229"/>
                <a:gd name="T80" fmla="*/ 0 w 203"/>
                <a:gd name="T81" fmla="*/ 0 h 229"/>
                <a:gd name="T82" fmla="*/ 0 w 203"/>
                <a:gd name="T83" fmla="*/ 0 h 229"/>
                <a:gd name="T84" fmla="*/ 0 w 203"/>
                <a:gd name="T85" fmla="*/ 0 h 229"/>
                <a:gd name="T86" fmla="*/ 0 w 203"/>
                <a:gd name="T87" fmla="*/ 0 h 229"/>
                <a:gd name="T88" fmla="*/ 0 w 203"/>
                <a:gd name="T89" fmla="*/ 0 h 2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3"/>
                <a:gd name="T136" fmla="*/ 0 h 229"/>
                <a:gd name="T137" fmla="*/ 203 w 203"/>
                <a:gd name="T138" fmla="*/ 229 h 2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3" h="229">
                  <a:moveTo>
                    <a:pt x="203" y="13"/>
                  </a:moveTo>
                  <a:lnTo>
                    <a:pt x="194" y="0"/>
                  </a:lnTo>
                  <a:lnTo>
                    <a:pt x="182" y="13"/>
                  </a:lnTo>
                  <a:lnTo>
                    <a:pt x="171" y="13"/>
                  </a:lnTo>
                  <a:lnTo>
                    <a:pt x="150" y="13"/>
                  </a:lnTo>
                  <a:lnTo>
                    <a:pt x="150" y="0"/>
                  </a:lnTo>
                  <a:lnTo>
                    <a:pt x="128" y="0"/>
                  </a:lnTo>
                  <a:lnTo>
                    <a:pt x="117" y="13"/>
                  </a:lnTo>
                  <a:lnTo>
                    <a:pt x="117" y="26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85" y="26"/>
                  </a:lnTo>
                  <a:lnTo>
                    <a:pt x="64" y="26"/>
                  </a:lnTo>
                  <a:lnTo>
                    <a:pt x="85" y="26"/>
                  </a:lnTo>
                  <a:lnTo>
                    <a:pt x="85" y="39"/>
                  </a:lnTo>
                  <a:lnTo>
                    <a:pt x="85" y="50"/>
                  </a:lnTo>
                  <a:lnTo>
                    <a:pt x="74" y="50"/>
                  </a:lnTo>
                  <a:lnTo>
                    <a:pt x="74" y="39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64" y="75"/>
                  </a:lnTo>
                  <a:lnTo>
                    <a:pt x="74" y="75"/>
                  </a:lnTo>
                  <a:lnTo>
                    <a:pt x="85" y="89"/>
                  </a:lnTo>
                  <a:lnTo>
                    <a:pt x="97" y="75"/>
                  </a:lnTo>
                  <a:lnTo>
                    <a:pt x="117" y="75"/>
                  </a:lnTo>
                  <a:lnTo>
                    <a:pt x="139" y="75"/>
                  </a:lnTo>
                  <a:lnTo>
                    <a:pt x="150" y="75"/>
                  </a:lnTo>
                  <a:lnTo>
                    <a:pt x="150" y="89"/>
                  </a:lnTo>
                  <a:lnTo>
                    <a:pt x="128" y="101"/>
                  </a:lnTo>
                  <a:lnTo>
                    <a:pt x="107" y="101"/>
                  </a:lnTo>
                  <a:lnTo>
                    <a:pt x="97" y="101"/>
                  </a:lnTo>
                  <a:lnTo>
                    <a:pt x="85" y="114"/>
                  </a:lnTo>
                  <a:lnTo>
                    <a:pt x="85" y="127"/>
                  </a:lnTo>
                  <a:lnTo>
                    <a:pt x="97" y="140"/>
                  </a:lnTo>
                  <a:lnTo>
                    <a:pt x="97" y="153"/>
                  </a:lnTo>
                  <a:lnTo>
                    <a:pt x="117" y="153"/>
                  </a:lnTo>
                  <a:lnTo>
                    <a:pt x="128" y="153"/>
                  </a:lnTo>
                  <a:lnTo>
                    <a:pt x="150" y="165"/>
                  </a:lnTo>
                  <a:lnTo>
                    <a:pt x="139" y="165"/>
                  </a:lnTo>
                  <a:lnTo>
                    <a:pt x="139" y="178"/>
                  </a:lnTo>
                  <a:lnTo>
                    <a:pt x="117" y="165"/>
                  </a:lnTo>
                  <a:lnTo>
                    <a:pt x="107" y="165"/>
                  </a:lnTo>
                  <a:lnTo>
                    <a:pt x="107" y="178"/>
                  </a:lnTo>
                  <a:lnTo>
                    <a:pt x="97" y="165"/>
                  </a:lnTo>
                  <a:lnTo>
                    <a:pt x="85" y="153"/>
                  </a:lnTo>
                  <a:lnTo>
                    <a:pt x="85" y="165"/>
                  </a:lnTo>
                  <a:lnTo>
                    <a:pt x="97" y="178"/>
                  </a:lnTo>
                  <a:lnTo>
                    <a:pt x="85" y="178"/>
                  </a:lnTo>
                  <a:lnTo>
                    <a:pt x="74" y="165"/>
                  </a:lnTo>
                  <a:lnTo>
                    <a:pt x="64" y="165"/>
                  </a:lnTo>
                  <a:lnTo>
                    <a:pt x="43" y="153"/>
                  </a:lnTo>
                  <a:lnTo>
                    <a:pt x="21" y="140"/>
                  </a:lnTo>
                  <a:lnTo>
                    <a:pt x="21" y="153"/>
                  </a:lnTo>
                  <a:lnTo>
                    <a:pt x="43" y="165"/>
                  </a:lnTo>
                  <a:lnTo>
                    <a:pt x="32" y="165"/>
                  </a:lnTo>
                  <a:lnTo>
                    <a:pt x="32" y="178"/>
                  </a:lnTo>
                  <a:lnTo>
                    <a:pt x="11" y="178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4"/>
                  </a:lnTo>
                  <a:lnTo>
                    <a:pt x="11" y="204"/>
                  </a:lnTo>
                  <a:lnTo>
                    <a:pt x="11" y="190"/>
                  </a:lnTo>
                  <a:lnTo>
                    <a:pt x="21" y="190"/>
                  </a:lnTo>
                  <a:lnTo>
                    <a:pt x="43" y="204"/>
                  </a:lnTo>
                  <a:lnTo>
                    <a:pt x="32" y="204"/>
                  </a:lnTo>
                  <a:lnTo>
                    <a:pt x="21" y="204"/>
                  </a:lnTo>
                  <a:lnTo>
                    <a:pt x="43" y="204"/>
                  </a:lnTo>
                  <a:lnTo>
                    <a:pt x="32" y="216"/>
                  </a:lnTo>
                  <a:lnTo>
                    <a:pt x="43" y="216"/>
                  </a:lnTo>
                  <a:lnTo>
                    <a:pt x="53" y="204"/>
                  </a:lnTo>
                  <a:lnTo>
                    <a:pt x="64" y="216"/>
                  </a:lnTo>
                  <a:lnTo>
                    <a:pt x="85" y="216"/>
                  </a:lnTo>
                  <a:lnTo>
                    <a:pt x="97" y="216"/>
                  </a:lnTo>
                  <a:lnTo>
                    <a:pt x="107" y="216"/>
                  </a:lnTo>
                  <a:lnTo>
                    <a:pt x="117" y="216"/>
                  </a:lnTo>
                  <a:lnTo>
                    <a:pt x="139" y="216"/>
                  </a:lnTo>
                  <a:lnTo>
                    <a:pt x="150" y="216"/>
                  </a:lnTo>
                  <a:lnTo>
                    <a:pt x="171" y="229"/>
                  </a:lnTo>
                  <a:lnTo>
                    <a:pt x="182" y="229"/>
                  </a:lnTo>
                  <a:lnTo>
                    <a:pt x="194" y="229"/>
                  </a:lnTo>
                  <a:lnTo>
                    <a:pt x="194" y="216"/>
                  </a:lnTo>
                  <a:lnTo>
                    <a:pt x="203" y="216"/>
                  </a:lnTo>
                  <a:lnTo>
                    <a:pt x="203" y="204"/>
                  </a:lnTo>
                  <a:lnTo>
                    <a:pt x="203" y="165"/>
                  </a:lnTo>
                  <a:lnTo>
                    <a:pt x="203" y="127"/>
                  </a:lnTo>
                  <a:lnTo>
                    <a:pt x="203" y="89"/>
                  </a:lnTo>
                  <a:lnTo>
                    <a:pt x="203" y="50"/>
                  </a:lnTo>
                  <a:lnTo>
                    <a:pt x="203" y="39"/>
                  </a:lnTo>
                  <a:lnTo>
                    <a:pt x="203" y="13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6" name="Freeform 91"/>
            <p:cNvSpPr>
              <a:spLocks/>
            </p:cNvSpPr>
            <p:nvPr/>
          </p:nvSpPr>
          <p:spPr bwMode="auto">
            <a:xfrm>
              <a:off x="1447" y="3924"/>
              <a:ext cx="49" cy="21"/>
            </a:xfrm>
            <a:custGeom>
              <a:avLst/>
              <a:gdLst>
                <a:gd name="T0" fmla="*/ 0 w 148"/>
                <a:gd name="T1" fmla="*/ 0 h 62"/>
                <a:gd name="T2" fmla="*/ 0 w 148"/>
                <a:gd name="T3" fmla="*/ 0 h 62"/>
                <a:gd name="T4" fmla="*/ 0 w 148"/>
                <a:gd name="T5" fmla="*/ 0 h 62"/>
                <a:gd name="T6" fmla="*/ 0 w 148"/>
                <a:gd name="T7" fmla="*/ 0 h 62"/>
                <a:gd name="T8" fmla="*/ 0 w 148"/>
                <a:gd name="T9" fmla="*/ 0 h 62"/>
                <a:gd name="T10" fmla="*/ 0 w 148"/>
                <a:gd name="T11" fmla="*/ 0 h 62"/>
                <a:gd name="T12" fmla="*/ 0 w 148"/>
                <a:gd name="T13" fmla="*/ 0 h 62"/>
                <a:gd name="T14" fmla="*/ 0 w 148"/>
                <a:gd name="T15" fmla="*/ 0 h 62"/>
                <a:gd name="T16" fmla="*/ 0 w 148"/>
                <a:gd name="T17" fmla="*/ 0 h 62"/>
                <a:gd name="T18" fmla="*/ 0 w 148"/>
                <a:gd name="T19" fmla="*/ 0 h 62"/>
                <a:gd name="T20" fmla="*/ 0 w 148"/>
                <a:gd name="T21" fmla="*/ 0 h 62"/>
                <a:gd name="T22" fmla="*/ 0 w 148"/>
                <a:gd name="T23" fmla="*/ 0 h 62"/>
                <a:gd name="T24" fmla="*/ 0 w 148"/>
                <a:gd name="T25" fmla="*/ 0 h 62"/>
                <a:gd name="T26" fmla="*/ 0 w 148"/>
                <a:gd name="T27" fmla="*/ 0 h 62"/>
                <a:gd name="T28" fmla="*/ 0 w 148"/>
                <a:gd name="T29" fmla="*/ 0 h 62"/>
                <a:gd name="T30" fmla="*/ 0 w 148"/>
                <a:gd name="T31" fmla="*/ 0 h 62"/>
                <a:gd name="T32" fmla="*/ 0 w 148"/>
                <a:gd name="T33" fmla="*/ 0 h 62"/>
                <a:gd name="T34" fmla="*/ 0 w 148"/>
                <a:gd name="T35" fmla="*/ 0 h 62"/>
                <a:gd name="T36" fmla="*/ 0 w 148"/>
                <a:gd name="T37" fmla="*/ 0 h 62"/>
                <a:gd name="T38" fmla="*/ 0 w 148"/>
                <a:gd name="T39" fmla="*/ 0 h 62"/>
                <a:gd name="T40" fmla="*/ 0 w 148"/>
                <a:gd name="T41" fmla="*/ 0 h 62"/>
                <a:gd name="T42" fmla="*/ 0 w 148"/>
                <a:gd name="T43" fmla="*/ 0 h 62"/>
                <a:gd name="T44" fmla="*/ 0 w 148"/>
                <a:gd name="T45" fmla="*/ 0 h 62"/>
                <a:gd name="T46" fmla="*/ 0 w 148"/>
                <a:gd name="T47" fmla="*/ 0 h 62"/>
                <a:gd name="T48" fmla="*/ 0 w 148"/>
                <a:gd name="T49" fmla="*/ 0 h 62"/>
                <a:gd name="T50" fmla="*/ 0 w 148"/>
                <a:gd name="T51" fmla="*/ 0 h 62"/>
                <a:gd name="T52" fmla="*/ 0 w 148"/>
                <a:gd name="T53" fmla="*/ 0 h 62"/>
                <a:gd name="T54" fmla="*/ 0 w 148"/>
                <a:gd name="T55" fmla="*/ 0 h 62"/>
                <a:gd name="T56" fmla="*/ 0 w 148"/>
                <a:gd name="T57" fmla="*/ 0 h 62"/>
                <a:gd name="T58" fmla="*/ 0 w 148"/>
                <a:gd name="T59" fmla="*/ 0 h 62"/>
                <a:gd name="T60" fmla="*/ 0 w 148"/>
                <a:gd name="T61" fmla="*/ 0 h 62"/>
                <a:gd name="T62" fmla="*/ 0 w 148"/>
                <a:gd name="T63" fmla="*/ 0 h 62"/>
                <a:gd name="T64" fmla="*/ 0 w 148"/>
                <a:gd name="T65" fmla="*/ 0 h 62"/>
                <a:gd name="T66" fmla="*/ 0 w 148"/>
                <a:gd name="T67" fmla="*/ 0 h 62"/>
                <a:gd name="T68" fmla="*/ 0 w 148"/>
                <a:gd name="T69" fmla="*/ 0 h 62"/>
                <a:gd name="T70" fmla="*/ 0 w 148"/>
                <a:gd name="T71" fmla="*/ 0 h 62"/>
                <a:gd name="T72" fmla="*/ 0 w 148"/>
                <a:gd name="T73" fmla="*/ 0 h 62"/>
                <a:gd name="T74" fmla="*/ 0 w 148"/>
                <a:gd name="T75" fmla="*/ 0 h 62"/>
                <a:gd name="T76" fmla="*/ 0 w 148"/>
                <a:gd name="T77" fmla="*/ 0 h 62"/>
                <a:gd name="T78" fmla="*/ 0 w 148"/>
                <a:gd name="T79" fmla="*/ 0 h 62"/>
                <a:gd name="T80" fmla="*/ 0 w 148"/>
                <a:gd name="T81" fmla="*/ 0 h 62"/>
                <a:gd name="T82" fmla="*/ 0 w 148"/>
                <a:gd name="T83" fmla="*/ 0 h 62"/>
                <a:gd name="T84" fmla="*/ 0 w 148"/>
                <a:gd name="T85" fmla="*/ 0 h 62"/>
                <a:gd name="T86" fmla="*/ 0 w 148"/>
                <a:gd name="T87" fmla="*/ 0 h 62"/>
                <a:gd name="T88" fmla="*/ 0 w 148"/>
                <a:gd name="T89" fmla="*/ 0 h 62"/>
                <a:gd name="T90" fmla="*/ 0 w 148"/>
                <a:gd name="T91" fmla="*/ 0 h 62"/>
                <a:gd name="T92" fmla="*/ 0 w 148"/>
                <a:gd name="T93" fmla="*/ 0 h 62"/>
                <a:gd name="T94" fmla="*/ 0 w 148"/>
                <a:gd name="T95" fmla="*/ 0 h 62"/>
                <a:gd name="T96" fmla="*/ 0 w 148"/>
                <a:gd name="T97" fmla="*/ 0 h 62"/>
                <a:gd name="T98" fmla="*/ 0 w 148"/>
                <a:gd name="T99" fmla="*/ 0 h 62"/>
                <a:gd name="T100" fmla="*/ 0 w 148"/>
                <a:gd name="T101" fmla="*/ 0 h 62"/>
                <a:gd name="T102" fmla="*/ 0 w 148"/>
                <a:gd name="T103" fmla="*/ 0 h 62"/>
                <a:gd name="T104" fmla="*/ 0 w 148"/>
                <a:gd name="T105" fmla="*/ 0 h 62"/>
                <a:gd name="T106" fmla="*/ 0 w 148"/>
                <a:gd name="T107" fmla="*/ 0 h 62"/>
                <a:gd name="T108" fmla="*/ 0 w 148"/>
                <a:gd name="T109" fmla="*/ 0 h 62"/>
                <a:gd name="T110" fmla="*/ 0 w 148"/>
                <a:gd name="T111" fmla="*/ 0 h 62"/>
                <a:gd name="T112" fmla="*/ 0 w 148"/>
                <a:gd name="T113" fmla="*/ 0 h 62"/>
                <a:gd name="T114" fmla="*/ 0 w 148"/>
                <a:gd name="T115" fmla="*/ 0 h 62"/>
                <a:gd name="T116" fmla="*/ 0 w 148"/>
                <a:gd name="T117" fmla="*/ 0 h 62"/>
                <a:gd name="T118" fmla="*/ 0 w 148"/>
                <a:gd name="T119" fmla="*/ 0 h 6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8"/>
                <a:gd name="T181" fmla="*/ 0 h 62"/>
                <a:gd name="T182" fmla="*/ 148 w 148"/>
                <a:gd name="T183" fmla="*/ 62 h 6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8" h="62">
                  <a:moveTo>
                    <a:pt x="148" y="62"/>
                  </a:moveTo>
                  <a:lnTo>
                    <a:pt x="137" y="62"/>
                  </a:lnTo>
                  <a:lnTo>
                    <a:pt x="137" y="50"/>
                  </a:lnTo>
                  <a:lnTo>
                    <a:pt x="127" y="50"/>
                  </a:lnTo>
                  <a:lnTo>
                    <a:pt x="115" y="36"/>
                  </a:lnTo>
                  <a:lnTo>
                    <a:pt x="105" y="36"/>
                  </a:lnTo>
                  <a:lnTo>
                    <a:pt x="94" y="36"/>
                  </a:lnTo>
                  <a:lnTo>
                    <a:pt x="85" y="36"/>
                  </a:lnTo>
                  <a:lnTo>
                    <a:pt x="73" y="24"/>
                  </a:lnTo>
                  <a:lnTo>
                    <a:pt x="53" y="24"/>
                  </a:lnTo>
                  <a:lnTo>
                    <a:pt x="42" y="24"/>
                  </a:lnTo>
                  <a:lnTo>
                    <a:pt x="53" y="36"/>
                  </a:lnTo>
                  <a:lnTo>
                    <a:pt x="62" y="36"/>
                  </a:lnTo>
                  <a:lnTo>
                    <a:pt x="73" y="50"/>
                  </a:lnTo>
                  <a:lnTo>
                    <a:pt x="62" y="50"/>
                  </a:lnTo>
                  <a:lnTo>
                    <a:pt x="42" y="5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0" y="24"/>
                  </a:lnTo>
                  <a:lnTo>
                    <a:pt x="30" y="24"/>
                  </a:lnTo>
                  <a:lnTo>
                    <a:pt x="42" y="24"/>
                  </a:lnTo>
                  <a:lnTo>
                    <a:pt x="42" y="11"/>
                  </a:lnTo>
                  <a:lnTo>
                    <a:pt x="30" y="11"/>
                  </a:lnTo>
                  <a:lnTo>
                    <a:pt x="20" y="24"/>
                  </a:lnTo>
                  <a:lnTo>
                    <a:pt x="9" y="24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30" y="11"/>
                  </a:lnTo>
                  <a:lnTo>
                    <a:pt x="42" y="0"/>
                  </a:lnTo>
                  <a:lnTo>
                    <a:pt x="53" y="0"/>
                  </a:lnTo>
                  <a:lnTo>
                    <a:pt x="62" y="0"/>
                  </a:lnTo>
                  <a:lnTo>
                    <a:pt x="73" y="0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5" y="0"/>
                  </a:lnTo>
                  <a:lnTo>
                    <a:pt x="115" y="0"/>
                  </a:lnTo>
                  <a:lnTo>
                    <a:pt x="127" y="0"/>
                  </a:lnTo>
                  <a:lnTo>
                    <a:pt x="127" y="11"/>
                  </a:lnTo>
                  <a:lnTo>
                    <a:pt x="115" y="11"/>
                  </a:lnTo>
                  <a:lnTo>
                    <a:pt x="105" y="11"/>
                  </a:lnTo>
                  <a:lnTo>
                    <a:pt x="94" y="11"/>
                  </a:lnTo>
                  <a:lnTo>
                    <a:pt x="85" y="0"/>
                  </a:lnTo>
                  <a:lnTo>
                    <a:pt x="73" y="11"/>
                  </a:lnTo>
                  <a:lnTo>
                    <a:pt x="85" y="11"/>
                  </a:lnTo>
                  <a:lnTo>
                    <a:pt x="94" y="11"/>
                  </a:lnTo>
                  <a:lnTo>
                    <a:pt x="105" y="11"/>
                  </a:lnTo>
                  <a:lnTo>
                    <a:pt x="115" y="11"/>
                  </a:lnTo>
                  <a:lnTo>
                    <a:pt x="127" y="11"/>
                  </a:lnTo>
                  <a:lnTo>
                    <a:pt x="127" y="24"/>
                  </a:lnTo>
                  <a:lnTo>
                    <a:pt x="137" y="24"/>
                  </a:lnTo>
                  <a:lnTo>
                    <a:pt x="115" y="24"/>
                  </a:lnTo>
                  <a:lnTo>
                    <a:pt x="105" y="24"/>
                  </a:lnTo>
                  <a:lnTo>
                    <a:pt x="115" y="36"/>
                  </a:lnTo>
                  <a:lnTo>
                    <a:pt x="127" y="36"/>
                  </a:lnTo>
                  <a:lnTo>
                    <a:pt x="137" y="36"/>
                  </a:lnTo>
                  <a:lnTo>
                    <a:pt x="148" y="50"/>
                  </a:lnTo>
                  <a:lnTo>
                    <a:pt x="148" y="6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7" name="Freeform 92"/>
            <p:cNvSpPr>
              <a:spLocks/>
            </p:cNvSpPr>
            <p:nvPr/>
          </p:nvSpPr>
          <p:spPr bwMode="auto">
            <a:xfrm>
              <a:off x="1489" y="3920"/>
              <a:ext cx="32" cy="12"/>
            </a:xfrm>
            <a:custGeom>
              <a:avLst/>
              <a:gdLst>
                <a:gd name="T0" fmla="*/ 0 w 96"/>
                <a:gd name="T1" fmla="*/ 0 h 37"/>
                <a:gd name="T2" fmla="*/ 0 w 96"/>
                <a:gd name="T3" fmla="*/ 0 h 37"/>
                <a:gd name="T4" fmla="*/ 0 w 96"/>
                <a:gd name="T5" fmla="*/ 0 h 37"/>
                <a:gd name="T6" fmla="*/ 0 w 96"/>
                <a:gd name="T7" fmla="*/ 0 h 37"/>
                <a:gd name="T8" fmla="*/ 0 w 96"/>
                <a:gd name="T9" fmla="*/ 0 h 37"/>
                <a:gd name="T10" fmla="*/ 0 w 96"/>
                <a:gd name="T11" fmla="*/ 0 h 37"/>
                <a:gd name="T12" fmla="*/ 0 w 96"/>
                <a:gd name="T13" fmla="*/ 0 h 37"/>
                <a:gd name="T14" fmla="*/ 0 w 96"/>
                <a:gd name="T15" fmla="*/ 0 h 37"/>
                <a:gd name="T16" fmla="*/ 0 w 96"/>
                <a:gd name="T17" fmla="*/ 0 h 37"/>
                <a:gd name="T18" fmla="*/ 0 w 96"/>
                <a:gd name="T19" fmla="*/ 0 h 37"/>
                <a:gd name="T20" fmla="*/ 0 w 96"/>
                <a:gd name="T21" fmla="*/ 0 h 37"/>
                <a:gd name="T22" fmla="*/ 0 w 96"/>
                <a:gd name="T23" fmla="*/ 0 h 37"/>
                <a:gd name="T24" fmla="*/ 0 w 96"/>
                <a:gd name="T25" fmla="*/ 0 h 37"/>
                <a:gd name="T26" fmla="*/ 0 w 96"/>
                <a:gd name="T27" fmla="*/ 0 h 37"/>
                <a:gd name="T28" fmla="*/ 0 w 96"/>
                <a:gd name="T29" fmla="*/ 0 h 37"/>
                <a:gd name="T30" fmla="*/ 0 w 96"/>
                <a:gd name="T31" fmla="*/ 0 h 37"/>
                <a:gd name="T32" fmla="*/ 0 w 96"/>
                <a:gd name="T33" fmla="*/ 0 h 37"/>
                <a:gd name="T34" fmla="*/ 0 w 96"/>
                <a:gd name="T35" fmla="*/ 0 h 37"/>
                <a:gd name="T36" fmla="*/ 0 w 96"/>
                <a:gd name="T37" fmla="*/ 0 h 37"/>
                <a:gd name="T38" fmla="*/ 0 w 96"/>
                <a:gd name="T39" fmla="*/ 0 h 37"/>
                <a:gd name="T40" fmla="*/ 0 w 96"/>
                <a:gd name="T41" fmla="*/ 0 h 3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37"/>
                <a:gd name="T65" fmla="*/ 96 w 96"/>
                <a:gd name="T66" fmla="*/ 37 h 3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37">
                  <a:moveTo>
                    <a:pt x="85" y="37"/>
                  </a:moveTo>
                  <a:lnTo>
                    <a:pt x="73" y="37"/>
                  </a:lnTo>
                  <a:lnTo>
                    <a:pt x="63" y="37"/>
                  </a:lnTo>
                  <a:lnTo>
                    <a:pt x="53" y="24"/>
                  </a:lnTo>
                  <a:lnTo>
                    <a:pt x="53" y="37"/>
                  </a:lnTo>
                  <a:lnTo>
                    <a:pt x="43" y="37"/>
                  </a:lnTo>
                  <a:lnTo>
                    <a:pt x="32" y="24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11" y="13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3" y="13"/>
                  </a:lnTo>
                  <a:lnTo>
                    <a:pt x="63" y="13"/>
                  </a:lnTo>
                  <a:lnTo>
                    <a:pt x="85" y="13"/>
                  </a:lnTo>
                  <a:lnTo>
                    <a:pt x="85" y="24"/>
                  </a:lnTo>
                  <a:lnTo>
                    <a:pt x="96" y="24"/>
                  </a:lnTo>
                  <a:lnTo>
                    <a:pt x="85" y="37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58" name="Rectangle 93"/>
            <p:cNvSpPr>
              <a:spLocks noChangeArrowheads="1"/>
            </p:cNvSpPr>
            <p:nvPr/>
          </p:nvSpPr>
          <p:spPr bwMode="auto">
            <a:xfrm>
              <a:off x="1521" y="3932"/>
              <a:ext cx="3" cy="4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959" name="Freeform 94"/>
            <p:cNvSpPr>
              <a:spLocks/>
            </p:cNvSpPr>
            <p:nvPr/>
          </p:nvSpPr>
          <p:spPr bwMode="auto">
            <a:xfrm>
              <a:off x="1521" y="3924"/>
              <a:ext cx="7" cy="4"/>
            </a:xfrm>
            <a:custGeom>
              <a:avLst/>
              <a:gdLst>
                <a:gd name="T0" fmla="*/ 0 w 21"/>
                <a:gd name="T1" fmla="*/ 0 h 11"/>
                <a:gd name="T2" fmla="*/ 0 w 21"/>
                <a:gd name="T3" fmla="*/ 0 h 11"/>
                <a:gd name="T4" fmla="*/ 0 w 21"/>
                <a:gd name="T5" fmla="*/ 0 h 11"/>
                <a:gd name="T6" fmla="*/ 0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1"/>
                <a:gd name="T20" fmla="*/ 21 w 2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1">
                  <a:moveTo>
                    <a:pt x="10" y="11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21" y="11"/>
                  </a:lnTo>
                  <a:lnTo>
                    <a:pt x="10" y="11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0" name="Freeform 95"/>
            <p:cNvSpPr>
              <a:spLocks/>
            </p:cNvSpPr>
            <p:nvPr/>
          </p:nvSpPr>
          <p:spPr bwMode="auto">
            <a:xfrm>
              <a:off x="1532" y="3928"/>
              <a:ext cx="3" cy="4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0 w 10"/>
                <a:gd name="T5" fmla="*/ 0 h 12"/>
                <a:gd name="T6" fmla="*/ 0 w 10"/>
                <a:gd name="T7" fmla="*/ 0 h 12"/>
                <a:gd name="T8" fmla="*/ 0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1" name="Freeform 96"/>
            <p:cNvSpPr>
              <a:spLocks/>
            </p:cNvSpPr>
            <p:nvPr/>
          </p:nvSpPr>
          <p:spPr bwMode="auto">
            <a:xfrm>
              <a:off x="1214" y="1878"/>
              <a:ext cx="311" cy="499"/>
            </a:xfrm>
            <a:custGeom>
              <a:avLst/>
              <a:gdLst>
                <a:gd name="T0" fmla="*/ 0 w 932"/>
                <a:gd name="T1" fmla="*/ 0 h 1499"/>
                <a:gd name="T2" fmla="*/ 0 w 932"/>
                <a:gd name="T3" fmla="*/ 0 h 1499"/>
                <a:gd name="T4" fmla="*/ 0 w 932"/>
                <a:gd name="T5" fmla="*/ 0 h 1499"/>
                <a:gd name="T6" fmla="*/ 0 w 932"/>
                <a:gd name="T7" fmla="*/ 0 h 1499"/>
                <a:gd name="T8" fmla="*/ 0 w 932"/>
                <a:gd name="T9" fmla="*/ 0 h 1499"/>
                <a:gd name="T10" fmla="*/ 0 w 932"/>
                <a:gd name="T11" fmla="*/ 0 h 1499"/>
                <a:gd name="T12" fmla="*/ 0 w 932"/>
                <a:gd name="T13" fmla="*/ 0 h 1499"/>
                <a:gd name="T14" fmla="*/ 0 w 932"/>
                <a:gd name="T15" fmla="*/ 0 h 1499"/>
                <a:gd name="T16" fmla="*/ 0 w 932"/>
                <a:gd name="T17" fmla="*/ 0 h 1499"/>
                <a:gd name="T18" fmla="*/ 0 w 932"/>
                <a:gd name="T19" fmla="*/ 0 h 1499"/>
                <a:gd name="T20" fmla="*/ 0 w 932"/>
                <a:gd name="T21" fmla="*/ 0 h 1499"/>
                <a:gd name="T22" fmla="*/ 0 w 932"/>
                <a:gd name="T23" fmla="*/ 0 h 1499"/>
                <a:gd name="T24" fmla="*/ 0 w 932"/>
                <a:gd name="T25" fmla="*/ 0 h 1499"/>
                <a:gd name="T26" fmla="*/ 0 w 932"/>
                <a:gd name="T27" fmla="*/ 0 h 1499"/>
                <a:gd name="T28" fmla="*/ 0 w 932"/>
                <a:gd name="T29" fmla="*/ 0 h 1499"/>
                <a:gd name="T30" fmla="*/ 0 w 932"/>
                <a:gd name="T31" fmla="*/ 0 h 1499"/>
                <a:gd name="T32" fmla="*/ 0 w 932"/>
                <a:gd name="T33" fmla="*/ 0 h 1499"/>
                <a:gd name="T34" fmla="*/ 0 w 932"/>
                <a:gd name="T35" fmla="*/ 0 h 1499"/>
                <a:gd name="T36" fmla="*/ 0 w 932"/>
                <a:gd name="T37" fmla="*/ 0 h 1499"/>
                <a:gd name="T38" fmla="*/ 0 w 932"/>
                <a:gd name="T39" fmla="*/ 0 h 1499"/>
                <a:gd name="T40" fmla="*/ 0 w 932"/>
                <a:gd name="T41" fmla="*/ 0 h 1499"/>
                <a:gd name="T42" fmla="*/ 0 w 932"/>
                <a:gd name="T43" fmla="*/ 0 h 1499"/>
                <a:gd name="T44" fmla="*/ 0 w 932"/>
                <a:gd name="T45" fmla="*/ 0 h 1499"/>
                <a:gd name="T46" fmla="*/ 0 w 932"/>
                <a:gd name="T47" fmla="*/ 0 h 1499"/>
                <a:gd name="T48" fmla="*/ 0 w 932"/>
                <a:gd name="T49" fmla="*/ 0 h 1499"/>
                <a:gd name="T50" fmla="*/ 0 w 932"/>
                <a:gd name="T51" fmla="*/ 0 h 1499"/>
                <a:gd name="T52" fmla="*/ 0 w 932"/>
                <a:gd name="T53" fmla="*/ 0 h 1499"/>
                <a:gd name="T54" fmla="*/ 0 w 932"/>
                <a:gd name="T55" fmla="*/ 0 h 1499"/>
                <a:gd name="T56" fmla="*/ 0 w 932"/>
                <a:gd name="T57" fmla="*/ 0 h 1499"/>
                <a:gd name="T58" fmla="*/ 0 w 932"/>
                <a:gd name="T59" fmla="*/ 0 h 1499"/>
                <a:gd name="T60" fmla="*/ 0 w 932"/>
                <a:gd name="T61" fmla="*/ 0 h 1499"/>
                <a:gd name="T62" fmla="*/ 0 w 932"/>
                <a:gd name="T63" fmla="*/ 0 h 1499"/>
                <a:gd name="T64" fmla="*/ 0 w 932"/>
                <a:gd name="T65" fmla="*/ 0 h 1499"/>
                <a:gd name="T66" fmla="*/ 0 w 932"/>
                <a:gd name="T67" fmla="*/ 0 h 1499"/>
                <a:gd name="T68" fmla="*/ 0 w 932"/>
                <a:gd name="T69" fmla="*/ 0 h 1499"/>
                <a:gd name="T70" fmla="*/ 0 w 932"/>
                <a:gd name="T71" fmla="*/ 0 h 1499"/>
                <a:gd name="T72" fmla="*/ 0 w 932"/>
                <a:gd name="T73" fmla="*/ 0 h 1499"/>
                <a:gd name="T74" fmla="*/ 0 w 932"/>
                <a:gd name="T75" fmla="*/ 0 h 1499"/>
                <a:gd name="T76" fmla="*/ 0 w 932"/>
                <a:gd name="T77" fmla="*/ 0 h 1499"/>
                <a:gd name="T78" fmla="*/ 0 w 932"/>
                <a:gd name="T79" fmla="*/ 0 h 1499"/>
                <a:gd name="T80" fmla="*/ 0 w 932"/>
                <a:gd name="T81" fmla="*/ 0 h 1499"/>
                <a:gd name="T82" fmla="*/ 0 w 932"/>
                <a:gd name="T83" fmla="*/ 0 h 1499"/>
                <a:gd name="T84" fmla="*/ 0 w 932"/>
                <a:gd name="T85" fmla="*/ 0 h 1499"/>
                <a:gd name="T86" fmla="*/ 0 w 932"/>
                <a:gd name="T87" fmla="*/ 0 h 1499"/>
                <a:gd name="T88" fmla="*/ 0 w 932"/>
                <a:gd name="T89" fmla="*/ 0 h 1499"/>
                <a:gd name="T90" fmla="*/ 0 w 932"/>
                <a:gd name="T91" fmla="*/ 0 h 1499"/>
                <a:gd name="T92" fmla="*/ 0 w 932"/>
                <a:gd name="T93" fmla="*/ 0 h 1499"/>
                <a:gd name="T94" fmla="*/ 0 w 932"/>
                <a:gd name="T95" fmla="*/ 0 h 1499"/>
                <a:gd name="T96" fmla="*/ 0 w 932"/>
                <a:gd name="T97" fmla="*/ 0 h 1499"/>
                <a:gd name="T98" fmla="*/ 0 w 932"/>
                <a:gd name="T99" fmla="*/ 0 h 1499"/>
                <a:gd name="T100" fmla="*/ 0 w 932"/>
                <a:gd name="T101" fmla="*/ 0 h 1499"/>
                <a:gd name="T102" fmla="*/ 0 w 932"/>
                <a:gd name="T103" fmla="*/ 0 h 149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32"/>
                <a:gd name="T157" fmla="*/ 0 h 1499"/>
                <a:gd name="T158" fmla="*/ 932 w 932"/>
                <a:gd name="T159" fmla="*/ 1499 h 149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32" h="1499">
                  <a:moveTo>
                    <a:pt x="117" y="329"/>
                  </a:moveTo>
                  <a:lnTo>
                    <a:pt x="117" y="355"/>
                  </a:lnTo>
                  <a:lnTo>
                    <a:pt x="129" y="355"/>
                  </a:lnTo>
                  <a:lnTo>
                    <a:pt x="129" y="381"/>
                  </a:lnTo>
                  <a:lnTo>
                    <a:pt x="139" y="394"/>
                  </a:lnTo>
                  <a:lnTo>
                    <a:pt x="107" y="419"/>
                  </a:lnTo>
                  <a:lnTo>
                    <a:pt x="97" y="419"/>
                  </a:lnTo>
                  <a:lnTo>
                    <a:pt x="97" y="432"/>
                  </a:lnTo>
                  <a:lnTo>
                    <a:pt x="86" y="443"/>
                  </a:lnTo>
                  <a:lnTo>
                    <a:pt x="86" y="456"/>
                  </a:lnTo>
                  <a:lnTo>
                    <a:pt x="97" y="495"/>
                  </a:lnTo>
                  <a:lnTo>
                    <a:pt x="107" y="507"/>
                  </a:lnTo>
                  <a:lnTo>
                    <a:pt x="117" y="507"/>
                  </a:lnTo>
                  <a:lnTo>
                    <a:pt x="129" y="596"/>
                  </a:lnTo>
                  <a:lnTo>
                    <a:pt x="117" y="610"/>
                  </a:lnTo>
                  <a:lnTo>
                    <a:pt x="117" y="762"/>
                  </a:lnTo>
                  <a:lnTo>
                    <a:pt x="139" y="762"/>
                  </a:lnTo>
                  <a:lnTo>
                    <a:pt x="151" y="762"/>
                  </a:lnTo>
                  <a:lnTo>
                    <a:pt x="151" y="774"/>
                  </a:lnTo>
                  <a:lnTo>
                    <a:pt x="117" y="825"/>
                  </a:lnTo>
                  <a:lnTo>
                    <a:pt x="97" y="864"/>
                  </a:lnTo>
                  <a:lnTo>
                    <a:pt x="97" y="877"/>
                  </a:lnTo>
                  <a:lnTo>
                    <a:pt x="44" y="890"/>
                  </a:lnTo>
                  <a:lnTo>
                    <a:pt x="33" y="890"/>
                  </a:lnTo>
                  <a:lnTo>
                    <a:pt x="21" y="952"/>
                  </a:lnTo>
                  <a:lnTo>
                    <a:pt x="11" y="966"/>
                  </a:lnTo>
                  <a:lnTo>
                    <a:pt x="0" y="977"/>
                  </a:lnTo>
                  <a:lnTo>
                    <a:pt x="11" y="992"/>
                  </a:lnTo>
                  <a:lnTo>
                    <a:pt x="11" y="1003"/>
                  </a:lnTo>
                  <a:lnTo>
                    <a:pt x="21" y="1003"/>
                  </a:lnTo>
                  <a:lnTo>
                    <a:pt x="44" y="1017"/>
                  </a:lnTo>
                  <a:lnTo>
                    <a:pt x="44" y="1029"/>
                  </a:lnTo>
                  <a:lnTo>
                    <a:pt x="53" y="1029"/>
                  </a:lnTo>
                  <a:lnTo>
                    <a:pt x="86" y="1042"/>
                  </a:lnTo>
                  <a:lnTo>
                    <a:pt x="97" y="1055"/>
                  </a:lnTo>
                  <a:lnTo>
                    <a:pt x="107" y="1055"/>
                  </a:lnTo>
                  <a:lnTo>
                    <a:pt x="117" y="1068"/>
                  </a:lnTo>
                  <a:lnTo>
                    <a:pt x="129" y="1106"/>
                  </a:lnTo>
                  <a:lnTo>
                    <a:pt x="215" y="1093"/>
                  </a:lnTo>
                  <a:lnTo>
                    <a:pt x="235" y="1093"/>
                  </a:lnTo>
                  <a:lnTo>
                    <a:pt x="247" y="1106"/>
                  </a:lnTo>
                  <a:lnTo>
                    <a:pt x="257" y="1119"/>
                  </a:lnTo>
                  <a:lnTo>
                    <a:pt x="268" y="1119"/>
                  </a:lnTo>
                  <a:lnTo>
                    <a:pt x="278" y="1130"/>
                  </a:lnTo>
                  <a:lnTo>
                    <a:pt x="310" y="1130"/>
                  </a:lnTo>
                  <a:lnTo>
                    <a:pt x="333" y="1156"/>
                  </a:lnTo>
                  <a:lnTo>
                    <a:pt x="343" y="1169"/>
                  </a:lnTo>
                  <a:lnTo>
                    <a:pt x="363" y="1207"/>
                  </a:lnTo>
                  <a:lnTo>
                    <a:pt x="375" y="1220"/>
                  </a:lnTo>
                  <a:lnTo>
                    <a:pt x="396" y="1220"/>
                  </a:lnTo>
                  <a:lnTo>
                    <a:pt x="407" y="1232"/>
                  </a:lnTo>
                  <a:lnTo>
                    <a:pt x="418" y="1284"/>
                  </a:lnTo>
                  <a:lnTo>
                    <a:pt x="440" y="1296"/>
                  </a:lnTo>
                  <a:lnTo>
                    <a:pt x="440" y="1335"/>
                  </a:lnTo>
                  <a:lnTo>
                    <a:pt x="450" y="1348"/>
                  </a:lnTo>
                  <a:lnTo>
                    <a:pt x="524" y="1348"/>
                  </a:lnTo>
                  <a:lnTo>
                    <a:pt x="536" y="1335"/>
                  </a:lnTo>
                  <a:lnTo>
                    <a:pt x="631" y="1335"/>
                  </a:lnTo>
                  <a:lnTo>
                    <a:pt x="663" y="1359"/>
                  </a:lnTo>
                  <a:lnTo>
                    <a:pt x="686" y="1373"/>
                  </a:lnTo>
                  <a:lnTo>
                    <a:pt x="675" y="1398"/>
                  </a:lnTo>
                  <a:lnTo>
                    <a:pt x="643" y="1449"/>
                  </a:lnTo>
                  <a:lnTo>
                    <a:pt x="643" y="1474"/>
                  </a:lnTo>
                  <a:lnTo>
                    <a:pt x="663" y="1474"/>
                  </a:lnTo>
                  <a:lnTo>
                    <a:pt x="675" y="1499"/>
                  </a:lnTo>
                  <a:lnTo>
                    <a:pt x="686" y="1499"/>
                  </a:lnTo>
                  <a:lnTo>
                    <a:pt x="718" y="1169"/>
                  </a:lnTo>
                  <a:lnTo>
                    <a:pt x="686" y="1143"/>
                  </a:lnTo>
                  <a:lnTo>
                    <a:pt x="686" y="1068"/>
                  </a:lnTo>
                  <a:lnTo>
                    <a:pt x="749" y="1068"/>
                  </a:lnTo>
                  <a:lnTo>
                    <a:pt x="740" y="1029"/>
                  </a:lnTo>
                  <a:lnTo>
                    <a:pt x="697" y="1017"/>
                  </a:lnTo>
                  <a:lnTo>
                    <a:pt x="697" y="966"/>
                  </a:lnTo>
                  <a:lnTo>
                    <a:pt x="814" y="966"/>
                  </a:lnTo>
                  <a:lnTo>
                    <a:pt x="825" y="940"/>
                  </a:lnTo>
                  <a:lnTo>
                    <a:pt x="889" y="940"/>
                  </a:lnTo>
                  <a:lnTo>
                    <a:pt x="911" y="1017"/>
                  </a:lnTo>
                  <a:lnTo>
                    <a:pt x="932" y="1003"/>
                  </a:lnTo>
                  <a:lnTo>
                    <a:pt x="922" y="992"/>
                  </a:lnTo>
                  <a:lnTo>
                    <a:pt x="911" y="952"/>
                  </a:lnTo>
                  <a:lnTo>
                    <a:pt x="899" y="903"/>
                  </a:lnTo>
                  <a:lnTo>
                    <a:pt x="857" y="864"/>
                  </a:lnTo>
                  <a:lnTo>
                    <a:pt x="899" y="813"/>
                  </a:lnTo>
                  <a:lnTo>
                    <a:pt x="889" y="774"/>
                  </a:lnTo>
                  <a:lnTo>
                    <a:pt x="857" y="749"/>
                  </a:lnTo>
                  <a:lnTo>
                    <a:pt x="857" y="711"/>
                  </a:lnTo>
                  <a:lnTo>
                    <a:pt x="857" y="674"/>
                  </a:lnTo>
                  <a:lnTo>
                    <a:pt x="857" y="648"/>
                  </a:lnTo>
                  <a:lnTo>
                    <a:pt x="857" y="636"/>
                  </a:lnTo>
                  <a:lnTo>
                    <a:pt x="879" y="622"/>
                  </a:lnTo>
                  <a:lnTo>
                    <a:pt x="879" y="585"/>
                  </a:lnTo>
                  <a:lnTo>
                    <a:pt x="889" y="585"/>
                  </a:lnTo>
                  <a:lnTo>
                    <a:pt x="879" y="559"/>
                  </a:lnTo>
                  <a:lnTo>
                    <a:pt x="879" y="546"/>
                  </a:lnTo>
                  <a:lnTo>
                    <a:pt x="857" y="546"/>
                  </a:lnTo>
                  <a:lnTo>
                    <a:pt x="836" y="559"/>
                  </a:lnTo>
                  <a:lnTo>
                    <a:pt x="782" y="559"/>
                  </a:lnTo>
                  <a:lnTo>
                    <a:pt x="728" y="559"/>
                  </a:lnTo>
                  <a:lnTo>
                    <a:pt x="718" y="546"/>
                  </a:lnTo>
                  <a:lnTo>
                    <a:pt x="706" y="533"/>
                  </a:lnTo>
                  <a:lnTo>
                    <a:pt x="706" y="520"/>
                  </a:lnTo>
                  <a:lnTo>
                    <a:pt x="697" y="507"/>
                  </a:lnTo>
                  <a:lnTo>
                    <a:pt x="686" y="495"/>
                  </a:lnTo>
                  <a:lnTo>
                    <a:pt x="622" y="469"/>
                  </a:lnTo>
                  <a:lnTo>
                    <a:pt x="536" y="469"/>
                  </a:lnTo>
                  <a:lnTo>
                    <a:pt x="536" y="456"/>
                  </a:lnTo>
                  <a:lnTo>
                    <a:pt x="524" y="456"/>
                  </a:lnTo>
                  <a:lnTo>
                    <a:pt x="503" y="443"/>
                  </a:lnTo>
                  <a:lnTo>
                    <a:pt x="503" y="368"/>
                  </a:lnTo>
                  <a:lnTo>
                    <a:pt x="481" y="329"/>
                  </a:lnTo>
                  <a:lnTo>
                    <a:pt x="471" y="279"/>
                  </a:lnTo>
                  <a:lnTo>
                    <a:pt x="461" y="279"/>
                  </a:lnTo>
                  <a:lnTo>
                    <a:pt x="428" y="279"/>
                  </a:lnTo>
                  <a:lnTo>
                    <a:pt x="440" y="266"/>
                  </a:lnTo>
                  <a:lnTo>
                    <a:pt x="450" y="240"/>
                  </a:lnTo>
                  <a:lnTo>
                    <a:pt x="461" y="216"/>
                  </a:lnTo>
                  <a:lnTo>
                    <a:pt x="461" y="190"/>
                  </a:lnTo>
                  <a:lnTo>
                    <a:pt x="471" y="152"/>
                  </a:lnTo>
                  <a:lnTo>
                    <a:pt x="524" y="75"/>
                  </a:lnTo>
                  <a:lnTo>
                    <a:pt x="536" y="62"/>
                  </a:lnTo>
                  <a:lnTo>
                    <a:pt x="545" y="50"/>
                  </a:lnTo>
                  <a:lnTo>
                    <a:pt x="568" y="37"/>
                  </a:lnTo>
                  <a:lnTo>
                    <a:pt x="589" y="37"/>
                  </a:lnTo>
                  <a:lnTo>
                    <a:pt x="601" y="24"/>
                  </a:lnTo>
                  <a:lnTo>
                    <a:pt x="601" y="13"/>
                  </a:lnTo>
                  <a:lnTo>
                    <a:pt x="589" y="0"/>
                  </a:lnTo>
                  <a:lnTo>
                    <a:pt x="545" y="0"/>
                  </a:lnTo>
                  <a:lnTo>
                    <a:pt x="545" y="13"/>
                  </a:lnTo>
                  <a:lnTo>
                    <a:pt x="536" y="13"/>
                  </a:lnTo>
                  <a:lnTo>
                    <a:pt x="524" y="13"/>
                  </a:lnTo>
                  <a:lnTo>
                    <a:pt x="524" y="24"/>
                  </a:lnTo>
                  <a:lnTo>
                    <a:pt x="515" y="37"/>
                  </a:lnTo>
                  <a:lnTo>
                    <a:pt x="481" y="50"/>
                  </a:lnTo>
                  <a:lnTo>
                    <a:pt x="471" y="62"/>
                  </a:lnTo>
                  <a:lnTo>
                    <a:pt x="440" y="75"/>
                  </a:lnTo>
                  <a:lnTo>
                    <a:pt x="363" y="89"/>
                  </a:lnTo>
                  <a:lnTo>
                    <a:pt x="353" y="126"/>
                  </a:lnTo>
                  <a:lnTo>
                    <a:pt x="353" y="140"/>
                  </a:lnTo>
                  <a:lnTo>
                    <a:pt x="343" y="140"/>
                  </a:lnTo>
                  <a:lnTo>
                    <a:pt x="343" y="114"/>
                  </a:lnTo>
                  <a:lnTo>
                    <a:pt x="300" y="114"/>
                  </a:lnTo>
                  <a:lnTo>
                    <a:pt x="278" y="140"/>
                  </a:lnTo>
                  <a:lnTo>
                    <a:pt x="257" y="152"/>
                  </a:lnTo>
                  <a:lnTo>
                    <a:pt x="257" y="165"/>
                  </a:lnTo>
                  <a:lnTo>
                    <a:pt x="247" y="253"/>
                  </a:lnTo>
                  <a:lnTo>
                    <a:pt x="225" y="266"/>
                  </a:lnTo>
                  <a:lnTo>
                    <a:pt x="215" y="266"/>
                  </a:lnTo>
                  <a:lnTo>
                    <a:pt x="204" y="292"/>
                  </a:lnTo>
                  <a:lnTo>
                    <a:pt x="182" y="318"/>
                  </a:lnTo>
                  <a:lnTo>
                    <a:pt x="160" y="329"/>
                  </a:lnTo>
                  <a:lnTo>
                    <a:pt x="160" y="343"/>
                  </a:lnTo>
                  <a:lnTo>
                    <a:pt x="160" y="394"/>
                  </a:lnTo>
                  <a:lnTo>
                    <a:pt x="160" y="381"/>
                  </a:lnTo>
                  <a:lnTo>
                    <a:pt x="139" y="368"/>
                  </a:lnTo>
                  <a:lnTo>
                    <a:pt x="117" y="32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2" name="Freeform 97"/>
            <p:cNvSpPr>
              <a:spLocks/>
            </p:cNvSpPr>
            <p:nvPr/>
          </p:nvSpPr>
          <p:spPr bwMode="auto">
            <a:xfrm>
              <a:off x="1164" y="2212"/>
              <a:ext cx="146" cy="191"/>
            </a:xfrm>
            <a:custGeom>
              <a:avLst/>
              <a:gdLst>
                <a:gd name="T0" fmla="*/ 0 w 438"/>
                <a:gd name="T1" fmla="*/ 0 h 572"/>
                <a:gd name="T2" fmla="*/ 0 w 438"/>
                <a:gd name="T3" fmla="*/ 0 h 572"/>
                <a:gd name="T4" fmla="*/ 0 w 438"/>
                <a:gd name="T5" fmla="*/ 0 h 572"/>
                <a:gd name="T6" fmla="*/ 0 w 438"/>
                <a:gd name="T7" fmla="*/ 0 h 572"/>
                <a:gd name="T8" fmla="*/ 0 w 438"/>
                <a:gd name="T9" fmla="*/ 0 h 572"/>
                <a:gd name="T10" fmla="*/ 0 w 438"/>
                <a:gd name="T11" fmla="*/ 0 h 572"/>
                <a:gd name="T12" fmla="*/ 0 w 438"/>
                <a:gd name="T13" fmla="*/ 0 h 572"/>
                <a:gd name="T14" fmla="*/ 0 w 438"/>
                <a:gd name="T15" fmla="*/ 0 h 572"/>
                <a:gd name="T16" fmla="*/ 0 w 438"/>
                <a:gd name="T17" fmla="*/ 0 h 572"/>
                <a:gd name="T18" fmla="*/ 0 w 438"/>
                <a:gd name="T19" fmla="*/ 0 h 572"/>
                <a:gd name="T20" fmla="*/ 0 w 438"/>
                <a:gd name="T21" fmla="*/ 0 h 572"/>
                <a:gd name="T22" fmla="*/ 0 w 438"/>
                <a:gd name="T23" fmla="*/ 0 h 572"/>
                <a:gd name="T24" fmla="*/ 0 w 438"/>
                <a:gd name="T25" fmla="*/ 0 h 572"/>
                <a:gd name="T26" fmla="*/ 0 w 438"/>
                <a:gd name="T27" fmla="*/ 0 h 572"/>
                <a:gd name="T28" fmla="*/ 0 w 438"/>
                <a:gd name="T29" fmla="*/ 0 h 572"/>
                <a:gd name="T30" fmla="*/ 0 w 438"/>
                <a:gd name="T31" fmla="*/ 0 h 572"/>
                <a:gd name="T32" fmla="*/ 0 w 438"/>
                <a:gd name="T33" fmla="*/ 0 h 572"/>
                <a:gd name="T34" fmla="*/ 0 w 438"/>
                <a:gd name="T35" fmla="*/ 0 h 572"/>
                <a:gd name="T36" fmla="*/ 0 w 438"/>
                <a:gd name="T37" fmla="*/ 0 h 572"/>
                <a:gd name="T38" fmla="*/ 0 w 438"/>
                <a:gd name="T39" fmla="*/ 0 h 572"/>
                <a:gd name="T40" fmla="*/ 0 w 438"/>
                <a:gd name="T41" fmla="*/ 0 h 572"/>
                <a:gd name="T42" fmla="*/ 0 w 438"/>
                <a:gd name="T43" fmla="*/ 0 h 572"/>
                <a:gd name="T44" fmla="*/ 0 w 438"/>
                <a:gd name="T45" fmla="*/ 0 h 572"/>
                <a:gd name="T46" fmla="*/ 0 w 438"/>
                <a:gd name="T47" fmla="*/ 0 h 572"/>
                <a:gd name="T48" fmla="*/ 0 w 438"/>
                <a:gd name="T49" fmla="*/ 0 h 572"/>
                <a:gd name="T50" fmla="*/ 0 w 438"/>
                <a:gd name="T51" fmla="*/ 0 h 572"/>
                <a:gd name="T52" fmla="*/ 0 w 438"/>
                <a:gd name="T53" fmla="*/ 0 h 572"/>
                <a:gd name="T54" fmla="*/ 0 w 438"/>
                <a:gd name="T55" fmla="*/ 0 h 572"/>
                <a:gd name="T56" fmla="*/ 0 w 438"/>
                <a:gd name="T57" fmla="*/ 0 h 572"/>
                <a:gd name="T58" fmla="*/ 0 w 438"/>
                <a:gd name="T59" fmla="*/ 0 h 572"/>
                <a:gd name="T60" fmla="*/ 0 w 438"/>
                <a:gd name="T61" fmla="*/ 0 h 572"/>
                <a:gd name="T62" fmla="*/ 0 w 438"/>
                <a:gd name="T63" fmla="*/ 0 h 572"/>
                <a:gd name="T64" fmla="*/ 0 w 438"/>
                <a:gd name="T65" fmla="*/ 0 h 572"/>
                <a:gd name="T66" fmla="*/ 0 w 438"/>
                <a:gd name="T67" fmla="*/ 0 h 572"/>
                <a:gd name="T68" fmla="*/ 0 w 438"/>
                <a:gd name="T69" fmla="*/ 0 h 572"/>
                <a:gd name="T70" fmla="*/ 0 w 438"/>
                <a:gd name="T71" fmla="*/ 0 h 572"/>
                <a:gd name="T72" fmla="*/ 0 w 438"/>
                <a:gd name="T73" fmla="*/ 0 h 572"/>
                <a:gd name="T74" fmla="*/ 0 w 438"/>
                <a:gd name="T75" fmla="*/ 0 h 572"/>
                <a:gd name="T76" fmla="*/ 0 w 438"/>
                <a:gd name="T77" fmla="*/ 0 h 572"/>
                <a:gd name="T78" fmla="*/ 0 w 438"/>
                <a:gd name="T79" fmla="*/ 0 h 572"/>
                <a:gd name="T80" fmla="*/ 0 w 438"/>
                <a:gd name="T81" fmla="*/ 0 h 572"/>
                <a:gd name="T82" fmla="*/ 0 w 438"/>
                <a:gd name="T83" fmla="*/ 0 h 572"/>
                <a:gd name="T84" fmla="*/ 0 w 438"/>
                <a:gd name="T85" fmla="*/ 0 h 572"/>
                <a:gd name="T86" fmla="*/ 0 w 438"/>
                <a:gd name="T87" fmla="*/ 0 h 572"/>
                <a:gd name="T88" fmla="*/ 0 w 438"/>
                <a:gd name="T89" fmla="*/ 0 h 572"/>
                <a:gd name="T90" fmla="*/ 0 w 438"/>
                <a:gd name="T91" fmla="*/ 0 h 572"/>
                <a:gd name="T92" fmla="*/ 0 w 438"/>
                <a:gd name="T93" fmla="*/ 0 h 572"/>
                <a:gd name="T94" fmla="*/ 0 w 438"/>
                <a:gd name="T95" fmla="*/ 0 h 572"/>
                <a:gd name="T96" fmla="*/ 0 w 438"/>
                <a:gd name="T97" fmla="*/ 0 h 572"/>
                <a:gd name="T98" fmla="*/ 0 w 438"/>
                <a:gd name="T99" fmla="*/ 0 h 572"/>
                <a:gd name="T100" fmla="*/ 0 w 438"/>
                <a:gd name="T101" fmla="*/ 0 h 572"/>
                <a:gd name="T102" fmla="*/ 0 w 438"/>
                <a:gd name="T103" fmla="*/ 0 h 57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8"/>
                <a:gd name="T157" fmla="*/ 0 h 572"/>
                <a:gd name="T158" fmla="*/ 438 w 438"/>
                <a:gd name="T159" fmla="*/ 572 h 57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8" h="572">
                  <a:moveTo>
                    <a:pt x="160" y="0"/>
                  </a:moveTo>
                  <a:lnTo>
                    <a:pt x="149" y="0"/>
                  </a:lnTo>
                  <a:lnTo>
                    <a:pt x="149" y="14"/>
                  </a:lnTo>
                  <a:lnTo>
                    <a:pt x="138" y="14"/>
                  </a:lnTo>
                  <a:lnTo>
                    <a:pt x="128" y="14"/>
                  </a:lnTo>
                  <a:lnTo>
                    <a:pt x="117" y="25"/>
                  </a:lnTo>
                  <a:lnTo>
                    <a:pt x="105" y="39"/>
                  </a:lnTo>
                  <a:lnTo>
                    <a:pt x="96" y="39"/>
                  </a:lnTo>
                  <a:lnTo>
                    <a:pt x="84" y="39"/>
                  </a:lnTo>
                  <a:lnTo>
                    <a:pt x="75" y="39"/>
                  </a:lnTo>
                  <a:lnTo>
                    <a:pt x="64" y="39"/>
                  </a:lnTo>
                  <a:lnTo>
                    <a:pt x="64" y="51"/>
                  </a:lnTo>
                  <a:lnTo>
                    <a:pt x="64" y="65"/>
                  </a:lnTo>
                  <a:lnTo>
                    <a:pt x="64" y="77"/>
                  </a:lnTo>
                  <a:lnTo>
                    <a:pt x="64" y="103"/>
                  </a:lnTo>
                  <a:lnTo>
                    <a:pt x="64" y="116"/>
                  </a:lnTo>
                  <a:lnTo>
                    <a:pt x="53" y="127"/>
                  </a:lnTo>
                  <a:lnTo>
                    <a:pt x="41" y="140"/>
                  </a:lnTo>
                  <a:lnTo>
                    <a:pt x="41" y="153"/>
                  </a:lnTo>
                  <a:lnTo>
                    <a:pt x="41" y="178"/>
                  </a:lnTo>
                  <a:lnTo>
                    <a:pt x="31" y="178"/>
                  </a:lnTo>
                  <a:lnTo>
                    <a:pt x="31" y="192"/>
                  </a:lnTo>
                  <a:lnTo>
                    <a:pt x="31" y="204"/>
                  </a:lnTo>
                  <a:lnTo>
                    <a:pt x="21" y="204"/>
                  </a:lnTo>
                  <a:lnTo>
                    <a:pt x="10" y="204"/>
                  </a:lnTo>
                  <a:lnTo>
                    <a:pt x="10" y="217"/>
                  </a:lnTo>
                  <a:lnTo>
                    <a:pt x="10" y="242"/>
                  </a:lnTo>
                  <a:lnTo>
                    <a:pt x="10" y="255"/>
                  </a:lnTo>
                  <a:lnTo>
                    <a:pt x="0" y="268"/>
                  </a:lnTo>
                  <a:lnTo>
                    <a:pt x="0" y="281"/>
                  </a:lnTo>
                  <a:lnTo>
                    <a:pt x="0" y="293"/>
                  </a:lnTo>
                  <a:lnTo>
                    <a:pt x="10" y="293"/>
                  </a:lnTo>
                  <a:lnTo>
                    <a:pt x="10" y="319"/>
                  </a:lnTo>
                  <a:lnTo>
                    <a:pt x="10" y="332"/>
                  </a:lnTo>
                  <a:lnTo>
                    <a:pt x="21" y="343"/>
                  </a:lnTo>
                  <a:lnTo>
                    <a:pt x="31" y="343"/>
                  </a:lnTo>
                  <a:lnTo>
                    <a:pt x="41" y="356"/>
                  </a:lnTo>
                  <a:lnTo>
                    <a:pt x="53" y="343"/>
                  </a:lnTo>
                  <a:lnTo>
                    <a:pt x="64" y="343"/>
                  </a:lnTo>
                  <a:lnTo>
                    <a:pt x="64" y="332"/>
                  </a:lnTo>
                  <a:lnTo>
                    <a:pt x="75" y="319"/>
                  </a:lnTo>
                  <a:lnTo>
                    <a:pt x="75" y="332"/>
                  </a:lnTo>
                  <a:lnTo>
                    <a:pt x="75" y="343"/>
                  </a:lnTo>
                  <a:lnTo>
                    <a:pt x="84" y="343"/>
                  </a:lnTo>
                  <a:lnTo>
                    <a:pt x="84" y="356"/>
                  </a:lnTo>
                  <a:lnTo>
                    <a:pt x="84" y="369"/>
                  </a:lnTo>
                  <a:lnTo>
                    <a:pt x="84" y="382"/>
                  </a:lnTo>
                  <a:lnTo>
                    <a:pt x="84" y="395"/>
                  </a:lnTo>
                  <a:lnTo>
                    <a:pt x="75" y="395"/>
                  </a:lnTo>
                  <a:lnTo>
                    <a:pt x="75" y="407"/>
                  </a:lnTo>
                  <a:lnTo>
                    <a:pt x="64" y="421"/>
                  </a:lnTo>
                  <a:lnTo>
                    <a:pt x="53" y="421"/>
                  </a:lnTo>
                  <a:lnTo>
                    <a:pt x="41" y="432"/>
                  </a:lnTo>
                  <a:lnTo>
                    <a:pt x="53" y="471"/>
                  </a:lnTo>
                  <a:lnTo>
                    <a:pt x="41" y="484"/>
                  </a:lnTo>
                  <a:lnTo>
                    <a:pt x="31" y="484"/>
                  </a:lnTo>
                  <a:lnTo>
                    <a:pt x="31" y="535"/>
                  </a:lnTo>
                  <a:lnTo>
                    <a:pt x="41" y="535"/>
                  </a:lnTo>
                  <a:lnTo>
                    <a:pt x="53" y="522"/>
                  </a:lnTo>
                  <a:lnTo>
                    <a:pt x="64" y="522"/>
                  </a:lnTo>
                  <a:lnTo>
                    <a:pt x="75" y="535"/>
                  </a:lnTo>
                  <a:lnTo>
                    <a:pt x="96" y="535"/>
                  </a:lnTo>
                  <a:lnTo>
                    <a:pt x="117" y="572"/>
                  </a:lnTo>
                  <a:lnTo>
                    <a:pt x="138" y="559"/>
                  </a:lnTo>
                  <a:lnTo>
                    <a:pt x="149" y="548"/>
                  </a:lnTo>
                  <a:lnTo>
                    <a:pt x="160" y="548"/>
                  </a:lnTo>
                  <a:lnTo>
                    <a:pt x="170" y="471"/>
                  </a:lnTo>
                  <a:lnTo>
                    <a:pt x="193" y="446"/>
                  </a:lnTo>
                  <a:lnTo>
                    <a:pt x="202" y="446"/>
                  </a:lnTo>
                  <a:lnTo>
                    <a:pt x="214" y="446"/>
                  </a:lnTo>
                  <a:lnTo>
                    <a:pt x="214" y="407"/>
                  </a:lnTo>
                  <a:lnTo>
                    <a:pt x="223" y="395"/>
                  </a:lnTo>
                  <a:lnTo>
                    <a:pt x="256" y="382"/>
                  </a:lnTo>
                  <a:lnTo>
                    <a:pt x="331" y="356"/>
                  </a:lnTo>
                  <a:lnTo>
                    <a:pt x="384" y="293"/>
                  </a:lnTo>
                  <a:lnTo>
                    <a:pt x="406" y="255"/>
                  </a:lnTo>
                  <a:lnTo>
                    <a:pt x="406" y="242"/>
                  </a:lnTo>
                  <a:lnTo>
                    <a:pt x="429" y="217"/>
                  </a:lnTo>
                  <a:lnTo>
                    <a:pt x="429" y="204"/>
                  </a:lnTo>
                  <a:lnTo>
                    <a:pt x="438" y="204"/>
                  </a:lnTo>
                  <a:lnTo>
                    <a:pt x="438" y="192"/>
                  </a:lnTo>
                  <a:lnTo>
                    <a:pt x="429" y="178"/>
                  </a:lnTo>
                  <a:lnTo>
                    <a:pt x="429" y="166"/>
                  </a:lnTo>
                  <a:lnTo>
                    <a:pt x="417" y="153"/>
                  </a:lnTo>
                  <a:lnTo>
                    <a:pt x="417" y="140"/>
                  </a:lnTo>
                  <a:lnTo>
                    <a:pt x="406" y="140"/>
                  </a:lnTo>
                  <a:lnTo>
                    <a:pt x="406" y="127"/>
                  </a:lnTo>
                  <a:lnTo>
                    <a:pt x="429" y="127"/>
                  </a:lnTo>
                  <a:lnTo>
                    <a:pt x="417" y="116"/>
                  </a:lnTo>
                  <a:lnTo>
                    <a:pt x="406" y="116"/>
                  </a:lnTo>
                  <a:lnTo>
                    <a:pt x="396" y="103"/>
                  </a:lnTo>
                  <a:lnTo>
                    <a:pt x="384" y="90"/>
                  </a:lnTo>
                  <a:lnTo>
                    <a:pt x="364" y="90"/>
                  </a:lnTo>
                  <a:lnTo>
                    <a:pt x="278" y="103"/>
                  </a:lnTo>
                  <a:lnTo>
                    <a:pt x="267" y="65"/>
                  </a:lnTo>
                  <a:lnTo>
                    <a:pt x="256" y="51"/>
                  </a:lnTo>
                  <a:lnTo>
                    <a:pt x="246" y="51"/>
                  </a:lnTo>
                  <a:lnTo>
                    <a:pt x="235" y="39"/>
                  </a:lnTo>
                  <a:lnTo>
                    <a:pt x="202" y="25"/>
                  </a:lnTo>
                  <a:lnTo>
                    <a:pt x="193" y="25"/>
                  </a:lnTo>
                  <a:lnTo>
                    <a:pt x="193" y="14"/>
                  </a:lnTo>
                  <a:lnTo>
                    <a:pt x="170" y="0"/>
                  </a:lnTo>
                  <a:lnTo>
                    <a:pt x="16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3" name="Freeform 98"/>
            <p:cNvSpPr>
              <a:spLocks/>
            </p:cNvSpPr>
            <p:nvPr/>
          </p:nvSpPr>
          <p:spPr bwMode="auto">
            <a:xfrm>
              <a:off x="1667" y="3823"/>
              <a:ext cx="11" cy="8"/>
            </a:xfrm>
            <a:custGeom>
              <a:avLst/>
              <a:gdLst>
                <a:gd name="T0" fmla="*/ 0 w 33"/>
                <a:gd name="T1" fmla="*/ 0 h 25"/>
                <a:gd name="T2" fmla="*/ 0 w 33"/>
                <a:gd name="T3" fmla="*/ 0 h 25"/>
                <a:gd name="T4" fmla="*/ 0 w 33"/>
                <a:gd name="T5" fmla="*/ 0 h 25"/>
                <a:gd name="T6" fmla="*/ 0 w 33"/>
                <a:gd name="T7" fmla="*/ 0 h 25"/>
                <a:gd name="T8" fmla="*/ 0 w 33"/>
                <a:gd name="T9" fmla="*/ 0 h 25"/>
                <a:gd name="T10" fmla="*/ 0 w 33"/>
                <a:gd name="T11" fmla="*/ 0 h 25"/>
                <a:gd name="T12" fmla="*/ 0 w 33"/>
                <a:gd name="T13" fmla="*/ 0 h 25"/>
                <a:gd name="T14" fmla="*/ 0 w 33"/>
                <a:gd name="T15" fmla="*/ 0 h 25"/>
                <a:gd name="T16" fmla="*/ 0 w 33"/>
                <a:gd name="T17" fmla="*/ 0 h 25"/>
                <a:gd name="T18" fmla="*/ 0 w 33"/>
                <a:gd name="T19" fmla="*/ 0 h 25"/>
                <a:gd name="T20" fmla="*/ 0 w 33"/>
                <a:gd name="T21" fmla="*/ 0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25"/>
                <a:gd name="T35" fmla="*/ 33 w 33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25">
                  <a:moveTo>
                    <a:pt x="33" y="25"/>
                  </a:moveTo>
                  <a:lnTo>
                    <a:pt x="21" y="25"/>
                  </a:lnTo>
                  <a:lnTo>
                    <a:pt x="11" y="25"/>
                  </a:ln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21" y="11"/>
                  </a:lnTo>
                  <a:lnTo>
                    <a:pt x="33" y="11"/>
                  </a:lnTo>
                  <a:lnTo>
                    <a:pt x="3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4" name="Freeform 99"/>
            <p:cNvSpPr>
              <a:spLocks/>
            </p:cNvSpPr>
            <p:nvPr/>
          </p:nvSpPr>
          <p:spPr bwMode="auto">
            <a:xfrm>
              <a:off x="1678" y="3814"/>
              <a:ext cx="43" cy="26"/>
            </a:xfrm>
            <a:custGeom>
              <a:avLst/>
              <a:gdLst>
                <a:gd name="T0" fmla="*/ 0 w 127"/>
                <a:gd name="T1" fmla="*/ 0 h 76"/>
                <a:gd name="T2" fmla="*/ 0 w 127"/>
                <a:gd name="T3" fmla="*/ 0 h 76"/>
                <a:gd name="T4" fmla="*/ 0 w 127"/>
                <a:gd name="T5" fmla="*/ 0 h 76"/>
                <a:gd name="T6" fmla="*/ 0 w 127"/>
                <a:gd name="T7" fmla="*/ 0 h 76"/>
                <a:gd name="T8" fmla="*/ 0 w 127"/>
                <a:gd name="T9" fmla="*/ 0 h 76"/>
                <a:gd name="T10" fmla="*/ 0 w 127"/>
                <a:gd name="T11" fmla="*/ 0 h 76"/>
                <a:gd name="T12" fmla="*/ 0 w 127"/>
                <a:gd name="T13" fmla="*/ 0 h 76"/>
                <a:gd name="T14" fmla="*/ 0 w 127"/>
                <a:gd name="T15" fmla="*/ 0 h 76"/>
                <a:gd name="T16" fmla="*/ 0 w 127"/>
                <a:gd name="T17" fmla="*/ 0 h 76"/>
                <a:gd name="T18" fmla="*/ 0 w 127"/>
                <a:gd name="T19" fmla="*/ 0 h 76"/>
                <a:gd name="T20" fmla="*/ 0 w 127"/>
                <a:gd name="T21" fmla="*/ 0 h 76"/>
                <a:gd name="T22" fmla="*/ 0 w 127"/>
                <a:gd name="T23" fmla="*/ 0 h 76"/>
                <a:gd name="T24" fmla="*/ 0 w 127"/>
                <a:gd name="T25" fmla="*/ 0 h 76"/>
                <a:gd name="T26" fmla="*/ 0 w 127"/>
                <a:gd name="T27" fmla="*/ 0 h 76"/>
                <a:gd name="T28" fmla="*/ 0 w 127"/>
                <a:gd name="T29" fmla="*/ 0 h 76"/>
                <a:gd name="T30" fmla="*/ 0 w 127"/>
                <a:gd name="T31" fmla="*/ 0 h 76"/>
                <a:gd name="T32" fmla="*/ 0 w 127"/>
                <a:gd name="T33" fmla="*/ 0 h 76"/>
                <a:gd name="T34" fmla="*/ 0 w 127"/>
                <a:gd name="T35" fmla="*/ 0 h 76"/>
                <a:gd name="T36" fmla="*/ 0 w 127"/>
                <a:gd name="T37" fmla="*/ 0 h 76"/>
                <a:gd name="T38" fmla="*/ 0 w 127"/>
                <a:gd name="T39" fmla="*/ 0 h 76"/>
                <a:gd name="T40" fmla="*/ 0 w 127"/>
                <a:gd name="T41" fmla="*/ 0 h 76"/>
                <a:gd name="T42" fmla="*/ 0 w 127"/>
                <a:gd name="T43" fmla="*/ 0 h 76"/>
                <a:gd name="T44" fmla="*/ 0 w 127"/>
                <a:gd name="T45" fmla="*/ 0 h 76"/>
                <a:gd name="T46" fmla="*/ 0 w 127"/>
                <a:gd name="T47" fmla="*/ 0 h 76"/>
                <a:gd name="T48" fmla="*/ 0 w 127"/>
                <a:gd name="T49" fmla="*/ 0 h 76"/>
                <a:gd name="T50" fmla="*/ 0 w 127"/>
                <a:gd name="T51" fmla="*/ 0 h 76"/>
                <a:gd name="T52" fmla="*/ 0 w 127"/>
                <a:gd name="T53" fmla="*/ 0 h 76"/>
                <a:gd name="T54" fmla="*/ 0 w 127"/>
                <a:gd name="T55" fmla="*/ 0 h 76"/>
                <a:gd name="T56" fmla="*/ 0 w 127"/>
                <a:gd name="T57" fmla="*/ 0 h 76"/>
                <a:gd name="T58" fmla="*/ 0 w 127"/>
                <a:gd name="T59" fmla="*/ 0 h 76"/>
                <a:gd name="T60" fmla="*/ 0 w 127"/>
                <a:gd name="T61" fmla="*/ 0 h 76"/>
                <a:gd name="T62" fmla="*/ 0 w 127"/>
                <a:gd name="T63" fmla="*/ 0 h 76"/>
                <a:gd name="T64" fmla="*/ 0 w 127"/>
                <a:gd name="T65" fmla="*/ 0 h 76"/>
                <a:gd name="T66" fmla="*/ 0 w 127"/>
                <a:gd name="T67" fmla="*/ 0 h 76"/>
                <a:gd name="T68" fmla="*/ 0 w 127"/>
                <a:gd name="T69" fmla="*/ 0 h 76"/>
                <a:gd name="T70" fmla="*/ 0 w 127"/>
                <a:gd name="T71" fmla="*/ 0 h 76"/>
                <a:gd name="T72" fmla="*/ 0 w 127"/>
                <a:gd name="T73" fmla="*/ 0 h 76"/>
                <a:gd name="T74" fmla="*/ 0 w 127"/>
                <a:gd name="T75" fmla="*/ 0 h 76"/>
                <a:gd name="T76" fmla="*/ 0 w 127"/>
                <a:gd name="T77" fmla="*/ 0 h 76"/>
                <a:gd name="T78" fmla="*/ 0 w 127"/>
                <a:gd name="T79" fmla="*/ 0 h 76"/>
                <a:gd name="T80" fmla="*/ 0 w 127"/>
                <a:gd name="T81" fmla="*/ 0 h 76"/>
                <a:gd name="T82" fmla="*/ 0 w 127"/>
                <a:gd name="T83" fmla="*/ 0 h 76"/>
                <a:gd name="T84" fmla="*/ 0 w 127"/>
                <a:gd name="T85" fmla="*/ 0 h 76"/>
                <a:gd name="T86" fmla="*/ 0 w 127"/>
                <a:gd name="T87" fmla="*/ 0 h 76"/>
                <a:gd name="T88" fmla="*/ 0 w 127"/>
                <a:gd name="T89" fmla="*/ 0 h 76"/>
                <a:gd name="T90" fmla="*/ 0 w 127"/>
                <a:gd name="T91" fmla="*/ 0 h 76"/>
                <a:gd name="T92" fmla="*/ 0 w 127"/>
                <a:gd name="T93" fmla="*/ 0 h 76"/>
                <a:gd name="T94" fmla="*/ 0 w 127"/>
                <a:gd name="T95" fmla="*/ 0 h 7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7"/>
                <a:gd name="T145" fmla="*/ 0 h 76"/>
                <a:gd name="T146" fmla="*/ 127 w 127"/>
                <a:gd name="T147" fmla="*/ 76 h 7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7" h="76">
                  <a:moveTo>
                    <a:pt x="127" y="11"/>
                  </a:moveTo>
                  <a:lnTo>
                    <a:pt x="118" y="26"/>
                  </a:lnTo>
                  <a:lnTo>
                    <a:pt x="106" y="26"/>
                  </a:lnTo>
                  <a:lnTo>
                    <a:pt x="96" y="37"/>
                  </a:lnTo>
                  <a:lnTo>
                    <a:pt x="83" y="50"/>
                  </a:lnTo>
                  <a:lnTo>
                    <a:pt x="74" y="50"/>
                  </a:lnTo>
                  <a:lnTo>
                    <a:pt x="63" y="50"/>
                  </a:lnTo>
                  <a:lnTo>
                    <a:pt x="54" y="62"/>
                  </a:lnTo>
                  <a:lnTo>
                    <a:pt x="54" y="50"/>
                  </a:lnTo>
                  <a:lnTo>
                    <a:pt x="54" y="62"/>
                  </a:lnTo>
                  <a:lnTo>
                    <a:pt x="42" y="76"/>
                  </a:lnTo>
                  <a:lnTo>
                    <a:pt x="42" y="62"/>
                  </a:lnTo>
                  <a:lnTo>
                    <a:pt x="32" y="76"/>
                  </a:lnTo>
                  <a:lnTo>
                    <a:pt x="21" y="76"/>
                  </a:lnTo>
                  <a:lnTo>
                    <a:pt x="21" y="62"/>
                  </a:lnTo>
                  <a:lnTo>
                    <a:pt x="10" y="62"/>
                  </a:lnTo>
                  <a:lnTo>
                    <a:pt x="10" y="76"/>
                  </a:lnTo>
                  <a:lnTo>
                    <a:pt x="0" y="62"/>
                  </a:lnTo>
                  <a:lnTo>
                    <a:pt x="10" y="62"/>
                  </a:lnTo>
                  <a:lnTo>
                    <a:pt x="10" y="50"/>
                  </a:lnTo>
                  <a:lnTo>
                    <a:pt x="21" y="50"/>
                  </a:lnTo>
                  <a:lnTo>
                    <a:pt x="32" y="50"/>
                  </a:lnTo>
                  <a:lnTo>
                    <a:pt x="42" y="50"/>
                  </a:lnTo>
                  <a:lnTo>
                    <a:pt x="32" y="50"/>
                  </a:lnTo>
                  <a:lnTo>
                    <a:pt x="32" y="37"/>
                  </a:lnTo>
                  <a:lnTo>
                    <a:pt x="42" y="37"/>
                  </a:lnTo>
                  <a:lnTo>
                    <a:pt x="54" y="26"/>
                  </a:lnTo>
                  <a:lnTo>
                    <a:pt x="63" y="26"/>
                  </a:lnTo>
                  <a:lnTo>
                    <a:pt x="54" y="26"/>
                  </a:lnTo>
                  <a:lnTo>
                    <a:pt x="54" y="11"/>
                  </a:lnTo>
                  <a:lnTo>
                    <a:pt x="42" y="11"/>
                  </a:lnTo>
                  <a:lnTo>
                    <a:pt x="32" y="11"/>
                  </a:lnTo>
                  <a:lnTo>
                    <a:pt x="42" y="11"/>
                  </a:lnTo>
                  <a:lnTo>
                    <a:pt x="32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4" y="11"/>
                  </a:lnTo>
                  <a:lnTo>
                    <a:pt x="63" y="11"/>
                  </a:lnTo>
                  <a:lnTo>
                    <a:pt x="74" y="0"/>
                  </a:lnTo>
                  <a:lnTo>
                    <a:pt x="83" y="0"/>
                  </a:lnTo>
                  <a:lnTo>
                    <a:pt x="96" y="11"/>
                  </a:lnTo>
                  <a:lnTo>
                    <a:pt x="106" y="11"/>
                  </a:lnTo>
                  <a:lnTo>
                    <a:pt x="118" y="11"/>
                  </a:lnTo>
                  <a:lnTo>
                    <a:pt x="118" y="0"/>
                  </a:lnTo>
                  <a:lnTo>
                    <a:pt x="127" y="0"/>
                  </a:lnTo>
                  <a:lnTo>
                    <a:pt x="127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5" name="Freeform 100"/>
            <p:cNvSpPr>
              <a:spLocks/>
            </p:cNvSpPr>
            <p:nvPr/>
          </p:nvSpPr>
          <p:spPr bwMode="auto">
            <a:xfrm>
              <a:off x="1711" y="3810"/>
              <a:ext cx="46" cy="34"/>
            </a:xfrm>
            <a:custGeom>
              <a:avLst/>
              <a:gdLst>
                <a:gd name="T0" fmla="*/ 0 w 138"/>
                <a:gd name="T1" fmla="*/ 0 h 102"/>
                <a:gd name="T2" fmla="*/ 0 w 138"/>
                <a:gd name="T3" fmla="*/ 0 h 102"/>
                <a:gd name="T4" fmla="*/ 0 w 138"/>
                <a:gd name="T5" fmla="*/ 0 h 102"/>
                <a:gd name="T6" fmla="*/ 0 w 138"/>
                <a:gd name="T7" fmla="*/ 0 h 102"/>
                <a:gd name="T8" fmla="*/ 0 w 138"/>
                <a:gd name="T9" fmla="*/ 0 h 102"/>
                <a:gd name="T10" fmla="*/ 0 w 138"/>
                <a:gd name="T11" fmla="*/ 0 h 102"/>
                <a:gd name="T12" fmla="*/ 0 w 138"/>
                <a:gd name="T13" fmla="*/ 0 h 102"/>
                <a:gd name="T14" fmla="*/ 0 w 138"/>
                <a:gd name="T15" fmla="*/ 0 h 102"/>
                <a:gd name="T16" fmla="*/ 0 w 138"/>
                <a:gd name="T17" fmla="*/ 0 h 102"/>
                <a:gd name="T18" fmla="*/ 0 w 138"/>
                <a:gd name="T19" fmla="*/ 0 h 102"/>
                <a:gd name="T20" fmla="*/ 0 w 138"/>
                <a:gd name="T21" fmla="*/ 0 h 102"/>
                <a:gd name="T22" fmla="*/ 0 w 138"/>
                <a:gd name="T23" fmla="*/ 0 h 102"/>
                <a:gd name="T24" fmla="*/ 0 w 138"/>
                <a:gd name="T25" fmla="*/ 0 h 102"/>
                <a:gd name="T26" fmla="*/ 0 w 138"/>
                <a:gd name="T27" fmla="*/ 0 h 102"/>
                <a:gd name="T28" fmla="*/ 0 w 138"/>
                <a:gd name="T29" fmla="*/ 0 h 102"/>
                <a:gd name="T30" fmla="*/ 0 w 138"/>
                <a:gd name="T31" fmla="*/ 0 h 102"/>
                <a:gd name="T32" fmla="*/ 0 w 138"/>
                <a:gd name="T33" fmla="*/ 0 h 102"/>
                <a:gd name="T34" fmla="*/ 0 w 138"/>
                <a:gd name="T35" fmla="*/ 0 h 102"/>
                <a:gd name="T36" fmla="*/ 0 w 138"/>
                <a:gd name="T37" fmla="*/ 0 h 102"/>
                <a:gd name="T38" fmla="*/ 0 w 138"/>
                <a:gd name="T39" fmla="*/ 0 h 102"/>
                <a:gd name="T40" fmla="*/ 0 w 138"/>
                <a:gd name="T41" fmla="*/ 0 h 102"/>
                <a:gd name="T42" fmla="*/ 0 w 138"/>
                <a:gd name="T43" fmla="*/ 0 h 102"/>
                <a:gd name="T44" fmla="*/ 0 w 138"/>
                <a:gd name="T45" fmla="*/ 0 h 102"/>
                <a:gd name="T46" fmla="*/ 0 w 138"/>
                <a:gd name="T47" fmla="*/ 0 h 102"/>
                <a:gd name="T48" fmla="*/ 0 w 138"/>
                <a:gd name="T49" fmla="*/ 0 h 102"/>
                <a:gd name="T50" fmla="*/ 0 w 138"/>
                <a:gd name="T51" fmla="*/ 0 h 102"/>
                <a:gd name="T52" fmla="*/ 0 w 138"/>
                <a:gd name="T53" fmla="*/ 0 h 102"/>
                <a:gd name="T54" fmla="*/ 0 w 138"/>
                <a:gd name="T55" fmla="*/ 0 h 102"/>
                <a:gd name="T56" fmla="*/ 0 w 138"/>
                <a:gd name="T57" fmla="*/ 0 h 102"/>
                <a:gd name="T58" fmla="*/ 0 w 138"/>
                <a:gd name="T59" fmla="*/ 0 h 102"/>
                <a:gd name="T60" fmla="*/ 0 w 138"/>
                <a:gd name="T61" fmla="*/ 0 h 102"/>
                <a:gd name="T62" fmla="*/ 0 w 138"/>
                <a:gd name="T63" fmla="*/ 0 h 102"/>
                <a:gd name="T64" fmla="*/ 0 w 138"/>
                <a:gd name="T65" fmla="*/ 0 h 102"/>
                <a:gd name="T66" fmla="*/ 0 w 138"/>
                <a:gd name="T67" fmla="*/ 0 h 102"/>
                <a:gd name="T68" fmla="*/ 0 w 138"/>
                <a:gd name="T69" fmla="*/ 0 h 102"/>
                <a:gd name="T70" fmla="*/ 0 w 138"/>
                <a:gd name="T71" fmla="*/ 0 h 102"/>
                <a:gd name="T72" fmla="*/ 0 w 138"/>
                <a:gd name="T73" fmla="*/ 0 h 102"/>
                <a:gd name="T74" fmla="*/ 0 w 138"/>
                <a:gd name="T75" fmla="*/ 0 h 102"/>
                <a:gd name="T76" fmla="*/ 0 w 138"/>
                <a:gd name="T77" fmla="*/ 0 h 102"/>
                <a:gd name="T78" fmla="*/ 0 w 138"/>
                <a:gd name="T79" fmla="*/ 0 h 102"/>
                <a:gd name="T80" fmla="*/ 0 w 138"/>
                <a:gd name="T81" fmla="*/ 0 h 102"/>
                <a:gd name="T82" fmla="*/ 0 w 138"/>
                <a:gd name="T83" fmla="*/ 0 h 102"/>
                <a:gd name="T84" fmla="*/ 0 w 138"/>
                <a:gd name="T85" fmla="*/ 0 h 102"/>
                <a:gd name="T86" fmla="*/ 0 w 138"/>
                <a:gd name="T87" fmla="*/ 0 h 102"/>
                <a:gd name="T88" fmla="*/ 0 w 138"/>
                <a:gd name="T89" fmla="*/ 0 h 102"/>
                <a:gd name="T90" fmla="*/ 0 w 138"/>
                <a:gd name="T91" fmla="*/ 0 h 102"/>
                <a:gd name="T92" fmla="*/ 0 w 138"/>
                <a:gd name="T93" fmla="*/ 0 h 102"/>
                <a:gd name="T94" fmla="*/ 0 w 138"/>
                <a:gd name="T95" fmla="*/ 0 h 102"/>
                <a:gd name="T96" fmla="*/ 0 w 138"/>
                <a:gd name="T97" fmla="*/ 0 h 102"/>
                <a:gd name="T98" fmla="*/ 0 w 138"/>
                <a:gd name="T99" fmla="*/ 0 h 102"/>
                <a:gd name="T100" fmla="*/ 0 w 138"/>
                <a:gd name="T101" fmla="*/ 0 h 102"/>
                <a:gd name="T102" fmla="*/ 0 w 138"/>
                <a:gd name="T103" fmla="*/ 0 h 1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102"/>
                <a:gd name="T158" fmla="*/ 138 w 138"/>
                <a:gd name="T159" fmla="*/ 102 h 1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102">
                  <a:moveTo>
                    <a:pt x="138" y="40"/>
                  </a:moveTo>
                  <a:lnTo>
                    <a:pt x="127" y="51"/>
                  </a:lnTo>
                  <a:lnTo>
                    <a:pt x="115" y="51"/>
                  </a:lnTo>
                  <a:lnTo>
                    <a:pt x="106" y="51"/>
                  </a:lnTo>
                  <a:lnTo>
                    <a:pt x="106" y="65"/>
                  </a:lnTo>
                  <a:lnTo>
                    <a:pt x="95" y="65"/>
                  </a:lnTo>
                  <a:lnTo>
                    <a:pt x="85" y="65"/>
                  </a:lnTo>
                  <a:lnTo>
                    <a:pt x="73" y="65"/>
                  </a:lnTo>
                  <a:lnTo>
                    <a:pt x="63" y="51"/>
                  </a:lnTo>
                  <a:lnTo>
                    <a:pt x="63" y="65"/>
                  </a:lnTo>
                  <a:lnTo>
                    <a:pt x="73" y="65"/>
                  </a:lnTo>
                  <a:lnTo>
                    <a:pt x="73" y="76"/>
                  </a:lnTo>
                  <a:lnTo>
                    <a:pt x="63" y="76"/>
                  </a:lnTo>
                  <a:lnTo>
                    <a:pt x="53" y="76"/>
                  </a:lnTo>
                  <a:lnTo>
                    <a:pt x="42" y="76"/>
                  </a:lnTo>
                  <a:lnTo>
                    <a:pt x="42" y="90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0" y="90"/>
                  </a:lnTo>
                  <a:lnTo>
                    <a:pt x="21" y="90"/>
                  </a:lnTo>
                  <a:lnTo>
                    <a:pt x="21" y="102"/>
                  </a:lnTo>
                  <a:lnTo>
                    <a:pt x="10" y="102"/>
                  </a:lnTo>
                  <a:lnTo>
                    <a:pt x="10" y="90"/>
                  </a:lnTo>
                  <a:lnTo>
                    <a:pt x="0" y="90"/>
                  </a:lnTo>
                  <a:lnTo>
                    <a:pt x="0" y="76"/>
                  </a:lnTo>
                  <a:lnTo>
                    <a:pt x="0" y="65"/>
                  </a:lnTo>
                  <a:lnTo>
                    <a:pt x="0" y="51"/>
                  </a:lnTo>
                  <a:lnTo>
                    <a:pt x="10" y="51"/>
                  </a:lnTo>
                  <a:lnTo>
                    <a:pt x="21" y="51"/>
                  </a:lnTo>
                  <a:lnTo>
                    <a:pt x="21" y="40"/>
                  </a:lnTo>
                  <a:lnTo>
                    <a:pt x="30" y="40"/>
                  </a:lnTo>
                  <a:lnTo>
                    <a:pt x="42" y="40"/>
                  </a:lnTo>
                  <a:lnTo>
                    <a:pt x="42" y="51"/>
                  </a:lnTo>
                  <a:lnTo>
                    <a:pt x="53" y="51"/>
                  </a:lnTo>
                  <a:lnTo>
                    <a:pt x="42" y="40"/>
                  </a:lnTo>
                  <a:lnTo>
                    <a:pt x="42" y="25"/>
                  </a:lnTo>
                  <a:lnTo>
                    <a:pt x="42" y="14"/>
                  </a:lnTo>
                  <a:lnTo>
                    <a:pt x="53" y="14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73" y="14"/>
                  </a:lnTo>
                  <a:lnTo>
                    <a:pt x="85" y="0"/>
                  </a:lnTo>
                  <a:lnTo>
                    <a:pt x="95" y="14"/>
                  </a:lnTo>
                  <a:lnTo>
                    <a:pt x="106" y="25"/>
                  </a:lnTo>
                  <a:lnTo>
                    <a:pt x="106" y="14"/>
                  </a:lnTo>
                  <a:lnTo>
                    <a:pt x="115" y="14"/>
                  </a:lnTo>
                  <a:lnTo>
                    <a:pt x="127" y="14"/>
                  </a:lnTo>
                  <a:lnTo>
                    <a:pt x="138" y="25"/>
                  </a:lnTo>
                  <a:lnTo>
                    <a:pt x="127" y="25"/>
                  </a:lnTo>
                  <a:lnTo>
                    <a:pt x="138" y="25"/>
                  </a:lnTo>
                  <a:lnTo>
                    <a:pt x="138" y="4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6" name="Freeform 101"/>
            <p:cNvSpPr>
              <a:spLocks/>
            </p:cNvSpPr>
            <p:nvPr/>
          </p:nvSpPr>
          <p:spPr bwMode="auto">
            <a:xfrm>
              <a:off x="1842" y="2081"/>
              <a:ext cx="75" cy="106"/>
            </a:xfrm>
            <a:custGeom>
              <a:avLst/>
              <a:gdLst>
                <a:gd name="T0" fmla="*/ 0 w 225"/>
                <a:gd name="T1" fmla="*/ 0 h 317"/>
                <a:gd name="T2" fmla="*/ 0 w 225"/>
                <a:gd name="T3" fmla="*/ 0 h 317"/>
                <a:gd name="T4" fmla="*/ 0 w 225"/>
                <a:gd name="T5" fmla="*/ 0 h 317"/>
                <a:gd name="T6" fmla="*/ 0 w 225"/>
                <a:gd name="T7" fmla="*/ 0 h 317"/>
                <a:gd name="T8" fmla="*/ 0 w 225"/>
                <a:gd name="T9" fmla="*/ 0 h 317"/>
                <a:gd name="T10" fmla="*/ 0 w 225"/>
                <a:gd name="T11" fmla="*/ 0 h 317"/>
                <a:gd name="T12" fmla="*/ 0 w 225"/>
                <a:gd name="T13" fmla="*/ 0 h 317"/>
                <a:gd name="T14" fmla="*/ 0 w 225"/>
                <a:gd name="T15" fmla="*/ 0 h 317"/>
                <a:gd name="T16" fmla="*/ 0 w 225"/>
                <a:gd name="T17" fmla="*/ 0 h 317"/>
                <a:gd name="T18" fmla="*/ 0 w 225"/>
                <a:gd name="T19" fmla="*/ 0 h 317"/>
                <a:gd name="T20" fmla="*/ 0 w 225"/>
                <a:gd name="T21" fmla="*/ 0 h 317"/>
                <a:gd name="T22" fmla="*/ 0 w 225"/>
                <a:gd name="T23" fmla="*/ 0 h 317"/>
                <a:gd name="T24" fmla="*/ 0 w 225"/>
                <a:gd name="T25" fmla="*/ 0 h 317"/>
                <a:gd name="T26" fmla="*/ 0 w 225"/>
                <a:gd name="T27" fmla="*/ 0 h 317"/>
                <a:gd name="T28" fmla="*/ 0 w 225"/>
                <a:gd name="T29" fmla="*/ 0 h 317"/>
                <a:gd name="T30" fmla="*/ 0 w 225"/>
                <a:gd name="T31" fmla="*/ 0 h 317"/>
                <a:gd name="T32" fmla="*/ 0 w 225"/>
                <a:gd name="T33" fmla="*/ 0 h 317"/>
                <a:gd name="T34" fmla="*/ 0 w 225"/>
                <a:gd name="T35" fmla="*/ 0 h 317"/>
                <a:gd name="T36" fmla="*/ 0 w 225"/>
                <a:gd name="T37" fmla="*/ 0 h 317"/>
                <a:gd name="T38" fmla="*/ 0 w 225"/>
                <a:gd name="T39" fmla="*/ 0 h 317"/>
                <a:gd name="T40" fmla="*/ 0 w 225"/>
                <a:gd name="T41" fmla="*/ 0 h 317"/>
                <a:gd name="T42" fmla="*/ 0 w 225"/>
                <a:gd name="T43" fmla="*/ 0 h 317"/>
                <a:gd name="T44" fmla="*/ 0 w 225"/>
                <a:gd name="T45" fmla="*/ 0 h 317"/>
                <a:gd name="T46" fmla="*/ 0 w 225"/>
                <a:gd name="T47" fmla="*/ 0 h 317"/>
                <a:gd name="T48" fmla="*/ 0 w 225"/>
                <a:gd name="T49" fmla="*/ 0 h 317"/>
                <a:gd name="T50" fmla="*/ 0 w 225"/>
                <a:gd name="T51" fmla="*/ 0 h 317"/>
                <a:gd name="T52" fmla="*/ 0 w 225"/>
                <a:gd name="T53" fmla="*/ 0 h 317"/>
                <a:gd name="T54" fmla="*/ 0 w 225"/>
                <a:gd name="T55" fmla="*/ 0 h 317"/>
                <a:gd name="T56" fmla="*/ 0 w 225"/>
                <a:gd name="T57" fmla="*/ 0 h 317"/>
                <a:gd name="T58" fmla="*/ 0 w 225"/>
                <a:gd name="T59" fmla="*/ 0 h 317"/>
                <a:gd name="T60" fmla="*/ 0 w 225"/>
                <a:gd name="T61" fmla="*/ 0 h 317"/>
                <a:gd name="T62" fmla="*/ 0 w 225"/>
                <a:gd name="T63" fmla="*/ 0 h 317"/>
                <a:gd name="T64" fmla="*/ 0 w 225"/>
                <a:gd name="T65" fmla="*/ 0 h 317"/>
                <a:gd name="T66" fmla="*/ 0 w 225"/>
                <a:gd name="T67" fmla="*/ 0 h 317"/>
                <a:gd name="T68" fmla="*/ 0 w 225"/>
                <a:gd name="T69" fmla="*/ 0 h 317"/>
                <a:gd name="T70" fmla="*/ 0 w 225"/>
                <a:gd name="T71" fmla="*/ 0 h 317"/>
                <a:gd name="T72" fmla="*/ 0 w 225"/>
                <a:gd name="T73" fmla="*/ 0 h 317"/>
                <a:gd name="T74" fmla="*/ 0 w 225"/>
                <a:gd name="T75" fmla="*/ 0 h 317"/>
                <a:gd name="T76" fmla="*/ 0 w 225"/>
                <a:gd name="T77" fmla="*/ 0 h 317"/>
                <a:gd name="T78" fmla="*/ 0 w 225"/>
                <a:gd name="T79" fmla="*/ 0 h 317"/>
                <a:gd name="T80" fmla="*/ 0 w 225"/>
                <a:gd name="T81" fmla="*/ 0 h 317"/>
                <a:gd name="T82" fmla="*/ 0 w 225"/>
                <a:gd name="T83" fmla="*/ 0 h 317"/>
                <a:gd name="T84" fmla="*/ 0 w 225"/>
                <a:gd name="T85" fmla="*/ 0 h 317"/>
                <a:gd name="T86" fmla="*/ 0 w 225"/>
                <a:gd name="T87" fmla="*/ 0 h 317"/>
                <a:gd name="T88" fmla="*/ 0 w 225"/>
                <a:gd name="T89" fmla="*/ 0 h 317"/>
                <a:gd name="T90" fmla="*/ 0 w 225"/>
                <a:gd name="T91" fmla="*/ 0 h 317"/>
                <a:gd name="T92" fmla="*/ 0 w 225"/>
                <a:gd name="T93" fmla="*/ 0 h 317"/>
                <a:gd name="T94" fmla="*/ 0 w 225"/>
                <a:gd name="T95" fmla="*/ 0 h 317"/>
                <a:gd name="T96" fmla="*/ 0 w 225"/>
                <a:gd name="T97" fmla="*/ 0 h 317"/>
                <a:gd name="T98" fmla="*/ 0 w 225"/>
                <a:gd name="T99" fmla="*/ 0 h 317"/>
                <a:gd name="T100" fmla="*/ 0 w 225"/>
                <a:gd name="T101" fmla="*/ 0 h 317"/>
                <a:gd name="T102" fmla="*/ 0 w 225"/>
                <a:gd name="T103" fmla="*/ 0 h 317"/>
                <a:gd name="T104" fmla="*/ 0 w 225"/>
                <a:gd name="T105" fmla="*/ 0 h 3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5"/>
                <a:gd name="T160" fmla="*/ 0 h 317"/>
                <a:gd name="T161" fmla="*/ 225 w 225"/>
                <a:gd name="T162" fmla="*/ 317 h 31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5" h="317">
                  <a:moveTo>
                    <a:pt x="0" y="304"/>
                  </a:moveTo>
                  <a:lnTo>
                    <a:pt x="12" y="293"/>
                  </a:lnTo>
                  <a:lnTo>
                    <a:pt x="21" y="280"/>
                  </a:lnTo>
                  <a:lnTo>
                    <a:pt x="21" y="267"/>
                  </a:lnTo>
                  <a:lnTo>
                    <a:pt x="21" y="254"/>
                  </a:lnTo>
                  <a:lnTo>
                    <a:pt x="33" y="242"/>
                  </a:lnTo>
                  <a:lnTo>
                    <a:pt x="33" y="229"/>
                  </a:lnTo>
                  <a:lnTo>
                    <a:pt x="33" y="216"/>
                  </a:lnTo>
                  <a:lnTo>
                    <a:pt x="33" y="203"/>
                  </a:lnTo>
                  <a:lnTo>
                    <a:pt x="33" y="190"/>
                  </a:lnTo>
                  <a:lnTo>
                    <a:pt x="33" y="178"/>
                  </a:lnTo>
                  <a:lnTo>
                    <a:pt x="33" y="164"/>
                  </a:lnTo>
                  <a:lnTo>
                    <a:pt x="21" y="152"/>
                  </a:lnTo>
                  <a:lnTo>
                    <a:pt x="21" y="139"/>
                  </a:lnTo>
                  <a:lnTo>
                    <a:pt x="12" y="139"/>
                  </a:lnTo>
                  <a:lnTo>
                    <a:pt x="12" y="127"/>
                  </a:lnTo>
                  <a:lnTo>
                    <a:pt x="12" y="114"/>
                  </a:lnTo>
                  <a:lnTo>
                    <a:pt x="12" y="101"/>
                  </a:lnTo>
                  <a:lnTo>
                    <a:pt x="12" y="88"/>
                  </a:lnTo>
                  <a:lnTo>
                    <a:pt x="12" y="77"/>
                  </a:lnTo>
                  <a:lnTo>
                    <a:pt x="12" y="64"/>
                  </a:lnTo>
                  <a:lnTo>
                    <a:pt x="12" y="51"/>
                  </a:lnTo>
                  <a:lnTo>
                    <a:pt x="12" y="38"/>
                  </a:lnTo>
                  <a:lnTo>
                    <a:pt x="21" y="38"/>
                  </a:lnTo>
                  <a:lnTo>
                    <a:pt x="21" y="26"/>
                  </a:lnTo>
                  <a:lnTo>
                    <a:pt x="33" y="26"/>
                  </a:lnTo>
                  <a:lnTo>
                    <a:pt x="33" y="12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5" y="12"/>
                  </a:lnTo>
                  <a:lnTo>
                    <a:pt x="86" y="12"/>
                  </a:lnTo>
                  <a:lnTo>
                    <a:pt x="108" y="26"/>
                  </a:lnTo>
                  <a:lnTo>
                    <a:pt x="118" y="26"/>
                  </a:lnTo>
                  <a:lnTo>
                    <a:pt x="118" y="38"/>
                  </a:lnTo>
                  <a:lnTo>
                    <a:pt x="139" y="38"/>
                  </a:lnTo>
                  <a:lnTo>
                    <a:pt x="139" y="51"/>
                  </a:lnTo>
                  <a:lnTo>
                    <a:pt x="151" y="51"/>
                  </a:lnTo>
                  <a:lnTo>
                    <a:pt x="160" y="64"/>
                  </a:lnTo>
                  <a:lnTo>
                    <a:pt x="172" y="64"/>
                  </a:lnTo>
                  <a:lnTo>
                    <a:pt x="183" y="77"/>
                  </a:lnTo>
                  <a:lnTo>
                    <a:pt x="183" y="88"/>
                  </a:lnTo>
                  <a:lnTo>
                    <a:pt x="193" y="88"/>
                  </a:lnTo>
                  <a:lnTo>
                    <a:pt x="193" y="101"/>
                  </a:lnTo>
                  <a:lnTo>
                    <a:pt x="204" y="101"/>
                  </a:lnTo>
                  <a:lnTo>
                    <a:pt x="215" y="114"/>
                  </a:lnTo>
                  <a:lnTo>
                    <a:pt x="225" y="127"/>
                  </a:lnTo>
                  <a:lnTo>
                    <a:pt x="225" y="139"/>
                  </a:lnTo>
                  <a:lnTo>
                    <a:pt x="160" y="242"/>
                  </a:lnTo>
                  <a:lnTo>
                    <a:pt x="151" y="280"/>
                  </a:lnTo>
                  <a:lnTo>
                    <a:pt x="108" y="317"/>
                  </a:lnTo>
                  <a:lnTo>
                    <a:pt x="0" y="30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7" name="Freeform 102"/>
            <p:cNvSpPr>
              <a:spLocks/>
            </p:cNvSpPr>
            <p:nvPr/>
          </p:nvSpPr>
          <p:spPr bwMode="auto">
            <a:xfrm>
              <a:off x="1667" y="1996"/>
              <a:ext cx="125" cy="216"/>
            </a:xfrm>
            <a:custGeom>
              <a:avLst/>
              <a:gdLst>
                <a:gd name="T0" fmla="*/ 0 w 375"/>
                <a:gd name="T1" fmla="*/ 0 h 647"/>
                <a:gd name="T2" fmla="*/ 0 w 375"/>
                <a:gd name="T3" fmla="*/ 0 h 647"/>
                <a:gd name="T4" fmla="*/ 0 w 375"/>
                <a:gd name="T5" fmla="*/ 0 h 647"/>
                <a:gd name="T6" fmla="*/ 0 w 375"/>
                <a:gd name="T7" fmla="*/ 0 h 647"/>
                <a:gd name="T8" fmla="*/ 0 w 375"/>
                <a:gd name="T9" fmla="*/ 0 h 647"/>
                <a:gd name="T10" fmla="*/ 0 w 375"/>
                <a:gd name="T11" fmla="*/ 0 h 647"/>
                <a:gd name="T12" fmla="*/ 0 w 375"/>
                <a:gd name="T13" fmla="*/ 0 h 647"/>
                <a:gd name="T14" fmla="*/ 0 w 375"/>
                <a:gd name="T15" fmla="*/ 0 h 647"/>
                <a:gd name="T16" fmla="*/ 0 w 375"/>
                <a:gd name="T17" fmla="*/ 0 h 647"/>
                <a:gd name="T18" fmla="*/ 0 w 375"/>
                <a:gd name="T19" fmla="*/ 0 h 647"/>
                <a:gd name="T20" fmla="*/ 0 w 375"/>
                <a:gd name="T21" fmla="*/ 0 h 647"/>
                <a:gd name="T22" fmla="*/ 0 w 375"/>
                <a:gd name="T23" fmla="*/ 0 h 647"/>
                <a:gd name="T24" fmla="*/ 0 w 375"/>
                <a:gd name="T25" fmla="*/ 0 h 647"/>
                <a:gd name="T26" fmla="*/ 0 w 375"/>
                <a:gd name="T27" fmla="*/ 0 h 647"/>
                <a:gd name="T28" fmla="*/ 0 w 375"/>
                <a:gd name="T29" fmla="*/ 0 h 647"/>
                <a:gd name="T30" fmla="*/ 0 w 375"/>
                <a:gd name="T31" fmla="*/ 0 h 647"/>
                <a:gd name="T32" fmla="*/ 0 w 375"/>
                <a:gd name="T33" fmla="*/ 0 h 647"/>
                <a:gd name="T34" fmla="*/ 0 w 375"/>
                <a:gd name="T35" fmla="*/ 0 h 647"/>
                <a:gd name="T36" fmla="*/ 0 w 375"/>
                <a:gd name="T37" fmla="*/ 0 h 647"/>
                <a:gd name="T38" fmla="*/ 0 w 375"/>
                <a:gd name="T39" fmla="*/ 0 h 647"/>
                <a:gd name="T40" fmla="*/ 0 w 375"/>
                <a:gd name="T41" fmla="*/ 0 h 647"/>
                <a:gd name="T42" fmla="*/ 0 w 375"/>
                <a:gd name="T43" fmla="*/ 0 h 647"/>
                <a:gd name="T44" fmla="*/ 0 w 375"/>
                <a:gd name="T45" fmla="*/ 0 h 647"/>
                <a:gd name="T46" fmla="*/ 0 w 375"/>
                <a:gd name="T47" fmla="*/ 0 h 647"/>
                <a:gd name="T48" fmla="*/ 0 w 375"/>
                <a:gd name="T49" fmla="*/ 0 h 647"/>
                <a:gd name="T50" fmla="*/ 0 w 375"/>
                <a:gd name="T51" fmla="*/ 0 h 647"/>
                <a:gd name="T52" fmla="*/ 0 w 375"/>
                <a:gd name="T53" fmla="*/ 0 h 647"/>
                <a:gd name="T54" fmla="*/ 0 w 375"/>
                <a:gd name="T55" fmla="*/ 0 h 647"/>
                <a:gd name="T56" fmla="*/ 0 w 375"/>
                <a:gd name="T57" fmla="*/ 0 h 647"/>
                <a:gd name="T58" fmla="*/ 0 w 375"/>
                <a:gd name="T59" fmla="*/ 0 h 647"/>
                <a:gd name="T60" fmla="*/ 0 w 375"/>
                <a:gd name="T61" fmla="*/ 0 h 647"/>
                <a:gd name="T62" fmla="*/ 0 w 375"/>
                <a:gd name="T63" fmla="*/ 0 h 647"/>
                <a:gd name="T64" fmla="*/ 0 w 375"/>
                <a:gd name="T65" fmla="*/ 0 h 647"/>
                <a:gd name="T66" fmla="*/ 0 w 375"/>
                <a:gd name="T67" fmla="*/ 0 h 647"/>
                <a:gd name="T68" fmla="*/ 0 w 375"/>
                <a:gd name="T69" fmla="*/ 0 h 647"/>
                <a:gd name="T70" fmla="*/ 0 w 375"/>
                <a:gd name="T71" fmla="*/ 0 h 647"/>
                <a:gd name="T72" fmla="*/ 0 w 375"/>
                <a:gd name="T73" fmla="*/ 0 h 647"/>
                <a:gd name="T74" fmla="*/ 0 w 375"/>
                <a:gd name="T75" fmla="*/ 0 h 647"/>
                <a:gd name="T76" fmla="*/ 0 w 375"/>
                <a:gd name="T77" fmla="*/ 0 h 647"/>
                <a:gd name="T78" fmla="*/ 0 w 375"/>
                <a:gd name="T79" fmla="*/ 0 h 647"/>
                <a:gd name="T80" fmla="*/ 0 w 375"/>
                <a:gd name="T81" fmla="*/ 0 h 647"/>
                <a:gd name="T82" fmla="*/ 0 w 375"/>
                <a:gd name="T83" fmla="*/ 0 h 647"/>
                <a:gd name="T84" fmla="*/ 0 w 375"/>
                <a:gd name="T85" fmla="*/ 0 h 647"/>
                <a:gd name="T86" fmla="*/ 0 w 375"/>
                <a:gd name="T87" fmla="*/ 0 h 647"/>
                <a:gd name="T88" fmla="*/ 0 w 375"/>
                <a:gd name="T89" fmla="*/ 0 h 647"/>
                <a:gd name="T90" fmla="*/ 0 w 375"/>
                <a:gd name="T91" fmla="*/ 0 h 647"/>
                <a:gd name="T92" fmla="*/ 0 w 375"/>
                <a:gd name="T93" fmla="*/ 0 h 647"/>
                <a:gd name="T94" fmla="*/ 0 w 375"/>
                <a:gd name="T95" fmla="*/ 0 h 647"/>
                <a:gd name="T96" fmla="*/ 0 w 375"/>
                <a:gd name="T97" fmla="*/ 0 h 647"/>
                <a:gd name="T98" fmla="*/ 0 w 375"/>
                <a:gd name="T99" fmla="*/ 0 h 647"/>
                <a:gd name="T100" fmla="*/ 0 w 375"/>
                <a:gd name="T101" fmla="*/ 0 h 6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75"/>
                <a:gd name="T154" fmla="*/ 0 h 647"/>
                <a:gd name="T155" fmla="*/ 375 w 375"/>
                <a:gd name="T156" fmla="*/ 647 h 6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75" h="647">
                  <a:moveTo>
                    <a:pt x="54" y="292"/>
                  </a:moveTo>
                  <a:lnTo>
                    <a:pt x="43" y="280"/>
                  </a:lnTo>
                  <a:lnTo>
                    <a:pt x="33" y="266"/>
                  </a:lnTo>
                  <a:lnTo>
                    <a:pt x="22" y="254"/>
                  </a:lnTo>
                  <a:lnTo>
                    <a:pt x="0" y="215"/>
                  </a:lnTo>
                  <a:lnTo>
                    <a:pt x="0" y="203"/>
                  </a:lnTo>
                  <a:lnTo>
                    <a:pt x="11" y="190"/>
                  </a:lnTo>
                  <a:lnTo>
                    <a:pt x="11" y="177"/>
                  </a:lnTo>
                  <a:lnTo>
                    <a:pt x="22" y="151"/>
                  </a:lnTo>
                  <a:lnTo>
                    <a:pt x="33" y="139"/>
                  </a:lnTo>
                  <a:lnTo>
                    <a:pt x="54" y="139"/>
                  </a:lnTo>
                  <a:lnTo>
                    <a:pt x="65" y="115"/>
                  </a:lnTo>
                  <a:lnTo>
                    <a:pt x="33" y="115"/>
                  </a:lnTo>
                  <a:lnTo>
                    <a:pt x="43" y="63"/>
                  </a:lnTo>
                  <a:lnTo>
                    <a:pt x="54" y="63"/>
                  </a:lnTo>
                  <a:lnTo>
                    <a:pt x="65" y="51"/>
                  </a:lnTo>
                  <a:lnTo>
                    <a:pt x="87" y="38"/>
                  </a:lnTo>
                  <a:lnTo>
                    <a:pt x="96" y="25"/>
                  </a:lnTo>
                  <a:lnTo>
                    <a:pt x="108" y="25"/>
                  </a:lnTo>
                  <a:lnTo>
                    <a:pt x="108" y="12"/>
                  </a:lnTo>
                  <a:lnTo>
                    <a:pt x="118" y="12"/>
                  </a:lnTo>
                  <a:lnTo>
                    <a:pt x="129" y="0"/>
                  </a:lnTo>
                  <a:lnTo>
                    <a:pt x="129" y="12"/>
                  </a:lnTo>
                  <a:lnTo>
                    <a:pt x="139" y="12"/>
                  </a:lnTo>
                  <a:lnTo>
                    <a:pt x="151" y="12"/>
                  </a:lnTo>
                  <a:lnTo>
                    <a:pt x="151" y="25"/>
                  </a:lnTo>
                  <a:lnTo>
                    <a:pt x="161" y="38"/>
                  </a:lnTo>
                  <a:lnTo>
                    <a:pt x="172" y="38"/>
                  </a:lnTo>
                  <a:lnTo>
                    <a:pt x="172" y="51"/>
                  </a:lnTo>
                  <a:lnTo>
                    <a:pt x="183" y="51"/>
                  </a:lnTo>
                  <a:lnTo>
                    <a:pt x="193" y="63"/>
                  </a:lnTo>
                  <a:lnTo>
                    <a:pt x="193" y="76"/>
                  </a:lnTo>
                  <a:lnTo>
                    <a:pt x="204" y="76"/>
                  </a:lnTo>
                  <a:lnTo>
                    <a:pt x="204" y="89"/>
                  </a:lnTo>
                  <a:lnTo>
                    <a:pt x="214" y="100"/>
                  </a:lnTo>
                  <a:lnTo>
                    <a:pt x="214" y="115"/>
                  </a:lnTo>
                  <a:lnTo>
                    <a:pt x="214" y="126"/>
                  </a:lnTo>
                  <a:lnTo>
                    <a:pt x="214" y="139"/>
                  </a:lnTo>
                  <a:lnTo>
                    <a:pt x="225" y="139"/>
                  </a:lnTo>
                  <a:lnTo>
                    <a:pt x="236" y="139"/>
                  </a:lnTo>
                  <a:lnTo>
                    <a:pt x="246" y="139"/>
                  </a:lnTo>
                  <a:lnTo>
                    <a:pt x="246" y="151"/>
                  </a:lnTo>
                  <a:lnTo>
                    <a:pt x="257" y="151"/>
                  </a:lnTo>
                  <a:lnTo>
                    <a:pt x="269" y="164"/>
                  </a:lnTo>
                  <a:lnTo>
                    <a:pt x="279" y="164"/>
                  </a:lnTo>
                  <a:lnTo>
                    <a:pt x="279" y="177"/>
                  </a:lnTo>
                  <a:lnTo>
                    <a:pt x="290" y="177"/>
                  </a:lnTo>
                  <a:lnTo>
                    <a:pt x="299" y="190"/>
                  </a:lnTo>
                  <a:lnTo>
                    <a:pt x="311" y="203"/>
                  </a:lnTo>
                  <a:lnTo>
                    <a:pt x="311" y="215"/>
                  </a:lnTo>
                  <a:lnTo>
                    <a:pt x="322" y="229"/>
                  </a:lnTo>
                  <a:lnTo>
                    <a:pt x="322" y="240"/>
                  </a:lnTo>
                  <a:lnTo>
                    <a:pt x="311" y="254"/>
                  </a:lnTo>
                  <a:lnTo>
                    <a:pt x="311" y="266"/>
                  </a:lnTo>
                  <a:lnTo>
                    <a:pt x="299" y="266"/>
                  </a:lnTo>
                  <a:lnTo>
                    <a:pt x="299" y="280"/>
                  </a:lnTo>
                  <a:lnTo>
                    <a:pt x="311" y="280"/>
                  </a:lnTo>
                  <a:lnTo>
                    <a:pt x="311" y="292"/>
                  </a:lnTo>
                  <a:lnTo>
                    <a:pt x="299" y="292"/>
                  </a:lnTo>
                  <a:lnTo>
                    <a:pt x="299" y="305"/>
                  </a:lnTo>
                  <a:lnTo>
                    <a:pt x="290" y="305"/>
                  </a:lnTo>
                  <a:lnTo>
                    <a:pt x="279" y="305"/>
                  </a:lnTo>
                  <a:lnTo>
                    <a:pt x="269" y="318"/>
                  </a:lnTo>
                  <a:lnTo>
                    <a:pt x="257" y="318"/>
                  </a:lnTo>
                  <a:lnTo>
                    <a:pt x="257" y="331"/>
                  </a:lnTo>
                  <a:lnTo>
                    <a:pt x="257" y="342"/>
                  </a:lnTo>
                  <a:lnTo>
                    <a:pt x="257" y="355"/>
                  </a:lnTo>
                  <a:lnTo>
                    <a:pt x="246" y="355"/>
                  </a:lnTo>
                  <a:lnTo>
                    <a:pt x="246" y="368"/>
                  </a:lnTo>
                  <a:lnTo>
                    <a:pt x="246" y="381"/>
                  </a:lnTo>
                  <a:lnTo>
                    <a:pt x="246" y="393"/>
                  </a:lnTo>
                  <a:lnTo>
                    <a:pt x="246" y="406"/>
                  </a:lnTo>
                  <a:lnTo>
                    <a:pt x="257" y="418"/>
                  </a:lnTo>
                  <a:lnTo>
                    <a:pt x="269" y="432"/>
                  </a:lnTo>
                  <a:lnTo>
                    <a:pt x="279" y="432"/>
                  </a:lnTo>
                  <a:lnTo>
                    <a:pt x="279" y="444"/>
                  </a:lnTo>
                  <a:lnTo>
                    <a:pt x="279" y="457"/>
                  </a:lnTo>
                  <a:lnTo>
                    <a:pt x="290" y="457"/>
                  </a:lnTo>
                  <a:lnTo>
                    <a:pt x="299" y="457"/>
                  </a:lnTo>
                  <a:lnTo>
                    <a:pt x="311" y="470"/>
                  </a:lnTo>
                  <a:lnTo>
                    <a:pt x="311" y="483"/>
                  </a:lnTo>
                  <a:lnTo>
                    <a:pt x="311" y="496"/>
                  </a:lnTo>
                  <a:lnTo>
                    <a:pt x="322" y="508"/>
                  </a:lnTo>
                  <a:lnTo>
                    <a:pt x="322" y="521"/>
                  </a:lnTo>
                  <a:lnTo>
                    <a:pt x="332" y="521"/>
                  </a:lnTo>
                  <a:lnTo>
                    <a:pt x="332" y="534"/>
                  </a:lnTo>
                  <a:lnTo>
                    <a:pt x="343" y="547"/>
                  </a:lnTo>
                  <a:lnTo>
                    <a:pt x="343" y="558"/>
                  </a:lnTo>
                  <a:lnTo>
                    <a:pt x="354" y="571"/>
                  </a:lnTo>
                  <a:lnTo>
                    <a:pt x="364" y="571"/>
                  </a:lnTo>
                  <a:lnTo>
                    <a:pt x="364" y="585"/>
                  </a:lnTo>
                  <a:lnTo>
                    <a:pt x="375" y="585"/>
                  </a:lnTo>
                  <a:lnTo>
                    <a:pt x="299" y="596"/>
                  </a:lnTo>
                  <a:lnTo>
                    <a:pt x="290" y="610"/>
                  </a:lnTo>
                  <a:lnTo>
                    <a:pt x="225" y="621"/>
                  </a:lnTo>
                  <a:lnTo>
                    <a:pt x="214" y="647"/>
                  </a:lnTo>
                  <a:lnTo>
                    <a:pt x="172" y="647"/>
                  </a:lnTo>
                  <a:lnTo>
                    <a:pt x="129" y="596"/>
                  </a:lnTo>
                  <a:lnTo>
                    <a:pt x="129" y="355"/>
                  </a:lnTo>
                  <a:lnTo>
                    <a:pt x="96" y="355"/>
                  </a:lnTo>
                  <a:lnTo>
                    <a:pt x="96" y="292"/>
                  </a:lnTo>
                  <a:lnTo>
                    <a:pt x="54" y="29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8" name="Freeform 103"/>
            <p:cNvSpPr>
              <a:spLocks/>
            </p:cNvSpPr>
            <p:nvPr/>
          </p:nvSpPr>
          <p:spPr bwMode="auto">
            <a:xfrm>
              <a:off x="1628" y="2835"/>
              <a:ext cx="214" cy="250"/>
            </a:xfrm>
            <a:custGeom>
              <a:avLst/>
              <a:gdLst>
                <a:gd name="T0" fmla="*/ 0 w 642"/>
                <a:gd name="T1" fmla="*/ 0 h 751"/>
                <a:gd name="T2" fmla="*/ 0 w 642"/>
                <a:gd name="T3" fmla="*/ 0 h 751"/>
                <a:gd name="T4" fmla="*/ 0 w 642"/>
                <a:gd name="T5" fmla="*/ 0 h 751"/>
                <a:gd name="T6" fmla="*/ 0 w 642"/>
                <a:gd name="T7" fmla="*/ 0 h 751"/>
                <a:gd name="T8" fmla="*/ 0 w 642"/>
                <a:gd name="T9" fmla="*/ 0 h 751"/>
                <a:gd name="T10" fmla="*/ 0 w 642"/>
                <a:gd name="T11" fmla="*/ 0 h 751"/>
                <a:gd name="T12" fmla="*/ 0 w 642"/>
                <a:gd name="T13" fmla="*/ 0 h 751"/>
                <a:gd name="T14" fmla="*/ 0 w 642"/>
                <a:gd name="T15" fmla="*/ 0 h 751"/>
                <a:gd name="T16" fmla="*/ 0 w 642"/>
                <a:gd name="T17" fmla="*/ 0 h 751"/>
                <a:gd name="T18" fmla="*/ 0 w 642"/>
                <a:gd name="T19" fmla="*/ 0 h 751"/>
                <a:gd name="T20" fmla="*/ 0 w 642"/>
                <a:gd name="T21" fmla="*/ 0 h 751"/>
                <a:gd name="T22" fmla="*/ 0 w 642"/>
                <a:gd name="T23" fmla="*/ 0 h 751"/>
                <a:gd name="T24" fmla="*/ 0 w 642"/>
                <a:gd name="T25" fmla="*/ 0 h 751"/>
                <a:gd name="T26" fmla="*/ 0 w 642"/>
                <a:gd name="T27" fmla="*/ 0 h 751"/>
                <a:gd name="T28" fmla="*/ 0 w 642"/>
                <a:gd name="T29" fmla="*/ 0 h 751"/>
                <a:gd name="T30" fmla="*/ 0 w 642"/>
                <a:gd name="T31" fmla="*/ 0 h 751"/>
                <a:gd name="T32" fmla="*/ 0 w 642"/>
                <a:gd name="T33" fmla="*/ 0 h 751"/>
                <a:gd name="T34" fmla="*/ 0 w 642"/>
                <a:gd name="T35" fmla="*/ 0 h 751"/>
                <a:gd name="T36" fmla="*/ 0 w 642"/>
                <a:gd name="T37" fmla="*/ 0 h 751"/>
                <a:gd name="T38" fmla="*/ 0 w 642"/>
                <a:gd name="T39" fmla="*/ 0 h 751"/>
                <a:gd name="T40" fmla="*/ 0 w 642"/>
                <a:gd name="T41" fmla="*/ 0 h 751"/>
                <a:gd name="T42" fmla="*/ 0 w 642"/>
                <a:gd name="T43" fmla="*/ 0 h 751"/>
                <a:gd name="T44" fmla="*/ 0 w 642"/>
                <a:gd name="T45" fmla="*/ 0 h 751"/>
                <a:gd name="T46" fmla="*/ 0 w 642"/>
                <a:gd name="T47" fmla="*/ 0 h 751"/>
                <a:gd name="T48" fmla="*/ 0 w 642"/>
                <a:gd name="T49" fmla="*/ 0 h 751"/>
                <a:gd name="T50" fmla="*/ 0 w 642"/>
                <a:gd name="T51" fmla="*/ 0 h 751"/>
                <a:gd name="T52" fmla="*/ 0 w 642"/>
                <a:gd name="T53" fmla="*/ 0 h 751"/>
                <a:gd name="T54" fmla="*/ 0 w 642"/>
                <a:gd name="T55" fmla="*/ 0 h 751"/>
                <a:gd name="T56" fmla="*/ 0 w 642"/>
                <a:gd name="T57" fmla="*/ 0 h 751"/>
                <a:gd name="T58" fmla="*/ 0 w 642"/>
                <a:gd name="T59" fmla="*/ 0 h 751"/>
                <a:gd name="T60" fmla="*/ 0 w 642"/>
                <a:gd name="T61" fmla="*/ 0 h 751"/>
                <a:gd name="T62" fmla="*/ 0 w 642"/>
                <a:gd name="T63" fmla="*/ 0 h 751"/>
                <a:gd name="T64" fmla="*/ 0 w 642"/>
                <a:gd name="T65" fmla="*/ 0 h 751"/>
                <a:gd name="T66" fmla="*/ 0 w 642"/>
                <a:gd name="T67" fmla="*/ 0 h 751"/>
                <a:gd name="T68" fmla="*/ 0 w 642"/>
                <a:gd name="T69" fmla="*/ 0 h 751"/>
                <a:gd name="T70" fmla="*/ 0 w 642"/>
                <a:gd name="T71" fmla="*/ 0 h 751"/>
                <a:gd name="T72" fmla="*/ 0 w 642"/>
                <a:gd name="T73" fmla="*/ 0 h 751"/>
                <a:gd name="T74" fmla="*/ 0 w 642"/>
                <a:gd name="T75" fmla="*/ 0 h 751"/>
                <a:gd name="T76" fmla="*/ 0 w 642"/>
                <a:gd name="T77" fmla="*/ 0 h 751"/>
                <a:gd name="T78" fmla="*/ 0 w 642"/>
                <a:gd name="T79" fmla="*/ 0 h 751"/>
                <a:gd name="T80" fmla="*/ 0 w 642"/>
                <a:gd name="T81" fmla="*/ 0 h 751"/>
                <a:gd name="T82" fmla="*/ 0 w 642"/>
                <a:gd name="T83" fmla="*/ 0 h 751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42"/>
                <a:gd name="T127" fmla="*/ 0 h 751"/>
                <a:gd name="T128" fmla="*/ 642 w 642"/>
                <a:gd name="T129" fmla="*/ 751 h 751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42" h="751">
                  <a:moveTo>
                    <a:pt x="354" y="77"/>
                  </a:moveTo>
                  <a:lnTo>
                    <a:pt x="354" y="64"/>
                  </a:lnTo>
                  <a:lnTo>
                    <a:pt x="342" y="52"/>
                  </a:lnTo>
                  <a:lnTo>
                    <a:pt x="331" y="39"/>
                  </a:lnTo>
                  <a:lnTo>
                    <a:pt x="331" y="25"/>
                  </a:lnTo>
                  <a:lnTo>
                    <a:pt x="321" y="25"/>
                  </a:lnTo>
                  <a:lnTo>
                    <a:pt x="310" y="13"/>
                  </a:lnTo>
                  <a:lnTo>
                    <a:pt x="300" y="13"/>
                  </a:lnTo>
                  <a:lnTo>
                    <a:pt x="289" y="0"/>
                  </a:lnTo>
                  <a:lnTo>
                    <a:pt x="278" y="0"/>
                  </a:lnTo>
                  <a:lnTo>
                    <a:pt x="235" y="0"/>
                  </a:lnTo>
                  <a:lnTo>
                    <a:pt x="225" y="0"/>
                  </a:lnTo>
                  <a:lnTo>
                    <a:pt x="215" y="0"/>
                  </a:lnTo>
                  <a:lnTo>
                    <a:pt x="204" y="0"/>
                  </a:lnTo>
                  <a:lnTo>
                    <a:pt x="204" y="13"/>
                  </a:lnTo>
                  <a:lnTo>
                    <a:pt x="182" y="13"/>
                  </a:lnTo>
                  <a:lnTo>
                    <a:pt x="171" y="13"/>
                  </a:lnTo>
                  <a:lnTo>
                    <a:pt x="160" y="13"/>
                  </a:lnTo>
                  <a:lnTo>
                    <a:pt x="150" y="25"/>
                  </a:lnTo>
                  <a:lnTo>
                    <a:pt x="139" y="25"/>
                  </a:lnTo>
                  <a:lnTo>
                    <a:pt x="128" y="25"/>
                  </a:lnTo>
                  <a:lnTo>
                    <a:pt x="118" y="25"/>
                  </a:lnTo>
                  <a:lnTo>
                    <a:pt x="118" y="39"/>
                  </a:lnTo>
                  <a:lnTo>
                    <a:pt x="107" y="39"/>
                  </a:lnTo>
                  <a:lnTo>
                    <a:pt x="97" y="39"/>
                  </a:lnTo>
                  <a:lnTo>
                    <a:pt x="86" y="39"/>
                  </a:lnTo>
                  <a:lnTo>
                    <a:pt x="86" y="52"/>
                  </a:lnTo>
                  <a:lnTo>
                    <a:pt x="74" y="52"/>
                  </a:lnTo>
                  <a:lnTo>
                    <a:pt x="64" y="52"/>
                  </a:lnTo>
                  <a:lnTo>
                    <a:pt x="64" y="64"/>
                  </a:lnTo>
                  <a:lnTo>
                    <a:pt x="64" y="77"/>
                  </a:lnTo>
                  <a:lnTo>
                    <a:pt x="64" y="90"/>
                  </a:lnTo>
                  <a:lnTo>
                    <a:pt x="53" y="90"/>
                  </a:lnTo>
                  <a:lnTo>
                    <a:pt x="53" y="102"/>
                  </a:lnTo>
                  <a:lnTo>
                    <a:pt x="43" y="102"/>
                  </a:lnTo>
                  <a:lnTo>
                    <a:pt x="43" y="115"/>
                  </a:lnTo>
                  <a:lnTo>
                    <a:pt x="32" y="128"/>
                  </a:lnTo>
                  <a:lnTo>
                    <a:pt x="32" y="141"/>
                  </a:lnTo>
                  <a:lnTo>
                    <a:pt x="32" y="177"/>
                  </a:lnTo>
                  <a:lnTo>
                    <a:pt x="32" y="192"/>
                  </a:lnTo>
                  <a:lnTo>
                    <a:pt x="32" y="203"/>
                  </a:lnTo>
                  <a:lnTo>
                    <a:pt x="32" y="218"/>
                  </a:lnTo>
                  <a:lnTo>
                    <a:pt x="22" y="229"/>
                  </a:lnTo>
                  <a:lnTo>
                    <a:pt x="22" y="242"/>
                  </a:lnTo>
                  <a:lnTo>
                    <a:pt x="22" y="255"/>
                  </a:lnTo>
                  <a:lnTo>
                    <a:pt x="9" y="268"/>
                  </a:lnTo>
                  <a:lnTo>
                    <a:pt x="9" y="280"/>
                  </a:lnTo>
                  <a:lnTo>
                    <a:pt x="0" y="280"/>
                  </a:lnTo>
                  <a:lnTo>
                    <a:pt x="32" y="293"/>
                  </a:lnTo>
                  <a:lnTo>
                    <a:pt x="43" y="318"/>
                  </a:lnTo>
                  <a:lnTo>
                    <a:pt x="74" y="357"/>
                  </a:lnTo>
                  <a:lnTo>
                    <a:pt x="97" y="370"/>
                  </a:lnTo>
                  <a:lnTo>
                    <a:pt x="107" y="382"/>
                  </a:lnTo>
                  <a:lnTo>
                    <a:pt x="128" y="395"/>
                  </a:lnTo>
                  <a:lnTo>
                    <a:pt x="128" y="408"/>
                  </a:lnTo>
                  <a:lnTo>
                    <a:pt x="150" y="434"/>
                  </a:lnTo>
                  <a:lnTo>
                    <a:pt x="171" y="445"/>
                  </a:lnTo>
                  <a:lnTo>
                    <a:pt x="246" y="459"/>
                  </a:lnTo>
                  <a:lnTo>
                    <a:pt x="300" y="495"/>
                  </a:lnTo>
                  <a:lnTo>
                    <a:pt x="321" y="509"/>
                  </a:lnTo>
                  <a:lnTo>
                    <a:pt x="342" y="522"/>
                  </a:lnTo>
                  <a:lnTo>
                    <a:pt x="363" y="547"/>
                  </a:lnTo>
                  <a:lnTo>
                    <a:pt x="386" y="560"/>
                  </a:lnTo>
                  <a:lnTo>
                    <a:pt x="386" y="598"/>
                  </a:lnTo>
                  <a:lnTo>
                    <a:pt x="354" y="648"/>
                  </a:lnTo>
                  <a:lnTo>
                    <a:pt x="331" y="687"/>
                  </a:lnTo>
                  <a:lnTo>
                    <a:pt x="331" y="725"/>
                  </a:lnTo>
                  <a:lnTo>
                    <a:pt x="416" y="738"/>
                  </a:lnTo>
                  <a:lnTo>
                    <a:pt x="428" y="738"/>
                  </a:lnTo>
                  <a:lnTo>
                    <a:pt x="503" y="751"/>
                  </a:lnTo>
                  <a:lnTo>
                    <a:pt x="545" y="738"/>
                  </a:lnTo>
                  <a:lnTo>
                    <a:pt x="557" y="725"/>
                  </a:lnTo>
                  <a:lnTo>
                    <a:pt x="578" y="712"/>
                  </a:lnTo>
                  <a:lnTo>
                    <a:pt x="598" y="687"/>
                  </a:lnTo>
                  <a:lnTo>
                    <a:pt x="621" y="661"/>
                  </a:lnTo>
                  <a:lnTo>
                    <a:pt x="632" y="624"/>
                  </a:lnTo>
                  <a:lnTo>
                    <a:pt x="632" y="585"/>
                  </a:lnTo>
                  <a:lnTo>
                    <a:pt x="642" y="434"/>
                  </a:lnTo>
                  <a:lnTo>
                    <a:pt x="557" y="408"/>
                  </a:lnTo>
                  <a:lnTo>
                    <a:pt x="545" y="293"/>
                  </a:lnTo>
                  <a:lnTo>
                    <a:pt x="536" y="280"/>
                  </a:lnTo>
                  <a:lnTo>
                    <a:pt x="375" y="255"/>
                  </a:lnTo>
                  <a:lnTo>
                    <a:pt x="363" y="77"/>
                  </a:lnTo>
                  <a:lnTo>
                    <a:pt x="354" y="7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69" name="Freeform 104"/>
            <p:cNvSpPr>
              <a:spLocks/>
            </p:cNvSpPr>
            <p:nvPr/>
          </p:nvSpPr>
          <p:spPr bwMode="auto">
            <a:xfrm>
              <a:off x="1157" y="2254"/>
              <a:ext cx="318" cy="551"/>
            </a:xfrm>
            <a:custGeom>
              <a:avLst/>
              <a:gdLst>
                <a:gd name="T0" fmla="*/ 0 w 953"/>
                <a:gd name="T1" fmla="*/ 0 h 1653"/>
                <a:gd name="T2" fmla="*/ 0 w 953"/>
                <a:gd name="T3" fmla="*/ 0 h 1653"/>
                <a:gd name="T4" fmla="*/ 0 w 953"/>
                <a:gd name="T5" fmla="*/ 0 h 1653"/>
                <a:gd name="T6" fmla="*/ 0 w 953"/>
                <a:gd name="T7" fmla="*/ 0 h 1653"/>
                <a:gd name="T8" fmla="*/ 0 w 953"/>
                <a:gd name="T9" fmla="*/ 0 h 1653"/>
                <a:gd name="T10" fmla="*/ 0 w 953"/>
                <a:gd name="T11" fmla="*/ 0 h 1653"/>
                <a:gd name="T12" fmla="*/ 0 w 953"/>
                <a:gd name="T13" fmla="*/ 0 h 1653"/>
                <a:gd name="T14" fmla="*/ 0 w 953"/>
                <a:gd name="T15" fmla="*/ 0 h 1653"/>
                <a:gd name="T16" fmla="*/ 0 w 953"/>
                <a:gd name="T17" fmla="*/ 0 h 1653"/>
                <a:gd name="T18" fmla="*/ 0 w 953"/>
                <a:gd name="T19" fmla="*/ 0 h 1653"/>
                <a:gd name="T20" fmla="*/ 0 w 953"/>
                <a:gd name="T21" fmla="*/ 0 h 1653"/>
                <a:gd name="T22" fmla="*/ 0 w 953"/>
                <a:gd name="T23" fmla="*/ 0 h 1653"/>
                <a:gd name="T24" fmla="*/ 0 w 953"/>
                <a:gd name="T25" fmla="*/ 0 h 1653"/>
                <a:gd name="T26" fmla="*/ 0 w 953"/>
                <a:gd name="T27" fmla="*/ 0 h 1653"/>
                <a:gd name="T28" fmla="*/ 0 w 953"/>
                <a:gd name="T29" fmla="*/ 0 h 1653"/>
                <a:gd name="T30" fmla="*/ 0 w 953"/>
                <a:gd name="T31" fmla="*/ 0 h 1653"/>
                <a:gd name="T32" fmla="*/ 0 w 953"/>
                <a:gd name="T33" fmla="*/ 0 h 1653"/>
                <a:gd name="T34" fmla="*/ 0 w 953"/>
                <a:gd name="T35" fmla="*/ 0 h 1653"/>
                <a:gd name="T36" fmla="*/ 0 w 953"/>
                <a:gd name="T37" fmla="*/ 0 h 1653"/>
                <a:gd name="T38" fmla="*/ 0 w 953"/>
                <a:gd name="T39" fmla="*/ 0 h 1653"/>
                <a:gd name="T40" fmla="*/ 0 w 953"/>
                <a:gd name="T41" fmla="*/ 0 h 1653"/>
                <a:gd name="T42" fmla="*/ 0 w 953"/>
                <a:gd name="T43" fmla="*/ 0 h 1653"/>
                <a:gd name="T44" fmla="*/ 0 w 953"/>
                <a:gd name="T45" fmla="*/ 0 h 1653"/>
                <a:gd name="T46" fmla="*/ 0 w 953"/>
                <a:gd name="T47" fmla="*/ 0 h 1653"/>
                <a:gd name="T48" fmla="*/ 0 w 953"/>
                <a:gd name="T49" fmla="*/ 0 h 1653"/>
                <a:gd name="T50" fmla="*/ 0 w 953"/>
                <a:gd name="T51" fmla="*/ 0 h 1653"/>
                <a:gd name="T52" fmla="*/ 0 w 953"/>
                <a:gd name="T53" fmla="*/ 0 h 1653"/>
                <a:gd name="T54" fmla="*/ 0 w 953"/>
                <a:gd name="T55" fmla="*/ 0 h 1653"/>
                <a:gd name="T56" fmla="*/ 0 w 953"/>
                <a:gd name="T57" fmla="*/ 0 h 1653"/>
                <a:gd name="T58" fmla="*/ 0 w 953"/>
                <a:gd name="T59" fmla="*/ 0 h 1653"/>
                <a:gd name="T60" fmla="*/ 0 w 953"/>
                <a:gd name="T61" fmla="*/ 0 h 1653"/>
                <a:gd name="T62" fmla="*/ 0 w 953"/>
                <a:gd name="T63" fmla="*/ 0 h 1653"/>
                <a:gd name="T64" fmla="*/ 0 w 953"/>
                <a:gd name="T65" fmla="*/ 0 h 1653"/>
                <a:gd name="T66" fmla="*/ 0 w 953"/>
                <a:gd name="T67" fmla="*/ 0 h 1653"/>
                <a:gd name="T68" fmla="*/ 0 w 953"/>
                <a:gd name="T69" fmla="*/ 0 h 1653"/>
                <a:gd name="T70" fmla="*/ 0 w 953"/>
                <a:gd name="T71" fmla="*/ 0 h 1653"/>
                <a:gd name="T72" fmla="*/ 0 w 953"/>
                <a:gd name="T73" fmla="*/ 0 h 1653"/>
                <a:gd name="T74" fmla="*/ 0 w 953"/>
                <a:gd name="T75" fmla="*/ 0 h 1653"/>
                <a:gd name="T76" fmla="*/ 0 w 953"/>
                <a:gd name="T77" fmla="*/ 0 h 1653"/>
                <a:gd name="T78" fmla="*/ 0 w 953"/>
                <a:gd name="T79" fmla="*/ 0 h 1653"/>
                <a:gd name="T80" fmla="*/ 0 w 953"/>
                <a:gd name="T81" fmla="*/ 0 h 1653"/>
                <a:gd name="T82" fmla="*/ 0 w 953"/>
                <a:gd name="T83" fmla="*/ 0 h 1653"/>
                <a:gd name="T84" fmla="*/ 0 w 953"/>
                <a:gd name="T85" fmla="*/ 0 h 1653"/>
                <a:gd name="T86" fmla="*/ 0 w 953"/>
                <a:gd name="T87" fmla="*/ 0 h 1653"/>
                <a:gd name="T88" fmla="*/ 0 w 953"/>
                <a:gd name="T89" fmla="*/ 0 h 1653"/>
                <a:gd name="T90" fmla="*/ 0 w 953"/>
                <a:gd name="T91" fmla="*/ 0 h 1653"/>
                <a:gd name="T92" fmla="*/ 0 w 953"/>
                <a:gd name="T93" fmla="*/ 0 h 1653"/>
                <a:gd name="T94" fmla="*/ 0 w 953"/>
                <a:gd name="T95" fmla="*/ 0 h 1653"/>
                <a:gd name="T96" fmla="*/ 0 w 953"/>
                <a:gd name="T97" fmla="*/ 0 h 1653"/>
                <a:gd name="T98" fmla="*/ 0 w 953"/>
                <a:gd name="T99" fmla="*/ 0 h 1653"/>
                <a:gd name="T100" fmla="*/ 0 w 953"/>
                <a:gd name="T101" fmla="*/ 0 h 1653"/>
                <a:gd name="T102" fmla="*/ 0 w 953"/>
                <a:gd name="T103" fmla="*/ 0 h 1653"/>
                <a:gd name="T104" fmla="*/ 0 w 953"/>
                <a:gd name="T105" fmla="*/ 0 h 1653"/>
                <a:gd name="T106" fmla="*/ 0 w 953"/>
                <a:gd name="T107" fmla="*/ 0 h 16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53"/>
                <a:gd name="T163" fmla="*/ 0 h 1653"/>
                <a:gd name="T164" fmla="*/ 953 w 953"/>
                <a:gd name="T165" fmla="*/ 1653 h 16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53" h="1653">
                  <a:moveTo>
                    <a:pt x="451" y="0"/>
                  </a:moveTo>
                  <a:lnTo>
                    <a:pt x="428" y="0"/>
                  </a:lnTo>
                  <a:lnTo>
                    <a:pt x="428" y="14"/>
                  </a:lnTo>
                  <a:lnTo>
                    <a:pt x="439" y="14"/>
                  </a:lnTo>
                  <a:lnTo>
                    <a:pt x="439" y="26"/>
                  </a:lnTo>
                  <a:lnTo>
                    <a:pt x="451" y="39"/>
                  </a:lnTo>
                  <a:lnTo>
                    <a:pt x="451" y="51"/>
                  </a:lnTo>
                  <a:lnTo>
                    <a:pt x="460" y="65"/>
                  </a:lnTo>
                  <a:lnTo>
                    <a:pt x="460" y="77"/>
                  </a:lnTo>
                  <a:lnTo>
                    <a:pt x="451" y="77"/>
                  </a:lnTo>
                  <a:lnTo>
                    <a:pt x="451" y="90"/>
                  </a:lnTo>
                  <a:lnTo>
                    <a:pt x="428" y="115"/>
                  </a:lnTo>
                  <a:lnTo>
                    <a:pt x="428" y="129"/>
                  </a:lnTo>
                  <a:lnTo>
                    <a:pt x="407" y="167"/>
                  </a:lnTo>
                  <a:lnTo>
                    <a:pt x="353" y="229"/>
                  </a:lnTo>
                  <a:lnTo>
                    <a:pt x="278" y="255"/>
                  </a:lnTo>
                  <a:lnTo>
                    <a:pt x="245" y="268"/>
                  </a:lnTo>
                  <a:lnTo>
                    <a:pt x="236" y="281"/>
                  </a:lnTo>
                  <a:lnTo>
                    <a:pt x="236" y="319"/>
                  </a:lnTo>
                  <a:lnTo>
                    <a:pt x="224" y="319"/>
                  </a:lnTo>
                  <a:lnTo>
                    <a:pt x="215" y="319"/>
                  </a:lnTo>
                  <a:lnTo>
                    <a:pt x="193" y="344"/>
                  </a:lnTo>
                  <a:lnTo>
                    <a:pt x="182" y="421"/>
                  </a:lnTo>
                  <a:lnTo>
                    <a:pt x="171" y="421"/>
                  </a:lnTo>
                  <a:lnTo>
                    <a:pt x="160" y="432"/>
                  </a:lnTo>
                  <a:lnTo>
                    <a:pt x="139" y="445"/>
                  </a:lnTo>
                  <a:lnTo>
                    <a:pt x="118" y="408"/>
                  </a:lnTo>
                  <a:lnTo>
                    <a:pt x="98" y="408"/>
                  </a:lnTo>
                  <a:lnTo>
                    <a:pt x="86" y="396"/>
                  </a:lnTo>
                  <a:lnTo>
                    <a:pt x="75" y="396"/>
                  </a:lnTo>
                  <a:lnTo>
                    <a:pt x="63" y="408"/>
                  </a:lnTo>
                  <a:lnTo>
                    <a:pt x="54" y="408"/>
                  </a:lnTo>
                  <a:lnTo>
                    <a:pt x="54" y="357"/>
                  </a:lnTo>
                  <a:lnTo>
                    <a:pt x="63" y="357"/>
                  </a:lnTo>
                  <a:lnTo>
                    <a:pt x="75" y="344"/>
                  </a:lnTo>
                  <a:lnTo>
                    <a:pt x="63" y="306"/>
                  </a:lnTo>
                  <a:lnTo>
                    <a:pt x="0" y="382"/>
                  </a:lnTo>
                  <a:lnTo>
                    <a:pt x="10" y="471"/>
                  </a:lnTo>
                  <a:lnTo>
                    <a:pt x="22" y="496"/>
                  </a:lnTo>
                  <a:lnTo>
                    <a:pt x="22" y="509"/>
                  </a:lnTo>
                  <a:lnTo>
                    <a:pt x="10" y="521"/>
                  </a:lnTo>
                  <a:lnTo>
                    <a:pt x="10" y="535"/>
                  </a:lnTo>
                  <a:lnTo>
                    <a:pt x="22" y="547"/>
                  </a:lnTo>
                  <a:lnTo>
                    <a:pt x="98" y="611"/>
                  </a:lnTo>
                  <a:lnTo>
                    <a:pt x="98" y="624"/>
                  </a:lnTo>
                  <a:lnTo>
                    <a:pt x="118" y="648"/>
                  </a:lnTo>
                  <a:lnTo>
                    <a:pt x="127" y="674"/>
                  </a:lnTo>
                  <a:lnTo>
                    <a:pt x="127" y="699"/>
                  </a:lnTo>
                  <a:lnTo>
                    <a:pt x="182" y="751"/>
                  </a:lnTo>
                  <a:lnTo>
                    <a:pt x="182" y="777"/>
                  </a:lnTo>
                  <a:lnTo>
                    <a:pt x="193" y="814"/>
                  </a:lnTo>
                  <a:lnTo>
                    <a:pt x="204" y="840"/>
                  </a:lnTo>
                  <a:lnTo>
                    <a:pt x="215" y="840"/>
                  </a:lnTo>
                  <a:lnTo>
                    <a:pt x="215" y="864"/>
                  </a:lnTo>
                  <a:lnTo>
                    <a:pt x="236" y="915"/>
                  </a:lnTo>
                  <a:lnTo>
                    <a:pt x="257" y="966"/>
                  </a:lnTo>
                  <a:lnTo>
                    <a:pt x="268" y="1031"/>
                  </a:lnTo>
                  <a:lnTo>
                    <a:pt x="300" y="1056"/>
                  </a:lnTo>
                  <a:lnTo>
                    <a:pt x="300" y="1080"/>
                  </a:lnTo>
                  <a:lnTo>
                    <a:pt x="310" y="1095"/>
                  </a:lnTo>
                  <a:lnTo>
                    <a:pt x="322" y="1119"/>
                  </a:lnTo>
                  <a:lnTo>
                    <a:pt x="333" y="1132"/>
                  </a:lnTo>
                  <a:lnTo>
                    <a:pt x="333" y="1144"/>
                  </a:lnTo>
                  <a:lnTo>
                    <a:pt x="342" y="1144"/>
                  </a:lnTo>
                  <a:lnTo>
                    <a:pt x="342" y="1170"/>
                  </a:lnTo>
                  <a:lnTo>
                    <a:pt x="364" y="1195"/>
                  </a:lnTo>
                  <a:lnTo>
                    <a:pt x="375" y="1221"/>
                  </a:lnTo>
                  <a:lnTo>
                    <a:pt x="375" y="1247"/>
                  </a:lnTo>
                  <a:lnTo>
                    <a:pt x="375" y="1260"/>
                  </a:lnTo>
                  <a:lnTo>
                    <a:pt x="375" y="1298"/>
                  </a:lnTo>
                  <a:lnTo>
                    <a:pt x="386" y="1311"/>
                  </a:lnTo>
                  <a:lnTo>
                    <a:pt x="396" y="1322"/>
                  </a:lnTo>
                  <a:lnTo>
                    <a:pt x="460" y="1387"/>
                  </a:lnTo>
                  <a:lnTo>
                    <a:pt x="471" y="1398"/>
                  </a:lnTo>
                  <a:lnTo>
                    <a:pt x="481" y="1398"/>
                  </a:lnTo>
                  <a:lnTo>
                    <a:pt x="514" y="1425"/>
                  </a:lnTo>
                  <a:lnTo>
                    <a:pt x="525" y="1437"/>
                  </a:lnTo>
                  <a:lnTo>
                    <a:pt x="557" y="1450"/>
                  </a:lnTo>
                  <a:lnTo>
                    <a:pt x="567" y="1463"/>
                  </a:lnTo>
                  <a:lnTo>
                    <a:pt x="599" y="1476"/>
                  </a:lnTo>
                  <a:lnTo>
                    <a:pt x="632" y="1501"/>
                  </a:lnTo>
                  <a:lnTo>
                    <a:pt x="642" y="1501"/>
                  </a:lnTo>
                  <a:lnTo>
                    <a:pt x="664" y="1514"/>
                  </a:lnTo>
                  <a:lnTo>
                    <a:pt x="674" y="1527"/>
                  </a:lnTo>
                  <a:lnTo>
                    <a:pt x="695" y="1539"/>
                  </a:lnTo>
                  <a:lnTo>
                    <a:pt x="707" y="1551"/>
                  </a:lnTo>
                  <a:lnTo>
                    <a:pt x="729" y="1564"/>
                  </a:lnTo>
                  <a:lnTo>
                    <a:pt x="793" y="1628"/>
                  </a:lnTo>
                  <a:lnTo>
                    <a:pt x="804" y="1640"/>
                  </a:lnTo>
                  <a:lnTo>
                    <a:pt x="814" y="1640"/>
                  </a:lnTo>
                  <a:lnTo>
                    <a:pt x="814" y="1653"/>
                  </a:lnTo>
                  <a:lnTo>
                    <a:pt x="868" y="1628"/>
                  </a:lnTo>
                  <a:lnTo>
                    <a:pt x="878" y="1602"/>
                  </a:lnTo>
                  <a:lnTo>
                    <a:pt x="889" y="1590"/>
                  </a:lnTo>
                  <a:lnTo>
                    <a:pt x="889" y="1577"/>
                  </a:lnTo>
                  <a:lnTo>
                    <a:pt x="878" y="1577"/>
                  </a:lnTo>
                  <a:lnTo>
                    <a:pt x="878" y="1564"/>
                  </a:lnTo>
                  <a:lnTo>
                    <a:pt x="889" y="1551"/>
                  </a:lnTo>
                  <a:lnTo>
                    <a:pt x="899" y="1551"/>
                  </a:lnTo>
                  <a:lnTo>
                    <a:pt x="931" y="1501"/>
                  </a:lnTo>
                  <a:lnTo>
                    <a:pt x="931" y="1476"/>
                  </a:lnTo>
                  <a:lnTo>
                    <a:pt x="922" y="1463"/>
                  </a:lnTo>
                  <a:lnTo>
                    <a:pt x="911" y="1463"/>
                  </a:lnTo>
                  <a:lnTo>
                    <a:pt x="878" y="1437"/>
                  </a:lnTo>
                  <a:lnTo>
                    <a:pt x="857" y="1425"/>
                  </a:lnTo>
                  <a:lnTo>
                    <a:pt x="857" y="1398"/>
                  </a:lnTo>
                  <a:lnTo>
                    <a:pt x="868" y="1387"/>
                  </a:lnTo>
                  <a:lnTo>
                    <a:pt x="868" y="1373"/>
                  </a:lnTo>
                  <a:lnTo>
                    <a:pt x="878" y="1373"/>
                  </a:lnTo>
                  <a:lnTo>
                    <a:pt x="878" y="1387"/>
                  </a:lnTo>
                  <a:lnTo>
                    <a:pt x="889" y="1387"/>
                  </a:lnTo>
                  <a:lnTo>
                    <a:pt x="911" y="1398"/>
                  </a:lnTo>
                  <a:lnTo>
                    <a:pt x="911" y="1387"/>
                  </a:lnTo>
                  <a:lnTo>
                    <a:pt x="922" y="1387"/>
                  </a:lnTo>
                  <a:lnTo>
                    <a:pt x="922" y="1362"/>
                  </a:lnTo>
                  <a:lnTo>
                    <a:pt x="911" y="1336"/>
                  </a:lnTo>
                  <a:lnTo>
                    <a:pt x="911" y="1322"/>
                  </a:lnTo>
                  <a:lnTo>
                    <a:pt x="922" y="1322"/>
                  </a:lnTo>
                  <a:lnTo>
                    <a:pt x="931" y="1311"/>
                  </a:lnTo>
                  <a:lnTo>
                    <a:pt x="943" y="1144"/>
                  </a:lnTo>
                  <a:lnTo>
                    <a:pt x="953" y="1119"/>
                  </a:lnTo>
                  <a:lnTo>
                    <a:pt x="931" y="1080"/>
                  </a:lnTo>
                  <a:lnTo>
                    <a:pt x="922" y="1056"/>
                  </a:lnTo>
                  <a:lnTo>
                    <a:pt x="899" y="1017"/>
                  </a:lnTo>
                  <a:lnTo>
                    <a:pt x="889" y="992"/>
                  </a:lnTo>
                  <a:lnTo>
                    <a:pt x="878" y="980"/>
                  </a:lnTo>
                  <a:lnTo>
                    <a:pt x="825" y="992"/>
                  </a:lnTo>
                  <a:lnTo>
                    <a:pt x="814" y="840"/>
                  </a:lnTo>
                  <a:lnTo>
                    <a:pt x="749" y="890"/>
                  </a:lnTo>
                  <a:lnTo>
                    <a:pt x="695" y="890"/>
                  </a:lnTo>
                  <a:lnTo>
                    <a:pt x="687" y="864"/>
                  </a:lnTo>
                  <a:lnTo>
                    <a:pt x="632" y="840"/>
                  </a:lnTo>
                  <a:lnTo>
                    <a:pt x="632" y="802"/>
                  </a:lnTo>
                  <a:lnTo>
                    <a:pt x="589" y="737"/>
                  </a:lnTo>
                  <a:lnTo>
                    <a:pt x="599" y="598"/>
                  </a:lnTo>
                  <a:lnTo>
                    <a:pt x="621" y="585"/>
                  </a:lnTo>
                  <a:lnTo>
                    <a:pt x="642" y="496"/>
                  </a:lnTo>
                  <a:lnTo>
                    <a:pt x="707" y="421"/>
                  </a:lnTo>
                  <a:lnTo>
                    <a:pt x="857" y="370"/>
                  </a:lnTo>
                  <a:lnTo>
                    <a:pt x="846" y="370"/>
                  </a:lnTo>
                  <a:lnTo>
                    <a:pt x="834" y="344"/>
                  </a:lnTo>
                  <a:lnTo>
                    <a:pt x="814" y="344"/>
                  </a:lnTo>
                  <a:lnTo>
                    <a:pt x="814" y="319"/>
                  </a:lnTo>
                  <a:lnTo>
                    <a:pt x="846" y="268"/>
                  </a:lnTo>
                  <a:lnTo>
                    <a:pt x="857" y="243"/>
                  </a:lnTo>
                  <a:lnTo>
                    <a:pt x="834" y="229"/>
                  </a:lnTo>
                  <a:lnTo>
                    <a:pt x="804" y="205"/>
                  </a:lnTo>
                  <a:lnTo>
                    <a:pt x="707" y="205"/>
                  </a:lnTo>
                  <a:lnTo>
                    <a:pt x="695" y="218"/>
                  </a:lnTo>
                  <a:lnTo>
                    <a:pt x="621" y="218"/>
                  </a:lnTo>
                  <a:lnTo>
                    <a:pt x="611" y="205"/>
                  </a:lnTo>
                  <a:lnTo>
                    <a:pt x="611" y="167"/>
                  </a:lnTo>
                  <a:lnTo>
                    <a:pt x="589" y="154"/>
                  </a:lnTo>
                  <a:lnTo>
                    <a:pt x="578" y="103"/>
                  </a:lnTo>
                  <a:lnTo>
                    <a:pt x="567" y="90"/>
                  </a:lnTo>
                  <a:lnTo>
                    <a:pt x="546" y="90"/>
                  </a:lnTo>
                  <a:lnTo>
                    <a:pt x="534" y="77"/>
                  </a:lnTo>
                  <a:lnTo>
                    <a:pt x="514" y="39"/>
                  </a:lnTo>
                  <a:lnTo>
                    <a:pt x="504" y="26"/>
                  </a:lnTo>
                  <a:lnTo>
                    <a:pt x="481" y="0"/>
                  </a:lnTo>
                  <a:lnTo>
                    <a:pt x="45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0" name="Freeform 105"/>
            <p:cNvSpPr>
              <a:spLocks/>
            </p:cNvSpPr>
            <p:nvPr/>
          </p:nvSpPr>
          <p:spPr bwMode="auto">
            <a:xfrm>
              <a:off x="1749" y="2073"/>
              <a:ext cx="104" cy="122"/>
            </a:xfrm>
            <a:custGeom>
              <a:avLst/>
              <a:gdLst>
                <a:gd name="T0" fmla="*/ 0 w 312"/>
                <a:gd name="T1" fmla="*/ 0 h 367"/>
                <a:gd name="T2" fmla="*/ 0 w 312"/>
                <a:gd name="T3" fmla="*/ 0 h 367"/>
                <a:gd name="T4" fmla="*/ 0 w 312"/>
                <a:gd name="T5" fmla="*/ 0 h 367"/>
                <a:gd name="T6" fmla="*/ 0 w 312"/>
                <a:gd name="T7" fmla="*/ 0 h 367"/>
                <a:gd name="T8" fmla="*/ 0 w 312"/>
                <a:gd name="T9" fmla="*/ 0 h 367"/>
                <a:gd name="T10" fmla="*/ 0 w 312"/>
                <a:gd name="T11" fmla="*/ 0 h 367"/>
                <a:gd name="T12" fmla="*/ 0 w 312"/>
                <a:gd name="T13" fmla="*/ 0 h 367"/>
                <a:gd name="T14" fmla="*/ 0 w 312"/>
                <a:gd name="T15" fmla="*/ 0 h 367"/>
                <a:gd name="T16" fmla="*/ 0 w 312"/>
                <a:gd name="T17" fmla="*/ 0 h 367"/>
                <a:gd name="T18" fmla="*/ 0 w 312"/>
                <a:gd name="T19" fmla="*/ 0 h 367"/>
                <a:gd name="T20" fmla="*/ 0 w 312"/>
                <a:gd name="T21" fmla="*/ 0 h 367"/>
                <a:gd name="T22" fmla="*/ 0 w 312"/>
                <a:gd name="T23" fmla="*/ 0 h 367"/>
                <a:gd name="T24" fmla="*/ 0 w 312"/>
                <a:gd name="T25" fmla="*/ 0 h 367"/>
                <a:gd name="T26" fmla="*/ 0 w 312"/>
                <a:gd name="T27" fmla="*/ 0 h 367"/>
                <a:gd name="T28" fmla="*/ 0 w 312"/>
                <a:gd name="T29" fmla="*/ 0 h 367"/>
                <a:gd name="T30" fmla="*/ 0 w 312"/>
                <a:gd name="T31" fmla="*/ 0 h 367"/>
                <a:gd name="T32" fmla="*/ 0 w 312"/>
                <a:gd name="T33" fmla="*/ 0 h 367"/>
                <a:gd name="T34" fmla="*/ 0 w 312"/>
                <a:gd name="T35" fmla="*/ 0 h 367"/>
                <a:gd name="T36" fmla="*/ 0 w 312"/>
                <a:gd name="T37" fmla="*/ 0 h 367"/>
                <a:gd name="T38" fmla="*/ 0 w 312"/>
                <a:gd name="T39" fmla="*/ 0 h 367"/>
                <a:gd name="T40" fmla="*/ 0 w 312"/>
                <a:gd name="T41" fmla="*/ 0 h 367"/>
                <a:gd name="T42" fmla="*/ 0 w 312"/>
                <a:gd name="T43" fmla="*/ 0 h 367"/>
                <a:gd name="T44" fmla="*/ 0 w 312"/>
                <a:gd name="T45" fmla="*/ 0 h 367"/>
                <a:gd name="T46" fmla="*/ 0 w 312"/>
                <a:gd name="T47" fmla="*/ 0 h 367"/>
                <a:gd name="T48" fmla="*/ 0 w 312"/>
                <a:gd name="T49" fmla="*/ 0 h 367"/>
                <a:gd name="T50" fmla="*/ 0 w 312"/>
                <a:gd name="T51" fmla="*/ 0 h 367"/>
                <a:gd name="T52" fmla="*/ 0 w 312"/>
                <a:gd name="T53" fmla="*/ 0 h 367"/>
                <a:gd name="T54" fmla="*/ 0 w 312"/>
                <a:gd name="T55" fmla="*/ 0 h 367"/>
                <a:gd name="T56" fmla="*/ 0 w 312"/>
                <a:gd name="T57" fmla="*/ 0 h 367"/>
                <a:gd name="T58" fmla="*/ 0 w 312"/>
                <a:gd name="T59" fmla="*/ 0 h 367"/>
                <a:gd name="T60" fmla="*/ 0 w 312"/>
                <a:gd name="T61" fmla="*/ 0 h 367"/>
                <a:gd name="T62" fmla="*/ 0 w 312"/>
                <a:gd name="T63" fmla="*/ 0 h 367"/>
                <a:gd name="T64" fmla="*/ 0 w 312"/>
                <a:gd name="T65" fmla="*/ 0 h 367"/>
                <a:gd name="T66" fmla="*/ 0 w 312"/>
                <a:gd name="T67" fmla="*/ 0 h 367"/>
                <a:gd name="T68" fmla="*/ 0 w 312"/>
                <a:gd name="T69" fmla="*/ 0 h 367"/>
                <a:gd name="T70" fmla="*/ 0 w 312"/>
                <a:gd name="T71" fmla="*/ 0 h 367"/>
                <a:gd name="T72" fmla="*/ 0 w 312"/>
                <a:gd name="T73" fmla="*/ 0 h 367"/>
                <a:gd name="T74" fmla="*/ 0 w 312"/>
                <a:gd name="T75" fmla="*/ 0 h 367"/>
                <a:gd name="T76" fmla="*/ 0 w 312"/>
                <a:gd name="T77" fmla="*/ 0 h 367"/>
                <a:gd name="T78" fmla="*/ 0 w 312"/>
                <a:gd name="T79" fmla="*/ 0 h 367"/>
                <a:gd name="T80" fmla="*/ 0 w 312"/>
                <a:gd name="T81" fmla="*/ 0 h 367"/>
                <a:gd name="T82" fmla="*/ 0 w 312"/>
                <a:gd name="T83" fmla="*/ 0 h 367"/>
                <a:gd name="T84" fmla="*/ 0 w 312"/>
                <a:gd name="T85" fmla="*/ 0 h 367"/>
                <a:gd name="T86" fmla="*/ 0 w 312"/>
                <a:gd name="T87" fmla="*/ 0 h 367"/>
                <a:gd name="T88" fmla="*/ 0 w 312"/>
                <a:gd name="T89" fmla="*/ 0 h 367"/>
                <a:gd name="T90" fmla="*/ 0 w 312"/>
                <a:gd name="T91" fmla="*/ 0 h 367"/>
                <a:gd name="T92" fmla="*/ 0 w 312"/>
                <a:gd name="T93" fmla="*/ 0 h 367"/>
                <a:gd name="T94" fmla="*/ 0 w 312"/>
                <a:gd name="T95" fmla="*/ 0 h 36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12"/>
                <a:gd name="T145" fmla="*/ 0 h 367"/>
                <a:gd name="T146" fmla="*/ 312 w 312"/>
                <a:gd name="T147" fmla="*/ 367 h 36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12" h="367">
                  <a:moveTo>
                    <a:pt x="130" y="355"/>
                  </a:moveTo>
                  <a:lnTo>
                    <a:pt x="118" y="355"/>
                  </a:lnTo>
                  <a:lnTo>
                    <a:pt x="118" y="342"/>
                  </a:lnTo>
                  <a:lnTo>
                    <a:pt x="108" y="342"/>
                  </a:lnTo>
                  <a:lnTo>
                    <a:pt x="97" y="329"/>
                  </a:lnTo>
                  <a:lnTo>
                    <a:pt x="97" y="318"/>
                  </a:lnTo>
                  <a:lnTo>
                    <a:pt x="86" y="305"/>
                  </a:lnTo>
                  <a:lnTo>
                    <a:pt x="86" y="292"/>
                  </a:lnTo>
                  <a:lnTo>
                    <a:pt x="76" y="292"/>
                  </a:lnTo>
                  <a:lnTo>
                    <a:pt x="76" y="279"/>
                  </a:lnTo>
                  <a:lnTo>
                    <a:pt x="65" y="267"/>
                  </a:lnTo>
                  <a:lnTo>
                    <a:pt x="65" y="254"/>
                  </a:lnTo>
                  <a:lnTo>
                    <a:pt x="65" y="241"/>
                  </a:lnTo>
                  <a:lnTo>
                    <a:pt x="53" y="228"/>
                  </a:lnTo>
                  <a:lnTo>
                    <a:pt x="44" y="228"/>
                  </a:lnTo>
                  <a:lnTo>
                    <a:pt x="33" y="228"/>
                  </a:lnTo>
                  <a:lnTo>
                    <a:pt x="33" y="215"/>
                  </a:lnTo>
                  <a:lnTo>
                    <a:pt x="33" y="203"/>
                  </a:lnTo>
                  <a:lnTo>
                    <a:pt x="23" y="203"/>
                  </a:lnTo>
                  <a:lnTo>
                    <a:pt x="12" y="189"/>
                  </a:lnTo>
                  <a:lnTo>
                    <a:pt x="0" y="177"/>
                  </a:lnTo>
                  <a:lnTo>
                    <a:pt x="0" y="164"/>
                  </a:lnTo>
                  <a:lnTo>
                    <a:pt x="0" y="152"/>
                  </a:lnTo>
                  <a:lnTo>
                    <a:pt x="0" y="139"/>
                  </a:lnTo>
                  <a:lnTo>
                    <a:pt x="0" y="126"/>
                  </a:lnTo>
                  <a:lnTo>
                    <a:pt x="12" y="126"/>
                  </a:lnTo>
                  <a:lnTo>
                    <a:pt x="12" y="113"/>
                  </a:lnTo>
                  <a:lnTo>
                    <a:pt x="12" y="102"/>
                  </a:lnTo>
                  <a:lnTo>
                    <a:pt x="12" y="89"/>
                  </a:lnTo>
                  <a:lnTo>
                    <a:pt x="23" y="89"/>
                  </a:lnTo>
                  <a:lnTo>
                    <a:pt x="33" y="76"/>
                  </a:lnTo>
                  <a:lnTo>
                    <a:pt x="44" y="76"/>
                  </a:lnTo>
                  <a:lnTo>
                    <a:pt x="53" y="76"/>
                  </a:lnTo>
                  <a:lnTo>
                    <a:pt x="53" y="63"/>
                  </a:lnTo>
                  <a:lnTo>
                    <a:pt x="65" y="63"/>
                  </a:lnTo>
                  <a:lnTo>
                    <a:pt x="65" y="51"/>
                  </a:lnTo>
                  <a:lnTo>
                    <a:pt x="53" y="51"/>
                  </a:lnTo>
                  <a:lnTo>
                    <a:pt x="53" y="37"/>
                  </a:lnTo>
                  <a:lnTo>
                    <a:pt x="65" y="37"/>
                  </a:lnTo>
                  <a:lnTo>
                    <a:pt x="65" y="25"/>
                  </a:lnTo>
                  <a:lnTo>
                    <a:pt x="76" y="11"/>
                  </a:lnTo>
                  <a:lnTo>
                    <a:pt x="76" y="0"/>
                  </a:lnTo>
                  <a:lnTo>
                    <a:pt x="86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8" y="0"/>
                  </a:lnTo>
                  <a:lnTo>
                    <a:pt x="130" y="0"/>
                  </a:lnTo>
                  <a:lnTo>
                    <a:pt x="130" y="11"/>
                  </a:lnTo>
                  <a:lnTo>
                    <a:pt x="140" y="11"/>
                  </a:lnTo>
                  <a:lnTo>
                    <a:pt x="151" y="11"/>
                  </a:lnTo>
                  <a:lnTo>
                    <a:pt x="161" y="11"/>
                  </a:lnTo>
                  <a:lnTo>
                    <a:pt x="161" y="0"/>
                  </a:lnTo>
                  <a:lnTo>
                    <a:pt x="173" y="0"/>
                  </a:lnTo>
                  <a:lnTo>
                    <a:pt x="182" y="0"/>
                  </a:lnTo>
                  <a:lnTo>
                    <a:pt x="194" y="0"/>
                  </a:lnTo>
                  <a:lnTo>
                    <a:pt x="205" y="0"/>
                  </a:lnTo>
                  <a:lnTo>
                    <a:pt x="215" y="0"/>
                  </a:lnTo>
                  <a:lnTo>
                    <a:pt x="226" y="0"/>
                  </a:lnTo>
                  <a:lnTo>
                    <a:pt x="235" y="0"/>
                  </a:lnTo>
                  <a:lnTo>
                    <a:pt x="248" y="0"/>
                  </a:lnTo>
                  <a:lnTo>
                    <a:pt x="269" y="0"/>
                  </a:lnTo>
                  <a:lnTo>
                    <a:pt x="279" y="0"/>
                  </a:lnTo>
                  <a:lnTo>
                    <a:pt x="291" y="0"/>
                  </a:lnTo>
                  <a:lnTo>
                    <a:pt x="312" y="11"/>
                  </a:lnTo>
                  <a:lnTo>
                    <a:pt x="312" y="25"/>
                  </a:lnTo>
                  <a:lnTo>
                    <a:pt x="312" y="37"/>
                  </a:lnTo>
                  <a:lnTo>
                    <a:pt x="312" y="51"/>
                  </a:lnTo>
                  <a:lnTo>
                    <a:pt x="300" y="51"/>
                  </a:lnTo>
                  <a:lnTo>
                    <a:pt x="300" y="63"/>
                  </a:lnTo>
                  <a:lnTo>
                    <a:pt x="291" y="63"/>
                  </a:lnTo>
                  <a:lnTo>
                    <a:pt x="291" y="76"/>
                  </a:lnTo>
                  <a:lnTo>
                    <a:pt x="291" y="89"/>
                  </a:lnTo>
                  <a:lnTo>
                    <a:pt x="291" y="102"/>
                  </a:lnTo>
                  <a:lnTo>
                    <a:pt x="291" y="113"/>
                  </a:lnTo>
                  <a:lnTo>
                    <a:pt x="291" y="126"/>
                  </a:lnTo>
                  <a:lnTo>
                    <a:pt x="291" y="139"/>
                  </a:lnTo>
                  <a:lnTo>
                    <a:pt x="291" y="152"/>
                  </a:lnTo>
                  <a:lnTo>
                    <a:pt x="291" y="164"/>
                  </a:lnTo>
                  <a:lnTo>
                    <a:pt x="300" y="164"/>
                  </a:lnTo>
                  <a:lnTo>
                    <a:pt x="300" y="177"/>
                  </a:lnTo>
                  <a:lnTo>
                    <a:pt x="312" y="189"/>
                  </a:lnTo>
                  <a:lnTo>
                    <a:pt x="312" y="203"/>
                  </a:lnTo>
                  <a:lnTo>
                    <a:pt x="312" y="215"/>
                  </a:lnTo>
                  <a:lnTo>
                    <a:pt x="312" y="228"/>
                  </a:lnTo>
                  <a:lnTo>
                    <a:pt x="312" y="241"/>
                  </a:lnTo>
                  <a:lnTo>
                    <a:pt x="312" y="254"/>
                  </a:lnTo>
                  <a:lnTo>
                    <a:pt x="312" y="267"/>
                  </a:lnTo>
                  <a:lnTo>
                    <a:pt x="300" y="279"/>
                  </a:lnTo>
                  <a:lnTo>
                    <a:pt x="300" y="292"/>
                  </a:lnTo>
                  <a:lnTo>
                    <a:pt x="300" y="305"/>
                  </a:lnTo>
                  <a:lnTo>
                    <a:pt x="291" y="318"/>
                  </a:lnTo>
                  <a:lnTo>
                    <a:pt x="279" y="329"/>
                  </a:lnTo>
                  <a:lnTo>
                    <a:pt x="173" y="318"/>
                  </a:lnTo>
                  <a:lnTo>
                    <a:pt x="173" y="367"/>
                  </a:lnTo>
                  <a:lnTo>
                    <a:pt x="130" y="35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1" name="Freeform 106"/>
            <p:cNvSpPr>
              <a:spLocks/>
            </p:cNvSpPr>
            <p:nvPr/>
          </p:nvSpPr>
          <p:spPr bwMode="auto">
            <a:xfrm>
              <a:off x="1739" y="3166"/>
              <a:ext cx="136" cy="148"/>
            </a:xfrm>
            <a:custGeom>
              <a:avLst/>
              <a:gdLst>
                <a:gd name="T0" fmla="*/ 0 w 406"/>
                <a:gd name="T1" fmla="*/ 0 h 445"/>
                <a:gd name="T2" fmla="*/ 0 w 406"/>
                <a:gd name="T3" fmla="*/ 0 h 445"/>
                <a:gd name="T4" fmla="*/ 0 w 406"/>
                <a:gd name="T5" fmla="*/ 0 h 445"/>
                <a:gd name="T6" fmla="*/ 0 w 406"/>
                <a:gd name="T7" fmla="*/ 0 h 445"/>
                <a:gd name="T8" fmla="*/ 0 w 406"/>
                <a:gd name="T9" fmla="*/ 0 h 445"/>
                <a:gd name="T10" fmla="*/ 0 w 406"/>
                <a:gd name="T11" fmla="*/ 0 h 445"/>
                <a:gd name="T12" fmla="*/ 0 w 406"/>
                <a:gd name="T13" fmla="*/ 0 h 445"/>
                <a:gd name="T14" fmla="*/ 0 w 406"/>
                <a:gd name="T15" fmla="*/ 0 h 445"/>
                <a:gd name="T16" fmla="*/ 0 w 406"/>
                <a:gd name="T17" fmla="*/ 0 h 445"/>
                <a:gd name="T18" fmla="*/ 0 w 406"/>
                <a:gd name="T19" fmla="*/ 0 h 445"/>
                <a:gd name="T20" fmla="*/ 0 w 406"/>
                <a:gd name="T21" fmla="*/ 0 h 445"/>
                <a:gd name="T22" fmla="*/ 0 w 406"/>
                <a:gd name="T23" fmla="*/ 0 h 445"/>
                <a:gd name="T24" fmla="*/ 0 w 406"/>
                <a:gd name="T25" fmla="*/ 0 h 445"/>
                <a:gd name="T26" fmla="*/ 0 w 406"/>
                <a:gd name="T27" fmla="*/ 0 h 445"/>
                <a:gd name="T28" fmla="*/ 0 w 406"/>
                <a:gd name="T29" fmla="*/ 0 h 445"/>
                <a:gd name="T30" fmla="*/ 0 w 406"/>
                <a:gd name="T31" fmla="*/ 0 h 445"/>
                <a:gd name="T32" fmla="*/ 0 w 406"/>
                <a:gd name="T33" fmla="*/ 0 h 445"/>
                <a:gd name="T34" fmla="*/ 0 w 406"/>
                <a:gd name="T35" fmla="*/ 0 h 445"/>
                <a:gd name="T36" fmla="*/ 0 w 406"/>
                <a:gd name="T37" fmla="*/ 0 h 445"/>
                <a:gd name="T38" fmla="*/ 0 w 406"/>
                <a:gd name="T39" fmla="*/ 0 h 445"/>
                <a:gd name="T40" fmla="*/ 0 w 406"/>
                <a:gd name="T41" fmla="*/ 0 h 445"/>
                <a:gd name="T42" fmla="*/ 0 w 406"/>
                <a:gd name="T43" fmla="*/ 0 h 445"/>
                <a:gd name="T44" fmla="*/ 0 w 406"/>
                <a:gd name="T45" fmla="*/ 0 h 445"/>
                <a:gd name="T46" fmla="*/ 0 w 406"/>
                <a:gd name="T47" fmla="*/ 0 h 445"/>
                <a:gd name="T48" fmla="*/ 0 w 406"/>
                <a:gd name="T49" fmla="*/ 0 h 445"/>
                <a:gd name="T50" fmla="*/ 0 w 406"/>
                <a:gd name="T51" fmla="*/ 0 h 445"/>
                <a:gd name="T52" fmla="*/ 0 w 406"/>
                <a:gd name="T53" fmla="*/ 0 h 445"/>
                <a:gd name="T54" fmla="*/ 0 w 406"/>
                <a:gd name="T55" fmla="*/ 0 h 445"/>
                <a:gd name="T56" fmla="*/ 0 w 406"/>
                <a:gd name="T57" fmla="*/ 0 h 445"/>
                <a:gd name="T58" fmla="*/ 0 w 406"/>
                <a:gd name="T59" fmla="*/ 0 h 445"/>
                <a:gd name="T60" fmla="*/ 0 w 406"/>
                <a:gd name="T61" fmla="*/ 0 h 445"/>
                <a:gd name="T62" fmla="*/ 0 w 406"/>
                <a:gd name="T63" fmla="*/ 0 h 445"/>
                <a:gd name="T64" fmla="*/ 0 w 406"/>
                <a:gd name="T65" fmla="*/ 0 h 445"/>
                <a:gd name="T66" fmla="*/ 0 w 406"/>
                <a:gd name="T67" fmla="*/ 0 h 445"/>
                <a:gd name="T68" fmla="*/ 0 w 406"/>
                <a:gd name="T69" fmla="*/ 0 h 445"/>
                <a:gd name="T70" fmla="*/ 0 w 406"/>
                <a:gd name="T71" fmla="*/ 0 h 445"/>
                <a:gd name="T72" fmla="*/ 0 w 406"/>
                <a:gd name="T73" fmla="*/ 0 h 445"/>
                <a:gd name="T74" fmla="*/ 0 w 406"/>
                <a:gd name="T75" fmla="*/ 0 h 445"/>
                <a:gd name="T76" fmla="*/ 0 w 406"/>
                <a:gd name="T77" fmla="*/ 0 h 445"/>
                <a:gd name="T78" fmla="*/ 0 w 406"/>
                <a:gd name="T79" fmla="*/ 0 h 445"/>
                <a:gd name="T80" fmla="*/ 0 w 406"/>
                <a:gd name="T81" fmla="*/ 0 h 445"/>
                <a:gd name="T82" fmla="*/ 0 w 406"/>
                <a:gd name="T83" fmla="*/ 0 h 445"/>
                <a:gd name="T84" fmla="*/ 0 w 406"/>
                <a:gd name="T85" fmla="*/ 0 h 445"/>
                <a:gd name="T86" fmla="*/ 0 w 406"/>
                <a:gd name="T87" fmla="*/ 0 h 445"/>
                <a:gd name="T88" fmla="*/ 0 w 406"/>
                <a:gd name="T89" fmla="*/ 0 h 445"/>
                <a:gd name="T90" fmla="*/ 0 w 406"/>
                <a:gd name="T91" fmla="*/ 0 h 445"/>
                <a:gd name="T92" fmla="*/ 0 w 406"/>
                <a:gd name="T93" fmla="*/ 0 h 445"/>
                <a:gd name="T94" fmla="*/ 0 w 406"/>
                <a:gd name="T95" fmla="*/ 0 h 445"/>
                <a:gd name="T96" fmla="*/ 0 w 406"/>
                <a:gd name="T97" fmla="*/ 0 h 445"/>
                <a:gd name="T98" fmla="*/ 0 w 406"/>
                <a:gd name="T99" fmla="*/ 0 h 445"/>
                <a:gd name="T100" fmla="*/ 0 w 406"/>
                <a:gd name="T101" fmla="*/ 0 h 445"/>
                <a:gd name="T102" fmla="*/ 0 w 406"/>
                <a:gd name="T103" fmla="*/ 0 h 445"/>
                <a:gd name="T104" fmla="*/ 0 w 406"/>
                <a:gd name="T105" fmla="*/ 0 h 445"/>
                <a:gd name="T106" fmla="*/ 0 w 406"/>
                <a:gd name="T107" fmla="*/ 0 h 44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6"/>
                <a:gd name="T163" fmla="*/ 0 h 445"/>
                <a:gd name="T164" fmla="*/ 406 w 406"/>
                <a:gd name="T165" fmla="*/ 445 h 44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6" h="445">
                  <a:moveTo>
                    <a:pt x="63" y="25"/>
                  </a:moveTo>
                  <a:lnTo>
                    <a:pt x="42" y="38"/>
                  </a:lnTo>
                  <a:lnTo>
                    <a:pt x="30" y="165"/>
                  </a:lnTo>
                  <a:lnTo>
                    <a:pt x="21" y="267"/>
                  </a:lnTo>
                  <a:lnTo>
                    <a:pt x="9" y="280"/>
                  </a:lnTo>
                  <a:lnTo>
                    <a:pt x="0" y="355"/>
                  </a:lnTo>
                  <a:lnTo>
                    <a:pt x="9" y="355"/>
                  </a:lnTo>
                  <a:lnTo>
                    <a:pt x="9" y="368"/>
                  </a:lnTo>
                  <a:lnTo>
                    <a:pt x="21" y="381"/>
                  </a:lnTo>
                  <a:lnTo>
                    <a:pt x="30" y="381"/>
                  </a:lnTo>
                  <a:lnTo>
                    <a:pt x="42" y="394"/>
                  </a:lnTo>
                  <a:lnTo>
                    <a:pt x="53" y="394"/>
                  </a:lnTo>
                  <a:lnTo>
                    <a:pt x="63" y="394"/>
                  </a:lnTo>
                  <a:lnTo>
                    <a:pt x="74" y="406"/>
                  </a:lnTo>
                  <a:lnTo>
                    <a:pt x="96" y="406"/>
                  </a:lnTo>
                  <a:lnTo>
                    <a:pt x="106" y="406"/>
                  </a:lnTo>
                  <a:lnTo>
                    <a:pt x="127" y="419"/>
                  </a:lnTo>
                  <a:lnTo>
                    <a:pt x="148" y="431"/>
                  </a:lnTo>
                  <a:lnTo>
                    <a:pt x="160" y="431"/>
                  </a:lnTo>
                  <a:lnTo>
                    <a:pt x="170" y="431"/>
                  </a:lnTo>
                  <a:lnTo>
                    <a:pt x="181" y="431"/>
                  </a:lnTo>
                  <a:lnTo>
                    <a:pt x="192" y="431"/>
                  </a:lnTo>
                  <a:lnTo>
                    <a:pt x="203" y="431"/>
                  </a:lnTo>
                  <a:lnTo>
                    <a:pt x="224" y="431"/>
                  </a:lnTo>
                  <a:lnTo>
                    <a:pt x="236" y="431"/>
                  </a:lnTo>
                  <a:lnTo>
                    <a:pt x="257" y="431"/>
                  </a:lnTo>
                  <a:lnTo>
                    <a:pt x="278" y="445"/>
                  </a:lnTo>
                  <a:lnTo>
                    <a:pt x="299" y="431"/>
                  </a:lnTo>
                  <a:lnTo>
                    <a:pt x="309" y="431"/>
                  </a:lnTo>
                  <a:lnTo>
                    <a:pt x="331" y="419"/>
                  </a:lnTo>
                  <a:lnTo>
                    <a:pt x="342" y="406"/>
                  </a:lnTo>
                  <a:lnTo>
                    <a:pt x="342" y="394"/>
                  </a:lnTo>
                  <a:lnTo>
                    <a:pt x="353" y="381"/>
                  </a:lnTo>
                  <a:lnTo>
                    <a:pt x="363" y="368"/>
                  </a:lnTo>
                  <a:lnTo>
                    <a:pt x="374" y="355"/>
                  </a:lnTo>
                  <a:lnTo>
                    <a:pt x="374" y="342"/>
                  </a:lnTo>
                  <a:lnTo>
                    <a:pt x="384" y="330"/>
                  </a:lnTo>
                  <a:lnTo>
                    <a:pt x="374" y="330"/>
                  </a:lnTo>
                  <a:lnTo>
                    <a:pt x="384" y="267"/>
                  </a:lnTo>
                  <a:lnTo>
                    <a:pt x="406" y="242"/>
                  </a:lnTo>
                  <a:lnTo>
                    <a:pt x="374" y="216"/>
                  </a:lnTo>
                  <a:lnTo>
                    <a:pt x="363" y="177"/>
                  </a:lnTo>
                  <a:lnTo>
                    <a:pt x="321" y="152"/>
                  </a:lnTo>
                  <a:lnTo>
                    <a:pt x="299" y="126"/>
                  </a:lnTo>
                  <a:lnTo>
                    <a:pt x="278" y="126"/>
                  </a:lnTo>
                  <a:lnTo>
                    <a:pt x="265" y="114"/>
                  </a:lnTo>
                  <a:lnTo>
                    <a:pt x="245" y="102"/>
                  </a:lnTo>
                  <a:lnTo>
                    <a:pt x="224" y="76"/>
                  </a:lnTo>
                  <a:lnTo>
                    <a:pt x="181" y="89"/>
                  </a:lnTo>
                  <a:lnTo>
                    <a:pt x="127" y="0"/>
                  </a:lnTo>
                  <a:lnTo>
                    <a:pt x="106" y="0"/>
                  </a:lnTo>
                  <a:lnTo>
                    <a:pt x="96" y="13"/>
                  </a:lnTo>
                  <a:lnTo>
                    <a:pt x="63" y="13"/>
                  </a:lnTo>
                  <a:lnTo>
                    <a:pt x="6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2" name="Freeform 107"/>
            <p:cNvSpPr>
              <a:spLocks/>
            </p:cNvSpPr>
            <p:nvPr/>
          </p:nvSpPr>
          <p:spPr bwMode="auto">
            <a:xfrm>
              <a:off x="1357" y="1877"/>
              <a:ext cx="346" cy="352"/>
            </a:xfrm>
            <a:custGeom>
              <a:avLst/>
              <a:gdLst>
                <a:gd name="T0" fmla="*/ 0 w 1039"/>
                <a:gd name="T1" fmla="*/ 0 h 1056"/>
                <a:gd name="T2" fmla="*/ 0 w 1039"/>
                <a:gd name="T3" fmla="*/ 0 h 1056"/>
                <a:gd name="T4" fmla="*/ 0 w 1039"/>
                <a:gd name="T5" fmla="*/ 0 h 1056"/>
                <a:gd name="T6" fmla="*/ 0 w 1039"/>
                <a:gd name="T7" fmla="*/ 0 h 1056"/>
                <a:gd name="T8" fmla="*/ 0 w 1039"/>
                <a:gd name="T9" fmla="*/ 0 h 1056"/>
                <a:gd name="T10" fmla="*/ 0 w 1039"/>
                <a:gd name="T11" fmla="*/ 0 h 1056"/>
                <a:gd name="T12" fmla="*/ 0 w 1039"/>
                <a:gd name="T13" fmla="*/ 0 h 1056"/>
                <a:gd name="T14" fmla="*/ 0 w 1039"/>
                <a:gd name="T15" fmla="*/ 0 h 1056"/>
                <a:gd name="T16" fmla="*/ 0 w 1039"/>
                <a:gd name="T17" fmla="*/ 0 h 1056"/>
                <a:gd name="T18" fmla="*/ 0 w 1039"/>
                <a:gd name="T19" fmla="*/ 0 h 1056"/>
                <a:gd name="T20" fmla="*/ 0 w 1039"/>
                <a:gd name="T21" fmla="*/ 0 h 1056"/>
                <a:gd name="T22" fmla="*/ 0 w 1039"/>
                <a:gd name="T23" fmla="*/ 0 h 1056"/>
                <a:gd name="T24" fmla="*/ 0 w 1039"/>
                <a:gd name="T25" fmla="*/ 0 h 1056"/>
                <a:gd name="T26" fmla="*/ 0 w 1039"/>
                <a:gd name="T27" fmla="*/ 0 h 1056"/>
                <a:gd name="T28" fmla="*/ 0 w 1039"/>
                <a:gd name="T29" fmla="*/ 0 h 1056"/>
                <a:gd name="T30" fmla="*/ 0 w 1039"/>
                <a:gd name="T31" fmla="*/ 0 h 1056"/>
                <a:gd name="T32" fmla="*/ 0 w 1039"/>
                <a:gd name="T33" fmla="*/ 0 h 1056"/>
                <a:gd name="T34" fmla="*/ 0 w 1039"/>
                <a:gd name="T35" fmla="*/ 0 h 1056"/>
                <a:gd name="T36" fmla="*/ 0 w 1039"/>
                <a:gd name="T37" fmla="*/ 0 h 1056"/>
                <a:gd name="T38" fmla="*/ 0 w 1039"/>
                <a:gd name="T39" fmla="*/ 0 h 1056"/>
                <a:gd name="T40" fmla="*/ 0 w 1039"/>
                <a:gd name="T41" fmla="*/ 0 h 1056"/>
                <a:gd name="T42" fmla="*/ 0 w 1039"/>
                <a:gd name="T43" fmla="*/ 0 h 1056"/>
                <a:gd name="T44" fmla="*/ 0 w 1039"/>
                <a:gd name="T45" fmla="*/ 0 h 1056"/>
                <a:gd name="T46" fmla="*/ 0 w 1039"/>
                <a:gd name="T47" fmla="*/ 0 h 1056"/>
                <a:gd name="T48" fmla="*/ 0 w 1039"/>
                <a:gd name="T49" fmla="*/ 0 h 1056"/>
                <a:gd name="T50" fmla="*/ 0 w 1039"/>
                <a:gd name="T51" fmla="*/ 0 h 1056"/>
                <a:gd name="T52" fmla="*/ 0 w 1039"/>
                <a:gd name="T53" fmla="*/ 0 h 1056"/>
                <a:gd name="T54" fmla="*/ 0 w 1039"/>
                <a:gd name="T55" fmla="*/ 0 h 1056"/>
                <a:gd name="T56" fmla="*/ 0 w 1039"/>
                <a:gd name="T57" fmla="*/ 0 h 1056"/>
                <a:gd name="T58" fmla="*/ 0 w 1039"/>
                <a:gd name="T59" fmla="*/ 0 h 1056"/>
                <a:gd name="T60" fmla="*/ 0 w 1039"/>
                <a:gd name="T61" fmla="*/ 0 h 1056"/>
                <a:gd name="T62" fmla="*/ 0 w 1039"/>
                <a:gd name="T63" fmla="*/ 0 h 1056"/>
                <a:gd name="T64" fmla="*/ 0 w 1039"/>
                <a:gd name="T65" fmla="*/ 0 h 1056"/>
                <a:gd name="T66" fmla="*/ 0 w 1039"/>
                <a:gd name="T67" fmla="*/ 0 h 1056"/>
                <a:gd name="T68" fmla="*/ 0 w 1039"/>
                <a:gd name="T69" fmla="*/ 0 h 1056"/>
                <a:gd name="T70" fmla="*/ 0 w 1039"/>
                <a:gd name="T71" fmla="*/ 0 h 1056"/>
                <a:gd name="T72" fmla="*/ 0 w 1039"/>
                <a:gd name="T73" fmla="*/ 0 h 1056"/>
                <a:gd name="T74" fmla="*/ 0 w 1039"/>
                <a:gd name="T75" fmla="*/ 0 h 1056"/>
                <a:gd name="T76" fmla="*/ 0 w 1039"/>
                <a:gd name="T77" fmla="*/ 0 h 1056"/>
                <a:gd name="T78" fmla="*/ 0 w 1039"/>
                <a:gd name="T79" fmla="*/ 0 h 1056"/>
                <a:gd name="T80" fmla="*/ 0 w 1039"/>
                <a:gd name="T81" fmla="*/ 0 h 1056"/>
                <a:gd name="T82" fmla="*/ 0 w 1039"/>
                <a:gd name="T83" fmla="*/ 0 h 1056"/>
                <a:gd name="T84" fmla="*/ 0 w 1039"/>
                <a:gd name="T85" fmla="*/ 0 h 1056"/>
                <a:gd name="T86" fmla="*/ 0 w 1039"/>
                <a:gd name="T87" fmla="*/ 0 h 1056"/>
                <a:gd name="T88" fmla="*/ 0 w 1039"/>
                <a:gd name="T89" fmla="*/ 0 h 1056"/>
                <a:gd name="T90" fmla="*/ 0 w 1039"/>
                <a:gd name="T91" fmla="*/ 0 h 1056"/>
                <a:gd name="T92" fmla="*/ 0 w 1039"/>
                <a:gd name="T93" fmla="*/ 0 h 1056"/>
                <a:gd name="T94" fmla="*/ 0 w 1039"/>
                <a:gd name="T95" fmla="*/ 0 h 1056"/>
                <a:gd name="T96" fmla="*/ 0 w 1039"/>
                <a:gd name="T97" fmla="*/ 0 h 1056"/>
                <a:gd name="T98" fmla="*/ 0 w 1039"/>
                <a:gd name="T99" fmla="*/ 0 h 1056"/>
                <a:gd name="T100" fmla="*/ 0 w 1039"/>
                <a:gd name="T101" fmla="*/ 0 h 1056"/>
                <a:gd name="T102" fmla="*/ 0 w 1039"/>
                <a:gd name="T103" fmla="*/ 0 h 10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39"/>
                <a:gd name="T157" fmla="*/ 0 h 1056"/>
                <a:gd name="T158" fmla="*/ 1039 w 1039"/>
                <a:gd name="T159" fmla="*/ 1056 h 10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39" h="1056">
                  <a:moveTo>
                    <a:pt x="140" y="39"/>
                  </a:moveTo>
                  <a:lnTo>
                    <a:pt x="117" y="52"/>
                  </a:lnTo>
                  <a:lnTo>
                    <a:pt x="107" y="64"/>
                  </a:lnTo>
                  <a:lnTo>
                    <a:pt x="96" y="77"/>
                  </a:lnTo>
                  <a:lnTo>
                    <a:pt x="43" y="154"/>
                  </a:lnTo>
                  <a:lnTo>
                    <a:pt x="32" y="192"/>
                  </a:lnTo>
                  <a:lnTo>
                    <a:pt x="32" y="218"/>
                  </a:lnTo>
                  <a:lnTo>
                    <a:pt x="22" y="242"/>
                  </a:lnTo>
                  <a:lnTo>
                    <a:pt x="11" y="268"/>
                  </a:lnTo>
                  <a:lnTo>
                    <a:pt x="0" y="281"/>
                  </a:lnTo>
                  <a:lnTo>
                    <a:pt x="32" y="281"/>
                  </a:lnTo>
                  <a:lnTo>
                    <a:pt x="43" y="281"/>
                  </a:lnTo>
                  <a:lnTo>
                    <a:pt x="52" y="331"/>
                  </a:lnTo>
                  <a:lnTo>
                    <a:pt x="75" y="370"/>
                  </a:lnTo>
                  <a:lnTo>
                    <a:pt x="75" y="445"/>
                  </a:lnTo>
                  <a:lnTo>
                    <a:pt x="96" y="458"/>
                  </a:lnTo>
                  <a:lnTo>
                    <a:pt x="107" y="458"/>
                  </a:lnTo>
                  <a:lnTo>
                    <a:pt x="107" y="471"/>
                  </a:lnTo>
                  <a:lnTo>
                    <a:pt x="193" y="471"/>
                  </a:lnTo>
                  <a:lnTo>
                    <a:pt x="258" y="497"/>
                  </a:lnTo>
                  <a:lnTo>
                    <a:pt x="268" y="509"/>
                  </a:lnTo>
                  <a:lnTo>
                    <a:pt x="278" y="522"/>
                  </a:lnTo>
                  <a:lnTo>
                    <a:pt x="278" y="535"/>
                  </a:lnTo>
                  <a:lnTo>
                    <a:pt x="288" y="548"/>
                  </a:lnTo>
                  <a:lnTo>
                    <a:pt x="300" y="560"/>
                  </a:lnTo>
                  <a:lnTo>
                    <a:pt x="354" y="560"/>
                  </a:lnTo>
                  <a:lnTo>
                    <a:pt x="406" y="560"/>
                  </a:lnTo>
                  <a:lnTo>
                    <a:pt x="428" y="548"/>
                  </a:lnTo>
                  <a:lnTo>
                    <a:pt x="450" y="548"/>
                  </a:lnTo>
                  <a:lnTo>
                    <a:pt x="450" y="560"/>
                  </a:lnTo>
                  <a:lnTo>
                    <a:pt x="460" y="586"/>
                  </a:lnTo>
                  <a:lnTo>
                    <a:pt x="450" y="586"/>
                  </a:lnTo>
                  <a:lnTo>
                    <a:pt x="450" y="624"/>
                  </a:lnTo>
                  <a:lnTo>
                    <a:pt x="428" y="638"/>
                  </a:lnTo>
                  <a:lnTo>
                    <a:pt x="428" y="648"/>
                  </a:lnTo>
                  <a:lnTo>
                    <a:pt x="428" y="674"/>
                  </a:lnTo>
                  <a:lnTo>
                    <a:pt x="428" y="713"/>
                  </a:lnTo>
                  <a:lnTo>
                    <a:pt x="428" y="751"/>
                  </a:lnTo>
                  <a:lnTo>
                    <a:pt x="460" y="776"/>
                  </a:lnTo>
                  <a:lnTo>
                    <a:pt x="471" y="815"/>
                  </a:lnTo>
                  <a:lnTo>
                    <a:pt x="428" y="866"/>
                  </a:lnTo>
                  <a:lnTo>
                    <a:pt x="471" y="905"/>
                  </a:lnTo>
                  <a:lnTo>
                    <a:pt x="482" y="954"/>
                  </a:lnTo>
                  <a:lnTo>
                    <a:pt x="494" y="993"/>
                  </a:lnTo>
                  <a:lnTo>
                    <a:pt x="503" y="1005"/>
                  </a:lnTo>
                  <a:lnTo>
                    <a:pt x="536" y="1056"/>
                  </a:lnTo>
                  <a:lnTo>
                    <a:pt x="611" y="1030"/>
                  </a:lnTo>
                  <a:lnTo>
                    <a:pt x="707" y="979"/>
                  </a:lnTo>
                  <a:lnTo>
                    <a:pt x="707" y="954"/>
                  </a:lnTo>
                  <a:lnTo>
                    <a:pt x="739" y="942"/>
                  </a:lnTo>
                  <a:lnTo>
                    <a:pt x="760" y="929"/>
                  </a:lnTo>
                  <a:lnTo>
                    <a:pt x="771" y="905"/>
                  </a:lnTo>
                  <a:lnTo>
                    <a:pt x="707" y="905"/>
                  </a:lnTo>
                  <a:lnTo>
                    <a:pt x="696" y="776"/>
                  </a:lnTo>
                  <a:lnTo>
                    <a:pt x="664" y="763"/>
                  </a:lnTo>
                  <a:lnTo>
                    <a:pt x="664" y="726"/>
                  </a:lnTo>
                  <a:lnTo>
                    <a:pt x="803" y="763"/>
                  </a:lnTo>
                  <a:lnTo>
                    <a:pt x="900" y="738"/>
                  </a:lnTo>
                  <a:lnTo>
                    <a:pt x="910" y="726"/>
                  </a:lnTo>
                  <a:lnTo>
                    <a:pt x="953" y="700"/>
                  </a:lnTo>
                  <a:lnTo>
                    <a:pt x="986" y="648"/>
                  </a:lnTo>
                  <a:lnTo>
                    <a:pt x="974" y="638"/>
                  </a:lnTo>
                  <a:lnTo>
                    <a:pt x="965" y="624"/>
                  </a:lnTo>
                  <a:lnTo>
                    <a:pt x="953" y="612"/>
                  </a:lnTo>
                  <a:lnTo>
                    <a:pt x="932" y="573"/>
                  </a:lnTo>
                  <a:lnTo>
                    <a:pt x="932" y="560"/>
                  </a:lnTo>
                  <a:lnTo>
                    <a:pt x="942" y="548"/>
                  </a:lnTo>
                  <a:lnTo>
                    <a:pt x="942" y="535"/>
                  </a:lnTo>
                  <a:lnTo>
                    <a:pt x="953" y="509"/>
                  </a:lnTo>
                  <a:lnTo>
                    <a:pt x="965" y="497"/>
                  </a:lnTo>
                  <a:lnTo>
                    <a:pt x="986" y="497"/>
                  </a:lnTo>
                  <a:lnTo>
                    <a:pt x="995" y="471"/>
                  </a:lnTo>
                  <a:lnTo>
                    <a:pt x="965" y="471"/>
                  </a:lnTo>
                  <a:lnTo>
                    <a:pt x="974" y="421"/>
                  </a:lnTo>
                  <a:lnTo>
                    <a:pt x="986" y="421"/>
                  </a:lnTo>
                  <a:lnTo>
                    <a:pt x="995" y="409"/>
                  </a:lnTo>
                  <a:lnTo>
                    <a:pt x="1018" y="396"/>
                  </a:lnTo>
                  <a:lnTo>
                    <a:pt x="1028" y="382"/>
                  </a:lnTo>
                  <a:lnTo>
                    <a:pt x="1039" y="382"/>
                  </a:lnTo>
                  <a:lnTo>
                    <a:pt x="1039" y="370"/>
                  </a:lnTo>
                  <a:lnTo>
                    <a:pt x="1039" y="357"/>
                  </a:lnTo>
                  <a:lnTo>
                    <a:pt x="1018" y="345"/>
                  </a:lnTo>
                  <a:lnTo>
                    <a:pt x="995" y="345"/>
                  </a:lnTo>
                  <a:lnTo>
                    <a:pt x="995" y="357"/>
                  </a:lnTo>
                  <a:lnTo>
                    <a:pt x="953" y="345"/>
                  </a:lnTo>
                  <a:lnTo>
                    <a:pt x="965" y="331"/>
                  </a:lnTo>
                  <a:lnTo>
                    <a:pt x="965" y="281"/>
                  </a:lnTo>
                  <a:lnTo>
                    <a:pt x="953" y="268"/>
                  </a:lnTo>
                  <a:lnTo>
                    <a:pt x="942" y="255"/>
                  </a:lnTo>
                  <a:lnTo>
                    <a:pt x="932" y="255"/>
                  </a:lnTo>
                  <a:lnTo>
                    <a:pt x="910" y="242"/>
                  </a:lnTo>
                  <a:lnTo>
                    <a:pt x="900" y="231"/>
                  </a:lnTo>
                  <a:lnTo>
                    <a:pt x="847" y="231"/>
                  </a:lnTo>
                  <a:lnTo>
                    <a:pt x="847" y="218"/>
                  </a:lnTo>
                  <a:lnTo>
                    <a:pt x="847" y="205"/>
                  </a:lnTo>
                  <a:lnTo>
                    <a:pt x="836" y="205"/>
                  </a:lnTo>
                  <a:lnTo>
                    <a:pt x="836" y="192"/>
                  </a:lnTo>
                  <a:lnTo>
                    <a:pt x="814" y="179"/>
                  </a:lnTo>
                  <a:lnTo>
                    <a:pt x="803" y="179"/>
                  </a:lnTo>
                  <a:lnTo>
                    <a:pt x="803" y="167"/>
                  </a:lnTo>
                  <a:lnTo>
                    <a:pt x="847" y="154"/>
                  </a:lnTo>
                  <a:lnTo>
                    <a:pt x="857" y="154"/>
                  </a:lnTo>
                  <a:lnTo>
                    <a:pt x="877" y="154"/>
                  </a:lnTo>
                  <a:lnTo>
                    <a:pt x="707" y="154"/>
                  </a:lnTo>
                  <a:lnTo>
                    <a:pt x="739" y="154"/>
                  </a:lnTo>
                  <a:lnTo>
                    <a:pt x="739" y="167"/>
                  </a:lnTo>
                  <a:lnTo>
                    <a:pt x="696" y="167"/>
                  </a:lnTo>
                  <a:lnTo>
                    <a:pt x="685" y="179"/>
                  </a:lnTo>
                  <a:lnTo>
                    <a:pt x="676" y="192"/>
                  </a:lnTo>
                  <a:lnTo>
                    <a:pt x="600" y="192"/>
                  </a:lnTo>
                  <a:lnTo>
                    <a:pt x="579" y="179"/>
                  </a:lnTo>
                  <a:lnTo>
                    <a:pt x="568" y="179"/>
                  </a:lnTo>
                  <a:lnTo>
                    <a:pt x="568" y="154"/>
                  </a:lnTo>
                  <a:lnTo>
                    <a:pt x="450" y="154"/>
                  </a:lnTo>
                  <a:lnTo>
                    <a:pt x="418" y="167"/>
                  </a:lnTo>
                  <a:lnTo>
                    <a:pt x="406" y="154"/>
                  </a:lnTo>
                  <a:lnTo>
                    <a:pt x="385" y="103"/>
                  </a:lnTo>
                  <a:lnTo>
                    <a:pt x="385" y="90"/>
                  </a:lnTo>
                  <a:lnTo>
                    <a:pt x="364" y="90"/>
                  </a:lnTo>
                  <a:lnTo>
                    <a:pt x="288" y="77"/>
                  </a:lnTo>
                  <a:lnTo>
                    <a:pt x="288" y="64"/>
                  </a:lnTo>
                  <a:lnTo>
                    <a:pt x="288" y="52"/>
                  </a:lnTo>
                  <a:lnTo>
                    <a:pt x="278" y="26"/>
                  </a:lnTo>
                  <a:lnTo>
                    <a:pt x="278" y="15"/>
                  </a:lnTo>
                  <a:lnTo>
                    <a:pt x="268" y="15"/>
                  </a:lnTo>
                  <a:lnTo>
                    <a:pt x="258" y="0"/>
                  </a:lnTo>
                  <a:lnTo>
                    <a:pt x="246" y="26"/>
                  </a:lnTo>
                  <a:lnTo>
                    <a:pt x="246" y="39"/>
                  </a:lnTo>
                  <a:lnTo>
                    <a:pt x="235" y="52"/>
                  </a:lnTo>
                  <a:lnTo>
                    <a:pt x="278" y="64"/>
                  </a:lnTo>
                  <a:lnTo>
                    <a:pt x="278" y="77"/>
                  </a:lnTo>
                  <a:lnTo>
                    <a:pt x="235" y="77"/>
                  </a:lnTo>
                  <a:lnTo>
                    <a:pt x="203" y="90"/>
                  </a:lnTo>
                  <a:lnTo>
                    <a:pt x="193" y="103"/>
                  </a:lnTo>
                  <a:lnTo>
                    <a:pt x="182" y="116"/>
                  </a:lnTo>
                  <a:lnTo>
                    <a:pt x="161" y="116"/>
                  </a:lnTo>
                  <a:lnTo>
                    <a:pt x="161" y="128"/>
                  </a:lnTo>
                  <a:lnTo>
                    <a:pt x="149" y="128"/>
                  </a:lnTo>
                  <a:lnTo>
                    <a:pt x="149" y="179"/>
                  </a:lnTo>
                  <a:lnTo>
                    <a:pt x="172" y="205"/>
                  </a:lnTo>
                  <a:lnTo>
                    <a:pt x="182" y="231"/>
                  </a:lnTo>
                  <a:lnTo>
                    <a:pt x="182" y="268"/>
                  </a:lnTo>
                  <a:lnTo>
                    <a:pt x="172" y="293"/>
                  </a:lnTo>
                  <a:lnTo>
                    <a:pt x="140" y="293"/>
                  </a:lnTo>
                  <a:lnTo>
                    <a:pt x="140" y="281"/>
                  </a:lnTo>
                  <a:lnTo>
                    <a:pt x="129" y="255"/>
                  </a:lnTo>
                  <a:lnTo>
                    <a:pt x="107" y="242"/>
                  </a:lnTo>
                  <a:lnTo>
                    <a:pt x="107" y="192"/>
                  </a:lnTo>
                  <a:lnTo>
                    <a:pt x="140" y="167"/>
                  </a:lnTo>
                  <a:lnTo>
                    <a:pt x="140" y="128"/>
                  </a:lnTo>
                  <a:lnTo>
                    <a:pt x="140" y="116"/>
                  </a:lnTo>
                  <a:lnTo>
                    <a:pt x="129" y="103"/>
                  </a:lnTo>
                  <a:lnTo>
                    <a:pt x="117" y="90"/>
                  </a:lnTo>
                  <a:lnTo>
                    <a:pt x="117" y="64"/>
                  </a:lnTo>
                  <a:lnTo>
                    <a:pt x="129" y="64"/>
                  </a:lnTo>
                  <a:lnTo>
                    <a:pt x="149" y="52"/>
                  </a:lnTo>
                  <a:lnTo>
                    <a:pt x="161" y="39"/>
                  </a:lnTo>
                  <a:lnTo>
                    <a:pt x="140" y="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3" name="Freeform 108"/>
            <p:cNvSpPr>
              <a:spLocks/>
            </p:cNvSpPr>
            <p:nvPr/>
          </p:nvSpPr>
          <p:spPr bwMode="auto">
            <a:xfrm>
              <a:off x="1589" y="1912"/>
              <a:ext cx="14" cy="8"/>
            </a:xfrm>
            <a:custGeom>
              <a:avLst/>
              <a:gdLst>
                <a:gd name="T0" fmla="*/ 0 w 43"/>
                <a:gd name="T1" fmla="*/ 0 h 25"/>
                <a:gd name="T2" fmla="*/ 0 w 43"/>
                <a:gd name="T3" fmla="*/ 0 h 25"/>
                <a:gd name="T4" fmla="*/ 0 w 43"/>
                <a:gd name="T5" fmla="*/ 0 h 25"/>
                <a:gd name="T6" fmla="*/ 0 w 43"/>
                <a:gd name="T7" fmla="*/ 0 h 25"/>
                <a:gd name="T8" fmla="*/ 0 w 43"/>
                <a:gd name="T9" fmla="*/ 0 h 25"/>
                <a:gd name="T10" fmla="*/ 0 w 43"/>
                <a:gd name="T11" fmla="*/ 0 h 25"/>
                <a:gd name="T12" fmla="*/ 0 w 43"/>
                <a:gd name="T13" fmla="*/ 0 h 25"/>
                <a:gd name="T14" fmla="*/ 0 w 43"/>
                <a:gd name="T15" fmla="*/ 0 h 25"/>
                <a:gd name="T16" fmla="*/ 0 w 43"/>
                <a:gd name="T17" fmla="*/ 0 h 25"/>
                <a:gd name="T18" fmla="*/ 0 w 43"/>
                <a:gd name="T19" fmla="*/ 0 h 25"/>
                <a:gd name="T20" fmla="*/ 0 w 43"/>
                <a:gd name="T21" fmla="*/ 0 h 25"/>
                <a:gd name="T22" fmla="*/ 0 w 43"/>
                <a:gd name="T23" fmla="*/ 0 h 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3"/>
                <a:gd name="T37" fmla="*/ 0 h 25"/>
                <a:gd name="T38" fmla="*/ 43 w 43"/>
                <a:gd name="T39" fmla="*/ 25 h 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3" h="25">
                  <a:moveTo>
                    <a:pt x="32" y="25"/>
                  </a:moveTo>
                  <a:lnTo>
                    <a:pt x="22" y="25"/>
                  </a:lnTo>
                  <a:lnTo>
                    <a:pt x="12" y="25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2" y="12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12"/>
                  </a:lnTo>
                  <a:lnTo>
                    <a:pt x="32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4" name="Rectangle 109"/>
            <p:cNvSpPr>
              <a:spLocks noChangeArrowheads="1"/>
            </p:cNvSpPr>
            <p:nvPr/>
          </p:nvSpPr>
          <p:spPr bwMode="auto">
            <a:xfrm>
              <a:off x="1653" y="1730"/>
              <a:ext cx="4" cy="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6975" name="Freeform 110"/>
            <p:cNvSpPr>
              <a:spLocks/>
            </p:cNvSpPr>
            <p:nvPr/>
          </p:nvSpPr>
          <p:spPr bwMode="auto">
            <a:xfrm>
              <a:off x="1214" y="1434"/>
              <a:ext cx="25" cy="8"/>
            </a:xfrm>
            <a:custGeom>
              <a:avLst/>
              <a:gdLst>
                <a:gd name="T0" fmla="*/ 0 w 74"/>
                <a:gd name="T1" fmla="*/ 0 h 25"/>
                <a:gd name="T2" fmla="*/ 0 w 74"/>
                <a:gd name="T3" fmla="*/ 0 h 25"/>
                <a:gd name="T4" fmla="*/ 0 w 74"/>
                <a:gd name="T5" fmla="*/ 0 h 25"/>
                <a:gd name="T6" fmla="*/ 0 w 74"/>
                <a:gd name="T7" fmla="*/ 0 h 25"/>
                <a:gd name="T8" fmla="*/ 0 w 74"/>
                <a:gd name="T9" fmla="*/ 0 h 25"/>
                <a:gd name="T10" fmla="*/ 0 w 74"/>
                <a:gd name="T11" fmla="*/ 0 h 25"/>
                <a:gd name="T12" fmla="*/ 0 w 74"/>
                <a:gd name="T13" fmla="*/ 0 h 25"/>
                <a:gd name="T14" fmla="*/ 0 w 74"/>
                <a:gd name="T15" fmla="*/ 0 h 25"/>
                <a:gd name="T16" fmla="*/ 0 w 74"/>
                <a:gd name="T17" fmla="*/ 0 h 25"/>
                <a:gd name="T18" fmla="*/ 0 w 74"/>
                <a:gd name="T19" fmla="*/ 0 h 25"/>
                <a:gd name="T20" fmla="*/ 0 w 74"/>
                <a:gd name="T21" fmla="*/ 0 h 25"/>
                <a:gd name="T22" fmla="*/ 0 w 74"/>
                <a:gd name="T23" fmla="*/ 0 h 25"/>
                <a:gd name="T24" fmla="*/ 0 w 74"/>
                <a:gd name="T25" fmla="*/ 0 h 25"/>
                <a:gd name="T26" fmla="*/ 0 w 74"/>
                <a:gd name="T27" fmla="*/ 0 h 25"/>
                <a:gd name="T28" fmla="*/ 0 w 74"/>
                <a:gd name="T29" fmla="*/ 0 h 25"/>
                <a:gd name="T30" fmla="*/ 0 w 74"/>
                <a:gd name="T31" fmla="*/ 0 h 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4"/>
                <a:gd name="T49" fmla="*/ 0 h 25"/>
                <a:gd name="T50" fmla="*/ 74 w 74"/>
                <a:gd name="T51" fmla="*/ 25 h 2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4" h="25">
                  <a:moveTo>
                    <a:pt x="74" y="25"/>
                  </a:moveTo>
                  <a:lnTo>
                    <a:pt x="64" y="11"/>
                  </a:lnTo>
                  <a:lnTo>
                    <a:pt x="53" y="11"/>
                  </a:lnTo>
                  <a:lnTo>
                    <a:pt x="42" y="25"/>
                  </a:lnTo>
                  <a:lnTo>
                    <a:pt x="21" y="25"/>
                  </a:lnTo>
                  <a:lnTo>
                    <a:pt x="0" y="25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21" y="11"/>
                  </a:lnTo>
                  <a:lnTo>
                    <a:pt x="33" y="11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64" y="11"/>
                  </a:lnTo>
                  <a:lnTo>
                    <a:pt x="74" y="11"/>
                  </a:lnTo>
                  <a:lnTo>
                    <a:pt x="74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6" name="Freeform 111"/>
            <p:cNvSpPr>
              <a:spLocks/>
            </p:cNvSpPr>
            <p:nvPr/>
          </p:nvSpPr>
          <p:spPr bwMode="auto">
            <a:xfrm>
              <a:off x="1229" y="1484"/>
              <a:ext cx="14" cy="26"/>
            </a:xfrm>
            <a:custGeom>
              <a:avLst/>
              <a:gdLst>
                <a:gd name="T0" fmla="*/ 0 w 42"/>
                <a:gd name="T1" fmla="*/ 0 h 76"/>
                <a:gd name="T2" fmla="*/ 0 w 42"/>
                <a:gd name="T3" fmla="*/ 0 h 76"/>
                <a:gd name="T4" fmla="*/ 0 w 42"/>
                <a:gd name="T5" fmla="*/ 0 h 76"/>
                <a:gd name="T6" fmla="*/ 0 w 42"/>
                <a:gd name="T7" fmla="*/ 0 h 76"/>
                <a:gd name="T8" fmla="*/ 0 w 42"/>
                <a:gd name="T9" fmla="*/ 0 h 76"/>
                <a:gd name="T10" fmla="*/ 0 w 42"/>
                <a:gd name="T11" fmla="*/ 0 h 76"/>
                <a:gd name="T12" fmla="*/ 0 w 42"/>
                <a:gd name="T13" fmla="*/ 0 h 76"/>
                <a:gd name="T14" fmla="*/ 0 w 42"/>
                <a:gd name="T15" fmla="*/ 0 h 76"/>
                <a:gd name="T16" fmla="*/ 0 w 42"/>
                <a:gd name="T17" fmla="*/ 0 h 76"/>
                <a:gd name="T18" fmla="*/ 0 w 42"/>
                <a:gd name="T19" fmla="*/ 0 h 76"/>
                <a:gd name="T20" fmla="*/ 0 w 42"/>
                <a:gd name="T21" fmla="*/ 0 h 76"/>
                <a:gd name="T22" fmla="*/ 0 w 42"/>
                <a:gd name="T23" fmla="*/ 0 h 76"/>
                <a:gd name="T24" fmla="*/ 0 w 42"/>
                <a:gd name="T25" fmla="*/ 0 h 76"/>
                <a:gd name="T26" fmla="*/ 0 w 42"/>
                <a:gd name="T27" fmla="*/ 0 h 76"/>
                <a:gd name="T28" fmla="*/ 0 w 42"/>
                <a:gd name="T29" fmla="*/ 0 h 76"/>
                <a:gd name="T30" fmla="*/ 0 w 42"/>
                <a:gd name="T31" fmla="*/ 0 h 76"/>
                <a:gd name="T32" fmla="*/ 0 w 42"/>
                <a:gd name="T33" fmla="*/ 0 h 76"/>
                <a:gd name="T34" fmla="*/ 0 w 42"/>
                <a:gd name="T35" fmla="*/ 0 h 7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76"/>
                <a:gd name="T56" fmla="*/ 42 w 42"/>
                <a:gd name="T57" fmla="*/ 76 h 7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76">
                  <a:moveTo>
                    <a:pt x="42" y="63"/>
                  </a:moveTo>
                  <a:lnTo>
                    <a:pt x="42" y="76"/>
                  </a:lnTo>
                  <a:lnTo>
                    <a:pt x="31" y="76"/>
                  </a:lnTo>
                  <a:lnTo>
                    <a:pt x="21" y="76"/>
                  </a:lnTo>
                  <a:lnTo>
                    <a:pt x="10" y="63"/>
                  </a:lnTo>
                  <a:lnTo>
                    <a:pt x="0" y="63"/>
                  </a:lnTo>
                  <a:lnTo>
                    <a:pt x="0" y="50"/>
                  </a:lnTo>
                  <a:lnTo>
                    <a:pt x="0" y="37"/>
                  </a:lnTo>
                  <a:lnTo>
                    <a:pt x="10" y="25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21" y="0"/>
                  </a:lnTo>
                  <a:lnTo>
                    <a:pt x="21" y="12"/>
                  </a:lnTo>
                  <a:lnTo>
                    <a:pt x="31" y="25"/>
                  </a:lnTo>
                  <a:lnTo>
                    <a:pt x="31" y="37"/>
                  </a:lnTo>
                  <a:lnTo>
                    <a:pt x="42" y="37"/>
                  </a:lnTo>
                  <a:lnTo>
                    <a:pt x="42" y="6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7" name="Freeform 112"/>
            <p:cNvSpPr>
              <a:spLocks/>
            </p:cNvSpPr>
            <p:nvPr/>
          </p:nvSpPr>
          <p:spPr bwMode="auto">
            <a:xfrm>
              <a:off x="1243" y="1514"/>
              <a:ext cx="3" cy="4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0 h 13"/>
                <a:gd name="T4" fmla="*/ 0 w 11"/>
                <a:gd name="T5" fmla="*/ 0 h 13"/>
                <a:gd name="T6" fmla="*/ 0 w 11"/>
                <a:gd name="T7" fmla="*/ 0 h 13"/>
                <a:gd name="T8" fmla="*/ 0 w 11"/>
                <a:gd name="T9" fmla="*/ 0 h 13"/>
                <a:gd name="T10" fmla="*/ 0 w 1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11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8" name="Freeform 113"/>
            <p:cNvSpPr>
              <a:spLocks/>
            </p:cNvSpPr>
            <p:nvPr/>
          </p:nvSpPr>
          <p:spPr bwMode="auto">
            <a:xfrm>
              <a:off x="1243" y="1514"/>
              <a:ext cx="7" cy="13"/>
            </a:xfrm>
            <a:custGeom>
              <a:avLst/>
              <a:gdLst>
                <a:gd name="T0" fmla="*/ 0 w 21"/>
                <a:gd name="T1" fmla="*/ 0 h 39"/>
                <a:gd name="T2" fmla="*/ 0 w 21"/>
                <a:gd name="T3" fmla="*/ 0 h 39"/>
                <a:gd name="T4" fmla="*/ 0 w 21"/>
                <a:gd name="T5" fmla="*/ 0 h 39"/>
                <a:gd name="T6" fmla="*/ 0 w 21"/>
                <a:gd name="T7" fmla="*/ 0 h 39"/>
                <a:gd name="T8" fmla="*/ 0 w 21"/>
                <a:gd name="T9" fmla="*/ 0 h 39"/>
                <a:gd name="T10" fmla="*/ 0 w 21"/>
                <a:gd name="T11" fmla="*/ 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39"/>
                <a:gd name="T20" fmla="*/ 21 w 21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39">
                  <a:moveTo>
                    <a:pt x="12" y="39"/>
                  </a:moveTo>
                  <a:lnTo>
                    <a:pt x="0" y="25"/>
                  </a:lnTo>
                  <a:lnTo>
                    <a:pt x="12" y="0"/>
                  </a:lnTo>
                  <a:lnTo>
                    <a:pt x="12" y="14"/>
                  </a:lnTo>
                  <a:lnTo>
                    <a:pt x="21" y="39"/>
                  </a:lnTo>
                  <a:lnTo>
                    <a:pt x="12" y="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79" name="Freeform 114"/>
            <p:cNvSpPr>
              <a:spLocks/>
            </p:cNvSpPr>
            <p:nvPr/>
          </p:nvSpPr>
          <p:spPr bwMode="auto">
            <a:xfrm>
              <a:off x="1249" y="1488"/>
              <a:ext cx="7" cy="1"/>
            </a:xfrm>
            <a:custGeom>
              <a:avLst/>
              <a:gdLst>
                <a:gd name="T0" fmla="*/ 0 w 21"/>
                <a:gd name="T1" fmla="*/ 0 h 1"/>
                <a:gd name="T2" fmla="*/ 0 w 21"/>
                <a:gd name="T3" fmla="*/ 0 h 1"/>
                <a:gd name="T4" fmla="*/ 0 w 21"/>
                <a:gd name="T5" fmla="*/ 0 h 1"/>
                <a:gd name="T6" fmla="*/ 0 w 21"/>
                <a:gd name="T7" fmla="*/ 0 h 1"/>
                <a:gd name="T8" fmla="*/ 0 w 21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"/>
                <a:gd name="T17" fmla="*/ 21 w 21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">
                  <a:moveTo>
                    <a:pt x="11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0" name="Freeform 115"/>
            <p:cNvSpPr>
              <a:spLocks/>
            </p:cNvSpPr>
            <p:nvPr/>
          </p:nvSpPr>
          <p:spPr bwMode="auto">
            <a:xfrm>
              <a:off x="1253" y="1442"/>
              <a:ext cx="7" cy="20"/>
            </a:xfrm>
            <a:custGeom>
              <a:avLst/>
              <a:gdLst>
                <a:gd name="T0" fmla="*/ 0 w 21"/>
                <a:gd name="T1" fmla="*/ 0 h 61"/>
                <a:gd name="T2" fmla="*/ 0 w 21"/>
                <a:gd name="T3" fmla="*/ 0 h 61"/>
                <a:gd name="T4" fmla="*/ 0 w 21"/>
                <a:gd name="T5" fmla="*/ 0 h 61"/>
                <a:gd name="T6" fmla="*/ 0 w 21"/>
                <a:gd name="T7" fmla="*/ 0 h 61"/>
                <a:gd name="T8" fmla="*/ 0 w 21"/>
                <a:gd name="T9" fmla="*/ 0 h 61"/>
                <a:gd name="T10" fmla="*/ 0 w 21"/>
                <a:gd name="T11" fmla="*/ 0 h 61"/>
                <a:gd name="T12" fmla="*/ 0 w 21"/>
                <a:gd name="T13" fmla="*/ 0 h 61"/>
                <a:gd name="T14" fmla="*/ 0 w 21"/>
                <a:gd name="T15" fmla="*/ 0 h 61"/>
                <a:gd name="T16" fmla="*/ 0 w 21"/>
                <a:gd name="T17" fmla="*/ 0 h 61"/>
                <a:gd name="T18" fmla="*/ 0 w 21"/>
                <a:gd name="T19" fmla="*/ 0 h 61"/>
                <a:gd name="T20" fmla="*/ 0 w 21"/>
                <a:gd name="T21" fmla="*/ 0 h 61"/>
                <a:gd name="T22" fmla="*/ 0 w 21"/>
                <a:gd name="T23" fmla="*/ 0 h 61"/>
                <a:gd name="T24" fmla="*/ 0 w 21"/>
                <a:gd name="T25" fmla="*/ 0 h 61"/>
                <a:gd name="T26" fmla="*/ 0 w 21"/>
                <a:gd name="T27" fmla="*/ 0 h 61"/>
                <a:gd name="T28" fmla="*/ 0 w 21"/>
                <a:gd name="T29" fmla="*/ 0 h 6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1"/>
                <a:gd name="T46" fmla="*/ 0 h 61"/>
                <a:gd name="T47" fmla="*/ 21 w 21"/>
                <a:gd name="T48" fmla="*/ 61 h 6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1" h="61">
                  <a:moveTo>
                    <a:pt x="21" y="12"/>
                  </a:moveTo>
                  <a:lnTo>
                    <a:pt x="21" y="25"/>
                  </a:lnTo>
                  <a:lnTo>
                    <a:pt x="21" y="37"/>
                  </a:lnTo>
                  <a:lnTo>
                    <a:pt x="12" y="61"/>
                  </a:lnTo>
                  <a:lnTo>
                    <a:pt x="0" y="50"/>
                  </a:lnTo>
                  <a:lnTo>
                    <a:pt x="12" y="50"/>
                  </a:lnTo>
                  <a:lnTo>
                    <a:pt x="12" y="37"/>
                  </a:lnTo>
                  <a:lnTo>
                    <a:pt x="12" y="2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1" y="12"/>
                  </a:lnTo>
                  <a:lnTo>
                    <a:pt x="21" y="25"/>
                  </a:lnTo>
                  <a:lnTo>
                    <a:pt x="21" y="0"/>
                  </a:lnTo>
                  <a:lnTo>
                    <a:pt x="21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1" name="Freeform 116"/>
            <p:cNvSpPr>
              <a:spLocks/>
            </p:cNvSpPr>
            <p:nvPr/>
          </p:nvSpPr>
          <p:spPr bwMode="auto">
            <a:xfrm>
              <a:off x="1282" y="1484"/>
              <a:ext cx="4" cy="17"/>
            </a:xfrm>
            <a:custGeom>
              <a:avLst/>
              <a:gdLst>
                <a:gd name="T0" fmla="*/ 0 w 11"/>
                <a:gd name="T1" fmla="*/ 0 h 51"/>
                <a:gd name="T2" fmla="*/ 0 w 11"/>
                <a:gd name="T3" fmla="*/ 0 h 51"/>
                <a:gd name="T4" fmla="*/ 0 w 11"/>
                <a:gd name="T5" fmla="*/ 0 h 51"/>
                <a:gd name="T6" fmla="*/ 0 w 11"/>
                <a:gd name="T7" fmla="*/ 0 h 51"/>
                <a:gd name="T8" fmla="*/ 0 w 11"/>
                <a:gd name="T9" fmla="*/ 0 h 51"/>
                <a:gd name="T10" fmla="*/ 0 w 11"/>
                <a:gd name="T11" fmla="*/ 0 h 51"/>
                <a:gd name="T12" fmla="*/ 0 w 11"/>
                <a:gd name="T13" fmla="*/ 0 h 51"/>
                <a:gd name="T14" fmla="*/ 0 w 11"/>
                <a:gd name="T15" fmla="*/ 0 h 51"/>
                <a:gd name="T16" fmla="*/ 0 w 11"/>
                <a:gd name="T17" fmla="*/ 0 h 51"/>
                <a:gd name="T18" fmla="*/ 0 w 1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"/>
                <a:gd name="T31" fmla="*/ 0 h 51"/>
                <a:gd name="T32" fmla="*/ 11 w 1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" h="51">
                  <a:moveTo>
                    <a:pt x="11" y="38"/>
                  </a:moveTo>
                  <a:lnTo>
                    <a:pt x="11" y="51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11" y="25"/>
                  </a:lnTo>
                  <a:lnTo>
                    <a:pt x="11" y="3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2" name="Freeform 117"/>
            <p:cNvSpPr>
              <a:spLocks/>
            </p:cNvSpPr>
            <p:nvPr/>
          </p:nvSpPr>
          <p:spPr bwMode="auto">
            <a:xfrm>
              <a:off x="1296" y="1497"/>
              <a:ext cx="11" cy="21"/>
            </a:xfrm>
            <a:custGeom>
              <a:avLst/>
              <a:gdLst>
                <a:gd name="T0" fmla="*/ 0 w 33"/>
                <a:gd name="T1" fmla="*/ 0 h 64"/>
                <a:gd name="T2" fmla="*/ 0 w 33"/>
                <a:gd name="T3" fmla="*/ 0 h 64"/>
                <a:gd name="T4" fmla="*/ 0 w 33"/>
                <a:gd name="T5" fmla="*/ 0 h 64"/>
                <a:gd name="T6" fmla="*/ 0 w 33"/>
                <a:gd name="T7" fmla="*/ 0 h 64"/>
                <a:gd name="T8" fmla="*/ 0 w 33"/>
                <a:gd name="T9" fmla="*/ 0 h 64"/>
                <a:gd name="T10" fmla="*/ 0 w 33"/>
                <a:gd name="T11" fmla="*/ 0 h 64"/>
                <a:gd name="T12" fmla="*/ 0 w 33"/>
                <a:gd name="T13" fmla="*/ 0 h 64"/>
                <a:gd name="T14" fmla="*/ 0 w 33"/>
                <a:gd name="T15" fmla="*/ 0 h 64"/>
                <a:gd name="T16" fmla="*/ 0 w 33"/>
                <a:gd name="T17" fmla="*/ 0 h 64"/>
                <a:gd name="T18" fmla="*/ 0 w 33"/>
                <a:gd name="T19" fmla="*/ 0 h 64"/>
                <a:gd name="T20" fmla="*/ 0 w 33"/>
                <a:gd name="T21" fmla="*/ 0 h 64"/>
                <a:gd name="T22" fmla="*/ 0 w 33"/>
                <a:gd name="T23" fmla="*/ 0 h 64"/>
                <a:gd name="T24" fmla="*/ 0 w 33"/>
                <a:gd name="T25" fmla="*/ 0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64"/>
                <a:gd name="T41" fmla="*/ 33 w 33"/>
                <a:gd name="T42" fmla="*/ 64 h 6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64">
                  <a:moveTo>
                    <a:pt x="33" y="64"/>
                  </a:moveTo>
                  <a:lnTo>
                    <a:pt x="21" y="51"/>
                  </a:lnTo>
                  <a:lnTo>
                    <a:pt x="21" y="38"/>
                  </a:lnTo>
                  <a:lnTo>
                    <a:pt x="11" y="26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1" y="13"/>
                  </a:lnTo>
                  <a:lnTo>
                    <a:pt x="11" y="26"/>
                  </a:lnTo>
                  <a:lnTo>
                    <a:pt x="21" y="38"/>
                  </a:lnTo>
                  <a:lnTo>
                    <a:pt x="33" y="38"/>
                  </a:lnTo>
                  <a:lnTo>
                    <a:pt x="33" y="51"/>
                  </a:lnTo>
                  <a:lnTo>
                    <a:pt x="33" y="6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3" name="Freeform 118"/>
            <p:cNvSpPr>
              <a:spLocks/>
            </p:cNvSpPr>
            <p:nvPr/>
          </p:nvSpPr>
          <p:spPr bwMode="auto">
            <a:xfrm>
              <a:off x="1310" y="1539"/>
              <a:ext cx="7" cy="17"/>
            </a:xfrm>
            <a:custGeom>
              <a:avLst/>
              <a:gdLst>
                <a:gd name="T0" fmla="*/ 0 w 21"/>
                <a:gd name="T1" fmla="*/ 0 h 51"/>
                <a:gd name="T2" fmla="*/ 0 w 21"/>
                <a:gd name="T3" fmla="*/ 0 h 51"/>
                <a:gd name="T4" fmla="*/ 0 w 21"/>
                <a:gd name="T5" fmla="*/ 0 h 51"/>
                <a:gd name="T6" fmla="*/ 0 w 21"/>
                <a:gd name="T7" fmla="*/ 0 h 51"/>
                <a:gd name="T8" fmla="*/ 0 w 21"/>
                <a:gd name="T9" fmla="*/ 0 h 51"/>
                <a:gd name="T10" fmla="*/ 0 w 21"/>
                <a:gd name="T11" fmla="*/ 0 h 51"/>
                <a:gd name="T12" fmla="*/ 0 w 21"/>
                <a:gd name="T13" fmla="*/ 0 h 51"/>
                <a:gd name="T14" fmla="*/ 0 w 21"/>
                <a:gd name="T15" fmla="*/ 0 h 51"/>
                <a:gd name="T16" fmla="*/ 0 w 21"/>
                <a:gd name="T17" fmla="*/ 0 h 51"/>
                <a:gd name="T18" fmla="*/ 0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21" y="38"/>
                  </a:moveTo>
                  <a:lnTo>
                    <a:pt x="11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5"/>
                  </a:lnTo>
                  <a:lnTo>
                    <a:pt x="21" y="25"/>
                  </a:lnTo>
                  <a:lnTo>
                    <a:pt x="21" y="38"/>
                  </a:lnTo>
                  <a:lnTo>
                    <a:pt x="21" y="51"/>
                  </a:lnTo>
                  <a:lnTo>
                    <a:pt x="21" y="3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4" name="Freeform 119"/>
            <p:cNvSpPr>
              <a:spLocks/>
            </p:cNvSpPr>
            <p:nvPr/>
          </p:nvSpPr>
          <p:spPr bwMode="auto">
            <a:xfrm>
              <a:off x="1310" y="1539"/>
              <a:ext cx="7" cy="17"/>
            </a:xfrm>
            <a:custGeom>
              <a:avLst/>
              <a:gdLst>
                <a:gd name="T0" fmla="*/ 0 w 21"/>
                <a:gd name="T1" fmla="*/ 0 h 51"/>
                <a:gd name="T2" fmla="*/ 0 w 21"/>
                <a:gd name="T3" fmla="*/ 0 h 51"/>
                <a:gd name="T4" fmla="*/ 0 w 21"/>
                <a:gd name="T5" fmla="*/ 0 h 51"/>
                <a:gd name="T6" fmla="*/ 0 w 21"/>
                <a:gd name="T7" fmla="*/ 0 h 51"/>
                <a:gd name="T8" fmla="*/ 0 w 21"/>
                <a:gd name="T9" fmla="*/ 0 h 51"/>
                <a:gd name="T10" fmla="*/ 0 w 21"/>
                <a:gd name="T11" fmla="*/ 0 h 51"/>
                <a:gd name="T12" fmla="*/ 0 w 21"/>
                <a:gd name="T13" fmla="*/ 0 h 51"/>
                <a:gd name="T14" fmla="*/ 0 w 21"/>
                <a:gd name="T15" fmla="*/ 0 h 51"/>
                <a:gd name="T16" fmla="*/ 0 w 21"/>
                <a:gd name="T17" fmla="*/ 0 h 51"/>
                <a:gd name="T18" fmla="*/ 0 w 21"/>
                <a:gd name="T19" fmla="*/ 0 h 5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51"/>
                <a:gd name="T32" fmla="*/ 21 w 21"/>
                <a:gd name="T33" fmla="*/ 51 h 5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51">
                  <a:moveTo>
                    <a:pt x="21" y="38"/>
                  </a:moveTo>
                  <a:lnTo>
                    <a:pt x="11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25"/>
                  </a:lnTo>
                  <a:lnTo>
                    <a:pt x="21" y="25"/>
                  </a:lnTo>
                  <a:lnTo>
                    <a:pt x="21" y="38"/>
                  </a:lnTo>
                  <a:lnTo>
                    <a:pt x="21" y="51"/>
                  </a:lnTo>
                  <a:lnTo>
                    <a:pt x="21" y="3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5" name="Freeform 120"/>
            <p:cNvSpPr>
              <a:spLocks/>
            </p:cNvSpPr>
            <p:nvPr/>
          </p:nvSpPr>
          <p:spPr bwMode="auto">
            <a:xfrm>
              <a:off x="1325" y="1518"/>
              <a:ext cx="7" cy="4"/>
            </a:xfrm>
            <a:custGeom>
              <a:avLst/>
              <a:gdLst>
                <a:gd name="T0" fmla="*/ 0 w 21"/>
                <a:gd name="T1" fmla="*/ 0 h 11"/>
                <a:gd name="T2" fmla="*/ 0 w 21"/>
                <a:gd name="T3" fmla="*/ 0 h 11"/>
                <a:gd name="T4" fmla="*/ 0 w 21"/>
                <a:gd name="T5" fmla="*/ 0 h 11"/>
                <a:gd name="T6" fmla="*/ 0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1"/>
                <a:gd name="T20" fmla="*/ 21 w 2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1">
                  <a:moveTo>
                    <a:pt x="10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0" y="11"/>
                  </a:lnTo>
                  <a:lnTo>
                    <a:pt x="2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6" name="Freeform 121"/>
            <p:cNvSpPr>
              <a:spLocks/>
            </p:cNvSpPr>
            <p:nvPr/>
          </p:nvSpPr>
          <p:spPr bwMode="auto">
            <a:xfrm>
              <a:off x="1325" y="1518"/>
              <a:ext cx="7" cy="4"/>
            </a:xfrm>
            <a:custGeom>
              <a:avLst/>
              <a:gdLst>
                <a:gd name="T0" fmla="*/ 0 w 21"/>
                <a:gd name="T1" fmla="*/ 0 h 11"/>
                <a:gd name="T2" fmla="*/ 0 w 21"/>
                <a:gd name="T3" fmla="*/ 0 h 11"/>
                <a:gd name="T4" fmla="*/ 0 w 21"/>
                <a:gd name="T5" fmla="*/ 0 h 11"/>
                <a:gd name="T6" fmla="*/ 0 w 21"/>
                <a:gd name="T7" fmla="*/ 0 h 11"/>
                <a:gd name="T8" fmla="*/ 0 w 21"/>
                <a:gd name="T9" fmla="*/ 0 h 11"/>
                <a:gd name="T10" fmla="*/ 0 w 21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1"/>
                <a:gd name="T20" fmla="*/ 21 w 21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1">
                  <a:moveTo>
                    <a:pt x="10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0" y="11"/>
                  </a:lnTo>
                  <a:lnTo>
                    <a:pt x="21" y="0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7" name="Freeform 122"/>
            <p:cNvSpPr>
              <a:spLocks/>
            </p:cNvSpPr>
            <p:nvPr/>
          </p:nvSpPr>
          <p:spPr bwMode="auto">
            <a:xfrm>
              <a:off x="1332" y="1556"/>
              <a:ext cx="11" cy="21"/>
            </a:xfrm>
            <a:custGeom>
              <a:avLst/>
              <a:gdLst>
                <a:gd name="T0" fmla="*/ 0 w 33"/>
                <a:gd name="T1" fmla="*/ 0 h 63"/>
                <a:gd name="T2" fmla="*/ 0 w 33"/>
                <a:gd name="T3" fmla="*/ 0 h 63"/>
                <a:gd name="T4" fmla="*/ 0 w 33"/>
                <a:gd name="T5" fmla="*/ 0 h 63"/>
                <a:gd name="T6" fmla="*/ 0 w 33"/>
                <a:gd name="T7" fmla="*/ 0 h 63"/>
                <a:gd name="T8" fmla="*/ 0 w 33"/>
                <a:gd name="T9" fmla="*/ 0 h 63"/>
                <a:gd name="T10" fmla="*/ 0 w 33"/>
                <a:gd name="T11" fmla="*/ 0 h 63"/>
                <a:gd name="T12" fmla="*/ 0 w 33"/>
                <a:gd name="T13" fmla="*/ 0 h 63"/>
                <a:gd name="T14" fmla="*/ 0 w 33"/>
                <a:gd name="T15" fmla="*/ 0 h 63"/>
                <a:gd name="T16" fmla="*/ 0 w 33"/>
                <a:gd name="T17" fmla="*/ 0 h 63"/>
                <a:gd name="T18" fmla="*/ 0 w 33"/>
                <a:gd name="T19" fmla="*/ 0 h 63"/>
                <a:gd name="T20" fmla="*/ 0 w 33"/>
                <a:gd name="T21" fmla="*/ 0 h 63"/>
                <a:gd name="T22" fmla="*/ 0 w 33"/>
                <a:gd name="T23" fmla="*/ 0 h 63"/>
                <a:gd name="T24" fmla="*/ 0 w 33"/>
                <a:gd name="T25" fmla="*/ 0 h 63"/>
                <a:gd name="T26" fmla="*/ 0 w 33"/>
                <a:gd name="T27" fmla="*/ 0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63"/>
                <a:gd name="T44" fmla="*/ 33 w 33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63">
                  <a:moveTo>
                    <a:pt x="22" y="51"/>
                  </a:moveTo>
                  <a:lnTo>
                    <a:pt x="11" y="63"/>
                  </a:lnTo>
                  <a:lnTo>
                    <a:pt x="0" y="51"/>
                  </a:lnTo>
                  <a:lnTo>
                    <a:pt x="11" y="37"/>
                  </a:lnTo>
                  <a:lnTo>
                    <a:pt x="22" y="25"/>
                  </a:lnTo>
                  <a:lnTo>
                    <a:pt x="22" y="12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12"/>
                  </a:lnTo>
                  <a:lnTo>
                    <a:pt x="33" y="12"/>
                  </a:lnTo>
                  <a:lnTo>
                    <a:pt x="33" y="25"/>
                  </a:lnTo>
                  <a:lnTo>
                    <a:pt x="22" y="5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8" name="Freeform 123"/>
            <p:cNvSpPr>
              <a:spLocks/>
            </p:cNvSpPr>
            <p:nvPr/>
          </p:nvSpPr>
          <p:spPr bwMode="auto">
            <a:xfrm>
              <a:off x="1332" y="1556"/>
              <a:ext cx="11" cy="21"/>
            </a:xfrm>
            <a:custGeom>
              <a:avLst/>
              <a:gdLst>
                <a:gd name="T0" fmla="*/ 0 w 33"/>
                <a:gd name="T1" fmla="*/ 0 h 63"/>
                <a:gd name="T2" fmla="*/ 0 w 33"/>
                <a:gd name="T3" fmla="*/ 0 h 63"/>
                <a:gd name="T4" fmla="*/ 0 w 33"/>
                <a:gd name="T5" fmla="*/ 0 h 63"/>
                <a:gd name="T6" fmla="*/ 0 w 33"/>
                <a:gd name="T7" fmla="*/ 0 h 63"/>
                <a:gd name="T8" fmla="*/ 0 w 33"/>
                <a:gd name="T9" fmla="*/ 0 h 63"/>
                <a:gd name="T10" fmla="*/ 0 w 33"/>
                <a:gd name="T11" fmla="*/ 0 h 63"/>
                <a:gd name="T12" fmla="*/ 0 w 33"/>
                <a:gd name="T13" fmla="*/ 0 h 63"/>
                <a:gd name="T14" fmla="*/ 0 w 33"/>
                <a:gd name="T15" fmla="*/ 0 h 63"/>
                <a:gd name="T16" fmla="*/ 0 w 33"/>
                <a:gd name="T17" fmla="*/ 0 h 63"/>
                <a:gd name="T18" fmla="*/ 0 w 33"/>
                <a:gd name="T19" fmla="*/ 0 h 63"/>
                <a:gd name="T20" fmla="*/ 0 w 33"/>
                <a:gd name="T21" fmla="*/ 0 h 63"/>
                <a:gd name="T22" fmla="*/ 0 w 33"/>
                <a:gd name="T23" fmla="*/ 0 h 63"/>
                <a:gd name="T24" fmla="*/ 0 w 33"/>
                <a:gd name="T25" fmla="*/ 0 h 63"/>
                <a:gd name="T26" fmla="*/ 0 w 33"/>
                <a:gd name="T27" fmla="*/ 0 h 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3"/>
                <a:gd name="T43" fmla="*/ 0 h 63"/>
                <a:gd name="T44" fmla="*/ 33 w 33"/>
                <a:gd name="T45" fmla="*/ 63 h 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3" h="63">
                  <a:moveTo>
                    <a:pt x="22" y="51"/>
                  </a:moveTo>
                  <a:lnTo>
                    <a:pt x="11" y="63"/>
                  </a:lnTo>
                  <a:lnTo>
                    <a:pt x="0" y="51"/>
                  </a:lnTo>
                  <a:lnTo>
                    <a:pt x="11" y="37"/>
                  </a:lnTo>
                  <a:lnTo>
                    <a:pt x="22" y="25"/>
                  </a:lnTo>
                  <a:lnTo>
                    <a:pt x="22" y="12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12"/>
                  </a:lnTo>
                  <a:lnTo>
                    <a:pt x="33" y="12"/>
                  </a:lnTo>
                  <a:lnTo>
                    <a:pt x="33" y="25"/>
                  </a:lnTo>
                  <a:lnTo>
                    <a:pt x="22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89" name="Freeform 124"/>
            <p:cNvSpPr>
              <a:spLocks/>
            </p:cNvSpPr>
            <p:nvPr/>
          </p:nvSpPr>
          <p:spPr bwMode="auto">
            <a:xfrm>
              <a:off x="1350" y="1603"/>
              <a:ext cx="14" cy="12"/>
            </a:xfrm>
            <a:custGeom>
              <a:avLst/>
              <a:gdLst>
                <a:gd name="T0" fmla="*/ 0 w 43"/>
                <a:gd name="T1" fmla="*/ 0 h 38"/>
                <a:gd name="T2" fmla="*/ 0 w 43"/>
                <a:gd name="T3" fmla="*/ 0 h 38"/>
                <a:gd name="T4" fmla="*/ 0 w 43"/>
                <a:gd name="T5" fmla="*/ 0 h 38"/>
                <a:gd name="T6" fmla="*/ 0 w 43"/>
                <a:gd name="T7" fmla="*/ 0 h 38"/>
                <a:gd name="T8" fmla="*/ 0 w 43"/>
                <a:gd name="T9" fmla="*/ 0 h 38"/>
                <a:gd name="T10" fmla="*/ 0 w 43"/>
                <a:gd name="T11" fmla="*/ 0 h 38"/>
                <a:gd name="T12" fmla="*/ 0 w 43"/>
                <a:gd name="T13" fmla="*/ 0 h 38"/>
                <a:gd name="T14" fmla="*/ 0 w 43"/>
                <a:gd name="T15" fmla="*/ 0 h 38"/>
                <a:gd name="T16" fmla="*/ 0 w 43"/>
                <a:gd name="T17" fmla="*/ 0 h 38"/>
                <a:gd name="T18" fmla="*/ 0 w 43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8"/>
                <a:gd name="T32" fmla="*/ 43 w 43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8">
                  <a:moveTo>
                    <a:pt x="43" y="14"/>
                  </a:moveTo>
                  <a:lnTo>
                    <a:pt x="43" y="24"/>
                  </a:lnTo>
                  <a:lnTo>
                    <a:pt x="32" y="24"/>
                  </a:lnTo>
                  <a:lnTo>
                    <a:pt x="11" y="24"/>
                  </a:lnTo>
                  <a:lnTo>
                    <a:pt x="0" y="38"/>
                  </a:lnTo>
                  <a:lnTo>
                    <a:pt x="0" y="14"/>
                  </a:lnTo>
                  <a:lnTo>
                    <a:pt x="11" y="14"/>
                  </a:lnTo>
                  <a:lnTo>
                    <a:pt x="32" y="14"/>
                  </a:lnTo>
                  <a:lnTo>
                    <a:pt x="43" y="0"/>
                  </a:lnTo>
                  <a:lnTo>
                    <a:pt x="43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0" name="Freeform 125"/>
            <p:cNvSpPr>
              <a:spLocks/>
            </p:cNvSpPr>
            <p:nvPr/>
          </p:nvSpPr>
          <p:spPr bwMode="auto">
            <a:xfrm>
              <a:off x="1350" y="1603"/>
              <a:ext cx="14" cy="12"/>
            </a:xfrm>
            <a:custGeom>
              <a:avLst/>
              <a:gdLst>
                <a:gd name="T0" fmla="*/ 0 w 43"/>
                <a:gd name="T1" fmla="*/ 0 h 38"/>
                <a:gd name="T2" fmla="*/ 0 w 43"/>
                <a:gd name="T3" fmla="*/ 0 h 38"/>
                <a:gd name="T4" fmla="*/ 0 w 43"/>
                <a:gd name="T5" fmla="*/ 0 h 38"/>
                <a:gd name="T6" fmla="*/ 0 w 43"/>
                <a:gd name="T7" fmla="*/ 0 h 38"/>
                <a:gd name="T8" fmla="*/ 0 w 43"/>
                <a:gd name="T9" fmla="*/ 0 h 38"/>
                <a:gd name="T10" fmla="*/ 0 w 43"/>
                <a:gd name="T11" fmla="*/ 0 h 38"/>
                <a:gd name="T12" fmla="*/ 0 w 43"/>
                <a:gd name="T13" fmla="*/ 0 h 38"/>
                <a:gd name="T14" fmla="*/ 0 w 43"/>
                <a:gd name="T15" fmla="*/ 0 h 38"/>
                <a:gd name="T16" fmla="*/ 0 w 43"/>
                <a:gd name="T17" fmla="*/ 0 h 38"/>
                <a:gd name="T18" fmla="*/ 0 w 43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8"/>
                <a:gd name="T32" fmla="*/ 43 w 43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8">
                  <a:moveTo>
                    <a:pt x="43" y="14"/>
                  </a:moveTo>
                  <a:lnTo>
                    <a:pt x="43" y="24"/>
                  </a:lnTo>
                  <a:lnTo>
                    <a:pt x="32" y="24"/>
                  </a:lnTo>
                  <a:lnTo>
                    <a:pt x="11" y="24"/>
                  </a:lnTo>
                  <a:lnTo>
                    <a:pt x="0" y="38"/>
                  </a:lnTo>
                  <a:lnTo>
                    <a:pt x="0" y="14"/>
                  </a:lnTo>
                  <a:lnTo>
                    <a:pt x="11" y="14"/>
                  </a:lnTo>
                  <a:lnTo>
                    <a:pt x="32" y="14"/>
                  </a:lnTo>
                  <a:lnTo>
                    <a:pt x="43" y="0"/>
                  </a:lnTo>
                  <a:lnTo>
                    <a:pt x="43" y="1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1" name="Freeform 126"/>
            <p:cNvSpPr>
              <a:spLocks/>
            </p:cNvSpPr>
            <p:nvPr/>
          </p:nvSpPr>
          <p:spPr bwMode="auto">
            <a:xfrm>
              <a:off x="1364" y="1569"/>
              <a:ext cx="7" cy="4"/>
            </a:xfrm>
            <a:custGeom>
              <a:avLst/>
              <a:gdLst>
                <a:gd name="T0" fmla="*/ 0 w 21"/>
                <a:gd name="T1" fmla="*/ 0 h 13"/>
                <a:gd name="T2" fmla="*/ 0 w 21"/>
                <a:gd name="T3" fmla="*/ 0 h 13"/>
                <a:gd name="T4" fmla="*/ 0 w 21"/>
                <a:gd name="T5" fmla="*/ 0 h 13"/>
                <a:gd name="T6" fmla="*/ 0 w 21"/>
                <a:gd name="T7" fmla="*/ 0 h 13"/>
                <a:gd name="T8" fmla="*/ 0 w 21"/>
                <a:gd name="T9" fmla="*/ 0 h 13"/>
                <a:gd name="T10" fmla="*/ 0 w 2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3"/>
                <a:gd name="T20" fmla="*/ 21 w 2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3">
                  <a:moveTo>
                    <a:pt x="2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1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2" name="Freeform 127"/>
            <p:cNvSpPr>
              <a:spLocks/>
            </p:cNvSpPr>
            <p:nvPr/>
          </p:nvSpPr>
          <p:spPr bwMode="auto">
            <a:xfrm>
              <a:off x="1364" y="1569"/>
              <a:ext cx="7" cy="4"/>
            </a:xfrm>
            <a:custGeom>
              <a:avLst/>
              <a:gdLst>
                <a:gd name="T0" fmla="*/ 0 w 21"/>
                <a:gd name="T1" fmla="*/ 0 h 13"/>
                <a:gd name="T2" fmla="*/ 0 w 21"/>
                <a:gd name="T3" fmla="*/ 0 h 13"/>
                <a:gd name="T4" fmla="*/ 0 w 21"/>
                <a:gd name="T5" fmla="*/ 0 h 13"/>
                <a:gd name="T6" fmla="*/ 0 w 21"/>
                <a:gd name="T7" fmla="*/ 0 h 13"/>
                <a:gd name="T8" fmla="*/ 0 w 21"/>
                <a:gd name="T9" fmla="*/ 0 h 13"/>
                <a:gd name="T10" fmla="*/ 0 w 2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3"/>
                <a:gd name="T20" fmla="*/ 21 w 2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3">
                  <a:moveTo>
                    <a:pt x="2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13"/>
                  </a:lnTo>
                  <a:lnTo>
                    <a:pt x="2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3" name="Freeform 128"/>
            <p:cNvSpPr>
              <a:spLocks/>
            </p:cNvSpPr>
            <p:nvPr/>
          </p:nvSpPr>
          <p:spPr bwMode="auto">
            <a:xfrm>
              <a:off x="1382" y="1582"/>
              <a:ext cx="22" cy="8"/>
            </a:xfrm>
            <a:custGeom>
              <a:avLst/>
              <a:gdLst>
                <a:gd name="T0" fmla="*/ 0 w 65"/>
                <a:gd name="T1" fmla="*/ 0 h 25"/>
                <a:gd name="T2" fmla="*/ 0 w 65"/>
                <a:gd name="T3" fmla="*/ 0 h 25"/>
                <a:gd name="T4" fmla="*/ 0 w 65"/>
                <a:gd name="T5" fmla="*/ 0 h 25"/>
                <a:gd name="T6" fmla="*/ 0 w 65"/>
                <a:gd name="T7" fmla="*/ 0 h 25"/>
                <a:gd name="T8" fmla="*/ 0 w 65"/>
                <a:gd name="T9" fmla="*/ 0 h 25"/>
                <a:gd name="T10" fmla="*/ 0 w 65"/>
                <a:gd name="T11" fmla="*/ 0 h 25"/>
                <a:gd name="T12" fmla="*/ 0 w 65"/>
                <a:gd name="T13" fmla="*/ 0 h 25"/>
                <a:gd name="T14" fmla="*/ 0 w 65"/>
                <a:gd name="T15" fmla="*/ 0 h 25"/>
                <a:gd name="T16" fmla="*/ 0 w 65"/>
                <a:gd name="T17" fmla="*/ 0 h 25"/>
                <a:gd name="T18" fmla="*/ 0 w 65"/>
                <a:gd name="T19" fmla="*/ 0 h 25"/>
                <a:gd name="T20" fmla="*/ 0 w 65"/>
                <a:gd name="T21" fmla="*/ 0 h 25"/>
                <a:gd name="T22" fmla="*/ 0 w 65"/>
                <a:gd name="T23" fmla="*/ 0 h 25"/>
                <a:gd name="T24" fmla="*/ 0 w 6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25"/>
                <a:gd name="T41" fmla="*/ 65 w 6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25">
                  <a:moveTo>
                    <a:pt x="54" y="25"/>
                  </a:moveTo>
                  <a:lnTo>
                    <a:pt x="42" y="12"/>
                  </a:lnTo>
                  <a:lnTo>
                    <a:pt x="32" y="12"/>
                  </a:lnTo>
                  <a:lnTo>
                    <a:pt x="12" y="12"/>
                  </a:lnTo>
                  <a:lnTo>
                    <a:pt x="0" y="2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65" y="25"/>
                  </a:lnTo>
                  <a:lnTo>
                    <a:pt x="54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4" name="Freeform 129"/>
            <p:cNvSpPr>
              <a:spLocks/>
            </p:cNvSpPr>
            <p:nvPr/>
          </p:nvSpPr>
          <p:spPr bwMode="auto">
            <a:xfrm>
              <a:off x="1382" y="1582"/>
              <a:ext cx="22" cy="8"/>
            </a:xfrm>
            <a:custGeom>
              <a:avLst/>
              <a:gdLst>
                <a:gd name="T0" fmla="*/ 0 w 65"/>
                <a:gd name="T1" fmla="*/ 0 h 25"/>
                <a:gd name="T2" fmla="*/ 0 w 65"/>
                <a:gd name="T3" fmla="*/ 0 h 25"/>
                <a:gd name="T4" fmla="*/ 0 w 65"/>
                <a:gd name="T5" fmla="*/ 0 h 25"/>
                <a:gd name="T6" fmla="*/ 0 w 65"/>
                <a:gd name="T7" fmla="*/ 0 h 25"/>
                <a:gd name="T8" fmla="*/ 0 w 65"/>
                <a:gd name="T9" fmla="*/ 0 h 25"/>
                <a:gd name="T10" fmla="*/ 0 w 65"/>
                <a:gd name="T11" fmla="*/ 0 h 25"/>
                <a:gd name="T12" fmla="*/ 0 w 65"/>
                <a:gd name="T13" fmla="*/ 0 h 25"/>
                <a:gd name="T14" fmla="*/ 0 w 65"/>
                <a:gd name="T15" fmla="*/ 0 h 25"/>
                <a:gd name="T16" fmla="*/ 0 w 65"/>
                <a:gd name="T17" fmla="*/ 0 h 25"/>
                <a:gd name="T18" fmla="*/ 0 w 65"/>
                <a:gd name="T19" fmla="*/ 0 h 25"/>
                <a:gd name="T20" fmla="*/ 0 w 65"/>
                <a:gd name="T21" fmla="*/ 0 h 25"/>
                <a:gd name="T22" fmla="*/ 0 w 65"/>
                <a:gd name="T23" fmla="*/ 0 h 25"/>
                <a:gd name="T24" fmla="*/ 0 w 65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25"/>
                <a:gd name="T41" fmla="*/ 65 w 65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25">
                  <a:moveTo>
                    <a:pt x="54" y="25"/>
                  </a:moveTo>
                  <a:lnTo>
                    <a:pt x="42" y="12"/>
                  </a:lnTo>
                  <a:lnTo>
                    <a:pt x="32" y="12"/>
                  </a:lnTo>
                  <a:lnTo>
                    <a:pt x="12" y="12"/>
                  </a:lnTo>
                  <a:lnTo>
                    <a:pt x="0" y="25"/>
                  </a:lnTo>
                  <a:lnTo>
                    <a:pt x="12" y="12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2" y="12"/>
                  </a:lnTo>
                  <a:lnTo>
                    <a:pt x="54" y="12"/>
                  </a:lnTo>
                  <a:lnTo>
                    <a:pt x="65" y="25"/>
                  </a:lnTo>
                  <a:lnTo>
                    <a:pt x="54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5" name="Freeform 130"/>
            <p:cNvSpPr>
              <a:spLocks/>
            </p:cNvSpPr>
            <p:nvPr/>
          </p:nvSpPr>
          <p:spPr bwMode="auto">
            <a:xfrm>
              <a:off x="950" y="1691"/>
              <a:ext cx="28" cy="77"/>
            </a:xfrm>
            <a:custGeom>
              <a:avLst/>
              <a:gdLst>
                <a:gd name="T0" fmla="*/ 0 w 85"/>
                <a:gd name="T1" fmla="*/ 0 h 229"/>
                <a:gd name="T2" fmla="*/ 0 w 85"/>
                <a:gd name="T3" fmla="*/ 0 h 229"/>
                <a:gd name="T4" fmla="*/ 0 w 85"/>
                <a:gd name="T5" fmla="*/ 0 h 229"/>
                <a:gd name="T6" fmla="*/ 0 w 85"/>
                <a:gd name="T7" fmla="*/ 0 h 229"/>
                <a:gd name="T8" fmla="*/ 0 w 85"/>
                <a:gd name="T9" fmla="*/ 0 h 229"/>
                <a:gd name="T10" fmla="*/ 0 w 85"/>
                <a:gd name="T11" fmla="*/ 0 h 229"/>
                <a:gd name="T12" fmla="*/ 0 w 85"/>
                <a:gd name="T13" fmla="*/ 0 h 229"/>
                <a:gd name="T14" fmla="*/ 0 w 85"/>
                <a:gd name="T15" fmla="*/ 0 h 229"/>
                <a:gd name="T16" fmla="*/ 0 w 85"/>
                <a:gd name="T17" fmla="*/ 0 h 229"/>
                <a:gd name="T18" fmla="*/ 0 w 85"/>
                <a:gd name="T19" fmla="*/ 0 h 229"/>
                <a:gd name="T20" fmla="*/ 0 w 85"/>
                <a:gd name="T21" fmla="*/ 0 h 229"/>
                <a:gd name="T22" fmla="*/ 0 w 85"/>
                <a:gd name="T23" fmla="*/ 0 h 229"/>
                <a:gd name="T24" fmla="*/ 0 w 85"/>
                <a:gd name="T25" fmla="*/ 0 h 229"/>
                <a:gd name="T26" fmla="*/ 0 w 85"/>
                <a:gd name="T27" fmla="*/ 0 h 229"/>
                <a:gd name="T28" fmla="*/ 0 w 85"/>
                <a:gd name="T29" fmla="*/ 0 h 229"/>
                <a:gd name="T30" fmla="*/ 0 w 85"/>
                <a:gd name="T31" fmla="*/ 0 h 229"/>
                <a:gd name="T32" fmla="*/ 0 w 85"/>
                <a:gd name="T33" fmla="*/ 0 h 229"/>
                <a:gd name="T34" fmla="*/ 0 w 85"/>
                <a:gd name="T35" fmla="*/ 0 h 229"/>
                <a:gd name="T36" fmla="*/ 0 w 85"/>
                <a:gd name="T37" fmla="*/ 0 h 229"/>
                <a:gd name="T38" fmla="*/ 0 w 85"/>
                <a:gd name="T39" fmla="*/ 0 h 229"/>
                <a:gd name="T40" fmla="*/ 0 w 85"/>
                <a:gd name="T41" fmla="*/ 0 h 229"/>
                <a:gd name="T42" fmla="*/ 0 w 85"/>
                <a:gd name="T43" fmla="*/ 0 h 229"/>
                <a:gd name="T44" fmla="*/ 0 w 85"/>
                <a:gd name="T45" fmla="*/ 0 h 229"/>
                <a:gd name="T46" fmla="*/ 0 w 85"/>
                <a:gd name="T47" fmla="*/ 0 h 229"/>
                <a:gd name="T48" fmla="*/ 0 w 85"/>
                <a:gd name="T49" fmla="*/ 0 h 229"/>
                <a:gd name="T50" fmla="*/ 0 w 85"/>
                <a:gd name="T51" fmla="*/ 0 h 229"/>
                <a:gd name="T52" fmla="*/ 0 w 85"/>
                <a:gd name="T53" fmla="*/ 0 h 229"/>
                <a:gd name="T54" fmla="*/ 0 w 85"/>
                <a:gd name="T55" fmla="*/ 0 h 229"/>
                <a:gd name="T56" fmla="*/ 0 w 85"/>
                <a:gd name="T57" fmla="*/ 0 h 229"/>
                <a:gd name="T58" fmla="*/ 0 w 85"/>
                <a:gd name="T59" fmla="*/ 0 h 229"/>
                <a:gd name="T60" fmla="*/ 0 w 85"/>
                <a:gd name="T61" fmla="*/ 0 h 229"/>
                <a:gd name="T62" fmla="*/ 0 w 85"/>
                <a:gd name="T63" fmla="*/ 0 h 229"/>
                <a:gd name="T64" fmla="*/ 0 w 85"/>
                <a:gd name="T65" fmla="*/ 0 h 229"/>
                <a:gd name="T66" fmla="*/ 0 w 85"/>
                <a:gd name="T67" fmla="*/ 0 h 229"/>
                <a:gd name="T68" fmla="*/ 0 w 85"/>
                <a:gd name="T69" fmla="*/ 0 h 229"/>
                <a:gd name="T70" fmla="*/ 0 w 85"/>
                <a:gd name="T71" fmla="*/ 0 h 229"/>
                <a:gd name="T72" fmla="*/ 0 w 85"/>
                <a:gd name="T73" fmla="*/ 0 h 229"/>
                <a:gd name="T74" fmla="*/ 0 w 85"/>
                <a:gd name="T75" fmla="*/ 0 h 229"/>
                <a:gd name="T76" fmla="*/ 0 w 85"/>
                <a:gd name="T77" fmla="*/ 0 h 229"/>
                <a:gd name="T78" fmla="*/ 0 w 85"/>
                <a:gd name="T79" fmla="*/ 0 h 229"/>
                <a:gd name="T80" fmla="*/ 0 w 85"/>
                <a:gd name="T81" fmla="*/ 0 h 229"/>
                <a:gd name="T82" fmla="*/ 0 w 85"/>
                <a:gd name="T83" fmla="*/ 0 h 229"/>
                <a:gd name="T84" fmla="*/ 0 w 85"/>
                <a:gd name="T85" fmla="*/ 0 h 229"/>
                <a:gd name="T86" fmla="*/ 0 w 85"/>
                <a:gd name="T87" fmla="*/ 0 h 22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85"/>
                <a:gd name="T133" fmla="*/ 0 h 229"/>
                <a:gd name="T134" fmla="*/ 85 w 85"/>
                <a:gd name="T135" fmla="*/ 229 h 22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85" h="229">
                  <a:moveTo>
                    <a:pt x="12" y="51"/>
                  </a:moveTo>
                  <a:lnTo>
                    <a:pt x="12" y="65"/>
                  </a:lnTo>
                  <a:lnTo>
                    <a:pt x="12" y="77"/>
                  </a:lnTo>
                  <a:lnTo>
                    <a:pt x="12" y="90"/>
                  </a:lnTo>
                  <a:lnTo>
                    <a:pt x="12" y="102"/>
                  </a:lnTo>
                  <a:lnTo>
                    <a:pt x="12" y="115"/>
                  </a:lnTo>
                  <a:lnTo>
                    <a:pt x="12" y="128"/>
                  </a:lnTo>
                  <a:lnTo>
                    <a:pt x="12" y="141"/>
                  </a:lnTo>
                  <a:lnTo>
                    <a:pt x="12" y="153"/>
                  </a:lnTo>
                  <a:lnTo>
                    <a:pt x="12" y="166"/>
                  </a:lnTo>
                  <a:lnTo>
                    <a:pt x="0" y="166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0" y="216"/>
                  </a:lnTo>
                  <a:lnTo>
                    <a:pt x="12" y="216"/>
                  </a:lnTo>
                  <a:lnTo>
                    <a:pt x="12" y="229"/>
                  </a:lnTo>
                  <a:lnTo>
                    <a:pt x="21" y="229"/>
                  </a:lnTo>
                  <a:lnTo>
                    <a:pt x="33" y="229"/>
                  </a:lnTo>
                  <a:lnTo>
                    <a:pt x="33" y="216"/>
                  </a:lnTo>
                  <a:lnTo>
                    <a:pt x="33" y="203"/>
                  </a:lnTo>
                  <a:lnTo>
                    <a:pt x="42" y="190"/>
                  </a:lnTo>
                  <a:lnTo>
                    <a:pt x="53" y="190"/>
                  </a:lnTo>
                  <a:lnTo>
                    <a:pt x="53" y="178"/>
                  </a:lnTo>
                  <a:lnTo>
                    <a:pt x="65" y="166"/>
                  </a:lnTo>
                  <a:lnTo>
                    <a:pt x="65" y="153"/>
                  </a:lnTo>
                  <a:lnTo>
                    <a:pt x="75" y="153"/>
                  </a:lnTo>
                  <a:lnTo>
                    <a:pt x="75" y="141"/>
                  </a:lnTo>
                  <a:lnTo>
                    <a:pt x="75" y="128"/>
                  </a:lnTo>
                  <a:lnTo>
                    <a:pt x="75" y="115"/>
                  </a:lnTo>
                  <a:lnTo>
                    <a:pt x="75" y="102"/>
                  </a:lnTo>
                  <a:lnTo>
                    <a:pt x="75" y="90"/>
                  </a:lnTo>
                  <a:lnTo>
                    <a:pt x="75" y="77"/>
                  </a:lnTo>
                  <a:lnTo>
                    <a:pt x="75" y="65"/>
                  </a:lnTo>
                  <a:lnTo>
                    <a:pt x="75" y="51"/>
                  </a:lnTo>
                  <a:lnTo>
                    <a:pt x="85" y="39"/>
                  </a:lnTo>
                  <a:lnTo>
                    <a:pt x="85" y="26"/>
                  </a:lnTo>
                  <a:lnTo>
                    <a:pt x="85" y="13"/>
                  </a:lnTo>
                  <a:lnTo>
                    <a:pt x="85" y="0"/>
                  </a:lnTo>
                  <a:lnTo>
                    <a:pt x="75" y="0"/>
                  </a:lnTo>
                  <a:lnTo>
                    <a:pt x="65" y="0"/>
                  </a:lnTo>
                  <a:lnTo>
                    <a:pt x="53" y="0"/>
                  </a:lnTo>
                  <a:lnTo>
                    <a:pt x="33" y="39"/>
                  </a:lnTo>
                  <a:lnTo>
                    <a:pt x="12" y="5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6" name="Freeform 131"/>
            <p:cNvSpPr>
              <a:spLocks/>
            </p:cNvSpPr>
            <p:nvPr/>
          </p:nvSpPr>
          <p:spPr bwMode="auto">
            <a:xfrm>
              <a:off x="950" y="1691"/>
              <a:ext cx="28" cy="77"/>
            </a:xfrm>
            <a:custGeom>
              <a:avLst/>
              <a:gdLst>
                <a:gd name="T0" fmla="*/ 0 w 85"/>
                <a:gd name="T1" fmla="*/ 0 h 229"/>
                <a:gd name="T2" fmla="*/ 0 w 85"/>
                <a:gd name="T3" fmla="*/ 0 h 229"/>
                <a:gd name="T4" fmla="*/ 0 w 85"/>
                <a:gd name="T5" fmla="*/ 0 h 229"/>
                <a:gd name="T6" fmla="*/ 0 w 85"/>
                <a:gd name="T7" fmla="*/ 0 h 229"/>
                <a:gd name="T8" fmla="*/ 0 w 85"/>
                <a:gd name="T9" fmla="*/ 0 h 229"/>
                <a:gd name="T10" fmla="*/ 0 w 85"/>
                <a:gd name="T11" fmla="*/ 0 h 229"/>
                <a:gd name="T12" fmla="*/ 0 w 85"/>
                <a:gd name="T13" fmla="*/ 0 h 229"/>
                <a:gd name="T14" fmla="*/ 0 w 85"/>
                <a:gd name="T15" fmla="*/ 0 h 229"/>
                <a:gd name="T16" fmla="*/ 0 w 85"/>
                <a:gd name="T17" fmla="*/ 0 h 229"/>
                <a:gd name="T18" fmla="*/ 0 w 85"/>
                <a:gd name="T19" fmla="*/ 0 h 229"/>
                <a:gd name="T20" fmla="*/ 0 w 85"/>
                <a:gd name="T21" fmla="*/ 0 h 229"/>
                <a:gd name="T22" fmla="*/ 0 w 85"/>
                <a:gd name="T23" fmla="*/ 0 h 229"/>
                <a:gd name="T24" fmla="*/ 0 w 85"/>
                <a:gd name="T25" fmla="*/ 0 h 229"/>
                <a:gd name="T26" fmla="*/ 0 w 85"/>
                <a:gd name="T27" fmla="*/ 0 h 229"/>
                <a:gd name="T28" fmla="*/ 0 w 85"/>
                <a:gd name="T29" fmla="*/ 0 h 229"/>
                <a:gd name="T30" fmla="*/ 0 w 85"/>
                <a:gd name="T31" fmla="*/ 0 h 229"/>
                <a:gd name="T32" fmla="*/ 0 w 85"/>
                <a:gd name="T33" fmla="*/ 0 h 229"/>
                <a:gd name="T34" fmla="*/ 0 w 85"/>
                <a:gd name="T35" fmla="*/ 0 h 229"/>
                <a:gd name="T36" fmla="*/ 0 w 85"/>
                <a:gd name="T37" fmla="*/ 0 h 229"/>
                <a:gd name="T38" fmla="*/ 0 w 85"/>
                <a:gd name="T39" fmla="*/ 0 h 229"/>
                <a:gd name="T40" fmla="*/ 0 w 85"/>
                <a:gd name="T41" fmla="*/ 0 h 229"/>
                <a:gd name="T42" fmla="*/ 0 w 85"/>
                <a:gd name="T43" fmla="*/ 0 h 229"/>
                <a:gd name="T44" fmla="*/ 0 w 85"/>
                <a:gd name="T45" fmla="*/ 0 h 229"/>
                <a:gd name="T46" fmla="*/ 0 w 85"/>
                <a:gd name="T47" fmla="*/ 0 h 229"/>
                <a:gd name="T48" fmla="*/ 0 w 85"/>
                <a:gd name="T49" fmla="*/ 0 h 229"/>
                <a:gd name="T50" fmla="*/ 0 w 85"/>
                <a:gd name="T51" fmla="*/ 0 h 229"/>
                <a:gd name="T52" fmla="*/ 0 w 85"/>
                <a:gd name="T53" fmla="*/ 0 h 229"/>
                <a:gd name="T54" fmla="*/ 0 w 85"/>
                <a:gd name="T55" fmla="*/ 0 h 229"/>
                <a:gd name="T56" fmla="*/ 0 w 85"/>
                <a:gd name="T57" fmla="*/ 0 h 229"/>
                <a:gd name="T58" fmla="*/ 0 w 85"/>
                <a:gd name="T59" fmla="*/ 0 h 229"/>
                <a:gd name="T60" fmla="*/ 0 w 85"/>
                <a:gd name="T61" fmla="*/ 0 h 229"/>
                <a:gd name="T62" fmla="*/ 0 w 85"/>
                <a:gd name="T63" fmla="*/ 0 h 229"/>
                <a:gd name="T64" fmla="*/ 0 w 85"/>
                <a:gd name="T65" fmla="*/ 0 h 229"/>
                <a:gd name="T66" fmla="*/ 0 w 85"/>
                <a:gd name="T67" fmla="*/ 0 h 229"/>
                <a:gd name="T68" fmla="*/ 0 w 85"/>
                <a:gd name="T69" fmla="*/ 0 h 229"/>
                <a:gd name="T70" fmla="*/ 0 w 85"/>
                <a:gd name="T71" fmla="*/ 0 h 229"/>
                <a:gd name="T72" fmla="*/ 0 w 85"/>
                <a:gd name="T73" fmla="*/ 0 h 229"/>
                <a:gd name="T74" fmla="*/ 0 w 85"/>
                <a:gd name="T75" fmla="*/ 0 h 229"/>
                <a:gd name="T76" fmla="*/ 0 w 85"/>
                <a:gd name="T77" fmla="*/ 0 h 229"/>
                <a:gd name="T78" fmla="*/ 0 w 85"/>
                <a:gd name="T79" fmla="*/ 0 h 229"/>
                <a:gd name="T80" fmla="*/ 0 w 85"/>
                <a:gd name="T81" fmla="*/ 0 h 229"/>
                <a:gd name="T82" fmla="*/ 0 w 85"/>
                <a:gd name="T83" fmla="*/ 0 h 229"/>
                <a:gd name="T84" fmla="*/ 0 w 85"/>
                <a:gd name="T85" fmla="*/ 0 h 229"/>
                <a:gd name="T86" fmla="*/ 0 w 85"/>
                <a:gd name="T87" fmla="*/ 0 h 229"/>
                <a:gd name="T88" fmla="*/ 0 w 85"/>
                <a:gd name="T89" fmla="*/ 0 h 22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5"/>
                <a:gd name="T136" fmla="*/ 0 h 229"/>
                <a:gd name="T137" fmla="*/ 85 w 85"/>
                <a:gd name="T138" fmla="*/ 229 h 22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5" h="229">
                  <a:moveTo>
                    <a:pt x="12" y="51"/>
                  </a:moveTo>
                  <a:lnTo>
                    <a:pt x="12" y="65"/>
                  </a:lnTo>
                  <a:lnTo>
                    <a:pt x="12" y="77"/>
                  </a:lnTo>
                  <a:lnTo>
                    <a:pt x="12" y="90"/>
                  </a:lnTo>
                  <a:lnTo>
                    <a:pt x="12" y="102"/>
                  </a:lnTo>
                  <a:lnTo>
                    <a:pt x="12" y="115"/>
                  </a:lnTo>
                  <a:lnTo>
                    <a:pt x="12" y="128"/>
                  </a:lnTo>
                  <a:lnTo>
                    <a:pt x="12" y="141"/>
                  </a:lnTo>
                  <a:lnTo>
                    <a:pt x="12" y="153"/>
                  </a:lnTo>
                  <a:lnTo>
                    <a:pt x="12" y="166"/>
                  </a:lnTo>
                  <a:lnTo>
                    <a:pt x="0" y="166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3"/>
                  </a:lnTo>
                  <a:lnTo>
                    <a:pt x="0" y="216"/>
                  </a:lnTo>
                  <a:lnTo>
                    <a:pt x="12" y="216"/>
                  </a:lnTo>
                  <a:lnTo>
                    <a:pt x="12" y="229"/>
                  </a:lnTo>
                  <a:lnTo>
                    <a:pt x="21" y="229"/>
                  </a:lnTo>
                  <a:lnTo>
                    <a:pt x="33" y="229"/>
                  </a:lnTo>
                  <a:lnTo>
                    <a:pt x="33" y="216"/>
                  </a:lnTo>
                  <a:lnTo>
                    <a:pt x="33" y="203"/>
                  </a:lnTo>
                  <a:lnTo>
                    <a:pt x="42" y="190"/>
                  </a:lnTo>
                  <a:lnTo>
                    <a:pt x="53" y="190"/>
                  </a:lnTo>
                  <a:lnTo>
                    <a:pt x="53" y="178"/>
                  </a:lnTo>
                  <a:lnTo>
                    <a:pt x="65" y="166"/>
                  </a:lnTo>
                  <a:lnTo>
                    <a:pt x="65" y="153"/>
                  </a:lnTo>
                  <a:lnTo>
                    <a:pt x="75" y="153"/>
                  </a:lnTo>
                  <a:lnTo>
                    <a:pt x="75" y="141"/>
                  </a:lnTo>
                  <a:lnTo>
                    <a:pt x="75" y="128"/>
                  </a:lnTo>
                  <a:lnTo>
                    <a:pt x="75" y="115"/>
                  </a:lnTo>
                  <a:lnTo>
                    <a:pt x="75" y="102"/>
                  </a:lnTo>
                  <a:lnTo>
                    <a:pt x="75" y="90"/>
                  </a:lnTo>
                  <a:lnTo>
                    <a:pt x="75" y="77"/>
                  </a:lnTo>
                  <a:lnTo>
                    <a:pt x="75" y="65"/>
                  </a:lnTo>
                  <a:lnTo>
                    <a:pt x="75" y="51"/>
                  </a:lnTo>
                  <a:lnTo>
                    <a:pt x="85" y="39"/>
                  </a:lnTo>
                  <a:lnTo>
                    <a:pt x="85" y="26"/>
                  </a:lnTo>
                  <a:lnTo>
                    <a:pt x="85" y="13"/>
                  </a:lnTo>
                  <a:lnTo>
                    <a:pt x="85" y="0"/>
                  </a:lnTo>
                  <a:lnTo>
                    <a:pt x="75" y="0"/>
                  </a:lnTo>
                  <a:lnTo>
                    <a:pt x="65" y="0"/>
                  </a:lnTo>
                  <a:lnTo>
                    <a:pt x="53" y="0"/>
                  </a:lnTo>
                  <a:lnTo>
                    <a:pt x="33" y="39"/>
                  </a:lnTo>
                  <a:lnTo>
                    <a:pt x="12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7" name="Freeform 132"/>
            <p:cNvSpPr>
              <a:spLocks/>
            </p:cNvSpPr>
            <p:nvPr/>
          </p:nvSpPr>
          <p:spPr bwMode="auto">
            <a:xfrm>
              <a:off x="1514" y="1687"/>
              <a:ext cx="39" cy="17"/>
            </a:xfrm>
            <a:custGeom>
              <a:avLst/>
              <a:gdLst>
                <a:gd name="T0" fmla="*/ 0 w 117"/>
                <a:gd name="T1" fmla="*/ 0 h 51"/>
                <a:gd name="T2" fmla="*/ 0 w 117"/>
                <a:gd name="T3" fmla="*/ 0 h 51"/>
                <a:gd name="T4" fmla="*/ 0 w 117"/>
                <a:gd name="T5" fmla="*/ 0 h 51"/>
                <a:gd name="T6" fmla="*/ 0 w 117"/>
                <a:gd name="T7" fmla="*/ 0 h 51"/>
                <a:gd name="T8" fmla="*/ 0 w 117"/>
                <a:gd name="T9" fmla="*/ 0 h 51"/>
                <a:gd name="T10" fmla="*/ 0 w 117"/>
                <a:gd name="T11" fmla="*/ 0 h 51"/>
                <a:gd name="T12" fmla="*/ 0 w 117"/>
                <a:gd name="T13" fmla="*/ 0 h 51"/>
                <a:gd name="T14" fmla="*/ 0 w 117"/>
                <a:gd name="T15" fmla="*/ 0 h 51"/>
                <a:gd name="T16" fmla="*/ 0 w 117"/>
                <a:gd name="T17" fmla="*/ 0 h 51"/>
                <a:gd name="T18" fmla="*/ 0 w 117"/>
                <a:gd name="T19" fmla="*/ 0 h 51"/>
                <a:gd name="T20" fmla="*/ 0 w 117"/>
                <a:gd name="T21" fmla="*/ 0 h 51"/>
                <a:gd name="T22" fmla="*/ 0 w 117"/>
                <a:gd name="T23" fmla="*/ 0 h 51"/>
                <a:gd name="T24" fmla="*/ 0 w 117"/>
                <a:gd name="T25" fmla="*/ 0 h 51"/>
                <a:gd name="T26" fmla="*/ 0 w 117"/>
                <a:gd name="T27" fmla="*/ 0 h 51"/>
                <a:gd name="T28" fmla="*/ 0 w 117"/>
                <a:gd name="T29" fmla="*/ 0 h 51"/>
                <a:gd name="T30" fmla="*/ 0 w 117"/>
                <a:gd name="T31" fmla="*/ 0 h 51"/>
                <a:gd name="T32" fmla="*/ 0 w 117"/>
                <a:gd name="T33" fmla="*/ 0 h 51"/>
                <a:gd name="T34" fmla="*/ 0 w 117"/>
                <a:gd name="T35" fmla="*/ 0 h 51"/>
                <a:gd name="T36" fmla="*/ 0 w 117"/>
                <a:gd name="T37" fmla="*/ 0 h 51"/>
                <a:gd name="T38" fmla="*/ 0 w 117"/>
                <a:gd name="T39" fmla="*/ 0 h 51"/>
                <a:gd name="T40" fmla="*/ 0 w 117"/>
                <a:gd name="T41" fmla="*/ 0 h 51"/>
                <a:gd name="T42" fmla="*/ 0 w 117"/>
                <a:gd name="T43" fmla="*/ 0 h 51"/>
                <a:gd name="T44" fmla="*/ 0 w 117"/>
                <a:gd name="T45" fmla="*/ 0 h 51"/>
                <a:gd name="T46" fmla="*/ 0 w 117"/>
                <a:gd name="T47" fmla="*/ 0 h 51"/>
                <a:gd name="T48" fmla="*/ 0 w 117"/>
                <a:gd name="T49" fmla="*/ 0 h 51"/>
                <a:gd name="T50" fmla="*/ 0 w 117"/>
                <a:gd name="T51" fmla="*/ 0 h 51"/>
                <a:gd name="T52" fmla="*/ 0 w 117"/>
                <a:gd name="T53" fmla="*/ 0 h 5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7"/>
                <a:gd name="T82" fmla="*/ 0 h 51"/>
                <a:gd name="T83" fmla="*/ 117 w 117"/>
                <a:gd name="T84" fmla="*/ 51 h 5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7" h="51">
                  <a:moveTo>
                    <a:pt x="107" y="38"/>
                  </a:moveTo>
                  <a:lnTo>
                    <a:pt x="96" y="51"/>
                  </a:lnTo>
                  <a:lnTo>
                    <a:pt x="85" y="51"/>
                  </a:lnTo>
                  <a:lnTo>
                    <a:pt x="75" y="51"/>
                  </a:lnTo>
                  <a:lnTo>
                    <a:pt x="64" y="51"/>
                  </a:lnTo>
                  <a:lnTo>
                    <a:pt x="54" y="51"/>
                  </a:lnTo>
                  <a:lnTo>
                    <a:pt x="43" y="51"/>
                  </a:lnTo>
                  <a:lnTo>
                    <a:pt x="32" y="51"/>
                  </a:lnTo>
                  <a:lnTo>
                    <a:pt x="23" y="51"/>
                  </a:lnTo>
                  <a:lnTo>
                    <a:pt x="11" y="51"/>
                  </a:lnTo>
                  <a:lnTo>
                    <a:pt x="11" y="38"/>
                  </a:lnTo>
                  <a:lnTo>
                    <a:pt x="0" y="26"/>
                  </a:lnTo>
                  <a:lnTo>
                    <a:pt x="0" y="13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07" y="13"/>
                  </a:lnTo>
                  <a:lnTo>
                    <a:pt x="117" y="13"/>
                  </a:lnTo>
                  <a:lnTo>
                    <a:pt x="117" y="26"/>
                  </a:lnTo>
                  <a:lnTo>
                    <a:pt x="107" y="3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8" name="Freeform 133"/>
            <p:cNvSpPr>
              <a:spLocks/>
            </p:cNvSpPr>
            <p:nvPr/>
          </p:nvSpPr>
          <p:spPr bwMode="auto">
            <a:xfrm>
              <a:off x="1035" y="1911"/>
              <a:ext cx="86" cy="85"/>
            </a:xfrm>
            <a:custGeom>
              <a:avLst/>
              <a:gdLst>
                <a:gd name="T0" fmla="*/ 0 w 257"/>
                <a:gd name="T1" fmla="*/ 0 h 255"/>
                <a:gd name="T2" fmla="*/ 0 w 257"/>
                <a:gd name="T3" fmla="*/ 0 h 255"/>
                <a:gd name="T4" fmla="*/ 0 w 257"/>
                <a:gd name="T5" fmla="*/ 0 h 255"/>
                <a:gd name="T6" fmla="*/ 0 w 257"/>
                <a:gd name="T7" fmla="*/ 0 h 255"/>
                <a:gd name="T8" fmla="*/ 0 w 257"/>
                <a:gd name="T9" fmla="*/ 0 h 255"/>
                <a:gd name="T10" fmla="*/ 0 w 257"/>
                <a:gd name="T11" fmla="*/ 0 h 255"/>
                <a:gd name="T12" fmla="*/ 0 w 257"/>
                <a:gd name="T13" fmla="*/ 0 h 255"/>
                <a:gd name="T14" fmla="*/ 0 w 257"/>
                <a:gd name="T15" fmla="*/ 0 h 255"/>
                <a:gd name="T16" fmla="*/ 0 w 257"/>
                <a:gd name="T17" fmla="*/ 0 h 255"/>
                <a:gd name="T18" fmla="*/ 0 w 257"/>
                <a:gd name="T19" fmla="*/ 0 h 255"/>
                <a:gd name="T20" fmla="*/ 0 w 257"/>
                <a:gd name="T21" fmla="*/ 0 h 255"/>
                <a:gd name="T22" fmla="*/ 0 w 257"/>
                <a:gd name="T23" fmla="*/ 0 h 255"/>
                <a:gd name="T24" fmla="*/ 0 w 257"/>
                <a:gd name="T25" fmla="*/ 0 h 255"/>
                <a:gd name="T26" fmla="*/ 0 w 257"/>
                <a:gd name="T27" fmla="*/ 0 h 255"/>
                <a:gd name="T28" fmla="*/ 0 w 257"/>
                <a:gd name="T29" fmla="*/ 0 h 255"/>
                <a:gd name="T30" fmla="*/ 0 w 257"/>
                <a:gd name="T31" fmla="*/ 0 h 255"/>
                <a:gd name="T32" fmla="*/ 0 w 257"/>
                <a:gd name="T33" fmla="*/ 0 h 255"/>
                <a:gd name="T34" fmla="*/ 0 w 257"/>
                <a:gd name="T35" fmla="*/ 0 h 255"/>
                <a:gd name="T36" fmla="*/ 0 w 257"/>
                <a:gd name="T37" fmla="*/ 0 h 255"/>
                <a:gd name="T38" fmla="*/ 0 w 257"/>
                <a:gd name="T39" fmla="*/ 0 h 255"/>
                <a:gd name="T40" fmla="*/ 0 w 257"/>
                <a:gd name="T41" fmla="*/ 0 h 255"/>
                <a:gd name="T42" fmla="*/ 0 w 257"/>
                <a:gd name="T43" fmla="*/ 0 h 255"/>
                <a:gd name="T44" fmla="*/ 0 w 257"/>
                <a:gd name="T45" fmla="*/ 0 h 255"/>
                <a:gd name="T46" fmla="*/ 0 w 257"/>
                <a:gd name="T47" fmla="*/ 0 h 255"/>
                <a:gd name="T48" fmla="*/ 0 w 257"/>
                <a:gd name="T49" fmla="*/ 0 h 255"/>
                <a:gd name="T50" fmla="*/ 0 w 257"/>
                <a:gd name="T51" fmla="*/ 0 h 255"/>
                <a:gd name="T52" fmla="*/ 0 w 257"/>
                <a:gd name="T53" fmla="*/ 0 h 255"/>
                <a:gd name="T54" fmla="*/ 0 w 257"/>
                <a:gd name="T55" fmla="*/ 0 h 255"/>
                <a:gd name="T56" fmla="*/ 0 w 257"/>
                <a:gd name="T57" fmla="*/ 0 h 255"/>
                <a:gd name="T58" fmla="*/ 0 w 257"/>
                <a:gd name="T59" fmla="*/ 0 h 255"/>
                <a:gd name="T60" fmla="*/ 0 w 257"/>
                <a:gd name="T61" fmla="*/ 0 h 255"/>
                <a:gd name="T62" fmla="*/ 0 w 257"/>
                <a:gd name="T63" fmla="*/ 0 h 255"/>
                <a:gd name="T64" fmla="*/ 0 w 257"/>
                <a:gd name="T65" fmla="*/ 0 h 255"/>
                <a:gd name="T66" fmla="*/ 0 w 257"/>
                <a:gd name="T67" fmla="*/ 0 h 255"/>
                <a:gd name="T68" fmla="*/ 0 w 257"/>
                <a:gd name="T69" fmla="*/ 0 h 255"/>
                <a:gd name="T70" fmla="*/ 0 w 257"/>
                <a:gd name="T71" fmla="*/ 0 h 255"/>
                <a:gd name="T72" fmla="*/ 0 w 257"/>
                <a:gd name="T73" fmla="*/ 0 h 255"/>
                <a:gd name="T74" fmla="*/ 0 w 257"/>
                <a:gd name="T75" fmla="*/ 0 h 255"/>
                <a:gd name="T76" fmla="*/ 0 w 257"/>
                <a:gd name="T77" fmla="*/ 0 h 255"/>
                <a:gd name="T78" fmla="*/ 0 w 257"/>
                <a:gd name="T79" fmla="*/ 0 h 255"/>
                <a:gd name="T80" fmla="*/ 0 w 257"/>
                <a:gd name="T81" fmla="*/ 0 h 255"/>
                <a:gd name="T82" fmla="*/ 0 w 257"/>
                <a:gd name="T83" fmla="*/ 0 h 255"/>
                <a:gd name="T84" fmla="*/ 0 w 257"/>
                <a:gd name="T85" fmla="*/ 0 h 25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57"/>
                <a:gd name="T130" fmla="*/ 0 h 255"/>
                <a:gd name="T131" fmla="*/ 257 w 257"/>
                <a:gd name="T132" fmla="*/ 255 h 25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57" h="255">
                  <a:moveTo>
                    <a:pt x="172" y="26"/>
                  </a:moveTo>
                  <a:lnTo>
                    <a:pt x="162" y="26"/>
                  </a:lnTo>
                  <a:lnTo>
                    <a:pt x="139" y="39"/>
                  </a:lnTo>
                  <a:lnTo>
                    <a:pt x="129" y="26"/>
                  </a:lnTo>
                  <a:lnTo>
                    <a:pt x="118" y="26"/>
                  </a:lnTo>
                  <a:lnTo>
                    <a:pt x="107" y="13"/>
                  </a:lnTo>
                  <a:lnTo>
                    <a:pt x="97" y="13"/>
                  </a:lnTo>
                  <a:lnTo>
                    <a:pt x="86" y="13"/>
                  </a:lnTo>
                  <a:lnTo>
                    <a:pt x="65" y="13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33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11" y="26"/>
                  </a:lnTo>
                  <a:lnTo>
                    <a:pt x="11" y="39"/>
                  </a:lnTo>
                  <a:lnTo>
                    <a:pt x="11" y="52"/>
                  </a:lnTo>
                  <a:lnTo>
                    <a:pt x="11" y="64"/>
                  </a:lnTo>
                  <a:lnTo>
                    <a:pt x="0" y="64"/>
                  </a:lnTo>
                  <a:lnTo>
                    <a:pt x="11" y="77"/>
                  </a:lnTo>
                  <a:lnTo>
                    <a:pt x="11" y="89"/>
                  </a:lnTo>
                  <a:lnTo>
                    <a:pt x="11" y="103"/>
                  </a:lnTo>
                  <a:lnTo>
                    <a:pt x="22" y="103"/>
                  </a:lnTo>
                  <a:lnTo>
                    <a:pt x="22" y="115"/>
                  </a:lnTo>
                  <a:lnTo>
                    <a:pt x="33" y="115"/>
                  </a:lnTo>
                  <a:lnTo>
                    <a:pt x="44" y="115"/>
                  </a:lnTo>
                  <a:lnTo>
                    <a:pt x="44" y="128"/>
                  </a:lnTo>
                  <a:lnTo>
                    <a:pt x="53" y="128"/>
                  </a:lnTo>
                  <a:lnTo>
                    <a:pt x="65" y="128"/>
                  </a:lnTo>
                  <a:lnTo>
                    <a:pt x="65" y="141"/>
                  </a:lnTo>
                  <a:lnTo>
                    <a:pt x="76" y="128"/>
                  </a:lnTo>
                  <a:lnTo>
                    <a:pt x="76" y="115"/>
                  </a:lnTo>
                  <a:lnTo>
                    <a:pt x="65" y="115"/>
                  </a:lnTo>
                  <a:lnTo>
                    <a:pt x="65" y="103"/>
                  </a:lnTo>
                  <a:lnTo>
                    <a:pt x="65" y="89"/>
                  </a:lnTo>
                  <a:lnTo>
                    <a:pt x="76" y="103"/>
                  </a:lnTo>
                  <a:lnTo>
                    <a:pt x="86" y="103"/>
                  </a:lnTo>
                  <a:lnTo>
                    <a:pt x="86" y="115"/>
                  </a:lnTo>
                  <a:lnTo>
                    <a:pt x="97" y="115"/>
                  </a:lnTo>
                  <a:lnTo>
                    <a:pt x="97" y="128"/>
                  </a:lnTo>
                  <a:lnTo>
                    <a:pt x="97" y="141"/>
                  </a:lnTo>
                  <a:lnTo>
                    <a:pt x="107" y="141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9" y="152"/>
                  </a:lnTo>
                  <a:lnTo>
                    <a:pt x="139" y="167"/>
                  </a:lnTo>
                  <a:lnTo>
                    <a:pt x="151" y="167"/>
                  </a:lnTo>
                  <a:lnTo>
                    <a:pt x="162" y="178"/>
                  </a:lnTo>
                  <a:lnTo>
                    <a:pt x="172" y="191"/>
                  </a:lnTo>
                  <a:lnTo>
                    <a:pt x="172" y="203"/>
                  </a:lnTo>
                  <a:lnTo>
                    <a:pt x="172" y="217"/>
                  </a:lnTo>
                  <a:lnTo>
                    <a:pt x="172" y="229"/>
                  </a:lnTo>
                  <a:lnTo>
                    <a:pt x="172" y="242"/>
                  </a:lnTo>
                  <a:lnTo>
                    <a:pt x="183" y="242"/>
                  </a:lnTo>
                  <a:lnTo>
                    <a:pt x="205" y="242"/>
                  </a:lnTo>
                  <a:lnTo>
                    <a:pt x="194" y="229"/>
                  </a:lnTo>
                  <a:lnTo>
                    <a:pt x="205" y="229"/>
                  </a:lnTo>
                  <a:lnTo>
                    <a:pt x="215" y="229"/>
                  </a:lnTo>
                  <a:lnTo>
                    <a:pt x="215" y="242"/>
                  </a:lnTo>
                  <a:lnTo>
                    <a:pt x="215" y="255"/>
                  </a:lnTo>
                  <a:lnTo>
                    <a:pt x="227" y="255"/>
                  </a:lnTo>
                  <a:lnTo>
                    <a:pt x="235" y="242"/>
                  </a:lnTo>
                  <a:lnTo>
                    <a:pt x="235" y="229"/>
                  </a:lnTo>
                  <a:lnTo>
                    <a:pt x="235" y="217"/>
                  </a:lnTo>
                  <a:lnTo>
                    <a:pt x="235" y="203"/>
                  </a:lnTo>
                  <a:lnTo>
                    <a:pt x="247" y="203"/>
                  </a:lnTo>
                  <a:lnTo>
                    <a:pt x="247" y="191"/>
                  </a:lnTo>
                  <a:lnTo>
                    <a:pt x="235" y="191"/>
                  </a:lnTo>
                  <a:lnTo>
                    <a:pt x="235" y="178"/>
                  </a:lnTo>
                  <a:lnTo>
                    <a:pt x="235" y="167"/>
                  </a:lnTo>
                  <a:lnTo>
                    <a:pt x="235" y="152"/>
                  </a:lnTo>
                  <a:lnTo>
                    <a:pt x="235" y="141"/>
                  </a:lnTo>
                  <a:lnTo>
                    <a:pt x="247" y="141"/>
                  </a:lnTo>
                  <a:lnTo>
                    <a:pt x="257" y="141"/>
                  </a:lnTo>
                  <a:lnTo>
                    <a:pt x="247" y="128"/>
                  </a:lnTo>
                  <a:lnTo>
                    <a:pt x="235" y="128"/>
                  </a:lnTo>
                  <a:lnTo>
                    <a:pt x="227" y="115"/>
                  </a:lnTo>
                  <a:lnTo>
                    <a:pt x="215" y="103"/>
                  </a:lnTo>
                  <a:lnTo>
                    <a:pt x="205" y="89"/>
                  </a:lnTo>
                  <a:lnTo>
                    <a:pt x="194" y="77"/>
                  </a:lnTo>
                  <a:lnTo>
                    <a:pt x="194" y="64"/>
                  </a:lnTo>
                  <a:lnTo>
                    <a:pt x="183" y="64"/>
                  </a:lnTo>
                  <a:lnTo>
                    <a:pt x="183" y="52"/>
                  </a:lnTo>
                  <a:lnTo>
                    <a:pt x="183" y="39"/>
                  </a:lnTo>
                  <a:lnTo>
                    <a:pt x="172" y="39"/>
                  </a:lnTo>
                  <a:lnTo>
                    <a:pt x="172" y="2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99" name="Freeform 134"/>
            <p:cNvSpPr>
              <a:spLocks/>
            </p:cNvSpPr>
            <p:nvPr/>
          </p:nvSpPr>
          <p:spPr bwMode="auto">
            <a:xfrm>
              <a:off x="1035" y="1911"/>
              <a:ext cx="86" cy="85"/>
            </a:xfrm>
            <a:custGeom>
              <a:avLst/>
              <a:gdLst>
                <a:gd name="T0" fmla="*/ 0 w 257"/>
                <a:gd name="T1" fmla="*/ 0 h 255"/>
                <a:gd name="T2" fmla="*/ 0 w 257"/>
                <a:gd name="T3" fmla="*/ 0 h 255"/>
                <a:gd name="T4" fmla="*/ 0 w 257"/>
                <a:gd name="T5" fmla="*/ 0 h 255"/>
                <a:gd name="T6" fmla="*/ 0 w 257"/>
                <a:gd name="T7" fmla="*/ 0 h 255"/>
                <a:gd name="T8" fmla="*/ 0 w 257"/>
                <a:gd name="T9" fmla="*/ 0 h 255"/>
                <a:gd name="T10" fmla="*/ 0 w 257"/>
                <a:gd name="T11" fmla="*/ 0 h 255"/>
                <a:gd name="T12" fmla="*/ 0 w 257"/>
                <a:gd name="T13" fmla="*/ 0 h 255"/>
                <a:gd name="T14" fmla="*/ 0 w 257"/>
                <a:gd name="T15" fmla="*/ 0 h 255"/>
                <a:gd name="T16" fmla="*/ 0 w 257"/>
                <a:gd name="T17" fmla="*/ 0 h 255"/>
                <a:gd name="T18" fmla="*/ 0 w 257"/>
                <a:gd name="T19" fmla="*/ 0 h 255"/>
                <a:gd name="T20" fmla="*/ 0 w 257"/>
                <a:gd name="T21" fmla="*/ 0 h 255"/>
                <a:gd name="T22" fmla="*/ 0 w 257"/>
                <a:gd name="T23" fmla="*/ 0 h 255"/>
                <a:gd name="T24" fmla="*/ 0 w 257"/>
                <a:gd name="T25" fmla="*/ 0 h 255"/>
                <a:gd name="T26" fmla="*/ 0 w 257"/>
                <a:gd name="T27" fmla="*/ 0 h 255"/>
                <a:gd name="T28" fmla="*/ 0 w 257"/>
                <a:gd name="T29" fmla="*/ 0 h 255"/>
                <a:gd name="T30" fmla="*/ 0 w 257"/>
                <a:gd name="T31" fmla="*/ 0 h 255"/>
                <a:gd name="T32" fmla="*/ 0 w 257"/>
                <a:gd name="T33" fmla="*/ 0 h 255"/>
                <a:gd name="T34" fmla="*/ 0 w 257"/>
                <a:gd name="T35" fmla="*/ 0 h 255"/>
                <a:gd name="T36" fmla="*/ 0 w 257"/>
                <a:gd name="T37" fmla="*/ 0 h 255"/>
                <a:gd name="T38" fmla="*/ 0 w 257"/>
                <a:gd name="T39" fmla="*/ 0 h 255"/>
                <a:gd name="T40" fmla="*/ 0 w 257"/>
                <a:gd name="T41" fmla="*/ 0 h 255"/>
                <a:gd name="T42" fmla="*/ 0 w 257"/>
                <a:gd name="T43" fmla="*/ 0 h 255"/>
                <a:gd name="T44" fmla="*/ 0 w 257"/>
                <a:gd name="T45" fmla="*/ 0 h 255"/>
                <a:gd name="T46" fmla="*/ 0 w 257"/>
                <a:gd name="T47" fmla="*/ 0 h 255"/>
                <a:gd name="T48" fmla="*/ 0 w 257"/>
                <a:gd name="T49" fmla="*/ 0 h 255"/>
                <a:gd name="T50" fmla="*/ 0 w 257"/>
                <a:gd name="T51" fmla="*/ 0 h 255"/>
                <a:gd name="T52" fmla="*/ 0 w 257"/>
                <a:gd name="T53" fmla="*/ 0 h 255"/>
                <a:gd name="T54" fmla="*/ 0 w 257"/>
                <a:gd name="T55" fmla="*/ 0 h 255"/>
                <a:gd name="T56" fmla="*/ 0 w 257"/>
                <a:gd name="T57" fmla="*/ 0 h 255"/>
                <a:gd name="T58" fmla="*/ 0 w 257"/>
                <a:gd name="T59" fmla="*/ 0 h 255"/>
                <a:gd name="T60" fmla="*/ 0 w 257"/>
                <a:gd name="T61" fmla="*/ 0 h 255"/>
                <a:gd name="T62" fmla="*/ 0 w 257"/>
                <a:gd name="T63" fmla="*/ 0 h 255"/>
                <a:gd name="T64" fmla="*/ 0 w 257"/>
                <a:gd name="T65" fmla="*/ 0 h 255"/>
                <a:gd name="T66" fmla="*/ 0 w 257"/>
                <a:gd name="T67" fmla="*/ 0 h 255"/>
                <a:gd name="T68" fmla="*/ 0 w 257"/>
                <a:gd name="T69" fmla="*/ 0 h 255"/>
                <a:gd name="T70" fmla="*/ 0 w 257"/>
                <a:gd name="T71" fmla="*/ 0 h 255"/>
                <a:gd name="T72" fmla="*/ 0 w 257"/>
                <a:gd name="T73" fmla="*/ 0 h 255"/>
                <a:gd name="T74" fmla="*/ 0 w 257"/>
                <a:gd name="T75" fmla="*/ 0 h 255"/>
                <a:gd name="T76" fmla="*/ 0 w 257"/>
                <a:gd name="T77" fmla="*/ 0 h 255"/>
                <a:gd name="T78" fmla="*/ 0 w 257"/>
                <a:gd name="T79" fmla="*/ 0 h 255"/>
                <a:gd name="T80" fmla="*/ 0 w 257"/>
                <a:gd name="T81" fmla="*/ 0 h 255"/>
                <a:gd name="T82" fmla="*/ 0 w 257"/>
                <a:gd name="T83" fmla="*/ 0 h 255"/>
                <a:gd name="T84" fmla="*/ 0 w 257"/>
                <a:gd name="T85" fmla="*/ 0 h 255"/>
                <a:gd name="T86" fmla="*/ 0 w 257"/>
                <a:gd name="T87" fmla="*/ 0 h 25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7"/>
                <a:gd name="T133" fmla="*/ 0 h 255"/>
                <a:gd name="T134" fmla="*/ 257 w 257"/>
                <a:gd name="T135" fmla="*/ 255 h 25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7" h="255">
                  <a:moveTo>
                    <a:pt x="172" y="26"/>
                  </a:moveTo>
                  <a:lnTo>
                    <a:pt x="162" y="26"/>
                  </a:lnTo>
                  <a:lnTo>
                    <a:pt x="139" y="39"/>
                  </a:lnTo>
                  <a:lnTo>
                    <a:pt x="129" y="26"/>
                  </a:lnTo>
                  <a:lnTo>
                    <a:pt x="118" y="26"/>
                  </a:lnTo>
                  <a:lnTo>
                    <a:pt x="107" y="13"/>
                  </a:lnTo>
                  <a:lnTo>
                    <a:pt x="97" y="13"/>
                  </a:lnTo>
                  <a:lnTo>
                    <a:pt x="86" y="13"/>
                  </a:lnTo>
                  <a:lnTo>
                    <a:pt x="65" y="13"/>
                  </a:lnTo>
                  <a:lnTo>
                    <a:pt x="44" y="13"/>
                  </a:lnTo>
                  <a:lnTo>
                    <a:pt x="44" y="0"/>
                  </a:lnTo>
                  <a:lnTo>
                    <a:pt x="33" y="0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11" y="26"/>
                  </a:lnTo>
                  <a:lnTo>
                    <a:pt x="11" y="39"/>
                  </a:lnTo>
                  <a:lnTo>
                    <a:pt x="11" y="52"/>
                  </a:lnTo>
                  <a:lnTo>
                    <a:pt x="11" y="64"/>
                  </a:lnTo>
                  <a:lnTo>
                    <a:pt x="0" y="64"/>
                  </a:lnTo>
                  <a:lnTo>
                    <a:pt x="11" y="77"/>
                  </a:lnTo>
                  <a:lnTo>
                    <a:pt x="11" y="89"/>
                  </a:lnTo>
                  <a:lnTo>
                    <a:pt x="11" y="103"/>
                  </a:lnTo>
                  <a:lnTo>
                    <a:pt x="22" y="103"/>
                  </a:lnTo>
                  <a:lnTo>
                    <a:pt x="22" y="115"/>
                  </a:lnTo>
                  <a:lnTo>
                    <a:pt x="33" y="115"/>
                  </a:lnTo>
                  <a:lnTo>
                    <a:pt x="44" y="115"/>
                  </a:lnTo>
                  <a:lnTo>
                    <a:pt x="44" y="128"/>
                  </a:lnTo>
                  <a:lnTo>
                    <a:pt x="53" y="128"/>
                  </a:lnTo>
                  <a:lnTo>
                    <a:pt x="65" y="128"/>
                  </a:lnTo>
                  <a:lnTo>
                    <a:pt x="65" y="141"/>
                  </a:lnTo>
                  <a:lnTo>
                    <a:pt x="76" y="128"/>
                  </a:lnTo>
                  <a:lnTo>
                    <a:pt x="76" y="115"/>
                  </a:lnTo>
                  <a:lnTo>
                    <a:pt x="65" y="115"/>
                  </a:lnTo>
                  <a:lnTo>
                    <a:pt x="65" y="103"/>
                  </a:lnTo>
                  <a:lnTo>
                    <a:pt x="65" y="89"/>
                  </a:lnTo>
                  <a:lnTo>
                    <a:pt x="76" y="103"/>
                  </a:lnTo>
                  <a:lnTo>
                    <a:pt x="86" y="103"/>
                  </a:lnTo>
                  <a:lnTo>
                    <a:pt x="86" y="115"/>
                  </a:lnTo>
                  <a:lnTo>
                    <a:pt x="97" y="115"/>
                  </a:lnTo>
                  <a:lnTo>
                    <a:pt x="97" y="128"/>
                  </a:lnTo>
                  <a:lnTo>
                    <a:pt x="97" y="141"/>
                  </a:lnTo>
                  <a:lnTo>
                    <a:pt x="107" y="141"/>
                  </a:lnTo>
                  <a:lnTo>
                    <a:pt x="107" y="152"/>
                  </a:lnTo>
                  <a:lnTo>
                    <a:pt x="118" y="152"/>
                  </a:lnTo>
                  <a:lnTo>
                    <a:pt x="129" y="152"/>
                  </a:lnTo>
                  <a:lnTo>
                    <a:pt x="139" y="167"/>
                  </a:lnTo>
                  <a:lnTo>
                    <a:pt x="151" y="167"/>
                  </a:lnTo>
                  <a:lnTo>
                    <a:pt x="162" y="178"/>
                  </a:lnTo>
                  <a:lnTo>
                    <a:pt x="172" y="191"/>
                  </a:lnTo>
                  <a:lnTo>
                    <a:pt x="172" y="203"/>
                  </a:lnTo>
                  <a:lnTo>
                    <a:pt x="172" y="217"/>
                  </a:lnTo>
                  <a:lnTo>
                    <a:pt x="172" y="229"/>
                  </a:lnTo>
                  <a:lnTo>
                    <a:pt x="172" y="242"/>
                  </a:lnTo>
                  <a:lnTo>
                    <a:pt x="183" y="242"/>
                  </a:lnTo>
                  <a:lnTo>
                    <a:pt x="205" y="242"/>
                  </a:lnTo>
                  <a:lnTo>
                    <a:pt x="194" y="229"/>
                  </a:lnTo>
                  <a:lnTo>
                    <a:pt x="205" y="229"/>
                  </a:lnTo>
                  <a:lnTo>
                    <a:pt x="215" y="229"/>
                  </a:lnTo>
                  <a:lnTo>
                    <a:pt x="215" y="242"/>
                  </a:lnTo>
                  <a:lnTo>
                    <a:pt x="215" y="255"/>
                  </a:lnTo>
                  <a:lnTo>
                    <a:pt x="227" y="255"/>
                  </a:lnTo>
                  <a:lnTo>
                    <a:pt x="235" y="242"/>
                  </a:lnTo>
                  <a:lnTo>
                    <a:pt x="235" y="229"/>
                  </a:lnTo>
                  <a:lnTo>
                    <a:pt x="235" y="217"/>
                  </a:lnTo>
                  <a:lnTo>
                    <a:pt x="235" y="203"/>
                  </a:lnTo>
                  <a:lnTo>
                    <a:pt x="247" y="203"/>
                  </a:lnTo>
                  <a:lnTo>
                    <a:pt x="247" y="191"/>
                  </a:lnTo>
                  <a:lnTo>
                    <a:pt x="235" y="191"/>
                  </a:lnTo>
                  <a:lnTo>
                    <a:pt x="235" y="178"/>
                  </a:lnTo>
                  <a:lnTo>
                    <a:pt x="235" y="167"/>
                  </a:lnTo>
                  <a:lnTo>
                    <a:pt x="235" y="152"/>
                  </a:lnTo>
                  <a:lnTo>
                    <a:pt x="235" y="141"/>
                  </a:lnTo>
                  <a:lnTo>
                    <a:pt x="247" y="141"/>
                  </a:lnTo>
                  <a:lnTo>
                    <a:pt x="257" y="141"/>
                  </a:lnTo>
                  <a:lnTo>
                    <a:pt x="247" y="128"/>
                  </a:lnTo>
                  <a:lnTo>
                    <a:pt x="235" y="128"/>
                  </a:lnTo>
                  <a:lnTo>
                    <a:pt x="227" y="115"/>
                  </a:lnTo>
                  <a:lnTo>
                    <a:pt x="215" y="103"/>
                  </a:lnTo>
                  <a:lnTo>
                    <a:pt x="205" y="89"/>
                  </a:lnTo>
                  <a:lnTo>
                    <a:pt x="194" y="77"/>
                  </a:lnTo>
                  <a:lnTo>
                    <a:pt x="194" y="64"/>
                  </a:lnTo>
                  <a:lnTo>
                    <a:pt x="183" y="64"/>
                  </a:lnTo>
                  <a:lnTo>
                    <a:pt x="183" y="52"/>
                  </a:lnTo>
                  <a:lnTo>
                    <a:pt x="183" y="39"/>
                  </a:lnTo>
                  <a:lnTo>
                    <a:pt x="172" y="39"/>
                  </a:lnTo>
                  <a:lnTo>
                    <a:pt x="172" y="2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0" name="Freeform 135"/>
            <p:cNvSpPr>
              <a:spLocks/>
            </p:cNvSpPr>
            <p:nvPr/>
          </p:nvSpPr>
          <p:spPr bwMode="auto">
            <a:xfrm>
              <a:off x="1104" y="1585"/>
              <a:ext cx="14" cy="13"/>
            </a:xfrm>
            <a:custGeom>
              <a:avLst/>
              <a:gdLst>
                <a:gd name="T0" fmla="*/ 0 w 42"/>
                <a:gd name="T1" fmla="*/ 0 h 39"/>
                <a:gd name="T2" fmla="*/ 0 w 42"/>
                <a:gd name="T3" fmla="*/ 0 h 39"/>
                <a:gd name="T4" fmla="*/ 0 w 42"/>
                <a:gd name="T5" fmla="*/ 0 h 39"/>
                <a:gd name="T6" fmla="*/ 0 w 42"/>
                <a:gd name="T7" fmla="*/ 0 h 39"/>
                <a:gd name="T8" fmla="*/ 0 w 42"/>
                <a:gd name="T9" fmla="*/ 0 h 39"/>
                <a:gd name="T10" fmla="*/ 0 w 42"/>
                <a:gd name="T11" fmla="*/ 0 h 39"/>
                <a:gd name="T12" fmla="*/ 0 w 42"/>
                <a:gd name="T13" fmla="*/ 0 h 39"/>
                <a:gd name="T14" fmla="*/ 0 w 42"/>
                <a:gd name="T15" fmla="*/ 0 h 39"/>
                <a:gd name="T16" fmla="*/ 0 w 42"/>
                <a:gd name="T17" fmla="*/ 0 h 39"/>
                <a:gd name="T18" fmla="*/ 0 w 42"/>
                <a:gd name="T19" fmla="*/ 0 h 39"/>
                <a:gd name="T20" fmla="*/ 0 w 42"/>
                <a:gd name="T21" fmla="*/ 0 h 39"/>
                <a:gd name="T22" fmla="*/ 0 w 42"/>
                <a:gd name="T23" fmla="*/ 0 h 39"/>
                <a:gd name="T24" fmla="*/ 0 w 42"/>
                <a:gd name="T25" fmla="*/ 0 h 39"/>
                <a:gd name="T26" fmla="*/ 0 w 42"/>
                <a:gd name="T27" fmla="*/ 0 h 39"/>
                <a:gd name="T28" fmla="*/ 0 w 42"/>
                <a:gd name="T29" fmla="*/ 0 h 39"/>
                <a:gd name="T30" fmla="*/ 0 w 42"/>
                <a:gd name="T31" fmla="*/ 0 h 39"/>
                <a:gd name="T32" fmla="*/ 0 w 42"/>
                <a:gd name="T33" fmla="*/ 0 h 3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9"/>
                <a:gd name="T53" fmla="*/ 42 w 42"/>
                <a:gd name="T54" fmla="*/ 39 h 3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9">
                  <a:moveTo>
                    <a:pt x="42" y="39"/>
                  </a:moveTo>
                  <a:lnTo>
                    <a:pt x="31" y="39"/>
                  </a:lnTo>
                  <a:lnTo>
                    <a:pt x="22" y="39"/>
                  </a:lnTo>
                  <a:lnTo>
                    <a:pt x="10" y="39"/>
                  </a:lnTo>
                  <a:lnTo>
                    <a:pt x="0" y="24"/>
                  </a:lnTo>
                  <a:lnTo>
                    <a:pt x="10" y="24"/>
                  </a:lnTo>
                  <a:lnTo>
                    <a:pt x="22" y="39"/>
                  </a:lnTo>
                  <a:lnTo>
                    <a:pt x="22" y="24"/>
                  </a:lnTo>
                  <a:lnTo>
                    <a:pt x="22" y="14"/>
                  </a:lnTo>
                  <a:lnTo>
                    <a:pt x="10" y="14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31" y="14"/>
                  </a:lnTo>
                  <a:lnTo>
                    <a:pt x="42" y="14"/>
                  </a:lnTo>
                  <a:lnTo>
                    <a:pt x="42" y="24"/>
                  </a:lnTo>
                  <a:lnTo>
                    <a:pt x="42" y="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1" name="Freeform 136"/>
            <p:cNvSpPr>
              <a:spLocks/>
            </p:cNvSpPr>
            <p:nvPr/>
          </p:nvSpPr>
          <p:spPr bwMode="auto">
            <a:xfrm>
              <a:off x="1221" y="1564"/>
              <a:ext cx="25" cy="17"/>
            </a:xfrm>
            <a:custGeom>
              <a:avLst/>
              <a:gdLst>
                <a:gd name="T0" fmla="*/ 0 w 76"/>
                <a:gd name="T1" fmla="*/ 0 h 51"/>
                <a:gd name="T2" fmla="*/ 0 w 76"/>
                <a:gd name="T3" fmla="*/ 0 h 51"/>
                <a:gd name="T4" fmla="*/ 0 w 76"/>
                <a:gd name="T5" fmla="*/ 0 h 51"/>
                <a:gd name="T6" fmla="*/ 0 w 76"/>
                <a:gd name="T7" fmla="*/ 0 h 51"/>
                <a:gd name="T8" fmla="*/ 0 w 76"/>
                <a:gd name="T9" fmla="*/ 0 h 51"/>
                <a:gd name="T10" fmla="*/ 0 w 76"/>
                <a:gd name="T11" fmla="*/ 0 h 51"/>
                <a:gd name="T12" fmla="*/ 0 w 76"/>
                <a:gd name="T13" fmla="*/ 0 h 51"/>
                <a:gd name="T14" fmla="*/ 0 w 76"/>
                <a:gd name="T15" fmla="*/ 0 h 51"/>
                <a:gd name="T16" fmla="*/ 0 w 76"/>
                <a:gd name="T17" fmla="*/ 0 h 51"/>
                <a:gd name="T18" fmla="*/ 0 w 76"/>
                <a:gd name="T19" fmla="*/ 0 h 51"/>
                <a:gd name="T20" fmla="*/ 0 w 76"/>
                <a:gd name="T21" fmla="*/ 0 h 51"/>
                <a:gd name="T22" fmla="*/ 0 w 76"/>
                <a:gd name="T23" fmla="*/ 0 h 51"/>
                <a:gd name="T24" fmla="*/ 0 w 76"/>
                <a:gd name="T25" fmla="*/ 0 h 51"/>
                <a:gd name="T26" fmla="*/ 0 w 76"/>
                <a:gd name="T27" fmla="*/ 0 h 51"/>
                <a:gd name="T28" fmla="*/ 0 w 76"/>
                <a:gd name="T29" fmla="*/ 0 h 51"/>
                <a:gd name="T30" fmla="*/ 0 w 76"/>
                <a:gd name="T31" fmla="*/ 0 h 51"/>
                <a:gd name="T32" fmla="*/ 0 w 76"/>
                <a:gd name="T33" fmla="*/ 0 h 51"/>
                <a:gd name="T34" fmla="*/ 0 w 76"/>
                <a:gd name="T35" fmla="*/ 0 h 51"/>
                <a:gd name="T36" fmla="*/ 0 w 76"/>
                <a:gd name="T37" fmla="*/ 0 h 51"/>
                <a:gd name="T38" fmla="*/ 0 w 76"/>
                <a:gd name="T39" fmla="*/ 0 h 5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6"/>
                <a:gd name="T61" fmla="*/ 0 h 51"/>
                <a:gd name="T62" fmla="*/ 76 w 76"/>
                <a:gd name="T63" fmla="*/ 51 h 5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6" h="51">
                  <a:moveTo>
                    <a:pt x="76" y="51"/>
                  </a:moveTo>
                  <a:lnTo>
                    <a:pt x="64" y="51"/>
                  </a:lnTo>
                  <a:lnTo>
                    <a:pt x="53" y="51"/>
                  </a:lnTo>
                  <a:lnTo>
                    <a:pt x="43" y="38"/>
                  </a:lnTo>
                  <a:lnTo>
                    <a:pt x="43" y="26"/>
                  </a:lnTo>
                  <a:lnTo>
                    <a:pt x="32" y="26"/>
                  </a:lnTo>
                  <a:lnTo>
                    <a:pt x="23" y="13"/>
                  </a:lnTo>
                  <a:lnTo>
                    <a:pt x="12" y="13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23" y="13"/>
                  </a:lnTo>
                  <a:lnTo>
                    <a:pt x="32" y="13"/>
                  </a:lnTo>
                  <a:lnTo>
                    <a:pt x="43" y="13"/>
                  </a:lnTo>
                  <a:lnTo>
                    <a:pt x="43" y="26"/>
                  </a:lnTo>
                  <a:lnTo>
                    <a:pt x="53" y="26"/>
                  </a:lnTo>
                  <a:lnTo>
                    <a:pt x="64" y="38"/>
                  </a:lnTo>
                  <a:lnTo>
                    <a:pt x="76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2" name="Freeform 137"/>
            <p:cNvSpPr>
              <a:spLocks/>
            </p:cNvSpPr>
            <p:nvPr/>
          </p:nvSpPr>
          <p:spPr bwMode="auto">
            <a:xfrm>
              <a:off x="1061" y="1547"/>
              <a:ext cx="274" cy="103"/>
            </a:xfrm>
            <a:custGeom>
              <a:avLst/>
              <a:gdLst>
                <a:gd name="T0" fmla="*/ 0 w 823"/>
                <a:gd name="T1" fmla="*/ 0 h 307"/>
                <a:gd name="T2" fmla="*/ 0 w 823"/>
                <a:gd name="T3" fmla="*/ 0 h 307"/>
                <a:gd name="T4" fmla="*/ 0 w 823"/>
                <a:gd name="T5" fmla="*/ 0 h 307"/>
                <a:gd name="T6" fmla="*/ 0 w 823"/>
                <a:gd name="T7" fmla="*/ 0 h 307"/>
                <a:gd name="T8" fmla="*/ 0 w 823"/>
                <a:gd name="T9" fmla="*/ 0 h 307"/>
                <a:gd name="T10" fmla="*/ 0 w 823"/>
                <a:gd name="T11" fmla="*/ 0 h 307"/>
                <a:gd name="T12" fmla="*/ 0 w 823"/>
                <a:gd name="T13" fmla="*/ 0 h 307"/>
                <a:gd name="T14" fmla="*/ 0 w 823"/>
                <a:gd name="T15" fmla="*/ 0 h 307"/>
                <a:gd name="T16" fmla="*/ 0 w 823"/>
                <a:gd name="T17" fmla="*/ 0 h 307"/>
                <a:gd name="T18" fmla="*/ 0 w 823"/>
                <a:gd name="T19" fmla="*/ 0 h 307"/>
                <a:gd name="T20" fmla="*/ 0 w 823"/>
                <a:gd name="T21" fmla="*/ 0 h 307"/>
                <a:gd name="T22" fmla="*/ 0 w 823"/>
                <a:gd name="T23" fmla="*/ 0 h 307"/>
                <a:gd name="T24" fmla="*/ 0 w 823"/>
                <a:gd name="T25" fmla="*/ 0 h 307"/>
                <a:gd name="T26" fmla="*/ 0 w 823"/>
                <a:gd name="T27" fmla="*/ 0 h 307"/>
                <a:gd name="T28" fmla="*/ 0 w 823"/>
                <a:gd name="T29" fmla="*/ 0 h 307"/>
                <a:gd name="T30" fmla="*/ 0 w 823"/>
                <a:gd name="T31" fmla="*/ 0 h 307"/>
                <a:gd name="T32" fmla="*/ 0 w 823"/>
                <a:gd name="T33" fmla="*/ 0 h 307"/>
                <a:gd name="T34" fmla="*/ 0 w 823"/>
                <a:gd name="T35" fmla="*/ 0 h 307"/>
                <a:gd name="T36" fmla="*/ 0 w 823"/>
                <a:gd name="T37" fmla="*/ 0 h 307"/>
                <a:gd name="T38" fmla="*/ 0 w 823"/>
                <a:gd name="T39" fmla="*/ 0 h 307"/>
                <a:gd name="T40" fmla="*/ 0 w 823"/>
                <a:gd name="T41" fmla="*/ 0 h 307"/>
                <a:gd name="T42" fmla="*/ 0 w 823"/>
                <a:gd name="T43" fmla="*/ 0 h 307"/>
                <a:gd name="T44" fmla="*/ 0 w 823"/>
                <a:gd name="T45" fmla="*/ 0 h 307"/>
                <a:gd name="T46" fmla="*/ 0 w 823"/>
                <a:gd name="T47" fmla="*/ 0 h 307"/>
                <a:gd name="T48" fmla="*/ 0 w 823"/>
                <a:gd name="T49" fmla="*/ 0 h 307"/>
                <a:gd name="T50" fmla="*/ 0 w 823"/>
                <a:gd name="T51" fmla="*/ 0 h 307"/>
                <a:gd name="T52" fmla="*/ 0 w 823"/>
                <a:gd name="T53" fmla="*/ 0 h 307"/>
                <a:gd name="T54" fmla="*/ 0 w 823"/>
                <a:gd name="T55" fmla="*/ 0 h 307"/>
                <a:gd name="T56" fmla="*/ 0 w 823"/>
                <a:gd name="T57" fmla="*/ 0 h 307"/>
                <a:gd name="T58" fmla="*/ 0 w 823"/>
                <a:gd name="T59" fmla="*/ 0 h 307"/>
                <a:gd name="T60" fmla="*/ 0 w 823"/>
                <a:gd name="T61" fmla="*/ 0 h 307"/>
                <a:gd name="T62" fmla="*/ 0 w 823"/>
                <a:gd name="T63" fmla="*/ 0 h 307"/>
                <a:gd name="T64" fmla="*/ 0 w 823"/>
                <a:gd name="T65" fmla="*/ 0 h 307"/>
                <a:gd name="T66" fmla="*/ 0 w 823"/>
                <a:gd name="T67" fmla="*/ 0 h 307"/>
                <a:gd name="T68" fmla="*/ 0 w 823"/>
                <a:gd name="T69" fmla="*/ 0 h 307"/>
                <a:gd name="T70" fmla="*/ 0 w 823"/>
                <a:gd name="T71" fmla="*/ 0 h 307"/>
                <a:gd name="T72" fmla="*/ 0 w 823"/>
                <a:gd name="T73" fmla="*/ 0 h 307"/>
                <a:gd name="T74" fmla="*/ 0 w 823"/>
                <a:gd name="T75" fmla="*/ 0 h 307"/>
                <a:gd name="T76" fmla="*/ 0 w 823"/>
                <a:gd name="T77" fmla="*/ 0 h 307"/>
                <a:gd name="T78" fmla="*/ 0 w 823"/>
                <a:gd name="T79" fmla="*/ 0 h 307"/>
                <a:gd name="T80" fmla="*/ 0 w 823"/>
                <a:gd name="T81" fmla="*/ 0 h 307"/>
                <a:gd name="T82" fmla="*/ 0 w 823"/>
                <a:gd name="T83" fmla="*/ 0 h 307"/>
                <a:gd name="T84" fmla="*/ 0 w 823"/>
                <a:gd name="T85" fmla="*/ 0 h 307"/>
                <a:gd name="T86" fmla="*/ 0 w 823"/>
                <a:gd name="T87" fmla="*/ 0 h 307"/>
                <a:gd name="T88" fmla="*/ 0 w 823"/>
                <a:gd name="T89" fmla="*/ 0 h 307"/>
                <a:gd name="T90" fmla="*/ 0 w 823"/>
                <a:gd name="T91" fmla="*/ 0 h 307"/>
                <a:gd name="T92" fmla="*/ 0 w 823"/>
                <a:gd name="T93" fmla="*/ 0 h 3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3"/>
                <a:gd name="T142" fmla="*/ 0 h 307"/>
                <a:gd name="T143" fmla="*/ 823 w 823"/>
                <a:gd name="T144" fmla="*/ 307 h 3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3" h="307">
                  <a:moveTo>
                    <a:pt x="803" y="282"/>
                  </a:moveTo>
                  <a:lnTo>
                    <a:pt x="793" y="282"/>
                  </a:lnTo>
                  <a:lnTo>
                    <a:pt x="781" y="282"/>
                  </a:lnTo>
                  <a:lnTo>
                    <a:pt x="760" y="293"/>
                  </a:lnTo>
                  <a:lnTo>
                    <a:pt x="749" y="293"/>
                  </a:lnTo>
                  <a:lnTo>
                    <a:pt x="738" y="307"/>
                  </a:lnTo>
                  <a:lnTo>
                    <a:pt x="717" y="293"/>
                  </a:lnTo>
                  <a:lnTo>
                    <a:pt x="707" y="293"/>
                  </a:lnTo>
                  <a:lnTo>
                    <a:pt x="611" y="293"/>
                  </a:lnTo>
                  <a:lnTo>
                    <a:pt x="599" y="293"/>
                  </a:lnTo>
                  <a:lnTo>
                    <a:pt x="589" y="293"/>
                  </a:lnTo>
                  <a:lnTo>
                    <a:pt x="557" y="307"/>
                  </a:lnTo>
                  <a:lnTo>
                    <a:pt x="546" y="293"/>
                  </a:lnTo>
                  <a:lnTo>
                    <a:pt x="557" y="282"/>
                  </a:lnTo>
                  <a:lnTo>
                    <a:pt x="567" y="267"/>
                  </a:lnTo>
                  <a:lnTo>
                    <a:pt x="577" y="267"/>
                  </a:lnTo>
                  <a:lnTo>
                    <a:pt x="589" y="267"/>
                  </a:lnTo>
                  <a:lnTo>
                    <a:pt x="599" y="255"/>
                  </a:lnTo>
                  <a:lnTo>
                    <a:pt x="599" y="242"/>
                  </a:lnTo>
                  <a:lnTo>
                    <a:pt x="599" y="230"/>
                  </a:lnTo>
                  <a:lnTo>
                    <a:pt x="589" y="230"/>
                  </a:lnTo>
                  <a:lnTo>
                    <a:pt x="567" y="230"/>
                  </a:lnTo>
                  <a:lnTo>
                    <a:pt x="525" y="230"/>
                  </a:lnTo>
                  <a:lnTo>
                    <a:pt x="525" y="216"/>
                  </a:lnTo>
                  <a:lnTo>
                    <a:pt x="513" y="216"/>
                  </a:lnTo>
                  <a:lnTo>
                    <a:pt x="504" y="204"/>
                  </a:lnTo>
                  <a:lnTo>
                    <a:pt x="493" y="191"/>
                  </a:lnTo>
                  <a:lnTo>
                    <a:pt x="493" y="180"/>
                  </a:lnTo>
                  <a:lnTo>
                    <a:pt x="481" y="154"/>
                  </a:lnTo>
                  <a:lnTo>
                    <a:pt x="416" y="141"/>
                  </a:lnTo>
                  <a:lnTo>
                    <a:pt x="395" y="141"/>
                  </a:lnTo>
                  <a:lnTo>
                    <a:pt x="386" y="141"/>
                  </a:lnTo>
                  <a:lnTo>
                    <a:pt x="375" y="129"/>
                  </a:lnTo>
                  <a:lnTo>
                    <a:pt x="363" y="115"/>
                  </a:lnTo>
                  <a:lnTo>
                    <a:pt x="352" y="115"/>
                  </a:lnTo>
                  <a:lnTo>
                    <a:pt x="342" y="103"/>
                  </a:lnTo>
                  <a:lnTo>
                    <a:pt x="332" y="103"/>
                  </a:lnTo>
                  <a:lnTo>
                    <a:pt x="299" y="103"/>
                  </a:lnTo>
                  <a:lnTo>
                    <a:pt x="289" y="90"/>
                  </a:lnTo>
                  <a:lnTo>
                    <a:pt x="289" y="103"/>
                  </a:lnTo>
                  <a:lnTo>
                    <a:pt x="268" y="103"/>
                  </a:lnTo>
                  <a:lnTo>
                    <a:pt x="257" y="103"/>
                  </a:lnTo>
                  <a:lnTo>
                    <a:pt x="257" y="90"/>
                  </a:lnTo>
                  <a:lnTo>
                    <a:pt x="234" y="90"/>
                  </a:lnTo>
                  <a:lnTo>
                    <a:pt x="224" y="90"/>
                  </a:lnTo>
                  <a:lnTo>
                    <a:pt x="213" y="78"/>
                  </a:lnTo>
                  <a:lnTo>
                    <a:pt x="213" y="64"/>
                  </a:lnTo>
                  <a:lnTo>
                    <a:pt x="224" y="64"/>
                  </a:lnTo>
                  <a:lnTo>
                    <a:pt x="234" y="64"/>
                  </a:lnTo>
                  <a:lnTo>
                    <a:pt x="246" y="64"/>
                  </a:lnTo>
                  <a:lnTo>
                    <a:pt x="246" y="52"/>
                  </a:lnTo>
                  <a:lnTo>
                    <a:pt x="234" y="52"/>
                  </a:lnTo>
                  <a:lnTo>
                    <a:pt x="159" y="39"/>
                  </a:lnTo>
                  <a:lnTo>
                    <a:pt x="159" y="52"/>
                  </a:lnTo>
                  <a:lnTo>
                    <a:pt x="151" y="52"/>
                  </a:lnTo>
                  <a:lnTo>
                    <a:pt x="139" y="64"/>
                  </a:lnTo>
                  <a:lnTo>
                    <a:pt x="128" y="78"/>
                  </a:lnTo>
                  <a:lnTo>
                    <a:pt x="118" y="90"/>
                  </a:lnTo>
                  <a:lnTo>
                    <a:pt x="96" y="90"/>
                  </a:lnTo>
                  <a:lnTo>
                    <a:pt x="85" y="90"/>
                  </a:lnTo>
                  <a:lnTo>
                    <a:pt x="75" y="103"/>
                  </a:lnTo>
                  <a:lnTo>
                    <a:pt x="63" y="103"/>
                  </a:lnTo>
                  <a:lnTo>
                    <a:pt x="53" y="115"/>
                  </a:lnTo>
                  <a:lnTo>
                    <a:pt x="42" y="129"/>
                  </a:lnTo>
                  <a:lnTo>
                    <a:pt x="31" y="129"/>
                  </a:lnTo>
                  <a:lnTo>
                    <a:pt x="31" y="115"/>
                  </a:lnTo>
                  <a:lnTo>
                    <a:pt x="0" y="115"/>
                  </a:lnTo>
                  <a:lnTo>
                    <a:pt x="10" y="115"/>
                  </a:lnTo>
                  <a:lnTo>
                    <a:pt x="21" y="103"/>
                  </a:lnTo>
                  <a:lnTo>
                    <a:pt x="31" y="103"/>
                  </a:lnTo>
                  <a:lnTo>
                    <a:pt x="42" y="103"/>
                  </a:lnTo>
                  <a:lnTo>
                    <a:pt x="42" y="64"/>
                  </a:lnTo>
                  <a:lnTo>
                    <a:pt x="53" y="52"/>
                  </a:lnTo>
                  <a:lnTo>
                    <a:pt x="63" y="39"/>
                  </a:lnTo>
                  <a:lnTo>
                    <a:pt x="75" y="39"/>
                  </a:lnTo>
                  <a:lnTo>
                    <a:pt x="85" y="39"/>
                  </a:lnTo>
                  <a:lnTo>
                    <a:pt x="96" y="26"/>
                  </a:lnTo>
                  <a:lnTo>
                    <a:pt x="118" y="14"/>
                  </a:lnTo>
                  <a:lnTo>
                    <a:pt x="128" y="14"/>
                  </a:lnTo>
                  <a:lnTo>
                    <a:pt x="139" y="14"/>
                  </a:lnTo>
                  <a:lnTo>
                    <a:pt x="151" y="14"/>
                  </a:lnTo>
                  <a:lnTo>
                    <a:pt x="171" y="0"/>
                  </a:lnTo>
                  <a:lnTo>
                    <a:pt x="181" y="0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321" y="0"/>
                  </a:lnTo>
                  <a:lnTo>
                    <a:pt x="332" y="14"/>
                  </a:lnTo>
                  <a:lnTo>
                    <a:pt x="342" y="14"/>
                  </a:lnTo>
                  <a:lnTo>
                    <a:pt x="363" y="14"/>
                  </a:lnTo>
                  <a:lnTo>
                    <a:pt x="375" y="14"/>
                  </a:lnTo>
                  <a:lnTo>
                    <a:pt x="386" y="26"/>
                  </a:lnTo>
                  <a:lnTo>
                    <a:pt x="395" y="39"/>
                  </a:lnTo>
                  <a:lnTo>
                    <a:pt x="407" y="52"/>
                  </a:lnTo>
                  <a:lnTo>
                    <a:pt x="416" y="64"/>
                  </a:lnTo>
                  <a:lnTo>
                    <a:pt x="428" y="64"/>
                  </a:lnTo>
                  <a:lnTo>
                    <a:pt x="460" y="64"/>
                  </a:lnTo>
                  <a:lnTo>
                    <a:pt x="471" y="64"/>
                  </a:lnTo>
                  <a:lnTo>
                    <a:pt x="481" y="78"/>
                  </a:lnTo>
                  <a:lnTo>
                    <a:pt x="493" y="78"/>
                  </a:lnTo>
                  <a:lnTo>
                    <a:pt x="481" y="78"/>
                  </a:lnTo>
                  <a:lnTo>
                    <a:pt x="493" y="90"/>
                  </a:lnTo>
                  <a:lnTo>
                    <a:pt x="504" y="90"/>
                  </a:lnTo>
                  <a:lnTo>
                    <a:pt x="513" y="90"/>
                  </a:lnTo>
                  <a:lnTo>
                    <a:pt x="525" y="103"/>
                  </a:lnTo>
                  <a:lnTo>
                    <a:pt x="534" y="115"/>
                  </a:lnTo>
                  <a:lnTo>
                    <a:pt x="546" y="115"/>
                  </a:lnTo>
                  <a:lnTo>
                    <a:pt x="557" y="115"/>
                  </a:lnTo>
                  <a:lnTo>
                    <a:pt x="557" y="129"/>
                  </a:lnTo>
                  <a:lnTo>
                    <a:pt x="567" y="129"/>
                  </a:lnTo>
                  <a:lnTo>
                    <a:pt x="577" y="129"/>
                  </a:lnTo>
                  <a:lnTo>
                    <a:pt x="589" y="129"/>
                  </a:lnTo>
                  <a:lnTo>
                    <a:pt x="589" y="141"/>
                  </a:lnTo>
                  <a:lnTo>
                    <a:pt x="599" y="141"/>
                  </a:lnTo>
                  <a:lnTo>
                    <a:pt x="599" y="154"/>
                  </a:lnTo>
                  <a:lnTo>
                    <a:pt x="611" y="154"/>
                  </a:lnTo>
                  <a:lnTo>
                    <a:pt x="622" y="154"/>
                  </a:lnTo>
                  <a:lnTo>
                    <a:pt x="622" y="167"/>
                  </a:lnTo>
                  <a:lnTo>
                    <a:pt x="631" y="167"/>
                  </a:lnTo>
                  <a:lnTo>
                    <a:pt x="642" y="167"/>
                  </a:lnTo>
                  <a:lnTo>
                    <a:pt x="653" y="167"/>
                  </a:lnTo>
                  <a:lnTo>
                    <a:pt x="653" y="180"/>
                  </a:lnTo>
                  <a:lnTo>
                    <a:pt x="664" y="180"/>
                  </a:lnTo>
                  <a:lnTo>
                    <a:pt x="675" y="180"/>
                  </a:lnTo>
                  <a:lnTo>
                    <a:pt x="685" y="180"/>
                  </a:lnTo>
                  <a:lnTo>
                    <a:pt x="695" y="180"/>
                  </a:lnTo>
                  <a:lnTo>
                    <a:pt x="707" y="180"/>
                  </a:lnTo>
                  <a:lnTo>
                    <a:pt x="707" y="191"/>
                  </a:lnTo>
                  <a:lnTo>
                    <a:pt x="707" y="204"/>
                  </a:lnTo>
                  <a:lnTo>
                    <a:pt x="707" y="216"/>
                  </a:lnTo>
                  <a:lnTo>
                    <a:pt x="717" y="216"/>
                  </a:lnTo>
                  <a:lnTo>
                    <a:pt x="728" y="216"/>
                  </a:lnTo>
                  <a:lnTo>
                    <a:pt x="760" y="216"/>
                  </a:lnTo>
                  <a:lnTo>
                    <a:pt x="770" y="216"/>
                  </a:lnTo>
                  <a:lnTo>
                    <a:pt x="781" y="230"/>
                  </a:lnTo>
                  <a:lnTo>
                    <a:pt x="781" y="242"/>
                  </a:lnTo>
                  <a:lnTo>
                    <a:pt x="793" y="242"/>
                  </a:lnTo>
                  <a:lnTo>
                    <a:pt x="803" y="255"/>
                  </a:lnTo>
                  <a:lnTo>
                    <a:pt x="813" y="255"/>
                  </a:lnTo>
                  <a:lnTo>
                    <a:pt x="823" y="255"/>
                  </a:lnTo>
                  <a:lnTo>
                    <a:pt x="823" y="267"/>
                  </a:lnTo>
                  <a:lnTo>
                    <a:pt x="803" y="28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3" name="Freeform 138"/>
            <p:cNvSpPr>
              <a:spLocks/>
            </p:cNvSpPr>
            <p:nvPr/>
          </p:nvSpPr>
          <p:spPr bwMode="auto">
            <a:xfrm>
              <a:off x="1061" y="1547"/>
              <a:ext cx="274" cy="103"/>
            </a:xfrm>
            <a:custGeom>
              <a:avLst/>
              <a:gdLst>
                <a:gd name="T0" fmla="*/ 0 w 823"/>
                <a:gd name="T1" fmla="*/ 0 h 307"/>
                <a:gd name="T2" fmla="*/ 0 w 823"/>
                <a:gd name="T3" fmla="*/ 0 h 307"/>
                <a:gd name="T4" fmla="*/ 0 w 823"/>
                <a:gd name="T5" fmla="*/ 0 h 307"/>
                <a:gd name="T6" fmla="*/ 0 w 823"/>
                <a:gd name="T7" fmla="*/ 0 h 307"/>
                <a:gd name="T8" fmla="*/ 0 w 823"/>
                <a:gd name="T9" fmla="*/ 0 h 307"/>
                <a:gd name="T10" fmla="*/ 0 w 823"/>
                <a:gd name="T11" fmla="*/ 0 h 307"/>
                <a:gd name="T12" fmla="*/ 0 w 823"/>
                <a:gd name="T13" fmla="*/ 0 h 307"/>
                <a:gd name="T14" fmla="*/ 0 w 823"/>
                <a:gd name="T15" fmla="*/ 0 h 307"/>
                <a:gd name="T16" fmla="*/ 0 w 823"/>
                <a:gd name="T17" fmla="*/ 0 h 307"/>
                <a:gd name="T18" fmla="*/ 0 w 823"/>
                <a:gd name="T19" fmla="*/ 0 h 307"/>
                <a:gd name="T20" fmla="*/ 0 w 823"/>
                <a:gd name="T21" fmla="*/ 0 h 307"/>
                <a:gd name="T22" fmla="*/ 0 w 823"/>
                <a:gd name="T23" fmla="*/ 0 h 307"/>
                <a:gd name="T24" fmla="*/ 0 w 823"/>
                <a:gd name="T25" fmla="*/ 0 h 307"/>
                <a:gd name="T26" fmla="*/ 0 w 823"/>
                <a:gd name="T27" fmla="*/ 0 h 307"/>
                <a:gd name="T28" fmla="*/ 0 w 823"/>
                <a:gd name="T29" fmla="*/ 0 h 307"/>
                <a:gd name="T30" fmla="*/ 0 w 823"/>
                <a:gd name="T31" fmla="*/ 0 h 307"/>
                <a:gd name="T32" fmla="*/ 0 w 823"/>
                <a:gd name="T33" fmla="*/ 0 h 307"/>
                <a:gd name="T34" fmla="*/ 0 w 823"/>
                <a:gd name="T35" fmla="*/ 0 h 307"/>
                <a:gd name="T36" fmla="*/ 0 w 823"/>
                <a:gd name="T37" fmla="*/ 0 h 307"/>
                <a:gd name="T38" fmla="*/ 0 w 823"/>
                <a:gd name="T39" fmla="*/ 0 h 307"/>
                <a:gd name="T40" fmla="*/ 0 w 823"/>
                <a:gd name="T41" fmla="*/ 0 h 307"/>
                <a:gd name="T42" fmla="*/ 0 w 823"/>
                <a:gd name="T43" fmla="*/ 0 h 307"/>
                <a:gd name="T44" fmla="*/ 0 w 823"/>
                <a:gd name="T45" fmla="*/ 0 h 307"/>
                <a:gd name="T46" fmla="*/ 0 w 823"/>
                <a:gd name="T47" fmla="*/ 0 h 307"/>
                <a:gd name="T48" fmla="*/ 0 w 823"/>
                <a:gd name="T49" fmla="*/ 0 h 307"/>
                <a:gd name="T50" fmla="*/ 0 w 823"/>
                <a:gd name="T51" fmla="*/ 0 h 307"/>
                <a:gd name="T52" fmla="*/ 0 w 823"/>
                <a:gd name="T53" fmla="*/ 0 h 307"/>
                <a:gd name="T54" fmla="*/ 0 w 823"/>
                <a:gd name="T55" fmla="*/ 0 h 307"/>
                <a:gd name="T56" fmla="*/ 0 w 823"/>
                <a:gd name="T57" fmla="*/ 0 h 307"/>
                <a:gd name="T58" fmla="*/ 0 w 823"/>
                <a:gd name="T59" fmla="*/ 0 h 307"/>
                <a:gd name="T60" fmla="*/ 0 w 823"/>
                <a:gd name="T61" fmla="*/ 0 h 307"/>
                <a:gd name="T62" fmla="*/ 0 w 823"/>
                <a:gd name="T63" fmla="*/ 0 h 307"/>
                <a:gd name="T64" fmla="*/ 0 w 823"/>
                <a:gd name="T65" fmla="*/ 0 h 307"/>
                <a:gd name="T66" fmla="*/ 0 w 823"/>
                <a:gd name="T67" fmla="*/ 0 h 307"/>
                <a:gd name="T68" fmla="*/ 0 w 823"/>
                <a:gd name="T69" fmla="*/ 0 h 307"/>
                <a:gd name="T70" fmla="*/ 0 w 823"/>
                <a:gd name="T71" fmla="*/ 0 h 307"/>
                <a:gd name="T72" fmla="*/ 0 w 823"/>
                <a:gd name="T73" fmla="*/ 0 h 307"/>
                <a:gd name="T74" fmla="*/ 0 w 823"/>
                <a:gd name="T75" fmla="*/ 0 h 307"/>
                <a:gd name="T76" fmla="*/ 0 w 823"/>
                <a:gd name="T77" fmla="*/ 0 h 307"/>
                <a:gd name="T78" fmla="*/ 0 w 823"/>
                <a:gd name="T79" fmla="*/ 0 h 307"/>
                <a:gd name="T80" fmla="*/ 0 w 823"/>
                <a:gd name="T81" fmla="*/ 0 h 307"/>
                <a:gd name="T82" fmla="*/ 0 w 823"/>
                <a:gd name="T83" fmla="*/ 0 h 307"/>
                <a:gd name="T84" fmla="*/ 0 w 823"/>
                <a:gd name="T85" fmla="*/ 0 h 307"/>
                <a:gd name="T86" fmla="*/ 0 w 823"/>
                <a:gd name="T87" fmla="*/ 0 h 307"/>
                <a:gd name="T88" fmla="*/ 0 w 823"/>
                <a:gd name="T89" fmla="*/ 0 h 307"/>
                <a:gd name="T90" fmla="*/ 0 w 823"/>
                <a:gd name="T91" fmla="*/ 0 h 307"/>
                <a:gd name="T92" fmla="*/ 0 w 823"/>
                <a:gd name="T93" fmla="*/ 0 h 30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23"/>
                <a:gd name="T142" fmla="*/ 0 h 307"/>
                <a:gd name="T143" fmla="*/ 823 w 823"/>
                <a:gd name="T144" fmla="*/ 307 h 30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23" h="307">
                  <a:moveTo>
                    <a:pt x="803" y="282"/>
                  </a:moveTo>
                  <a:lnTo>
                    <a:pt x="793" y="282"/>
                  </a:lnTo>
                  <a:lnTo>
                    <a:pt x="781" y="282"/>
                  </a:lnTo>
                  <a:lnTo>
                    <a:pt x="760" y="293"/>
                  </a:lnTo>
                  <a:lnTo>
                    <a:pt x="749" y="293"/>
                  </a:lnTo>
                  <a:lnTo>
                    <a:pt x="738" y="307"/>
                  </a:lnTo>
                  <a:lnTo>
                    <a:pt x="717" y="293"/>
                  </a:lnTo>
                  <a:lnTo>
                    <a:pt x="707" y="293"/>
                  </a:lnTo>
                  <a:lnTo>
                    <a:pt x="611" y="293"/>
                  </a:lnTo>
                  <a:lnTo>
                    <a:pt x="599" y="293"/>
                  </a:lnTo>
                  <a:lnTo>
                    <a:pt x="589" y="293"/>
                  </a:lnTo>
                  <a:lnTo>
                    <a:pt x="557" y="307"/>
                  </a:lnTo>
                  <a:lnTo>
                    <a:pt x="546" y="293"/>
                  </a:lnTo>
                  <a:lnTo>
                    <a:pt x="557" y="282"/>
                  </a:lnTo>
                  <a:lnTo>
                    <a:pt x="567" y="267"/>
                  </a:lnTo>
                  <a:lnTo>
                    <a:pt x="577" y="267"/>
                  </a:lnTo>
                  <a:lnTo>
                    <a:pt x="589" y="267"/>
                  </a:lnTo>
                  <a:lnTo>
                    <a:pt x="599" y="255"/>
                  </a:lnTo>
                  <a:lnTo>
                    <a:pt x="599" y="242"/>
                  </a:lnTo>
                  <a:lnTo>
                    <a:pt x="599" y="230"/>
                  </a:lnTo>
                  <a:lnTo>
                    <a:pt x="589" y="230"/>
                  </a:lnTo>
                  <a:lnTo>
                    <a:pt x="567" y="230"/>
                  </a:lnTo>
                  <a:lnTo>
                    <a:pt x="525" y="230"/>
                  </a:lnTo>
                  <a:lnTo>
                    <a:pt x="525" y="216"/>
                  </a:lnTo>
                  <a:lnTo>
                    <a:pt x="513" y="216"/>
                  </a:lnTo>
                  <a:lnTo>
                    <a:pt x="504" y="204"/>
                  </a:lnTo>
                  <a:lnTo>
                    <a:pt x="493" y="191"/>
                  </a:lnTo>
                  <a:lnTo>
                    <a:pt x="493" y="180"/>
                  </a:lnTo>
                  <a:lnTo>
                    <a:pt x="481" y="154"/>
                  </a:lnTo>
                  <a:lnTo>
                    <a:pt x="416" y="141"/>
                  </a:lnTo>
                  <a:lnTo>
                    <a:pt x="395" y="141"/>
                  </a:lnTo>
                  <a:lnTo>
                    <a:pt x="386" y="141"/>
                  </a:lnTo>
                  <a:lnTo>
                    <a:pt x="375" y="129"/>
                  </a:lnTo>
                  <a:lnTo>
                    <a:pt x="363" y="115"/>
                  </a:lnTo>
                  <a:lnTo>
                    <a:pt x="352" y="115"/>
                  </a:lnTo>
                  <a:lnTo>
                    <a:pt x="342" y="103"/>
                  </a:lnTo>
                  <a:lnTo>
                    <a:pt x="332" y="103"/>
                  </a:lnTo>
                  <a:lnTo>
                    <a:pt x="299" y="103"/>
                  </a:lnTo>
                  <a:lnTo>
                    <a:pt x="289" y="90"/>
                  </a:lnTo>
                  <a:lnTo>
                    <a:pt x="289" y="103"/>
                  </a:lnTo>
                  <a:lnTo>
                    <a:pt x="268" y="103"/>
                  </a:lnTo>
                  <a:lnTo>
                    <a:pt x="257" y="103"/>
                  </a:lnTo>
                  <a:lnTo>
                    <a:pt x="257" y="90"/>
                  </a:lnTo>
                  <a:lnTo>
                    <a:pt x="234" y="90"/>
                  </a:lnTo>
                  <a:lnTo>
                    <a:pt x="224" y="90"/>
                  </a:lnTo>
                  <a:lnTo>
                    <a:pt x="213" y="78"/>
                  </a:lnTo>
                  <a:lnTo>
                    <a:pt x="213" y="64"/>
                  </a:lnTo>
                  <a:lnTo>
                    <a:pt x="224" y="64"/>
                  </a:lnTo>
                  <a:lnTo>
                    <a:pt x="234" y="64"/>
                  </a:lnTo>
                  <a:lnTo>
                    <a:pt x="246" y="64"/>
                  </a:lnTo>
                  <a:lnTo>
                    <a:pt x="246" y="52"/>
                  </a:lnTo>
                  <a:lnTo>
                    <a:pt x="234" y="52"/>
                  </a:lnTo>
                  <a:lnTo>
                    <a:pt x="159" y="39"/>
                  </a:lnTo>
                  <a:lnTo>
                    <a:pt x="159" y="52"/>
                  </a:lnTo>
                  <a:lnTo>
                    <a:pt x="151" y="52"/>
                  </a:lnTo>
                  <a:lnTo>
                    <a:pt x="139" y="64"/>
                  </a:lnTo>
                  <a:lnTo>
                    <a:pt x="128" y="78"/>
                  </a:lnTo>
                  <a:lnTo>
                    <a:pt x="118" y="90"/>
                  </a:lnTo>
                  <a:lnTo>
                    <a:pt x="96" y="90"/>
                  </a:lnTo>
                  <a:lnTo>
                    <a:pt x="85" y="90"/>
                  </a:lnTo>
                  <a:lnTo>
                    <a:pt x="75" y="103"/>
                  </a:lnTo>
                  <a:lnTo>
                    <a:pt x="63" y="103"/>
                  </a:lnTo>
                  <a:lnTo>
                    <a:pt x="53" y="115"/>
                  </a:lnTo>
                  <a:lnTo>
                    <a:pt x="42" y="129"/>
                  </a:lnTo>
                  <a:lnTo>
                    <a:pt x="31" y="129"/>
                  </a:lnTo>
                  <a:lnTo>
                    <a:pt x="31" y="115"/>
                  </a:lnTo>
                  <a:lnTo>
                    <a:pt x="0" y="115"/>
                  </a:lnTo>
                  <a:lnTo>
                    <a:pt x="10" y="115"/>
                  </a:lnTo>
                  <a:lnTo>
                    <a:pt x="21" y="103"/>
                  </a:lnTo>
                  <a:lnTo>
                    <a:pt x="31" y="103"/>
                  </a:lnTo>
                  <a:lnTo>
                    <a:pt x="42" y="103"/>
                  </a:lnTo>
                  <a:lnTo>
                    <a:pt x="42" y="64"/>
                  </a:lnTo>
                  <a:lnTo>
                    <a:pt x="53" y="52"/>
                  </a:lnTo>
                  <a:lnTo>
                    <a:pt x="63" y="39"/>
                  </a:lnTo>
                  <a:lnTo>
                    <a:pt x="75" y="39"/>
                  </a:lnTo>
                  <a:lnTo>
                    <a:pt x="85" y="39"/>
                  </a:lnTo>
                  <a:lnTo>
                    <a:pt x="96" y="26"/>
                  </a:lnTo>
                  <a:lnTo>
                    <a:pt x="118" y="14"/>
                  </a:lnTo>
                  <a:lnTo>
                    <a:pt x="128" y="14"/>
                  </a:lnTo>
                  <a:lnTo>
                    <a:pt x="139" y="14"/>
                  </a:lnTo>
                  <a:lnTo>
                    <a:pt x="151" y="14"/>
                  </a:lnTo>
                  <a:lnTo>
                    <a:pt x="171" y="0"/>
                  </a:lnTo>
                  <a:lnTo>
                    <a:pt x="181" y="0"/>
                  </a:lnTo>
                  <a:lnTo>
                    <a:pt x="246" y="0"/>
                  </a:lnTo>
                  <a:lnTo>
                    <a:pt x="268" y="0"/>
                  </a:lnTo>
                  <a:lnTo>
                    <a:pt x="321" y="0"/>
                  </a:lnTo>
                  <a:lnTo>
                    <a:pt x="332" y="14"/>
                  </a:lnTo>
                  <a:lnTo>
                    <a:pt x="342" y="14"/>
                  </a:lnTo>
                  <a:lnTo>
                    <a:pt x="363" y="14"/>
                  </a:lnTo>
                  <a:lnTo>
                    <a:pt x="375" y="14"/>
                  </a:lnTo>
                  <a:lnTo>
                    <a:pt x="386" y="26"/>
                  </a:lnTo>
                  <a:lnTo>
                    <a:pt x="395" y="39"/>
                  </a:lnTo>
                  <a:lnTo>
                    <a:pt x="407" y="52"/>
                  </a:lnTo>
                  <a:lnTo>
                    <a:pt x="416" y="64"/>
                  </a:lnTo>
                  <a:lnTo>
                    <a:pt x="428" y="64"/>
                  </a:lnTo>
                  <a:lnTo>
                    <a:pt x="460" y="64"/>
                  </a:lnTo>
                  <a:lnTo>
                    <a:pt x="471" y="64"/>
                  </a:lnTo>
                  <a:lnTo>
                    <a:pt x="481" y="78"/>
                  </a:lnTo>
                  <a:lnTo>
                    <a:pt x="493" y="78"/>
                  </a:lnTo>
                  <a:lnTo>
                    <a:pt x="481" y="78"/>
                  </a:lnTo>
                  <a:lnTo>
                    <a:pt x="493" y="90"/>
                  </a:lnTo>
                  <a:lnTo>
                    <a:pt x="504" y="90"/>
                  </a:lnTo>
                  <a:lnTo>
                    <a:pt x="513" y="90"/>
                  </a:lnTo>
                  <a:lnTo>
                    <a:pt x="525" y="103"/>
                  </a:lnTo>
                  <a:lnTo>
                    <a:pt x="534" y="115"/>
                  </a:lnTo>
                  <a:lnTo>
                    <a:pt x="546" y="115"/>
                  </a:lnTo>
                  <a:lnTo>
                    <a:pt x="557" y="115"/>
                  </a:lnTo>
                  <a:lnTo>
                    <a:pt x="557" y="129"/>
                  </a:lnTo>
                  <a:lnTo>
                    <a:pt x="567" y="129"/>
                  </a:lnTo>
                  <a:lnTo>
                    <a:pt x="577" y="129"/>
                  </a:lnTo>
                  <a:lnTo>
                    <a:pt x="589" y="129"/>
                  </a:lnTo>
                  <a:lnTo>
                    <a:pt x="589" y="141"/>
                  </a:lnTo>
                  <a:lnTo>
                    <a:pt x="599" y="141"/>
                  </a:lnTo>
                  <a:lnTo>
                    <a:pt x="599" y="154"/>
                  </a:lnTo>
                  <a:lnTo>
                    <a:pt x="611" y="154"/>
                  </a:lnTo>
                  <a:lnTo>
                    <a:pt x="622" y="154"/>
                  </a:lnTo>
                  <a:lnTo>
                    <a:pt x="622" y="167"/>
                  </a:lnTo>
                  <a:lnTo>
                    <a:pt x="631" y="167"/>
                  </a:lnTo>
                  <a:lnTo>
                    <a:pt x="642" y="167"/>
                  </a:lnTo>
                  <a:lnTo>
                    <a:pt x="653" y="167"/>
                  </a:lnTo>
                  <a:lnTo>
                    <a:pt x="653" y="180"/>
                  </a:lnTo>
                  <a:lnTo>
                    <a:pt x="664" y="180"/>
                  </a:lnTo>
                  <a:lnTo>
                    <a:pt x="675" y="180"/>
                  </a:lnTo>
                  <a:lnTo>
                    <a:pt x="685" y="180"/>
                  </a:lnTo>
                  <a:lnTo>
                    <a:pt x="695" y="180"/>
                  </a:lnTo>
                  <a:lnTo>
                    <a:pt x="707" y="180"/>
                  </a:lnTo>
                  <a:lnTo>
                    <a:pt x="707" y="191"/>
                  </a:lnTo>
                  <a:lnTo>
                    <a:pt x="707" y="204"/>
                  </a:lnTo>
                  <a:lnTo>
                    <a:pt x="707" y="216"/>
                  </a:lnTo>
                  <a:lnTo>
                    <a:pt x="717" y="216"/>
                  </a:lnTo>
                  <a:lnTo>
                    <a:pt x="728" y="216"/>
                  </a:lnTo>
                  <a:lnTo>
                    <a:pt x="760" y="216"/>
                  </a:lnTo>
                  <a:lnTo>
                    <a:pt x="770" y="216"/>
                  </a:lnTo>
                  <a:lnTo>
                    <a:pt x="781" y="230"/>
                  </a:lnTo>
                  <a:lnTo>
                    <a:pt x="781" y="242"/>
                  </a:lnTo>
                  <a:lnTo>
                    <a:pt x="793" y="242"/>
                  </a:lnTo>
                  <a:lnTo>
                    <a:pt x="803" y="255"/>
                  </a:lnTo>
                  <a:lnTo>
                    <a:pt x="813" y="255"/>
                  </a:lnTo>
                  <a:lnTo>
                    <a:pt x="823" y="255"/>
                  </a:lnTo>
                  <a:lnTo>
                    <a:pt x="823" y="267"/>
                  </a:lnTo>
                  <a:lnTo>
                    <a:pt x="803" y="28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4" name="Freeform 139"/>
            <p:cNvSpPr>
              <a:spLocks/>
            </p:cNvSpPr>
            <p:nvPr/>
          </p:nvSpPr>
          <p:spPr bwMode="auto">
            <a:xfrm>
              <a:off x="1664" y="1776"/>
              <a:ext cx="3" cy="13"/>
            </a:xfrm>
            <a:custGeom>
              <a:avLst/>
              <a:gdLst>
                <a:gd name="T0" fmla="*/ 0 w 10"/>
                <a:gd name="T1" fmla="*/ 0 h 39"/>
                <a:gd name="T2" fmla="*/ 0 w 10"/>
                <a:gd name="T3" fmla="*/ 0 h 39"/>
                <a:gd name="T4" fmla="*/ 0 w 10"/>
                <a:gd name="T5" fmla="*/ 0 h 39"/>
                <a:gd name="T6" fmla="*/ 0 w 10"/>
                <a:gd name="T7" fmla="*/ 0 h 39"/>
                <a:gd name="T8" fmla="*/ 0 w 10"/>
                <a:gd name="T9" fmla="*/ 0 h 39"/>
                <a:gd name="T10" fmla="*/ 0 w 10"/>
                <a:gd name="T11" fmla="*/ 0 h 39"/>
                <a:gd name="T12" fmla="*/ 0 w 10"/>
                <a:gd name="T13" fmla="*/ 0 h 39"/>
                <a:gd name="T14" fmla="*/ 0 w 10"/>
                <a:gd name="T15" fmla="*/ 0 h 39"/>
                <a:gd name="T16" fmla="*/ 0 w 10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39"/>
                <a:gd name="T29" fmla="*/ 10 w 10"/>
                <a:gd name="T30" fmla="*/ 39 h 3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39">
                  <a:moveTo>
                    <a:pt x="10" y="13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26"/>
                  </a:lnTo>
                  <a:lnTo>
                    <a:pt x="0" y="39"/>
                  </a:lnTo>
                  <a:lnTo>
                    <a:pt x="10" y="39"/>
                  </a:lnTo>
                  <a:lnTo>
                    <a:pt x="10" y="26"/>
                  </a:lnTo>
                  <a:lnTo>
                    <a:pt x="10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5" name="Freeform 140"/>
            <p:cNvSpPr>
              <a:spLocks/>
            </p:cNvSpPr>
            <p:nvPr/>
          </p:nvSpPr>
          <p:spPr bwMode="auto">
            <a:xfrm>
              <a:off x="1396" y="1645"/>
              <a:ext cx="89" cy="68"/>
            </a:xfrm>
            <a:custGeom>
              <a:avLst/>
              <a:gdLst>
                <a:gd name="T0" fmla="*/ 0 w 269"/>
                <a:gd name="T1" fmla="*/ 0 h 203"/>
                <a:gd name="T2" fmla="*/ 0 w 269"/>
                <a:gd name="T3" fmla="*/ 0 h 203"/>
                <a:gd name="T4" fmla="*/ 0 w 269"/>
                <a:gd name="T5" fmla="*/ 0 h 203"/>
                <a:gd name="T6" fmla="*/ 0 w 269"/>
                <a:gd name="T7" fmla="*/ 0 h 203"/>
                <a:gd name="T8" fmla="*/ 0 w 269"/>
                <a:gd name="T9" fmla="*/ 0 h 203"/>
                <a:gd name="T10" fmla="*/ 0 w 269"/>
                <a:gd name="T11" fmla="*/ 0 h 203"/>
                <a:gd name="T12" fmla="*/ 0 w 269"/>
                <a:gd name="T13" fmla="*/ 0 h 203"/>
                <a:gd name="T14" fmla="*/ 0 w 269"/>
                <a:gd name="T15" fmla="*/ 0 h 203"/>
                <a:gd name="T16" fmla="*/ 0 w 269"/>
                <a:gd name="T17" fmla="*/ 0 h 203"/>
                <a:gd name="T18" fmla="*/ 0 w 269"/>
                <a:gd name="T19" fmla="*/ 0 h 203"/>
                <a:gd name="T20" fmla="*/ 0 w 269"/>
                <a:gd name="T21" fmla="*/ 0 h 203"/>
                <a:gd name="T22" fmla="*/ 0 w 269"/>
                <a:gd name="T23" fmla="*/ 0 h 203"/>
                <a:gd name="T24" fmla="*/ 0 w 269"/>
                <a:gd name="T25" fmla="*/ 0 h 203"/>
                <a:gd name="T26" fmla="*/ 0 w 269"/>
                <a:gd name="T27" fmla="*/ 0 h 203"/>
                <a:gd name="T28" fmla="*/ 0 w 269"/>
                <a:gd name="T29" fmla="*/ 0 h 203"/>
                <a:gd name="T30" fmla="*/ 0 w 269"/>
                <a:gd name="T31" fmla="*/ 0 h 203"/>
                <a:gd name="T32" fmla="*/ 0 w 269"/>
                <a:gd name="T33" fmla="*/ 0 h 203"/>
                <a:gd name="T34" fmla="*/ 0 w 269"/>
                <a:gd name="T35" fmla="*/ 0 h 203"/>
                <a:gd name="T36" fmla="*/ 0 w 269"/>
                <a:gd name="T37" fmla="*/ 0 h 203"/>
                <a:gd name="T38" fmla="*/ 0 w 269"/>
                <a:gd name="T39" fmla="*/ 0 h 203"/>
                <a:gd name="T40" fmla="*/ 0 w 269"/>
                <a:gd name="T41" fmla="*/ 0 h 203"/>
                <a:gd name="T42" fmla="*/ 0 w 269"/>
                <a:gd name="T43" fmla="*/ 0 h 203"/>
                <a:gd name="T44" fmla="*/ 0 w 269"/>
                <a:gd name="T45" fmla="*/ 0 h 203"/>
                <a:gd name="T46" fmla="*/ 0 w 269"/>
                <a:gd name="T47" fmla="*/ 0 h 203"/>
                <a:gd name="T48" fmla="*/ 0 w 269"/>
                <a:gd name="T49" fmla="*/ 0 h 203"/>
                <a:gd name="T50" fmla="*/ 0 w 269"/>
                <a:gd name="T51" fmla="*/ 0 h 203"/>
                <a:gd name="T52" fmla="*/ 0 w 269"/>
                <a:gd name="T53" fmla="*/ 0 h 203"/>
                <a:gd name="T54" fmla="*/ 0 w 269"/>
                <a:gd name="T55" fmla="*/ 0 h 203"/>
                <a:gd name="T56" fmla="*/ 0 w 269"/>
                <a:gd name="T57" fmla="*/ 0 h 203"/>
                <a:gd name="T58" fmla="*/ 0 w 269"/>
                <a:gd name="T59" fmla="*/ 0 h 203"/>
                <a:gd name="T60" fmla="*/ 0 w 269"/>
                <a:gd name="T61" fmla="*/ 0 h 203"/>
                <a:gd name="T62" fmla="*/ 0 w 269"/>
                <a:gd name="T63" fmla="*/ 0 h 203"/>
                <a:gd name="T64" fmla="*/ 0 w 269"/>
                <a:gd name="T65" fmla="*/ 0 h 203"/>
                <a:gd name="T66" fmla="*/ 0 w 269"/>
                <a:gd name="T67" fmla="*/ 0 h 203"/>
                <a:gd name="T68" fmla="*/ 0 w 269"/>
                <a:gd name="T69" fmla="*/ 0 h 203"/>
                <a:gd name="T70" fmla="*/ 0 w 269"/>
                <a:gd name="T71" fmla="*/ 0 h 203"/>
                <a:gd name="T72" fmla="*/ 0 w 269"/>
                <a:gd name="T73" fmla="*/ 0 h 203"/>
                <a:gd name="T74" fmla="*/ 0 w 269"/>
                <a:gd name="T75" fmla="*/ 0 h 203"/>
                <a:gd name="T76" fmla="*/ 0 w 269"/>
                <a:gd name="T77" fmla="*/ 0 h 203"/>
                <a:gd name="T78" fmla="*/ 0 w 269"/>
                <a:gd name="T79" fmla="*/ 0 h 203"/>
                <a:gd name="T80" fmla="*/ 0 w 269"/>
                <a:gd name="T81" fmla="*/ 0 h 20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9"/>
                <a:gd name="T124" fmla="*/ 0 h 203"/>
                <a:gd name="T125" fmla="*/ 269 w 269"/>
                <a:gd name="T126" fmla="*/ 203 h 20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9" h="203">
                  <a:moveTo>
                    <a:pt x="0" y="14"/>
                  </a:moveTo>
                  <a:lnTo>
                    <a:pt x="13" y="14"/>
                  </a:lnTo>
                  <a:lnTo>
                    <a:pt x="13" y="25"/>
                  </a:lnTo>
                  <a:lnTo>
                    <a:pt x="13" y="39"/>
                  </a:lnTo>
                  <a:lnTo>
                    <a:pt x="13" y="52"/>
                  </a:lnTo>
                  <a:lnTo>
                    <a:pt x="13" y="64"/>
                  </a:lnTo>
                  <a:lnTo>
                    <a:pt x="23" y="64"/>
                  </a:lnTo>
                  <a:lnTo>
                    <a:pt x="23" y="76"/>
                  </a:lnTo>
                  <a:lnTo>
                    <a:pt x="13" y="76"/>
                  </a:lnTo>
                  <a:lnTo>
                    <a:pt x="13" y="90"/>
                  </a:lnTo>
                  <a:lnTo>
                    <a:pt x="13" y="101"/>
                  </a:lnTo>
                  <a:lnTo>
                    <a:pt x="13" y="113"/>
                  </a:lnTo>
                  <a:lnTo>
                    <a:pt x="0" y="113"/>
                  </a:lnTo>
                  <a:lnTo>
                    <a:pt x="0" y="126"/>
                  </a:lnTo>
                  <a:lnTo>
                    <a:pt x="13" y="139"/>
                  </a:lnTo>
                  <a:lnTo>
                    <a:pt x="13" y="152"/>
                  </a:lnTo>
                  <a:lnTo>
                    <a:pt x="13" y="165"/>
                  </a:lnTo>
                  <a:lnTo>
                    <a:pt x="13" y="177"/>
                  </a:lnTo>
                  <a:lnTo>
                    <a:pt x="13" y="190"/>
                  </a:lnTo>
                  <a:lnTo>
                    <a:pt x="13" y="203"/>
                  </a:lnTo>
                  <a:lnTo>
                    <a:pt x="23" y="203"/>
                  </a:lnTo>
                  <a:lnTo>
                    <a:pt x="33" y="203"/>
                  </a:lnTo>
                  <a:lnTo>
                    <a:pt x="44" y="190"/>
                  </a:lnTo>
                  <a:lnTo>
                    <a:pt x="44" y="177"/>
                  </a:lnTo>
                  <a:lnTo>
                    <a:pt x="56" y="165"/>
                  </a:lnTo>
                  <a:lnTo>
                    <a:pt x="65" y="165"/>
                  </a:lnTo>
                  <a:lnTo>
                    <a:pt x="65" y="152"/>
                  </a:lnTo>
                  <a:lnTo>
                    <a:pt x="77" y="139"/>
                  </a:lnTo>
                  <a:lnTo>
                    <a:pt x="86" y="139"/>
                  </a:lnTo>
                  <a:lnTo>
                    <a:pt x="98" y="152"/>
                  </a:lnTo>
                  <a:lnTo>
                    <a:pt x="98" y="165"/>
                  </a:lnTo>
                  <a:lnTo>
                    <a:pt x="109" y="165"/>
                  </a:lnTo>
                  <a:lnTo>
                    <a:pt x="118" y="165"/>
                  </a:lnTo>
                  <a:lnTo>
                    <a:pt x="130" y="152"/>
                  </a:lnTo>
                  <a:lnTo>
                    <a:pt x="141" y="139"/>
                  </a:lnTo>
                  <a:lnTo>
                    <a:pt x="152" y="139"/>
                  </a:lnTo>
                  <a:lnTo>
                    <a:pt x="161" y="139"/>
                  </a:lnTo>
                  <a:lnTo>
                    <a:pt x="173" y="139"/>
                  </a:lnTo>
                  <a:lnTo>
                    <a:pt x="183" y="139"/>
                  </a:lnTo>
                  <a:lnTo>
                    <a:pt x="195" y="139"/>
                  </a:lnTo>
                  <a:lnTo>
                    <a:pt x="204" y="139"/>
                  </a:lnTo>
                  <a:lnTo>
                    <a:pt x="215" y="139"/>
                  </a:lnTo>
                  <a:lnTo>
                    <a:pt x="227" y="139"/>
                  </a:lnTo>
                  <a:lnTo>
                    <a:pt x="237" y="139"/>
                  </a:lnTo>
                  <a:lnTo>
                    <a:pt x="237" y="152"/>
                  </a:lnTo>
                  <a:lnTo>
                    <a:pt x="248" y="152"/>
                  </a:lnTo>
                  <a:lnTo>
                    <a:pt x="259" y="139"/>
                  </a:lnTo>
                  <a:lnTo>
                    <a:pt x="269" y="126"/>
                  </a:lnTo>
                  <a:lnTo>
                    <a:pt x="269" y="113"/>
                  </a:lnTo>
                  <a:lnTo>
                    <a:pt x="259" y="113"/>
                  </a:lnTo>
                  <a:lnTo>
                    <a:pt x="259" y="101"/>
                  </a:lnTo>
                  <a:lnTo>
                    <a:pt x="248" y="101"/>
                  </a:lnTo>
                  <a:lnTo>
                    <a:pt x="237" y="90"/>
                  </a:lnTo>
                  <a:lnTo>
                    <a:pt x="227" y="90"/>
                  </a:lnTo>
                  <a:lnTo>
                    <a:pt x="215" y="90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3" y="76"/>
                  </a:lnTo>
                  <a:lnTo>
                    <a:pt x="183" y="64"/>
                  </a:lnTo>
                  <a:lnTo>
                    <a:pt x="195" y="64"/>
                  </a:lnTo>
                  <a:lnTo>
                    <a:pt x="204" y="64"/>
                  </a:lnTo>
                  <a:lnTo>
                    <a:pt x="204" y="52"/>
                  </a:lnTo>
                  <a:lnTo>
                    <a:pt x="195" y="52"/>
                  </a:lnTo>
                  <a:lnTo>
                    <a:pt x="183" y="52"/>
                  </a:lnTo>
                  <a:lnTo>
                    <a:pt x="173" y="52"/>
                  </a:lnTo>
                  <a:lnTo>
                    <a:pt x="161" y="52"/>
                  </a:lnTo>
                  <a:lnTo>
                    <a:pt x="152" y="52"/>
                  </a:lnTo>
                  <a:lnTo>
                    <a:pt x="152" y="39"/>
                  </a:lnTo>
                  <a:lnTo>
                    <a:pt x="152" y="25"/>
                  </a:lnTo>
                  <a:lnTo>
                    <a:pt x="141" y="25"/>
                  </a:lnTo>
                  <a:lnTo>
                    <a:pt x="130" y="25"/>
                  </a:lnTo>
                  <a:lnTo>
                    <a:pt x="118" y="25"/>
                  </a:lnTo>
                  <a:lnTo>
                    <a:pt x="118" y="14"/>
                  </a:lnTo>
                  <a:lnTo>
                    <a:pt x="109" y="14"/>
                  </a:lnTo>
                  <a:lnTo>
                    <a:pt x="98" y="14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3" y="0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6" name="Freeform 141"/>
            <p:cNvSpPr>
              <a:spLocks/>
            </p:cNvSpPr>
            <p:nvPr/>
          </p:nvSpPr>
          <p:spPr bwMode="auto">
            <a:xfrm>
              <a:off x="1396" y="1645"/>
              <a:ext cx="89" cy="68"/>
            </a:xfrm>
            <a:custGeom>
              <a:avLst/>
              <a:gdLst>
                <a:gd name="T0" fmla="*/ 0 w 269"/>
                <a:gd name="T1" fmla="*/ 0 h 203"/>
                <a:gd name="T2" fmla="*/ 0 w 269"/>
                <a:gd name="T3" fmla="*/ 0 h 203"/>
                <a:gd name="T4" fmla="*/ 0 w 269"/>
                <a:gd name="T5" fmla="*/ 0 h 203"/>
                <a:gd name="T6" fmla="*/ 0 w 269"/>
                <a:gd name="T7" fmla="*/ 0 h 203"/>
                <a:gd name="T8" fmla="*/ 0 w 269"/>
                <a:gd name="T9" fmla="*/ 0 h 203"/>
                <a:gd name="T10" fmla="*/ 0 w 269"/>
                <a:gd name="T11" fmla="*/ 0 h 203"/>
                <a:gd name="T12" fmla="*/ 0 w 269"/>
                <a:gd name="T13" fmla="*/ 0 h 203"/>
                <a:gd name="T14" fmla="*/ 0 w 269"/>
                <a:gd name="T15" fmla="*/ 0 h 203"/>
                <a:gd name="T16" fmla="*/ 0 w 269"/>
                <a:gd name="T17" fmla="*/ 0 h 203"/>
                <a:gd name="T18" fmla="*/ 0 w 269"/>
                <a:gd name="T19" fmla="*/ 0 h 203"/>
                <a:gd name="T20" fmla="*/ 0 w 269"/>
                <a:gd name="T21" fmla="*/ 0 h 203"/>
                <a:gd name="T22" fmla="*/ 0 w 269"/>
                <a:gd name="T23" fmla="*/ 0 h 203"/>
                <a:gd name="T24" fmla="*/ 0 w 269"/>
                <a:gd name="T25" fmla="*/ 0 h 203"/>
                <a:gd name="T26" fmla="*/ 0 w 269"/>
                <a:gd name="T27" fmla="*/ 0 h 203"/>
                <a:gd name="T28" fmla="*/ 0 w 269"/>
                <a:gd name="T29" fmla="*/ 0 h 203"/>
                <a:gd name="T30" fmla="*/ 0 w 269"/>
                <a:gd name="T31" fmla="*/ 0 h 203"/>
                <a:gd name="T32" fmla="*/ 0 w 269"/>
                <a:gd name="T33" fmla="*/ 0 h 203"/>
                <a:gd name="T34" fmla="*/ 0 w 269"/>
                <a:gd name="T35" fmla="*/ 0 h 203"/>
                <a:gd name="T36" fmla="*/ 0 w 269"/>
                <a:gd name="T37" fmla="*/ 0 h 203"/>
                <a:gd name="T38" fmla="*/ 0 w 269"/>
                <a:gd name="T39" fmla="*/ 0 h 203"/>
                <a:gd name="T40" fmla="*/ 0 w 269"/>
                <a:gd name="T41" fmla="*/ 0 h 203"/>
                <a:gd name="T42" fmla="*/ 0 w 269"/>
                <a:gd name="T43" fmla="*/ 0 h 203"/>
                <a:gd name="T44" fmla="*/ 0 w 269"/>
                <a:gd name="T45" fmla="*/ 0 h 203"/>
                <a:gd name="T46" fmla="*/ 0 w 269"/>
                <a:gd name="T47" fmla="*/ 0 h 203"/>
                <a:gd name="T48" fmla="*/ 0 w 269"/>
                <a:gd name="T49" fmla="*/ 0 h 203"/>
                <a:gd name="T50" fmla="*/ 0 w 269"/>
                <a:gd name="T51" fmla="*/ 0 h 203"/>
                <a:gd name="T52" fmla="*/ 0 w 269"/>
                <a:gd name="T53" fmla="*/ 0 h 203"/>
                <a:gd name="T54" fmla="*/ 0 w 269"/>
                <a:gd name="T55" fmla="*/ 0 h 203"/>
                <a:gd name="T56" fmla="*/ 0 w 269"/>
                <a:gd name="T57" fmla="*/ 0 h 203"/>
                <a:gd name="T58" fmla="*/ 0 w 269"/>
                <a:gd name="T59" fmla="*/ 0 h 203"/>
                <a:gd name="T60" fmla="*/ 0 w 269"/>
                <a:gd name="T61" fmla="*/ 0 h 203"/>
                <a:gd name="T62" fmla="*/ 0 w 269"/>
                <a:gd name="T63" fmla="*/ 0 h 203"/>
                <a:gd name="T64" fmla="*/ 0 w 269"/>
                <a:gd name="T65" fmla="*/ 0 h 203"/>
                <a:gd name="T66" fmla="*/ 0 w 269"/>
                <a:gd name="T67" fmla="*/ 0 h 203"/>
                <a:gd name="T68" fmla="*/ 0 w 269"/>
                <a:gd name="T69" fmla="*/ 0 h 203"/>
                <a:gd name="T70" fmla="*/ 0 w 269"/>
                <a:gd name="T71" fmla="*/ 0 h 203"/>
                <a:gd name="T72" fmla="*/ 0 w 269"/>
                <a:gd name="T73" fmla="*/ 0 h 203"/>
                <a:gd name="T74" fmla="*/ 0 w 269"/>
                <a:gd name="T75" fmla="*/ 0 h 203"/>
                <a:gd name="T76" fmla="*/ 0 w 269"/>
                <a:gd name="T77" fmla="*/ 0 h 203"/>
                <a:gd name="T78" fmla="*/ 0 w 269"/>
                <a:gd name="T79" fmla="*/ 0 h 203"/>
                <a:gd name="T80" fmla="*/ 0 w 269"/>
                <a:gd name="T81" fmla="*/ 0 h 203"/>
                <a:gd name="T82" fmla="*/ 0 w 269"/>
                <a:gd name="T83" fmla="*/ 0 h 2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9"/>
                <a:gd name="T127" fmla="*/ 0 h 203"/>
                <a:gd name="T128" fmla="*/ 269 w 269"/>
                <a:gd name="T129" fmla="*/ 203 h 2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9" h="203">
                  <a:moveTo>
                    <a:pt x="0" y="14"/>
                  </a:moveTo>
                  <a:lnTo>
                    <a:pt x="13" y="14"/>
                  </a:lnTo>
                  <a:lnTo>
                    <a:pt x="13" y="25"/>
                  </a:lnTo>
                  <a:lnTo>
                    <a:pt x="13" y="39"/>
                  </a:lnTo>
                  <a:lnTo>
                    <a:pt x="13" y="52"/>
                  </a:lnTo>
                  <a:lnTo>
                    <a:pt x="13" y="64"/>
                  </a:lnTo>
                  <a:lnTo>
                    <a:pt x="23" y="64"/>
                  </a:lnTo>
                  <a:lnTo>
                    <a:pt x="23" y="76"/>
                  </a:lnTo>
                  <a:lnTo>
                    <a:pt x="13" y="76"/>
                  </a:lnTo>
                  <a:lnTo>
                    <a:pt x="13" y="90"/>
                  </a:lnTo>
                  <a:lnTo>
                    <a:pt x="13" y="101"/>
                  </a:lnTo>
                  <a:lnTo>
                    <a:pt x="13" y="113"/>
                  </a:lnTo>
                  <a:lnTo>
                    <a:pt x="0" y="113"/>
                  </a:lnTo>
                  <a:lnTo>
                    <a:pt x="0" y="126"/>
                  </a:lnTo>
                  <a:lnTo>
                    <a:pt x="13" y="139"/>
                  </a:lnTo>
                  <a:lnTo>
                    <a:pt x="13" y="152"/>
                  </a:lnTo>
                  <a:lnTo>
                    <a:pt x="13" y="165"/>
                  </a:lnTo>
                  <a:lnTo>
                    <a:pt x="13" y="177"/>
                  </a:lnTo>
                  <a:lnTo>
                    <a:pt x="13" y="190"/>
                  </a:lnTo>
                  <a:lnTo>
                    <a:pt x="13" y="203"/>
                  </a:lnTo>
                  <a:lnTo>
                    <a:pt x="23" y="203"/>
                  </a:lnTo>
                  <a:lnTo>
                    <a:pt x="33" y="203"/>
                  </a:lnTo>
                  <a:lnTo>
                    <a:pt x="44" y="190"/>
                  </a:lnTo>
                  <a:lnTo>
                    <a:pt x="44" y="177"/>
                  </a:lnTo>
                  <a:lnTo>
                    <a:pt x="56" y="165"/>
                  </a:lnTo>
                  <a:lnTo>
                    <a:pt x="65" y="165"/>
                  </a:lnTo>
                  <a:lnTo>
                    <a:pt x="65" y="152"/>
                  </a:lnTo>
                  <a:lnTo>
                    <a:pt x="77" y="139"/>
                  </a:lnTo>
                  <a:lnTo>
                    <a:pt x="86" y="139"/>
                  </a:lnTo>
                  <a:lnTo>
                    <a:pt x="98" y="152"/>
                  </a:lnTo>
                  <a:lnTo>
                    <a:pt x="98" y="165"/>
                  </a:lnTo>
                  <a:lnTo>
                    <a:pt x="109" y="165"/>
                  </a:lnTo>
                  <a:lnTo>
                    <a:pt x="118" y="165"/>
                  </a:lnTo>
                  <a:lnTo>
                    <a:pt x="130" y="152"/>
                  </a:lnTo>
                  <a:lnTo>
                    <a:pt x="141" y="139"/>
                  </a:lnTo>
                  <a:lnTo>
                    <a:pt x="152" y="139"/>
                  </a:lnTo>
                  <a:lnTo>
                    <a:pt x="161" y="139"/>
                  </a:lnTo>
                  <a:lnTo>
                    <a:pt x="173" y="139"/>
                  </a:lnTo>
                  <a:lnTo>
                    <a:pt x="183" y="139"/>
                  </a:lnTo>
                  <a:lnTo>
                    <a:pt x="195" y="139"/>
                  </a:lnTo>
                  <a:lnTo>
                    <a:pt x="204" y="139"/>
                  </a:lnTo>
                  <a:lnTo>
                    <a:pt x="215" y="139"/>
                  </a:lnTo>
                  <a:lnTo>
                    <a:pt x="227" y="139"/>
                  </a:lnTo>
                  <a:lnTo>
                    <a:pt x="237" y="139"/>
                  </a:lnTo>
                  <a:lnTo>
                    <a:pt x="237" y="152"/>
                  </a:lnTo>
                  <a:lnTo>
                    <a:pt x="248" y="152"/>
                  </a:lnTo>
                  <a:lnTo>
                    <a:pt x="259" y="139"/>
                  </a:lnTo>
                  <a:lnTo>
                    <a:pt x="269" y="126"/>
                  </a:lnTo>
                  <a:lnTo>
                    <a:pt x="269" y="113"/>
                  </a:lnTo>
                  <a:lnTo>
                    <a:pt x="259" y="113"/>
                  </a:lnTo>
                  <a:lnTo>
                    <a:pt x="259" y="101"/>
                  </a:lnTo>
                  <a:lnTo>
                    <a:pt x="248" y="101"/>
                  </a:lnTo>
                  <a:lnTo>
                    <a:pt x="237" y="90"/>
                  </a:lnTo>
                  <a:lnTo>
                    <a:pt x="227" y="90"/>
                  </a:lnTo>
                  <a:lnTo>
                    <a:pt x="215" y="90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3" y="76"/>
                  </a:lnTo>
                  <a:lnTo>
                    <a:pt x="183" y="64"/>
                  </a:lnTo>
                  <a:lnTo>
                    <a:pt x="195" y="64"/>
                  </a:lnTo>
                  <a:lnTo>
                    <a:pt x="204" y="64"/>
                  </a:lnTo>
                  <a:lnTo>
                    <a:pt x="204" y="52"/>
                  </a:lnTo>
                  <a:lnTo>
                    <a:pt x="195" y="52"/>
                  </a:lnTo>
                  <a:lnTo>
                    <a:pt x="183" y="52"/>
                  </a:lnTo>
                  <a:lnTo>
                    <a:pt x="173" y="52"/>
                  </a:lnTo>
                  <a:lnTo>
                    <a:pt x="161" y="52"/>
                  </a:lnTo>
                  <a:lnTo>
                    <a:pt x="152" y="52"/>
                  </a:lnTo>
                  <a:lnTo>
                    <a:pt x="152" y="39"/>
                  </a:lnTo>
                  <a:lnTo>
                    <a:pt x="152" y="25"/>
                  </a:lnTo>
                  <a:lnTo>
                    <a:pt x="141" y="25"/>
                  </a:lnTo>
                  <a:lnTo>
                    <a:pt x="130" y="25"/>
                  </a:lnTo>
                  <a:lnTo>
                    <a:pt x="118" y="25"/>
                  </a:lnTo>
                  <a:lnTo>
                    <a:pt x="118" y="14"/>
                  </a:lnTo>
                  <a:lnTo>
                    <a:pt x="109" y="14"/>
                  </a:lnTo>
                  <a:lnTo>
                    <a:pt x="98" y="14"/>
                  </a:lnTo>
                  <a:lnTo>
                    <a:pt x="86" y="0"/>
                  </a:lnTo>
                  <a:lnTo>
                    <a:pt x="77" y="0"/>
                  </a:lnTo>
                  <a:lnTo>
                    <a:pt x="56" y="0"/>
                  </a:lnTo>
                  <a:lnTo>
                    <a:pt x="44" y="0"/>
                  </a:lnTo>
                  <a:lnTo>
                    <a:pt x="33" y="0"/>
                  </a:lnTo>
                  <a:lnTo>
                    <a:pt x="23" y="0"/>
                  </a:lnTo>
                  <a:lnTo>
                    <a:pt x="13" y="0"/>
                  </a:lnTo>
                  <a:lnTo>
                    <a:pt x="0" y="1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7" name="Freeform 142"/>
            <p:cNvSpPr>
              <a:spLocks/>
            </p:cNvSpPr>
            <p:nvPr/>
          </p:nvSpPr>
          <p:spPr bwMode="auto">
            <a:xfrm>
              <a:off x="929" y="1810"/>
              <a:ext cx="61" cy="38"/>
            </a:xfrm>
            <a:custGeom>
              <a:avLst/>
              <a:gdLst>
                <a:gd name="T0" fmla="*/ 0 w 183"/>
                <a:gd name="T1" fmla="*/ 0 h 113"/>
                <a:gd name="T2" fmla="*/ 0 w 183"/>
                <a:gd name="T3" fmla="*/ 0 h 113"/>
                <a:gd name="T4" fmla="*/ 0 w 183"/>
                <a:gd name="T5" fmla="*/ 0 h 113"/>
                <a:gd name="T6" fmla="*/ 0 w 183"/>
                <a:gd name="T7" fmla="*/ 0 h 113"/>
                <a:gd name="T8" fmla="*/ 0 w 183"/>
                <a:gd name="T9" fmla="*/ 0 h 113"/>
                <a:gd name="T10" fmla="*/ 0 w 183"/>
                <a:gd name="T11" fmla="*/ 0 h 113"/>
                <a:gd name="T12" fmla="*/ 0 w 183"/>
                <a:gd name="T13" fmla="*/ 0 h 113"/>
                <a:gd name="T14" fmla="*/ 0 w 183"/>
                <a:gd name="T15" fmla="*/ 0 h 113"/>
                <a:gd name="T16" fmla="*/ 0 w 183"/>
                <a:gd name="T17" fmla="*/ 0 h 113"/>
                <a:gd name="T18" fmla="*/ 0 w 183"/>
                <a:gd name="T19" fmla="*/ 0 h 113"/>
                <a:gd name="T20" fmla="*/ 0 w 183"/>
                <a:gd name="T21" fmla="*/ 0 h 113"/>
                <a:gd name="T22" fmla="*/ 0 w 183"/>
                <a:gd name="T23" fmla="*/ 0 h 113"/>
                <a:gd name="T24" fmla="*/ 0 w 183"/>
                <a:gd name="T25" fmla="*/ 0 h 113"/>
                <a:gd name="T26" fmla="*/ 0 w 183"/>
                <a:gd name="T27" fmla="*/ 0 h 113"/>
                <a:gd name="T28" fmla="*/ 0 w 183"/>
                <a:gd name="T29" fmla="*/ 0 h 113"/>
                <a:gd name="T30" fmla="*/ 0 w 183"/>
                <a:gd name="T31" fmla="*/ 0 h 113"/>
                <a:gd name="T32" fmla="*/ 0 w 183"/>
                <a:gd name="T33" fmla="*/ 0 h 113"/>
                <a:gd name="T34" fmla="*/ 0 w 183"/>
                <a:gd name="T35" fmla="*/ 0 h 113"/>
                <a:gd name="T36" fmla="*/ 0 w 183"/>
                <a:gd name="T37" fmla="*/ 0 h 113"/>
                <a:gd name="T38" fmla="*/ 0 w 183"/>
                <a:gd name="T39" fmla="*/ 0 h 113"/>
                <a:gd name="T40" fmla="*/ 0 w 183"/>
                <a:gd name="T41" fmla="*/ 0 h 113"/>
                <a:gd name="T42" fmla="*/ 0 w 183"/>
                <a:gd name="T43" fmla="*/ 0 h 113"/>
                <a:gd name="T44" fmla="*/ 0 w 183"/>
                <a:gd name="T45" fmla="*/ 0 h 113"/>
                <a:gd name="T46" fmla="*/ 0 w 183"/>
                <a:gd name="T47" fmla="*/ 0 h 113"/>
                <a:gd name="T48" fmla="*/ 0 w 183"/>
                <a:gd name="T49" fmla="*/ 0 h 113"/>
                <a:gd name="T50" fmla="*/ 0 w 183"/>
                <a:gd name="T51" fmla="*/ 0 h 113"/>
                <a:gd name="T52" fmla="*/ 0 w 183"/>
                <a:gd name="T53" fmla="*/ 0 h 113"/>
                <a:gd name="T54" fmla="*/ 0 w 183"/>
                <a:gd name="T55" fmla="*/ 0 h 113"/>
                <a:gd name="T56" fmla="*/ 0 w 183"/>
                <a:gd name="T57" fmla="*/ 0 h 113"/>
                <a:gd name="T58" fmla="*/ 0 w 183"/>
                <a:gd name="T59" fmla="*/ 0 h 113"/>
                <a:gd name="T60" fmla="*/ 0 w 183"/>
                <a:gd name="T61" fmla="*/ 0 h 113"/>
                <a:gd name="T62" fmla="*/ 0 w 183"/>
                <a:gd name="T63" fmla="*/ 0 h 113"/>
                <a:gd name="T64" fmla="*/ 0 w 183"/>
                <a:gd name="T65" fmla="*/ 0 h 113"/>
                <a:gd name="T66" fmla="*/ 0 w 183"/>
                <a:gd name="T67" fmla="*/ 0 h 113"/>
                <a:gd name="T68" fmla="*/ 0 w 183"/>
                <a:gd name="T69" fmla="*/ 0 h 113"/>
                <a:gd name="T70" fmla="*/ 0 w 183"/>
                <a:gd name="T71" fmla="*/ 0 h 113"/>
                <a:gd name="T72" fmla="*/ 0 w 183"/>
                <a:gd name="T73" fmla="*/ 0 h 113"/>
                <a:gd name="T74" fmla="*/ 0 w 183"/>
                <a:gd name="T75" fmla="*/ 0 h 113"/>
                <a:gd name="T76" fmla="*/ 0 w 183"/>
                <a:gd name="T77" fmla="*/ 0 h 113"/>
                <a:gd name="T78" fmla="*/ 0 w 183"/>
                <a:gd name="T79" fmla="*/ 0 h 113"/>
                <a:gd name="T80" fmla="*/ 0 w 183"/>
                <a:gd name="T81" fmla="*/ 0 h 113"/>
                <a:gd name="T82" fmla="*/ 0 w 183"/>
                <a:gd name="T83" fmla="*/ 0 h 113"/>
                <a:gd name="T84" fmla="*/ 0 w 183"/>
                <a:gd name="T85" fmla="*/ 0 h 113"/>
                <a:gd name="T86" fmla="*/ 0 w 183"/>
                <a:gd name="T87" fmla="*/ 0 h 113"/>
                <a:gd name="T88" fmla="*/ 0 w 183"/>
                <a:gd name="T89" fmla="*/ 0 h 113"/>
                <a:gd name="T90" fmla="*/ 0 w 183"/>
                <a:gd name="T91" fmla="*/ 0 h 113"/>
                <a:gd name="T92" fmla="*/ 0 w 183"/>
                <a:gd name="T93" fmla="*/ 0 h 113"/>
                <a:gd name="T94" fmla="*/ 0 w 183"/>
                <a:gd name="T95" fmla="*/ 0 h 113"/>
                <a:gd name="T96" fmla="*/ 0 w 18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3"/>
                <a:gd name="T148" fmla="*/ 0 h 113"/>
                <a:gd name="T149" fmla="*/ 183 w 183"/>
                <a:gd name="T150" fmla="*/ 113 h 1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3" h="113">
                  <a:moveTo>
                    <a:pt x="54" y="13"/>
                  </a:moveTo>
                  <a:lnTo>
                    <a:pt x="44" y="13"/>
                  </a:lnTo>
                  <a:lnTo>
                    <a:pt x="44" y="25"/>
                  </a:lnTo>
                  <a:lnTo>
                    <a:pt x="33" y="37"/>
                  </a:lnTo>
                  <a:lnTo>
                    <a:pt x="21" y="37"/>
                  </a:lnTo>
                  <a:lnTo>
                    <a:pt x="21" y="49"/>
                  </a:lnTo>
                  <a:lnTo>
                    <a:pt x="12" y="49"/>
                  </a:lnTo>
                  <a:lnTo>
                    <a:pt x="12" y="62"/>
                  </a:lnTo>
                  <a:lnTo>
                    <a:pt x="0" y="74"/>
                  </a:lnTo>
                  <a:lnTo>
                    <a:pt x="12" y="74"/>
                  </a:lnTo>
                  <a:lnTo>
                    <a:pt x="21" y="74"/>
                  </a:lnTo>
                  <a:lnTo>
                    <a:pt x="21" y="87"/>
                  </a:lnTo>
                  <a:lnTo>
                    <a:pt x="33" y="87"/>
                  </a:lnTo>
                  <a:lnTo>
                    <a:pt x="44" y="87"/>
                  </a:lnTo>
                  <a:lnTo>
                    <a:pt x="54" y="87"/>
                  </a:lnTo>
                  <a:lnTo>
                    <a:pt x="65" y="87"/>
                  </a:lnTo>
                  <a:lnTo>
                    <a:pt x="65" y="99"/>
                  </a:lnTo>
                  <a:lnTo>
                    <a:pt x="76" y="99"/>
                  </a:lnTo>
                  <a:lnTo>
                    <a:pt x="85" y="99"/>
                  </a:lnTo>
                  <a:lnTo>
                    <a:pt x="85" y="113"/>
                  </a:lnTo>
                  <a:lnTo>
                    <a:pt x="97" y="113"/>
                  </a:lnTo>
                  <a:lnTo>
                    <a:pt x="106" y="113"/>
                  </a:lnTo>
                  <a:lnTo>
                    <a:pt x="117" y="113"/>
                  </a:lnTo>
                  <a:lnTo>
                    <a:pt x="129" y="113"/>
                  </a:lnTo>
                  <a:lnTo>
                    <a:pt x="138" y="113"/>
                  </a:lnTo>
                  <a:lnTo>
                    <a:pt x="149" y="113"/>
                  </a:lnTo>
                  <a:lnTo>
                    <a:pt x="161" y="113"/>
                  </a:lnTo>
                  <a:lnTo>
                    <a:pt x="171" y="113"/>
                  </a:lnTo>
                  <a:lnTo>
                    <a:pt x="171" y="99"/>
                  </a:lnTo>
                  <a:lnTo>
                    <a:pt x="183" y="99"/>
                  </a:lnTo>
                  <a:lnTo>
                    <a:pt x="183" y="62"/>
                  </a:lnTo>
                  <a:lnTo>
                    <a:pt x="171" y="49"/>
                  </a:lnTo>
                  <a:lnTo>
                    <a:pt x="161" y="49"/>
                  </a:lnTo>
                  <a:lnTo>
                    <a:pt x="149" y="49"/>
                  </a:lnTo>
                  <a:lnTo>
                    <a:pt x="138" y="49"/>
                  </a:lnTo>
                  <a:lnTo>
                    <a:pt x="138" y="62"/>
                  </a:lnTo>
                  <a:lnTo>
                    <a:pt x="129" y="62"/>
                  </a:lnTo>
                  <a:lnTo>
                    <a:pt x="129" y="49"/>
                  </a:lnTo>
                  <a:lnTo>
                    <a:pt x="117" y="49"/>
                  </a:lnTo>
                  <a:lnTo>
                    <a:pt x="106" y="49"/>
                  </a:lnTo>
                  <a:lnTo>
                    <a:pt x="106" y="37"/>
                  </a:lnTo>
                  <a:lnTo>
                    <a:pt x="97" y="37"/>
                  </a:lnTo>
                  <a:lnTo>
                    <a:pt x="97" y="25"/>
                  </a:lnTo>
                  <a:lnTo>
                    <a:pt x="85" y="25"/>
                  </a:lnTo>
                  <a:lnTo>
                    <a:pt x="76" y="13"/>
                  </a:lnTo>
                  <a:lnTo>
                    <a:pt x="65" y="13"/>
                  </a:lnTo>
                  <a:lnTo>
                    <a:pt x="54" y="13"/>
                  </a:lnTo>
                  <a:lnTo>
                    <a:pt x="54" y="0"/>
                  </a:lnTo>
                  <a:lnTo>
                    <a:pt x="54" y="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8" name="Freeform 143"/>
            <p:cNvSpPr>
              <a:spLocks/>
            </p:cNvSpPr>
            <p:nvPr/>
          </p:nvSpPr>
          <p:spPr bwMode="auto">
            <a:xfrm>
              <a:off x="929" y="1810"/>
              <a:ext cx="61" cy="38"/>
            </a:xfrm>
            <a:custGeom>
              <a:avLst/>
              <a:gdLst>
                <a:gd name="T0" fmla="*/ 0 w 183"/>
                <a:gd name="T1" fmla="*/ 0 h 113"/>
                <a:gd name="T2" fmla="*/ 0 w 183"/>
                <a:gd name="T3" fmla="*/ 0 h 113"/>
                <a:gd name="T4" fmla="*/ 0 w 183"/>
                <a:gd name="T5" fmla="*/ 0 h 113"/>
                <a:gd name="T6" fmla="*/ 0 w 183"/>
                <a:gd name="T7" fmla="*/ 0 h 113"/>
                <a:gd name="T8" fmla="*/ 0 w 183"/>
                <a:gd name="T9" fmla="*/ 0 h 113"/>
                <a:gd name="T10" fmla="*/ 0 w 183"/>
                <a:gd name="T11" fmla="*/ 0 h 113"/>
                <a:gd name="T12" fmla="*/ 0 w 183"/>
                <a:gd name="T13" fmla="*/ 0 h 113"/>
                <a:gd name="T14" fmla="*/ 0 w 183"/>
                <a:gd name="T15" fmla="*/ 0 h 113"/>
                <a:gd name="T16" fmla="*/ 0 w 183"/>
                <a:gd name="T17" fmla="*/ 0 h 113"/>
                <a:gd name="T18" fmla="*/ 0 w 183"/>
                <a:gd name="T19" fmla="*/ 0 h 113"/>
                <a:gd name="T20" fmla="*/ 0 w 183"/>
                <a:gd name="T21" fmla="*/ 0 h 113"/>
                <a:gd name="T22" fmla="*/ 0 w 183"/>
                <a:gd name="T23" fmla="*/ 0 h 113"/>
                <a:gd name="T24" fmla="*/ 0 w 183"/>
                <a:gd name="T25" fmla="*/ 0 h 113"/>
                <a:gd name="T26" fmla="*/ 0 w 183"/>
                <a:gd name="T27" fmla="*/ 0 h 113"/>
                <a:gd name="T28" fmla="*/ 0 w 183"/>
                <a:gd name="T29" fmla="*/ 0 h 113"/>
                <a:gd name="T30" fmla="*/ 0 w 183"/>
                <a:gd name="T31" fmla="*/ 0 h 113"/>
                <a:gd name="T32" fmla="*/ 0 w 183"/>
                <a:gd name="T33" fmla="*/ 0 h 113"/>
                <a:gd name="T34" fmla="*/ 0 w 183"/>
                <a:gd name="T35" fmla="*/ 0 h 113"/>
                <a:gd name="T36" fmla="*/ 0 w 183"/>
                <a:gd name="T37" fmla="*/ 0 h 113"/>
                <a:gd name="T38" fmla="*/ 0 w 183"/>
                <a:gd name="T39" fmla="*/ 0 h 113"/>
                <a:gd name="T40" fmla="*/ 0 w 183"/>
                <a:gd name="T41" fmla="*/ 0 h 113"/>
                <a:gd name="T42" fmla="*/ 0 w 183"/>
                <a:gd name="T43" fmla="*/ 0 h 113"/>
                <a:gd name="T44" fmla="*/ 0 w 183"/>
                <a:gd name="T45" fmla="*/ 0 h 113"/>
                <a:gd name="T46" fmla="*/ 0 w 183"/>
                <a:gd name="T47" fmla="*/ 0 h 113"/>
                <a:gd name="T48" fmla="*/ 0 w 183"/>
                <a:gd name="T49" fmla="*/ 0 h 113"/>
                <a:gd name="T50" fmla="*/ 0 w 183"/>
                <a:gd name="T51" fmla="*/ 0 h 113"/>
                <a:gd name="T52" fmla="*/ 0 w 183"/>
                <a:gd name="T53" fmla="*/ 0 h 113"/>
                <a:gd name="T54" fmla="*/ 0 w 183"/>
                <a:gd name="T55" fmla="*/ 0 h 113"/>
                <a:gd name="T56" fmla="*/ 0 w 183"/>
                <a:gd name="T57" fmla="*/ 0 h 113"/>
                <a:gd name="T58" fmla="*/ 0 w 183"/>
                <a:gd name="T59" fmla="*/ 0 h 113"/>
                <a:gd name="T60" fmla="*/ 0 w 183"/>
                <a:gd name="T61" fmla="*/ 0 h 113"/>
                <a:gd name="T62" fmla="*/ 0 w 183"/>
                <a:gd name="T63" fmla="*/ 0 h 113"/>
                <a:gd name="T64" fmla="*/ 0 w 183"/>
                <a:gd name="T65" fmla="*/ 0 h 113"/>
                <a:gd name="T66" fmla="*/ 0 w 183"/>
                <a:gd name="T67" fmla="*/ 0 h 113"/>
                <a:gd name="T68" fmla="*/ 0 w 183"/>
                <a:gd name="T69" fmla="*/ 0 h 113"/>
                <a:gd name="T70" fmla="*/ 0 w 183"/>
                <a:gd name="T71" fmla="*/ 0 h 113"/>
                <a:gd name="T72" fmla="*/ 0 w 183"/>
                <a:gd name="T73" fmla="*/ 0 h 113"/>
                <a:gd name="T74" fmla="*/ 0 w 183"/>
                <a:gd name="T75" fmla="*/ 0 h 113"/>
                <a:gd name="T76" fmla="*/ 0 w 183"/>
                <a:gd name="T77" fmla="*/ 0 h 113"/>
                <a:gd name="T78" fmla="*/ 0 w 183"/>
                <a:gd name="T79" fmla="*/ 0 h 113"/>
                <a:gd name="T80" fmla="*/ 0 w 183"/>
                <a:gd name="T81" fmla="*/ 0 h 113"/>
                <a:gd name="T82" fmla="*/ 0 w 183"/>
                <a:gd name="T83" fmla="*/ 0 h 113"/>
                <a:gd name="T84" fmla="*/ 0 w 183"/>
                <a:gd name="T85" fmla="*/ 0 h 113"/>
                <a:gd name="T86" fmla="*/ 0 w 183"/>
                <a:gd name="T87" fmla="*/ 0 h 113"/>
                <a:gd name="T88" fmla="*/ 0 w 183"/>
                <a:gd name="T89" fmla="*/ 0 h 113"/>
                <a:gd name="T90" fmla="*/ 0 w 183"/>
                <a:gd name="T91" fmla="*/ 0 h 113"/>
                <a:gd name="T92" fmla="*/ 0 w 183"/>
                <a:gd name="T93" fmla="*/ 0 h 113"/>
                <a:gd name="T94" fmla="*/ 0 w 183"/>
                <a:gd name="T95" fmla="*/ 0 h 113"/>
                <a:gd name="T96" fmla="*/ 0 w 183"/>
                <a:gd name="T97" fmla="*/ 0 h 11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3"/>
                <a:gd name="T148" fmla="*/ 0 h 113"/>
                <a:gd name="T149" fmla="*/ 183 w 183"/>
                <a:gd name="T150" fmla="*/ 113 h 11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3" h="113">
                  <a:moveTo>
                    <a:pt x="54" y="13"/>
                  </a:moveTo>
                  <a:lnTo>
                    <a:pt x="44" y="13"/>
                  </a:lnTo>
                  <a:lnTo>
                    <a:pt x="44" y="25"/>
                  </a:lnTo>
                  <a:lnTo>
                    <a:pt x="33" y="37"/>
                  </a:lnTo>
                  <a:lnTo>
                    <a:pt x="21" y="37"/>
                  </a:lnTo>
                  <a:lnTo>
                    <a:pt x="21" y="49"/>
                  </a:lnTo>
                  <a:lnTo>
                    <a:pt x="12" y="49"/>
                  </a:lnTo>
                  <a:lnTo>
                    <a:pt x="12" y="62"/>
                  </a:lnTo>
                  <a:lnTo>
                    <a:pt x="0" y="74"/>
                  </a:lnTo>
                  <a:lnTo>
                    <a:pt x="12" y="74"/>
                  </a:lnTo>
                  <a:lnTo>
                    <a:pt x="21" y="74"/>
                  </a:lnTo>
                  <a:lnTo>
                    <a:pt x="21" y="87"/>
                  </a:lnTo>
                  <a:lnTo>
                    <a:pt x="33" y="87"/>
                  </a:lnTo>
                  <a:lnTo>
                    <a:pt x="44" y="87"/>
                  </a:lnTo>
                  <a:lnTo>
                    <a:pt x="54" y="87"/>
                  </a:lnTo>
                  <a:lnTo>
                    <a:pt x="65" y="87"/>
                  </a:lnTo>
                  <a:lnTo>
                    <a:pt x="65" y="99"/>
                  </a:lnTo>
                  <a:lnTo>
                    <a:pt x="76" y="99"/>
                  </a:lnTo>
                  <a:lnTo>
                    <a:pt x="85" y="99"/>
                  </a:lnTo>
                  <a:lnTo>
                    <a:pt x="85" y="113"/>
                  </a:lnTo>
                  <a:lnTo>
                    <a:pt x="97" y="113"/>
                  </a:lnTo>
                  <a:lnTo>
                    <a:pt x="106" y="113"/>
                  </a:lnTo>
                  <a:lnTo>
                    <a:pt x="117" y="113"/>
                  </a:lnTo>
                  <a:lnTo>
                    <a:pt x="129" y="113"/>
                  </a:lnTo>
                  <a:lnTo>
                    <a:pt x="138" y="113"/>
                  </a:lnTo>
                  <a:lnTo>
                    <a:pt x="149" y="113"/>
                  </a:lnTo>
                  <a:lnTo>
                    <a:pt x="161" y="113"/>
                  </a:lnTo>
                  <a:lnTo>
                    <a:pt x="171" y="113"/>
                  </a:lnTo>
                  <a:lnTo>
                    <a:pt x="171" y="99"/>
                  </a:lnTo>
                  <a:lnTo>
                    <a:pt x="183" y="99"/>
                  </a:lnTo>
                  <a:lnTo>
                    <a:pt x="183" y="62"/>
                  </a:lnTo>
                  <a:lnTo>
                    <a:pt x="171" y="49"/>
                  </a:lnTo>
                  <a:lnTo>
                    <a:pt x="161" y="49"/>
                  </a:lnTo>
                  <a:lnTo>
                    <a:pt x="149" y="49"/>
                  </a:lnTo>
                  <a:lnTo>
                    <a:pt x="138" y="49"/>
                  </a:lnTo>
                  <a:lnTo>
                    <a:pt x="138" y="62"/>
                  </a:lnTo>
                  <a:lnTo>
                    <a:pt x="129" y="62"/>
                  </a:lnTo>
                  <a:lnTo>
                    <a:pt x="129" y="49"/>
                  </a:lnTo>
                  <a:lnTo>
                    <a:pt x="117" y="49"/>
                  </a:lnTo>
                  <a:lnTo>
                    <a:pt x="106" y="49"/>
                  </a:lnTo>
                  <a:lnTo>
                    <a:pt x="106" y="37"/>
                  </a:lnTo>
                  <a:lnTo>
                    <a:pt x="97" y="37"/>
                  </a:lnTo>
                  <a:lnTo>
                    <a:pt x="97" y="25"/>
                  </a:lnTo>
                  <a:lnTo>
                    <a:pt x="85" y="25"/>
                  </a:lnTo>
                  <a:lnTo>
                    <a:pt x="76" y="13"/>
                  </a:lnTo>
                  <a:lnTo>
                    <a:pt x="65" y="13"/>
                  </a:lnTo>
                  <a:lnTo>
                    <a:pt x="54" y="13"/>
                  </a:lnTo>
                  <a:lnTo>
                    <a:pt x="54" y="0"/>
                  </a:lnTo>
                  <a:lnTo>
                    <a:pt x="54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09" name="Freeform 144"/>
            <p:cNvSpPr>
              <a:spLocks/>
            </p:cNvSpPr>
            <p:nvPr/>
          </p:nvSpPr>
          <p:spPr bwMode="auto">
            <a:xfrm>
              <a:off x="1657" y="1882"/>
              <a:ext cx="3" cy="3"/>
            </a:xfrm>
            <a:custGeom>
              <a:avLst/>
              <a:gdLst>
                <a:gd name="T0" fmla="*/ 0 w 9"/>
                <a:gd name="T1" fmla="*/ 0 h 10"/>
                <a:gd name="T2" fmla="*/ 0 w 9"/>
                <a:gd name="T3" fmla="*/ 0 h 10"/>
                <a:gd name="T4" fmla="*/ 0 w 9"/>
                <a:gd name="T5" fmla="*/ 0 h 10"/>
                <a:gd name="T6" fmla="*/ 0 w 9"/>
                <a:gd name="T7" fmla="*/ 0 h 10"/>
                <a:gd name="T8" fmla="*/ 0 w 9"/>
                <a:gd name="T9" fmla="*/ 0 h 10"/>
                <a:gd name="T10" fmla="*/ 0 w 9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0"/>
                <a:gd name="T20" fmla="*/ 9 w 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0">
                  <a:moveTo>
                    <a:pt x="9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9" y="10"/>
                  </a:lnTo>
                  <a:lnTo>
                    <a:pt x="9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0" name="Freeform 145"/>
            <p:cNvSpPr>
              <a:spLocks/>
            </p:cNvSpPr>
            <p:nvPr/>
          </p:nvSpPr>
          <p:spPr bwMode="auto">
            <a:xfrm>
              <a:off x="1653" y="1750"/>
              <a:ext cx="15" cy="13"/>
            </a:xfrm>
            <a:custGeom>
              <a:avLst/>
              <a:gdLst>
                <a:gd name="T0" fmla="*/ 0 w 43"/>
                <a:gd name="T1" fmla="*/ 0 h 38"/>
                <a:gd name="T2" fmla="*/ 0 w 43"/>
                <a:gd name="T3" fmla="*/ 0 h 38"/>
                <a:gd name="T4" fmla="*/ 0 w 43"/>
                <a:gd name="T5" fmla="*/ 0 h 38"/>
                <a:gd name="T6" fmla="*/ 0 w 43"/>
                <a:gd name="T7" fmla="*/ 0 h 38"/>
                <a:gd name="T8" fmla="*/ 0 w 43"/>
                <a:gd name="T9" fmla="*/ 0 h 38"/>
                <a:gd name="T10" fmla="*/ 0 w 43"/>
                <a:gd name="T11" fmla="*/ 0 h 38"/>
                <a:gd name="T12" fmla="*/ 0 w 43"/>
                <a:gd name="T13" fmla="*/ 0 h 38"/>
                <a:gd name="T14" fmla="*/ 0 w 43"/>
                <a:gd name="T15" fmla="*/ 0 h 38"/>
                <a:gd name="T16" fmla="*/ 0 w 43"/>
                <a:gd name="T17" fmla="*/ 0 h 38"/>
                <a:gd name="T18" fmla="*/ 0 w 43"/>
                <a:gd name="T19" fmla="*/ 0 h 38"/>
                <a:gd name="T20" fmla="*/ 0 w 43"/>
                <a:gd name="T21" fmla="*/ 0 h 38"/>
                <a:gd name="T22" fmla="*/ 0 w 43"/>
                <a:gd name="T23" fmla="*/ 0 h 38"/>
                <a:gd name="T24" fmla="*/ 0 w 43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8"/>
                <a:gd name="T41" fmla="*/ 43 w 43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8">
                  <a:moveTo>
                    <a:pt x="43" y="13"/>
                  </a:moveTo>
                  <a:lnTo>
                    <a:pt x="32" y="0"/>
                  </a:lnTo>
                  <a:lnTo>
                    <a:pt x="22" y="0"/>
                  </a:lnTo>
                  <a:lnTo>
                    <a:pt x="22" y="13"/>
                  </a:lnTo>
                  <a:lnTo>
                    <a:pt x="11" y="13"/>
                  </a:lnTo>
                  <a:lnTo>
                    <a:pt x="0" y="13"/>
                  </a:lnTo>
                  <a:lnTo>
                    <a:pt x="0" y="25"/>
                  </a:lnTo>
                  <a:lnTo>
                    <a:pt x="0" y="38"/>
                  </a:lnTo>
                  <a:lnTo>
                    <a:pt x="11" y="38"/>
                  </a:lnTo>
                  <a:lnTo>
                    <a:pt x="22" y="25"/>
                  </a:lnTo>
                  <a:lnTo>
                    <a:pt x="32" y="25"/>
                  </a:lnTo>
                  <a:lnTo>
                    <a:pt x="43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1" name="Freeform 146"/>
            <p:cNvSpPr>
              <a:spLocks/>
            </p:cNvSpPr>
            <p:nvPr/>
          </p:nvSpPr>
          <p:spPr bwMode="auto">
            <a:xfrm>
              <a:off x="875" y="1708"/>
              <a:ext cx="100" cy="127"/>
            </a:xfrm>
            <a:custGeom>
              <a:avLst/>
              <a:gdLst>
                <a:gd name="T0" fmla="*/ 0 w 301"/>
                <a:gd name="T1" fmla="*/ 0 h 380"/>
                <a:gd name="T2" fmla="*/ 0 w 301"/>
                <a:gd name="T3" fmla="*/ 0 h 380"/>
                <a:gd name="T4" fmla="*/ 0 w 301"/>
                <a:gd name="T5" fmla="*/ 0 h 380"/>
                <a:gd name="T6" fmla="*/ 0 w 301"/>
                <a:gd name="T7" fmla="*/ 0 h 380"/>
                <a:gd name="T8" fmla="*/ 0 w 301"/>
                <a:gd name="T9" fmla="*/ 0 h 380"/>
                <a:gd name="T10" fmla="*/ 0 w 301"/>
                <a:gd name="T11" fmla="*/ 0 h 380"/>
                <a:gd name="T12" fmla="*/ 0 w 301"/>
                <a:gd name="T13" fmla="*/ 0 h 380"/>
                <a:gd name="T14" fmla="*/ 0 w 301"/>
                <a:gd name="T15" fmla="*/ 0 h 380"/>
                <a:gd name="T16" fmla="*/ 0 w 301"/>
                <a:gd name="T17" fmla="*/ 0 h 380"/>
                <a:gd name="T18" fmla="*/ 0 w 301"/>
                <a:gd name="T19" fmla="*/ 0 h 380"/>
                <a:gd name="T20" fmla="*/ 0 w 301"/>
                <a:gd name="T21" fmla="*/ 0 h 380"/>
                <a:gd name="T22" fmla="*/ 0 w 301"/>
                <a:gd name="T23" fmla="*/ 0 h 380"/>
                <a:gd name="T24" fmla="*/ 0 w 301"/>
                <a:gd name="T25" fmla="*/ 0 h 380"/>
                <a:gd name="T26" fmla="*/ 0 w 301"/>
                <a:gd name="T27" fmla="*/ 0 h 380"/>
                <a:gd name="T28" fmla="*/ 0 w 301"/>
                <a:gd name="T29" fmla="*/ 0 h 380"/>
                <a:gd name="T30" fmla="*/ 0 w 301"/>
                <a:gd name="T31" fmla="*/ 0 h 380"/>
                <a:gd name="T32" fmla="*/ 0 w 301"/>
                <a:gd name="T33" fmla="*/ 0 h 380"/>
                <a:gd name="T34" fmla="*/ 0 w 301"/>
                <a:gd name="T35" fmla="*/ 0 h 380"/>
                <a:gd name="T36" fmla="*/ 0 w 301"/>
                <a:gd name="T37" fmla="*/ 0 h 380"/>
                <a:gd name="T38" fmla="*/ 0 w 301"/>
                <a:gd name="T39" fmla="*/ 0 h 380"/>
                <a:gd name="T40" fmla="*/ 0 w 301"/>
                <a:gd name="T41" fmla="*/ 0 h 380"/>
                <a:gd name="T42" fmla="*/ 0 w 301"/>
                <a:gd name="T43" fmla="*/ 0 h 380"/>
                <a:gd name="T44" fmla="*/ 0 w 301"/>
                <a:gd name="T45" fmla="*/ 0 h 380"/>
                <a:gd name="T46" fmla="*/ 0 w 301"/>
                <a:gd name="T47" fmla="*/ 0 h 380"/>
                <a:gd name="T48" fmla="*/ 0 w 301"/>
                <a:gd name="T49" fmla="*/ 0 h 380"/>
                <a:gd name="T50" fmla="*/ 0 w 301"/>
                <a:gd name="T51" fmla="*/ 0 h 380"/>
                <a:gd name="T52" fmla="*/ 0 w 301"/>
                <a:gd name="T53" fmla="*/ 0 h 380"/>
                <a:gd name="T54" fmla="*/ 0 w 301"/>
                <a:gd name="T55" fmla="*/ 0 h 380"/>
                <a:gd name="T56" fmla="*/ 0 w 301"/>
                <a:gd name="T57" fmla="*/ 0 h 380"/>
                <a:gd name="T58" fmla="*/ 0 w 301"/>
                <a:gd name="T59" fmla="*/ 0 h 380"/>
                <a:gd name="T60" fmla="*/ 0 w 301"/>
                <a:gd name="T61" fmla="*/ 0 h 380"/>
                <a:gd name="T62" fmla="*/ 0 w 301"/>
                <a:gd name="T63" fmla="*/ 0 h 380"/>
                <a:gd name="T64" fmla="*/ 0 w 301"/>
                <a:gd name="T65" fmla="*/ 0 h 380"/>
                <a:gd name="T66" fmla="*/ 0 w 301"/>
                <a:gd name="T67" fmla="*/ 0 h 380"/>
                <a:gd name="T68" fmla="*/ 0 w 301"/>
                <a:gd name="T69" fmla="*/ 0 h 380"/>
                <a:gd name="T70" fmla="*/ 0 w 301"/>
                <a:gd name="T71" fmla="*/ 0 h 380"/>
                <a:gd name="T72" fmla="*/ 0 w 301"/>
                <a:gd name="T73" fmla="*/ 0 h 380"/>
                <a:gd name="T74" fmla="*/ 0 w 301"/>
                <a:gd name="T75" fmla="*/ 0 h 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1"/>
                <a:gd name="T115" fmla="*/ 0 h 380"/>
                <a:gd name="T116" fmla="*/ 301 w 301"/>
                <a:gd name="T117" fmla="*/ 380 h 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1" h="380">
                  <a:moveTo>
                    <a:pt x="0" y="306"/>
                  </a:moveTo>
                  <a:lnTo>
                    <a:pt x="12" y="306"/>
                  </a:lnTo>
                  <a:lnTo>
                    <a:pt x="12" y="319"/>
                  </a:lnTo>
                  <a:lnTo>
                    <a:pt x="22" y="319"/>
                  </a:lnTo>
                  <a:lnTo>
                    <a:pt x="22" y="331"/>
                  </a:lnTo>
                  <a:lnTo>
                    <a:pt x="34" y="331"/>
                  </a:lnTo>
                  <a:lnTo>
                    <a:pt x="44" y="331"/>
                  </a:lnTo>
                  <a:lnTo>
                    <a:pt x="44" y="345"/>
                  </a:lnTo>
                  <a:lnTo>
                    <a:pt x="55" y="345"/>
                  </a:lnTo>
                  <a:lnTo>
                    <a:pt x="65" y="355"/>
                  </a:lnTo>
                  <a:lnTo>
                    <a:pt x="76" y="355"/>
                  </a:lnTo>
                  <a:lnTo>
                    <a:pt x="87" y="355"/>
                  </a:lnTo>
                  <a:lnTo>
                    <a:pt x="98" y="355"/>
                  </a:lnTo>
                  <a:lnTo>
                    <a:pt x="109" y="355"/>
                  </a:lnTo>
                  <a:lnTo>
                    <a:pt x="118" y="355"/>
                  </a:lnTo>
                  <a:lnTo>
                    <a:pt x="129" y="369"/>
                  </a:lnTo>
                  <a:lnTo>
                    <a:pt x="140" y="369"/>
                  </a:lnTo>
                  <a:lnTo>
                    <a:pt x="152" y="369"/>
                  </a:lnTo>
                  <a:lnTo>
                    <a:pt x="161" y="369"/>
                  </a:lnTo>
                  <a:lnTo>
                    <a:pt x="161" y="380"/>
                  </a:lnTo>
                  <a:lnTo>
                    <a:pt x="173" y="369"/>
                  </a:lnTo>
                  <a:lnTo>
                    <a:pt x="173" y="355"/>
                  </a:lnTo>
                  <a:lnTo>
                    <a:pt x="183" y="355"/>
                  </a:lnTo>
                  <a:lnTo>
                    <a:pt x="183" y="345"/>
                  </a:lnTo>
                  <a:lnTo>
                    <a:pt x="194" y="345"/>
                  </a:lnTo>
                  <a:lnTo>
                    <a:pt x="205" y="331"/>
                  </a:lnTo>
                  <a:lnTo>
                    <a:pt x="205" y="319"/>
                  </a:lnTo>
                  <a:lnTo>
                    <a:pt x="215" y="319"/>
                  </a:lnTo>
                  <a:lnTo>
                    <a:pt x="215" y="306"/>
                  </a:lnTo>
                  <a:lnTo>
                    <a:pt x="226" y="306"/>
                  </a:lnTo>
                  <a:lnTo>
                    <a:pt x="226" y="293"/>
                  </a:lnTo>
                  <a:lnTo>
                    <a:pt x="226" y="280"/>
                  </a:lnTo>
                  <a:lnTo>
                    <a:pt x="226" y="267"/>
                  </a:lnTo>
                  <a:lnTo>
                    <a:pt x="237" y="255"/>
                  </a:lnTo>
                  <a:lnTo>
                    <a:pt x="247" y="255"/>
                  </a:lnTo>
                  <a:lnTo>
                    <a:pt x="247" y="242"/>
                  </a:lnTo>
                  <a:lnTo>
                    <a:pt x="258" y="242"/>
                  </a:lnTo>
                  <a:lnTo>
                    <a:pt x="258" y="230"/>
                  </a:lnTo>
                  <a:lnTo>
                    <a:pt x="268" y="230"/>
                  </a:lnTo>
                  <a:lnTo>
                    <a:pt x="279" y="216"/>
                  </a:lnTo>
                  <a:lnTo>
                    <a:pt x="291" y="216"/>
                  </a:lnTo>
                  <a:lnTo>
                    <a:pt x="291" y="203"/>
                  </a:lnTo>
                  <a:lnTo>
                    <a:pt x="301" y="203"/>
                  </a:lnTo>
                  <a:lnTo>
                    <a:pt x="301" y="191"/>
                  </a:lnTo>
                  <a:lnTo>
                    <a:pt x="291" y="191"/>
                  </a:lnTo>
                  <a:lnTo>
                    <a:pt x="291" y="178"/>
                  </a:lnTo>
                  <a:lnTo>
                    <a:pt x="279" y="191"/>
                  </a:lnTo>
                  <a:lnTo>
                    <a:pt x="268" y="191"/>
                  </a:lnTo>
                  <a:lnTo>
                    <a:pt x="258" y="178"/>
                  </a:lnTo>
                  <a:lnTo>
                    <a:pt x="247" y="178"/>
                  </a:lnTo>
                  <a:lnTo>
                    <a:pt x="237" y="178"/>
                  </a:lnTo>
                  <a:lnTo>
                    <a:pt x="237" y="165"/>
                  </a:lnTo>
                  <a:lnTo>
                    <a:pt x="226" y="165"/>
                  </a:lnTo>
                  <a:lnTo>
                    <a:pt x="226" y="152"/>
                  </a:lnTo>
                  <a:lnTo>
                    <a:pt x="226" y="140"/>
                  </a:lnTo>
                  <a:lnTo>
                    <a:pt x="226" y="127"/>
                  </a:lnTo>
                  <a:lnTo>
                    <a:pt x="226" y="115"/>
                  </a:lnTo>
                  <a:lnTo>
                    <a:pt x="237" y="115"/>
                  </a:lnTo>
                  <a:lnTo>
                    <a:pt x="237" y="102"/>
                  </a:lnTo>
                  <a:lnTo>
                    <a:pt x="237" y="90"/>
                  </a:lnTo>
                  <a:lnTo>
                    <a:pt x="237" y="78"/>
                  </a:lnTo>
                  <a:lnTo>
                    <a:pt x="237" y="64"/>
                  </a:lnTo>
                  <a:lnTo>
                    <a:pt x="237" y="52"/>
                  </a:lnTo>
                  <a:lnTo>
                    <a:pt x="237" y="39"/>
                  </a:lnTo>
                  <a:lnTo>
                    <a:pt x="237" y="26"/>
                  </a:lnTo>
                  <a:lnTo>
                    <a:pt x="237" y="14"/>
                  </a:lnTo>
                  <a:lnTo>
                    <a:pt x="237" y="0"/>
                  </a:lnTo>
                  <a:lnTo>
                    <a:pt x="98" y="0"/>
                  </a:lnTo>
                  <a:lnTo>
                    <a:pt x="98" y="39"/>
                  </a:lnTo>
                  <a:lnTo>
                    <a:pt x="55" y="39"/>
                  </a:lnTo>
                  <a:lnTo>
                    <a:pt x="129" y="127"/>
                  </a:lnTo>
                  <a:lnTo>
                    <a:pt x="129" y="152"/>
                  </a:lnTo>
                  <a:lnTo>
                    <a:pt x="55" y="152"/>
                  </a:lnTo>
                  <a:lnTo>
                    <a:pt x="12" y="242"/>
                  </a:lnTo>
                  <a:lnTo>
                    <a:pt x="0" y="293"/>
                  </a:lnTo>
                  <a:lnTo>
                    <a:pt x="0" y="30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2" name="Freeform 147"/>
            <p:cNvSpPr>
              <a:spLocks/>
            </p:cNvSpPr>
            <p:nvPr/>
          </p:nvSpPr>
          <p:spPr bwMode="auto">
            <a:xfrm>
              <a:off x="875" y="1708"/>
              <a:ext cx="100" cy="127"/>
            </a:xfrm>
            <a:custGeom>
              <a:avLst/>
              <a:gdLst>
                <a:gd name="T0" fmla="*/ 0 w 301"/>
                <a:gd name="T1" fmla="*/ 0 h 380"/>
                <a:gd name="T2" fmla="*/ 0 w 301"/>
                <a:gd name="T3" fmla="*/ 0 h 380"/>
                <a:gd name="T4" fmla="*/ 0 w 301"/>
                <a:gd name="T5" fmla="*/ 0 h 380"/>
                <a:gd name="T6" fmla="*/ 0 w 301"/>
                <a:gd name="T7" fmla="*/ 0 h 380"/>
                <a:gd name="T8" fmla="*/ 0 w 301"/>
                <a:gd name="T9" fmla="*/ 0 h 380"/>
                <a:gd name="T10" fmla="*/ 0 w 301"/>
                <a:gd name="T11" fmla="*/ 0 h 380"/>
                <a:gd name="T12" fmla="*/ 0 w 301"/>
                <a:gd name="T13" fmla="*/ 0 h 380"/>
                <a:gd name="T14" fmla="*/ 0 w 301"/>
                <a:gd name="T15" fmla="*/ 0 h 380"/>
                <a:gd name="T16" fmla="*/ 0 w 301"/>
                <a:gd name="T17" fmla="*/ 0 h 380"/>
                <a:gd name="T18" fmla="*/ 0 w 301"/>
                <a:gd name="T19" fmla="*/ 0 h 380"/>
                <a:gd name="T20" fmla="*/ 0 w 301"/>
                <a:gd name="T21" fmla="*/ 0 h 380"/>
                <a:gd name="T22" fmla="*/ 0 w 301"/>
                <a:gd name="T23" fmla="*/ 0 h 380"/>
                <a:gd name="T24" fmla="*/ 0 w 301"/>
                <a:gd name="T25" fmla="*/ 0 h 380"/>
                <a:gd name="T26" fmla="*/ 0 w 301"/>
                <a:gd name="T27" fmla="*/ 0 h 380"/>
                <a:gd name="T28" fmla="*/ 0 w 301"/>
                <a:gd name="T29" fmla="*/ 0 h 380"/>
                <a:gd name="T30" fmla="*/ 0 w 301"/>
                <a:gd name="T31" fmla="*/ 0 h 380"/>
                <a:gd name="T32" fmla="*/ 0 w 301"/>
                <a:gd name="T33" fmla="*/ 0 h 380"/>
                <a:gd name="T34" fmla="*/ 0 w 301"/>
                <a:gd name="T35" fmla="*/ 0 h 380"/>
                <a:gd name="T36" fmla="*/ 0 w 301"/>
                <a:gd name="T37" fmla="*/ 0 h 380"/>
                <a:gd name="T38" fmla="*/ 0 w 301"/>
                <a:gd name="T39" fmla="*/ 0 h 380"/>
                <a:gd name="T40" fmla="*/ 0 w 301"/>
                <a:gd name="T41" fmla="*/ 0 h 380"/>
                <a:gd name="T42" fmla="*/ 0 w 301"/>
                <a:gd name="T43" fmla="*/ 0 h 380"/>
                <a:gd name="T44" fmla="*/ 0 w 301"/>
                <a:gd name="T45" fmla="*/ 0 h 380"/>
                <a:gd name="T46" fmla="*/ 0 w 301"/>
                <a:gd name="T47" fmla="*/ 0 h 380"/>
                <a:gd name="T48" fmla="*/ 0 w 301"/>
                <a:gd name="T49" fmla="*/ 0 h 380"/>
                <a:gd name="T50" fmla="*/ 0 w 301"/>
                <a:gd name="T51" fmla="*/ 0 h 380"/>
                <a:gd name="T52" fmla="*/ 0 w 301"/>
                <a:gd name="T53" fmla="*/ 0 h 380"/>
                <a:gd name="T54" fmla="*/ 0 w 301"/>
                <a:gd name="T55" fmla="*/ 0 h 380"/>
                <a:gd name="T56" fmla="*/ 0 w 301"/>
                <a:gd name="T57" fmla="*/ 0 h 380"/>
                <a:gd name="T58" fmla="*/ 0 w 301"/>
                <a:gd name="T59" fmla="*/ 0 h 380"/>
                <a:gd name="T60" fmla="*/ 0 w 301"/>
                <a:gd name="T61" fmla="*/ 0 h 380"/>
                <a:gd name="T62" fmla="*/ 0 w 301"/>
                <a:gd name="T63" fmla="*/ 0 h 380"/>
                <a:gd name="T64" fmla="*/ 0 w 301"/>
                <a:gd name="T65" fmla="*/ 0 h 380"/>
                <a:gd name="T66" fmla="*/ 0 w 301"/>
                <a:gd name="T67" fmla="*/ 0 h 380"/>
                <a:gd name="T68" fmla="*/ 0 w 301"/>
                <a:gd name="T69" fmla="*/ 0 h 380"/>
                <a:gd name="T70" fmla="*/ 0 w 301"/>
                <a:gd name="T71" fmla="*/ 0 h 380"/>
                <a:gd name="T72" fmla="*/ 0 w 301"/>
                <a:gd name="T73" fmla="*/ 0 h 380"/>
                <a:gd name="T74" fmla="*/ 0 w 301"/>
                <a:gd name="T75" fmla="*/ 0 h 3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1"/>
                <a:gd name="T115" fmla="*/ 0 h 380"/>
                <a:gd name="T116" fmla="*/ 301 w 301"/>
                <a:gd name="T117" fmla="*/ 380 h 3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1" h="380">
                  <a:moveTo>
                    <a:pt x="0" y="306"/>
                  </a:moveTo>
                  <a:lnTo>
                    <a:pt x="12" y="306"/>
                  </a:lnTo>
                  <a:lnTo>
                    <a:pt x="12" y="319"/>
                  </a:lnTo>
                  <a:lnTo>
                    <a:pt x="22" y="319"/>
                  </a:lnTo>
                  <a:lnTo>
                    <a:pt x="22" y="331"/>
                  </a:lnTo>
                  <a:lnTo>
                    <a:pt x="34" y="331"/>
                  </a:lnTo>
                  <a:lnTo>
                    <a:pt x="44" y="331"/>
                  </a:lnTo>
                  <a:lnTo>
                    <a:pt x="44" y="345"/>
                  </a:lnTo>
                  <a:lnTo>
                    <a:pt x="55" y="345"/>
                  </a:lnTo>
                  <a:lnTo>
                    <a:pt x="65" y="355"/>
                  </a:lnTo>
                  <a:lnTo>
                    <a:pt x="76" y="355"/>
                  </a:lnTo>
                  <a:lnTo>
                    <a:pt x="87" y="355"/>
                  </a:lnTo>
                  <a:lnTo>
                    <a:pt x="98" y="355"/>
                  </a:lnTo>
                  <a:lnTo>
                    <a:pt x="109" y="355"/>
                  </a:lnTo>
                  <a:lnTo>
                    <a:pt x="118" y="355"/>
                  </a:lnTo>
                  <a:lnTo>
                    <a:pt x="129" y="369"/>
                  </a:lnTo>
                  <a:lnTo>
                    <a:pt x="140" y="369"/>
                  </a:lnTo>
                  <a:lnTo>
                    <a:pt x="152" y="369"/>
                  </a:lnTo>
                  <a:lnTo>
                    <a:pt x="161" y="369"/>
                  </a:lnTo>
                  <a:lnTo>
                    <a:pt x="161" y="380"/>
                  </a:lnTo>
                  <a:lnTo>
                    <a:pt x="173" y="369"/>
                  </a:lnTo>
                  <a:lnTo>
                    <a:pt x="173" y="355"/>
                  </a:lnTo>
                  <a:lnTo>
                    <a:pt x="183" y="355"/>
                  </a:lnTo>
                  <a:lnTo>
                    <a:pt x="183" y="345"/>
                  </a:lnTo>
                  <a:lnTo>
                    <a:pt x="194" y="345"/>
                  </a:lnTo>
                  <a:lnTo>
                    <a:pt x="205" y="331"/>
                  </a:lnTo>
                  <a:lnTo>
                    <a:pt x="205" y="319"/>
                  </a:lnTo>
                  <a:lnTo>
                    <a:pt x="215" y="319"/>
                  </a:lnTo>
                  <a:lnTo>
                    <a:pt x="215" y="306"/>
                  </a:lnTo>
                  <a:lnTo>
                    <a:pt x="226" y="306"/>
                  </a:lnTo>
                  <a:lnTo>
                    <a:pt x="226" y="293"/>
                  </a:lnTo>
                  <a:lnTo>
                    <a:pt x="226" y="280"/>
                  </a:lnTo>
                  <a:lnTo>
                    <a:pt x="226" y="267"/>
                  </a:lnTo>
                  <a:lnTo>
                    <a:pt x="237" y="255"/>
                  </a:lnTo>
                  <a:lnTo>
                    <a:pt x="247" y="255"/>
                  </a:lnTo>
                  <a:lnTo>
                    <a:pt x="247" y="242"/>
                  </a:lnTo>
                  <a:lnTo>
                    <a:pt x="258" y="242"/>
                  </a:lnTo>
                  <a:lnTo>
                    <a:pt x="258" y="230"/>
                  </a:lnTo>
                  <a:lnTo>
                    <a:pt x="268" y="230"/>
                  </a:lnTo>
                  <a:lnTo>
                    <a:pt x="279" y="216"/>
                  </a:lnTo>
                  <a:lnTo>
                    <a:pt x="291" y="216"/>
                  </a:lnTo>
                  <a:lnTo>
                    <a:pt x="291" y="203"/>
                  </a:lnTo>
                  <a:lnTo>
                    <a:pt x="301" y="203"/>
                  </a:lnTo>
                  <a:lnTo>
                    <a:pt x="301" y="191"/>
                  </a:lnTo>
                  <a:lnTo>
                    <a:pt x="291" y="191"/>
                  </a:lnTo>
                  <a:lnTo>
                    <a:pt x="291" y="178"/>
                  </a:lnTo>
                  <a:lnTo>
                    <a:pt x="279" y="191"/>
                  </a:lnTo>
                  <a:lnTo>
                    <a:pt x="268" y="191"/>
                  </a:lnTo>
                  <a:lnTo>
                    <a:pt x="258" y="178"/>
                  </a:lnTo>
                  <a:lnTo>
                    <a:pt x="247" y="178"/>
                  </a:lnTo>
                  <a:lnTo>
                    <a:pt x="237" y="178"/>
                  </a:lnTo>
                  <a:lnTo>
                    <a:pt x="237" y="165"/>
                  </a:lnTo>
                  <a:lnTo>
                    <a:pt x="226" y="165"/>
                  </a:lnTo>
                  <a:lnTo>
                    <a:pt x="226" y="152"/>
                  </a:lnTo>
                  <a:lnTo>
                    <a:pt x="226" y="140"/>
                  </a:lnTo>
                  <a:lnTo>
                    <a:pt x="226" y="127"/>
                  </a:lnTo>
                  <a:lnTo>
                    <a:pt x="226" y="115"/>
                  </a:lnTo>
                  <a:lnTo>
                    <a:pt x="237" y="115"/>
                  </a:lnTo>
                  <a:lnTo>
                    <a:pt x="237" y="102"/>
                  </a:lnTo>
                  <a:lnTo>
                    <a:pt x="237" y="90"/>
                  </a:lnTo>
                  <a:lnTo>
                    <a:pt x="237" y="78"/>
                  </a:lnTo>
                  <a:lnTo>
                    <a:pt x="237" y="64"/>
                  </a:lnTo>
                  <a:lnTo>
                    <a:pt x="237" y="52"/>
                  </a:lnTo>
                  <a:lnTo>
                    <a:pt x="237" y="39"/>
                  </a:lnTo>
                  <a:lnTo>
                    <a:pt x="237" y="26"/>
                  </a:lnTo>
                  <a:lnTo>
                    <a:pt x="237" y="14"/>
                  </a:lnTo>
                  <a:lnTo>
                    <a:pt x="237" y="0"/>
                  </a:lnTo>
                  <a:lnTo>
                    <a:pt x="98" y="0"/>
                  </a:lnTo>
                  <a:lnTo>
                    <a:pt x="98" y="39"/>
                  </a:lnTo>
                  <a:lnTo>
                    <a:pt x="55" y="39"/>
                  </a:lnTo>
                  <a:lnTo>
                    <a:pt x="129" y="127"/>
                  </a:lnTo>
                  <a:lnTo>
                    <a:pt x="129" y="152"/>
                  </a:lnTo>
                  <a:lnTo>
                    <a:pt x="55" y="152"/>
                  </a:lnTo>
                  <a:lnTo>
                    <a:pt x="12" y="242"/>
                  </a:lnTo>
                  <a:lnTo>
                    <a:pt x="0" y="293"/>
                  </a:lnTo>
                  <a:lnTo>
                    <a:pt x="0" y="30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3" name="Freeform 148"/>
            <p:cNvSpPr>
              <a:spLocks/>
            </p:cNvSpPr>
            <p:nvPr/>
          </p:nvSpPr>
          <p:spPr bwMode="auto">
            <a:xfrm>
              <a:off x="1357" y="1675"/>
              <a:ext cx="14" cy="8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0 w 42"/>
                <a:gd name="T5" fmla="*/ 0 h 24"/>
                <a:gd name="T6" fmla="*/ 0 w 42"/>
                <a:gd name="T7" fmla="*/ 0 h 24"/>
                <a:gd name="T8" fmla="*/ 0 w 42"/>
                <a:gd name="T9" fmla="*/ 0 h 24"/>
                <a:gd name="T10" fmla="*/ 0 w 42"/>
                <a:gd name="T11" fmla="*/ 0 h 24"/>
                <a:gd name="T12" fmla="*/ 0 w 42"/>
                <a:gd name="T13" fmla="*/ 0 h 24"/>
                <a:gd name="T14" fmla="*/ 0 w 42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24"/>
                <a:gd name="T26" fmla="*/ 42 w 42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24">
                  <a:moveTo>
                    <a:pt x="31" y="11"/>
                  </a:moveTo>
                  <a:lnTo>
                    <a:pt x="1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31" y="1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4" name="Freeform 149"/>
            <p:cNvSpPr>
              <a:spLocks/>
            </p:cNvSpPr>
            <p:nvPr/>
          </p:nvSpPr>
          <p:spPr bwMode="auto">
            <a:xfrm>
              <a:off x="1357" y="1675"/>
              <a:ext cx="14" cy="8"/>
            </a:xfrm>
            <a:custGeom>
              <a:avLst/>
              <a:gdLst>
                <a:gd name="T0" fmla="*/ 0 w 42"/>
                <a:gd name="T1" fmla="*/ 0 h 24"/>
                <a:gd name="T2" fmla="*/ 0 w 42"/>
                <a:gd name="T3" fmla="*/ 0 h 24"/>
                <a:gd name="T4" fmla="*/ 0 w 42"/>
                <a:gd name="T5" fmla="*/ 0 h 24"/>
                <a:gd name="T6" fmla="*/ 0 w 42"/>
                <a:gd name="T7" fmla="*/ 0 h 24"/>
                <a:gd name="T8" fmla="*/ 0 w 42"/>
                <a:gd name="T9" fmla="*/ 0 h 24"/>
                <a:gd name="T10" fmla="*/ 0 w 42"/>
                <a:gd name="T11" fmla="*/ 0 h 24"/>
                <a:gd name="T12" fmla="*/ 0 w 42"/>
                <a:gd name="T13" fmla="*/ 0 h 24"/>
                <a:gd name="T14" fmla="*/ 0 w 42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2"/>
                <a:gd name="T25" fmla="*/ 0 h 24"/>
                <a:gd name="T26" fmla="*/ 42 w 42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2" h="24">
                  <a:moveTo>
                    <a:pt x="31" y="11"/>
                  </a:moveTo>
                  <a:lnTo>
                    <a:pt x="1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31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5" name="Freeform 150"/>
            <p:cNvSpPr>
              <a:spLocks/>
            </p:cNvSpPr>
            <p:nvPr/>
          </p:nvSpPr>
          <p:spPr bwMode="auto">
            <a:xfrm>
              <a:off x="1368" y="1641"/>
              <a:ext cx="7" cy="1"/>
            </a:xfrm>
            <a:custGeom>
              <a:avLst/>
              <a:gdLst>
                <a:gd name="T0" fmla="*/ 0 w 22"/>
                <a:gd name="T1" fmla="*/ 0 h 1"/>
                <a:gd name="T2" fmla="*/ 0 w 22"/>
                <a:gd name="T3" fmla="*/ 0 h 1"/>
                <a:gd name="T4" fmla="*/ 0 w 22"/>
                <a:gd name="T5" fmla="*/ 0 h 1"/>
                <a:gd name="T6" fmla="*/ 0 w 22"/>
                <a:gd name="T7" fmla="*/ 0 h 1"/>
                <a:gd name="T8" fmla="*/ 0 w 22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1"/>
                <a:gd name="T17" fmla="*/ 22 w 22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1">
                  <a:moveTo>
                    <a:pt x="22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6" name="Freeform 151"/>
            <p:cNvSpPr>
              <a:spLocks/>
            </p:cNvSpPr>
            <p:nvPr/>
          </p:nvSpPr>
          <p:spPr bwMode="auto">
            <a:xfrm>
              <a:off x="1368" y="1641"/>
              <a:ext cx="7" cy="1"/>
            </a:xfrm>
            <a:custGeom>
              <a:avLst/>
              <a:gdLst>
                <a:gd name="T0" fmla="*/ 0 w 22"/>
                <a:gd name="T1" fmla="*/ 0 h 1"/>
                <a:gd name="T2" fmla="*/ 0 w 22"/>
                <a:gd name="T3" fmla="*/ 0 h 1"/>
                <a:gd name="T4" fmla="*/ 0 w 22"/>
                <a:gd name="T5" fmla="*/ 0 h 1"/>
                <a:gd name="T6" fmla="*/ 0 w 22"/>
                <a:gd name="T7" fmla="*/ 0 h 1"/>
                <a:gd name="T8" fmla="*/ 0 w 22"/>
                <a:gd name="T9" fmla="*/ 0 h 1"/>
                <a:gd name="T10" fmla="*/ 0 w 22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"/>
                <a:gd name="T19" fmla="*/ 0 h 1"/>
                <a:gd name="T20" fmla="*/ 22 w 22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" h="1">
                  <a:moveTo>
                    <a:pt x="22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7" name="Freeform 152"/>
            <p:cNvSpPr>
              <a:spLocks/>
            </p:cNvSpPr>
            <p:nvPr/>
          </p:nvSpPr>
          <p:spPr bwMode="auto">
            <a:xfrm>
              <a:off x="1332" y="1645"/>
              <a:ext cx="71" cy="55"/>
            </a:xfrm>
            <a:custGeom>
              <a:avLst/>
              <a:gdLst>
                <a:gd name="T0" fmla="*/ 0 w 214"/>
                <a:gd name="T1" fmla="*/ 0 h 165"/>
                <a:gd name="T2" fmla="*/ 0 w 214"/>
                <a:gd name="T3" fmla="*/ 0 h 165"/>
                <a:gd name="T4" fmla="*/ 0 w 214"/>
                <a:gd name="T5" fmla="*/ 0 h 165"/>
                <a:gd name="T6" fmla="*/ 0 w 214"/>
                <a:gd name="T7" fmla="*/ 0 h 165"/>
                <a:gd name="T8" fmla="*/ 0 w 214"/>
                <a:gd name="T9" fmla="*/ 0 h 165"/>
                <a:gd name="T10" fmla="*/ 0 w 214"/>
                <a:gd name="T11" fmla="*/ 0 h 165"/>
                <a:gd name="T12" fmla="*/ 0 w 214"/>
                <a:gd name="T13" fmla="*/ 0 h 165"/>
                <a:gd name="T14" fmla="*/ 0 w 214"/>
                <a:gd name="T15" fmla="*/ 0 h 165"/>
                <a:gd name="T16" fmla="*/ 0 w 214"/>
                <a:gd name="T17" fmla="*/ 0 h 165"/>
                <a:gd name="T18" fmla="*/ 0 w 214"/>
                <a:gd name="T19" fmla="*/ 0 h 165"/>
                <a:gd name="T20" fmla="*/ 0 w 214"/>
                <a:gd name="T21" fmla="*/ 0 h 165"/>
                <a:gd name="T22" fmla="*/ 0 w 214"/>
                <a:gd name="T23" fmla="*/ 0 h 165"/>
                <a:gd name="T24" fmla="*/ 0 w 214"/>
                <a:gd name="T25" fmla="*/ 0 h 165"/>
                <a:gd name="T26" fmla="*/ 0 w 214"/>
                <a:gd name="T27" fmla="*/ 0 h 165"/>
                <a:gd name="T28" fmla="*/ 0 w 214"/>
                <a:gd name="T29" fmla="*/ 0 h 165"/>
                <a:gd name="T30" fmla="*/ 0 w 214"/>
                <a:gd name="T31" fmla="*/ 0 h 165"/>
                <a:gd name="T32" fmla="*/ 0 w 214"/>
                <a:gd name="T33" fmla="*/ 0 h 165"/>
                <a:gd name="T34" fmla="*/ 0 w 214"/>
                <a:gd name="T35" fmla="*/ 0 h 165"/>
                <a:gd name="T36" fmla="*/ 0 w 214"/>
                <a:gd name="T37" fmla="*/ 0 h 165"/>
                <a:gd name="T38" fmla="*/ 0 w 214"/>
                <a:gd name="T39" fmla="*/ 0 h 165"/>
                <a:gd name="T40" fmla="*/ 0 w 214"/>
                <a:gd name="T41" fmla="*/ 0 h 165"/>
                <a:gd name="T42" fmla="*/ 0 w 214"/>
                <a:gd name="T43" fmla="*/ 0 h 165"/>
                <a:gd name="T44" fmla="*/ 0 w 214"/>
                <a:gd name="T45" fmla="*/ 0 h 165"/>
                <a:gd name="T46" fmla="*/ 0 w 214"/>
                <a:gd name="T47" fmla="*/ 0 h 165"/>
                <a:gd name="T48" fmla="*/ 0 w 214"/>
                <a:gd name="T49" fmla="*/ 0 h 165"/>
                <a:gd name="T50" fmla="*/ 0 w 214"/>
                <a:gd name="T51" fmla="*/ 0 h 165"/>
                <a:gd name="T52" fmla="*/ 0 w 214"/>
                <a:gd name="T53" fmla="*/ 0 h 165"/>
                <a:gd name="T54" fmla="*/ 0 w 214"/>
                <a:gd name="T55" fmla="*/ 0 h 165"/>
                <a:gd name="T56" fmla="*/ 0 w 214"/>
                <a:gd name="T57" fmla="*/ 0 h 165"/>
                <a:gd name="T58" fmla="*/ 0 w 214"/>
                <a:gd name="T59" fmla="*/ 0 h 165"/>
                <a:gd name="T60" fmla="*/ 0 w 214"/>
                <a:gd name="T61" fmla="*/ 0 h 165"/>
                <a:gd name="T62" fmla="*/ 0 w 214"/>
                <a:gd name="T63" fmla="*/ 0 h 165"/>
                <a:gd name="T64" fmla="*/ 0 w 214"/>
                <a:gd name="T65" fmla="*/ 0 h 165"/>
                <a:gd name="T66" fmla="*/ 0 w 214"/>
                <a:gd name="T67" fmla="*/ 0 h 165"/>
                <a:gd name="T68" fmla="*/ 0 w 214"/>
                <a:gd name="T69" fmla="*/ 0 h 165"/>
                <a:gd name="T70" fmla="*/ 0 w 214"/>
                <a:gd name="T71" fmla="*/ 0 h 165"/>
                <a:gd name="T72" fmla="*/ 0 w 214"/>
                <a:gd name="T73" fmla="*/ 0 h 165"/>
                <a:gd name="T74" fmla="*/ 0 w 214"/>
                <a:gd name="T75" fmla="*/ 0 h 165"/>
                <a:gd name="T76" fmla="*/ 0 w 214"/>
                <a:gd name="T77" fmla="*/ 0 h 16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4"/>
                <a:gd name="T118" fmla="*/ 0 h 165"/>
                <a:gd name="T119" fmla="*/ 214 w 214"/>
                <a:gd name="T120" fmla="*/ 165 h 16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4" h="165">
                  <a:moveTo>
                    <a:pt x="204" y="165"/>
                  </a:moveTo>
                  <a:lnTo>
                    <a:pt x="191" y="165"/>
                  </a:lnTo>
                  <a:lnTo>
                    <a:pt x="182" y="165"/>
                  </a:lnTo>
                  <a:lnTo>
                    <a:pt x="170" y="152"/>
                  </a:lnTo>
                  <a:lnTo>
                    <a:pt x="162" y="152"/>
                  </a:lnTo>
                  <a:lnTo>
                    <a:pt x="149" y="152"/>
                  </a:lnTo>
                  <a:lnTo>
                    <a:pt x="149" y="165"/>
                  </a:lnTo>
                  <a:lnTo>
                    <a:pt x="139" y="165"/>
                  </a:lnTo>
                  <a:lnTo>
                    <a:pt x="127" y="165"/>
                  </a:lnTo>
                  <a:lnTo>
                    <a:pt x="117" y="165"/>
                  </a:lnTo>
                  <a:lnTo>
                    <a:pt x="107" y="165"/>
                  </a:lnTo>
                  <a:lnTo>
                    <a:pt x="96" y="165"/>
                  </a:lnTo>
                  <a:lnTo>
                    <a:pt x="96" y="152"/>
                  </a:lnTo>
                  <a:lnTo>
                    <a:pt x="86" y="152"/>
                  </a:lnTo>
                  <a:lnTo>
                    <a:pt x="74" y="152"/>
                  </a:lnTo>
                  <a:lnTo>
                    <a:pt x="64" y="152"/>
                  </a:lnTo>
                  <a:lnTo>
                    <a:pt x="53" y="152"/>
                  </a:lnTo>
                  <a:lnTo>
                    <a:pt x="42" y="152"/>
                  </a:lnTo>
                  <a:lnTo>
                    <a:pt x="42" y="165"/>
                  </a:lnTo>
                  <a:lnTo>
                    <a:pt x="32" y="165"/>
                  </a:lnTo>
                  <a:lnTo>
                    <a:pt x="21" y="152"/>
                  </a:lnTo>
                  <a:lnTo>
                    <a:pt x="9" y="152"/>
                  </a:lnTo>
                  <a:lnTo>
                    <a:pt x="0" y="139"/>
                  </a:lnTo>
                  <a:lnTo>
                    <a:pt x="0" y="126"/>
                  </a:lnTo>
                  <a:lnTo>
                    <a:pt x="9" y="126"/>
                  </a:lnTo>
                  <a:lnTo>
                    <a:pt x="32" y="126"/>
                  </a:lnTo>
                  <a:lnTo>
                    <a:pt x="42" y="126"/>
                  </a:lnTo>
                  <a:lnTo>
                    <a:pt x="53" y="126"/>
                  </a:lnTo>
                  <a:lnTo>
                    <a:pt x="64" y="126"/>
                  </a:lnTo>
                  <a:lnTo>
                    <a:pt x="74" y="126"/>
                  </a:lnTo>
                  <a:lnTo>
                    <a:pt x="86" y="126"/>
                  </a:lnTo>
                  <a:lnTo>
                    <a:pt x="96" y="126"/>
                  </a:lnTo>
                  <a:lnTo>
                    <a:pt x="107" y="126"/>
                  </a:lnTo>
                  <a:lnTo>
                    <a:pt x="117" y="126"/>
                  </a:lnTo>
                  <a:lnTo>
                    <a:pt x="127" y="126"/>
                  </a:lnTo>
                  <a:lnTo>
                    <a:pt x="139" y="126"/>
                  </a:lnTo>
                  <a:lnTo>
                    <a:pt x="149" y="126"/>
                  </a:lnTo>
                  <a:lnTo>
                    <a:pt x="149" y="114"/>
                  </a:lnTo>
                  <a:lnTo>
                    <a:pt x="139" y="101"/>
                  </a:lnTo>
                  <a:lnTo>
                    <a:pt x="127" y="89"/>
                  </a:lnTo>
                  <a:lnTo>
                    <a:pt x="117" y="89"/>
                  </a:lnTo>
                  <a:lnTo>
                    <a:pt x="117" y="76"/>
                  </a:lnTo>
                  <a:lnTo>
                    <a:pt x="117" y="63"/>
                  </a:lnTo>
                  <a:lnTo>
                    <a:pt x="117" y="51"/>
                  </a:lnTo>
                  <a:lnTo>
                    <a:pt x="117" y="38"/>
                  </a:lnTo>
                  <a:lnTo>
                    <a:pt x="107" y="25"/>
                  </a:lnTo>
                  <a:lnTo>
                    <a:pt x="96" y="25"/>
                  </a:lnTo>
                  <a:lnTo>
                    <a:pt x="86" y="25"/>
                  </a:lnTo>
                  <a:lnTo>
                    <a:pt x="74" y="25"/>
                  </a:lnTo>
                  <a:lnTo>
                    <a:pt x="74" y="13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9" y="13"/>
                  </a:lnTo>
                  <a:lnTo>
                    <a:pt x="149" y="13"/>
                  </a:lnTo>
                  <a:lnTo>
                    <a:pt x="162" y="13"/>
                  </a:lnTo>
                  <a:lnTo>
                    <a:pt x="170" y="13"/>
                  </a:lnTo>
                  <a:lnTo>
                    <a:pt x="182" y="13"/>
                  </a:lnTo>
                  <a:lnTo>
                    <a:pt x="191" y="13"/>
                  </a:lnTo>
                  <a:lnTo>
                    <a:pt x="204" y="13"/>
                  </a:lnTo>
                  <a:lnTo>
                    <a:pt x="204" y="25"/>
                  </a:lnTo>
                  <a:lnTo>
                    <a:pt x="204" y="38"/>
                  </a:lnTo>
                  <a:lnTo>
                    <a:pt x="204" y="51"/>
                  </a:lnTo>
                  <a:lnTo>
                    <a:pt x="204" y="63"/>
                  </a:lnTo>
                  <a:lnTo>
                    <a:pt x="214" y="63"/>
                  </a:lnTo>
                  <a:lnTo>
                    <a:pt x="214" y="76"/>
                  </a:lnTo>
                  <a:lnTo>
                    <a:pt x="204" y="76"/>
                  </a:lnTo>
                  <a:lnTo>
                    <a:pt x="204" y="89"/>
                  </a:lnTo>
                  <a:lnTo>
                    <a:pt x="204" y="101"/>
                  </a:lnTo>
                  <a:lnTo>
                    <a:pt x="204" y="114"/>
                  </a:lnTo>
                  <a:lnTo>
                    <a:pt x="191" y="114"/>
                  </a:lnTo>
                  <a:lnTo>
                    <a:pt x="191" y="126"/>
                  </a:lnTo>
                  <a:lnTo>
                    <a:pt x="204" y="139"/>
                  </a:lnTo>
                  <a:lnTo>
                    <a:pt x="204" y="152"/>
                  </a:lnTo>
                  <a:lnTo>
                    <a:pt x="204" y="16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8" name="Freeform 153"/>
            <p:cNvSpPr>
              <a:spLocks/>
            </p:cNvSpPr>
            <p:nvPr/>
          </p:nvSpPr>
          <p:spPr bwMode="auto">
            <a:xfrm>
              <a:off x="1332" y="1645"/>
              <a:ext cx="71" cy="55"/>
            </a:xfrm>
            <a:custGeom>
              <a:avLst/>
              <a:gdLst>
                <a:gd name="T0" fmla="*/ 0 w 214"/>
                <a:gd name="T1" fmla="*/ 0 h 165"/>
                <a:gd name="T2" fmla="*/ 0 w 214"/>
                <a:gd name="T3" fmla="*/ 0 h 165"/>
                <a:gd name="T4" fmla="*/ 0 w 214"/>
                <a:gd name="T5" fmla="*/ 0 h 165"/>
                <a:gd name="T6" fmla="*/ 0 w 214"/>
                <a:gd name="T7" fmla="*/ 0 h 165"/>
                <a:gd name="T8" fmla="*/ 0 w 214"/>
                <a:gd name="T9" fmla="*/ 0 h 165"/>
                <a:gd name="T10" fmla="*/ 0 w 214"/>
                <a:gd name="T11" fmla="*/ 0 h 165"/>
                <a:gd name="T12" fmla="*/ 0 w 214"/>
                <a:gd name="T13" fmla="*/ 0 h 165"/>
                <a:gd name="T14" fmla="*/ 0 w 214"/>
                <a:gd name="T15" fmla="*/ 0 h 165"/>
                <a:gd name="T16" fmla="*/ 0 w 214"/>
                <a:gd name="T17" fmla="*/ 0 h 165"/>
                <a:gd name="T18" fmla="*/ 0 w 214"/>
                <a:gd name="T19" fmla="*/ 0 h 165"/>
                <a:gd name="T20" fmla="*/ 0 w 214"/>
                <a:gd name="T21" fmla="*/ 0 h 165"/>
                <a:gd name="T22" fmla="*/ 0 w 214"/>
                <a:gd name="T23" fmla="*/ 0 h 165"/>
                <a:gd name="T24" fmla="*/ 0 w 214"/>
                <a:gd name="T25" fmla="*/ 0 h 165"/>
                <a:gd name="T26" fmla="*/ 0 w 214"/>
                <a:gd name="T27" fmla="*/ 0 h 165"/>
                <a:gd name="T28" fmla="*/ 0 w 214"/>
                <a:gd name="T29" fmla="*/ 0 h 165"/>
                <a:gd name="T30" fmla="*/ 0 w 214"/>
                <a:gd name="T31" fmla="*/ 0 h 165"/>
                <a:gd name="T32" fmla="*/ 0 w 214"/>
                <a:gd name="T33" fmla="*/ 0 h 165"/>
                <a:gd name="T34" fmla="*/ 0 w 214"/>
                <a:gd name="T35" fmla="*/ 0 h 165"/>
                <a:gd name="T36" fmla="*/ 0 w 214"/>
                <a:gd name="T37" fmla="*/ 0 h 165"/>
                <a:gd name="T38" fmla="*/ 0 w 214"/>
                <a:gd name="T39" fmla="*/ 0 h 165"/>
                <a:gd name="T40" fmla="*/ 0 w 214"/>
                <a:gd name="T41" fmla="*/ 0 h 165"/>
                <a:gd name="T42" fmla="*/ 0 w 214"/>
                <a:gd name="T43" fmla="*/ 0 h 165"/>
                <a:gd name="T44" fmla="*/ 0 w 214"/>
                <a:gd name="T45" fmla="*/ 0 h 165"/>
                <a:gd name="T46" fmla="*/ 0 w 214"/>
                <a:gd name="T47" fmla="*/ 0 h 165"/>
                <a:gd name="T48" fmla="*/ 0 w 214"/>
                <a:gd name="T49" fmla="*/ 0 h 165"/>
                <a:gd name="T50" fmla="*/ 0 w 214"/>
                <a:gd name="T51" fmla="*/ 0 h 165"/>
                <a:gd name="T52" fmla="*/ 0 w 214"/>
                <a:gd name="T53" fmla="*/ 0 h 165"/>
                <a:gd name="T54" fmla="*/ 0 w 214"/>
                <a:gd name="T55" fmla="*/ 0 h 165"/>
                <a:gd name="T56" fmla="*/ 0 w 214"/>
                <a:gd name="T57" fmla="*/ 0 h 165"/>
                <a:gd name="T58" fmla="*/ 0 w 214"/>
                <a:gd name="T59" fmla="*/ 0 h 165"/>
                <a:gd name="T60" fmla="*/ 0 w 214"/>
                <a:gd name="T61" fmla="*/ 0 h 165"/>
                <a:gd name="T62" fmla="*/ 0 w 214"/>
                <a:gd name="T63" fmla="*/ 0 h 165"/>
                <a:gd name="T64" fmla="*/ 0 w 214"/>
                <a:gd name="T65" fmla="*/ 0 h 165"/>
                <a:gd name="T66" fmla="*/ 0 w 214"/>
                <a:gd name="T67" fmla="*/ 0 h 165"/>
                <a:gd name="T68" fmla="*/ 0 w 214"/>
                <a:gd name="T69" fmla="*/ 0 h 165"/>
                <a:gd name="T70" fmla="*/ 0 w 214"/>
                <a:gd name="T71" fmla="*/ 0 h 165"/>
                <a:gd name="T72" fmla="*/ 0 w 214"/>
                <a:gd name="T73" fmla="*/ 0 h 165"/>
                <a:gd name="T74" fmla="*/ 0 w 214"/>
                <a:gd name="T75" fmla="*/ 0 h 165"/>
                <a:gd name="T76" fmla="*/ 0 w 214"/>
                <a:gd name="T77" fmla="*/ 0 h 16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4"/>
                <a:gd name="T118" fmla="*/ 0 h 165"/>
                <a:gd name="T119" fmla="*/ 214 w 214"/>
                <a:gd name="T120" fmla="*/ 165 h 16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4" h="165">
                  <a:moveTo>
                    <a:pt x="204" y="165"/>
                  </a:moveTo>
                  <a:lnTo>
                    <a:pt x="191" y="165"/>
                  </a:lnTo>
                  <a:lnTo>
                    <a:pt x="182" y="165"/>
                  </a:lnTo>
                  <a:lnTo>
                    <a:pt x="170" y="152"/>
                  </a:lnTo>
                  <a:lnTo>
                    <a:pt x="162" y="152"/>
                  </a:lnTo>
                  <a:lnTo>
                    <a:pt x="149" y="152"/>
                  </a:lnTo>
                  <a:lnTo>
                    <a:pt x="149" y="165"/>
                  </a:lnTo>
                  <a:lnTo>
                    <a:pt x="139" y="165"/>
                  </a:lnTo>
                  <a:lnTo>
                    <a:pt x="127" y="165"/>
                  </a:lnTo>
                  <a:lnTo>
                    <a:pt x="117" y="165"/>
                  </a:lnTo>
                  <a:lnTo>
                    <a:pt x="107" y="165"/>
                  </a:lnTo>
                  <a:lnTo>
                    <a:pt x="96" y="165"/>
                  </a:lnTo>
                  <a:lnTo>
                    <a:pt x="96" y="152"/>
                  </a:lnTo>
                  <a:lnTo>
                    <a:pt x="86" y="152"/>
                  </a:lnTo>
                  <a:lnTo>
                    <a:pt x="74" y="152"/>
                  </a:lnTo>
                  <a:lnTo>
                    <a:pt x="64" y="152"/>
                  </a:lnTo>
                  <a:lnTo>
                    <a:pt x="53" y="152"/>
                  </a:lnTo>
                  <a:lnTo>
                    <a:pt x="42" y="152"/>
                  </a:lnTo>
                  <a:lnTo>
                    <a:pt x="42" y="165"/>
                  </a:lnTo>
                  <a:lnTo>
                    <a:pt x="32" y="165"/>
                  </a:lnTo>
                  <a:lnTo>
                    <a:pt x="21" y="152"/>
                  </a:lnTo>
                  <a:lnTo>
                    <a:pt x="9" y="152"/>
                  </a:lnTo>
                  <a:lnTo>
                    <a:pt x="0" y="139"/>
                  </a:lnTo>
                  <a:lnTo>
                    <a:pt x="0" y="126"/>
                  </a:lnTo>
                  <a:lnTo>
                    <a:pt x="9" y="126"/>
                  </a:lnTo>
                  <a:lnTo>
                    <a:pt x="32" y="126"/>
                  </a:lnTo>
                  <a:lnTo>
                    <a:pt x="42" y="126"/>
                  </a:lnTo>
                  <a:lnTo>
                    <a:pt x="53" y="126"/>
                  </a:lnTo>
                  <a:lnTo>
                    <a:pt x="64" y="126"/>
                  </a:lnTo>
                  <a:lnTo>
                    <a:pt x="74" y="126"/>
                  </a:lnTo>
                  <a:lnTo>
                    <a:pt x="86" y="126"/>
                  </a:lnTo>
                  <a:lnTo>
                    <a:pt x="96" y="126"/>
                  </a:lnTo>
                  <a:lnTo>
                    <a:pt x="107" y="126"/>
                  </a:lnTo>
                  <a:lnTo>
                    <a:pt x="117" y="126"/>
                  </a:lnTo>
                  <a:lnTo>
                    <a:pt x="127" y="126"/>
                  </a:lnTo>
                  <a:lnTo>
                    <a:pt x="139" y="126"/>
                  </a:lnTo>
                  <a:lnTo>
                    <a:pt x="149" y="126"/>
                  </a:lnTo>
                  <a:lnTo>
                    <a:pt x="149" y="114"/>
                  </a:lnTo>
                  <a:lnTo>
                    <a:pt x="139" y="101"/>
                  </a:lnTo>
                  <a:lnTo>
                    <a:pt x="127" y="89"/>
                  </a:lnTo>
                  <a:lnTo>
                    <a:pt x="117" y="89"/>
                  </a:lnTo>
                  <a:lnTo>
                    <a:pt x="117" y="76"/>
                  </a:lnTo>
                  <a:lnTo>
                    <a:pt x="117" y="63"/>
                  </a:lnTo>
                  <a:lnTo>
                    <a:pt x="117" y="51"/>
                  </a:lnTo>
                  <a:lnTo>
                    <a:pt x="117" y="38"/>
                  </a:lnTo>
                  <a:lnTo>
                    <a:pt x="107" y="25"/>
                  </a:lnTo>
                  <a:lnTo>
                    <a:pt x="96" y="25"/>
                  </a:lnTo>
                  <a:lnTo>
                    <a:pt x="86" y="25"/>
                  </a:lnTo>
                  <a:lnTo>
                    <a:pt x="74" y="25"/>
                  </a:lnTo>
                  <a:lnTo>
                    <a:pt x="74" y="13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27" y="0"/>
                  </a:lnTo>
                  <a:lnTo>
                    <a:pt x="139" y="13"/>
                  </a:lnTo>
                  <a:lnTo>
                    <a:pt x="149" y="13"/>
                  </a:lnTo>
                  <a:lnTo>
                    <a:pt x="162" y="13"/>
                  </a:lnTo>
                  <a:lnTo>
                    <a:pt x="170" y="13"/>
                  </a:lnTo>
                  <a:lnTo>
                    <a:pt x="182" y="13"/>
                  </a:lnTo>
                  <a:lnTo>
                    <a:pt x="191" y="13"/>
                  </a:lnTo>
                  <a:lnTo>
                    <a:pt x="204" y="13"/>
                  </a:lnTo>
                  <a:lnTo>
                    <a:pt x="204" y="25"/>
                  </a:lnTo>
                  <a:lnTo>
                    <a:pt x="204" y="38"/>
                  </a:lnTo>
                  <a:lnTo>
                    <a:pt x="204" y="51"/>
                  </a:lnTo>
                  <a:lnTo>
                    <a:pt x="204" y="63"/>
                  </a:lnTo>
                  <a:lnTo>
                    <a:pt x="214" y="63"/>
                  </a:lnTo>
                  <a:lnTo>
                    <a:pt x="214" y="76"/>
                  </a:lnTo>
                  <a:lnTo>
                    <a:pt x="204" y="76"/>
                  </a:lnTo>
                  <a:lnTo>
                    <a:pt x="204" y="89"/>
                  </a:lnTo>
                  <a:lnTo>
                    <a:pt x="204" y="101"/>
                  </a:lnTo>
                  <a:lnTo>
                    <a:pt x="204" y="114"/>
                  </a:lnTo>
                  <a:lnTo>
                    <a:pt x="191" y="114"/>
                  </a:lnTo>
                  <a:lnTo>
                    <a:pt x="191" y="126"/>
                  </a:lnTo>
                  <a:lnTo>
                    <a:pt x="204" y="139"/>
                  </a:lnTo>
                  <a:lnTo>
                    <a:pt x="204" y="152"/>
                  </a:lnTo>
                  <a:lnTo>
                    <a:pt x="204" y="16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19" name="Freeform 154"/>
            <p:cNvSpPr>
              <a:spLocks/>
            </p:cNvSpPr>
            <p:nvPr/>
          </p:nvSpPr>
          <p:spPr bwMode="auto">
            <a:xfrm>
              <a:off x="946" y="1763"/>
              <a:ext cx="158" cy="94"/>
            </a:xfrm>
            <a:custGeom>
              <a:avLst/>
              <a:gdLst>
                <a:gd name="T0" fmla="*/ 0 w 472"/>
                <a:gd name="T1" fmla="*/ 0 h 280"/>
                <a:gd name="T2" fmla="*/ 0 w 472"/>
                <a:gd name="T3" fmla="*/ 0 h 280"/>
                <a:gd name="T4" fmla="*/ 0 w 472"/>
                <a:gd name="T5" fmla="*/ 0 h 280"/>
                <a:gd name="T6" fmla="*/ 0 w 472"/>
                <a:gd name="T7" fmla="*/ 0 h 280"/>
                <a:gd name="T8" fmla="*/ 0 w 472"/>
                <a:gd name="T9" fmla="*/ 0 h 280"/>
                <a:gd name="T10" fmla="*/ 0 w 472"/>
                <a:gd name="T11" fmla="*/ 0 h 280"/>
                <a:gd name="T12" fmla="*/ 0 w 472"/>
                <a:gd name="T13" fmla="*/ 0 h 280"/>
                <a:gd name="T14" fmla="*/ 0 w 472"/>
                <a:gd name="T15" fmla="*/ 0 h 280"/>
                <a:gd name="T16" fmla="*/ 0 w 472"/>
                <a:gd name="T17" fmla="*/ 0 h 280"/>
                <a:gd name="T18" fmla="*/ 0 w 472"/>
                <a:gd name="T19" fmla="*/ 0 h 280"/>
                <a:gd name="T20" fmla="*/ 0 w 472"/>
                <a:gd name="T21" fmla="*/ 0 h 280"/>
                <a:gd name="T22" fmla="*/ 0 w 472"/>
                <a:gd name="T23" fmla="*/ 0 h 280"/>
                <a:gd name="T24" fmla="*/ 0 w 472"/>
                <a:gd name="T25" fmla="*/ 0 h 280"/>
                <a:gd name="T26" fmla="*/ 0 w 472"/>
                <a:gd name="T27" fmla="*/ 0 h 280"/>
                <a:gd name="T28" fmla="*/ 0 w 472"/>
                <a:gd name="T29" fmla="*/ 0 h 280"/>
                <a:gd name="T30" fmla="*/ 0 w 472"/>
                <a:gd name="T31" fmla="*/ 0 h 280"/>
                <a:gd name="T32" fmla="*/ 0 w 472"/>
                <a:gd name="T33" fmla="*/ 0 h 280"/>
                <a:gd name="T34" fmla="*/ 0 w 472"/>
                <a:gd name="T35" fmla="*/ 0 h 280"/>
                <a:gd name="T36" fmla="*/ 0 w 472"/>
                <a:gd name="T37" fmla="*/ 0 h 280"/>
                <a:gd name="T38" fmla="*/ 0 w 472"/>
                <a:gd name="T39" fmla="*/ 0 h 280"/>
                <a:gd name="T40" fmla="*/ 0 w 472"/>
                <a:gd name="T41" fmla="*/ 0 h 280"/>
                <a:gd name="T42" fmla="*/ 0 w 472"/>
                <a:gd name="T43" fmla="*/ 0 h 280"/>
                <a:gd name="T44" fmla="*/ 0 w 472"/>
                <a:gd name="T45" fmla="*/ 0 h 280"/>
                <a:gd name="T46" fmla="*/ 0 w 472"/>
                <a:gd name="T47" fmla="*/ 0 h 280"/>
                <a:gd name="T48" fmla="*/ 0 w 472"/>
                <a:gd name="T49" fmla="*/ 0 h 280"/>
                <a:gd name="T50" fmla="*/ 0 w 472"/>
                <a:gd name="T51" fmla="*/ 0 h 280"/>
                <a:gd name="T52" fmla="*/ 0 w 472"/>
                <a:gd name="T53" fmla="*/ 0 h 280"/>
                <a:gd name="T54" fmla="*/ 0 w 472"/>
                <a:gd name="T55" fmla="*/ 0 h 280"/>
                <a:gd name="T56" fmla="*/ 0 w 472"/>
                <a:gd name="T57" fmla="*/ 0 h 280"/>
                <a:gd name="T58" fmla="*/ 0 w 472"/>
                <a:gd name="T59" fmla="*/ 0 h 280"/>
                <a:gd name="T60" fmla="*/ 0 w 472"/>
                <a:gd name="T61" fmla="*/ 0 h 280"/>
                <a:gd name="T62" fmla="*/ 0 w 472"/>
                <a:gd name="T63" fmla="*/ 0 h 280"/>
                <a:gd name="T64" fmla="*/ 0 w 472"/>
                <a:gd name="T65" fmla="*/ 0 h 280"/>
                <a:gd name="T66" fmla="*/ 0 w 472"/>
                <a:gd name="T67" fmla="*/ 0 h 280"/>
                <a:gd name="T68" fmla="*/ 0 w 472"/>
                <a:gd name="T69" fmla="*/ 0 h 280"/>
                <a:gd name="T70" fmla="*/ 0 w 472"/>
                <a:gd name="T71" fmla="*/ 0 h 280"/>
                <a:gd name="T72" fmla="*/ 0 w 472"/>
                <a:gd name="T73" fmla="*/ 0 h 280"/>
                <a:gd name="T74" fmla="*/ 0 w 472"/>
                <a:gd name="T75" fmla="*/ 0 h 280"/>
                <a:gd name="T76" fmla="*/ 0 w 472"/>
                <a:gd name="T77" fmla="*/ 0 h 280"/>
                <a:gd name="T78" fmla="*/ 0 w 472"/>
                <a:gd name="T79" fmla="*/ 0 h 280"/>
                <a:gd name="T80" fmla="*/ 0 w 472"/>
                <a:gd name="T81" fmla="*/ 0 h 280"/>
                <a:gd name="T82" fmla="*/ 0 w 472"/>
                <a:gd name="T83" fmla="*/ 0 h 280"/>
                <a:gd name="T84" fmla="*/ 0 w 472"/>
                <a:gd name="T85" fmla="*/ 0 h 280"/>
                <a:gd name="T86" fmla="*/ 0 w 472"/>
                <a:gd name="T87" fmla="*/ 0 h 280"/>
                <a:gd name="T88" fmla="*/ 0 w 472"/>
                <a:gd name="T89" fmla="*/ 0 h 280"/>
                <a:gd name="T90" fmla="*/ 0 w 472"/>
                <a:gd name="T91" fmla="*/ 0 h 280"/>
                <a:gd name="T92" fmla="*/ 0 w 472"/>
                <a:gd name="T93" fmla="*/ 0 h 280"/>
                <a:gd name="T94" fmla="*/ 0 w 472"/>
                <a:gd name="T95" fmla="*/ 0 h 280"/>
                <a:gd name="T96" fmla="*/ 0 w 472"/>
                <a:gd name="T97" fmla="*/ 0 h 280"/>
                <a:gd name="T98" fmla="*/ 0 w 472"/>
                <a:gd name="T99" fmla="*/ 0 h 280"/>
                <a:gd name="T100" fmla="*/ 0 w 472"/>
                <a:gd name="T101" fmla="*/ 0 h 280"/>
                <a:gd name="T102" fmla="*/ 0 w 472"/>
                <a:gd name="T103" fmla="*/ 0 h 280"/>
                <a:gd name="T104" fmla="*/ 0 w 472"/>
                <a:gd name="T105" fmla="*/ 0 h 280"/>
                <a:gd name="T106" fmla="*/ 0 w 472"/>
                <a:gd name="T107" fmla="*/ 0 h 2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2"/>
                <a:gd name="T163" fmla="*/ 0 h 280"/>
                <a:gd name="T164" fmla="*/ 472 w 472"/>
                <a:gd name="T165" fmla="*/ 280 h 2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2" h="280">
                  <a:moveTo>
                    <a:pt x="85" y="38"/>
                  </a:moveTo>
                  <a:lnTo>
                    <a:pt x="76" y="38"/>
                  </a:lnTo>
                  <a:lnTo>
                    <a:pt x="76" y="51"/>
                  </a:lnTo>
                  <a:lnTo>
                    <a:pt x="64" y="51"/>
                  </a:lnTo>
                  <a:lnTo>
                    <a:pt x="53" y="64"/>
                  </a:lnTo>
                  <a:lnTo>
                    <a:pt x="43" y="64"/>
                  </a:lnTo>
                  <a:lnTo>
                    <a:pt x="43" y="77"/>
                  </a:lnTo>
                  <a:lnTo>
                    <a:pt x="32" y="77"/>
                  </a:lnTo>
                  <a:lnTo>
                    <a:pt x="32" y="90"/>
                  </a:lnTo>
                  <a:lnTo>
                    <a:pt x="22" y="90"/>
                  </a:lnTo>
                  <a:lnTo>
                    <a:pt x="11" y="102"/>
                  </a:lnTo>
                  <a:lnTo>
                    <a:pt x="11" y="115"/>
                  </a:lnTo>
                  <a:lnTo>
                    <a:pt x="11" y="128"/>
                  </a:lnTo>
                  <a:lnTo>
                    <a:pt x="11" y="141"/>
                  </a:lnTo>
                  <a:lnTo>
                    <a:pt x="0" y="141"/>
                  </a:lnTo>
                  <a:lnTo>
                    <a:pt x="0" y="153"/>
                  </a:lnTo>
                  <a:lnTo>
                    <a:pt x="11" y="153"/>
                  </a:lnTo>
                  <a:lnTo>
                    <a:pt x="22" y="153"/>
                  </a:lnTo>
                  <a:lnTo>
                    <a:pt x="32" y="166"/>
                  </a:lnTo>
                  <a:lnTo>
                    <a:pt x="43" y="166"/>
                  </a:lnTo>
                  <a:lnTo>
                    <a:pt x="43" y="180"/>
                  </a:lnTo>
                  <a:lnTo>
                    <a:pt x="53" y="180"/>
                  </a:lnTo>
                  <a:lnTo>
                    <a:pt x="53" y="190"/>
                  </a:lnTo>
                  <a:lnTo>
                    <a:pt x="64" y="190"/>
                  </a:lnTo>
                  <a:lnTo>
                    <a:pt x="76" y="190"/>
                  </a:lnTo>
                  <a:lnTo>
                    <a:pt x="76" y="204"/>
                  </a:lnTo>
                  <a:lnTo>
                    <a:pt x="85" y="204"/>
                  </a:lnTo>
                  <a:lnTo>
                    <a:pt x="85" y="190"/>
                  </a:lnTo>
                  <a:lnTo>
                    <a:pt x="96" y="190"/>
                  </a:lnTo>
                  <a:lnTo>
                    <a:pt x="108" y="190"/>
                  </a:lnTo>
                  <a:lnTo>
                    <a:pt x="118" y="190"/>
                  </a:lnTo>
                  <a:lnTo>
                    <a:pt x="130" y="204"/>
                  </a:lnTo>
                  <a:lnTo>
                    <a:pt x="130" y="241"/>
                  </a:lnTo>
                  <a:lnTo>
                    <a:pt x="138" y="241"/>
                  </a:lnTo>
                  <a:lnTo>
                    <a:pt x="150" y="241"/>
                  </a:lnTo>
                  <a:lnTo>
                    <a:pt x="150" y="254"/>
                  </a:lnTo>
                  <a:lnTo>
                    <a:pt x="150" y="266"/>
                  </a:lnTo>
                  <a:lnTo>
                    <a:pt x="161" y="266"/>
                  </a:lnTo>
                  <a:lnTo>
                    <a:pt x="161" y="280"/>
                  </a:lnTo>
                  <a:lnTo>
                    <a:pt x="182" y="280"/>
                  </a:lnTo>
                  <a:lnTo>
                    <a:pt x="182" y="266"/>
                  </a:lnTo>
                  <a:lnTo>
                    <a:pt x="193" y="266"/>
                  </a:lnTo>
                  <a:lnTo>
                    <a:pt x="193" y="254"/>
                  </a:lnTo>
                  <a:lnTo>
                    <a:pt x="203" y="241"/>
                  </a:lnTo>
                  <a:lnTo>
                    <a:pt x="203" y="229"/>
                  </a:lnTo>
                  <a:lnTo>
                    <a:pt x="203" y="215"/>
                  </a:lnTo>
                  <a:lnTo>
                    <a:pt x="214" y="215"/>
                  </a:lnTo>
                  <a:lnTo>
                    <a:pt x="235" y="215"/>
                  </a:lnTo>
                  <a:lnTo>
                    <a:pt x="235" y="204"/>
                  </a:lnTo>
                  <a:lnTo>
                    <a:pt x="247" y="180"/>
                  </a:lnTo>
                  <a:lnTo>
                    <a:pt x="258" y="180"/>
                  </a:lnTo>
                  <a:lnTo>
                    <a:pt x="268" y="190"/>
                  </a:lnTo>
                  <a:lnTo>
                    <a:pt x="278" y="190"/>
                  </a:lnTo>
                  <a:lnTo>
                    <a:pt x="291" y="190"/>
                  </a:lnTo>
                  <a:lnTo>
                    <a:pt x="300" y="190"/>
                  </a:lnTo>
                  <a:lnTo>
                    <a:pt x="300" y="180"/>
                  </a:lnTo>
                  <a:lnTo>
                    <a:pt x="312" y="180"/>
                  </a:lnTo>
                  <a:lnTo>
                    <a:pt x="312" y="166"/>
                  </a:lnTo>
                  <a:lnTo>
                    <a:pt x="332" y="166"/>
                  </a:lnTo>
                  <a:lnTo>
                    <a:pt x="332" y="153"/>
                  </a:lnTo>
                  <a:lnTo>
                    <a:pt x="332" y="141"/>
                  </a:lnTo>
                  <a:lnTo>
                    <a:pt x="332" y="128"/>
                  </a:lnTo>
                  <a:lnTo>
                    <a:pt x="343" y="128"/>
                  </a:lnTo>
                  <a:lnTo>
                    <a:pt x="353" y="128"/>
                  </a:lnTo>
                  <a:lnTo>
                    <a:pt x="353" y="115"/>
                  </a:lnTo>
                  <a:lnTo>
                    <a:pt x="365" y="115"/>
                  </a:lnTo>
                  <a:lnTo>
                    <a:pt x="365" y="128"/>
                  </a:lnTo>
                  <a:lnTo>
                    <a:pt x="396" y="128"/>
                  </a:lnTo>
                  <a:lnTo>
                    <a:pt x="407" y="115"/>
                  </a:lnTo>
                  <a:lnTo>
                    <a:pt x="418" y="115"/>
                  </a:lnTo>
                  <a:lnTo>
                    <a:pt x="429" y="115"/>
                  </a:lnTo>
                  <a:lnTo>
                    <a:pt x="429" y="102"/>
                  </a:lnTo>
                  <a:lnTo>
                    <a:pt x="439" y="102"/>
                  </a:lnTo>
                  <a:lnTo>
                    <a:pt x="450" y="90"/>
                  </a:lnTo>
                  <a:lnTo>
                    <a:pt x="472" y="90"/>
                  </a:lnTo>
                  <a:lnTo>
                    <a:pt x="461" y="77"/>
                  </a:lnTo>
                  <a:lnTo>
                    <a:pt x="461" y="64"/>
                  </a:lnTo>
                  <a:lnTo>
                    <a:pt x="450" y="64"/>
                  </a:lnTo>
                  <a:lnTo>
                    <a:pt x="429" y="51"/>
                  </a:lnTo>
                  <a:lnTo>
                    <a:pt x="418" y="51"/>
                  </a:lnTo>
                  <a:lnTo>
                    <a:pt x="418" y="38"/>
                  </a:lnTo>
                  <a:lnTo>
                    <a:pt x="407" y="38"/>
                  </a:lnTo>
                  <a:lnTo>
                    <a:pt x="396" y="26"/>
                  </a:lnTo>
                  <a:lnTo>
                    <a:pt x="386" y="26"/>
                  </a:lnTo>
                  <a:lnTo>
                    <a:pt x="374" y="26"/>
                  </a:lnTo>
                  <a:lnTo>
                    <a:pt x="365" y="26"/>
                  </a:lnTo>
                  <a:lnTo>
                    <a:pt x="353" y="13"/>
                  </a:lnTo>
                  <a:lnTo>
                    <a:pt x="343" y="13"/>
                  </a:lnTo>
                  <a:lnTo>
                    <a:pt x="321" y="13"/>
                  </a:lnTo>
                  <a:lnTo>
                    <a:pt x="312" y="13"/>
                  </a:lnTo>
                  <a:lnTo>
                    <a:pt x="291" y="13"/>
                  </a:lnTo>
                  <a:lnTo>
                    <a:pt x="278" y="13"/>
                  </a:lnTo>
                  <a:lnTo>
                    <a:pt x="278" y="0"/>
                  </a:lnTo>
                  <a:lnTo>
                    <a:pt x="258" y="13"/>
                  </a:lnTo>
                  <a:lnTo>
                    <a:pt x="247" y="13"/>
                  </a:lnTo>
                  <a:lnTo>
                    <a:pt x="226" y="13"/>
                  </a:lnTo>
                  <a:lnTo>
                    <a:pt x="203" y="26"/>
                  </a:lnTo>
                  <a:lnTo>
                    <a:pt x="171" y="26"/>
                  </a:lnTo>
                  <a:lnTo>
                    <a:pt x="161" y="26"/>
                  </a:lnTo>
                  <a:lnTo>
                    <a:pt x="150" y="13"/>
                  </a:lnTo>
                  <a:lnTo>
                    <a:pt x="138" y="13"/>
                  </a:lnTo>
                  <a:lnTo>
                    <a:pt x="130" y="13"/>
                  </a:lnTo>
                  <a:lnTo>
                    <a:pt x="118" y="13"/>
                  </a:lnTo>
                  <a:lnTo>
                    <a:pt x="118" y="26"/>
                  </a:lnTo>
                  <a:lnTo>
                    <a:pt x="108" y="26"/>
                  </a:lnTo>
                  <a:lnTo>
                    <a:pt x="96" y="26"/>
                  </a:lnTo>
                  <a:lnTo>
                    <a:pt x="85" y="26"/>
                  </a:lnTo>
                  <a:lnTo>
                    <a:pt x="85" y="3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0" name="Freeform 155"/>
            <p:cNvSpPr>
              <a:spLocks/>
            </p:cNvSpPr>
            <p:nvPr/>
          </p:nvSpPr>
          <p:spPr bwMode="auto">
            <a:xfrm>
              <a:off x="946" y="1763"/>
              <a:ext cx="158" cy="94"/>
            </a:xfrm>
            <a:custGeom>
              <a:avLst/>
              <a:gdLst>
                <a:gd name="T0" fmla="*/ 0 w 472"/>
                <a:gd name="T1" fmla="*/ 0 h 280"/>
                <a:gd name="T2" fmla="*/ 0 w 472"/>
                <a:gd name="T3" fmla="*/ 0 h 280"/>
                <a:gd name="T4" fmla="*/ 0 w 472"/>
                <a:gd name="T5" fmla="*/ 0 h 280"/>
                <a:gd name="T6" fmla="*/ 0 w 472"/>
                <a:gd name="T7" fmla="*/ 0 h 280"/>
                <a:gd name="T8" fmla="*/ 0 w 472"/>
                <a:gd name="T9" fmla="*/ 0 h 280"/>
                <a:gd name="T10" fmla="*/ 0 w 472"/>
                <a:gd name="T11" fmla="*/ 0 h 280"/>
                <a:gd name="T12" fmla="*/ 0 w 472"/>
                <a:gd name="T13" fmla="*/ 0 h 280"/>
                <a:gd name="T14" fmla="*/ 0 w 472"/>
                <a:gd name="T15" fmla="*/ 0 h 280"/>
                <a:gd name="T16" fmla="*/ 0 w 472"/>
                <a:gd name="T17" fmla="*/ 0 h 280"/>
                <a:gd name="T18" fmla="*/ 0 w 472"/>
                <a:gd name="T19" fmla="*/ 0 h 280"/>
                <a:gd name="T20" fmla="*/ 0 w 472"/>
                <a:gd name="T21" fmla="*/ 0 h 280"/>
                <a:gd name="T22" fmla="*/ 0 w 472"/>
                <a:gd name="T23" fmla="*/ 0 h 280"/>
                <a:gd name="T24" fmla="*/ 0 w 472"/>
                <a:gd name="T25" fmla="*/ 0 h 280"/>
                <a:gd name="T26" fmla="*/ 0 w 472"/>
                <a:gd name="T27" fmla="*/ 0 h 280"/>
                <a:gd name="T28" fmla="*/ 0 w 472"/>
                <a:gd name="T29" fmla="*/ 0 h 280"/>
                <a:gd name="T30" fmla="*/ 0 w 472"/>
                <a:gd name="T31" fmla="*/ 0 h 280"/>
                <a:gd name="T32" fmla="*/ 0 w 472"/>
                <a:gd name="T33" fmla="*/ 0 h 280"/>
                <a:gd name="T34" fmla="*/ 0 w 472"/>
                <a:gd name="T35" fmla="*/ 0 h 280"/>
                <a:gd name="T36" fmla="*/ 0 w 472"/>
                <a:gd name="T37" fmla="*/ 0 h 280"/>
                <a:gd name="T38" fmla="*/ 0 w 472"/>
                <a:gd name="T39" fmla="*/ 0 h 280"/>
                <a:gd name="T40" fmla="*/ 0 w 472"/>
                <a:gd name="T41" fmla="*/ 0 h 280"/>
                <a:gd name="T42" fmla="*/ 0 w 472"/>
                <a:gd name="T43" fmla="*/ 0 h 280"/>
                <a:gd name="T44" fmla="*/ 0 w 472"/>
                <a:gd name="T45" fmla="*/ 0 h 280"/>
                <a:gd name="T46" fmla="*/ 0 w 472"/>
                <a:gd name="T47" fmla="*/ 0 h 280"/>
                <a:gd name="T48" fmla="*/ 0 w 472"/>
                <a:gd name="T49" fmla="*/ 0 h 280"/>
                <a:gd name="T50" fmla="*/ 0 w 472"/>
                <a:gd name="T51" fmla="*/ 0 h 280"/>
                <a:gd name="T52" fmla="*/ 0 w 472"/>
                <a:gd name="T53" fmla="*/ 0 h 280"/>
                <a:gd name="T54" fmla="*/ 0 w 472"/>
                <a:gd name="T55" fmla="*/ 0 h 280"/>
                <a:gd name="T56" fmla="*/ 0 w 472"/>
                <a:gd name="T57" fmla="*/ 0 h 280"/>
                <a:gd name="T58" fmla="*/ 0 w 472"/>
                <a:gd name="T59" fmla="*/ 0 h 280"/>
                <a:gd name="T60" fmla="*/ 0 w 472"/>
                <a:gd name="T61" fmla="*/ 0 h 280"/>
                <a:gd name="T62" fmla="*/ 0 w 472"/>
                <a:gd name="T63" fmla="*/ 0 h 280"/>
                <a:gd name="T64" fmla="*/ 0 w 472"/>
                <a:gd name="T65" fmla="*/ 0 h 280"/>
                <a:gd name="T66" fmla="*/ 0 w 472"/>
                <a:gd name="T67" fmla="*/ 0 h 280"/>
                <a:gd name="T68" fmla="*/ 0 w 472"/>
                <a:gd name="T69" fmla="*/ 0 h 280"/>
                <a:gd name="T70" fmla="*/ 0 w 472"/>
                <a:gd name="T71" fmla="*/ 0 h 280"/>
                <a:gd name="T72" fmla="*/ 0 w 472"/>
                <a:gd name="T73" fmla="*/ 0 h 280"/>
                <a:gd name="T74" fmla="*/ 0 w 472"/>
                <a:gd name="T75" fmla="*/ 0 h 280"/>
                <a:gd name="T76" fmla="*/ 0 w 472"/>
                <a:gd name="T77" fmla="*/ 0 h 280"/>
                <a:gd name="T78" fmla="*/ 0 w 472"/>
                <a:gd name="T79" fmla="*/ 0 h 280"/>
                <a:gd name="T80" fmla="*/ 0 w 472"/>
                <a:gd name="T81" fmla="*/ 0 h 280"/>
                <a:gd name="T82" fmla="*/ 0 w 472"/>
                <a:gd name="T83" fmla="*/ 0 h 280"/>
                <a:gd name="T84" fmla="*/ 0 w 472"/>
                <a:gd name="T85" fmla="*/ 0 h 280"/>
                <a:gd name="T86" fmla="*/ 0 w 472"/>
                <a:gd name="T87" fmla="*/ 0 h 280"/>
                <a:gd name="T88" fmla="*/ 0 w 472"/>
                <a:gd name="T89" fmla="*/ 0 h 280"/>
                <a:gd name="T90" fmla="*/ 0 w 472"/>
                <a:gd name="T91" fmla="*/ 0 h 280"/>
                <a:gd name="T92" fmla="*/ 0 w 472"/>
                <a:gd name="T93" fmla="*/ 0 h 280"/>
                <a:gd name="T94" fmla="*/ 0 w 472"/>
                <a:gd name="T95" fmla="*/ 0 h 280"/>
                <a:gd name="T96" fmla="*/ 0 w 472"/>
                <a:gd name="T97" fmla="*/ 0 h 280"/>
                <a:gd name="T98" fmla="*/ 0 w 472"/>
                <a:gd name="T99" fmla="*/ 0 h 280"/>
                <a:gd name="T100" fmla="*/ 0 w 472"/>
                <a:gd name="T101" fmla="*/ 0 h 280"/>
                <a:gd name="T102" fmla="*/ 0 w 472"/>
                <a:gd name="T103" fmla="*/ 0 h 280"/>
                <a:gd name="T104" fmla="*/ 0 w 472"/>
                <a:gd name="T105" fmla="*/ 0 h 280"/>
                <a:gd name="T106" fmla="*/ 0 w 472"/>
                <a:gd name="T107" fmla="*/ 0 h 2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72"/>
                <a:gd name="T163" fmla="*/ 0 h 280"/>
                <a:gd name="T164" fmla="*/ 472 w 472"/>
                <a:gd name="T165" fmla="*/ 280 h 2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72" h="280">
                  <a:moveTo>
                    <a:pt x="85" y="38"/>
                  </a:moveTo>
                  <a:lnTo>
                    <a:pt x="76" y="38"/>
                  </a:lnTo>
                  <a:lnTo>
                    <a:pt x="76" y="51"/>
                  </a:lnTo>
                  <a:lnTo>
                    <a:pt x="64" y="51"/>
                  </a:lnTo>
                  <a:lnTo>
                    <a:pt x="53" y="64"/>
                  </a:lnTo>
                  <a:lnTo>
                    <a:pt x="43" y="64"/>
                  </a:lnTo>
                  <a:lnTo>
                    <a:pt x="43" y="77"/>
                  </a:lnTo>
                  <a:lnTo>
                    <a:pt x="32" y="77"/>
                  </a:lnTo>
                  <a:lnTo>
                    <a:pt x="32" y="90"/>
                  </a:lnTo>
                  <a:lnTo>
                    <a:pt x="22" y="90"/>
                  </a:lnTo>
                  <a:lnTo>
                    <a:pt x="11" y="102"/>
                  </a:lnTo>
                  <a:lnTo>
                    <a:pt x="11" y="115"/>
                  </a:lnTo>
                  <a:lnTo>
                    <a:pt x="11" y="128"/>
                  </a:lnTo>
                  <a:lnTo>
                    <a:pt x="11" y="141"/>
                  </a:lnTo>
                  <a:lnTo>
                    <a:pt x="0" y="141"/>
                  </a:lnTo>
                  <a:lnTo>
                    <a:pt x="0" y="153"/>
                  </a:lnTo>
                  <a:lnTo>
                    <a:pt x="11" y="153"/>
                  </a:lnTo>
                  <a:lnTo>
                    <a:pt x="22" y="153"/>
                  </a:lnTo>
                  <a:lnTo>
                    <a:pt x="32" y="166"/>
                  </a:lnTo>
                  <a:lnTo>
                    <a:pt x="43" y="166"/>
                  </a:lnTo>
                  <a:lnTo>
                    <a:pt x="43" y="180"/>
                  </a:lnTo>
                  <a:lnTo>
                    <a:pt x="53" y="180"/>
                  </a:lnTo>
                  <a:lnTo>
                    <a:pt x="53" y="190"/>
                  </a:lnTo>
                  <a:lnTo>
                    <a:pt x="64" y="190"/>
                  </a:lnTo>
                  <a:lnTo>
                    <a:pt x="76" y="190"/>
                  </a:lnTo>
                  <a:lnTo>
                    <a:pt x="76" y="204"/>
                  </a:lnTo>
                  <a:lnTo>
                    <a:pt x="85" y="204"/>
                  </a:lnTo>
                  <a:lnTo>
                    <a:pt x="85" y="190"/>
                  </a:lnTo>
                  <a:lnTo>
                    <a:pt x="96" y="190"/>
                  </a:lnTo>
                  <a:lnTo>
                    <a:pt x="108" y="190"/>
                  </a:lnTo>
                  <a:lnTo>
                    <a:pt x="118" y="190"/>
                  </a:lnTo>
                  <a:lnTo>
                    <a:pt x="130" y="204"/>
                  </a:lnTo>
                  <a:lnTo>
                    <a:pt x="130" y="241"/>
                  </a:lnTo>
                  <a:lnTo>
                    <a:pt x="138" y="241"/>
                  </a:lnTo>
                  <a:lnTo>
                    <a:pt x="150" y="241"/>
                  </a:lnTo>
                  <a:lnTo>
                    <a:pt x="150" y="254"/>
                  </a:lnTo>
                  <a:lnTo>
                    <a:pt x="150" y="266"/>
                  </a:lnTo>
                  <a:lnTo>
                    <a:pt x="161" y="266"/>
                  </a:lnTo>
                  <a:lnTo>
                    <a:pt x="161" y="280"/>
                  </a:lnTo>
                  <a:lnTo>
                    <a:pt x="182" y="280"/>
                  </a:lnTo>
                  <a:lnTo>
                    <a:pt x="182" y="266"/>
                  </a:lnTo>
                  <a:lnTo>
                    <a:pt x="193" y="266"/>
                  </a:lnTo>
                  <a:lnTo>
                    <a:pt x="193" y="254"/>
                  </a:lnTo>
                  <a:lnTo>
                    <a:pt x="203" y="241"/>
                  </a:lnTo>
                  <a:lnTo>
                    <a:pt x="203" y="229"/>
                  </a:lnTo>
                  <a:lnTo>
                    <a:pt x="203" y="215"/>
                  </a:lnTo>
                  <a:lnTo>
                    <a:pt x="214" y="215"/>
                  </a:lnTo>
                  <a:lnTo>
                    <a:pt x="235" y="215"/>
                  </a:lnTo>
                  <a:lnTo>
                    <a:pt x="235" y="204"/>
                  </a:lnTo>
                  <a:lnTo>
                    <a:pt x="247" y="180"/>
                  </a:lnTo>
                  <a:lnTo>
                    <a:pt x="258" y="180"/>
                  </a:lnTo>
                  <a:lnTo>
                    <a:pt x="268" y="190"/>
                  </a:lnTo>
                  <a:lnTo>
                    <a:pt x="278" y="190"/>
                  </a:lnTo>
                  <a:lnTo>
                    <a:pt x="291" y="190"/>
                  </a:lnTo>
                  <a:lnTo>
                    <a:pt x="300" y="190"/>
                  </a:lnTo>
                  <a:lnTo>
                    <a:pt x="300" y="180"/>
                  </a:lnTo>
                  <a:lnTo>
                    <a:pt x="312" y="180"/>
                  </a:lnTo>
                  <a:lnTo>
                    <a:pt x="312" y="166"/>
                  </a:lnTo>
                  <a:lnTo>
                    <a:pt x="332" y="166"/>
                  </a:lnTo>
                  <a:lnTo>
                    <a:pt x="332" y="153"/>
                  </a:lnTo>
                  <a:lnTo>
                    <a:pt x="332" y="141"/>
                  </a:lnTo>
                  <a:lnTo>
                    <a:pt x="332" y="128"/>
                  </a:lnTo>
                  <a:lnTo>
                    <a:pt x="343" y="128"/>
                  </a:lnTo>
                  <a:lnTo>
                    <a:pt x="353" y="128"/>
                  </a:lnTo>
                  <a:lnTo>
                    <a:pt x="353" y="115"/>
                  </a:lnTo>
                  <a:lnTo>
                    <a:pt x="365" y="115"/>
                  </a:lnTo>
                  <a:lnTo>
                    <a:pt x="365" y="128"/>
                  </a:lnTo>
                  <a:lnTo>
                    <a:pt x="396" y="128"/>
                  </a:lnTo>
                  <a:lnTo>
                    <a:pt x="407" y="115"/>
                  </a:lnTo>
                  <a:lnTo>
                    <a:pt x="418" y="115"/>
                  </a:lnTo>
                  <a:lnTo>
                    <a:pt x="429" y="115"/>
                  </a:lnTo>
                  <a:lnTo>
                    <a:pt x="429" y="102"/>
                  </a:lnTo>
                  <a:lnTo>
                    <a:pt x="439" y="102"/>
                  </a:lnTo>
                  <a:lnTo>
                    <a:pt x="450" y="90"/>
                  </a:lnTo>
                  <a:lnTo>
                    <a:pt x="472" y="90"/>
                  </a:lnTo>
                  <a:lnTo>
                    <a:pt x="461" y="77"/>
                  </a:lnTo>
                  <a:lnTo>
                    <a:pt x="461" y="64"/>
                  </a:lnTo>
                  <a:lnTo>
                    <a:pt x="450" y="64"/>
                  </a:lnTo>
                  <a:lnTo>
                    <a:pt x="429" y="51"/>
                  </a:lnTo>
                  <a:lnTo>
                    <a:pt x="418" y="51"/>
                  </a:lnTo>
                  <a:lnTo>
                    <a:pt x="418" y="38"/>
                  </a:lnTo>
                  <a:lnTo>
                    <a:pt x="407" y="38"/>
                  </a:lnTo>
                  <a:lnTo>
                    <a:pt x="396" y="26"/>
                  </a:lnTo>
                  <a:lnTo>
                    <a:pt x="386" y="26"/>
                  </a:lnTo>
                  <a:lnTo>
                    <a:pt x="374" y="26"/>
                  </a:lnTo>
                  <a:lnTo>
                    <a:pt x="365" y="26"/>
                  </a:lnTo>
                  <a:lnTo>
                    <a:pt x="353" y="13"/>
                  </a:lnTo>
                  <a:lnTo>
                    <a:pt x="343" y="13"/>
                  </a:lnTo>
                  <a:lnTo>
                    <a:pt x="321" y="13"/>
                  </a:lnTo>
                  <a:lnTo>
                    <a:pt x="312" y="13"/>
                  </a:lnTo>
                  <a:lnTo>
                    <a:pt x="291" y="13"/>
                  </a:lnTo>
                  <a:lnTo>
                    <a:pt x="278" y="13"/>
                  </a:lnTo>
                  <a:lnTo>
                    <a:pt x="278" y="0"/>
                  </a:lnTo>
                  <a:lnTo>
                    <a:pt x="258" y="13"/>
                  </a:lnTo>
                  <a:lnTo>
                    <a:pt x="247" y="13"/>
                  </a:lnTo>
                  <a:lnTo>
                    <a:pt x="226" y="13"/>
                  </a:lnTo>
                  <a:lnTo>
                    <a:pt x="203" y="26"/>
                  </a:lnTo>
                  <a:lnTo>
                    <a:pt x="171" y="26"/>
                  </a:lnTo>
                  <a:lnTo>
                    <a:pt x="161" y="26"/>
                  </a:lnTo>
                  <a:lnTo>
                    <a:pt x="150" y="13"/>
                  </a:lnTo>
                  <a:lnTo>
                    <a:pt x="138" y="13"/>
                  </a:lnTo>
                  <a:lnTo>
                    <a:pt x="130" y="13"/>
                  </a:lnTo>
                  <a:lnTo>
                    <a:pt x="118" y="13"/>
                  </a:lnTo>
                  <a:lnTo>
                    <a:pt x="118" y="26"/>
                  </a:lnTo>
                  <a:lnTo>
                    <a:pt x="108" y="26"/>
                  </a:lnTo>
                  <a:lnTo>
                    <a:pt x="96" y="26"/>
                  </a:lnTo>
                  <a:lnTo>
                    <a:pt x="85" y="26"/>
                  </a:lnTo>
                  <a:lnTo>
                    <a:pt x="85" y="3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1" name="Freeform 156"/>
            <p:cNvSpPr>
              <a:spLocks/>
            </p:cNvSpPr>
            <p:nvPr/>
          </p:nvSpPr>
          <p:spPr bwMode="auto">
            <a:xfrm>
              <a:off x="1232" y="1687"/>
              <a:ext cx="50" cy="21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w 150"/>
                <a:gd name="T9" fmla="*/ 0 h 63"/>
                <a:gd name="T10" fmla="*/ 0 w 150"/>
                <a:gd name="T11" fmla="*/ 0 h 63"/>
                <a:gd name="T12" fmla="*/ 0 w 150"/>
                <a:gd name="T13" fmla="*/ 0 h 63"/>
                <a:gd name="T14" fmla="*/ 0 w 150"/>
                <a:gd name="T15" fmla="*/ 0 h 63"/>
                <a:gd name="T16" fmla="*/ 0 w 150"/>
                <a:gd name="T17" fmla="*/ 0 h 63"/>
                <a:gd name="T18" fmla="*/ 0 w 150"/>
                <a:gd name="T19" fmla="*/ 0 h 63"/>
                <a:gd name="T20" fmla="*/ 0 w 150"/>
                <a:gd name="T21" fmla="*/ 0 h 63"/>
                <a:gd name="T22" fmla="*/ 0 w 150"/>
                <a:gd name="T23" fmla="*/ 0 h 63"/>
                <a:gd name="T24" fmla="*/ 0 w 150"/>
                <a:gd name="T25" fmla="*/ 0 h 63"/>
                <a:gd name="T26" fmla="*/ 0 w 150"/>
                <a:gd name="T27" fmla="*/ 0 h 63"/>
                <a:gd name="T28" fmla="*/ 0 w 150"/>
                <a:gd name="T29" fmla="*/ 0 h 63"/>
                <a:gd name="T30" fmla="*/ 0 w 150"/>
                <a:gd name="T31" fmla="*/ 0 h 63"/>
                <a:gd name="T32" fmla="*/ 0 w 150"/>
                <a:gd name="T33" fmla="*/ 0 h 63"/>
                <a:gd name="T34" fmla="*/ 0 w 150"/>
                <a:gd name="T35" fmla="*/ 0 h 63"/>
                <a:gd name="T36" fmla="*/ 0 w 150"/>
                <a:gd name="T37" fmla="*/ 0 h 63"/>
                <a:gd name="T38" fmla="*/ 0 w 150"/>
                <a:gd name="T39" fmla="*/ 0 h 63"/>
                <a:gd name="T40" fmla="*/ 0 w 150"/>
                <a:gd name="T41" fmla="*/ 0 h 63"/>
                <a:gd name="T42" fmla="*/ 0 w 150"/>
                <a:gd name="T43" fmla="*/ 0 h 63"/>
                <a:gd name="T44" fmla="*/ 0 w 150"/>
                <a:gd name="T45" fmla="*/ 0 h 63"/>
                <a:gd name="T46" fmla="*/ 0 w 150"/>
                <a:gd name="T47" fmla="*/ 0 h 63"/>
                <a:gd name="T48" fmla="*/ 0 w 150"/>
                <a:gd name="T49" fmla="*/ 0 h 63"/>
                <a:gd name="T50" fmla="*/ 0 w 150"/>
                <a:gd name="T51" fmla="*/ 0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0"/>
                <a:gd name="T79" fmla="*/ 0 h 63"/>
                <a:gd name="T80" fmla="*/ 150 w 150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0" h="63">
                  <a:moveTo>
                    <a:pt x="139" y="63"/>
                  </a:moveTo>
                  <a:lnTo>
                    <a:pt x="117" y="51"/>
                  </a:lnTo>
                  <a:lnTo>
                    <a:pt x="106" y="63"/>
                  </a:lnTo>
                  <a:lnTo>
                    <a:pt x="85" y="63"/>
                  </a:lnTo>
                  <a:lnTo>
                    <a:pt x="64" y="63"/>
                  </a:lnTo>
                  <a:lnTo>
                    <a:pt x="44" y="63"/>
                  </a:lnTo>
                  <a:lnTo>
                    <a:pt x="32" y="51"/>
                  </a:lnTo>
                  <a:lnTo>
                    <a:pt x="21" y="38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7" y="12"/>
                  </a:lnTo>
                  <a:lnTo>
                    <a:pt x="106" y="12"/>
                  </a:lnTo>
                  <a:lnTo>
                    <a:pt x="117" y="26"/>
                  </a:lnTo>
                  <a:lnTo>
                    <a:pt x="128" y="26"/>
                  </a:lnTo>
                  <a:lnTo>
                    <a:pt x="139" y="26"/>
                  </a:lnTo>
                  <a:lnTo>
                    <a:pt x="150" y="38"/>
                  </a:lnTo>
                  <a:lnTo>
                    <a:pt x="150" y="51"/>
                  </a:lnTo>
                  <a:lnTo>
                    <a:pt x="139" y="6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2" name="Freeform 157"/>
            <p:cNvSpPr>
              <a:spLocks/>
            </p:cNvSpPr>
            <p:nvPr/>
          </p:nvSpPr>
          <p:spPr bwMode="auto">
            <a:xfrm>
              <a:off x="1232" y="1687"/>
              <a:ext cx="50" cy="21"/>
            </a:xfrm>
            <a:custGeom>
              <a:avLst/>
              <a:gdLst>
                <a:gd name="T0" fmla="*/ 0 w 150"/>
                <a:gd name="T1" fmla="*/ 0 h 63"/>
                <a:gd name="T2" fmla="*/ 0 w 150"/>
                <a:gd name="T3" fmla="*/ 0 h 63"/>
                <a:gd name="T4" fmla="*/ 0 w 150"/>
                <a:gd name="T5" fmla="*/ 0 h 63"/>
                <a:gd name="T6" fmla="*/ 0 w 150"/>
                <a:gd name="T7" fmla="*/ 0 h 63"/>
                <a:gd name="T8" fmla="*/ 0 w 150"/>
                <a:gd name="T9" fmla="*/ 0 h 63"/>
                <a:gd name="T10" fmla="*/ 0 w 150"/>
                <a:gd name="T11" fmla="*/ 0 h 63"/>
                <a:gd name="T12" fmla="*/ 0 w 150"/>
                <a:gd name="T13" fmla="*/ 0 h 63"/>
                <a:gd name="T14" fmla="*/ 0 w 150"/>
                <a:gd name="T15" fmla="*/ 0 h 63"/>
                <a:gd name="T16" fmla="*/ 0 w 150"/>
                <a:gd name="T17" fmla="*/ 0 h 63"/>
                <a:gd name="T18" fmla="*/ 0 w 150"/>
                <a:gd name="T19" fmla="*/ 0 h 63"/>
                <a:gd name="T20" fmla="*/ 0 w 150"/>
                <a:gd name="T21" fmla="*/ 0 h 63"/>
                <a:gd name="T22" fmla="*/ 0 w 150"/>
                <a:gd name="T23" fmla="*/ 0 h 63"/>
                <a:gd name="T24" fmla="*/ 0 w 150"/>
                <a:gd name="T25" fmla="*/ 0 h 63"/>
                <a:gd name="T26" fmla="*/ 0 w 150"/>
                <a:gd name="T27" fmla="*/ 0 h 63"/>
                <a:gd name="T28" fmla="*/ 0 w 150"/>
                <a:gd name="T29" fmla="*/ 0 h 63"/>
                <a:gd name="T30" fmla="*/ 0 w 150"/>
                <a:gd name="T31" fmla="*/ 0 h 63"/>
                <a:gd name="T32" fmla="*/ 0 w 150"/>
                <a:gd name="T33" fmla="*/ 0 h 63"/>
                <a:gd name="T34" fmla="*/ 0 w 150"/>
                <a:gd name="T35" fmla="*/ 0 h 63"/>
                <a:gd name="T36" fmla="*/ 0 w 150"/>
                <a:gd name="T37" fmla="*/ 0 h 63"/>
                <a:gd name="T38" fmla="*/ 0 w 150"/>
                <a:gd name="T39" fmla="*/ 0 h 63"/>
                <a:gd name="T40" fmla="*/ 0 w 150"/>
                <a:gd name="T41" fmla="*/ 0 h 63"/>
                <a:gd name="T42" fmla="*/ 0 w 150"/>
                <a:gd name="T43" fmla="*/ 0 h 63"/>
                <a:gd name="T44" fmla="*/ 0 w 150"/>
                <a:gd name="T45" fmla="*/ 0 h 63"/>
                <a:gd name="T46" fmla="*/ 0 w 150"/>
                <a:gd name="T47" fmla="*/ 0 h 63"/>
                <a:gd name="T48" fmla="*/ 0 w 150"/>
                <a:gd name="T49" fmla="*/ 0 h 63"/>
                <a:gd name="T50" fmla="*/ 0 w 150"/>
                <a:gd name="T51" fmla="*/ 0 h 6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50"/>
                <a:gd name="T79" fmla="*/ 0 h 63"/>
                <a:gd name="T80" fmla="*/ 150 w 150"/>
                <a:gd name="T81" fmla="*/ 63 h 6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50" h="63">
                  <a:moveTo>
                    <a:pt x="139" y="63"/>
                  </a:moveTo>
                  <a:lnTo>
                    <a:pt x="117" y="51"/>
                  </a:lnTo>
                  <a:lnTo>
                    <a:pt x="106" y="63"/>
                  </a:lnTo>
                  <a:lnTo>
                    <a:pt x="85" y="63"/>
                  </a:lnTo>
                  <a:lnTo>
                    <a:pt x="64" y="63"/>
                  </a:lnTo>
                  <a:lnTo>
                    <a:pt x="44" y="63"/>
                  </a:lnTo>
                  <a:lnTo>
                    <a:pt x="32" y="51"/>
                  </a:lnTo>
                  <a:lnTo>
                    <a:pt x="21" y="38"/>
                  </a:lnTo>
                  <a:lnTo>
                    <a:pt x="0" y="26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54" y="0"/>
                  </a:lnTo>
                  <a:lnTo>
                    <a:pt x="64" y="0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7" y="12"/>
                  </a:lnTo>
                  <a:lnTo>
                    <a:pt x="106" y="12"/>
                  </a:lnTo>
                  <a:lnTo>
                    <a:pt x="117" y="26"/>
                  </a:lnTo>
                  <a:lnTo>
                    <a:pt x="128" y="26"/>
                  </a:lnTo>
                  <a:lnTo>
                    <a:pt x="139" y="26"/>
                  </a:lnTo>
                  <a:lnTo>
                    <a:pt x="150" y="38"/>
                  </a:lnTo>
                  <a:lnTo>
                    <a:pt x="150" y="51"/>
                  </a:lnTo>
                  <a:lnTo>
                    <a:pt x="139" y="6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3" name="Freeform 158"/>
            <p:cNvSpPr>
              <a:spLocks/>
            </p:cNvSpPr>
            <p:nvPr/>
          </p:nvSpPr>
          <p:spPr bwMode="auto">
            <a:xfrm>
              <a:off x="1667" y="1797"/>
              <a:ext cx="11" cy="13"/>
            </a:xfrm>
            <a:custGeom>
              <a:avLst/>
              <a:gdLst>
                <a:gd name="T0" fmla="*/ 0 w 33"/>
                <a:gd name="T1" fmla="*/ 0 h 39"/>
                <a:gd name="T2" fmla="*/ 0 w 33"/>
                <a:gd name="T3" fmla="*/ 0 h 39"/>
                <a:gd name="T4" fmla="*/ 0 w 33"/>
                <a:gd name="T5" fmla="*/ 0 h 39"/>
                <a:gd name="T6" fmla="*/ 0 w 33"/>
                <a:gd name="T7" fmla="*/ 0 h 39"/>
                <a:gd name="T8" fmla="*/ 0 w 33"/>
                <a:gd name="T9" fmla="*/ 0 h 39"/>
                <a:gd name="T10" fmla="*/ 0 w 33"/>
                <a:gd name="T11" fmla="*/ 0 h 39"/>
                <a:gd name="T12" fmla="*/ 0 w 33"/>
                <a:gd name="T13" fmla="*/ 0 h 39"/>
                <a:gd name="T14" fmla="*/ 0 w 33"/>
                <a:gd name="T15" fmla="*/ 0 h 39"/>
                <a:gd name="T16" fmla="*/ 0 w 33"/>
                <a:gd name="T17" fmla="*/ 0 h 39"/>
                <a:gd name="T18" fmla="*/ 0 w 33"/>
                <a:gd name="T19" fmla="*/ 0 h 39"/>
                <a:gd name="T20" fmla="*/ 0 w 33"/>
                <a:gd name="T21" fmla="*/ 0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39"/>
                <a:gd name="T35" fmla="*/ 33 w 33"/>
                <a:gd name="T36" fmla="*/ 39 h 3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39">
                  <a:moveTo>
                    <a:pt x="33" y="39"/>
                  </a:moveTo>
                  <a:lnTo>
                    <a:pt x="21" y="39"/>
                  </a:lnTo>
                  <a:lnTo>
                    <a:pt x="11" y="39"/>
                  </a:lnTo>
                  <a:lnTo>
                    <a:pt x="11" y="26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13"/>
                  </a:lnTo>
                  <a:lnTo>
                    <a:pt x="21" y="26"/>
                  </a:lnTo>
                  <a:lnTo>
                    <a:pt x="33" y="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4" name="Freeform 159"/>
            <p:cNvSpPr>
              <a:spLocks/>
            </p:cNvSpPr>
            <p:nvPr/>
          </p:nvSpPr>
          <p:spPr bwMode="auto">
            <a:xfrm>
              <a:off x="287" y="1391"/>
              <a:ext cx="3" cy="8"/>
            </a:xfrm>
            <a:custGeom>
              <a:avLst/>
              <a:gdLst>
                <a:gd name="T0" fmla="*/ 0 w 9"/>
                <a:gd name="T1" fmla="*/ 0 h 25"/>
                <a:gd name="T2" fmla="*/ 0 w 9"/>
                <a:gd name="T3" fmla="*/ 0 h 25"/>
                <a:gd name="T4" fmla="*/ 0 w 9"/>
                <a:gd name="T5" fmla="*/ 0 h 25"/>
                <a:gd name="T6" fmla="*/ 0 w 9"/>
                <a:gd name="T7" fmla="*/ 0 h 25"/>
                <a:gd name="T8" fmla="*/ 0 w 9"/>
                <a:gd name="T9" fmla="*/ 0 h 25"/>
                <a:gd name="T10" fmla="*/ 0 w 9"/>
                <a:gd name="T11" fmla="*/ 0 h 25"/>
                <a:gd name="T12" fmla="*/ 0 w 9"/>
                <a:gd name="T13" fmla="*/ 0 h 25"/>
                <a:gd name="T14" fmla="*/ 0 w 9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5"/>
                <a:gd name="T26" fmla="*/ 9 w 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5">
                  <a:moveTo>
                    <a:pt x="9" y="25"/>
                  </a:moveTo>
                  <a:lnTo>
                    <a:pt x="0" y="25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9" y="0"/>
                  </a:lnTo>
                  <a:lnTo>
                    <a:pt x="9" y="12"/>
                  </a:lnTo>
                  <a:lnTo>
                    <a:pt x="9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5" name="Freeform 160"/>
            <p:cNvSpPr>
              <a:spLocks/>
            </p:cNvSpPr>
            <p:nvPr/>
          </p:nvSpPr>
          <p:spPr bwMode="auto">
            <a:xfrm>
              <a:off x="333" y="1353"/>
              <a:ext cx="10" cy="17"/>
            </a:xfrm>
            <a:custGeom>
              <a:avLst/>
              <a:gdLst>
                <a:gd name="T0" fmla="*/ 0 w 32"/>
                <a:gd name="T1" fmla="*/ 0 h 51"/>
                <a:gd name="T2" fmla="*/ 0 w 32"/>
                <a:gd name="T3" fmla="*/ 0 h 51"/>
                <a:gd name="T4" fmla="*/ 0 w 32"/>
                <a:gd name="T5" fmla="*/ 0 h 51"/>
                <a:gd name="T6" fmla="*/ 0 w 32"/>
                <a:gd name="T7" fmla="*/ 0 h 51"/>
                <a:gd name="T8" fmla="*/ 0 w 32"/>
                <a:gd name="T9" fmla="*/ 0 h 51"/>
                <a:gd name="T10" fmla="*/ 0 w 32"/>
                <a:gd name="T11" fmla="*/ 0 h 51"/>
                <a:gd name="T12" fmla="*/ 0 w 32"/>
                <a:gd name="T13" fmla="*/ 0 h 51"/>
                <a:gd name="T14" fmla="*/ 0 w 32"/>
                <a:gd name="T15" fmla="*/ 0 h 51"/>
                <a:gd name="T16" fmla="*/ 0 w 32"/>
                <a:gd name="T17" fmla="*/ 0 h 51"/>
                <a:gd name="T18" fmla="*/ 0 w 32"/>
                <a:gd name="T19" fmla="*/ 0 h 51"/>
                <a:gd name="T20" fmla="*/ 0 w 32"/>
                <a:gd name="T21" fmla="*/ 0 h 51"/>
                <a:gd name="T22" fmla="*/ 0 w 32"/>
                <a:gd name="T23" fmla="*/ 0 h 51"/>
                <a:gd name="T24" fmla="*/ 0 w 32"/>
                <a:gd name="T25" fmla="*/ 0 h 51"/>
                <a:gd name="T26" fmla="*/ 0 w 32"/>
                <a:gd name="T27" fmla="*/ 0 h 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51"/>
                <a:gd name="T44" fmla="*/ 32 w 32"/>
                <a:gd name="T45" fmla="*/ 51 h 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51">
                  <a:moveTo>
                    <a:pt x="32" y="51"/>
                  </a:moveTo>
                  <a:lnTo>
                    <a:pt x="20" y="51"/>
                  </a:lnTo>
                  <a:lnTo>
                    <a:pt x="20" y="38"/>
                  </a:lnTo>
                  <a:lnTo>
                    <a:pt x="11" y="25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25"/>
                  </a:lnTo>
                  <a:lnTo>
                    <a:pt x="20" y="25"/>
                  </a:lnTo>
                  <a:lnTo>
                    <a:pt x="32" y="38"/>
                  </a:lnTo>
                  <a:lnTo>
                    <a:pt x="32" y="5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6" name="Freeform 161"/>
            <p:cNvSpPr>
              <a:spLocks/>
            </p:cNvSpPr>
            <p:nvPr/>
          </p:nvSpPr>
          <p:spPr bwMode="auto">
            <a:xfrm>
              <a:off x="357" y="1365"/>
              <a:ext cx="7" cy="13"/>
            </a:xfrm>
            <a:custGeom>
              <a:avLst/>
              <a:gdLst>
                <a:gd name="T0" fmla="*/ 0 w 21"/>
                <a:gd name="T1" fmla="*/ 0 h 38"/>
                <a:gd name="T2" fmla="*/ 0 w 21"/>
                <a:gd name="T3" fmla="*/ 0 h 38"/>
                <a:gd name="T4" fmla="*/ 0 w 21"/>
                <a:gd name="T5" fmla="*/ 0 h 38"/>
                <a:gd name="T6" fmla="*/ 0 w 21"/>
                <a:gd name="T7" fmla="*/ 0 h 38"/>
                <a:gd name="T8" fmla="*/ 0 w 21"/>
                <a:gd name="T9" fmla="*/ 0 h 38"/>
                <a:gd name="T10" fmla="*/ 0 w 21"/>
                <a:gd name="T11" fmla="*/ 0 h 38"/>
                <a:gd name="T12" fmla="*/ 0 w 21"/>
                <a:gd name="T13" fmla="*/ 0 h 38"/>
                <a:gd name="T14" fmla="*/ 0 w 21"/>
                <a:gd name="T15" fmla="*/ 0 h 38"/>
                <a:gd name="T16" fmla="*/ 0 w 21"/>
                <a:gd name="T17" fmla="*/ 0 h 38"/>
                <a:gd name="T18" fmla="*/ 0 w 21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38"/>
                <a:gd name="T32" fmla="*/ 21 w 21"/>
                <a:gd name="T33" fmla="*/ 38 h 3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38">
                  <a:moveTo>
                    <a:pt x="21" y="25"/>
                  </a:moveTo>
                  <a:lnTo>
                    <a:pt x="21" y="38"/>
                  </a:lnTo>
                  <a:lnTo>
                    <a:pt x="12" y="38"/>
                  </a:lnTo>
                  <a:lnTo>
                    <a:pt x="12" y="25"/>
                  </a:lnTo>
                  <a:lnTo>
                    <a:pt x="0" y="25"/>
                  </a:lnTo>
                  <a:lnTo>
                    <a:pt x="12" y="13"/>
                  </a:lnTo>
                  <a:lnTo>
                    <a:pt x="12" y="0"/>
                  </a:lnTo>
                  <a:lnTo>
                    <a:pt x="21" y="0"/>
                  </a:lnTo>
                  <a:lnTo>
                    <a:pt x="21" y="13"/>
                  </a:lnTo>
                  <a:lnTo>
                    <a:pt x="21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7" name="Freeform 162"/>
            <p:cNvSpPr>
              <a:spLocks/>
            </p:cNvSpPr>
            <p:nvPr/>
          </p:nvSpPr>
          <p:spPr bwMode="auto">
            <a:xfrm>
              <a:off x="240" y="1259"/>
              <a:ext cx="771" cy="547"/>
            </a:xfrm>
            <a:custGeom>
              <a:avLst/>
              <a:gdLst>
                <a:gd name="T0" fmla="*/ 0 w 2313"/>
                <a:gd name="T1" fmla="*/ 0 h 1641"/>
                <a:gd name="T2" fmla="*/ 0 w 2313"/>
                <a:gd name="T3" fmla="*/ 0 h 1641"/>
                <a:gd name="T4" fmla="*/ 0 w 2313"/>
                <a:gd name="T5" fmla="*/ 0 h 1641"/>
                <a:gd name="T6" fmla="*/ 0 w 2313"/>
                <a:gd name="T7" fmla="*/ 0 h 1641"/>
                <a:gd name="T8" fmla="*/ 0 w 2313"/>
                <a:gd name="T9" fmla="*/ 0 h 1641"/>
                <a:gd name="T10" fmla="*/ 0 w 2313"/>
                <a:gd name="T11" fmla="*/ 0 h 1641"/>
                <a:gd name="T12" fmla="*/ 0 w 2313"/>
                <a:gd name="T13" fmla="*/ 0 h 1641"/>
                <a:gd name="T14" fmla="*/ 0 w 2313"/>
                <a:gd name="T15" fmla="*/ 0 h 1641"/>
                <a:gd name="T16" fmla="*/ 0 w 2313"/>
                <a:gd name="T17" fmla="*/ 0 h 1641"/>
                <a:gd name="T18" fmla="*/ 0 w 2313"/>
                <a:gd name="T19" fmla="*/ 0 h 1641"/>
                <a:gd name="T20" fmla="*/ 0 w 2313"/>
                <a:gd name="T21" fmla="*/ 0 h 1641"/>
                <a:gd name="T22" fmla="*/ 0 w 2313"/>
                <a:gd name="T23" fmla="*/ 0 h 1641"/>
                <a:gd name="T24" fmla="*/ 0 w 2313"/>
                <a:gd name="T25" fmla="*/ 0 h 1641"/>
                <a:gd name="T26" fmla="*/ 0 w 2313"/>
                <a:gd name="T27" fmla="*/ 0 h 1641"/>
                <a:gd name="T28" fmla="*/ 0 w 2313"/>
                <a:gd name="T29" fmla="*/ 0 h 1641"/>
                <a:gd name="T30" fmla="*/ 0 w 2313"/>
                <a:gd name="T31" fmla="*/ 0 h 1641"/>
                <a:gd name="T32" fmla="*/ 0 w 2313"/>
                <a:gd name="T33" fmla="*/ 0 h 1641"/>
                <a:gd name="T34" fmla="*/ 0 w 2313"/>
                <a:gd name="T35" fmla="*/ 0 h 1641"/>
                <a:gd name="T36" fmla="*/ 0 w 2313"/>
                <a:gd name="T37" fmla="*/ 0 h 1641"/>
                <a:gd name="T38" fmla="*/ 0 w 2313"/>
                <a:gd name="T39" fmla="*/ 0 h 1641"/>
                <a:gd name="T40" fmla="*/ 0 w 2313"/>
                <a:gd name="T41" fmla="*/ 0 h 1641"/>
                <a:gd name="T42" fmla="*/ 0 w 2313"/>
                <a:gd name="T43" fmla="*/ 0 h 1641"/>
                <a:gd name="T44" fmla="*/ 0 w 2313"/>
                <a:gd name="T45" fmla="*/ 0 h 1641"/>
                <a:gd name="T46" fmla="*/ 0 w 2313"/>
                <a:gd name="T47" fmla="*/ 0 h 1641"/>
                <a:gd name="T48" fmla="*/ 0 w 2313"/>
                <a:gd name="T49" fmla="*/ 0 h 1641"/>
                <a:gd name="T50" fmla="*/ 0 w 2313"/>
                <a:gd name="T51" fmla="*/ 0 h 1641"/>
                <a:gd name="T52" fmla="*/ 0 w 2313"/>
                <a:gd name="T53" fmla="*/ 0 h 1641"/>
                <a:gd name="T54" fmla="*/ 0 w 2313"/>
                <a:gd name="T55" fmla="*/ 0 h 1641"/>
                <a:gd name="T56" fmla="*/ 0 w 2313"/>
                <a:gd name="T57" fmla="*/ 0 h 1641"/>
                <a:gd name="T58" fmla="*/ 0 w 2313"/>
                <a:gd name="T59" fmla="*/ 0 h 1641"/>
                <a:gd name="T60" fmla="*/ 0 w 2313"/>
                <a:gd name="T61" fmla="*/ 0 h 1641"/>
                <a:gd name="T62" fmla="*/ 0 w 2313"/>
                <a:gd name="T63" fmla="*/ 0 h 1641"/>
                <a:gd name="T64" fmla="*/ 0 w 2313"/>
                <a:gd name="T65" fmla="*/ 0 h 1641"/>
                <a:gd name="T66" fmla="*/ 0 w 2313"/>
                <a:gd name="T67" fmla="*/ 0 h 1641"/>
                <a:gd name="T68" fmla="*/ 0 w 2313"/>
                <a:gd name="T69" fmla="*/ 0 h 1641"/>
                <a:gd name="T70" fmla="*/ 0 w 2313"/>
                <a:gd name="T71" fmla="*/ 0 h 1641"/>
                <a:gd name="T72" fmla="*/ 0 w 2313"/>
                <a:gd name="T73" fmla="*/ 0 h 1641"/>
                <a:gd name="T74" fmla="*/ 0 w 2313"/>
                <a:gd name="T75" fmla="*/ 0 h 1641"/>
                <a:gd name="T76" fmla="*/ 0 w 2313"/>
                <a:gd name="T77" fmla="*/ 0 h 1641"/>
                <a:gd name="T78" fmla="*/ 0 w 2313"/>
                <a:gd name="T79" fmla="*/ 0 h 1641"/>
                <a:gd name="T80" fmla="*/ 0 w 2313"/>
                <a:gd name="T81" fmla="*/ 0 h 1641"/>
                <a:gd name="T82" fmla="*/ 0 w 2313"/>
                <a:gd name="T83" fmla="*/ 0 h 1641"/>
                <a:gd name="T84" fmla="*/ 0 w 2313"/>
                <a:gd name="T85" fmla="*/ 0 h 1641"/>
                <a:gd name="T86" fmla="*/ 0 w 2313"/>
                <a:gd name="T87" fmla="*/ 0 h 1641"/>
                <a:gd name="T88" fmla="*/ 0 w 2313"/>
                <a:gd name="T89" fmla="*/ 0 h 1641"/>
                <a:gd name="T90" fmla="*/ 0 w 2313"/>
                <a:gd name="T91" fmla="*/ 0 h 1641"/>
                <a:gd name="T92" fmla="*/ 0 w 2313"/>
                <a:gd name="T93" fmla="*/ 0 h 1641"/>
                <a:gd name="T94" fmla="*/ 0 w 2313"/>
                <a:gd name="T95" fmla="*/ 0 h 1641"/>
                <a:gd name="T96" fmla="*/ 0 w 2313"/>
                <a:gd name="T97" fmla="*/ 0 h 1641"/>
                <a:gd name="T98" fmla="*/ 0 w 2313"/>
                <a:gd name="T99" fmla="*/ 0 h 1641"/>
                <a:gd name="T100" fmla="*/ 0 w 2313"/>
                <a:gd name="T101" fmla="*/ 0 h 1641"/>
                <a:gd name="T102" fmla="*/ 0 w 2313"/>
                <a:gd name="T103" fmla="*/ 0 h 1641"/>
                <a:gd name="T104" fmla="*/ 0 w 2313"/>
                <a:gd name="T105" fmla="*/ 0 h 1641"/>
                <a:gd name="T106" fmla="*/ 0 w 2313"/>
                <a:gd name="T107" fmla="*/ 0 h 1641"/>
                <a:gd name="T108" fmla="*/ 0 w 2313"/>
                <a:gd name="T109" fmla="*/ 0 h 1641"/>
                <a:gd name="T110" fmla="*/ 0 w 2313"/>
                <a:gd name="T111" fmla="*/ 0 h 1641"/>
                <a:gd name="T112" fmla="*/ 0 w 2313"/>
                <a:gd name="T113" fmla="*/ 0 h 1641"/>
                <a:gd name="T114" fmla="*/ 0 w 2313"/>
                <a:gd name="T115" fmla="*/ 0 h 1641"/>
                <a:gd name="T116" fmla="*/ 0 w 2313"/>
                <a:gd name="T117" fmla="*/ 0 h 1641"/>
                <a:gd name="T118" fmla="*/ 0 w 2313"/>
                <a:gd name="T119" fmla="*/ 0 h 1641"/>
                <a:gd name="T120" fmla="*/ 0 w 2313"/>
                <a:gd name="T121" fmla="*/ 0 h 1641"/>
                <a:gd name="T122" fmla="*/ 0 w 2313"/>
                <a:gd name="T123" fmla="*/ 0 h 164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13"/>
                <a:gd name="T187" fmla="*/ 0 h 1641"/>
                <a:gd name="T188" fmla="*/ 2313 w 2313"/>
                <a:gd name="T189" fmla="*/ 1641 h 164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13" h="1641">
                  <a:moveTo>
                    <a:pt x="1093" y="256"/>
                  </a:moveTo>
                  <a:lnTo>
                    <a:pt x="1060" y="332"/>
                  </a:lnTo>
                  <a:lnTo>
                    <a:pt x="964" y="281"/>
                  </a:lnTo>
                  <a:lnTo>
                    <a:pt x="932" y="178"/>
                  </a:lnTo>
                  <a:lnTo>
                    <a:pt x="814" y="77"/>
                  </a:lnTo>
                  <a:lnTo>
                    <a:pt x="674" y="77"/>
                  </a:lnTo>
                  <a:lnTo>
                    <a:pt x="674" y="116"/>
                  </a:lnTo>
                  <a:lnTo>
                    <a:pt x="375" y="90"/>
                  </a:lnTo>
                  <a:lnTo>
                    <a:pt x="172" y="0"/>
                  </a:lnTo>
                  <a:lnTo>
                    <a:pt x="0" y="14"/>
                  </a:lnTo>
                  <a:lnTo>
                    <a:pt x="11" y="14"/>
                  </a:lnTo>
                  <a:lnTo>
                    <a:pt x="32" y="65"/>
                  </a:lnTo>
                  <a:lnTo>
                    <a:pt x="63" y="153"/>
                  </a:lnTo>
                  <a:lnTo>
                    <a:pt x="75" y="166"/>
                  </a:lnTo>
                  <a:lnTo>
                    <a:pt x="85" y="204"/>
                  </a:lnTo>
                  <a:lnTo>
                    <a:pt x="97" y="204"/>
                  </a:lnTo>
                  <a:lnTo>
                    <a:pt x="117" y="268"/>
                  </a:lnTo>
                  <a:lnTo>
                    <a:pt x="161" y="293"/>
                  </a:lnTo>
                  <a:lnTo>
                    <a:pt x="172" y="293"/>
                  </a:lnTo>
                  <a:lnTo>
                    <a:pt x="182" y="320"/>
                  </a:lnTo>
                  <a:lnTo>
                    <a:pt x="193" y="320"/>
                  </a:lnTo>
                  <a:lnTo>
                    <a:pt x="236" y="381"/>
                  </a:lnTo>
                  <a:lnTo>
                    <a:pt x="236" y="421"/>
                  </a:lnTo>
                  <a:lnTo>
                    <a:pt x="225" y="433"/>
                  </a:lnTo>
                  <a:lnTo>
                    <a:pt x="236" y="446"/>
                  </a:lnTo>
                  <a:lnTo>
                    <a:pt x="172" y="446"/>
                  </a:lnTo>
                  <a:lnTo>
                    <a:pt x="172" y="459"/>
                  </a:lnTo>
                  <a:lnTo>
                    <a:pt x="203" y="472"/>
                  </a:lnTo>
                  <a:lnTo>
                    <a:pt x="214" y="497"/>
                  </a:lnTo>
                  <a:lnTo>
                    <a:pt x="236" y="510"/>
                  </a:lnTo>
                  <a:lnTo>
                    <a:pt x="268" y="535"/>
                  </a:lnTo>
                  <a:lnTo>
                    <a:pt x="299" y="535"/>
                  </a:lnTo>
                  <a:lnTo>
                    <a:pt x="311" y="523"/>
                  </a:lnTo>
                  <a:lnTo>
                    <a:pt x="311" y="535"/>
                  </a:lnTo>
                  <a:lnTo>
                    <a:pt x="332" y="574"/>
                  </a:lnTo>
                  <a:lnTo>
                    <a:pt x="365" y="585"/>
                  </a:lnTo>
                  <a:lnTo>
                    <a:pt x="375" y="727"/>
                  </a:lnTo>
                  <a:lnTo>
                    <a:pt x="386" y="713"/>
                  </a:lnTo>
                  <a:lnTo>
                    <a:pt x="386" y="727"/>
                  </a:lnTo>
                  <a:lnTo>
                    <a:pt x="408" y="727"/>
                  </a:lnTo>
                  <a:lnTo>
                    <a:pt x="408" y="739"/>
                  </a:lnTo>
                  <a:lnTo>
                    <a:pt x="428" y="739"/>
                  </a:lnTo>
                  <a:lnTo>
                    <a:pt x="428" y="752"/>
                  </a:lnTo>
                  <a:lnTo>
                    <a:pt x="439" y="764"/>
                  </a:lnTo>
                  <a:lnTo>
                    <a:pt x="471" y="778"/>
                  </a:lnTo>
                  <a:lnTo>
                    <a:pt x="526" y="840"/>
                  </a:lnTo>
                  <a:lnTo>
                    <a:pt x="547" y="878"/>
                  </a:lnTo>
                  <a:lnTo>
                    <a:pt x="547" y="891"/>
                  </a:lnTo>
                  <a:lnTo>
                    <a:pt x="556" y="891"/>
                  </a:lnTo>
                  <a:lnTo>
                    <a:pt x="589" y="852"/>
                  </a:lnTo>
                  <a:lnTo>
                    <a:pt x="589" y="840"/>
                  </a:lnTo>
                  <a:lnTo>
                    <a:pt x="568" y="803"/>
                  </a:lnTo>
                  <a:lnTo>
                    <a:pt x="568" y="790"/>
                  </a:lnTo>
                  <a:lnTo>
                    <a:pt x="535" y="764"/>
                  </a:lnTo>
                  <a:lnTo>
                    <a:pt x="526" y="778"/>
                  </a:lnTo>
                  <a:lnTo>
                    <a:pt x="504" y="752"/>
                  </a:lnTo>
                  <a:lnTo>
                    <a:pt x="471" y="649"/>
                  </a:lnTo>
                  <a:lnTo>
                    <a:pt x="450" y="624"/>
                  </a:lnTo>
                  <a:lnTo>
                    <a:pt x="450" y="585"/>
                  </a:lnTo>
                  <a:lnTo>
                    <a:pt x="439" y="585"/>
                  </a:lnTo>
                  <a:lnTo>
                    <a:pt x="428" y="549"/>
                  </a:lnTo>
                  <a:lnTo>
                    <a:pt x="408" y="535"/>
                  </a:lnTo>
                  <a:lnTo>
                    <a:pt x="418" y="549"/>
                  </a:lnTo>
                  <a:lnTo>
                    <a:pt x="418" y="561"/>
                  </a:lnTo>
                  <a:lnTo>
                    <a:pt x="408" y="549"/>
                  </a:lnTo>
                  <a:lnTo>
                    <a:pt x="408" y="535"/>
                  </a:lnTo>
                  <a:lnTo>
                    <a:pt x="386" y="497"/>
                  </a:lnTo>
                  <a:lnTo>
                    <a:pt x="375" y="472"/>
                  </a:lnTo>
                  <a:lnTo>
                    <a:pt x="343" y="446"/>
                  </a:lnTo>
                  <a:lnTo>
                    <a:pt x="332" y="395"/>
                  </a:lnTo>
                  <a:lnTo>
                    <a:pt x="332" y="381"/>
                  </a:lnTo>
                  <a:lnTo>
                    <a:pt x="321" y="381"/>
                  </a:lnTo>
                  <a:lnTo>
                    <a:pt x="311" y="345"/>
                  </a:lnTo>
                  <a:lnTo>
                    <a:pt x="299" y="345"/>
                  </a:lnTo>
                  <a:lnTo>
                    <a:pt x="290" y="345"/>
                  </a:lnTo>
                  <a:lnTo>
                    <a:pt x="268" y="306"/>
                  </a:lnTo>
                  <a:lnTo>
                    <a:pt x="225" y="268"/>
                  </a:lnTo>
                  <a:lnTo>
                    <a:pt x="214" y="268"/>
                  </a:lnTo>
                  <a:lnTo>
                    <a:pt x="203" y="230"/>
                  </a:lnTo>
                  <a:lnTo>
                    <a:pt x="182" y="77"/>
                  </a:lnTo>
                  <a:lnTo>
                    <a:pt x="172" y="65"/>
                  </a:lnTo>
                  <a:lnTo>
                    <a:pt x="214" y="90"/>
                  </a:lnTo>
                  <a:lnTo>
                    <a:pt x="214" y="103"/>
                  </a:lnTo>
                  <a:lnTo>
                    <a:pt x="268" y="116"/>
                  </a:lnTo>
                  <a:lnTo>
                    <a:pt x="311" y="142"/>
                  </a:lnTo>
                  <a:lnTo>
                    <a:pt x="332" y="230"/>
                  </a:lnTo>
                  <a:lnTo>
                    <a:pt x="343" y="256"/>
                  </a:lnTo>
                  <a:lnTo>
                    <a:pt x="353" y="256"/>
                  </a:lnTo>
                  <a:lnTo>
                    <a:pt x="353" y="268"/>
                  </a:lnTo>
                  <a:lnTo>
                    <a:pt x="365" y="306"/>
                  </a:lnTo>
                  <a:lnTo>
                    <a:pt x="408" y="356"/>
                  </a:lnTo>
                  <a:lnTo>
                    <a:pt x="418" y="381"/>
                  </a:lnTo>
                  <a:lnTo>
                    <a:pt x="461" y="433"/>
                  </a:lnTo>
                  <a:lnTo>
                    <a:pt x="504" y="433"/>
                  </a:lnTo>
                  <a:lnTo>
                    <a:pt x="504" y="484"/>
                  </a:lnTo>
                  <a:lnTo>
                    <a:pt x="556" y="535"/>
                  </a:lnTo>
                  <a:lnTo>
                    <a:pt x="600" y="549"/>
                  </a:lnTo>
                  <a:lnTo>
                    <a:pt x="600" y="649"/>
                  </a:lnTo>
                  <a:lnTo>
                    <a:pt x="632" y="637"/>
                  </a:lnTo>
                  <a:lnTo>
                    <a:pt x="632" y="662"/>
                  </a:lnTo>
                  <a:lnTo>
                    <a:pt x="686" y="675"/>
                  </a:lnTo>
                  <a:lnTo>
                    <a:pt x="707" y="701"/>
                  </a:lnTo>
                  <a:lnTo>
                    <a:pt x="707" y="739"/>
                  </a:lnTo>
                  <a:lnTo>
                    <a:pt x="791" y="814"/>
                  </a:lnTo>
                  <a:lnTo>
                    <a:pt x="791" y="827"/>
                  </a:lnTo>
                  <a:lnTo>
                    <a:pt x="879" y="929"/>
                  </a:lnTo>
                  <a:lnTo>
                    <a:pt x="900" y="1004"/>
                  </a:lnTo>
                  <a:lnTo>
                    <a:pt x="910" y="1019"/>
                  </a:lnTo>
                  <a:lnTo>
                    <a:pt x="921" y="1069"/>
                  </a:lnTo>
                  <a:lnTo>
                    <a:pt x="900" y="1081"/>
                  </a:lnTo>
                  <a:lnTo>
                    <a:pt x="910" y="1095"/>
                  </a:lnTo>
                  <a:lnTo>
                    <a:pt x="910" y="1107"/>
                  </a:lnTo>
                  <a:lnTo>
                    <a:pt x="900" y="1107"/>
                  </a:lnTo>
                  <a:lnTo>
                    <a:pt x="889" y="1120"/>
                  </a:lnTo>
                  <a:lnTo>
                    <a:pt x="900" y="1171"/>
                  </a:lnTo>
                  <a:lnTo>
                    <a:pt x="954" y="1222"/>
                  </a:lnTo>
                  <a:lnTo>
                    <a:pt x="986" y="1233"/>
                  </a:lnTo>
                  <a:lnTo>
                    <a:pt x="1028" y="1272"/>
                  </a:lnTo>
                  <a:lnTo>
                    <a:pt x="1050" y="1311"/>
                  </a:lnTo>
                  <a:lnTo>
                    <a:pt x="1093" y="1323"/>
                  </a:lnTo>
                  <a:lnTo>
                    <a:pt x="1189" y="1362"/>
                  </a:lnTo>
                  <a:lnTo>
                    <a:pt x="1200" y="1374"/>
                  </a:lnTo>
                  <a:lnTo>
                    <a:pt x="1211" y="1374"/>
                  </a:lnTo>
                  <a:lnTo>
                    <a:pt x="1231" y="1400"/>
                  </a:lnTo>
                  <a:lnTo>
                    <a:pt x="1263" y="1412"/>
                  </a:lnTo>
                  <a:lnTo>
                    <a:pt x="1295" y="1426"/>
                  </a:lnTo>
                  <a:lnTo>
                    <a:pt x="1338" y="1449"/>
                  </a:lnTo>
                  <a:lnTo>
                    <a:pt x="1413" y="1475"/>
                  </a:lnTo>
                  <a:lnTo>
                    <a:pt x="1456" y="1500"/>
                  </a:lnTo>
                  <a:lnTo>
                    <a:pt x="1607" y="1551"/>
                  </a:lnTo>
                  <a:lnTo>
                    <a:pt x="1692" y="1500"/>
                  </a:lnTo>
                  <a:lnTo>
                    <a:pt x="1809" y="1539"/>
                  </a:lnTo>
                  <a:lnTo>
                    <a:pt x="1905" y="1641"/>
                  </a:lnTo>
                  <a:lnTo>
                    <a:pt x="1917" y="1590"/>
                  </a:lnTo>
                  <a:lnTo>
                    <a:pt x="1960" y="1500"/>
                  </a:lnTo>
                  <a:lnTo>
                    <a:pt x="2034" y="1500"/>
                  </a:lnTo>
                  <a:lnTo>
                    <a:pt x="2034" y="1475"/>
                  </a:lnTo>
                  <a:lnTo>
                    <a:pt x="1960" y="1387"/>
                  </a:lnTo>
                  <a:lnTo>
                    <a:pt x="2003" y="1387"/>
                  </a:lnTo>
                  <a:lnTo>
                    <a:pt x="2003" y="1348"/>
                  </a:lnTo>
                  <a:lnTo>
                    <a:pt x="2142" y="1348"/>
                  </a:lnTo>
                  <a:lnTo>
                    <a:pt x="2163" y="1336"/>
                  </a:lnTo>
                  <a:lnTo>
                    <a:pt x="2184" y="1297"/>
                  </a:lnTo>
                  <a:lnTo>
                    <a:pt x="2196" y="1297"/>
                  </a:lnTo>
                  <a:lnTo>
                    <a:pt x="2216" y="1259"/>
                  </a:lnTo>
                  <a:lnTo>
                    <a:pt x="2227" y="1259"/>
                  </a:lnTo>
                  <a:lnTo>
                    <a:pt x="2216" y="1285"/>
                  </a:lnTo>
                  <a:lnTo>
                    <a:pt x="2227" y="1285"/>
                  </a:lnTo>
                  <a:lnTo>
                    <a:pt x="2238" y="1336"/>
                  </a:lnTo>
                  <a:lnTo>
                    <a:pt x="2258" y="1209"/>
                  </a:lnTo>
                  <a:lnTo>
                    <a:pt x="2249" y="1209"/>
                  </a:lnTo>
                  <a:lnTo>
                    <a:pt x="2270" y="1197"/>
                  </a:lnTo>
                  <a:lnTo>
                    <a:pt x="2270" y="1183"/>
                  </a:lnTo>
                  <a:lnTo>
                    <a:pt x="2249" y="1183"/>
                  </a:lnTo>
                  <a:lnTo>
                    <a:pt x="2281" y="1107"/>
                  </a:lnTo>
                  <a:lnTo>
                    <a:pt x="2313" y="1069"/>
                  </a:lnTo>
                  <a:lnTo>
                    <a:pt x="2302" y="1019"/>
                  </a:lnTo>
                  <a:lnTo>
                    <a:pt x="2249" y="1019"/>
                  </a:lnTo>
                  <a:lnTo>
                    <a:pt x="2249" y="1004"/>
                  </a:lnTo>
                  <a:lnTo>
                    <a:pt x="2163" y="1019"/>
                  </a:lnTo>
                  <a:lnTo>
                    <a:pt x="2045" y="1044"/>
                  </a:lnTo>
                  <a:lnTo>
                    <a:pt x="2034" y="1146"/>
                  </a:lnTo>
                  <a:lnTo>
                    <a:pt x="2013" y="1209"/>
                  </a:lnTo>
                  <a:lnTo>
                    <a:pt x="1969" y="1233"/>
                  </a:lnTo>
                  <a:lnTo>
                    <a:pt x="1981" y="1272"/>
                  </a:lnTo>
                  <a:lnTo>
                    <a:pt x="1927" y="1285"/>
                  </a:lnTo>
                  <a:lnTo>
                    <a:pt x="1927" y="1272"/>
                  </a:lnTo>
                  <a:lnTo>
                    <a:pt x="1778" y="1297"/>
                  </a:lnTo>
                  <a:lnTo>
                    <a:pt x="1734" y="1311"/>
                  </a:lnTo>
                  <a:lnTo>
                    <a:pt x="1692" y="1272"/>
                  </a:lnTo>
                  <a:lnTo>
                    <a:pt x="1638" y="1259"/>
                  </a:lnTo>
                  <a:lnTo>
                    <a:pt x="1607" y="1222"/>
                  </a:lnTo>
                  <a:lnTo>
                    <a:pt x="1584" y="1146"/>
                  </a:lnTo>
                  <a:lnTo>
                    <a:pt x="1542" y="1095"/>
                  </a:lnTo>
                  <a:lnTo>
                    <a:pt x="1521" y="1019"/>
                  </a:lnTo>
                  <a:lnTo>
                    <a:pt x="1499" y="980"/>
                  </a:lnTo>
                  <a:lnTo>
                    <a:pt x="1488" y="701"/>
                  </a:lnTo>
                  <a:lnTo>
                    <a:pt x="1499" y="701"/>
                  </a:lnTo>
                  <a:lnTo>
                    <a:pt x="1499" y="662"/>
                  </a:lnTo>
                  <a:lnTo>
                    <a:pt x="1521" y="662"/>
                  </a:lnTo>
                  <a:lnTo>
                    <a:pt x="1542" y="624"/>
                  </a:lnTo>
                  <a:lnTo>
                    <a:pt x="1521" y="649"/>
                  </a:lnTo>
                  <a:lnTo>
                    <a:pt x="1531" y="611"/>
                  </a:lnTo>
                  <a:lnTo>
                    <a:pt x="1359" y="535"/>
                  </a:lnTo>
                  <a:lnTo>
                    <a:pt x="1338" y="459"/>
                  </a:lnTo>
                  <a:lnTo>
                    <a:pt x="1254" y="320"/>
                  </a:lnTo>
                  <a:lnTo>
                    <a:pt x="1093" y="25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8" name="Freeform 163"/>
            <p:cNvSpPr>
              <a:spLocks/>
            </p:cNvSpPr>
            <p:nvPr/>
          </p:nvSpPr>
          <p:spPr bwMode="auto">
            <a:xfrm>
              <a:off x="743" y="1484"/>
              <a:ext cx="3" cy="4"/>
            </a:xfrm>
            <a:custGeom>
              <a:avLst/>
              <a:gdLst>
                <a:gd name="T0" fmla="*/ 0 w 9"/>
                <a:gd name="T1" fmla="*/ 0 h 12"/>
                <a:gd name="T2" fmla="*/ 0 w 9"/>
                <a:gd name="T3" fmla="*/ 0 h 12"/>
                <a:gd name="T4" fmla="*/ 0 w 9"/>
                <a:gd name="T5" fmla="*/ 0 h 12"/>
                <a:gd name="T6" fmla="*/ 0 w 9"/>
                <a:gd name="T7" fmla="*/ 0 h 12"/>
                <a:gd name="T8" fmla="*/ 0 w 9"/>
                <a:gd name="T9" fmla="*/ 0 h 12"/>
                <a:gd name="T10" fmla="*/ 0 w 9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2"/>
                <a:gd name="T20" fmla="*/ 9 w 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2">
                  <a:moveTo>
                    <a:pt x="9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29" name="Freeform 164"/>
            <p:cNvSpPr>
              <a:spLocks/>
            </p:cNvSpPr>
            <p:nvPr/>
          </p:nvSpPr>
          <p:spPr bwMode="auto">
            <a:xfrm>
              <a:off x="1007" y="1625"/>
              <a:ext cx="7" cy="8"/>
            </a:xfrm>
            <a:custGeom>
              <a:avLst/>
              <a:gdLst>
                <a:gd name="T0" fmla="*/ 0 w 21"/>
                <a:gd name="T1" fmla="*/ 0 h 24"/>
                <a:gd name="T2" fmla="*/ 0 w 21"/>
                <a:gd name="T3" fmla="*/ 0 h 24"/>
                <a:gd name="T4" fmla="*/ 0 w 21"/>
                <a:gd name="T5" fmla="*/ 0 h 24"/>
                <a:gd name="T6" fmla="*/ 0 w 21"/>
                <a:gd name="T7" fmla="*/ 0 h 24"/>
                <a:gd name="T8" fmla="*/ 0 w 21"/>
                <a:gd name="T9" fmla="*/ 0 h 24"/>
                <a:gd name="T10" fmla="*/ 0 w 21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24"/>
                <a:gd name="T20" fmla="*/ 21 w 21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24">
                  <a:moveTo>
                    <a:pt x="10" y="0"/>
                  </a:moveTo>
                  <a:lnTo>
                    <a:pt x="0" y="10"/>
                  </a:lnTo>
                  <a:lnTo>
                    <a:pt x="0" y="24"/>
                  </a:lnTo>
                  <a:lnTo>
                    <a:pt x="10" y="10"/>
                  </a:lnTo>
                  <a:lnTo>
                    <a:pt x="21" y="0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0" name="Freeform 165"/>
            <p:cNvSpPr>
              <a:spLocks/>
            </p:cNvSpPr>
            <p:nvPr/>
          </p:nvSpPr>
          <p:spPr bwMode="auto">
            <a:xfrm>
              <a:off x="1468" y="1874"/>
              <a:ext cx="7" cy="8"/>
            </a:xfrm>
            <a:custGeom>
              <a:avLst/>
              <a:gdLst>
                <a:gd name="T0" fmla="*/ 0 w 21"/>
                <a:gd name="T1" fmla="*/ 0 h 25"/>
                <a:gd name="T2" fmla="*/ 0 w 21"/>
                <a:gd name="T3" fmla="*/ 0 h 25"/>
                <a:gd name="T4" fmla="*/ 0 w 21"/>
                <a:gd name="T5" fmla="*/ 0 h 25"/>
                <a:gd name="T6" fmla="*/ 0 w 21"/>
                <a:gd name="T7" fmla="*/ 0 h 25"/>
                <a:gd name="T8" fmla="*/ 0 w 21"/>
                <a:gd name="T9" fmla="*/ 0 h 25"/>
                <a:gd name="T10" fmla="*/ 0 w 21"/>
                <a:gd name="T11" fmla="*/ 0 h 25"/>
                <a:gd name="T12" fmla="*/ 0 w 21"/>
                <a:gd name="T13" fmla="*/ 0 h 25"/>
                <a:gd name="T14" fmla="*/ 0 w 21"/>
                <a:gd name="T15" fmla="*/ 0 h 25"/>
                <a:gd name="T16" fmla="*/ 0 w 21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"/>
                <a:gd name="T28" fmla="*/ 0 h 25"/>
                <a:gd name="T29" fmla="*/ 21 w 21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" h="25">
                  <a:moveTo>
                    <a:pt x="21" y="25"/>
                  </a:moveTo>
                  <a:lnTo>
                    <a:pt x="11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5"/>
                  </a:lnTo>
                  <a:lnTo>
                    <a:pt x="11" y="25"/>
                  </a:lnTo>
                  <a:lnTo>
                    <a:pt x="21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1" name="Freeform 166"/>
            <p:cNvSpPr>
              <a:spLocks/>
            </p:cNvSpPr>
            <p:nvPr/>
          </p:nvSpPr>
          <p:spPr bwMode="auto">
            <a:xfrm>
              <a:off x="1485" y="1878"/>
              <a:ext cx="4" cy="4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0 h 13"/>
                <a:gd name="T4" fmla="*/ 0 w 11"/>
                <a:gd name="T5" fmla="*/ 0 h 13"/>
                <a:gd name="T6" fmla="*/ 0 w 11"/>
                <a:gd name="T7" fmla="*/ 0 h 13"/>
                <a:gd name="T8" fmla="*/ 0 w 11"/>
                <a:gd name="T9" fmla="*/ 0 h 13"/>
                <a:gd name="T10" fmla="*/ 0 w 1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11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2" name="Freeform 167"/>
            <p:cNvSpPr>
              <a:spLocks/>
            </p:cNvSpPr>
            <p:nvPr/>
          </p:nvSpPr>
          <p:spPr bwMode="auto">
            <a:xfrm>
              <a:off x="992" y="1793"/>
              <a:ext cx="111" cy="131"/>
            </a:xfrm>
            <a:custGeom>
              <a:avLst/>
              <a:gdLst>
                <a:gd name="T0" fmla="*/ 0 w 333"/>
                <a:gd name="T1" fmla="*/ 0 h 394"/>
                <a:gd name="T2" fmla="*/ 0 w 333"/>
                <a:gd name="T3" fmla="*/ 0 h 394"/>
                <a:gd name="T4" fmla="*/ 0 w 333"/>
                <a:gd name="T5" fmla="*/ 0 h 394"/>
                <a:gd name="T6" fmla="*/ 0 w 333"/>
                <a:gd name="T7" fmla="*/ 0 h 394"/>
                <a:gd name="T8" fmla="*/ 0 w 333"/>
                <a:gd name="T9" fmla="*/ 0 h 394"/>
                <a:gd name="T10" fmla="*/ 0 w 333"/>
                <a:gd name="T11" fmla="*/ 0 h 394"/>
                <a:gd name="T12" fmla="*/ 0 w 333"/>
                <a:gd name="T13" fmla="*/ 0 h 394"/>
                <a:gd name="T14" fmla="*/ 0 w 333"/>
                <a:gd name="T15" fmla="*/ 0 h 394"/>
                <a:gd name="T16" fmla="*/ 0 w 333"/>
                <a:gd name="T17" fmla="*/ 0 h 394"/>
                <a:gd name="T18" fmla="*/ 0 w 333"/>
                <a:gd name="T19" fmla="*/ 0 h 394"/>
                <a:gd name="T20" fmla="*/ 0 w 333"/>
                <a:gd name="T21" fmla="*/ 0 h 394"/>
                <a:gd name="T22" fmla="*/ 0 w 333"/>
                <a:gd name="T23" fmla="*/ 0 h 394"/>
                <a:gd name="T24" fmla="*/ 0 w 333"/>
                <a:gd name="T25" fmla="*/ 0 h 394"/>
                <a:gd name="T26" fmla="*/ 0 w 333"/>
                <a:gd name="T27" fmla="*/ 0 h 394"/>
                <a:gd name="T28" fmla="*/ 0 w 333"/>
                <a:gd name="T29" fmla="*/ 0 h 394"/>
                <a:gd name="T30" fmla="*/ 0 w 333"/>
                <a:gd name="T31" fmla="*/ 0 h 394"/>
                <a:gd name="T32" fmla="*/ 0 w 333"/>
                <a:gd name="T33" fmla="*/ 0 h 394"/>
                <a:gd name="T34" fmla="*/ 0 w 333"/>
                <a:gd name="T35" fmla="*/ 0 h 394"/>
                <a:gd name="T36" fmla="*/ 0 w 333"/>
                <a:gd name="T37" fmla="*/ 0 h 394"/>
                <a:gd name="T38" fmla="*/ 0 w 333"/>
                <a:gd name="T39" fmla="*/ 0 h 394"/>
                <a:gd name="T40" fmla="*/ 0 w 333"/>
                <a:gd name="T41" fmla="*/ 0 h 394"/>
                <a:gd name="T42" fmla="*/ 0 w 333"/>
                <a:gd name="T43" fmla="*/ 0 h 394"/>
                <a:gd name="T44" fmla="*/ 0 w 333"/>
                <a:gd name="T45" fmla="*/ 0 h 394"/>
                <a:gd name="T46" fmla="*/ 0 w 333"/>
                <a:gd name="T47" fmla="*/ 0 h 394"/>
                <a:gd name="T48" fmla="*/ 0 w 333"/>
                <a:gd name="T49" fmla="*/ 0 h 394"/>
                <a:gd name="T50" fmla="*/ 0 w 333"/>
                <a:gd name="T51" fmla="*/ 0 h 394"/>
                <a:gd name="T52" fmla="*/ 0 w 333"/>
                <a:gd name="T53" fmla="*/ 0 h 394"/>
                <a:gd name="T54" fmla="*/ 0 w 333"/>
                <a:gd name="T55" fmla="*/ 0 h 394"/>
                <a:gd name="T56" fmla="*/ 0 w 333"/>
                <a:gd name="T57" fmla="*/ 0 h 394"/>
                <a:gd name="T58" fmla="*/ 0 w 333"/>
                <a:gd name="T59" fmla="*/ 0 h 394"/>
                <a:gd name="T60" fmla="*/ 0 w 333"/>
                <a:gd name="T61" fmla="*/ 0 h 394"/>
                <a:gd name="T62" fmla="*/ 0 w 333"/>
                <a:gd name="T63" fmla="*/ 0 h 394"/>
                <a:gd name="T64" fmla="*/ 0 w 333"/>
                <a:gd name="T65" fmla="*/ 0 h 394"/>
                <a:gd name="T66" fmla="*/ 0 w 333"/>
                <a:gd name="T67" fmla="*/ 0 h 394"/>
                <a:gd name="T68" fmla="*/ 0 w 333"/>
                <a:gd name="T69" fmla="*/ 0 h 394"/>
                <a:gd name="T70" fmla="*/ 0 w 333"/>
                <a:gd name="T71" fmla="*/ 0 h 394"/>
                <a:gd name="T72" fmla="*/ 0 w 333"/>
                <a:gd name="T73" fmla="*/ 0 h 394"/>
                <a:gd name="T74" fmla="*/ 0 w 333"/>
                <a:gd name="T75" fmla="*/ 0 h 394"/>
                <a:gd name="T76" fmla="*/ 0 w 333"/>
                <a:gd name="T77" fmla="*/ 0 h 394"/>
                <a:gd name="T78" fmla="*/ 0 w 333"/>
                <a:gd name="T79" fmla="*/ 0 h 394"/>
                <a:gd name="T80" fmla="*/ 0 w 333"/>
                <a:gd name="T81" fmla="*/ 0 h 394"/>
                <a:gd name="T82" fmla="*/ 0 w 333"/>
                <a:gd name="T83" fmla="*/ 0 h 394"/>
                <a:gd name="T84" fmla="*/ 0 w 333"/>
                <a:gd name="T85" fmla="*/ 0 h 394"/>
                <a:gd name="T86" fmla="*/ 0 w 333"/>
                <a:gd name="T87" fmla="*/ 0 h 394"/>
                <a:gd name="T88" fmla="*/ 0 w 333"/>
                <a:gd name="T89" fmla="*/ 0 h 394"/>
                <a:gd name="T90" fmla="*/ 0 w 333"/>
                <a:gd name="T91" fmla="*/ 0 h 394"/>
                <a:gd name="T92" fmla="*/ 0 w 333"/>
                <a:gd name="T93" fmla="*/ 0 h 394"/>
                <a:gd name="T94" fmla="*/ 0 w 333"/>
                <a:gd name="T95" fmla="*/ 0 h 394"/>
                <a:gd name="T96" fmla="*/ 0 w 333"/>
                <a:gd name="T97" fmla="*/ 0 h 394"/>
                <a:gd name="T98" fmla="*/ 0 w 333"/>
                <a:gd name="T99" fmla="*/ 0 h 394"/>
                <a:gd name="T100" fmla="*/ 0 w 333"/>
                <a:gd name="T101" fmla="*/ 0 h 394"/>
                <a:gd name="T102" fmla="*/ 0 w 333"/>
                <a:gd name="T103" fmla="*/ 0 h 394"/>
                <a:gd name="T104" fmla="*/ 0 w 333"/>
                <a:gd name="T105" fmla="*/ 0 h 394"/>
                <a:gd name="T106" fmla="*/ 0 w 333"/>
                <a:gd name="T107" fmla="*/ 0 h 394"/>
                <a:gd name="T108" fmla="*/ 0 w 333"/>
                <a:gd name="T109" fmla="*/ 0 h 394"/>
                <a:gd name="T110" fmla="*/ 0 w 333"/>
                <a:gd name="T111" fmla="*/ 0 h 394"/>
                <a:gd name="T112" fmla="*/ 0 w 333"/>
                <a:gd name="T113" fmla="*/ 0 h 394"/>
                <a:gd name="T114" fmla="*/ 0 w 333"/>
                <a:gd name="T115" fmla="*/ 0 h 394"/>
                <a:gd name="T116" fmla="*/ 0 w 333"/>
                <a:gd name="T117" fmla="*/ 0 h 394"/>
                <a:gd name="T118" fmla="*/ 0 w 333"/>
                <a:gd name="T119" fmla="*/ 0 h 39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33"/>
                <a:gd name="T181" fmla="*/ 0 h 394"/>
                <a:gd name="T182" fmla="*/ 333 w 333"/>
                <a:gd name="T183" fmla="*/ 394 h 39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33" h="394">
                  <a:moveTo>
                    <a:pt x="11" y="191"/>
                  </a:moveTo>
                  <a:lnTo>
                    <a:pt x="0" y="191"/>
                  </a:lnTo>
                  <a:lnTo>
                    <a:pt x="11" y="202"/>
                  </a:lnTo>
                  <a:lnTo>
                    <a:pt x="11" y="216"/>
                  </a:lnTo>
                  <a:lnTo>
                    <a:pt x="23" y="216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2" y="242"/>
                  </a:lnTo>
                  <a:lnTo>
                    <a:pt x="44" y="242"/>
                  </a:lnTo>
                  <a:lnTo>
                    <a:pt x="44" y="254"/>
                  </a:lnTo>
                  <a:lnTo>
                    <a:pt x="65" y="267"/>
                  </a:lnTo>
                  <a:lnTo>
                    <a:pt x="65" y="278"/>
                  </a:lnTo>
                  <a:lnTo>
                    <a:pt x="75" y="291"/>
                  </a:lnTo>
                  <a:lnTo>
                    <a:pt x="87" y="304"/>
                  </a:lnTo>
                  <a:lnTo>
                    <a:pt x="108" y="316"/>
                  </a:lnTo>
                  <a:lnTo>
                    <a:pt x="108" y="329"/>
                  </a:lnTo>
                  <a:lnTo>
                    <a:pt x="118" y="329"/>
                  </a:lnTo>
                  <a:lnTo>
                    <a:pt x="129" y="343"/>
                  </a:lnTo>
                  <a:lnTo>
                    <a:pt x="140" y="343"/>
                  </a:lnTo>
                  <a:lnTo>
                    <a:pt x="140" y="355"/>
                  </a:lnTo>
                  <a:lnTo>
                    <a:pt x="140" y="368"/>
                  </a:lnTo>
                  <a:lnTo>
                    <a:pt x="140" y="355"/>
                  </a:lnTo>
                  <a:lnTo>
                    <a:pt x="151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62" y="343"/>
                  </a:lnTo>
                  <a:lnTo>
                    <a:pt x="151" y="343"/>
                  </a:lnTo>
                  <a:lnTo>
                    <a:pt x="151" y="329"/>
                  </a:lnTo>
                  <a:lnTo>
                    <a:pt x="140" y="329"/>
                  </a:lnTo>
                  <a:lnTo>
                    <a:pt x="140" y="316"/>
                  </a:lnTo>
                  <a:lnTo>
                    <a:pt x="140" y="304"/>
                  </a:lnTo>
                  <a:lnTo>
                    <a:pt x="129" y="291"/>
                  </a:lnTo>
                  <a:lnTo>
                    <a:pt x="129" y="267"/>
                  </a:lnTo>
                  <a:lnTo>
                    <a:pt x="140" y="267"/>
                  </a:lnTo>
                  <a:lnTo>
                    <a:pt x="151" y="267"/>
                  </a:lnTo>
                  <a:lnTo>
                    <a:pt x="162" y="278"/>
                  </a:lnTo>
                  <a:lnTo>
                    <a:pt x="173" y="291"/>
                  </a:lnTo>
                  <a:lnTo>
                    <a:pt x="182" y="291"/>
                  </a:lnTo>
                  <a:lnTo>
                    <a:pt x="182" y="304"/>
                  </a:lnTo>
                  <a:lnTo>
                    <a:pt x="193" y="304"/>
                  </a:lnTo>
                  <a:lnTo>
                    <a:pt x="193" y="316"/>
                  </a:lnTo>
                  <a:lnTo>
                    <a:pt x="205" y="329"/>
                  </a:lnTo>
                  <a:lnTo>
                    <a:pt x="215" y="343"/>
                  </a:lnTo>
                  <a:lnTo>
                    <a:pt x="215" y="355"/>
                  </a:lnTo>
                  <a:lnTo>
                    <a:pt x="205" y="355"/>
                  </a:lnTo>
                  <a:lnTo>
                    <a:pt x="193" y="355"/>
                  </a:lnTo>
                  <a:lnTo>
                    <a:pt x="182" y="355"/>
                  </a:lnTo>
                  <a:lnTo>
                    <a:pt x="173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73" y="368"/>
                  </a:lnTo>
                  <a:lnTo>
                    <a:pt x="193" y="368"/>
                  </a:lnTo>
                  <a:lnTo>
                    <a:pt x="215" y="368"/>
                  </a:lnTo>
                  <a:lnTo>
                    <a:pt x="226" y="368"/>
                  </a:lnTo>
                  <a:lnTo>
                    <a:pt x="236" y="368"/>
                  </a:lnTo>
                  <a:lnTo>
                    <a:pt x="247" y="380"/>
                  </a:lnTo>
                  <a:lnTo>
                    <a:pt x="258" y="380"/>
                  </a:lnTo>
                  <a:lnTo>
                    <a:pt x="268" y="394"/>
                  </a:lnTo>
                  <a:lnTo>
                    <a:pt x="290" y="380"/>
                  </a:lnTo>
                  <a:lnTo>
                    <a:pt x="301" y="380"/>
                  </a:lnTo>
                  <a:lnTo>
                    <a:pt x="301" y="368"/>
                  </a:lnTo>
                  <a:lnTo>
                    <a:pt x="290" y="343"/>
                  </a:lnTo>
                  <a:lnTo>
                    <a:pt x="290" y="329"/>
                  </a:lnTo>
                  <a:lnTo>
                    <a:pt x="290" y="316"/>
                  </a:lnTo>
                  <a:lnTo>
                    <a:pt x="301" y="316"/>
                  </a:lnTo>
                  <a:lnTo>
                    <a:pt x="301" y="291"/>
                  </a:lnTo>
                  <a:lnTo>
                    <a:pt x="301" y="254"/>
                  </a:lnTo>
                  <a:lnTo>
                    <a:pt x="301" y="242"/>
                  </a:lnTo>
                  <a:lnTo>
                    <a:pt x="301" y="228"/>
                  </a:lnTo>
                  <a:lnTo>
                    <a:pt x="311" y="216"/>
                  </a:lnTo>
                  <a:lnTo>
                    <a:pt x="311" y="202"/>
                  </a:lnTo>
                  <a:lnTo>
                    <a:pt x="311" y="191"/>
                  </a:lnTo>
                  <a:lnTo>
                    <a:pt x="311" y="139"/>
                  </a:lnTo>
                  <a:lnTo>
                    <a:pt x="311" y="126"/>
                  </a:lnTo>
                  <a:lnTo>
                    <a:pt x="311" y="114"/>
                  </a:lnTo>
                  <a:lnTo>
                    <a:pt x="323" y="114"/>
                  </a:lnTo>
                  <a:lnTo>
                    <a:pt x="323" y="101"/>
                  </a:lnTo>
                  <a:lnTo>
                    <a:pt x="323" y="89"/>
                  </a:lnTo>
                  <a:lnTo>
                    <a:pt x="333" y="77"/>
                  </a:lnTo>
                  <a:lnTo>
                    <a:pt x="333" y="64"/>
                  </a:lnTo>
                  <a:lnTo>
                    <a:pt x="333" y="51"/>
                  </a:lnTo>
                  <a:lnTo>
                    <a:pt x="333" y="39"/>
                  </a:lnTo>
                  <a:lnTo>
                    <a:pt x="333" y="0"/>
                  </a:lnTo>
                  <a:lnTo>
                    <a:pt x="311" y="0"/>
                  </a:lnTo>
                  <a:lnTo>
                    <a:pt x="301" y="13"/>
                  </a:lnTo>
                  <a:lnTo>
                    <a:pt x="290" y="13"/>
                  </a:lnTo>
                  <a:lnTo>
                    <a:pt x="290" y="25"/>
                  </a:lnTo>
                  <a:lnTo>
                    <a:pt x="280" y="25"/>
                  </a:lnTo>
                  <a:lnTo>
                    <a:pt x="268" y="25"/>
                  </a:lnTo>
                  <a:lnTo>
                    <a:pt x="258" y="39"/>
                  </a:lnTo>
                  <a:lnTo>
                    <a:pt x="226" y="39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9"/>
                  </a:lnTo>
                  <a:lnTo>
                    <a:pt x="205" y="39"/>
                  </a:lnTo>
                  <a:lnTo>
                    <a:pt x="193" y="39"/>
                  </a:lnTo>
                  <a:lnTo>
                    <a:pt x="193" y="51"/>
                  </a:lnTo>
                  <a:lnTo>
                    <a:pt x="193" y="64"/>
                  </a:lnTo>
                  <a:lnTo>
                    <a:pt x="193" y="77"/>
                  </a:lnTo>
                  <a:lnTo>
                    <a:pt x="173" y="77"/>
                  </a:lnTo>
                  <a:lnTo>
                    <a:pt x="173" y="89"/>
                  </a:lnTo>
                  <a:lnTo>
                    <a:pt x="162" y="89"/>
                  </a:lnTo>
                  <a:lnTo>
                    <a:pt x="162" y="101"/>
                  </a:lnTo>
                  <a:lnTo>
                    <a:pt x="151" y="101"/>
                  </a:lnTo>
                  <a:lnTo>
                    <a:pt x="140" y="101"/>
                  </a:lnTo>
                  <a:lnTo>
                    <a:pt x="129" y="101"/>
                  </a:lnTo>
                  <a:lnTo>
                    <a:pt x="118" y="89"/>
                  </a:lnTo>
                  <a:lnTo>
                    <a:pt x="108" y="89"/>
                  </a:lnTo>
                  <a:lnTo>
                    <a:pt x="97" y="114"/>
                  </a:lnTo>
                  <a:lnTo>
                    <a:pt x="97" y="126"/>
                  </a:lnTo>
                  <a:lnTo>
                    <a:pt x="75" y="126"/>
                  </a:lnTo>
                  <a:lnTo>
                    <a:pt x="65" y="126"/>
                  </a:lnTo>
                  <a:lnTo>
                    <a:pt x="65" y="139"/>
                  </a:lnTo>
                  <a:lnTo>
                    <a:pt x="65" y="151"/>
                  </a:lnTo>
                  <a:lnTo>
                    <a:pt x="53" y="165"/>
                  </a:lnTo>
                  <a:lnTo>
                    <a:pt x="53" y="176"/>
                  </a:lnTo>
                  <a:lnTo>
                    <a:pt x="44" y="176"/>
                  </a:lnTo>
                  <a:lnTo>
                    <a:pt x="44" y="191"/>
                  </a:lnTo>
                  <a:lnTo>
                    <a:pt x="23" y="191"/>
                  </a:lnTo>
                  <a:lnTo>
                    <a:pt x="11" y="19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3" name="Freeform 168"/>
            <p:cNvSpPr>
              <a:spLocks/>
            </p:cNvSpPr>
            <p:nvPr/>
          </p:nvSpPr>
          <p:spPr bwMode="auto">
            <a:xfrm>
              <a:off x="992" y="1793"/>
              <a:ext cx="111" cy="131"/>
            </a:xfrm>
            <a:custGeom>
              <a:avLst/>
              <a:gdLst>
                <a:gd name="T0" fmla="*/ 0 w 333"/>
                <a:gd name="T1" fmla="*/ 0 h 394"/>
                <a:gd name="T2" fmla="*/ 0 w 333"/>
                <a:gd name="T3" fmla="*/ 0 h 394"/>
                <a:gd name="T4" fmla="*/ 0 w 333"/>
                <a:gd name="T5" fmla="*/ 0 h 394"/>
                <a:gd name="T6" fmla="*/ 0 w 333"/>
                <a:gd name="T7" fmla="*/ 0 h 394"/>
                <a:gd name="T8" fmla="*/ 0 w 333"/>
                <a:gd name="T9" fmla="*/ 0 h 394"/>
                <a:gd name="T10" fmla="*/ 0 w 333"/>
                <a:gd name="T11" fmla="*/ 0 h 394"/>
                <a:gd name="T12" fmla="*/ 0 w 333"/>
                <a:gd name="T13" fmla="*/ 0 h 394"/>
                <a:gd name="T14" fmla="*/ 0 w 333"/>
                <a:gd name="T15" fmla="*/ 0 h 394"/>
                <a:gd name="T16" fmla="*/ 0 w 333"/>
                <a:gd name="T17" fmla="*/ 0 h 394"/>
                <a:gd name="T18" fmla="*/ 0 w 333"/>
                <a:gd name="T19" fmla="*/ 0 h 394"/>
                <a:gd name="T20" fmla="*/ 0 w 333"/>
                <a:gd name="T21" fmla="*/ 0 h 394"/>
                <a:gd name="T22" fmla="*/ 0 w 333"/>
                <a:gd name="T23" fmla="*/ 0 h 394"/>
                <a:gd name="T24" fmla="*/ 0 w 333"/>
                <a:gd name="T25" fmla="*/ 0 h 394"/>
                <a:gd name="T26" fmla="*/ 0 w 333"/>
                <a:gd name="T27" fmla="*/ 0 h 394"/>
                <a:gd name="T28" fmla="*/ 0 w 333"/>
                <a:gd name="T29" fmla="*/ 0 h 394"/>
                <a:gd name="T30" fmla="*/ 0 w 333"/>
                <a:gd name="T31" fmla="*/ 0 h 394"/>
                <a:gd name="T32" fmla="*/ 0 w 333"/>
                <a:gd name="T33" fmla="*/ 0 h 394"/>
                <a:gd name="T34" fmla="*/ 0 w 333"/>
                <a:gd name="T35" fmla="*/ 0 h 394"/>
                <a:gd name="T36" fmla="*/ 0 w 333"/>
                <a:gd name="T37" fmla="*/ 0 h 394"/>
                <a:gd name="T38" fmla="*/ 0 w 333"/>
                <a:gd name="T39" fmla="*/ 0 h 394"/>
                <a:gd name="T40" fmla="*/ 0 w 333"/>
                <a:gd name="T41" fmla="*/ 0 h 394"/>
                <a:gd name="T42" fmla="*/ 0 w 333"/>
                <a:gd name="T43" fmla="*/ 0 h 394"/>
                <a:gd name="T44" fmla="*/ 0 w 333"/>
                <a:gd name="T45" fmla="*/ 0 h 394"/>
                <a:gd name="T46" fmla="*/ 0 w 333"/>
                <a:gd name="T47" fmla="*/ 0 h 394"/>
                <a:gd name="T48" fmla="*/ 0 w 333"/>
                <a:gd name="T49" fmla="*/ 0 h 394"/>
                <a:gd name="T50" fmla="*/ 0 w 333"/>
                <a:gd name="T51" fmla="*/ 0 h 394"/>
                <a:gd name="T52" fmla="*/ 0 w 333"/>
                <a:gd name="T53" fmla="*/ 0 h 394"/>
                <a:gd name="T54" fmla="*/ 0 w 333"/>
                <a:gd name="T55" fmla="*/ 0 h 394"/>
                <a:gd name="T56" fmla="*/ 0 w 333"/>
                <a:gd name="T57" fmla="*/ 0 h 394"/>
                <a:gd name="T58" fmla="*/ 0 w 333"/>
                <a:gd name="T59" fmla="*/ 0 h 394"/>
                <a:gd name="T60" fmla="*/ 0 w 333"/>
                <a:gd name="T61" fmla="*/ 0 h 394"/>
                <a:gd name="T62" fmla="*/ 0 w 333"/>
                <a:gd name="T63" fmla="*/ 0 h 394"/>
                <a:gd name="T64" fmla="*/ 0 w 333"/>
                <a:gd name="T65" fmla="*/ 0 h 394"/>
                <a:gd name="T66" fmla="*/ 0 w 333"/>
                <a:gd name="T67" fmla="*/ 0 h 394"/>
                <a:gd name="T68" fmla="*/ 0 w 333"/>
                <a:gd name="T69" fmla="*/ 0 h 394"/>
                <a:gd name="T70" fmla="*/ 0 w 333"/>
                <a:gd name="T71" fmla="*/ 0 h 394"/>
                <a:gd name="T72" fmla="*/ 0 w 333"/>
                <a:gd name="T73" fmla="*/ 0 h 394"/>
                <a:gd name="T74" fmla="*/ 0 w 333"/>
                <a:gd name="T75" fmla="*/ 0 h 394"/>
                <a:gd name="T76" fmla="*/ 0 w 333"/>
                <a:gd name="T77" fmla="*/ 0 h 394"/>
                <a:gd name="T78" fmla="*/ 0 w 333"/>
                <a:gd name="T79" fmla="*/ 0 h 394"/>
                <a:gd name="T80" fmla="*/ 0 w 333"/>
                <a:gd name="T81" fmla="*/ 0 h 394"/>
                <a:gd name="T82" fmla="*/ 0 w 333"/>
                <a:gd name="T83" fmla="*/ 0 h 394"/>
                <a:gd name="T84" fmla="*/ 0 w 333"/>
                <a:gd name="T85" fmla="*/ 0 h 394"/>
                <a:gd name="T86" fmla="*/ 0 w 333"/>
                <a:gd name="T87" fmla="*/ 0 h 394"/>
                <a:gd name="T88" fmla="*/ 0 w 333"/>
                <a:gd name="T89" fmla="*/ 0 h 394"/>
                <a:gd name="T90" fmla="*/ 0 w 333"/>
                <a:gd name="T91" fmla="*/ 0 h 394"/>
                <a:gd name="T92" fmla="*/ 0 w 333"/>
                <a:gd name="T93" fmla="*/ 0 h 394"/>
                <a:gd name="T94" fmla="*/ 0 w 333"/>
                <a:gd name="T95" fmla="*/ 0 h 394"/>
                <a:gd name="T96" fmla="*/ 0 w 333"/>
                <a:gd name="T97" fmla="*/ 0 h 394"/>
                <a:gd name="T98" fmla="*/ 0 w 333"/>
                <a:gd name="T99" fmla="*/ 0 h 394"/>
                <a:gd name="T100" fmla="*/ 0 w 333"/>
                <a:gd name="T101" fmla="*/ 0 h 394"/>
                <a:gd name="T102" fmla="*/ 0 w 333"/>
                <a:gd name="T103" fmla="*/ 0 h 394"/>
                <a:gd name="T104" fmla="*/ 0 w 333"/>
                <a:gd name="T105" fmla="*/ 0 h 394"/>
                <a:gd name="T106" fmla="*/ 0 w 333"/>
                <a:gd name="T107" fmla="*/ 0 h 394"/>
                <a:gd name="T108" fmla="*/ 0 w 333"/>
                <a:gd name="T109" fmla="*/ 0 h 394"/>
                <a:gd name="T110" fmla="*/ 0 w 333"/>
                <a:gd name="T111" fmla="*/ 0 h 394"/>
                <a:gd name="T112" fmla="*/ 0 w 333"/>
                <a:gd name="T113" fmla="*/ 0 h 394"/>
                <a:gd name="T114" fmla="*/ 0 w 333"/>
                <a:gd name="T115" fmla="*/ 0 h 394"/>
                <a:gd name="T116" fmla="*/ 0 w 333"/>
                <a:gd name="T117" fmla="*/ 0 h 394"/>
                <a:gd name="T118" fmla="*/ 0 w 333"/>
                <a:gd name="T119" fmla="*/ 0 h 39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33"/>
                <a:gd name="T181" fmla="*/ 0 h 394"/>
                <a:gd name="T182" fmla="*/ 333 w 333"/>
                <a:gd name="T183" fmla="*/ 394 h 39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33" h="394">
                  <a:moveTo>
                    <a:pt x="11" y="191"/>
                  </a:moveTo>
                  <a:lnTo>
                    <a:pt x="0" y="191"/>
                  </a:lnTo>
                  <a:lnTo>
                    <a:pt x="11" y="202"/>
                  </a:lnTo>
                  <a:lnTo>
                    <a:pt x="11" y="216"/>
                  </a:lnTo>
                  <a:lnTo>
                    <a:pt x="23" y="216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2" y="242"/>
                  </a:lnTo>
                  <a:lnTo>
                    <a:pt x="44" y="242"/>
                  </a:lnTo>
                  <a:lnTo>
                    <a:pt x="44" y="254"/>
                  </a:lnTo>
                  <a:lnTo>
                    <a:pt x="65" y="267"/>
                  </a:lnTo>
                  <a:lnTo>
                    <a:pt x="65" y="278"/>
                  </a:lnTo>
                  <a:lnTo>
                    <a:pt x="75" y="291"/>
                  </a:lnTo>
                  <a:lnTo>
                    <a:pt x="87" y="304"/>
                  </a:lnTo>
                  <a:lnTo>
                    <a:pt x="108" y="316"/>
                  </a:lnTo>
                  <a:lnTo>
                    <a:pt x="108" y="329"/>
                  </a:lnTo>
                  <a:lnTo>
                    <a:pt x="118" y="329"/>
                  </a:lnTo>
                  <a:lnTo>
                    <a:pt x="129" y="343"/>
                  </a:lnTo>
                  <a:lnTo>
                    <a:pt x="140" y="343"/>
                  </a:lnTo>
                  <a:lnTo>
                    <a:pt x="140" y="355"/>
                  </a:lnTo>
                  <a:lnTo>
                    <a:pt x="140" y="368"/>
                  </a:lnTo>
                  <a:lnTo>
                    <a:pt x="140" y="355"/>
                  </a:lnTo>
                  <a:lnTo>
                    <a:pt x="151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62" y="343"/>
                  </a:lnTo>
                  <a:lnTo>
                    <a:pt x="151" y="343"/>
                  </a:lnTo>
                  <a:lnTo>
                    <a:pt x="151" y="329"/>
                  </a:lnTo>
                  <a:lnTo>
                    <a:pt x="140" y="329"/>
                  </a:lnTo>
                  <a:lnTo>
                    <a:pt x="140" y="316"/>
                  </a:lnTo>
                  <a:lnTo>
                    <a:pt x="140" y="304"/>
                  </a:lnTo>
                  <a:lnTo>
                    <a:pt x="129" y="291"/>
                  </a:lnTo>
                  <a:lnTo>
                    <a:pt x="129" y="267"/>
                  </a:lnTo>
                  <a:lnTo>
                    <a:pt x="140" y="267"/>
                  </a:lnTo>
                  <a:lnTo>
                    <a:pt x="151" y="267"/>
                  </a:lnTo>
                  <a:lnTo>
                    <a:pt x="162" y="278"/>
                  </a:lnTo>
                  <a:lnTo>
                    <a:pt x="173" y="291"/>
                  </a:lnTo>
                  <a:lnTo>
                    <a:pt x="182" y="291"/>
                  </a:lnTo>
                  <a:lnTo>
                    <a:pt x="182" y="304"/>
                  </a:lnTo>
                  <a:lnTo>
                    <a:pt x="193" y="304"/>
                  </a:lnTo>
                  <a:lnTo>
                    <a:pt x="193" y="316"/>
                  </a:lnTo>
                  <a:lnTo>
                    <a:pt x="205" y="329"/>
                  </a:lnTo>
                  <a:lnTo>
                    <a:pt x="215" y="343"/>
                  </a:lnTo>
                  <a:lnTo>
                    <a:pt x="215" y="355"/>
                  </a:lnTo>
                  <a:lnTo>
                    <a:pt x="205" y="355"/>
                  </a:lnTo>
                  <a:lnTo>
                    <a:pt x="193" y="355"/>
                  </a:lnTo>
                  <a:lnTo>
                    <a:pt x="182" y="355"/>
                  </a:lnTo>
                  <a:lnTo>
                    <a:pt x="173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73" y="368"/>
                  </a:lnTo>
                  <a:lnTo>
                    <a:pt x="193" y="368"/>
                  </a:lnTo>
                  <a:lnTo>
                    <a:pt x="215" y="368"/>
                  </a:lnTo>
                  <a:lnTo>
                    <a:pt x="226" y="368"/>
                  </a:lnTo>
                  <a:lnTo>
                    <a:pt x="236" y="368"/>
                  </a:lnTo>
                  <a:lnTo>
                    <a:pt x="247" y="380"/>
                  </a:lnTo>
                  <a:lnTo>
                    <a:pt x="258" y="380"/>
                  </a:lnTo>
                  <a:lnTo>
                    <a:pt x="268" y="394"/>
                  </a:lnTo>
                  <a:lnTo>
                    <a:pt x="290" y="380"/>
                  </a:lnTo>
                  <a:lnTo>
                    <a:pt x="301" y="380"/>
                  </a:lnTo>
                  <a:lnTo>
                    <a:pt x="301" y="368"/>
                  </a:lnTo>
                  <a:lnTo>
                    <a:pt x="290" y="343"/>
                  </a:lnTo>
                  <a:lnTo>
                    <a:pt x="290" y="329"/>
                  </a:lnTo>
                  <a:lnTo>
                    <a:pt x="290" y="316"/>
                  </a:lnTo>
                  <a:lnTo>
                    <a:pt x="301" y="316"/>
                  </a:lnTo>
                  <a:lnTo>
                    <a:pt x="301" y="291"/>
                  </a:lnTo>
                  <a:lnTo>
                    <a:pt x="301" y="254"/>
                  </a:lnTo>
                  <a:lnTo>
                    <a:pt x="301" y="242"/>
                  </a:lnTo>
                  <a:lnTo>
                    <a:pt x="301" y="228"/>
                  </a:lnTo>
                  <a:lnTo>
                    <a:pt x="311" y="216"/>
                  </a:lnTo>
                  <a:lnTo>
                    <a:pt x="311" y="202"/>
                  </a:lnTo>
                  <a:lnTo>
                    <a:pt x="311" y="191"/>
                  </a:lnTo>
                  <a:lnTo>
                    <a:pt x="311" y="139"/>
                  </a:lnTo>
                  <a:lnTo>
                    <a:pt x="311" y="126"/>
                  </a:lnTo>
                  <a:lnTo>
                    <a:pt x="311" y="114"/>
                  </a:lnTo>
                  <a:lnTo>
                    <a:pt x="323" y="114"/>
                  </a:lnTo>
                  <a:lnTo>
                    <a:pt x="323" y="101"/>
                  </a:lnTo>
                  <a:lnTo>
                    <a:pt x="323" y="89"/>
                  </a:lnTo>
                  <a:lnTo>
                    <a:pt x="333" y="77"/>
                  </a:lnTo>
                  <a:lnTo>
                    <a:pt x="333" y="64"/>
                  </a:lnTo>
                  <a:lnTo>
                    <a:pt x="333" y="51"/>
                  </a:lnTo>
                  <a:lnTo>
                    <a:pt x="333" y="39"/>
                  </a:lnTo>
                  <a:lnTo>
                    <a:pt x="333" y="0"/>
                  </a:lnTo>
                  <a:lnTo>
                    <a:pt x="311" y="0"/>
                  </a:lnTo>
                  <a:lnTo>
                    <a:pt x="301" y="13"/>
                  </a:lnTo>
                  <a:lnTo>
                    <a:pt x="290" y="13"/>
                  </a:lnTo>
                  <a:lnTo>
                    <a:pt x="290" y="25"/>
                  </a:lnTo>
                  <a:lnTo>
                    <a:pt x="280" y="25"/>
                  </a:lnTo>
                  <a:lnTo>
                    <a:pt x="268" y="25"/>
                  </a:lnTo>
                  <a:lnTo>
                    <a:pt x="258" y="39"/>
                  </a:lnTo>
                  <a:lnTo>
                    <a:pt x="226" y="39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9"/>
                  </a:lnTo>
                  <a:lnTo>
                    <a:pt x="205" y="39"/>
                  </a:lnTo>
                  <a:lnTo>
                    <a:pt x="193" y="39"/>
                  </a:lnTo>
                  <a:lnTo>
                    <a:pt x="193" y="51"/>
                  </a:lnTo>
                  <a:lnTo>
                    <a:pt x="193" y="64"/>
                  </a:lnTo>
                  <a:lnTo>
                    <a:pt x="193" y="77"/>
                  </a:lnTo>
                  <a:lnTo>
                    <a:pt x="173" y="77"/>
                  </a:lnTo>
                  <a:lnTo>
                    <a:pt x="173" y="89"/>
                  </a:lnTo>
                  <a:lnTo>
                    <a:pt x="162" y="89"/>
                  </a:lnTo>
                  <a:lnTo>
                    <a:pt x="162" y="101"/>
                  </a:lnTo>
                  <a:lnTo>
                    <a:pt x="151" y="101"/>
                  </a:lnTo>
                  <a:lnTo>
                    <a:pt x="140" y="101"/>
                  </a:lnTo>
                  <a:lnTo>
                    <a:pt x="129" y="101"/>
                  </a:lnTo>
                  <a:lnTo>
                    <a:pt x="118" y="89"/>
                  </a:lnTo>
                  <a:lnTo>
                    <a:pt x="108" y="89"/>
                  </a:lnTo>
                  <a:lnTo>
                    <a:pt x="97" y="114"/>
                  </a:lnTo>
                  <a:lnTo>
                    <a:pt x="97" y="126"/>
                  </a:lnTo>
                  <a:lnTo>
                    <a:pt x="75" y="126"/>
                  </a:lnTo>
                  <a:lnTo>
                    <a:pt x="65" y="126"/>
                  </a:lnTo>
                  <a:lnTo>
                    <a:pt x="65" y="139"/>
                  </a:lnTo>
                  <a:lnTo>
                    <a:pt x="65" y="151"/>
                  </a:lnTo>
                  <a:lnTo>
                    <a:pt x="53" y="165"/>
                  </a:lnTo>
                  <a:lnTo>
                    <a:pt x="53" y="176"/>
                  </a:lnTo>
                  <a:lnTo>
                    <a:pt x="44" y="176"/>
                  </a:lnTo>
                  <a:lnTo>
                    <a:pt x="44" y="191"/>
                  </a:lnTo>
                  <a:lnTo>
                    <a:pt x="23" y="191"/>
                  </a:lnTo>
                  <a:lnTo>
                    <a:pt x="11" y="19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4" name="Freeform 169"/>
            <p:cNvSpPr>
              <a:spLocks/>
            </p:cNvSpPr>
            <p:nvPr/>
          </p:nvSpPr>
          <p:spPr bwMode="auto">
            <a:xfrm>
              <a:off x="992" y="1793"/>
              <a:ext cx="111" cy="131"/>
            </a:xfrm>
            <a:custGeom>
              <a:avLst/>
              <a:gdLst>
                <a:gd name="T0" fmla="*/ 0 w 333"/>
                <a:gd name="T1" fmla="*/ 0 h 394"/>
                <a:gd name="T2" fmla="*/ 0 w 333"/>
                <a:gd name="T3" fmla="*/ 0 h 394"/>
                <a:gd name="T4" fmla="*/ 0 w 333"/>
                <a:gd name="T5" fmla="*/ 0 h 394"/>
                <a:gd name="T6" fmla="*/ 0 w 333"/>
                <a:gd name="T7" fmla="*/ 0 h 394"/>
                <a:gd name="T8" fmla="*/ 0 w 333"/>
                <a:gd name="T9" fmla="*/ 0 h 394"/>
                <a:gd name="T10" fmla="*/ 0 w 333"/>
                <a:gd name="T11" fmla="*/ 0 h 394"/>
                <a:gd name="T12" fmla="*/ 0 w 333"/>
                <a:gd name="T13" fmla="*/ 0 h 394"/>
                <a:gd name="T14" fmla="*/ 0 w 333"/>
                <a:gd name="T15" fmla="*/ 0 h 394"/>
                <a:gd name="T16" fmla="*/ 0 w 333"/>
                <a:gd name="T17" fmla="*/ 0 h 394"/>
                <a:gd name="T18" fmla="*/ 0 w 333"/>
                <a:gd name="T19" fmla="*/ 0 h 394"/>
                <a:gd name="T20" fmla="*/ 0 w 333"/>
                <a:gd name="T21" fmla="*/ 0 h 394"/>
                <a:gd name="T22" fmla="*/ 0 w 333"/>
                <a:gd name="T23" fmla="*/ 0 h 394"/>
                <a:gd name="T24" fmla="*/ 0 w 333"/>
                <a:gd name="T25" fmla="*/ 0 h 394"/>
                <a:gd name="T26" fmla="*/ 0 w 333"/>
                <a:gd name="T27" fmla="*/ 0 h 394"/>
                <a:gd name="T28" fmla="*/ 0 w 333"/>
                <a:gd name="T29" fmla="*/ 0 h 394"/>
                <a:gd name="T30" fmla="*/ 0 w 333"/>
                <a:gd name="T31" fmla="*/ 0 h 394"/>
                <a:gd name="T32" fmla="*/ 0 w 333"/>
                <a:gd name="T33" fmla="*/ 0 h 394"/>
                <a:gd name="T34" fmla="*/ 0 w 333"/>
                <a:gd name="T35" fmla="*/ 0 h 394"/>
                <a:gd name="T36" fmla="*/ 0 w 333"/>
                <a:gd name="T37" fmla="*/ 0 h 394"/>
                <a:gd name="T38" fmla="*/ 0 w 333"/>
                <a:gd name="T39" fmla="*/ 0 h 394"/>
                <a:gd name="T40" fmla="*/ 0 w 333"/>
                <a:gd name="T41" fmla="*/ 0 h 394"/>
                <a:gd name="T42" fmla="*/ 0 w 333"/>
                <a:gd name="T43" fmla="*/ 0 h 394"/>
                <a:gd name="T44" fmla="*/ 0 w 333"/>
                <a:gd name="T45" fmla="*/ 0 h 394"/>
                <a:gd name="T46" fmla="*/ 0 w 333"/>
                <a:gd name="T47" fmla="*/ 0 h 394"/>
                <a:gd name="T48" fmla="*/ 0 w 333"/>
                <a:gd name="T49" fmla="*/ 0 h 394"/>
                <a:gd name="T50" fmla="*/ 0 w 333"/>
                <a:gd name="T51" fmla="*/ 0 h 394"/>
                <a:gd name="T52" fmla="*/ 0 w 333"/>
                <a:gd name="T53" fmla="*/ 0 h 394"/>
                <a:gd name="T54" fmla="*/ 0 w 333"/>
                <a:gd name="T55" fmla="*/ 0 h 394"/>
                <a:gd name="T56" fmla="*/ 0 w 333"/>
                <a:gd name="T57" fmla="*/ 0 h 394"/>
                <a:gd name="T58" fmla="*/ 0 w 333"/>
                <a:gd name="T59" fmla="*/ 0 h 394"/>
                <a:gd name="T60" fmla="*/ 0 w 333"/>
                <a:gd name="T61" fmla="*/ 0 h 394"/>
                <a:gd name="T62" fmla="*/ 0 w 333"/>
                <a:gd name="T63" fmla="*/ 0 h 394"/>
                <a:gd name="T64" fmla="*/ 0 w 333"/>
                <a:gd name="T65" fmla="*/ 0 h 394"/>
                <a:gd name="T66" fmla="*/ 0 w 333"/>
                <a:gd name="T67" fmla="*/ 0 h 394"/>
                <a:gd name="T68" fmla="*/ 0 w 333"/>
                <a:gd name="T69" fmla="*/ 0 h 394"/>
                <a:gd name="T70" fmla="*/ 0 w 333"/>
                <a:gd name="T71" fmla="*/ 0 h 394"/>
                <a:gd name="T72" fmla="*/ 0 w 333"/>
                <a:gd name="T73" fmla="*/ 0 h 394"/>
                <a:gd name="T74" fmla="*/ 0 w 333"/>
                <a:gd name="T75" fmla="*/ 0 h 394"/>
                <a:gd name="T76" fmla="*/ 0 w 333"/>
                <a:gd name="T77" fmla="*/ 0 h 394"/>
                <a:gd name="T78" fmla="*/ 0 w 333"/>
                <a:gd name="T79" fmla="*/ 0 h 394"/>
                <a:gd name="T80" fmla="*/ 0 w 333"/>
                <a:gd name="T81" fmla="*/ 0 h 394"/>
                <a:gd name="T82" fmla="*/ 0 w 333"/>
                <a:gd name="T83" fmla="*/ 0 h 394"/>
                <a:gd name="T84" fmla="*/ 0 w 333"/>
                <a:gd name="T85" fmla="*/ 0 h 394"/>
                <a:gd name="T86" fmla="*/ 0 w 333"/>
                <a:gd name="T87" fmla="*/ 0 h 394"/>
                <a:gd name="T88" fmla="*/ 0 w 333"/>
                <a:gd name="T89" fmla="*/ 0 h 394"/>
                <a:gd name="T90" fmla="*/ 0 w 333"/>
                <a:gd name="T91" fmla="*/ 0 h 394"/>
                <a:gd name="T92" fmla="*/ 0 w 333"/>
                <a:gd name="T93" fmla="*/ 0 h 3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3"/>
                <a:gd name="T142" fmla="*/ 0 h 394"/>
                <a:gd name="T143" fmla="*/ 333 w 333"/>
                <a:gd name="T144" fmla="*/ 394 h 3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3" h="394">
                  <a:moveTo>
                    <a:pt x="11" y="191"/>
                  </a:moveTo>
                  <a:lnTo>
                    <a:pt x="0" y="191"/>
                  </a:lnTo>
                  <a:lnTo>
                    <a:pt x="11" y="202"/>
                  </a:lnTo>
                  <a:lnTo>
                    <a:pt x="11" y="216"/>
                  </a:lnTo>
                  <a:lnTo>
                    <a:pt x="23" y="216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2" y="242"/>
                  </a:lnTo>
                  <a:lnTo>
                    <a:pt x="44" y="242"/>
                  </a:lnTo>
                  <a:lnTo>
                    <a:pt x="44" y="254"/>
                  </a:lnTo>
                  <a:lnTo>
                    <a:pt x="65" y="267"/>
                  </a:lnTo>
                  <a:lnTo>
                    <a:pt x="65" y="278"/>
                  </a:lnTo>
                  <a:lnTo>
                    <a:pt x="75" y="291"/>
                  </a:lnTo>
                  <a:lnTo>
                    <a:pt x="87" y="304"/>
                  </a:lnTo>
                  <a:lnTo>
                    <a:pt x="108" y="316"/>
                  </a:lnTo>
                  <a:lnTo>
                    <a:pt x="108" y="329"/>
                  </a:lnTo>
                  <a:lnTo>
                    <a:pt x="118" y="329"/>
                  </a:lnTo>
                  <a:lnTo>
                    <a:pt x="129" y="343"/>
                  </a:lnTo>
                  <a:lnTo>
                    <a:pt x="140" y="343"/>
                  </a:lnTo>
                  <a:lnTo>
                    <a:pt x="140" y="355"/>
                  </a:lnTo>
                  <a:lnTo>
                    <a:pt x="140" y="368"/>
                  </a:lnTo>
                  <a:lnTo>
                    <a:pt x="140" y="355"/>
                  </a:lnTo>
                  <a:lnTo>
                    <a:pt x="151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73" y="368"/>
                  </a:lnTo>
                  <a:lnTo>
                    <a:pt x="193" y="368"/>
                  </a:lnTo>
                  <a:lnTo>
                    <a:pt x="215" y="368"/>
                  </a:lnTo>
                  <a:lnTo>
                    <a:pt x="226" y="368"/>
                  </a:lnTo>
                  <a:lnTo>
                    <a:pt x="236" y="368"/>
                  </a:lnTo>
                  <a:lnTo>
                    <a:pt x="247" y="380"/>
                  </a:lnTo>
                  <a:lnTo>
                    <a:pt x="258" y="380"/>
                  </a:lnTo>
                  <a:lnTo>
                    <a:pt x="268" y="394"/>
                  </a:lnTo>
                  <a:lnTo>
                    <a:pt x="290" y="380"/>
                  </a:lnTo>
                  <a:lnTo>
                    <a:pt x="301" y="380"/>
                  </a:lnTo>
                  <a:lnTo>
                    <a:pt x="301" y="368"/>
                  </a:lnTo>
                  <a:lnTo>
                    <a:pt x="290" y="343"/>
                  </a:lnTo>
                  <a:lnTo>
                    <a:pt x="290" y="329"/>
                  </a:lnTo>
                  <a:lnTo>
                    <a:pt x="290" y="316"/>
                  </a:lnTo>
                  <a:lnTo>
                    <a:pt x="301" y="316"/>
                  </a:lnTo>
                  <a:lnTo>
                    <a:pt x="301" y="291"/>
                  </a:lnTo>
                  <a:lnTo>
                    <a:pt x="301" y="254"/>
                  </a:lnTo>
                  <a:lnTo>
                    <a:pt x="301" y="242"/>
                  </a:lnTo>
                  <a:lnTo>
                    <a:pt x="301" y="228"/>
                  </a:lnTo>
                  <a:lnTo>
                    <a:pt x="311" y="216"/>
                  </a:lnTo>
                  <a:lnTo>
                    <a:pt x="311" y="202"/>
                  </a:lnTo>
                  <a:lnTo>
                    <a:pt x="311" y="191"/>
                  </a:lnTo>
                  <a:lnTo>
                    <a:pt x="311" y="139"/>
                  </a:lnTo>
                  <a:lnTo>
                    <a:pt x="311" y="126"/>
                  </a:lnTo>
                  <a:lnTo>
                    <a:pt x="311" y="114"/>
                  </a:lnTo>
                  <a:lnTo>
                    <a:pt x="323" y="114"/>
                  </a:lnTo>
                  <a:lnTo>
                    <a:pt x="323" y="101"/>
                  </a:lnTo>
                  <a:lnTo>
                    <a:pt x="323" y="89"/>
                  </a:lnTo>
                  <a:lnTo>
                    <a:pt x="333" y="77"/>
                  </a:lnTo>
                  <a:lnTo>
                    <a:pt x="333" y="64"/>
                  </a:lnTo>
                  <a:lnTo>
                    <a:pt x="333" y="51"/>
                  </a:lnTo>
                  <a:lnTo>
                    <a:pt x="333" y="39"/>
                  </a:lnTo>
                  <a:lnTo>
                    <a:pt x="333" y="0"/>
                  </a:lnTo>
                  <a:lnTo>
                    <a:pt x="311" y="0"/>
                  </a:lnTo>
                  <a:lnTo>
                    <a:pt x="301" y="13"/>
                  </a:lnTo>
                  <a:lnTo>
                    <a:pt x="290" y="13"/>
                  </a:lnTo>
                  <a:lnTo>
                    <a:pt x="290" y="25"/>
                  </a:lnTo>
                  <a:lnTo>
                    <a:pt x="280" y="25"/>
                  </a:lnTo>
                  <a:lnTo>
                    <a:pt x="268" y="25"/>
                  </a:lnTo>
                  <a:lnTo>
                    <a:pt x="258" y="39"/>
                  </a:lnTo>
                  <a:lnTo>
                    <a:pt x="226" y="39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9"/>
                  </a:lnTo>
                  <a:lnTo>
                    <a:pt x="205" y="39"/>
                  </a:lnTo>
                  <a:lnTo>
                    <a:pt x="193" y="39"/>
                  </a:lnTo>
                  <a:lnTo>
                    <a:pt x="193" y="51"/>
                  </a:lnTo>
                  <a:lnTo>
                    <a:pt x="193" y="64"/>
                  </a:lnTo>
                  <a:lnTo>
                    <a:pt x="193" y="77"/>
                  </a:lnTo>
                  <a:lnTo>
                    <a:pt x="173" y="77"/>
                  </a:lnTo>
                  <a:lnTo>
                    <a:pt x="173" y="89"/>
                  </a:lnTo>
                  <a:lnTo>
                    <a:pt x="162" y="89"/>
                  </a:lnTo>
                  <a:lnTo>
                    <a:pt x="162" y="101"/>
                  </a:lnTo>
                  <a:lnTo>
                    <a:pt x="151" y="101"/>
                  </a:lnTo>
                  <a:lnTo>
                    <a:pt x="140" y="101"/>
                  </a:lnTo>
                  <a:lnTo>
                    <a:pt x="129" y="101"/>
                  </a:lnTo>
                  <a:lnTo>
                    <a:pt x="118" y="89"/>
                  </a:lnTo>
                  <a:lnTo>
                    <a:pt x="108" y="89"/>
                  </a:lnTo>
                  <a:lnTo>
                    <a:pt x="97" y="114"/>
                  </a:lnTo>
                  <a:lnTo>
                    <a:pt x="97" y="126"/>
                  </a:lnTo>
                  <a:lnTo>
                    <a:pt x="75" y="126"/>
                  </a:lnTo>
                  <a:lnTo>
                    <a:pt x="65" y="126"/>
                  </a:lnTo>
                  <a:lnTo>
                    <a:pt x="65" y="139"/>
                  </a:lnTo>
                  <a:lnTo>
                    <a:pt x="65" y="151"/>
                  </a:lnTo>
                  <a:lnTo>
                    <a:pt x="53" y="165"/>
                  </a:lnTo>
                  <a:lnTo>
                    <a:pt x="53" y="176"/>
                  </a:lnTo>
                  <a:lnTo>
                    <a:pt x="44" y="176"/>
                  </a:lnTo>
                  <a:lnTo>
                    <a:pt x="44" y="191"/>
                  </a:lnTo>
                  <a:lnTo>
                    <a:pt x="23" y="191"/>
                  </a:lnTo>
                  <a:lnTo>
                    <a:pt x="11" y="19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5" name="Freeform 170"/>
            <p:cNvSpPr>
              <a:spLocks/>
            </p:cNvSpPr>
            <p:nvPr/>
          </p:nvSpPr>
          <p:spPr bwMode="auto">
            <a:xfrm>
              <a:off x="992" y="1793"/>
              <a:ext cx="111" cy="131"/>
            </a:xfrm>
            <a:custGeom>
              <a:avLst/>
              <a:gdLst>
                <a:gd name="T0" fmla="*/ 0 w 333"/>
                <a:gd name="T1" fmla="*/ 0 h 394"/>
                <a:gd name="T2" fmla="*/ 0 w 333"/>
                <a:gd name="T3" fmla="*/ 0 h 394"/>
                <a:gd name="T4" fmla="*/ 0 w 333"/>
                <a:gd name="T5" fmla="*/ 0 h 394"/>
                <a:gd name="T6" fmla="*/ 0 w 333"/>
                <a:gd name="T7" fmla="*/ 0 h 394"/>
                <a:gd name="T8" fmla="*/ 0 w 333"/>
                <a:gd name="T9" fmla="*/ 0 h 394"/>
                <a:gd name="T10" fmla="*/ 0 w 333"/>
                <a:gd name="T11" fmla="*/ 0 h 394"/>
                <a:gd name="T12" fmla="*/ 0 w 333"/>
                <a:gd name="T13" fmla="*/ 0 h 394"/>
                <a:gd name="T14" fmla="*/ 0 w 333"/>
                <a:gd name="T15" fmla="*/ 0 h 394"/>
                <a:gd name="T16" fmla="*/ 0 w 333"/>
                <a:gd name="T17" fmla="*/ 0 h 394"/>
                <a:gd name="T18" fmla="*/ 0 w 333"/>
                <a:gd name="T19" fmla="*/ 0 h 394"/>
                <a:gd name="T20" fmla="*/ 0 w 333"/>
                <a:gd name="T21" fmla="*/ 0 h 394"/>
                <a:gd name="T22" fmla="*/ 0 w 333"/>
                <a:gd name="T23" fmla="*/ 0 h 394"/>
                <a:gd name="T24" fmla="*/ 0 w 333"/>
                <a:gd name="T25" fmla="*/ 0 h 394"/>
                <a:gd name="T26" fmla="*/ 0 w 333"/>
                <a:gd name="T27" fmla="*/ 0 h 394"/>
                <a:gd name="T28" fmla="*/ 0 w 333"/>
                <a:gd name="T29" fmla="*/ 0 h 394"/>
                <a:gd name="T30" fmla="*/ 0 w 333"/>
                <a:gd name="T31" fmla="*/ 0 h 394"/>
                <a:gd name="T32" fmla="*/ 0 w 333"/>
                <a:gd name="T33" fmla="*/ 0 h 394"/>
                <a:gd name="T34" fmla="*/ 0 w 333"/>
                <a:gd name="T35" fmla="*/ 0 h 394"/>
                <a:gd name="T36" fmla="*/ 0 w 333"/>
                <a:gd name="T37" fmla="*/ 0 h 394"/>
                <a:gd name="T38" fmla="*/ 0 w 333"/>
                <a:gd name="T39" fmla="*/ 0 h 394"/>
                <a:gd name="T40" fmla="*/ 0 w 333"/>
                <a:gd name="T41" fmla="*/ 0 h 394"/>
                <a:gd name="T42" fmla="*/ 0 w 333"/>
                <a:gd name="T43" fmla="*/ 0 h 394"/>
                <a:gd name="T44" fmla="*/ 0 w 333"/>
                <a:gd name="T45" fmla="*/ 0 h 394"/>
                <a:gd name="T46" fmla="*/ 0 w 333"/>
                <a:gd name="T47" fmla="*/ 0 h 394"/>
                <a:gd name="T48" fmla="*/ 0 w 333"/>
                <a:gd name="T49" fmla="*/ 0 h 394"/>
                <a:gd name="T50" fmla="*/ 0 w 333"/>
                <a:gd name="T51" fmla="*/ 0 h 394"/>
                <a:gd name="T52" fmla="*/ 0 w 333"/>
                <a:gd name="T53" fmla="*/ 0 h 394"/>
                <a:gd name="T54" fmla="*/ 0 w 333"/>
                <a:gd name="T55" fmla="*/ 0 h 394"/>
                <a:gd name="T56" fmla="*/ 0 w 333"/>
                <a:gd name="T57" fmla="*/ 0 h 394"/>
                <a:gd name="T58" fmla="*/ 0 w 333"/>
                <a:gd name="T59" fmla="*/ 0 h 394"/>
                <a:gd name="T60" fmla="*/ 0 w 333"/>
                <a:gd name="T61" fmla="*/ 0 h 394"/>
                <a:gd name="T62" fmla="*/ 0 w 333"/>
                <a:gd name="T63" fmla="*/ 0 h 394"/>
                <a:gd name="T64" fmla="*/ 0 w 333"/>
                <a:gd name="T65" fmla="*/ 0 h 394"/>
                <a:gd name="T66" fmla="*/ 0 w 333"/>
                <a:gd name="T67" fmla="*/ 0 h 394"/>
                <a:gd name="T68" fmla="*/ 0 w 333"/>
                <a:gd name="T69" fmla="*/ 0 h 394"/>
                <a:gd name="T70" fmla="*/ 0 w 333"/>
                <a:gd name="T71" fmla="*/ 0 h 394"/>
                <a:gd name="T72" fmla="*/ 0 w 333"/>
                <a:gd name="T73" fmla="*/ 0 h 394"/>
                <a:gd name="T74" fmla="*/ 0 w 333"/>
                <a:gd name="T75" fmla="*/ 0 h 394"/>
                <a:gd name="T76" fmla="*/ 0 w 333"/>
                <a:gd name="T77" fmla="*/ 0 h 394"/>
                <a:gd name="T78" fmla="*/ 0 w 333"/>
                <a:gd name="T79" fmla="*/ 0 h 394"/>
                <a:gd name="T80" fmla="*/ 0 w 333"/>
                <a:gd name="T81" fmla="*/ 0 h 394"/>
                <a:gd name="T82" fmla="*/ 0 w 333"/>
                <a:gd name="T83" fmla="*/ 0 h 394"/>
                <a:gd name="T84" fmla="*/ 0 w 333"/>
                <a:gd name="T85" fmla="*/ 0 h 394"/>
                <a:gd name="T86" fmla="*/ 0 w 333"/>
                <a:gd name="T87" fmla="*/ 0 h 394"/>
                <a:gd name="T88" fmla="*/ 0 w 333"/>
                <a:gd name="T89" fmla="*/ 0 h 394"/>
                <a:gd name="T90" fmla="*/ 0 w 333"/>
                <a:gd name="T91" fmla="*/ 0 h 394"/>
                <a:gd name="T92" fmla="*/ 0 w 333"/>
                <a:gd name="T93" fmla="*/ 0 h 39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3"/>
                <a:gd name="T142" fmla="*/ 0 h 394"/>
                <a:gd name="T143" fmla="*/ 333 w 333"/>
                <a:gd name="T144" fmla="*/ 394 h 39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3" h="394">
                  <a:moveTo>
                    <a:pt x="11" y="191"/>
                  </a:moveTo>
                  <a:lnTo>
                    <a:pt x="0" y="191"/>
                  </a:lnTo>
                  <a:lnTo>
                    <a:pt x="11" y="202"/>
                  </a:lnTo>
                  <a:lnTo>
                    <a:pt x="11" y="216"/>
                  </a:lnTo>
                  <a:lnTo>
                    <a:pt x="23" y="216"/>
                  </a:lnTo>
                  <a:lnTo>
                    <a:pt x="23" y="228"/>
                  </a:lnTo>
                  <a:lnTo>
                    <a:pt x="32" y="228"/>
                  </a:lnTo>
                  <a:lnTo>
                    <a:pt x="32" y="242"/>
                  </a:lnTo>
                  <a:lnTo>
                    <a:pt x="44" y="242"/>
                  </a:lnTo>
                  <a:lnTo>
                    <a:pt x="44" y="254"/>
                  </a:lnTo>
                  <a:lnTo>
                    <a:pt x="65" y="267"/>
                  </a:lnTo>
                  <a:lnTo>
                    <a:pt x="65" y="278"/>
                  </a:lnTo>
                  <a:lnTo>
                    <a:pt x="75" y="291"/>
                  </a:lnTo>
                  <a:lnTo>
                    <a:pt x="87" y="304"/>
                  </a:lnTo>
                  <a:lnTo>
                    <a:pt x="108" y="316"/>
                  </a:lnTo>
                  <a:lnTo>
                    <a:pt x="108" y="329"/>
                  </a:lnTo>
                  <a:lnTo>
                    <a:pt x="118" y="329"/>
                  </a:lnTo>
                  <a:lnTo>
                    <a:pt x="129" y="343"/>
                  </a:lnTo>
                  <a:lnTo>
                    <a:pt x="140" y="343"/>
                  </a:lnTo>
                  <a:lnTo>
                    <a:pt x="140" y="355"/>
                  </a:lnTo>
                  <a:lnTo>
                    <a:pt x="140" y="368"/>
                  </a:lnTo>
                  <a:lnTo>
                    <a:pt x="140" y="355"/>
                  </a:lnTo>
                  <a:lnTo>
                    <a:pt x="151" y="355"/>
                  </a:lnTo>
                  <a:lnTo>
                    <a:pt x="162" y="355"/>
                  </a:lnTo>
                  <a:lnTo>
                    <a:pt x="173" y="355"/>
                  </a:lnTo>
                  <a:lnTo>
                    <a:pt x="173" y="368"/>
                  </a:lnTo>
                  <a:lnTo>
                    <a:pt x="193" y="368"/>
                  </a:lnTo>
                  <a:lnTo>
                    <a:pt x="215" y="368"/>
                  </a:lnTo>
                  <a:lnTo>
                    <a:pt x="226" y="368"/>
                  </a:lnTo>
                  <a:lnTo>
                    <a:pt x="236" y="368"/>
                  </a:lnTo>
                  <a:lnTo>
                    <a:pt x="247" y="380"/>
                  </a:lnTo>
                  <a:lnTo>
                    <a:pt x="258" y="380"/>
                  </a:lnTo>
                  <a:lnTo>
                    <a:pt x="268" y="394"/>
                  </a:lnTo>
                  <a:lnTo>
                    <a:pt x="290" y="380"/>
                  </a:lnTo>
                  <a:lnTo>
                    <a:pt x="301" y="380"/>
                  </a:lnTo>
                  <a:lnTo>
                    <a:pt x="301" y="368"/>
                  </a:lnTo>
                  <a:lnTo>
                    <a:pt x="290" y="343"/>
                  </a:lnTo>
                  <a:lnTo>
                    <a:pt x="290" y="329"/>
                  </a:lnTo>
                  <a:lnTo>
                    <a:pt x="290" y="316"/>
                  </a:lnTo>
                  <a:lnTo>
                    <a:pt x="301" y="316"/>
                  </a:lnTo>
                  <a:lnTo>
                    <a:pt x="301" y="291"/>
                  </a:lnTo>
                  <a:lnTo>
                    <a:pt x="301" y="254"/>
                  </a:lnTo>
                  <a:lnTo>
                    <a:pt x="301" y="242"/>
                  </a:lnTo>
                  <a:lnTo>
                    <a:pt x="301" y="228"/>
                  </a:lnTo>
                  <a:lnTo>
                    <a:pt x="311" y="216"/>
                  </a:lnTo>
                  <a:lnTo>
                    <a:pt x="311" y="202"/>
                  </a:lnTo>
                  <a:lnTo>
                    <a:pt x="311" y="191"/>
                  </a:lnTo>
                  <a:lnTo>
                    <a:pt x="311" y="139"/>
                  </a:lnTo>
                  <a:lnTo>
                    <a:pt x="311" y="126"/>
                  </a:lnTo>
                  <a:lnTo>
                    <a:pt x="311" y="114"/>
                  </a:lnTo>
                  <a:lnTo>
                    <a:pt x="323" y="114"/>
                  </a:lnTo>
                  <a:lnTo>
                    <a:pt x="323" y="101"/>
                  </a:lnTo>
                  <a:lnTo>
                    <a:pt x="323" y="89"/>
                  </a:lnTo>
                  <a:lnTo>
                    <a:pt x="333" y="77"/>
                  </a:lnTo>
                  <a:lnTo>
                    <a:pt x="333" y="64"/>
                  </a:lnTo>
                  <a:lnTo>
                    <a:pt x="333" y="51"/>
                  </a:lnTo>
                  <a:lnTo>
                    <a:pt x="333" y="39"/>
                  </a:lnTo>
                  <a:lnTo>
                    <a:pt x="333" y="0"/>
                  </a:lnTo>
                  <a:lnTo>
                    <a:pt x="311" y="0"/>
                  </a:lnTo>
                  <a:lnTo>
                    <a:pt x="301" y="13"/>
                  </a:lnTo>
                  <a:lnTo>
                    <a:pt x="290" y="13"/>
                  </a:lnTo>
                  <a:lnTo>
                    <a:pt x="290" y="25"/>
                  </a:lnTo>
                  <a:lnTo>
                    <a:pt x="280" y="25"/>
                  </a:lnTo>
                  <a:lnTo>
                    <a:pt x="268" y="25"/>
                  </a:lnTo>
                  <a:lnTo>
                    <a:pt x="258" y="39"/>
                  </a:lnTo>
                  <a:lnTo>
                    <a:pt x="226" y="39"/>
                  </a:lnTo>
                  <a:lnTo>
                    <a:pt x="226" y="25"/>
                  </a:lnTo>
                  <a:lnTo>
                    <a:pt x="215" y="25"/>
                  </a:lnTo>
                  <a:lnTo>
                    <a:pt x="215" y="39"/>
                  </a:lnTo>
                  <a:lnTo>
                    <a:pt x="205" y="39"/>
                  </a:lnTo>
                  <a:lnTo>
                    <a:pt x="193" y="39"/>
                  </a:lnTo>
                  <a:lnTo>
                    <a:pt x="193" y="51"/>
                  </a:lnTo>
                  <a:lnTo>
                    <a:pt x="193" y="64"/>
                  </a:lnTo>
                  <a:lnTo>
                    <a:pt x="193" y="77"/>
                  </a:lnTo>
                  <a:lnTo>
                    <a:pt x="173" y="77"/>
                  </a:lnTo>
                  <a:lnTo>
                    <a:pt x="173" y="89"/>
                  </a:lnTo>
                  <a:lnTo>
                    <a:pt x="162" y="89"/>
                  </a:lnTo>
                  <a:lnTo>
                    <a:pt x="162" y="101"/>
                  </a:lnTo>
                  <a:lnTo>
                    <a:pt x="151" y="101"/>
                  </a:lnTo>
                  <a:lnTo>
                    <a:pt x="140" y="101"/>
                  </a:lnTo>
                  <a:lnTo>
                    <a:pt x="129" y="101"/>
                  </a:lnTo>
                  <a:lnTo>
                    <a:pt x="118" y="89"/>
                  </a:lnTo>
                  <a:lnTo>
                    <a:pt x="108" y="89"/>
                  </a:lnTo>
                  <a:lnTo>
                    <a:pt x="97" y="114"/>
                  </a:lnTo>
                  <a:lnTo>
                    <a:pt x="97" y="126"/>
                  </a:lnTo>
                  <a:lnTo>
                    <a:pt x="75" y="126"/>
                  </a:lnTo>
                  <a:lnTo>
                    <a:pt x="65" y="126"/>
                  </a:lnTo>
                  <a:lnTo>
                    <a:pt x="65" y="139"/>
                  </a:lnTo>
                  <a:lnTo>
                    <a:pt x="65" y="151"/>
                  </a:lnTo>
                  <a:lnTo>
                    <a:pt x="53" y="165"/>
                  </a:lnTo>
                  <a:lnTo>
                    <a:pt x="53" y="176"/>
                  </a:lnTo>
                  <a:lnTo>
                    <a:pt x="44" y="176"/>
                  </a:lnTo>
                  <a:lnTo>
                    <a:pt x="44" y="191"/>
                  </a:lnTo>
                  <a:lnTo>
                    <a:pt x="23" y="191"/>
                  </a:lnTo>
                  <a:lnTo>
                    <a:pt x="11" y="19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6" name="Freeform 171"/>
            <p:cNvSpPr>
              <a:spLocks/>
            </p:cNvSpPr>
            <p:nvPr/>
          </p:nvSpPr>
          <p:spPr bwMode="auto">
            <a:xfrm>
              <a:off x="1036" y="1882"/>
              <a:ext cx="28" cy="29"/>
            </a:xfrm>
            <a:custGeom>
              <a:avLst/>
              <a:gdLst>
                <a:gd name="T0" fmla="*/ 0 w 85"/>
                <a:gd name="T1" fmla="*/ 0 h 88"/>
                <a:gd name="T2" fmla="*/ 0 w 85"/>
                <a:gd name="T3" fmla="*/ 0 h 88"/>
                <a:gd name="T4" fmla="*/ 0 w 85"/>
                <a:gd name="T5" fmla="*/ 0 h 88"/>
                <a:gd name="T6" fmla="*/ 0 w 85"/>
                <a:gd name="T7" fmla="*/ 0 h 88"/>
                <a:gd name="T8" fmla="*/ 0 w 85"/>
                <a:gd name="T9" fmla="*/ 0 h 88"/>
                <a:gd name="T10" fmla="*/ 0 w 85"/>
                <a:gd name="T11" fmla="*/ 0 h 88"/>
                <a:gd name="T12" fmla="*/ 0 w 85"/>
                <a:gd name="T13" fmla="*/ 0 h 88"/>
                <a:gd name="T14" fmla="*/ 0 w 85"/>
                <a:gd name="T15" fmla="*/ 0 h 88"/>
                <a:gd name="T16" fmla="*/ 0 w 85"/>
                <a:gd name="T17" fmla="*/ 0 h 88"/>
                <a:gd name="T18" fmla="*/ 0 w 85"/>
                <a:gd name="T19" fmla="*/ 0 h 88"/>
                <a:gd name="T20" fmla="*/ 0 w 85"/>
                <a:gd name="T21" fmla="*/ 0 h 88"/>
                <a:gd name="T22" fmla="*/ 0 w 85"/>
                <a:gd name="T23" fmla="*/ 0 h 88"/>
                <a:gd name="T24" fmla="*/ 0 w 85"/>
                <a:gd name="T25" fmla="*/ 0 h 88"/>
                <a:gd name="T26" fmla="*/ 0 w 85"/>
                <a:gd name="T27" fmla="*/ 0 h 88"/>
                <a:gd name="T28" fmla="*/ 0 w 85"/>
                <a:gd name="T29" fmla="*/ 0 h 88"/>
                <a:gd name="T30" fmla="*/ 0 w 85"/>
                <a:gd name="T31" fmla="*/ 0 h 88"/>
                <a:gd name="T32" fmla="*/ 0 w 85"/>
                <a:gd name="T33" fmla="*/ 0 h 88"/>
                <a:gd name="T34" fmla="*/ 0 w 85"/>
                <a:gd name="T35" fmla="*/ 0 h 88"/>
                <a:gd name="T36" fmla="*/ 0 w 85"/>
                <a:gd name="T37" fmla="*/ 0 h 88"/>
                <a:gd name="T38" fmla="*/ 0 w 85"/>
                <a:gd name="T39" fmla="*/ 0 h 88"/>
                <a:gd name="T40" fmla="*/ 0 w 85"/>
                <a:gd name="T41" fmla="*/ 0 h 88"/>
                <a:gd name="T42" fmla="*/ 0 w 85"/>
                <a:gd name="T43" fmla="*/ 0 h 88"/>
                <a:gd name="T44" fmla="*/ 0 w 85"/>
                <a:gd name="T45" fmla="*/ 0 h 88"/>
                <a:gd name="T46" fmla="*/ 0 w 85"/>
                <a:gd name="T47" fmla="*/ 0 h 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5"/>
                <a:gd name="T73" fmla="*/ 0 h 88"/>
                <a:gd name="T74" fmla="*/ 85 w 85"/>
                <a:gd name="T75" fmla="*/ 88 h 8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5" h="88">
                  <a:moveTo>
                    <a:pt x="76" y="88"/>
                  </a:moveTo>
                  <a:lnTo>
                    <a:pt x="64" y="88"/>
                  </a:lnTo>
                  <a:lnTo>
                    <a:pt x="53" y="88"/>
                  </a:lnTo>
                  <a:lnTo>
                    <a:pt x="44" y="88"/>
                  </a:lnTo>
                  <a:lnTo>
                    <a:pt x="33" y="75"/>
                  </a:lnTo>
                  <a:lnTo>
                    <a:pt x="23" y="75"/>
                  </a:lnTo>
                  <a:lnTo>
                    <a:pt x="23" y="62"/>
                  </a:lnTo>
                  <a:lnTo>
                    <a:pt x="11" y="62"/>
                  </a:lnTo>
                  <a:lnTo>
                    <a:pt x="11" y="49"/>
                  </a:lnTo>
                  <a:lnTo>
                    <a:pt x="11" y="3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33" y="11"/>
                  </a:lnTo>
                  <a:lnTo>
                    <a:pt x="44" y="24"/>
                  </a:lnTo>
                  <a:lnTo>
                    <a:pt x="53" y="24"/>
                  </a:lnTo>
                  <a:lnTo>
                    <a:pt x="53" y="37"/>
                  </a:lnTo>
                  <a:lnTo>
                    <a:pt x="64" y="37"/>
                  </a:lnTo>
                  <a:lnTo>
                    <a:pt x="64" y="49"/>
                  </a:lnTo>
                  <a:lnTo>
                    <a:pt x="76" y="62"/>
                  </a:lnTo>
                  <a:lnTo>
                    <a:pt x="85" y="75"/>
                  </a:lnTo>
                  <a:lnTo>
                    <a:pt x="85" y="88"/>
                  </a:lnTo>
                  <a:lnTo>
                    <a:pt x="76" y="8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7" name="Freeform 172"/>
            <p:cNvSpPr>
              <a:spLocks/>
            </p:cNvSpPr>
            <p:nvPr/>
          </p:nvSpPr>
          <p:spPr bwMode="auto">
            <a:xfrm>
              <a:off x="1036" y="1882"/>
              <a:ext cx="28" cy="29"/>
            </a:xfrm>
            <a:custGeom>
              <a:avLst/>
              <a:gdLst>
                <a:gd name="T0" fmla="*/ 0 w 85"/>
                <a:gd name="T1" fmla="*/ 0 h 88"/>
                <a:gd name="T2" fmla="*/ 0 w 85"/>
                <a:gd name="T3" fmla="*/ 0 h 88"/>
                <a:gd name="T4" fmla="*/ 0 w 85"/>
                <a:gd name="T5" fmla="*/ 0 h 88"/>
                <a:gd name="T6" fmla="*/ 0 w 85"/>
                <a:gd name="T7" fmla="*/ 0 h 88"/>
                <a:gd name="T8" fmla="*/ 0 w 85"/>
                <a:gd name="T9" fmla="*/ 0 h 88"/>
                <a:gd name="T10" fmla="*/ 0 w 85"/>
                <a:gd name="T11" fmla="*/ 0 h 88"/>
                <a:gd name="T12" fmla="*/ 0 w 85"/>
                <a:gd name="T13" fmla="*/ 0 h 88"/>
                <a:gd name="T14" fmla="*/ 0 w 85"/>
                <a:gd name="T15" fmla="*/ 0 h 88"/>
                <a:gd name="T16" fmla="*/ 0 w 85"/>
                <a:gd name="T17" fmla="*/ 0 h 88"/>
                <a:gd name="T18" fmla="*/ 0 w 85"/>
                <a:gd name="T19" fmla="*/ 0 h 88"/>
                <a:gd name="T20" fmla="*/ 0 w 85"/>
                <a:gd name="T21" fmla="*/ 0 h 88"/>
                <a:gd name="T22" fmla="*/ 0 w 85"/>
                <a:gd name="T23" fmla="*/ 0 h 88"/>
                <a:gd name="T24" fmla="*/ 0 w 85"/>
                <a:gd name="T25" fmla="*/ 0 h 88"/>
                <a:gd name="T26" fmla="*/ 0 w 85"/>
                <a:gd name="T27" fmla="*/ 0 h 88"/>
                <a:gd name="T28" fmla="*/ 0 w 85"/>
                <a:gd name="T29" fmla="*/ 0 h 88"/>
                <a:gd name="T30" fmla="*/ 0 w 85"/>
                <a:gd name="T31" fmla="*/ 0 h 88"/>
                <a:gd name="T32" fmla="*/ 0 w 85"/>
                <a:gd name="T33" fmla="*/ 0 h 88"/>
                <a:gd name="T34" fmla="*/ 0 w 85"/>
                <a:gd name="T35" fmla="*/ 0 h 88"/>
                <a:gd name="T36" fmla="*/ 0 w 85"/>
                <a:gd name="T37" fmla="*/ 0 h 88"/>
                <a:gd name="T38" fmla="*/ 0 w 85"/>
                <a:gd name="T39" fmla="*/ 0 h 88"/>
                <a:gd name="T40" fmla="*/ 0 w 85"/>
                <a:gd name="T41" fmla="*/ 0 h 88"/>
                <a:gd name="T42" fmla="*/ 0 w 85"/>
                <a:gd name="T43" fmla="*/ 0 h 88"/>
                <a:gd name="T44" fmla="*/ 0 w 85"/>
                <a:gd name="T45" fmla="*/ 0 h 88"/>
                <a:gd name="T46" fmla="*/ 0 w 85"/>
                <a:gd name="T47" fmla="*/ 0 h 8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5"/>
                <a:gd name="T73" fmla="*/ 0 h 88"/>
                <a:gd name="T74" fmla="*/ 85 w 85"/>
                <a:gd name="T75" fmla="*/ 88 h 8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5" h="88">
                  <a:moveTo>
                    <a:pt x="76" y="88"/>
                  </a:moveTo>
                  <a:lnTo>
                    <a:pt x="64" y="88"/>
                  </a:lnTo>
                  <a:lnTo>
                    <a:pt x="53" y="88"/>
                  </a:lnTo>
                  <a:lnTo>
                    <a:pt x="44" y="88"/>
                  </a:lnTo>
                  <a:lnTo>
                    <a:pt x="33" y="75"/>
                  </a:lnTo>
                  <a:lnTo>
                    <a:pt x="23" y="75"/>
                  </a:lnTo>
                  <a:lnTo>
                    <a:pt x="23" y="62"/>
                  </a:lnTo>
                  <a:lnTo>
                    <a:pt x="11" y="62"/>
                  </a:lnTo>
                  <a:lnTo>
                    <a:pt x="11" y="49"/>
                  </a:lnTo>
                  <a:lnTo>
                    <a:pt x="11" y="37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0"/>
                  </a:lnTo>
                  <a:lnTo>
                    <a:pt x="33" y="11"/>
                  </a:lnTo>
                  <a:lnTo>
                    <a:pt x="44" y="24"/>
                  </a:lnTo>
                  <a:lnTo>
                    <a:pt x="53" y="24"/>
                  </a:lnTo>
                  <a:lnTo>
                    <a:pt x="53" y="37"/>
                  </a:lnTo>
                  <a:lnTo>
                    <a:pt x="64" y="37"/>
                  </a:lnTo>
                  <a:lnTo>
                    <a:pt x="64" y="49"/>
                  </a:lnTo>
                  <a:lnTo>
                    <a:pt x="76" y="62"/>
                  </a:lnTo>
                  <a:lnTo>
                    <a:pt x="85" y="75"/>
                  </a:lnTo>
                  <a:lnTo>
                    <a:pt x="85" y="88"/>
                  </a:lnTo>
                  <a:lnTo>
                    <a:pt x="76" y="8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8" name="Freeform 173"/>
            <p:cNvSpPr>
              <a:spLocks/>
            </p:cNvSpPr>
            <p:nvPr/>
          </p:nvSpPr>
          <p:spPr bwMode="auto">
            <a:xfrm>
              <a:off x="1111" y="1958"/>
              <a:ext cx="149" cy="72"/>
            </a:xfrm>
            <a:custGeom>
              <a:avLst/>
              <a:gdLst>
                <a:gd name="T0" fmla="*/ 0 w 448"/>
                <a:gd name="T1" fmla="*/ 0 h 216"/>
                <a:gd name="T2" fmla="*/ 0 w 448"/>
                <a:gd name="T3" fmla="*/ 0 h 216"/>
                <a:gd name="T4" fmla="*/ 0 w 448"/>
                <a:gd name="T5" fmla="*/ 0 h 216"/>
                <a:gd name="T6" fmla="*/ 0 w 448"/>
                <a:gd name="T7" fmla="*/ 0 h 216"/>
                <a:gd name="T8" fmla="*/ 0 w 448"/>
                <a:gd name="T9" fmla="*/ 0 h 216"/>
                <a:gd name="T10" fmla="*/ 0 w 448"/>
                <a:gd name="T11" fmla="*/ 0 h 216"/>
                <a:gd name="T12" fmla="*/ 0 w 448"/>
                <a:gd name="T13" fmla="*/ 0 h 216"/>
                <a:gd name="T14" fmla="*/ 0 w 448"/>
                <a:gd name="T15" fmla="*/ 0 h 216"/>
                <a:gd name="T16" fmla="*/ 0 w 448"/>
                <a:gd name="T17" fmla="*/ 0 h 216"/>
                <a:gd name="T18" fmla="*/ 0 w 448"/>
                <a:gd name="T19" fmla="*/ 0 h 216"/>
                <a:gd name="T20" fmla="*/ 0 w 448"/>
                <a:gd name="T21" fmla="*/ 0 h 216"/>
                <a:gd name="T22" fmla="*/ 0 w 448"/>
                <a:gd name="T23" fmla="*/ 0 h 216"/>
                <a:gd name="T24" fmla="*/ 0 w 448"/>
                <a:gd name="T25" fmla="*/ 0 h 216"/>
                <a:gd name="T26" fmla="*/ 0 w 448"/>
                <a:gd name="T27" fmla="*/ 0 h 216"/>
                <a:gd name="T28" fmla="*/ 0 w 448"/>
                <a:gd name="T29" fmla="*/ 0 h 216"/>
                <a:gd name="T30" fmla="*/ 0 w 448"/>
                <a:gd name="T31" fmla="*/ 0 h 216"/>
                <a:gd name="T32" fmla="*/ 0 w 448"/>
                <a:gd name="T33" fmla="*/ 0 h 216"/>
                <a:gd name="T34" fmla="*/ 0 w 448"/>
                <a:gd name="T35" fmla="*/ 0 h 216"/>
                <a:gd name="T36" fmla="*/ 0 w 448"/>
                <a:gd name="T37" fmla="*/ 0 h 216"/>
                <a:gd name="T38" fmla="*/ 0 w 448"/>
                <a:gd name="T39" fmla="*/ 0 h 216"/>
                <a:gd name="T40" fmla="*/ 0 w 448"/>
                <a:gd name="T41" fmla="*/ 0 h 216"/>
                <a:gd name="T42" fmla="*/ 0 w 448"/>
                <a:gd name="T43" fmla="*/ 0 h 216"/>
                <a:gd name="T44" fmla="*/ 0 w 448"/>
                <a:gd name="T45" fmla="*/ 0 h 216"/>
                <a:gd name="T46" fmla="*/ 0 w 448"/>
                <a:gd name="T47" fmla="*/ 0 h 216"/>
                <a:gd name="T48" fmla="*/ 0 w 448"/>
                <a:gd name="T49" fmla="*/ 0 h 216"/>
                <a:gd name="T50" fmla="*/ 0 w 448"/>
                <a:gd name="T51" fmla="*/ 0 h 216"/>
                <a:gd name="T52" fmla="*/ 0 w 448"/>
                <a:gd name="T53" fmla="*/ 0 h 216"/>
                <a:gd name="T54" fmla="*/ 0 w 448"/>
                <a:gd name="T55" fmla="*/ 0 h 216"/>
                <a:gd name="T56" fmla="*/ 0 w 448"/>
                <a:gd name="T57" fmla="*/ 0 h 216"/>
                <a:gd name="T58" fmla="*/ 0 w 448"/>
                <a:gd name="T59" fmla="*/ 0 h 216"/>
                <a:gd name="T60" fmla="*/ 0 w 448"/>
                <a:gd name="T61" fmla="*/ 0 h 216"/>
                <a:gd name="T62" fmla="*/ 0 w 448"/>
                <a:gd name="T63" fmla="*/ 0 h 216"/>
                <a:gd name="T64" fmla="*/ 0 w 448"/>
                <a:gd name="T65" fmla="*/ 0 h 216"/>
                <a:gd name="T66" fmla="*/ 0 w 448"/>
                <a:gd name="T67" fmla="*/ 0 h 216"/>
                <a:gd name="T68" fmla="*/ 0 w 448"/>
                <a:gd name="T69" fmla="*/ 0 h 216"/>
                <a:gd name="T70" fmla="*/ 0 w 448"/>
                <a:gd name="T71" fmla="*/ 0 h 216"/>
                <a:gd name="T72" fmla="*/ 0 w 448"/>
                <a:gd name="T73" fmla="*/ 0 h 216"/>
                <a:gd name="T74" fmla="*/ 0 w 448"/>
                <a:gd name="T75" fmla="*/ 0 h 216"/>
                <a:gd name="T76" fmla="*/ 0 w 448"/>
                <a:gd name="T77" fmla="*/ 0 h 216"/>
                <a:gd name="T78" fmla="*/ 0 w 448"/>
                <a:gd name="T79" fmla="*/ 0 h 216"/>
                <a:gd name="T80" fmla="*/ 0 w 448"/>
                <a:gd name="T81" fmla="*/ 0 h 216"/>
                <a:gd name="T82" fmla="*/ 0 w 448"/>
                <a:gd name="T83" fmla="*/ 0 h 216"/>
                <a:gd name="T84" fmla="*/ 0 w 448"/>
                <a:gd name="T85" fmla="*/ 0 h 216"/>
                <a:gd name="T86" fmla="*/ 0 w 448"/>
                <a:gd name="T87" fmla="*/ 0 h 216"/>
                <a:gd name="T88" fmla="*/ 0 w 448"/>
                <a:gd name="T89" fmla="*/ 0 h 216"/>
                <a:gd name="T90" fmla="*/ 0 w 448"/>
                <a:gd name="T91" fmla="*/ 0 h 216"/>
                <a:gd name="T92" fmla="*/ 0 w 448"/>
                <a:gd name="T93" fmla="*/ 0 h 216"/>
                <a:gd name="T94" fmla="*/ 0 w 448"/>
                <a:gd name="T95" fmla="*/ 0 h 216"/>
                <a:gd name="T96" fmla="*/ 0 w 448"/>
                <a:gd name="T97" fmla="*/ 0 h 216"/>
                <a:gd name="T98" fmla="*/ 0 w 448"/>
                <a:gd name="T99" fmla="*/ 0 h 216"/>
                <a:gd name="T100" fmla="*/ 0 w 448"/>
                <a:gd name="T101" fmla="*/ 0 h 216"/>
                <a:gd name="T102" fmla="*/ 0 w 448"/>
                <a:gd name="T103" fmla="*/ 0 h 216"/>
                <a:gd name="T104" fmla="*/ 0 w 448"/>
                <a:gd name="T105" fmla="*/ 0 h 216"/>
                <a:gd name="T106" fmla="*/ 0 w 448"/>
                <a:gd name="T107" fmla="*/ 0 h 216"/>
                <a:gd name="T108" fmla="*/ 0 w 448"/>
                <a:gd name="T109" fmla="*/ 0 h 216"/>
                <a:gd name="T110" fmla="*/ 0 w 448"/>
                <a:gd name="T111" fmla="*/ 0 h 216"/>
                <a:gd name="T112" fmla="*/ 0 w 448"/>
                <a:gd name="T113" fmla="*/ 0 h 216"/>
                <a:gd name="T114" fmla="*/ 0 w 448"/>
                <a:gd name="T115" fmla="*/ 0 h 216"/>
                <a:gd name="T116" fmla="*/ 0 w 448"/>
                <a:gd name="T117" fmla="*/ 0 h 216"/>
                <a:gd name="T118" fmla="*/ 0 w 448"/>
                <a:gd name="T119" fmla="*/ 0 h 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48"/>
                <a:gd name="T181" fmla="*/ 0 h 216"/>
                <a:gd name="T182" fmla="*/ 448 w 448"/>
                <a:gd name="T183" fmla="*/ 216 h 2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48" h="216">
                  <a:moveTo>
                    <a:pt x="32" y="0"/>
                  </a:moveTo>
                  <a:lnTo>
                    <a:pt x="21" y="0"/>
                  </a:lnTo>
                  <a:lnTo>
                    <a:pt x="9" y="0"/>
                  </a:lnTo>
                  <a:lnTo>
                    <a:pt x="9" y="13"/>
                  </a:lnTo>
                  <a:lnTo>
                    <a:pt x="9" y="26"/>
                  </a:lnTo>
                  <a:lnTo>
                    <a:pt x="9" y="39"/>
                  </a:lnTo>
                  <a:lnTo>
                    <a:pt x="9" y="51"/>
                  </a:lnTo>
                  <a:lnTo>
                    <a:pt x="21" y="51"/>
                  </a:lnTo>
                  <a:lnTo>
                    <a:pt x="21" y="64"/>
                  </a:lnTo>
                  <a:lnTo>
                    <a:pt x="9" y="64"/>
                  </a:lnTo>
                  <a:lnTo>
                    <a:pt x="9" y="77"/>
                  </a:lnTo>
                  <a:lnTo>
                    <a:pt x="9" y="89"/>
                  </a:lnTo>
                  <a:lnTo>
                    <a:pt x="9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9" y="128"/>
                  </a:lnTo>
                  <a:lnTo>
                    <a:pt x="9" y="140"/>
                  </a:lnTo>
                  <a:lnTo>
                    <a:pt x="9" y="128"/>
                  </a:lnTo>
                  <a:lnTo>
                    <a:pt x="9" y="115"/>
                  </a:lnTo>
                  <a:lnTo>
                    <a:pt x="53" y="128"/>
                  </a:lnTo>
                  <a:lnTo>
                    <a:pt x="63" y="128"/>
                  </a:lnTo>
                  <a:lnTo>
                    <a:pt x="74" y="128"/>
                  </a:lnTo>
                  <a:lnTo>
                    <a:pt x="85" y="128"/>
                  </a:lnTo>
                  <a:lnTo>
                    <a:pt x="95" y="140"/>
                  </a:lnTo>
                  <a:lnTo>
                    <a:pt x="107" y="140"/>
                  </a:lnTo>
                  <a:lnTo>
                    <a:pt x="107" y="154"/>
                  </a:lnTo>
                  <a:lnTo>
                    <a:pt x="107" y="166"/>
                  </a:lnTo>
                  <a:lnTo>
                    <a:pt x="118" y="166"/>
                  </a:lnTo>
                  <a:lnTo>
                    <a:pt x="118" y="179"/>
                  </a:lnTo>
                  <a:lnTo>
                    <a:pt x="128" y="192"/>
                  </a:lnTo>
                  <a:lnTo>
                    <a:pt x="139" y="192"/>
                  </a:lnTo>
                  <a:lnTo>
                    <a:pt x="139" y="179"/>
                  </a:lnTo>
                  <a:lnTo>
                    <a:pt x="150" y="166"/>
                  </a:lnTo>
                  <a:lnTo>
                    <a:pt x="161" y="179"/>
                  </a:lnTo>
                  <a:lnTo>
                    <a:pt x="161" y="203"/>
                  </a:lnTo>
                  <a:lnTo>
                    <a:pt x="161" y="216"/>
                  </a:lnTo>
                  <a:lnTo>
                    <a:pt x="192" y="216"/>
                  </a:lnTo>
                  <a:lnTo>
                    <a:pt x="203" y="216"/>
                  </a:lnTo>
                  <a:lnTo>
                    <a:pt x="213" y="203"/>
                  </a:lnTo>
                  <a:lnTo>
                    <a:pt x="225" y="192"/>
                  </a:lnTo>
                  <a:lnTo>
                    <a:pt x="225" y="179"/>
                  </a:lnTo>
                  <a:lnTo>
                    <a:pt x="203" y="166"/>
                  </a:lnTo>
                  <a:lnTo>
                    <a:pt x="192" y="154"/>
                  </a:lnTo>
                  <a:lnTo>
                    <a:pt x="192" y="140"/>
                  </a:lnTo>
                  <a:lnTo>
                    <a:pt x="203" y="128"/>
                  </a:lnTo>
                  <a:lnTo>
                    <a:pt x="213" y="115"/>
                  </a:lnTo>
                  <a:lnTo>
                    <a:pt x="225" y="115"/>
                  </a:lnTo>
                  <a:lnTo>
                    <a:pt x="236" y="115"/>
                  </a:lnTo>
                  <a:lnTo>
                    <a:pt x="245" y="103"/>
                  </a:lnTo>
                  <a:lnTo>
                    <a:pt x="245" y="89"/>
                  </a:lnTo>
                  <a:lnTo>
                    <a:pt x="257" y="89"/>
                  </a:lnTo>
                  <a:lnTo>
                    <a:pt x="257" y="77"/>
                  </a:lnTo>
                  <a:lnTo>
                    <a:pt x="266" y="64"/>
                  </a:lnTo>
                  <a:lnTo>
                    <a:pt x="278" y="64"/>
                  </a:lnTo>
                  <a:lnTo>
                    <a:pt x="289" y="64"/>
                  </a:lnTo>
                  <a:lnTo>
                    <a:pt x="299" y="64"/>
                  </a:lnTo>
                  <a:lnTo>
                    <a:pt x="310" y="77"/>
                  </a:lnTo>
                  <a:lnTo>
                    <a:pt x="321" y="77"/>
                  </a:lnTo>
                  <a:lnTo>
                    <a:pt x="331" y="89"/>
                  </a:lnTo>
                  <a:lnTo>
                    <a:pt x="343" y="89"/>
                  </a:lnTo>
                  <a:lnTo>
                    <a:pt x="343" y="103"/>
                  </a:lnTo>
                  <a:lnTo>
                    <a:pt x="353" y="115"/>
                  </a:lnTo>
                  <a:lnTo>
                    <a:pt x="353" y="103"/>
                  </a:lnTo>
                  <a:lnTo>
                    <a:pt x="375" y="103"/>
                  </a:lnTo>
                  <a:lnTo>
                    <a:pt x="384" y="115"/>
                  </a:lnTo>
                  <a:lnTo>
                    <a:pt x="375" y="115"/>
                  </a:lnTo>
                  <a:lnTo>
                    <a:pt x="363" y="128"/>
                  </a:lnTo>
                  <a:lnTo>
                    <a:pt x="363" y="154"/>
                  </a:lnTo>
                  <a:lnTo>
                    <a:pt x="363" y="179"/>
                  </a:lnTo>
                  <a:lnTo>
                    <a:pt x="375" y="192"/>
                  </a:lnTo>
                  <a:lnTo>
                    <a:pt x="375" y="203"/>
                  </a:lnTo>
                  <a:lnTo>
                    <a:pt x="384" y="203"/>
                  </a:lnTo>
                  <a:lnTo>
                    <a:pt x="396" y="216"/>
                  </a:lnTo>
                  <a:lnTo>
                    <a:pt x="396" y="203"/>
                  </a:lnTo>
                  <a:lnTo>
                    <a:pt x="407" y="192"/>
                  </a:lnTo>
                  <a:lnTo>
                    <a:pt x="407" y="179"/>
                  </a:lnTo>
                  <a:lnTo>
                    <a:pt x="417" y="179"/>
                  </a:lnTo>
                  <a:lnTo>
                    <a:pt x="448" y="154"/>
                  </a:lnTo>
                  <a:lnTo>
                    <a:pt x="439" y="140"/>
                  </a:lnTo>
                  <a:lnTo>
                    <a:pt x="439" y="115"/>
                  </a:lnTo>
                  <a:lnTo>
                    <a:pt x="427" y="115"/>
                  </a:lnTo>
                  <a:lnTo>
                    <a:pt x="427" y="89"/>
                  </a:lnTo>
                  <a:lnTo>
                    <a:pt x="417" y="77"/>
                  </a:lnTo>
                  <a:lnTo>
                    <a:pt x="407" y="77"/>
                  </a:lnTo>
                  <a:lnTo>
                    <a:pt x="407" y="64"/>
                  </a:lnTo>
                  <a:lnTo>
                    <a:pt x="396" y="51"/>
                  </a:lnTo>
                  <a:lnTo>
                    <a:pt x="384" y="39"/>
                  </a:lnTo>
                  <a:lnTo>
                    <a:pt x="375" y="26"/>
                  </a:lnTo>
                  <a:lnTo>
                    <a:pt x="363" y="26"/>
                  </a:lnTo>
                  <a:lnTo>
                    <a:pt x="343" y="26"/>
                  </a:lnTo>
                  <a:lnTo>
                    <a:pt x="343" y="13"/>
                  </a:lnTo>
                  <a:lnTo>
                    <a:pt x="321" y="13"/>
                  </a:lnTo>
                  <a:lnTo>
                    <a:pt x="299" y="13"/>
                  </a:lnTo>
                  <a:lnTo>
                    <a:pt x="289" y="0"/>
                  </a:lnTo>
                  <a:lnTo>
                    <a:pt x="257" y="0"/>
                  </a:lnTo>
                  <a:lnTo>
                    <a:pt x="257" y="13"/>
                  </a:lnTo>
                  <a:lnTo>
                    <a:pt x="245" y="13"/>
                  </a:lnTo>
                  <a:lnTo>
                    <a:pt x="245" y="39"/>
                  </a:lnTo>
                  <a:lnTo>
                    <a:pt x="245" y="51"/>
                  </a:lnTo>
                  <a:lnTo>
                    <a:pt x="236" y="51"/>
                  </a:lnTo>
                  <a:lnTo>
                    <a:pt x="225" y="51"/>
                  </a:lnTo>
                  <a:lnTo>
                    <a:pt x="225" y="39"/>
                  </a:lnTo>
                  <a:lnTo>
                    <a:pt x="213" y="39"/>
                  </a:lnTo>
                  <a:lnTo>
                    <a:pt x="203" y="39"/>
                  </a:lnTo>
                  <a:lnTo>
                    <a:pt x="192" y="51"/>
                  </a:lnTo>
                  <a:lnTo>
                    <a:pt x="183" y="51"/>
                  </a:lnTo>
                  <a:lnTo>
                    <a:pt x="171" y="51"/>
                  </a:lnTo>
                  <a:lnTo>
                    <a:pt x="171" y="64"/>
                  </a:lnTo>
                  <a:lnTo>
                    <a:pt x="161" y="64"/>
                  </a:lnTo>
                  <a:lnTo>
                    <a:pt x="150" y="77"/>
                  </a:lnTo>
                  <a:lnTo>
                    <a:pt x="128" y="77"/>
                  </a:lnTo>
                  <a:lnTo>
                    <a:pt x="118" y="64"/>
                  </a:lnTo>
                  <a:lnTo>
                    <a:pt x="107" y="64"/>
                  </a:lnTo>
                  <a:lnTo>
                    <a:pt x="63" y="64"/>
                  </a:lnTo>
                  <a:lnTo>
                    <a:pt x="63" y="51"/>
                  </a:lnTo>
                  <a:lnTo>
                    <a:pt x="63" y="39"/>
                  </a:lnTo>
                  <a:lnTo>
                    <a:pt x="53" y="39"/>
                  </a:lnTo>
                  <a:lnTo>
                    <a:pt x="53" y="26"/>
                  </a:lnTo>
                  <a:lnTo>
                    <a:pt x="53" y="13"/>
                  </a:lnTo>
                  <a:lnTo>
                    <a:pt x="32" y="1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39" name="Freeform 174"/>
            <p:cNvSpPr>
              <a:spLocks/>
            </p:cNvSpPr>
            <p:nvPr/>
          </p:nvSpPr>
          <p:spPr bwMode="auto">
            <a:xfrm>
              <a:off x="1111" y="1958"/>
              <a:ext cx="149" cy="72"/>
            </a:xfrm>
            <a:custGeom>
              <a:avLst/>
              <a:gdLst>
                <a:gd name="T0" fmla="*/ 0 w 448"/>
                <a:gd name="T1" fmla="*/ 0 h 216"/>
                <a:gd name="T2" fmla="*/ 0 w 448"/>
                <a:gd name="T3" fmla="*/ 0 h 216"/>
                <a:gd name="T4" fmla="*/ 0 w 448"/>
                <a:gd name="T5" fmla="*/ 0 h 216"/>
                <a:gd name="T6" fmla="*/ 0 w 448"/>
                <a:gd name="T7" fmla="*/ 0 h 216"/>
                <a:gd name="T8" fmla="*/ 0 w 448"/>
                <a:gd name="T9" fmla="*/ 0 h 216"/>
                <a:gd name="T10" fmla="*/ 0 w 448"/>
                <a:gd name="T11" fmla="*/ 0 h 216"/>
                <a:gd name="T12" fmla="*/ 0 w 448"/>
                <a:gd name="T13" fmla="*/ 0 h 216"/>
                <a:gd name="T14" fmla="*/ 0 w 448"/>
                <a:gd name="T15" fmla="*/ 0 h 216"/>
                <a:gd name="T16" fmla="*/ 0 w 448"/>
                <a:gd name="T17" fmla="*/ 0 h 216"/>
                <a:gd name="T18" fmla="*/ 0 w 448"/>
                <a:gd name="T19" fmla="*/ 0 h 216"/>
                <a:gd name="T20" fmla="*/ 0 w 448"/>
                <a:gd name="T21" fmla="*/ 0 h 216"/>
                <a:gd name="T22" fmla="*/ 0 w 448"/>
                <a:gd name="T23" fmla="*/ 0 h 216"/>
                <a:gd name="T24" fmla="*/ 0 w 448"/>
                <a:gd name="T25" fmla="*/ 0 h 216"/>
                <a:gd name="T26" fmla="*/ 0 w 448"/>
                <a:gd name="T27" fmla="*/ 0 h 216"/>
                <a:gd name="T28" fmla="*/ 0 w 448"/>
                <a:gd name="T29" fmla="*/ 0 h 216"/>
                <a:gd name="T30" fmla="*/ 0 w 448"/>
                <a:gd name="T31" fmla="*/ 0 h 216"/>
                <a:gd name="T32" fmla="*/ 0 w 448"/>
                <a:gd name="T33" fmla="*/ 0 h 216"/>
                <a:gd name="T34" fmla="*/ 0 w 448"/>
                <a:gd name="T35" fmla="*/ 0 h 216"/>
                <a:gd name="T36" fmla="*/ 0 w 448"/>
                <a:gd name="T37" fmla="*/ 0 h 216"/>
                <a:gd name="T38" fmla="*/ 0 w 448"/>
                <a:gd name="T39" fmla="*/ 0 h 216"/>
                <a:gd name="T40" fmla="*/ 0 w 448"/>
                <a:gd name="T41" fmla="*/ 0 h 216"/>
                <a:gd name="T42" fmla="*/ 0 w 448"/>
                <a:gd name="T43" fmla="*/ 0 h 216"/>
                <a:gd name="T44" fmla="*/ 0 w 448"/>
                <a:gd name="T45" fmla="*/ 0 h 216"/>
                <a:gd name="T46" fmla="*/ 0 w 448"/>
                <a:gd name="T47" fmla="*/ 0 h 216"/>
                <a:gd name="T48" fmla="*/ 0 w 448"/>
                <a:gd name="T49" fmla="*/ 0 h 216"/>
                <a:gd name="T50" fmla="*/ 0 w 448"/>
                <a:gd name="T51" fmla="*/ 0 h 216"/>
                <a:gd name="T52" fmla="*/ 0 w 448"/>
                <a:gd name="T53" fmla="*/ 0 h 216"/>
                <a:gd name="T54" fmla="*/ 0 w 448"/>
                <a:gd name="T55" fmla="*/ 0 h 216"/>
                <a:gd name="T56" fmla="*/ 0 w 448"/>
                <a:gd name="T57" fmla="*/ 0 h 216"/>
                <a:gd name="T58" fmla="*/ 0 w 448"/>
                <a:gd name="T59" fmla="*/ 0 h 216"/>
                <a:gd name="T60" fmla="*/ 0 w 448"/>
                <a:gd name="T61" fmla="*/ 0 h 216"/>
                <a:gd name="T62" fmla="*/ 0 w 448"/>
                <a:gd name="T63" fmla="*/ 0 h 216"/>
                <a:gd name="T64" fmla="*/ 0 w 448"/>
                <a:gd name="T65" fmla="*/ 0 h 216"/>
                <a:gd name="T66" fmla="*/ 0 w 448"/>
                <a:gd name="T67" fmla="*/ 0 h 216"/>
                <a:gd name="T68" fmla="*/ 0 w 448"/>
                <a:gd name="T69" fmla="*/ 0 h 216"/>
                <a:gd name="T70" fmla="*/ 0 w 448"/>
                <a:gd name="T71" fmla="*/ 0 h 216"/>
                <a:gd name="T72" fmla="*/ 0 w 448"/>
                <a:gd name="T73" fmla="*/ 0 h 216"/>
                <a:gd name="T74" fmla="*/ 0 w 448"/>
                <a:gd name="T75" fmla="*/ 0 h 216"/>
                <a:gd name="T76" fmla="*/ 0 w 448"/>
                <a:gd name="T77" fmla="*/ 0 h 216"/>
                <a:gd name="T78" fmla="*/ 0 w 448"/>
                <a:gd name="T79" fmla="*/ 0 h 216"/>
                <a:gd name="T80" fmla="*/ 0 w 448"/>
                <a:gd name="T81" fmla="*/ 0 h 216"/>
                <a:gd name="T82" fmla="*/ 0 w 448"/>
                <a:gd name="T83" fmla="*/ 0 h 216"/>
                <a:gd name="T84" fmla="*/ 0 w 448"/>
                <a:gd name="T85" fmla="*/ 0 h 216"/>
                <a:gd name="T86" fmla="*/ 0 w 448"/>
                <a:gd name="T87" fmla="*/ 0 h 216"/>
                <a:gd name="T88" fmla="*/ 0 w 448"/>
                <a:gd name="T89" fmla="*/ 0 h 216"/>
                <a:gd name="T90" fmla="*/ 0 w 448"/>
                <a:gd name="T91" fmla="*/ 0 h 216"/>
                <a:gd name="T92" fmla="*/ 0 w 448"/>
                <a:gd name="T93" fmla="*/ 0 h 216"/>
                <a:gd name="T94" fmla="*/ 0 w 448"/>
                <a:gd name="T95" fmla="*/ 0 h 216"/>
                <a:gd name="T96" fmla="*/ 0 w 448"/>
                <a:gd name="T97" fmla="*/ 0 h 216"/>
                <a:gd name="T98" fmla="*/ 0 w 448"/>
                <a:gd name="T99" fmla="*/ 0 h 216"/>
                <a:gd name="T100" fmla="*/ 0 w 448"/>
                <a:gd name="T101" fmla="*/ 0 h 216"/>
                <a:gd name="T102" fmla="*/ 0 w 448"/>
                <a:gd name="T103" fmla="*/ 0 h 216"/>
                <a:gd name="T104" fmla="*/ 0 w 448"/>
                <a:gd name="T105" fmla="*/ 0 h 216"/>
                <a:gd name="T106" fmla="*/ 0 w 448"/>
                <a:gd name="T107" fmla="*/ 0 h 216"/>
                <a:gd name="T108" fmla="*/ 0 w 448"/>
                <a:gd name="T109" fmla="*/ 0 h 216"/>
                <a:gd name="T110" fmla="*/ 0 w 448"/>
                <a:gd name="T111" fmla="*/ 0 h 216"/>
                <a:gd name="T112" fmla="*/ 0 w 448"/>
                <a:gd name="T113" fmla="*/ 0 h 216"/>
                <a:gd name="T114" fmla="*/ 0 w 448"/>
                <a:gd name="T115" fmla="*/ 0 h 216"/>
                <a:gd name="T116" fmla="*/ 0 w 448"/>
                <a:gd name="T117" fmla="*/ 0 h 216"/>
                <a:gd name="T118" fmla="*/ 0 w 448"/>
                <a:gd name="T119" fmla="*/ 0 h 216"/>
                <a:gd name="T120" fmla="*/ 0 w 448"/>
                <a:gd name="T121" fmla="*/ 0 h 2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8"/>
                <a:gd name="T184" fmla="*/ 0 h 216"/>
                <a:gd name="T185" fmla="*/ 448 w 448"/>
                <a:gd name="T186" fmla="*/ 216 h 21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8" h="216">
                  <a:moveTo>
                    <a:pt x="32" y="0"/>
                  </a:moveTo>
                  <a:lnTo>
                    <a:pt x="21" y="0"/>
                  </a:lnTo>
                  <a:lnTo>
                    <a:pt x="9" y="0"/>
                  </a:lnTo>
                  <a:lnTo>
                    <a:pt x="9" y="13"/>
                  </a:lnTo>
                  <a:lnTo>
                    <a:pt x="9" y="26"/>
                  </a:lnTo>
                  <a:lnTo>
                    <a:pt x="9" y="39"/>
                  </a:lnTo>
                  <a:lnTo>
                    <a:pt x="9" y="51"/>
                  </a:lnTo>
                  <a:lnTo>
                    <a:pt x="21" y="51"/>
                  </a:lnTo>
                  <a:lnTo>
                    <a:pt x="21" y="64"/>
                  </a:lnTo>
                  <a:lnTo>
                    <a:pt x="9" y="64"/>
                  </a:lnTo>
                  <a:lnTo>
                    <a:pt x="9" y="77"/>
                  </a:lnTo>
                  <a:lnTo>
                    <a:pt x="9" y="89"/>
                  </a:lnTo>
                  <a:lnTo>
                    <a:pt x="9" y="103"/>
                  </a:lnTo>
                  <a:lnTo>
                    <a:pt x="0" y="115"/>
                  </a:lnTo>
                  <a:lnTo>
                    <a:pt x="0" y="128"/>
                  </a:lnTo>
                  <a:lnTo>
                    <a:pt x="9" y="128"/>
                  </a:lnTo>
                  <a:lnTo>
                    <a:pt x="9" y="140"/>
                  </a:lnTo>
                  <a:lnTo>
                    <a:pt x="9" y="128"/>
                  </a:lnTo>
                  <a:lnTo>
                    <a:pt x="9" y="115"/>
                  </a:lnTo>
                  <a:lnTo>
                    <a:pt x="53" y="128"/>
                  </a:lnTo>
                  <a:lnTo>
                    <a:pt x="63" y="128"/>
                  </a:lnTo>
                  <a:lnTo>
                    <a:pt x="74" y="128"/>
                  </a:lnTo>
                  <a:lnTo>
                    <a:pt x="85" y="128"/>
                  </a:lnTo>
                  <a:lnTo>
                    <a:pt x="95" y="140"/>
                  </a:lnTo>
                  <a:lnTo>
                    <a:pt x="107" y="140"/>
                  </a:lnTo>
                  <a:lnTo>
                    <a:pt x="107" y="154"/>
                  </a:lnTo>
                  <a:lnTo>
                    <a:pt x="107" y="166"/>
                  </a:lnTo>
                  <a:lnTo>
                    <a:pt x="118" y="166"/>
                  </a:lnTo>
                  <a:lnTo>
                    <a:pt x="118" y="179"/>
                  </a:lnTo>
                  <a:lnTo>
                    <a:pt x="128" y="192"/>
                  </a:lnTo>
                  <a:lnTo>
                    <a:pt x="139" y="192"/>
                  </a:lnTo>
                  <a:lnTo>
                    <a:pt x="139" y="179"/>
                  </a:lnTo>
                  <a:lnTo>
                    <a:pt x="150" y="166"/>
                  </a:lnTo>
                  <a:lnTo>
                    <a:pt x="161" y="179"/>
                  </a:lnTo>
                  <a:lnTo>
                    <a:pt x="161" y="203"/>
                  </a:lnTo>
                  <a:lnTo>
                    <a:pt x="161" y="216"/>
                  </a:lnTo>
                  <a:lnTo>
                    <a:pt x="192" y="216"/>
                  </a:lnTo>
                  <a:lnTo>
                    <a:pt x="203" y="216"/>
                  </a:lnTo>
                  <a:lnTo>
                    <a:pt x="213" y="203"/>
                  </a:lnTo>
                  <a:lnTo>
                    <a:pt x="225" y="192"/>
                  </a:lnTo>
                  <a:lnTo>
                    <a:pt x="225" y="179"/>
                  </a:lnTo>
                  <a:lnTo>
                    <a:pt x="203" y="166"/>
                  </a:lnTo>
                  <a:lnTo>
                    <a:pt x="192" y="154"/>
                  </a:lnTo>
                  <a:lnTo>
                    <a:pt x="192" y="140"/>
                  </a:lnTo>
                  <a:lnTo>
                    <a:pt x="203" y="128"/>
                  </a:lnTo>
                  <a:lnTo>
                    <a:pt x="213" y="115"/>
                  </a:lnTo>
                  <a:lnTo>
                    <a:pt x="225" y="115"/>
                  </a:lnTo>
                  <a:lnTo>
                    <a:pt x="236" y="115"/>
                  </a:lnTo>
                  <a:lnTo>
                    <a:pt x="245" y="103"/>
                  </a:lnTo>
                  <a:lnTo>
                    <a:pt x="245" y="89"/>
                  </a:lnTo>
                  <a:lnTo>
                    <a:pt x="257" y="89"/>
                  </a:lnTo>
                  <a:lnTo>
                    <a:pt x="257" y="77"/>
                  </a:lnTo>
                  <a:lnTo>
                    <a:pt x="266" y="64"/>
                  </a:lnTo>
                  <a:lnTo>
                    <a:pt x="278" y="64"/>
                  </a:lnTo>
                  <a:lnTo>
                    <a:pt x="289" y="64"/>
                  </a:lnTo>
                  <a:lnTo>
                    <a:pt x="299" y="64"/>
                  </a:lnTo>
                  <a:lnTo>
                    <a:pt x="310" y="77"/>
                  </a:lnTo>
                  <a:lnTo>
                    <a:pt x="321" y="77"/>
                  </a:lnTo>
                  <a:lnTo>
                    <a:pt x="331" y="89"/>
                  </a:lnTo>
                  <a:lnTo>
                    <a:pt x="343" y="89"/>
                  </a:lnTo>
                  <a:lnTo>
                    <a:pt x="343" y="103"/>
                  </a:lnTo>
                  <a:lnTo>
                    <a:pt x="353" y="115"/>
                  </a:lnTo>
                  <a:lnTo>
                    <a:pt x="353" y="103"/>
                  </a:lnTo>
                  <a:lnTo>
                    <a:pt x="375" y="103"/>
                  </a:lnTo>
                  <a:lnTo>
                    <a:pt x="384" y="115"/>
                  </a:lnTo>
                  <a:lnTo>
                    <a:pt x="375" y="115"/>
                  </a:lnTo>
                  <a:lnTo>
                    <a:pt x="363" y="128"/>
                  </a:lnTo>
                  <a:lnTo>
                    <a:pt x="363" y="154"/>
                  </a:lnTo>
                  <a:lnTo>
                    <a:pt x="363" y="179"/>
                  </a:lnTo>
                  <a:lnTo>
                    <a:pt x="375" y="192"/>
                  </a:lnTo>
                  <a:lnTo>
                    <a:pt x="375" y="203"/>
                  </a:lnTo>
                  <a:lnTo>
                    <a:pt x="384" y="203"/>
                  </a:lnTo>
                  <a:lnTo>
                    <a:pt x="396" y="216"/>
                  </a:lnTo>
                  <a:lnTo>
                    <a:pt x="396" y="203"/>
                  </a:lnTo>
                  <a:lnTo>
                    <a:pt x="407" y="192"/>
                  </a:lnTo>
                  <a:lnTo>
                    <a:pt x="407" y="179"/>
                  </a:lnTo>
                  <a:lnTo>
                    <a:pt x="417" y="179"/>
                  </a:lnTo>
                  <a:lnTo>
                    <a:pt x="448" y="154"/>
                  </a:lnTo>
                  <a:lnTo>
                    <a:pt x="439" y="140"/>
                  </a:lnTo>
                  <a:lnTo>
                    <a:pt x="439" y="115"/>
                  </a:lnTo>
                  <a:lnTo>
                    <a:pt x="427" y="115"/>
                  </a:lnTo>
                  <a:lnTo>
                    <a:pt x="427" y="89"/>
                  </a:lnTo>
                  <a:lnTo>
                    <a:pt x="417" y="77"/>
                  </a:lnTo>
                  <a:lnTo>
                    <a:pt x="407" y="77"/>
                  </a:lnTo>
                  <a:lnTo>
                    <a:pt x="407" y="64"/>
                  </a:lnTo>
                  <a:lnTo>
                    <a:pt x="396" y="51"/>
                  </a:lnTo>
                  <a:lnTo>
                    <a:pt x="384" y="39"/>
                  </a:lnTo>
                  <a:lnTo>
                    <a:pt x="375" y="26"/>
                  </a:lnTo>
                  <a:lnTo>
                    <a:pt x="363" y="26"/>
                  </a:lnTo>
                  <a:lnTo>
                    <a:pt x="343" y="26"/>
                  </a:lnTo>
                  <a:lnTo>
                    <a:pt x="343" y="13"/>
                  </a:lnTo>
                  <a:lnTo>
                    <a:pt x="321" y="13"/>
                  </a:lnTo>
                  <a:lnTo>
                    <a:pt x="299" y="13"/>
                  </a:lnTo>
                  <a:lnTo>
                    <a:pt x="289" y="0"/>
                  </a:lnTo>
                  <a:lnTo>
                    <a:pt x="257" y="0"/>
                  </a:lnTo>
                  <a:lnTo>
                    <a:pt x="257" y="13"/>
                  </a:lnTo>
                  <a:lnTo>
                    <a:pt x="245" y="13"/>
                  </a:lnTo>
                  <a:lnTo>
                    <a:pt x="245" y="39"/>
                  </a:lnTo>
                  <a:lnTo>
                    <a:pt x="245" y="51"/>
                  </a:lnTo>
                  <a:lnTo>
                    <a:pt x="236" y="51"/>
                  </a:lnTo>
                  <a:lnTo>
                    <a:pt x="225" y="51"/>
                  </a:lnTo>
                  <a:lnTo>
                    <a:pt x="225" y="39"/>
                  </a:lnTo>
                  <a:lnTo>
                    <a:pt x="213" y="39"/>
                  </a:lnTo>
                  <a:lnTo>
                    <a:pt x="203" y="39"/>
                  </a:lnTo>
                  <a:lnTo>
                    <a:pt x="192" y="51"/>
                  </a:lnTo>
                  <a:lnTo>
                    <a:pt x="183" y="51"/>
                  </a:lnTo>
                  <a:lnTo>
                    <a:pt x="171" y="51"/>
                  </a:lnTo>
                  <a:lnTo>
                    <a:pt x="171" y="64"/>
                  </a:lnTo>
                  <a:lnTo>
                    <a:pt x="161" y="64"/>
                  </a:lnTo>
                  <a:lnTo>
                    <a:pt x="150" y="77"/>
                  </a:lnTo>
                  <a:lnTo>
                    <a:pt x="128" y="77"/>
                  </a:lnTo>
                  <a:lnTo>
                    <a:pt x="118" y="64"/>
                  </a:lnTo>
                  <a:lnTo>
                    <a:pt x="107" y="64"/>
                  </a:lnTo>
                  <a:lnTo>
                    <a:pt x="63" y="64"/>
                  </a:lnTo>
                  <a:lnTo>
                    <a:pt x="63" y="51"/>
                  </a:lnTo>
                  <a:lnTo>
                    <a:pt x="63" y="39"/>
                  </a:lnTo>
                  <a:lnTo>
                    <a:pt x="53" y="39"/>
                  </a:lnTo>
                  <a:lnTo>
                    <a:pt x="53" y="26"/>
                  </a:lnTo>
                  <a:lnTo>
                    <a:pt x="53" y="13"/>
                  </a:lnTo>
                  <a:lnTo>
                    <a:pt x="32" y="13"/>
                  </a:lnTo>
                  <a:lnTo>
                    <a:pt x="32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0" name="Freeform 175"/>
            <p:cNvSpPr>
              <a:spLocks/>
            </p:cNvSpPr>
            <p:nvPr/>
          </p:nvSpPr>
          <p:spPr bwMode="auto">
            <a:xfrm>
              <a:off x="1139" y="2017"/>
              <a:ext cx="4" cy="13"/>
            </a:xfrm>
            <a:custGeom>
              <a:avLst/>
              <a:gdLst>
                <a:gd name="T0" fmla="*/ 0 w 10"/>
                <a:gd name="T1" fmla="*/ 0 h 37"/>
                <a:gd name="T2" fmla="*/ 0 w 10"/>
                <a:gd name="T3" fmla="*/ 0 h 37"/>
                <a:gd name="T4" fmla="*/ 0 w 10"/>
                <a:gd name="T5" fmla="*/ 0 h 37"/>
                <a:gd name="T6" fmla="*/ 0 w 10"/>
                <a:gd name="T7" fmla="*/ 0 h 37"/>
                <a:gd name="T8" fmla="*/ 0 w 10"/>
                <a:gd name="T9" fmla="*/ 0 h 37"/>
                <a:gd name="T10" fmla="*/ 0 w 10"/>
                <a:gd name="T11" fmla="*/ 0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37"/>
                <a:gd name="T20" fmla="*/ 10 w 10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37">
                  <a:moveTo>
                    <a:pt x="10" y="0"/>
                  </a:moveTo>
                  <a:lnTo>
                    <a:pt x="0" y="13"/>
                  </a:lnTo>
                  <a:lnTo>
                    <a:pt x="0" y="24"/>
                  </a:lnTo>
                  <a:lnTo>
                    <a:pt x="10" y="37"/>
                  </a:lnTo>
                  <a:lnTo>
                    <a:pt x="10" y="1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1" name="Freeform 176"/>
            <p:cNvSpPr>
              <a:spLocks/>
            </p:cNvSpPr>
            <p:nvPr/>
          </p:nvSpPr>
          <p:spPr bwMode="auto">
            <a:xfrm>
              <a:off x="1139" y="2017"/>
              <a:ext cx="4" cy="13"/>
            </a:xfrm>
            <a:custGeom>
              <a:avLst/>
              <a:gdLst>
                <a:gd name="T0" fmla="*/ 0 w 10"/>
                <a:gd name="T1" fmla="*/ 0 h 37"/>
                <a:gd name="T2" fmla="*/ 0 w 10"/>
                <a:gd name="T3" fmla="*/ 0 h 37"/>
                <a:gd name="T4" fmla="*/ 0 w 10"/>
                <a:gd name="T5" fmla="*/ 0 h 37"/>
                <a:gd name="T6" fmla="*/ 0 w 10"/>
                <a:gd name="T7" fmla="*/ 0 h 37"/>
                <a:gd name="T8" fmla="*/ 0 w 10"/>
                <a:gd name="T9" fmla="*/ 0 h 37"/>
                <a:gd name="T10" fmla="*/ 0 w 10"/>
                <a:gd name="T11" fmla="*/ 0 h 37"/>
                <a:gd name="T12" fmla="*/ 0 w 10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37"/>
                <a:gd name="T23" fmla="*/ 10 w 10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37">
                  <a:moveTo>
                    <a:pt x="10" y="0"/>
                  </a:moveTo>
                  <a:lnTo>
                    <a:pt x="0" y="13"/>
                  </a:lnTo>
                  <a:lnTo>
                    <a:pt x="0" y="24"/>
                  </a:lnTo>
                  <a:lnTo>
                    <a:pt x="10" y="37"/>
                  </a:lnTo>
                  <a:lnTo>
                    <a:pt x="10" y="13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2" name="Freeform 177"/>
            <p:cNvSpPr>
              <a:spLocks/>
            </p:cNvSpPr>
            <p:nvPr/>
          </p:nvSpPr>
          <p:spPr bwMode="auto">
            <a:xfrm>
              <a:off x="1625" y="1721"/>
              <a:ext cx="3" cy="4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0 w 10"/>
                <a:gd name="T5" fmla="*/ 0 h 12"/>
                <a:gd name="T6" fmla="*/ 0 w 10"/>
                <a:gd name="T7" fmla="*/ 0 h 12"/>
                <a:gd name="T8" fmla="*/ 0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0"/>
                  </a:moveTo>
                  <a:lnTo>
                    <a:pt x="0" y="0"/>
                  </a:lnTo>
                  <a:lnTo>
                    <a:pt x="10" y="12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3" name="Freeform 178"/>
            <p:cNvSpPr>
              <a:spLocks/>
            </p:cNvSpPr>
            <p:nvPr/>
          </p:nvSpPr>
          <p:spPr bwMode="auto">
            <a:xfrm>
              <a:off x="1675" y="1823"/>
              <a:ext cx="3" cy="12"/>
            </a:xfrm>
            <a:custGeom>
              <a:avLst/>
              <a:gdLst>
                <a:gd name="T0" fmla="*/ 0 w 11"/>
                <a:gd name="T1" fmla="*/ 0 h 37"/>
                <a:gd name="T2" fmla="*/ 0 w 11"/>
                <a:gd name="T3" fmla="*/ 0 h 37"/>
                <a:gd name="T4" fmla="*/ 0 w 11"/>
                <a:gd name="T5" fmla="*/ 0 h 37"/>
                <a:gd name="T6" fmla="*/ 0 w 11"/>
                <a:gd name="T7" fmla="*/ 0 h 37"/>
                <a:gd name="T8" fmla="*/ 0 w 11"/>
                <a:gd name="T9" fmla="*/ 0 h 37"/>
                <a:gd name="T10" fmla="*/ 0 w 11"/>
                <a:gd name="T11" fmla="*/ 0 h 37"/>
                <a:gd name="T12" fmla="*/ 0 w 11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7"/>
                <a:gd name="T23" fmla="*/ 11 w 11"/>
                <a:gd name="T24" fmla="*/ 37 h 3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7">
                  <a:moveTo>
                    <a:pt x="11" y="12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37"/>
                  </a:lnTo>
                  <a:lnTo>
                    <a:pt x="11" y="25"/>
                  </a:lnTo>
                  <a:lnTo>
                    <a:pt x="11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4" name="Rectangle 179"/>
            <p:cNvSpPr>
              <a:spLocks noChangeArrowheads="1"/>
            </p:cNvSpPr>
            <p:nvPr/>
          </p:nvSpPr>
          <p:spPr bwMode="auto">
            <a:xfrm>
              <a:off x="1671" y="1848"/>
              <a:ext cx="3" cy="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045" name="Freeform 180"/>
            <p:cNvSpPr>
              <a:spLocks/>
            </p:cNvSpPr>
            <p:nvPr/>
          </p:nvSpPr>
          <p:spPr bwMode="auto">
            <a:xfrm>
              <a:off x="1653" y="1920"/>
              <a:ext cx="22" cy="26"/>
            </a:xfrm>
            <a:custGeom>
              <a:avLst/>
              <a:gdLst>
                <a:gd name="T0" fmla="*/ 0 w 64"/>
                <a:gd name="T1" fmla="*/ 0 h 77"/>
                <a:gd name="T2" fmla="*/ 0 w 64"/>
                <a:gd name="T3" fmla="*/ 0 h 77"/>
                <a:gd name="T4" fmla="*/ 0 w 64"/>
                <a:gd name="T5" fmla="*/ 0 h 77"/>
                <a:gd name="T6" fmla="*/ 0 w 64"/>
                <a:gd name="T7" fmla="*/ 0 h 77"/>
                <a:gd name="T8" fmla="*/ 0 w 64"/>
                <a:gd name="T9" fmla="*/ 0 h 77"/>
                <a:gd name="T10" fmla="*/ 0 w 64"/>
                <a:gd name="T11" fmla="*/ 0 h 77"/>
                <a:gd name="T12" fmla="*/ 0 w 64"/>
                <a:gd name="T13" fmla="*/ 0 h 77"/>
                <a:gd name="T14" fmla="*/ 0 w 64"/>
                <a:gd name="T15" fmla="*/ 0 h 77"/>
                <a:gd name="T16" fmla="*/ 0 w 64"/>
                <a:gd name="T17" fmla="*/ 0 h 77"/>
                <a:gd name="T18" fmla="*/ 0 w 64"/>
                <a:gd name="T19" fmla="*/ 0 h 77"/>
                <a:gd name="T20" fmla="*/ 0 w 64"/>
                <a:gd name="T21" fmla="*/ 0 h 77"/>
                <a:gd name="T22" fmla="*/ 0 w 64"/>
                <a:gd name="T23" fmla="*/ 0 h 77"/>
                <a:gd name="T24" fmla="*/ 0 w 64"/>
                <a:gd name="T25" fmla="*/ 0 h 77"/>
                <a:gd name="T26" fmla="*/ 0 w 64"/>
                <a:gd name="T27" fmla="*/ 0 h 77"/>
                <a:gd name="T28" fmla="*/ 0 w 64"/>
                <a:gd name="T29" fmla="*/ 0 h 77"/>
                <a:gd name="T30" fmla="*/ 0 w 64"/>
                <a:gd name="T31" fmla="*/ 0 h 77"/>
                <a:gd name="T32" fmla="*/ 0 w 64"/>
                <a:gd name="T33" fmla="*/ 0 h 77"/>
                <a:gd name="T34" fmla="*/ 0 w 64"/>
                <a:gd name="T35" fmla="*/ 0 h 77"/>
                <a:gd name="T36" fmla="*/ 0 w 64"/>
                <a:gd name="T37" fmla="*/ 0 h 77"/>
                <a:gd name="T38" fmla="*/ 0 w 64"/>
                <a:gd name="T39" fmla="*/ 0 h 77"/>
                <a:gd name="T40" fmla="*/ 0 w 64"/>
                <a:gd name="T41" fmla="*/ 0 h 77"/>
                <a:gd name="T42" fmla="*/ 0 w 64"/>
                <a:gd name="T43" fmla="*/ 0 h 77"/>
                <a:gd name="T44" fmla="*/ 0 w 64"/>
                <a:gd name="T45" fmla="*/ 0 h 77"/>
                <a:gd name="T46" fmla="*/ 0 w 64"/>
                <a:gd name="T47" fmla="*/ 0 h 77"/>
                <a:gd name="T48" fmla="*/ 0 w 64"/>
                <a:gd name="T49" fmla="*/ 0 h 77"/>
                <a:gd name="T50" fmla="*/ 0 w 64"/>
                <a:gd name="T51" fmla="*/ 0 h 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4"/>
                <a:gd name="T79" fmla="*/ 0 h 77"/>
                <a:gd name="T80" fmla="*/ 64 w 64"/>
                <a:gd name="T81" fmla="*/ 77 h 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4" h="77">
                  <a:moveTo>
                    <a:pt x="64" y="13"/>
                  </a:moveTo>
                  <a:lnTo>
                    <a:pt x="64" y="26"/>
                  </a:lnTo>
                  <a:lnTo>
                    <a:pt x="64" y="38"/>
                  </a:lnTo>
                  <a:lnTo>
                    <a:pt x="53" y="38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53" y="77"/>
                  </a:lnTo>
                  <a:lnTo>
                    <a:pt x="42" y="77"/>
                  </a:lnTo>
                  <a:lnTo>
                    <a:pt x="32" y="77"/>
                  </a:lnTo>
                  <a:lnTo>
                    <a:pt x="22" y="77"/>
                  </a:lnTo>
                  <a:lnTo>
                    <a:pt x="11" y="77"/>
                  </a:lnTo>
                  <a:lnTo>
                    <a:pt x="0" y="77"/>
                  </a:lnTo>
                  <a:lnTo>
                    <a:pt x="11" y="63"/>
                  </a:lnTo>
                  <a:lnTo>
                    <a:pt x="22" y="63"/>
                  </a:lnTo>
                  <a:lnTo>
                    <a:pt x="22" y="50"/>
                  </a:lnTo>
                  <a:lnTo>
                    <a:pt x="22" y="38"/>
                  </a:lnTo>
                  <a:lnTo>
                    <a:pt x="22" y="26"/>
                  </a:lnTo>
                  <a:lnTo>
                    <a:pt x="11" y="26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32" y="13"/>
                  </a:lnTo>
                  <a:lnTo>
                    <a:pt x="42" y="13"/>
                  </a:lnTo>
                  <a:lnTo>
                    <a:pt x="53" y="13"/>
                  </a:lnTo>
                  <a:lnTo>
                    <a:pt x="64" y="13"/>
                  </a:lnTo>
                  <a:lnTo>
                    <a:pt x="64" y="0"/>
                  </a:lnTo>
                  <a:lnTo>
                    <a:pt x="64" y="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6" name="Freeform 181"/>
            <p:cNvSpPr>
              <a:spLocks/>
            </p:cNvSpPr>
            <p:nvPr/>
          </p:nvSpPr>
          <p:spPr bwMode="auto">
            <a:xfrm>
              <a:off x="1653" y="1920"/>
              <a:ext cx="22" cy="26"/>
            </a:xfrm>
            <a:custGeom>
              <a:avLst/>
              <a:gdLst>
                <a:gd name="T0" fmla="*/ 0 w 64"/>
                <a:gd name="T1" fmla="*/ 0 h 77"/>
                <a:gd name="T2" fmla="*/ 0 w 64"/>
                <a:gd name="T3" fmla="*/ 0 h 77"/>
                <a:gd name="T4" fmla="*/ 0 w 64"/>
                <a:gd name="T5" fmla="*/ 0 h 77"/>
                <a:gd name="T6" fmla="*/ 0 w 64"/>
                <a:gd name="T7" fmla="*/ 0 h 77"/>
                <a:gd name="T8" fmla="*/ 0 w 64"/>
                <a:gd name="T9" fmla="*/ 0 h 77"/>
                <a:gd name="T10" fmla="*/ 0 w 64"/>
                <a:gd name="T11" fmla="*/ 0 h 77"/>
                <a:gd name="T12" fmla="*/ 0 w 64"/>
                <a:gd name="T13" fmla="*/ 0 h 77"/>
                <a:gd name="T14" fmla="*/ 0 w 64"/>
                <a:gd name="T15" fmla="*/ 0 h 77"/>
                <a:gd name="T16" fmla="*/ 0 w 64"/>
                <a:gd name="T17" fmla="*/ 0 h 77"/>
                <a:gd name="T18" fmla="*/ 0 w 64"/>
                <a:gd name="T19" fmla="*/ 0 h 77"/>
                <a:gd name="T20" fmla="*/ 0 w 64"/>
                <a:gd name="T21" fmla="*/ 0 h 77"/>
                <a:gd name="T22" fmla="*/ 0 w 64"/>
                <a:gd name="T23" fmla="*/ 0 h 77"/>
                <a:gd name="T24" fmla="*/ 0 w 64"/>
                <a:gd name="T25" fmla="*/ 0 h 77"/>
                <a:gd name="T26" fmla="*/ 0 w 64"/>
                <a:gd name="T27" fmla="*/ 0 h 77"/>
                <a:gd name="T28" fmla="*/ 0 w 64"/>
                <a:gd name="T29" fmla="*/ 0 h 77"/>
                <a:gd name="T30" fmla="*/ 0 w 64"/>
                <a:gd name="T31" fmla="*/ 0 h 77"/>
                <a:gd name="T32" fmla="*/ 0 w 64"/>
                <a:gd name="T33" fmla="*/ 0 h 77"/>
                <a:gd name="T34" fmla="*/ 0 w 64"/>
                <a:gd name="T35" fmla="*/ 0 h 77"/>
                <a:gd name="T36" fmla="*/ 0 w 64"/>
                <a:gd name="T37" fmla="*/ 0 h 77"/>
                <a:gd name="T38" fmla="*/ 0 w 64"/>
                <a:gd name="T39" fmla="*/ 0 h 77"/>
                <a:gd name="T40" fmla="*/ 0 w 64"/>
                <a:gd name="T41" fmla="*/ 0 h 77"/>
                <a:gd name="T42" fmla="*/ 0 w 64"/>
                <a:gd name="T43" fmla="*/ 0 h 77"/>
                <a:gd name="T44" fmla="*/ 0 w 64"/>
                <a:gd name="T45" fmla="*/ 0 h 77"/>
                <a:gd name="T46" fmla="*/ 0 w 64"/>
                <a:gd name="T47" fmla="*/ 0 h 77"/>
                <a:gd name="T48" fmla="*/ 0 w 64"/>
                <a:gd name="T49" fmla="*/ 0 h 77"/>
                <a:gd name="T50" fmla="*/ 0 w 64"/>
                <a:gd name="T51" fmla="*/ 0 h 77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4"/>
                <a:gd name="T79" fmla="*/ 0 h 77"/>
                <a:gd name="T80" fmla="*/ 64 w 64"/>
                <a:gd name="T81" fmla="*/ 77 h 77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4" h="77">
                  <a:moveTo>
                    <a:pt x="64" y="13"/>
                  </a:moveTo>
                  <a:lnTo>
                    <a:pt x="64" y="26"/>
                  </a:lnTo>
                  <a:lnTo>
                    <a:pt x="64" y="38"/>
                  </a:lnTo>
                  <a:lnTo>
                    <a:pt x="53" y="38"/>
                  </a:lnTo>
                  <a:lnTo>
                    <a:pt x="64" y="50"/>
                  </a:lnTo>
                  <a:lnTo>
                    <a:pt x="64" y="63"/>
                  </a:lnTo>
                  <a:lnTo>
                    <a:pt x="53" y="77"/>
                  </a:lnTo>
                  <a:lnTo>
                    <a:pt x="42" y="77"/>
                  </a:lnTo>
                  <a:lnTo>
                    <a:pt x="32" y="77"/>
                  </a:lnTo>
                  <a:lnTo>
                    <a:pt x="22" y="77"/>
                  </a:lnTo>
                  <a:lnTo>
                    <a:pt x="11" y="77"/>
                  </a:lnTo>
                  <a:lnTo>
                    <a:pt x="0" y="77"/>
                  </a:lnTo>
                  <a:lnTo>
                    <a:pt x="11" y="63"/>
                  </a:lnTo>
                  <a:lnTo>
                    <a:pt x="22" y="63"/>
                  </a:lnTo>
                  <a:lnTo>
                    <a:pt x="22" y="50"/>
                  </a:lnTo>
                  <a:lnTo>
                    <a:pt x="22" y="38"/>
                  </a:lnTo>
                  <a:lnTo>
                    <a:pt x="22" y="26"/>
                  </a:lnTo>
                  <a:lnTo>
                    <a:pt x="11" y="26"/>
                  </a:lnTo>
                  <a:lnTo>
                    <a:pt x="11" y="13"/>
                  </a:lnTo>
                  <a:lnTo>
                    <a:pt x="22" y="13"/>
                  </a:lnTo>
                  <a:lnTo>
                    <a:pt x="32" y="13"/>
                  </a:lnTo>
                  <a:lnTo>
                    <a:pt x="42" y="13"/>
                  </a:lnTo>
                  <a:lnTo>
                    <a:pt x="53" y="13"/>
                  </a:lnTo>
                  <a:lnTo>
                    <a:pt x="64" y="13"/>
                  </a:lnTo>
                  <a:lnTo>
                    <a:pt x="64" y="0"/>
                  </a:lnTo>
                  <a:lnTo>
                    <a:pt x="64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7" name="Freeform 182"/>
            <p:cNvSpPr>
              <a:spLocks/>
            </p:cNvSpPr>
            <p:nvPr/>
          </p:nvSpPr>
          <p:spPr bwMode="auto">
            <a:xfrm>
              <a:off x="1678" y="1907"/>
              <a:ext cx="7" cy="4"/>
            </a:xfrm>
            <a:custGeom>
              <a:avLst/>
              <a:gdLst>
                <a:gd name="T0" fmla="*/ 0 w 21"/>
                <a:gd name="T1" fmla="*/ 0 h 12"/>
                <a:gd name="T2" fmla="*/ 0 w 21"/>
                <a:gd name="T3" fmla="*/ 0 h 12"/>
                <a:gd name="T4" fmla="*/ 0 w 21"/>
                <a:gd name="T5" fmla="*/ 0 h 12"/>
                <a:gd name="T6" fmla="*/ 0 w 21"/>
                <a:gd name="T7" fmla="*/ 0 h 12"/>
                <a:gd name="T8" fmla="*/ 0 w 21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"/>
                <a:gd name="T16" fmla="*/ 0 h 12"/>
                <a:gd name="T17" fmla="*/ 21 w 21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" h="12">
                  <a:moveTo>
                    <a:pt x="21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8" name="Freeform 183"/>
            <p:cNvSpPr>
              <a:spLocks/>
            </p:cNvSpPr>
            <p:nvPr/>
          </p:nvSpPr>
          <p:spPr bwMode="auto">
            <a:xfrm>
              <a:off x="1678" y="1907"/>
              <a:ext cx="7" cy="4"/>
            </a:xfrm>
            <a:custGeom>
              <a:avLst/>
              <a:gdLst>
                <a:gd name="T0" fmla="*/ 0 w 21"/>
                <a:gd name="T1" fmla="*/ 0 h 12"/>
                <a:gd name="T2" fmla="*/ 0 w 21"/>
                <a:gd name="T3" fmla="*/ 0 h 12"/>
                <a:gd name="T4" fmla="*/ 0 w 21"/>
                <a:gd name="T5" fmla="*/ 0 h 12"/>
                <a:gd name="T6" fmla="*/ 0 w 21"/>
                <a:gd name="T7" fmla="*/ 0 h 12"/>
                <a:gd name="T8" fmla="*/ 0 w 21"/>
                <a:gd name="T9" fmla="*/ 0 h 12"/>
                <a:gd name="T10" fmla="*/ 0 w 21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2"/>
                <a:gd name="T20" fmla="*/ 21 w 21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2">
                  <a:moveTo>
                    <a:pt x="21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49" name="Freeform 184"/>
            <p:cNvSpPr>
              <a:spLocks/>
            </p:cNvSpPr>
            <p:nvPr/>
          </p:nvSpPr>
          <p:spPr bwMode="auto">
            <a:xfrm>
              <a:off x="753" y="1391"/>
              <a:ext cx="14" cy="17"/>
            </a:xfrm>
            <a:custGeom>
              <a:avLst/>
              <a:gdLst>
                <a:gd name="T0" fmla="*/ 0 w 42"/>
                <a:gd name="T1" fmla="*/ 0 h 51"/>
                <a:gd name="T2" fmla="*/ 0 w 42"/>
                <a:gd name="T3" fmla="*/ 0 h 51"/>
                <a:gd name="T4" fmla="*/ 0 w 42"/>
                <a:gd name="T5" fmla="*/ 0 h 51"/>
                <a:gd name="T6" fmla="*/ 0 w 42"/>
                <a:gd name="T7" fmla="*/ 0 h 51"/>
                <a:gd name="T8" fmla="*/ 0 w 42"/>
                <a:gd name="T9" fmla="*/ 0 h 51"/>
                <a:gd name="T10" fmla="*/ 0 w 42"/>
                <a:gd name="T11" fmla="*/ 0 h 51"/>
                <a:gd name="T12" fmla="*/ 0 w 42"/>
                <a:gd name="T13" fmla="*/ 0 h 51"/>
                <a:gd name="T14" fmla="*/ 0 w 42"/>
                <a:gd name="T15" fmla="*/ 0 h 51"/>
                <a:gd name="T16" fmla="*/ 0 w 42"/>
                <a:gd name="T17" fmla="*/ 0 h 51"/>
                <a:gd name="T18" fmla="*/ 0 w 42"/>
                <a:gd name="T19" fmla="*/ 0 h 51"/>
                <a:gd name="T20" fmla="*/ 0 w 42"/>
                <a:gd name="T21" fmla="*/ 0 h 51"/>
                <a:gd name="T22" fmla="*/ 0 w 42"/>
                <a:gd name="T23" fmla="*/ 0 h 51"/>
                <a:gd name="T24" fmla="*/ 0 w 42"/>
                <a:gd name="T25" fmla="*/ 0 h 5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51"/>
                <a:gd name="T41" fmla="*/ 42 w 42"/>
                <a:gd name="T42" fmla="*/ 51 h 5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51">
                  <a:moveTo>
                    <a:pt x="42" y="13"/>
                  </a:moveTo>
                  <a:lnTo>
                    <a:pt x="32" y="26"/>
                  </a:lnTo>
                  <a:lnTo>
                    <a:pt x="21" y="26"/>
                  </a:lnTo>
                  <a:lnTo>
                    <a:pt x="10" y="38"/>
                  </a:lnTo>
                  <a:lnTo>
                    <a:pt x="10" y="51"/>
                  </a:lnTo>
                  <a:lnTo>
                    <a:pt x="0" y="51"/>
                  </a:lnTo>
                  <a:lnTo>
                    <a:pt x="10" y="38"/>
                  </a:lnTo>
                  <a:lnTo>
                    <a:pt x="10" y="26"/>
                  </a:lnTo>
                  <a:lnTo>
                    <a:pt x="21" y="13"/>
                  </a:lnTo>
                  <a:lnTo>
                    <a:pt x="32" y="13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0" name="Rectangle 185"/>
            <p:cNvSpPr>
              <a:spLocks noChangeArrowheads="1"/>
            </p:cNvSpPr>
            <p:nvPr/>
          </p:nvSpPr>
          <p:spPr bwMode="auto">
            <a:xfrm>
              <a:off x="1571" y="1691"/>
              <a:ext cx="4" cy="5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051" name="Freeform 186"/>
            <p:cNvSpPr>
              <a:spLocks/>
            </p:cNvSpPr>
            <p:nvPr/>
          </p:nvSpPr>
          <p:spPr bwMode="auto">
            <a:xfrm>
              <a:off x="739" y="1098"/>
              <a:ext cx="555" cy="397"/>
            </a:xfrm>
            <a:custGeom>
              <a:avLst/>
              <a:gdLst>
                <a:gd name="T0" fmla="*/ 0 w 1665"/>
                <a:gd name="T1" fmla="*/ 0 h 1191"/>
                <a:gd name="T2" fmla="*/ 0 w 1665"/>
                <a:gd name="T3" fmla="*/ 0 h 1191"/>
                <a:gd name="T4" fmla="*/ 0 w 1665"/>
                <a:gd name="T5" fmla="*/ 0 h 1191"/>
                <a:gd name="T6" fmla="*/ 0 w 1665"/>
                <a:gd name="T7" fmla="*/ 0 h 1191"/>
                <a:gd name="T8" fmla="*/ 0 w 1665"/>
                <a:gd name="T9" fmla="*/ 0 h 1191"/>
                <a:gd name="T10" fmla="*/ 0 w 1665"/>
                <a:gd name="T11" fmla="*/ 0 h 1191"/>
                <a:gd name="T12" fmla="*/ 0 w 1665"/>
                <a:gd name="T13" fmla="*/ 0 h 1191"/>
                <a:gd name="T14" fmla="*/ 0 w 1665"/>
                <a:gd name="T15" fmla="*/ 0 h 1191"/>
                <a:gd name="T16" fmla="*/ 0 w 1665"/>
                <a:gd name="T17" fmla="*/ 0 h 1191"/>
                <a:gd name="T18" fmla="*/ 0 w 1665"/>
                <a:gd name="T19" fmla="*/ 0 h 1191"/>
                <a:gd name="T20" fmla="*/ 0 w 1665"/>
                <a:gd name="T21" fmla="*/ 0 h 1191"/>
                <a:gd name="T22" fmla="*/ 0 w 1665"/>
                <a:gd name="T23" fmla="*/ 0 h 1191"/>
                <a:gd name="T24" fmla="*/ 0 w 1665"/>
                <a:gd name="T25" fmla="*/ 0 h 1191"/>
                <a:gd name="T26" fmla="*/ 0 w 1665"/>
                <a:gd name="T27" fmla="*/ 0 h 1191"/>
                <a:gd name="T28" fmla="*/ 0 w 1665"/>
                <a:gd name="T29" fmla="*/ 0 h 1191"/>
                <a:gd name="T30" fmla="*/ 0 w 1665"/>
                <a:gd name="T31" fmla="*/ 0 h 1191"/>
                <a:gd name="T32" fmla="*/ 0 w 1665"/>
                <a:gd name="T33" fmla="*/ 0 h 1191"/>
                <a:gd name="T34" fmla="*/ 0 w 1665"/>
                <a:gd name="T35" fmla="*/ 0 h 1191"/>
                <a:gd name="T36" fmla="*/ 0 w 1665"/>
                <a:gd name="T37" fmla="*/ 0 h 1191"/>
                <a:gd name="T38" fmla="*/ 0 w 1665"/>
                <a:gd name="T39" fmla="*/ 0 h 1191"/>
                <a:gd name="T40" fmla="*/ 0 w 1665"/>
                <a:gd name="T41" fmla="*/ 0 h 1191"/>
                <a:gd name="T42" fmla="*/ 0 w 1665"/>
                <a:gd name="T43" fmla="*/ 0 h 1191"/>
                <a:gd name="T44" fmla="*/ 0 w 1665"/>
                <a:gd name="T45" fmla="*/ 0 h 1191"/>
                <a:gd name="T46" fmla="*/ 0 w 1665"/>
                <a:gd name="T47" fmla="*/ 0 h 1191"/>
                <a:gd name="T48" fmla="*/ 0 w 1665"/>
                <a:gd name="T49" fmla="*/ 0 h 1191"/>
                <a:gd name="T50" fmla="*/ 0 w 1665"/>
                <a:gd name="T51" fmla="*/ 0 h 1191"/>
                <a:gd name="T52" fmla="*/ 0 w 1665"/>
                <a:gd name="T53" fmla="*/ 0 h 1191"/>
                <a:gd name="T54" fmla="*/ 0 w 1665"/>
                <a:gd name="T55" fmla="*/ 0 h 1191"/>
                <a:gd name="T56" fmla="*/ 0 w 1665"/>
                <a:gd name="T57" fmla="*/ 0 h 1191"/>
                <a:gd name="T58" fmla="*/ 0 w 1665"/>
                <a:gd name="T59" fmla="*/ 0 h 1191"/>
                <a:gd name="T60" fmla="*/ 0 w 1665"/>
                <a:gd name="T61" fmla="*/ 0 h 1191"/>
                <a:gd name="T62" fmla="*/ 0 w 1665"/>
                <a:gd name="T63" fmla="*/ 0 h 1191"/>
                <a:gd name="T64" fmla="*/ 0 w 1665"/>
                <a:gd name="T65" fmla="*/ 0 h 1191"/>
                <a:gd name="T66" fmla="*/ 0 w 1665"/>
                <a:gd name="T67" fmla="*/ 0 h 1191"/>
                <a:gd name="T68" fmla="*/ 0 w 1665"/>
                <a:gd name="T69" fmla="*/ 0 h 1191"/>
                <a:gd name="T70" fmla="*/ 0 w 1665"/>
                <a:gd name="T71" fmla="*/ 0 h 1191"/>
                <a:gd name="T72" fmla="*/ 0 w 1665"/>
                <a:gd name="T73" fmla="*/ 0 h 1191"/>
                <a:gd name="T74" fmla="*/ 0 w 1665"/>
                <a:gd name="T75" fmla="*/ 0 h 1191"/>
                <a:gd name="T76" fmla="*/ 0 w 1665"/>
                <a:gd name="T77" fmla="*/ 0 h 119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65"/>
                <a:gd name="T118" fmla="*/ 0 h 1191"/>
                <a:gd name="T119" fmla="*/ 1665 w 1665"/>
                <a:gd name="T120" fmla="*/ 1191 h 119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65" h="1191">
                  <a:moveTo>
                    <a:pt x="33" y="1082"/>
                  </a:moveTo>
                  <a:lnTo>
                    <a:pt x="6" y="1015"/>
                  </a:lnTo>
                  <a:lnTo>
                    <a:pt x="0" y="973"/>
                  </a:lnTo>
                  <a:lnTo>
                    <a:pt x="0" y="959"/>
                  </a:lnTo>
                  <a:lnTo>
                    <a:pt x="19" y="943"/>
                  </a:lnTo>
                  <a:lnTo>
                    <a:pt x="46" y="922"/>
                  </a:lnTo>
                  <a:lnTo>
                    <a:pt x="65" y="894"/>
                  </a:lnTo>
                  <a:lnTo>
                    <a:pt x="77" y="853"/>
                  </a:lnTo>
                  <a:lnTo>
                    <a:pt x="92" y="829"/>
                  </a:lnTo>
                  <a:lnTo>
                    <a:pt x="117" y="843"/>
                  </a:lnTo>
                  <a:lnTo>
                    <a:pt x="163" y="835"/>
                  </a:lnTo>
                  <a:lnTo>
                    <a:pt x="182" y="815"/>
                  </a:lnTo>
                  <a:lnTo>
                    <a:pt x="209" y="771"/>
                  </a:lnTo>
                  <a:lnTo>
                    <a:pt x="248" y="771"/>
                  </a:lnTo>
                  <a:lnTo>
                    <a:pt x="365" y="771"/>
                  </a:lnTo>
                  <a:lnTo>
                    <a:pt x="451" y="785"/>
                  </a:lnTo>
                  <a:lnTo>
                    <a:pt x="479" y="789"/>
                  </a:lnTo>
                  <a:lnTo>
                    <a:pt x="509" y="792"/>
                  </a:lnTo>
                  <a:lnTo>
                    <a:pt x="555" y="799"/>
                  </a:lnTo>
                  <a:lnTo>
                    <a:pt x="564" y="799"/>
                  </a:lnTo>
                  <a:lnTo>
                    <a:pt x="575" y="799"/>
                  </a:lnTo>
                  <a:lnTo>
                    <a:pt x="627" y="799"/>
                  </a:lnTo>
                  <a:lnTo>
                    <a:pt x="633" y="792"/>
                  </a:lnTo>
                  <a:lnTo>
                    <a:pt x="628" y="785"/>
                  </a:lnTo>
                  <a:lnTo>
                    <a:pt x="621" y="778"/>
                  </a:lnTo>
                  <a:lnTo>
                    <a:pt x="621" y="757"/>
                  </a:lnTo>
                  <a:lnTo>
                    <a:pt x="627" y="734"/>
                  </a:lnTo>
                  <a:lnTo>
                    <a:pt x="614" y="713"/>
                  </a:lnTo>
                  <a:lnTo>
                    <a:pt x="581" y="692"/>
                  </a:lnTo>
                  <a:lnTo>
                    <a:pt x="606" y="679"/>
                  </a:lnTo>
                  <a:lnTo>
                    <a:pt x="653" y="684"/>
                  </a:lnTo>
                  <a:lnTo>
                    <a:pt x="705" y="684"/>
                  </a:lnTo>
                  <a:lnTo>
                    <a:pt x="764" y="706"/>
                  </a:lnTo>
                  <a:lnTo>
                    <a:pt x="786" y="707"/>
                  </a:lnTo>
                  <a:lnTo>
                    <a:pt x="810" y="706"/>
                  </a:lnTo>
                  <a:lnTo>
                    <a:pt x="888" y="713"/>
                  </a:lnTo>
                  <a:lnTo>
                    <a:pt x="927" y="729"/>
                  </a:lnTo>
                  <a:lnTo>
                    <a:pt x="954" y="734"/>
                  </a:lnTo>
                  <a:lnTo>
                    <a:pt x="1012" y="716"/>
                  </a:lnTo>
                  <a:lnTo>
                    <a:pt x="1051" y="713"/>
                  </a:lnTo>
                  <a:lnTo>
                    <a:pt x="1051" y="729"/>
                  </a:lnTo>
                  <a:lnTo>
                    <a:pt x="1091" y="771"/>
                  </a:lnTo>
                  <a:lnTo>
                    <a:pt x="1137" y="821"/>
                  </a:lnTo>
                  <a:lnTo>
                    <a:pt x="1156" y="880"/>
                  </a:lnTo>
                  <a:lnTo>
                    <a:pt x="1169" y="959"/>
                  </a:lnTo>
                  <a:lnTo>
                    <a:pt x="1189" y="1030"/>
                  </a:lnTo>
                  <a:lnTo>
                    <a:pt x="1199" y="1066"/>
                  </a:lnTo>
                  <a:lnTo>
                    <a:pt x="1215" y="1102"/>
                  </a:lnTo>
                  <a:lnTo>
                    <a:pt x="1229" y="1145"/>
                  </a:lnTo>
                  <a:lnTo>
                    <a:pt x="1254" y="1174"/>
                  </a:lnTo>
                  <a:lnTo>
                    <a:pt x="1292" y="1191"/>
                  </a:lnTo>
                  <a:lnTo>
                    <a:pt x="1326" y="1181"/>
                  </a:lnTo>
                  <a:lnTo>
                    <a:pt x="1332" y="1154"/>
                  </a:lnTo>
                  <a:lnTo>
                    <a:pt x="1332" y="1117"/>
                  </a:lnTo>
                  <a:lnTo>
                    <a:pt x="1326" y="1052"/>
                  </a:lnTo>
                  <a:lnTo>
                    <a:pt x="1313" y="994"/>
                  </a:lnTo>
                  <a:lnTo>
                    <a:pt x="1301" y="933"/>
                  </a:lnTo>
                  <a:lnTo>
                    <a:pt x="1293" y="871"/>
                  </a:lnTo>
                  <a:lnTo>
                    <a:pt x="1280" y="792"/>
                  </a:lnTo>
                  <a:lnTo>
                    <a:pt x="1262" y="746"/>
                  </a:lnTo>
                  <a:lnTo>
                    <a:pt x="1248" y="699"/>
                  </a:lnTo>
                  <a:lnTo>
                    <a:pt x="1248" y="641"/>
                  </a:lnTo>
                  <a:lnTo>
                    <a:pt x="1254" y="590"/>
                  </a:lnTo>
                  <a:lnTo>
                    <a:pt x="1273" y="541"/>
                  </a:lnTo>
                  <a:lnTo>
                    <a:pt x="1332" y="490"/>
                  </a:lnTo>
                  <a:lnTo>
                    <a:pt x="1384" y="446"/>
                  </a:lnTo>
                  <a:lnTo>
                    <a:pt x="1443" y="410"/>
                  </a:lnTo>
                  <a:lnTo>
                    <a:pt x="1465" y="397"/>
                  </a:lnTo>
                  <a:lnTo>
                    <a:pt x="1489" y="383"/>
                  </a:lnTo>
                  <a:lnTo>
                    <a:pt x="1544" y="347"/>
                  </a:lnTo>
                  <a:lnTo>
                    <a:pt x="1594" y="302"/>
                  </a:lnTo>
                  <a:lnTo>
                    <a:pt x="1618" y="259"/>
                  </a:lnTo>
                  <a:lnTo>
                    <a:pt x="1639" y="232"/>
                  </a:lnTo>
                  <a:lnTo>
                    <a:pt x="1665" y="180"/>
                  </a:lnTo>
                  <a:lnTo>
                    <a:pt x="1665" y="144"/>
                  </a:lnTo>
                  <a:lnTo>
                    <a:pt x="1646" y="101"/>
                  </a:lnTo>
                  <a:lnTo>
                    <a:pt x="1626" y="58"/>
                  </a:lnTo>
                  <a:lnTo>
                    <a:pt x="1626" y="29"/>
                  </a:lnTo>
                  <a:lnTo>
                    <a:pt x="1626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2" name="Rectangle 187"/>
            <p:cNvSpPr>
              <a:spLocks noChangeArrowheads="1"/>
            </p:cNvSpPr>
            <p:nvPr/>
          </p:nvSpPr>
          <p:spPr bwMode="auto">
            <a:xfrm>
              <a:off x="590" y="941"/>
              <a:ext cx="53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300">
                  <a:solidFill>
                    <a:srgbClr val="FFFFFF"/>
                  </a:solidFill>
                </a:rPr>
                <a:t>1930's</a:t>
              </a:r>
              <a:endParaRPr lang="en-US" altLang="en-US" sz="2800"/>
            </a:p>
          </p:txBody>
        </p:sp>
        <p:sp>
          <p:nvSpPr>
            <p:cNvPr id="37053" name="Freeform 188"/>
            <p:cNvSpPr>
              <a:spLocks/>
            </p:cNvSpPr>
            <p:nvPr/>
          </p:nvSpPr>
          <p:spPr bwMode="auto">
            <a:xfrm>
              <a:off x="1925" y="2423"/>
              <a:ext cx="60" cy="145"/>
            </a:xfrm>
            <a:custGeom>
              <a:avLst/>
              <a:gdLst>
                <a:gd name="T0" fmla="*/ 0 w 179"/>
                <a:gd name="T1" fmla="*/ 0 h 434"/>
                <a:gd name="T2" fmla="*/ 0 w 179"/>
                <a:gd name="T3" fmla="*/ 0 h 434"/>
                <a:gd name="T4" fmla="*/ 0 w 179"/>
                <a:gd name="T5" fmla="*/ 0 h 434"/>
                <a:gd name="T6" fmla="*/ 0 w 179"/>
                <a:gd name="T7" fmla="*/ 0 h 434"/>
                <a:gd name="T8" fmla="*/ 0 w 179"/>
                <a:gd name="T9" fmla="*/ 0 h 434"/>
                <a:gd name="T10" fmla="*/ 0 w 179"/>
                <a:gd name="T11" fmla="*/ 0 h 434"/>
                <a:gd name="T12" fmla="*/ 0 w 179"/>
                <a:gd name="T13" fmla="*/ 0 h 434"/>
                <a:gd name="T14" fmla="*/ 0 w 179"/>
                <a:gd name="T15" fmla="*/ 0 h 434"/>
                <a:gd name="T16" fmla="*/ 0 w 179"/>
                <a:gd name="T17" fmla="*/ 0 h 434"/>
                <a:gd name="T18" fmla="*/ 0 w 179"/>
                <a:gd name="T19" fmla="*/ 0 h 434"/>
                <a:gd name="T20" fmla="*/ 0 w 179"/>
                <a:gd name="T21" fmla="*/ 0 h 434"/>
                <a:gd name="T22" fmla="*/ 0 w 179"/>
                <a:gd name="T23" fmla="*/ 0 h 434"/>
                <a:gd name="T24" fmla="*/ 0 w 179"/>
                <a:gd name="T25" fmla="*/ 0 h 434"/>
                <a:gd name="T26" fmla="*/ 0 w 179"/>
                <a:gd name="T27" fmla="*/ 0 h 434"/>
                <a:gd name="T28" fmla="*/ 0 w 179"/>
                <a:gd name="T29" fmla="*/ 0 h 434"/>
                <a:gd name="T30" fmla="*/ 0 w 179"/>
                <a:gd name="T31" fmla="*/ 0 h 434"/>
                <a:gd name="T32" fmla="*/ 0 w 179"/>
                <a:gd name="T33" fmla="*/ 0 h 434"/>
                <a:gd name="T34" fmla="*/ 0 w 179"/>
                <a:gd name="T35" fmla="*/ 0 h 4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9"/>
                <a:gd name="T55" fmla="*/ 0 h 434"/>
                <a:gd name="T56" fmla="*/ 179 w 179"/>
                <a:gd name="T57" fmla="*/ 434 h 4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9" h="434">
                  <a:moveTo>
                    <a:pt x="171" y="82"/>
                  </a:moveTo>
                  <a:lnTo>
                    <a:pt x="144" y="24"/>
                  </a:lnTo>
                  <a:lnTo>
                    <a:pt x="100" y="0"/>
                  </a:lnTo>
                  <a:lnTo>
                    <a:pt x="54" y="9"/>
                  </a:lnTo>
                  <a:lnTo>
                    <a:pt x="20" y="51"/>
                  </a:lnTo>
                  <a:lnTo>
                    <a:pt x="3" y="116"/>
                  </a:lnTo>
                  <a:lnTo>
                    <a:pt x="9" y="195"/>
                  </a:lnTo>
                  <a:lnTo>
                    <a:pt x="0" y="265"/>
                  </a:lnTo>
                  <a:lnTo>
                    <a:pt x="9" y="330"/>
                  </a:lnTo>
                  <a:lnTo>
                    <a:pt x="39" y="401"/>
                  </a:lnTo>
                  <a:lnTo>
                    <a:pt x="91" y="434"/>
                  </a:lnTo>
                  <a:lnTo>
                    <a:pt x="136" y="424"/>
                  </a:lnTo>
                  <a:lnTo>
                    <a:pt x="171" y="382"/>
                  </a:lnTo>
                  <a:lnTo>
                    <a:pt x="179" y="330"/>
                  </a:lnTo>
                  <a:lnTo>
                    <a:pt x="171" y="269"/>
                  </a:lnTo>
                  <a:lnTo>
                    <a:pt x="171" y="133"/>
                  </a:lnTo>
                  <a:lnTo>
                    <a:pt x="171" y="114"/>
                  </a:lnTo>
                  <a:lnTo>
                    <a:pt x="171" y="8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4" name="Freeform 189"/>
            <p:cNvSpPr>
              <a:spLocks/>
            </p:cNvSpPr>
            <p:nvPr/>
          </p:nvSpPr>
          <p:spPr bwMode="auto">
            <a:xfrm>
              <a:off x="1925" y="2423"/>
              <a:ext cx="60" cy="145"/>
            </a:xfrm>
            <a:custGeom>
              <a:avLst/>
              <a:gdLst>
                <a:gd name="T0" fmla="*/ 0 w 179"/>
                <a:gd name="T1" fmla="*/ 0 h 434"/>
                <a:gd name="T2" fmla="*/ 0 w 179"/>
                <a:gd name="T3" fmla="*/ 0 h 434"/>
                <a:gd name="T4" fmla="*/ 0 w 179"/>
                <a:gd name="T5" fmla="*/ 0 h 434"/>
                <a:gd name="T6" fmla="*/ 0 w 179"/>
                <a:gd name="T7" fmla="*/ 0 h 434"/>
                <a:gd name="T8" fmla="*/ 0 w 179"/>
                <a:gd name="T9" fmla="*/ 0 h 434"/>
                <a:gd name="T10" fmla="*/ 0 w 179"/>
                <a:gd name="T11" fmla="*/ 0 h 434"/>
                <a:gd name="T12" fmla="*/ 0 w 179"/>
                <a:gd name="T13" fmla="*/ 0 h 434"/>
                <a:gd name="T14" fmla="*/ 0 w 179"/>
                <a:gd name="T15" fmla="*/ 0 h 434"/>
                <a:gd name="T16" fmla="*/ 0 w 179"/>
                <a:gd name="T17" fmla="*/ 0 h 434"/>
                <a:gd name="T18" fmla="*/ 0 w 179"/>
                <a:gd name="T19" fmla="*/ 0 h 434"/>
                <a:gd name="T20" fmla="*/ 0 w 179"/>
                <a:gd name="T21" fmla="*/ 0 h 434"/>
                <a:gd name="T22" fmla="*/ 0 w 179"/>
                <a:gd name="T23" fmla="*/ 0 h 434"/>
                <a:gd name="T24" fmla="*/ 0 w 179"/>
                <a:gd name="T25" fmla="*/ 0 h 434"/>
                <a:gd name="T26" fmla="*/ 0 w 179"/>
                <a:gd name="T27" fmla="*/ 0 h 434"/>
                <a:gd name="T28" fmla="*/ 0 w 179"/>
                <a:gd name="T29" fmla="*/ 0 h 434"/>
                <a:gd name="T30" fmla="*/ 0 w 179"/>
                <a:gd name="T31" fmla="*/ 0 h 434"/>
                <a:gd name="T32" fmla="*/ 0 w 179"/>
                <a:gd name="T33" fmla="*/ 0 h 434"/>
                <a:gd name="T34" fmla="*/ 0 w 179"/>
                <a:gd name="T35" fmla="*/ 0 h 434"/>
                <a:gd name="T36" fmla="*/ 0 w 179"/>
                <a:gd name="T37" fmla="*/ 0 h 4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434"/>
                <a:gd name="T59" fmla="*/ 179 w 179"/>
                <a:gd name="T60" fmla="*/ 434 h 4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434">
                  <a:moveTo>
                    <a:pt x="171" y="82"/>
                  </a:moveTo>
                  <a:lnTo>
                    <a:pt x="144" y="24"/>
                  </a:lnTo>
                  <a:lnTo>
                    <a:pt x="100" y="0"/>
                  </a:lnTo>
                  <a:lnTo>
                    <a:pt x="54" y="9"/>
                  </a:lnTo>
                  <a:lnTo>
                    <a:pt x="20" y="51"/>
                  </a:lnTo>
                  <a:lnTo>
                    <a:pt x="3" y="116"/>
                  </a:lnTo>
                  <a:lnTo>
                    <a:pt x="9" y="195"/>
                  </a:lnTo>
                  <a:lnTo>
                    <a:pt x="0" y="265"/>
                  </a:lnTo>
                  <a:lnTo>
                    <a:pt x="9" y="330"/>
                  </a:lnTo>
                  <a:lnTo>
                    <a:pt x="39" y="401"/>
                  </a:lnTo>
                  <a:lnTo>
                    <a:pt x="91" y="434"/>
                  </a:lnTo>
                  <a:lnTo>
                    <a:pt x="136" y="424"/>
                  </a:lnTo>
                  <a:lnTo>
                    <a:pt x="171" y="382"/>
                  </a:lnTo>
                  <a:lnTo>
                    <a:pt x="179" y="330"/>
                  </a:lnTo>
                  <a:lnTo>
                    <a:pt x="171" y="269"/>
                  </a:lnTo>
                  <a:lnTo>
                    <a:pt x="171" y="133"/>
                  </a:lnTo>
                  <a:lnTo>
                    <a:pt x="171" y="114"/>
                  </a:lnTo>
                  <a:lnTo>
                    <a:pt x="171" y="82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5" name="Freeform 190"/>
            <p:cNvSpPr>
              <a:spLocks/>
            </p:cNvSpPr>
            <p:nvPr/>
          </p:nvSpPr>
          <p:spPr bwMode="auto">
            <a:xfrm>
              <a:off x="5083" y="2983"/>
              <a:ext cx="171" cy="278"/>
            </a:xfrm>
            <a:custGeom>
              <a:avLst/>
              <a:gdLst>
                <a:gd name="T0" fmla="*/ 0 w 514"/>
                <a:gd name="T1" fmla="*/ 0 h 833"/>
                <a:gd name="T2" fmla="*/ 0 w 514"/>
                <a:gd name="T3" fmla="*/ 0 h 833"/>
                <a:gd name="T4" fmla="*/ 0 w 514"/>
                <a:gd name="T5" fmla="*/ 0 h 833"/>
                <a:gd name="T6" fmla="*/ 0 w 514"/>
                <a:gd name="T7" fmla="*/ 0 h 833"/>
                <a:gd name="T8" fmla="*/ 0 w 514"/>
                <a:gd name="T9" fmla="*/ 0 h 833"/>
                <a:gd name="T10" fmla="*/ 0 w 514"/>
                <a:gd name="T11" fmla="*/ 0 h 833"/>
                <a:gd name="T12" fmla="*/ 0 w 514"/>
                <a:gd name="T13" fmla="*/ 0 h 833"/>
                <a:gd name="T14" fmla="*/ 0 w 514"/>
                <a:gd name="T15" fmla="*/ 0 h 833"/>
                <a:gd name="T16" fmla="*/ 0 w 514"/>
                <a:gd name="T17" fmla="*/ 0 h 833"/>
                <a:gd name="T18" fmla="*/ 0 w 514"/>
                <a:gd name="T19" fmla="*/ 0 h 833"/>
                <a:gd name="T20" fmla="*/ 0 w 514"/>
                <a:gd name="T21" fmla="*/ 0 h 833"/>
                <a:gd name="T22" fmla="*/ 0 w 514"/>
                <a:gd name="T23" fmla="*/ 0 h 833"/>
                <a:gd name="T24" fmla="*/ 0 w 514"/>
                <a:gd name="T25" fmla="*/ 0 h 833"/>
                <a:gd name="T26" fmla="*/ 0 w 514"/>
                <a:gd name="T27" fmla="*/ 0 h 8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4"/>
                <a:gd name="T43" fmla="*/ 0 h 833"/>
                <a:gd name="T44" fmla="*/ 514 w 514"/>
                <a:gd name="T45" fmla="*/ 833 h 8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4" h="833">
                  <a:moveTo>
                    <a:pt x="320" y="0"/>
                  </a:moveTo>
                  <a:lnTo>
                    <a:pt x="98" y="136"/>
                  </a:lnTo>
                  <a:lnTo>
                    <a:pt x="28" y="352"/>
                  </a:lnTo>
                  <a:lnTo>
                    <a:pt x="0" y="608"/>
                  </a:lnTo>
                  <a:lnTo>
                    <a:pt x="105" y="767"/>
                  </a:lnTo>
                  <a:lnTo>
                    <a:pt x="294" y="833"/>
                  </a:lnTo>
                  <a:lnTo>
                    <a:pt x="418" y="784"/>
                  </a:lnTo>
                  <a:lnTo>
                    <a:pt x="432" y="699"/>
                  </a:lnTo>
                  <a:lnTo>
                    <a:pt x="390" y="658"/>
                  </a:lnTo>
                  <a:lnTo>
                    <a:pt x="397" y="520"/>
                  </a:lnTo>
                  <a:lnTo>
                    <a:pt x="475" y="358"/>
                  </a:lnTo>
                  <a:lnTo>
                    <a:pt x="514" y="22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6" name="Freeform 191"/>
            <p:cNvSpPr>
              <a:spLocks/>
            </p:cNvSpPr>
            <p:nvPr/>
          </p:nvSpPr>
          <p:spPr bwMode="auto">
            <a:xfrm>
              <a:off x="5083" y="2983"/>
              <a:ext cx="171" cy="278"/>
            </a:xfrm>
            <a:custGeom>
              <a:avLst/>
              <a:gdLst>
                <a:gd name="T0" fmla="*/ 0 w 514"/>
                <a:gd name="T1" fmla="*/ 0 h 833"/>
                <a:gd name="T2" fmla="*/ 0 w 514"/>
                <a:gd name="T3" fmla="*/ 0 h 833"/>
                <a:gd name="T4" fmla="*/ 0 w 514"/>
                <a:gd name="T5" fmla="*/ 0 h 833"/>
                <a:gd name="T6" fmla="*/ 0 w 514"/>
                <a:gd name="T7" fmla="*/ 0 h 833"/>
                <a:gd name="T8" fmla="*/ 0 w 514"/>
                <a:gd name="T9" fmla="*/ 0 h 833"/>
                <a:gd name="T10" fmla="*/ 0 w 514"/>
                <a:gd name="T11" fmla="*/ 0 h 833"/>
                <a:gd name="T12" fmla="*/ 0 w 514"/>
                <a:gd name="T13" fmla="*/ 0 h 833"/>
                <a:gd name="T14" fmla="*/ 0 w 514"/>
                <a:gd name="T15" fmla="*/ 0 h 833"/>
                <a:gd name="T16" fmla="*/ 0 w 514"/>
                <a:gd name="T17" fmla="*/ 0 h 833"/>
                <a:gd name="T18" fmla="*/ 0 w 514"/>
                <a:gd name="T19" fmla="*/ 0 h 833"/>
                <a:gd name="T20" fmla="*/ 0 w 514"/>
                <a:gd name="T21" fmla="*/ 0 h 833"/>
                <a:gd name="T22" fmla="*/ 0 w 514"/>
                <a:gd name="T23" fmla="*/ 0 h 833"/>
                <a:gd name="T24" fmla="*/ 0 w 514"/>
                <a:gd name="T25" fmla="*/ 0 h 833"/>
                <a:gd name="T26" fmla="*/ 0 w 514"/>
                <a:gd name="T27" fmla="*/ 0 h 8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14"/>
                <a:gd name="T43" fmla="*/ 0 h 833"/>
                <a:gd name="T44" fmla="*/ 514 w 514"/>
                <a:gd name="T45" fmla="*/ 833 h 8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14" h="833">
                  <a:moveTo>
                    <a:pt x="320" y="0"/>
                  </a:moveTo>
                  <a:lnTo>
                    <a:pt x="98" y="136"/>
                  </a:lnTo>
                  <a:lnTo>
                    <a:pt x="28" y="352"/>
                  </a:lnTo>
                  <a:lnTo>
                    <a:pt x="0" y="608"/>
                  </a:lnTo>
                  <a:lnTo>
                    <a:pt x="105" y="767"/>
                  </a:lnTo>
                  <a:lnTo>
                    <a:pt x="294" y="833"/>
                  </a:lnTo>
                  <a:lnTo>
                    <a:pt x="418" y="784"/>
                  </a:lnTo>
                  <a:lnTo>
                    <a:pt x="432" y="699"/>
                  </a:lnTo>
                  <a:lnTo>
                    <a:pt x="390" y="658"/>
                  </a:lnTo>
                  <a:lnTo>
                    <a:pt x="397" y="520"/>
                  </a:lnTo>
                  <a:lnTo>
                    <a:pt x="475" y="358"/>
                  </a:lnTo>
                  <a:lnTo>
                    <a:pt x="514" y="226"/>
                  </a:lnTo>
                  <a:lnTo>
                    <a:pt x="320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7" name="Freeform 192"/>
            <p:cNvSpPr>
              <a:spLocks/>
            </p:cNvSpPr>
            <p:nvPr/>
          </p:nvSpPr>
          <p:spPr bwMode="auto">
            <a:xfrm>
              <a:off x="5098" y="2333"/>
              <a:ext cx="523" cy="624"/>
            </a:xfrm>
            <a:custGeom>
              <a:avLst/>
              <a:gdLst>
                <a:gd name="T0" fmla="*/ 0 w 1568"/>
                <a:gd name="T1" fmla="*/ 0 h 1873"/>
                <a:gd name="T2" fmla="*/ 0 w 1568"/>
                <a:gd name="T3" fmla="*/ 0 h 1873"/>
                <a:gd name="T4" fmla="*/ 0 w 1568"/>
                <a:gd name="T5" fmla="*/ 0 h 1873"/>
                <a:gd name="T6" fmla="*/ 0 w 1568"/>
                <a:gd name="T7" fmla="*/ 0 h 1873"/>
                <a:gd name="T8" fmla="*/ 0 w 1568"/>
                <a:gd name="T9" fmla="*/ 0 h 1873"/>
                <a:gd name="T10" fmla="*/ 0 w 1568"/>
                <a:gd name="T11" fmla="*/ 0 h 1873"/>
                <a:gd name="T12" fmla="*/ 0 w 1568"/>
                <a:gd name="T13" fmla="*/ 0 h 1873"/>
                <a:gd name="T14" fmla="*/ 0 w 1568"/>
                <a:gd name="T15" fmla="*/ 0 h 1873"/>
                <a:gd name="T16" fmla="*/ 0 w 1568"/>
                <a:gd name="T17" fmla="*/ 0 h 1873"/>
                <a:gd name="T18" fmla="*/ 0 w 1568"/>
                <a:gd name="T19" fmla="*/ 0 h 1873"/>
                <a:gd name="T20" fmla="*/ 0 w 1568"/>
                <a:gd name="T21" fmla="*/ 0 h 1873"/>
                <a:gd name="T22" fmla="*/ 0 w 1568"/>
                <a:gd name="T23" fmla="*/ 0 h 1873"/>
                <a:gd name="T24" fmla="*/ 0 w 1568"/>
                <a:gd name="T25" fmla="*/ 0 h 1873"/>
                <a:gd name="T26" fmla="*/ 0 w 1568"/>
                <a:gd name="T27" fmla="*/ 0 h 1873"/>
                <a:gd name="T28" fmla="*/ 0 w 1568"/>
                <a:gd name="T29" fmla="*/ 0 h 1873"/>
                <a:gd name="T30" fmla="*/ 0 w 1568"/>
                <a:gd name="T31" fmla="*/ 0 h 1873"/>
                <a:gd name="T32" fmla="*/ 0 w 1568"/>
                <a:gd name="T33" fmla="*/ 0 h 18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8"/>
                <a:gd name="T52" fmla="*/ 0 h 1873"/>
                <a:gd name="T53" fmla="*/ 1568 w 1568"/>
                <a:gd name="T54" fmla="*/ 1873 h 18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8" h="1873">
                  <a:moveTo>
                    <a:pt x="1277" y="0"/>
                  </a:moveTo>
                  <a:lnTo>
                    <a:pt x="1195" y="174"/>
                  </a:lnTo>
                  <a:lnTo>
                    <a:pt x="1094" y="503"/>
                  </a:lnTo>
                  <a:lnTo>
                    <a:pt x="987" y="608"/>
                  </a:lnTo>
                  <a:lnTo>
                    <a:pt x="822" y="780"/>
                  </a:lnTo>
                  <a:lnTo>
                    <a:pt x="696" y="884"/>
                  </a:lnTo>
                  <a:lnTo>
                    <a:pt x="449" y="998"/>
                  </a:lnTo>
                  <a:lnTo>
                    <a:pt x="365" y="1093"/>
                  </a:lnTo>
                  <a:lnTo>
                    <a:pt x="216" y="1101"/>
                  </a:lnTo>
                  <a:lnTo>
                    <a:pt x="0" y="1093"/>
                  </a:lnTo>
                  <a:lnTo>
                    <a:pt x="224" y="1474"/>
                  </a:lnTo>
                  <a:lnTo>
                    <a:pt x="812" y="1873"/>
                  </a:lnTo>
                  <a:lnTo>
                    <a:pt x="1393" y="1596"/>
                  </a:lnTo>
                  <a:lnTo>
                    <a:pt x="1568" y="686"/>
                  </a:lnTo>
                  <a:lnTo>
                    <a:pt x="1460" y="62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8" name="Freeform 193"/>
            <p:cNvSpPr>
              <a:spLocks/>
            </p:cNvSpPr>
            <p:nvPr/>
          </p:nvSpPr>
          <p:spPr bwMode="auto">
            <a:xfrm>
              <a:off x="5098" y="2333"/>
              <a:ext cx="523" cy="624"/>
            </a:xfrm>
            <a:custGeom>
              <a:avLst/>
              <a:gdLst>
                <a:gd name="T0" fmla="*/ 0 w 1568"/>
                <a:gd name="T1" fmla="*/ 0 h 1873"/>
                <a:gd name="T2" fmla="*/ 0 w 1568"/>
                <a:gd name="T3" fmla="*/ 0 h 1873"/>
                <a:gd name="T4" fmla="*/ 0 w 1568"/>
                <a:gd name="T5" fmla="*/ 0 h 1873"/>
                <a:gd name="T6" fmla="*/ 0 w 1568"/>
                <a:gd name="T7" fmla="*/ 0 h 1873"/>
                <a:gd name="T8" fmla="*/ 0 w 1568"/>
                <a:gd name="T9" fmla="*/ 0 h 1873"/>
                <a:gd name="T10" fmla="*/ 0 w 1568"/>
                <a:gd name="T11" fmla="*/ 0 h 1873"/>
                <a:gd name="T12" fmla="*/ 0 w 1568"/>
                <a:gd name="T13" fmla="*/ 0 h 1873"/>
                <a:gd name="T14" fmla="*/ 0 w 1568"/>
                <a:gd name="T15" fmla="*/ 0 h 1873"/>
                <a:gd name="T16" fmla="*/ 0 w 1568"/>
                <a:gd name="T17" fmla="*/ 0 h 1873"/>
                <a:gd name="T18" fmla="*/ 0 w 1568"/>
                <a:gd name="T19" fmla="*/ 0 h 1873"/>
                <a:gd name="T20" fmla="*/ 0 w 1568"/>
                <a:gd name="T21" fmla="*/ 0 h 1873"/>
                <a:gd name="T22" fmla="*/ 0 w 1568"/>
                <a:gd name="T23" fmla="*/ 0 h 1873"/>
                <a:gd name="T24" fmla="*/ 0 w 1568"/>
                <a:gd name="T25" fmla="*/ 0 h 1873"/>
                <a:gd name="T26" fmla="*/ 0 w 1568"/>
                <a:gd name="T27" fmla="*/ 0 h 1873"/>
                <a:gd name="T28" fmla="*/ 0 w 1568"/>
                <a:gd name="T29" fmla="*/ 0 h 1873"/>
                <a:gd name="T30" fmla="*/ 0 w 1568"/>
                <a:gd name="T31" fmla="*/ 0 h 1873"/>
                <a:gd name="T32" fmla="*/ 0 w 1568"/>
                <a:gd name="T33" fmla="*/ 0 h 18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68"/>
                <a:gd name="T52" fmla="*/ 0 h 1873"/>
                <a:gd name="T53" fmla="*/ 1568 w 1568"/>
                <a:gd name="T54" fmla="*/ 1873 h 187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68" h="1873">
                  <a:moveTo>
                    <a:pt x="1277" y="0"/>
                  </a:moveTo>
                  <a:lnTo>
                    <a:pt x="1195" y="174"/>
                  </a:lnTo>
                  <a:lnTo>
                    <a:pt x="1094" y="503"/>
                  </a:lnTo>
                  <a:lnTo>
                    <a:pt x="987" y="608"/>
                  </a:lnTo>
                  <a:lnTo>
                    <a:pt x="822" y="780"/>
                  </a:lnTo>
                  <a:lnTo>
                    <a:pt x="696" y="884"/>
                  </a:lnTo>
                  <a:lnTo>
                    <a:pt x="449" y="998"/>
                  </a:lnTo>
                  <a:lnTo>
                    <a:pt x="365" y="1093"/>
                  </a:lnTo>
                  <a:lnTo>
                    <a:pt x="216" y="1101"/>
                  </a:lnTo>
                  <a:lnTo>
                    <a:pt x="0" y="1093"/>
                  </a:lnTo>
                  <a:lnTo>
                    <a:pt x="224" y="1474"/>
                  </a:lnTo>
                  <a:lnTo>
                    <a:pt x="812" y="1873"/>
                  </a:lnTo>
                  <a:lnTo>
                    <a:pt x="1393" y="1596"/>
                  </a:lnTo>
                  <a:lnTo>
                    <a:pt x="1568" y="686"/>
                  </a:lnTo>
                  <a:lnTo>
                    <a:pt x="1460" y="62"/>
                  </a:lnTo>
                  <a:lnTo>
                    <a:pt x="1277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59" name="Freeform 194"/>
            <p:cNvSpPr>
              <a:spLocks/>
            </p:cNvSpPr>
            <p:nvPr/>
          </p:nvSpPr>
          <p:spPr bwMode="auto">
            <a:xfrm>
              <a:off x="5056" y="2323"/>
              <a:ext cx="682" cy="879"/>
            </a:xfrm>
            <a:custGeom>
              <a:avLst/>
              <a:gdLst>
                <a:gd name="T0" fmla="*/ 0 w 2045"/>
                <a:gd name="T1" fmla="*/ 0 h 2636"/>
                <a:gd name="T2" fmla="*/ 0 w 2045"/>
                <a:gd name="T3" fmla="*/ 0 h 2636"/>
                <a:gd name="T4" fmla="*/ 0 w 2045"/>
                <a:gd name="T5" fmla="*/ 0 h 2636"/>
                <a:gd name="T6" fmla="*/ 0 w 2045"/>
                <a:gd name="T7" fmla="*/ 0 h 2636"/>
                <a:gd name="T8" fmla="*/ 0 w 2045"/>
                <a:gd name="T9" fmla="*/ 0 h 2636"/>
                <a:gd name="T10" fmla="*/ 0 w 2045"/>
                <a:gd name="T11" fmla="*/ 0 h 2636"/>
                <a:gd name="T12" fmla="*/ 0 w 2045"/>
                <a:gd name="T13" fmla="*/ 0 h 2636"/>
                <a:gd name="T14" fmla="*/ 0 w 2045"/>
                <a:gd name="T15" fmla="*/ 0 h 2636"/>
                <a:gd name="T16" fmla="*/ 0 w 2045"/>
                <a:gd name="T17" fmla="*/ 0 h 2636"/>
                <a:gd name="T18" fmla="*/ 0 w 2045"/>
                <a:gd name="T19" fmla="*/ 0 h 2636"/>
                <a:gd name="T20" fmla="*/ 0 w 2045"/>
                <a:gd name="T21" fmla="*/ 0 h 2636"/>
                <a:gd name="T22" fmla="*/ 0 w 2045"/>
                <a:gd name="T23" fmla="*/ 0 h 2636"/>
                <a:gd name="T24" fmla="*/ 0 w 2045"/>
                <a:gd name="T25" fmla="*/ 0 h 2636"/>
                <a:gd name="T26" fmla="*/ 0 w 2045"/>
                <a:gd name="T27" fmla="*/ 0 h 2636"/>
                <a:gd name="T28" fmla="*/ 0 w 2045"/>
                <a:gd name="T29" fmla="*/ 0 h 2636"/>
                <a:gd name="T30" fmla="*/ 0 w 2045"/>
                <a:gd name="T31" fmla="*/ 0 h 2636"/>
                <a:gd name="T32" fmla="*/ 0 w 2045"/>
                <a:gd name="T33" fmla="*/ 0 h 2636"/>
                <a:gd name="T34" fmla="*/ 0 w 2045"/>
                <a:gd name="T35" fmla="*/ 0 h 2636"/>
                <a:gd name="T36" fmla="*/ 0 w 2045"/>
                <a:gd name="T37" fmla="*/ 0 h 2636"/>
                <a:gd name="T38" fmla="*/ 0 w 2045"/>
                <a:gd name="T39" fmla="*/ 0 h 2636"/>
                <a:gd name="T40" fmla="*/ 0 w 2045"/>
                <a:gd name="T41" fmla="*/ 0 h 2636"/>
                <a:gd name="T42" fmla="*/ 0 w 2045"/>
                <a:gd name="T43" fmla="*/ 0 h 2636"/>
                <a:gd name="T44" fmla="*/ 0 w 2045"/>
                <a:gd name="T45" fmla="*/ 0 h 2636"/>
                <a:gd name="T46" fmla="*/ 0 w 2045"/>
                <a:gd name="T47" fmla="*/ 0 h 2636"/>
                <a:gd name="T48" fmla="*/ 0 w 2045"/>
                <a:gd name="T49" fmla="*/ 0 h 2636"/>
                <a:gd name="T50" fmla="*/ 0 w 2045"/>
                <a:gd name="T51" fmla="*/ 0 h 2636"/>
                <a:gd name="T52" fmla="*/ 0 w 2045"/>
                <a:gd name="T53" fmla="*/ 0 h 2636"/>
                <a:gd name="T54" fmla="*/ 0 w 2045"/>
                <a:gd name="T55" fmla="*/ 0 h 2636"/>
                <a:gd name="T56" fmla="*/ 0 w 2045"/>
                <a:gd name="T57" fmla="*/ 0 h 2636"/>
                <a:gd name="T58" fmla="*/ 0 w 2045"/>
                <a:gd name="T59" fmla="*/ 0 h 2636"/>
                <a:gd name="T60" fmla="*/ 0 w 2045"/>
                <a:gd name="T61" fmla="*/ 0 h 2636"/>
                <a:gd name="T62" fmla="*/ 0 w 2045"/>
                <a:gd name="T63" fmla="*/ 0 h 2636"/>
                <a:gd name="T64" fmla="*/ 0 w 2045"/>
                <a:gd name="T65" fmla="*/ 0 h 2636"/>
                <a:gd name="T66" fmla="*/ 0 w 2045"/>
                <a:gd name="T67" fmla="*/ 0 h 2636"/>
                <a:gd name="T68" fmla="*/ 0 w 2045"/>
                <a:gd name="T69" fmla="*/ 0 h 2636"/>
                <a:gd name="T70" fmla="*/ 0 w 2045"/>
                <a:gd name="T71" fmla="*/ 0 h 2636"/>
                <a:gd name="T72" fmla="*/ 0 w 2045"/>
                <a:gd name="T73" fmla="*/ 0 h 2636"/>
                <a:gd name="T74" fmla="*/ 0 w 2045"/>
                <a:gd name="T75" fmla="*/ 0 h 2636"/>
                <a:gd name="T76" fmla="*/ 0 w 2045"/>
                <a:gd name="T77" fmla="*/ 0 h 2636"/>
                <a:gd name="T78" fmla="*/ 0 w 2045"/>
                <a:gd name="T79" fmla="*/ 0 h 2636"/>
                <a:gd name="T80" fmla="*/ 0 w 2045"/>
                <a:gd name="T81" fmla="*/ 0 h 2636"/>
                <a:gd name="T82" fmla="*/ 0 w 2045"/>
                <a:gd name="T83" fmla="*/ 0 h 2636"/>
                <a:gd name="T84" fmla="*/ 0 w 2045"/>
                <a:gd name="T85" fmla="*/ 0 h 2636"/>
                <a:gd name="T86" fmla="*/ 0 w 2045"/>
                <a:gd name="T87" fmla="*/ 0 h 2636"/>
                <a:gd name="T88" fmla="*/ 0 w 2045"/>
                <a:gd name="T89" fmla="*/ 0 h 2636"/>
                <a:gd name="T90" fmla="*/ 0 w 2045"/>
                <a:gd name="T91" fmla="*/ 0 h 2636"/>
                <a:gd name="T92" fmla="*/ 0 w 2045"/>
                <a:gd name="T93" fmla="*/ 0 h 2636"/>
                <a:gd name="T94" fmla="*/ 0 w 2045"/>
                <a:gd name="T95" fmla="*/ 0 h 2636"/>
                <a:gd name="T96" fmla="*/ 0 w 2045"/>
                <a:gd name="T97" fmla="*/ 0 h 2636"/>
                <a:gd name="T98" fmla="*/ 0 w 2045"/>
                <a:gd name="T99" fmla="*/ 0 h 2636"/>
                <a:gd name="T100" fmla="*/ 0 w 2045"/>
                <a:gd name="T101" fmla="*/ 0 h 2636"/>
                <a:gd name="T102" fmla="*/ 0 w 2045"/>
                <a:gd name="T103" fmla="*/ 0 h 2636"/>
                <a:gd name="T104" fmla="*/ 0 w 2045"/>
                <a:gd name="T105" fmla="*/ 0 h 2636"/>
                <a:gd name="T106" fmla="*/ 0 w 2045"/>
                <a:gd name="T107" fmla="*/ 0 h 2636"/>
                <a:gd name="T108" fmla="*/ 0 w 2045"/>
                <a:gd name="T109" fmla="*/ 0 h 2636"/>
                <a:gd name="T110" fmla="*/ 0 w 2045"/>
                <a:gd name="T111" fmla="*/ 0 h 2636"/>
                <a:gd name="T112" fmla="*/ 0 w 2045"/>
                <a:gd name="T113" fmla="*/ 0 h 2636"/>
                <a:gd name="T114" fmla="*/ 0 w 2045"/>
                <a:gd name="T115" fmla="*/ 0 h 26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45"/>
                <a:gd name="T175" fmla="*/ 0 h 2636"/>
                <a:gd name="T176" fmla="*/ 2045 w 2045"/>
                <a:gd name="T177" fmla="*/ 2636 h 26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45" h="2636">
                  <a:moveTo>
                    <a:pt x="1409" y="9"/>
                  </a:moveTo>
                  <a:lnTo>
                    <a:pt x="1435" y="27"/>
                  </a:lnTo>
                  <a:lnTo>
                    <a:pt x="1487" y="35"/>
                  </a:lnTo>
                  <a:lnTo>
                    <a:pt x="1581" y="45"/>
                  </a:lnTo>
                  <a:lnTo>
                    <a:pt x="1702" y="83"/>
                  </a:lnTo>
                  <a:lnTo>
                    <a:pt x="1762" y="100"/>
                  </a:lnTo>
                  <a:lnTo>
                    <a:pt x="1793" y="129"/>
                  </a:lnTo>
                  <a:lnTo>
                    <a:pt x="1822" y="165"/>
                  </a:lnTo>
                  <a:lnTo>
                    <a:pt x="1866" y="202"/>
                  </a:lnTo>
                  <a:lnTo>
                    <a:pt x="1925" y="238"/>
                  </a:lnTo>
                  <a:lnTo>
                    <a:pt x="1960" y="256"/>
                  </a:lnTo>
                  <a:lnTo>
                    <a:pt x="2011" y="256"/>
                  </a:lnTo>
                  <a:lnTo>
                    <a:pt x="2037" y="275"/>
                  </a:lnTo>
                  <a:lnTo>
                    <a:pt x="2045" y="321"/>
                  </a:lnTo>
                  <a:lnTo>
                    <a:pt x="2035" y="393"/>
                  </a:lnTo>
                  <a:lnTo>
                    <a:pt x="2019" y="467"/>
                  </a:lnTo>
                  <a:lnTo>
                    <a:pt x="2019" y="577"/>
                  </a:lnTo>
                  <a:lnTo>
                    <a:pt x="2011" y="642"/>
                  </a:lnTo>
                  <a:lnTo>
                    <a:pt x="1971" y="689"/>
                  </a:lnTo>
                  <a:lnTo>
                    <a:pt x="1925" y="734"/>
                  </a:lnTo>
                  <a:lnTo>
                    <a:pt x="1892" y="798"/>
                  </a:lnTo>
                  <a:lnTo>
                    <a:pt x="1880" y="838"/>
                  </a:lnTo>
                  <a:lnTo>
                    <a:pt x="1866" y="872"/>
                  </a:lnTo>
                  <a:lnTo>
                    <a:pt x="1840" y="885"/>
                  </a:lnTo>
                  <a:lnTo>
                    <a:pt x="1813" y="899"/>
                  </a:lnTo>
                  <a:lnTo>
                    <a:pt x="1787" y="945"/>
                  </a:lnTo>
                  <a:lnTo>
                    <a:pt x="1769" y="1075"/>
                  </a:lnTo>
                  <a:lnTo>
                    <a:pt x="1773" y="1131"/>
                  </a:lnTo>
                  <a:lnTo>
                    <a:pt x="1770" y="1212"/>
                  </a:lnTo>
                  <a:lnTo>
                    <a:pt x="1754" y="1358"/>
                  </a:lnTo>
                  <a:lnTo>
                    <a:pt x="1718" y="1506"/>
                  </a:lnTo>
                  <a:lnTo>
                    <a:pt x="1685" y="1606"/>
                  </a:lnTo>
                  <a:lnTo>
                    <a:pt x="1633" y="1671"/>
                  </a:lnTo>
                  <a:lnTo>
                    <a:pt x="1573" y="1736"/>
                  </a:lnTo>
                  <a:lnTo>
                    <a:pt x="1514" y="1760"/>
                  </a:lnTo>
                  <a:lnTo>
                    <a:pt x="1453" y="1773"/>
                  </a:lnTo>
                  <a:lnTo>
                    <a:pt x="1376" y="1783"/>
                  </a:lnTo>
                  <a:lnTo>
                    <a:pt x="1306" y="1809"/>
                  </a:lnTo>
                  <a:lnTo>
                    <a:pt x="1242" y="1860"/>
                  </a:lnTo>
                  <a:lnTo>
                    <a:pt x="1186" y="1929"/>
                  </a:lnTo>
                  <a:lnTo>
                    <a:pt x="1134" y="1983"/>
                  </a:lnTo>
                  <a:lnTo>
                    <a:pt x="1139" y="2018"/>
                  </a:lnTo>
                  <a:lnTo>
                    <a:pt x="1152" y="2057"/>
                  </a:lnTo>
                  <a:lnTo>
                    <a:pt x="1144" y="2140"/>
                  </a:lnTo>
                  <a:lnTo>
                    <a:pt x="1092" y="2269"/>
                  </a:lnTo>
                  <a:lnTo>
                    <a:pt x="1023" y="2370"/>
                  </a:lnTo>
                  <a:lnTo>
                    <a:pt x="962" y="2453"/>
                  </a:lnTo>
                  <a:lnTo>
                    <a:pt x="911" y="2499"/>
                  </a:lnTo>
                  <a:lnTo>
                    <a:pt x="893" y="2545"/>
                  </a:lnTo>
                  <a:lnTo>
                    <a:pt x="877" y="2591"/>
                  </a:lnTo>
                  <a:lnTo>
                    <a:pt x="834" y="2618"/>
                  </a:lnTo>
                  <a:lnTo>
                    <a:pt x="824" y="2630"/>
                  </a:lnTo>
                  <a:lnTo>
                    <a:pt x="817" y="2636"/>
                  </a:lnTo>
                  <a:lnTo>
                    <a:pt x="815" y="2611"/>
                  </a:lnTo>
                  <a:lnTo>
                    <a:pt x="825" y="2572"/>
                  </a:lnTo>
                  <a:lnTo>
                    <a:pt x="802" y="2516"/>
                  </a:lnTo>
                  <a:lnTo>
                    <a:pt x="756" y="2470"/>
                  </a:lnTo>
                  <a:lnTo>
                    <a:pt x="678" y="2422"/>
                  </a:lnTo>
                  <a:lnTo>
                    <a:pt x="610" y="2372"/>
                  </a:lnTo>
                  <a:lnTo>
                    <a:pt x="582" y="2323"/>
                  </a:lnTo>
                  <a:lnTo>
                    <a:pt x="576" y="2285"/>
                  </a:lnTo>
                  <a:lnTo>
                    <a:pt x="570" y="2248"/>
                  </a:lnTo>
                  <a:lnTo>
                    <a:pt x="542" y="2204"/>
                  </a:lnTo>
                  <a:lnTo>
                    <a:pt x="500" y="2178"/>
                  </a:lnTo>
                  <a:lnTo>
                    <a:pt x="455" y="2159"/>
                  </a:lnTo>
                  <a:lnTo>
                    <a:pt x="343" y="2048"/>
                  </a:lnTo>
                  <a:lnTo>
                    <a:pt x="267" y="1938"/>
                  </a:lnTo>
                  <a:lnTo>
                    <a:pt x="231" y="1855"/>
                  </a:lnTo>
                  <a:lnTo>
                    <a:pt x="196" y="1809"/>
                  </a:lnTo>
                  <a:lnTo>
                    <a:pt x="163" y="1763"/>
                  </a:lnTo>
                  <a:lnTo>
                    <a:pt x="138" y="1681"/>
                  </a:lnTo>
                  <a:lnTo>
                    <a:pt x="119" y="1589"/>
                  </a:lnTo>
                  <a:lnTo>
                    <a:pt x="102" y="1497"/>
                  </a:lnTo>
                  <a:lnTo>
                    <a:pt x="68" y="1423"/>
                  </a:lnTo>
                  <a:lnTo>
                    <a:pt x="28" y="1360"/>
                  </a:lnTo>
                  <a:lnTo>
                    <a:pt x="0" y="1295"/>
                  </a:lnTo>
                  <a:lnTo>
                    <a:pt x="0" y="1212"/>
                  </a:lnTo>
                  <a:lnTo>
                    <a:pt x="34" y="1147"/>
                  </a:lnTo>
                  <a:lnTo>
                    <a:pt x="77" y="1120"/>
                  </a:lnTo>
                  <a:lnTo>
                    <a:pt x="146" y="1112"/>
                  </a:lnTo>
                  <a:lnTo>
                    <a:pt x="206" y="1165"/>
                  </a:lnTo>
                  <a:lnTo>
                    <a:pt x="222" y="1199"/>
                  </a:lnTo>
                  <a:lnTo>
                    <a:pt x="241" y="1230"/>
                  </a:lnTo>
                  <a:lnTo>
                    <a:pt x="289" y="1266"/>
                  </a:lnTo>
                  <a:lnTo>
                    <a:pt x="352" y="1285"/>
                  </a:lnTo>
                  <a:lnTo>
                    <a:pt x="452" y="1296"/>
                  </a:lnTo>
                  <a:lnTo>
                    <a:pt x="550" y="1312"/>
                  </a:lnTo>
                  <a:lnTo>
                    <a:pt x="654" y="1386"/>
                  </a:lnTo>
                  <a:lnTo>
                    <a:pt x="696" y="1460"/>
                  </a:lnTo>
                  <a:lnTo>
                    <a:pt x="765" y="1579"/>
                  </a:lnTo>
                  <a:lnTo>
                    <a:pt x="825" y="1662"/>
                  </a:lnTo>
                  <a:lnTo>
                    <a:pt x="903" y="1700"/>
                  </a:lnTo>
                  <a:lnTo>
                    <a:pt x="966" y="1720"/>
                  </a:lnTo>
                  <a:lnTo>
                    <a:pt x="1031" y="1717"/>
                  </a:lnTo>
                  <a:lnTo>
                    <a:pt x="1118" y="1662"/>
                  </a:lnTo>
                  <a:lnTo>
                    <a:pt x="1168" y="1598"/>
                  </a:lnTo>
                  <a:lnTo>
                    <a:pt x="1220" y="1524"/>
                  </a:lnTo>
                  <a:lnTo>
                    <a:pt x="1280" y="1488"/>
                  </a:lnTo>
                  <a:lnTo>
                    <a:pt x="1357" y="1469"/>
                  </a:lnTo>
                  <a:lnTo>
                    <a:pt x="1427" y="1442"/>
                  </a:lnTo>
                  <a:lnTo>
                    <a:pt x="1462" y="1386"/>
                  </a:lnTo>
                  <a:lnTo>
                    <a:pt x="1505" y="1268"/>
                  </a:lnTo>
                  <a:lnTo>
                    <a:pt x="1509" y="1148"/>
                  </a:lnTo>
                  <a:lnTo>
                    <a:pt x="1505" y="1028"/>
                  </a:lnTo>
                  <a:lnTo>
                    <a:pt x="1512" y="734"/>
                  </a:lnTo>
                  <a:lnTo>
                    <a:pt x="1521" y="494"/>
                  </a:lnTo>
                  <a:lnTo>
                    <a:pt x="1521" y="421"/>
                  </a:lnTo>
                  <a:lnTo>
                    <a:pt x="1495" y="371"/>
                  </a:lnTo>
                  <a:lnTo>
                    <a:pt x="1469" y="321"/>
                  </a:lnTo>
                  <a:lnTo>
                    <a:pt x="1465" y="267"/>
                  </a:lnTo>
                  <a:lnTo>
                    <a:pt x="1469" y="210"/>
                  </a:lnTo>
                  <a:lnTo>
                    <a:pt x="1469" y="100"/>
                  </a:lnTo>
                  <a:lnTo>
                    <a:pt x="1469" y="54"/>
                  </a:lnTo>
                  <a:lnTo>
                    <a:pt x="1427" y="54"/>
                  </a:lnTo>
                  <a:lnTo>
                    <a:pt x="1375" y="27"/>
                  </a:lnTo>
                  <a:lnTo>
                    <a:pt x="1419" y="0"/>
                  </a:lnTo>
                  <a:lnTo>
                    <a:pt x="1409" y="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0" name="Freeform 195"/>
            <p:cNvSpPr>
              <a:spLocks/>
            </p:cNvSpPr>
            <p:nvPr/>
          </p:nvSpPr>
          <p:spPr bwMode="auto">
            <a:xfrm>
              <a:off x="5056" y="2323"/>
              <a:ext cx="682" cy="879"/>
            </a:xfrm>
            <a:custGeom>
              <a:avLst/>
              <a:gdLst>
                <a:gd name="T0" fmla="*/ 0 w 2045"/>
                <a:gd name="T1" fmla="*/ 0 h 2636"/>
                <a:gd name="T2" fmla="*/ 0 w 2045"/>
                <a:gd name="T3" fmla="*/ 0 h 2636"/>
                <a:gd name="T4" fmla="*/ 0 w 2045"/>
                <a:gd name="T5" fmla="*/ 0 h 2636"/>
                <a:gd name="T6" fmla="*/ 0 w 2045"/>
                <a:gd name="T7" fmla="*/ 0 h 2636"/>
                <a:gd name="T8" fmla="*/ 0 w 2045"/>
                <a:gd name="T9" fmla="*/ 0 h 2636"/>
                <a:gd name="T10" fmla="*/ 0 w 2045"/>
                <a:gd name="T11" fmla="*/ 0 h 2636"/>
                <a:gd name="T12" fmla="*/ 0 w 2045"/>
                <a:gd name="T13" fmla="*/ 0 h 2636"/>
                <a:gd name="T14" fmla="*/ 0 w 2045"/>
                <a:gd name="T15" fmla="*/ 0 h 2636"/>
                <a:gd name="T16" fmla="*/ 0 w 2045"/>
                <a:gd name="T17" fmla="*/ 0 h 2636"/>
                <a:gd name="T18" fmla="*/ 0 w 2045"/>
                <a:gd name="T19" fmla="*/ 0 h 2636"/>
                <a:gd name="T20" fmla="*/ 0 w 2045"/>
                <a:gd name="T21" fmla="*/ 0 h 2636"/>
                <a:gd name="T22" fmla="*/ 0 w 2045"/>
                <a:gd name="T23" fmla="*/ 0 h 2636"/>
                <a:gd name="T24" fmla="*/ 0 w 2045"/>
                <a:gd name="T25" fmla="*/ 0 h 2636"/>
                <a:gd name="T26" fmla="*/ 0 w 2045"/>
                <a:gd name="T27" fmla="*/ 0 h 2636"/>
                <a:gd name="T28" fmla="*/ 0 w 2045"/>
                <a:gd name="T29" fmla="*/ 0 h 2636"/>
                <a:gd name="T30" fmla="*/ 0 w 2045"/>
                <a:gd name="T31" fmla="*/ 0 h 2636"/>
                <a:gd name="T32" fmla="*/ 0 w 2045"/>
                <a:gd name="T33" fmla="*/ 0 h 2636"/>
                <a:gd name="T34" fmla="*/ 0 w 2045"/>
                <a:gd name="T35" fmla="*/ 0 h 2636"/>
                <a:gd name="T36" fmla="*/ 0 w 2045"/>
                <a:gd name="T37" fmla="*/ 0 h 2636"/>
                <a:gd name="T38" fmla="*/ 0 w 2045"/>
                <a:gd name="T39" fmla="*/ 0 h 2636"/>
                <a:gd name="T40" fmla="*/ 0 w 2045"/>
                <a:gd name="T41" fmla="*/ 0 h 2636"/>
                <a:gd name="T42" fmla="*/ 0 w 2045"/>
                <a:gd name="T43" fmla="*/ 0 h 2636"/>
                <a:gd name="T44" fmla="*/ 0 w 2045"/>
                <a:gd name="T45" fmla="*/ 0 h 2636"/>
                <a:gd name="T46" fmla="*/ 0 w 2045"/>
                <a:gd name="T47" fmla="*/ 0 h 2636"/>
                <a:gd name="T48" fmla="*/ 0 w 2045"/>
                <a:gd name="T49" fmla="*/ 0 h 2636"/>
                <a:gd name="T50" fmla="*/ 0 w 2045"/>
                <a:gd name="T51" fmla="*/ 0 h 2636"/>
                <a:gd name="T52" fmla="*/ 0 w 2045"/>
                <a:gd name="T53" fmla="*/ 0 h 2636"/>
                <a:gd name="T54" fmla="*/ 0 w 2045"/>
                <a:gd name="T55" fmla="*/ 0 h 2636"/>
                <a:gd name="T56" fmla="*/ 0 w 2045"/>
                <a:gd name="T57" fmla="*/ 0 h 2636"/>
                <a:gd name="T58" fmla="*/ 0 w 2045"/>
                <a:gd name="T59" fmla="*/ 0 h 2636"/>
                <a:gd name="T60" fmla="*/ 0 w 2045"/>
                <a:gd name="T61" fmla="*/ 0 h 2636"/>
                <a:gd name="T62" fmla="*/ 0 w 2045"/>
                <a:gd name="T63" fmla="*/ 0 h 2636"/>
                <a:gd name="T64" fmla="*/ 0 w 2045"/>
                <a:gd name="T65" fmla="*/ 0 h 2636"/>
                <a:gd name="T66" fmla="*/ 0 w 2045"/>
                <a:gd name="T67" fmla="*/ 0 h 2636"/>
                <a:gd name="T68" fmla="*/ 0 w 2045"/>
                <a:gd name="T69" fmla="*/ 0 h 2636"/>
                <a:gd name="T70" fmla="*/ 0 w 2045"/>
                <a:gd name="T71" fmla="*/ 0 h 2636"/>
                <a:gd name="T72" fmla="*/ 0 w 2045"/>
                <a:gd name="T73" fmla="*/ 0 h 2636"/>
                <a:gd name="T74" fmla="*/ 0 w 2045"/>
                <a:gd name="T75" fmla="*/ 0 h 2636"/>
                <a:gd name="T76" fmla="*/ 0 w 2045"/>
                <a:gd name="T77" fmla="*/ 0 h 2636"/>
                <a:gd name="T78" fmla="*/ 0 w 2045"/>
                <a:gd name="T79" fmla="*/ 0 h 2636"/>
                <a:gd name="T80" fmla="*/ 0 w 2045"/>
                <a:gd name="T81" fmla="*/ 0 h 2636"/>
                <a:gd name="T82" fmla="*/ 0 w 2045"/>
                <a:gd name="T83" fmla="*/ 0 h 2636"/>
                <a:gd name="T84" fmla="*/ 0 w 2045"/>
                <a:gd name="T85" fmla="*/ 0 h 2636"/>
                <a:gd name="T86" fmla="*/ 0 w 2045"/>
                <a:gd name="T87" fmla="*/ 0 h 2636"/>
                <a:gd name="T88" fmla="*/ 0 w 2045"/>
                <a:gd name="T89" fmla="*/ 0 h 2636"/>
                <a:gd name="T90" fmla="*/ 0 w 2045"/>
                <a:gd name="T91" fmla="*/ 0 h 2636"/>
                <a:gd name="T92" fmla="*/ 0 w 2045"/>
                <a:gd name="T93" fmla="*/ 0 h 2636"/>
                <a:gd name="T94" fmla="*/ 0 w 2045"/>
                <a:gd name="T95" fmla="*/ 0 h 2636"/>
                <a:gd name="T96" fmla="*/ 0 w 2045"/>
                <a:gd name="T97" fmla="*/ 0 h 2636"/>
                <a:gd name="T98" fmla="*/ 0 w 2045"/>
                <a:gd name="T99" fmla="*/ 0 h 2636"/>
                <a:gd name="T100" fmla="*/ 0 w 2045"/>
                <a:gd name="T101" fmla="*/ 0 h 2636"/>
                <a:gd name="T102" fmla="*/ 0 w 2045"/>
                <a:gd name="T103" fmla="*/ 0 h 2636"/>
                <a:gd name="T104" fmla="*/ 0 w 2045"/>
                <a:gd name="T105" fmla="*/ 0 h 2636"/>
                <a:gd name="T106" fmla="*/ 0 w 2045"/>
                <a:gd name="T107" fmla="*/ 0 h 2636"/>
                <a:gd name="T108" fmla="*/ 0 w 2045"/>
                <a:gd name="T109" fmla="*/ 0 h 2636"/>
                <a:gd name="T110" fmla="*/ 0 w 2045"/>
                <a:gd name="T111" fmla="*/ 0 h 2636"/>
                <a:gd name="T112" fmla="*/ 0 w 2045"/>
                <a:gd name="T113" fmla="*/ 0 h 2636"/>
                <a:gd name="T114" fmla="*/ 0 w 2045"/>
                <a:gd name="T115" fmla="*/ 0 h 2636"/>
                <a:gd name="T116" fmla="*/ 0 w 2045"/>
                <a:gd name="T117" fmla="*/ 0 h 26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045"/>
                <a:gd name="T178" fmla="*/ 0 h 2636"/>
                <a:gd name="T179" fmla="*/ 2045 w 2045"/>
                <a:gd name="T180" fmla="*/ 2636 h 26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045" h="2636">
                  <a:moveTo>
                    <a:pt x="1409" y="9"/>
                  </a:moveTo>
                  <a:lnTo>
                    <a:pt x="1435" y="27"/>
                  </a:lnTo>
                  <a:lnTo>
                    <a:pt x="1487" y="35"/>
                  </a:lnTo>
                  <a:lnTo>
                    <a:pt x="1581" y="45"/>
                  </a:lnTo>
                  <a:lnTo>
                    <a:pt x="1702" y="83"/>
                  </a:lnTo>
                  <a:lnTo>
                    <a:pt x="1762" y="100"/>
                  </a:lnTo>
                  <a:lnTo>
                    <a:pt x="1793" y="129"/>
                  </a:lnTo>
                  <a:lnTo>
                    <a:pt x="1822" y="165"/>
                  </a:lnTo>
                  <a:lnTo>
                    <a:pt x="1866" y="202"/>
                  </a:lnTo>
                  <a:lnTo>
                    <a:pt x="1925" y="238"/>
                  </a:lnTo>
                  <a:lnTo>
                    <a:pt x="1960" y="256"/>
                  </a:lnTo>
                  <a:lnTo>
                    <a:pt x="2011" y="256"/>
                  </a:lnTo>
                  <a:lnTo>
                    <a:pt x="2037" y="275"/>
                  </a:lnTo>
                  <a:lnTo>
                    <a:pt x="2045" y="321"/>
                  </a:lnTo>
                  <a:lnTo>
                    <a:pt x="2035" y="393"/>
                  </a:lnTo>
                  <a:lnTo>
                    <a:pt x="2019" y="467"/>
                  </a:lnTo>
                  <a:lnTo>
                    <a:pt x="2019" y="577"/>
                  </a:lnTo>
                  <a:lnTo>
                    <a:pt x="2011" y="642"/>
                  </a:lnTo>
                  <a:lnTo>
                    <a:pt x="1971" y="689"/>
                  </a:lnTo>
                  <a:lnTo>
                    <a:pt x="1925" y="734"/>
                  </a:lnTo>
                  <a:lnTo>
                    <a:pt x="1892" y="798"/>
                  </a:lnTo>
                  <a:lnTo>
                    <a:pt x="1880" y="838"/>
                  </a:lnTo>
                  <a:lnTo>
                    <a:pt x="1866" y="872"/>
                  </a:lnTo>
                  <a:lnTo>
                    <a:pt x="1840" y="885"/>
                  </a:lnTo>
                  <a:lnTo>
                    <a:pt x="1813" y="899"/>
                  </a:lnTo>
                  <a:lnTo>
                    <a:pt x="1787" y="945"/>
                  </a:lnTo>
                  <a:lnTo>
                    <a:pt x="1769" y="1075"/>
                  </a:lnTo>
                  <a:lnTo>
                    <a:pt x="1773" y="1131"/>
                  </a:lnTo>
                  <a:lnTo>
                    <a:pt x="1770" y="1212"/>
                  </a:lnTo>
                  <a:lnTo>
                    <a:pt x="1754" y="1358"/>
                  </a:lnTo>
                  <a:lnTo>
                    <a:pt x="1718" y="1506"/>
                  </a:lnTo>
                  <a:lnTo>
                    <a:pt x="1685" y="1606"/>
                  </a:lnTo>
                  <a:lnTo>
                    <a:pt x="1633" y="1671"/>
                  </a:lnTo>
                  <a:lnTo>
                    <a:pt x="1573" y="1736"/>
                  </a:lnTo>
                  <a:lnTo>
                    <a:pt x="1514" y="1760"/>
                  </a:lnTo>
                  <a:lnTo>
                    <a:pt x="1453" y="1773"/>
                  </a:lnTo>
                  <a:lnTo>
                    <a:pt x="1376" y="1783"/>
                  </a:lnTo>
                  <a:lnTo>
                    <a:pt x="1306" y="1809"/>
                  </a:lnTo>
                  <a:lnTo>
                    <a:pt x="1242" y="1860"/>
                  </a:lnTo>
                  <a:lnTo>
                    <a:pt x="1186" y="1929"/>
                  </a:lnTo>
                  <a:lnTo>
                    <a:pt x="1134" y="1983"/>
                  </a:lnTo>
                  <a:lnTo>
                    <a:pt x="1139" y="2018"/>
                  </a:lnTo>
                  <a:lnTo>
                    <a:pt x="1152" y="2057"/>
                  </a:lnTo>
                  <a:lnTo>
                    <a:pt x="1144" y="2140"/>
                  </a:lnTo>
                  <a:lnTo>
                    <a:pt x="1092" y="2269"/>
                  </a:lnTo>
                  <a:lnTo>
                    <a:pt x="1023" y="2370"/>
                  </a:lnTo>
                  <a:lnTo>
                    <a:pt x="962" y="2453"/>
                  </a:lnTo>
                  <a:lnTo>
                    <a:pt x="911" y="2499"/>
                  </a:lnTo>
                  <a:lnTo>
                    <a:pt x="893" y="2545"/>
                  </a:lnTo>
                  <a:lnTo>
                    <a:pt x="877" y="2591"/>
                  </a:lnTo>
                  <a:lnTo>
                    <a:pt x="834" y="2618"/>
                  </a:lnTo>
                  <a:lnTo>
                    <a:pt x="824" y="2630"/>
                  </a:lnTo>
                  <a:lnTo>
                    <a:pt x="817" y="2636"/>
                  </a:lnTo>
                  <a:lnTo>
                    <a:pt x="815" y="2611"/>
                  </a:lnTo>
                  <a:lnTo>
                    <a:pt x="825" y="2572"/>
                  </a:lnTo>
                  <a:lnTo>
                    <a:pt x="802" y="2516"/>
                  </a:lnTo>
                  <a:lnTo>
                    <a:pt x="756" y="2470"/>
                  </a:lnTo>
                  <a:lnTo>
                    <a:pt x="678" y="2422"/>
                  </a:lnTo>
                  <a:lnTo>
                    <a:pt x="610" y="2372"/>
                  </a:lnTo>
                  <a:lnTo>
                    <a:pt x="582" y="2323"/>
                  </a:lnTo>
                  <a:lnTo>
                    <a:pt x="576" y="2285"/>
                  </a:lnTo>
                  <a:lnTo>
                    <a:pt x="570" y="2248"/>
                  </a:lnTo>
                  <a:lnTo>
                    <a:pt x="542" y="2204"/>
                  </a:lnTo>
                  <a:lnTo>
                    <a:pt x="500" y="2178"/>
                  </a:lnTo>
                  <a:lnTo>
                    <a:pt x="455" y="2159"/>
                  </a:lnTo>
                  <a:lnTo>
                    <a:pt x="343" y="2048"/>
                  </a:lnTo>
                  <a:lnTo>
                    <a:pt x="267" y="1938"/>
                  </a:lnTo>
                  <a:lnTo>
                    <a:pt x="231" y="1855"/>
                  </a:lnTo>
                  <a:lnTo>
                    <a:pt x="196" y="1809"/>
                  </a:lnTo>
                  <a:lnTo>
                    <a:pt x="163" y="1763"/>
                  </a:lnTo>
                  <a:lnTo>
                    <a:pt x="138" y="1681"/>
                  </a:lnTo>
                  <a:lnTo>
                    <a:pt x="119" y="1589"/>
                  </a:lnTo>
                  <a:lnTo>
                    <a:pt x="102" y="1497"/>
                  </a:lnTo>
                  <a:lnTo>
                    <a:pt x="68" y="1423"/>
                  </a:lnTo>
                  <a:lnTo>
                    <a:pt x="28" y="1360"/>
                  </a:lnTo>
                  <a:lnTo>
                    <a:pt x="0" y="1295"/>
                  </a:lnTo>
                  <a:lnTo>
                    <a:pt x="0" y="1212"/>
                  </a:lnTo>
                  <a:lnTo>
                    <a:pt x="34" y="1147"/>
                  </a:lnTo>
                  <a:lnTo>
                    <a:pt x="77" y="1120"/>
                  </a:lnTo>
                  <a:lnTo>
                    <a:pt x="146" y="1112"/>
                  </a:lnTo>
                  <a:lnTo>
                    <a:pt x="206" y="1165"/>
                  </a:lnTo>
                  <a:lnTo>
                    <a:pt x="222" y="1199"/>
                  </a:lnTo>
                  <a:lnTo>
                    <a:pt x="241" y="1230"/>
                  </a:lnTo>
                  <a:lnTo>
                    <a:pt x="289" y="1266"/>
                  </a:lnTo>
                  <a:lnTo>
                    <a:pt x="352" y="1285"/>
                  </a:lnTo>
                  <a:lnTo>
                    <a:pt x="452" y="1296"/>
                  </a:lnTo>
                  <a:lnTo>
                    <a:pt x="550" y="1312"/>
                  </a:lnTo>
                  <a:lnTo>
                    <a:pt x="654" y="1386"/>
                  </a:lnTo>
                  <a:lnTo>
                    <a:pt x="696" y="1460"/>
                  </a:lnTo>
                  <a:lnTo>
                    <a:pt x="765" y="1579"/>
                  </a:lnTo>
                  <a:lnTo>
                    <a:pt x="825" y="1662"/>
                  </a:lnTo>
                  <a:lnTo>
                    <a:pt x="903" y="1700"/>
                  </a:lnTo>
                  <a:lnTo>
                    <a:pt x="966" y="1720"/>
                  </a:lnTo>
                  <a:lnTo>
                    <a:pt x="1031" y="1717"/>
                  </a:lnTo>
                  <a:lnTo>
                    <a:pt x="1118" y="1662"/>
                  </a:lnTo>
                  <a:lnTo>
                    <a:pt x="1168" y="1598"/>
                  </a:lnTo>
                  <a:lnTo>
                    <a:pt x="1220" y="1524"/>
                  </a:lnTo>
                  <a:lnTo>
                    <a:pt x="1280" y="1488"/>
                  </a:lnTo>
                  <a:lnTo>
                    <a:pt x="1357" y="1469"/>
                  </a:lnTo>
                  <a:lnTo>
                    <a:pt x="1427" y="1442"/>
                  </a:lnTo>
                  <a:lnTo>
                    <a:pt x="1462" y="1386"/>
                  </a:lnTo>
                  <a:lnTo>
                    <a:pt x="1505" y="1268"/>
                  </a:lnTo>
                  <a:lnTo>
                    <a:pt x="1509" y="1148"/>
                  </a:lnTo>
                  <a:lnTo>
                    <a:pt x="1505" y="1028"/>
                  </a:lnTo>
                  <a:lnTo>
                    <a:pt x="1512" y="734"/>
                  </a:lnTo>
                  <a:lnTo>
                    <a:pt x="1521" y="494"/>
                  </a:lnTo>
                  <a:lnTo>
                    <a:pt x="1521" y="421"/>
                  </a:lnTo>
                  <a:lnTo>
                    <a:pt x="1495" y="371"/>
                  </a:lnTo>
                  <a:lnTo>
                    <a:pt x="1469" y="321"/>
                  </a:lnTo>
                  <a:lnTo>
                    <a:pt x="1465" y="267"/>
                  </a:lnTo>
                  <a:lnTo>
                    <a:pt x="1469" y="210"/>
                  </a:lnTo>
                  <a:lnTo>
                    <a:pt x="1469" y="100"/>
                  </a:lnTo>
                  <a:lnTo>
                    <a:pt x="1469" y="54"/>
                  </a:lnTo>
                  <a:lnTo>
                    <a:pt x="1427" y="54"/>
                  </a:lnTo>
                  <a:lnTo>
                    <a:pt x="1375" y="27"/>
                  </a:lnTo>
                  <a:lnTo>
                    <a:pt x="1419" y="0"/>
                  </a:lnTo>
                  <a:lnTo>
                    <a:pt x="1409" y="9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1" name="Freeform 196"/>
            <p:cNvSpPr>
              <a:spLocks/>
            </p:cNvSpPr>
            <p:nvPr/>
          </p:nvSpPr>
          <p:spPr bwMode="auto">
            <a:xfrm>
              <a:off x="5073" y="2119"/>
              <a:ext cx="121" cy="202"/>
            </a:xfrm>
            <a:custGeom>
              <a:avLst/>
              <a:gdLst>
                <a:gd name="T0" fmla="*/ 0 w 363"/>
                <a:gd name="T1" fmla="*/ 0 h 605"/>
                <a:gd name="T2" fmla="*/ 0 w 363"/>
                <a:gd name="T3" fmla="*/ 0 h 605"/>
                <a:gd name="T4" fmla="*/ 0 w 363"/>
                <a:gd name="T5" fmla="*/ 0 h 605"/>
                <a:gd name="T6" fmla="*/ 0 w 363"/>
                <a:gd name="T7" fmla="*/ 0 h 605"/>
                <a:gd name="T8" fmla="*/ 0 w 363"/>
                <a:gd name="T9" fmla="*/ 0 h 605"/>
                <a:gd name="T10" fmla="*/ 0 w 363"/>
                <a:gd name="T11" fmla="*/ 0 h 605"/>
                <a:gd name="T12" fmla="*/ 0 w 363"/>
                <a:gd name="T13" fmla="*/ 0 h 605"/>
                <a:gd name="T14" fmla="*/ 0 w 363"/>
                <a:gd name="T15" fmla="*/ 0 h 605"/>
                <a:gd name="T16" fmla="*/ 0 w 363"/>
                <a:gd name="T17" fmla="*/ 0 h 605"/>
                <a:gd name="T18" fmla="*/ 0 w 363"/>
                <a:gd name="T19" fmla="*/ 0 h 605"/>
                <a:gd name="T20" fmla="*/ 0 w 363"/>
                <a:gd name="T21" fmla="*/ 0 h 605"/>
                <a:gd name="T22" fmla="*/ 0 w 363"/>
                <a:gd name="T23" fmla="*/ 0 h 605"/>
                <a:gd name="T24" fmla="*/ 0 w 363"/>
                <a:gd name="T25" fmla="*/ 0 h 605"/>
                <a:gd name="T26" fmla="*/ 0 w 363"/>
                <a:gd name="T27" fmla="*/ 0 h 605"/>
                <a:gd name="T28" fmla="*/ 0 w 363"/>
                <a:gd name="T29" fmla="*/ 0 h 605"/>
                <a:gd name="T30" fmla="*/ 0 w 363"/>
                <a:gd name="T31" fmla="*/ 0 h 605"/>
                <a:gd name="T32" fmla="*/ 0 w 363"/>
                <a:gd name="T33" fmla="*/ 0 h 605"/>
                <a:gd name="T34" fmla="*/ 0 w 363"/>
                <a:gd name="T35" fmla="*/ 0 h 605"/>
                <a:gd name="T36" fmla="*/ 0 w 363"/>
                <a:gd name="T37" fmla="*/ 0 h 605"/>
                <a:gd name="T38" fmla="*/ 0 w 363"/>
                <a:gd name="T39" fmla="*/ 0 h 605"/>
                <a:gd name="T40" fmla="*/ 0 w 363"/>
                <a:gd name="T41" fmla="*/ 0 h 605"/>
                <a:gd name="T42" fmla="*/ 0 w 363"/>
                <a:gd name="T43" fmla="*/ 0 h 605"/>
                <a:gd name="T44" fmla="*/ 0 w 363"/>
                <a:gd name="T45" fmla="*/ 0 h 605"/>
                <a:gd name="T46" fmla="*/ 0 w 363"/>
                <a:gd name="T47" fmla="*/ 0 h 605"/>
                <a:gd name="T48" fmla="*/ 0 w 363"/>
                <a:gd name="T49" fmla="*/ 0 h 605"/>
                <a:gd name="T50" fmla="*/ 0 w 363"/>
                <a:gd name="T51" fmla="*/ 0 h 605"/>
                <a:gd name="T52" fmla="*/ 0 w 363"/>
                <a:gd name="T53" fmla="*/ 0 h 605"/>
                <a:gd name="T54" fmla="*/ 0 w 363"/>
                <a:gd name="T55" fmla="*/ 0 h 605"/>
                <a:gd name="T56" fmla="*/ 0 w 363"/>
                <a:gd name="T57" fmla="*/ 0 h 605"/>
                <a:gd name="T58" fmla="*/ 0 w 363"/>
                <a:gd name="T59" fmla="*/ 0 h 605"/>
                <a:gd name="T60" fmla="*/ 0 w 363"/>
                <a:gd name="T61" fmla="*/ 0 h 605"/>
                <a:gd name="T62" fmla="*/ 0 w 363"/>
                <a:gd name="T63" fmla="*/ 0 h 60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63"/>
                <a:gd name="T97" fmla="*/ 0 h 605"/>
                <a:gd name="T98" fmla="*/ 363 w 363"/>
                <a:gd name="T99" fmla="*/ 605 h 60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63" h="605">
                  <a:moveTo>
                    <a:pt x="31" y="342"/>
                  </a:moveTo>
                  <a:lnTo>
                    <a:pt x="22" y="462"/>
                  </a:lnTo>
                  <a:lnTo>
                    <a:pt x="72" y="561"/>
                  </a:lnTo>
                  <a:lnTo>
                    <a:pt x="125" y="601"/>
                  </a:lnTo>
                  <a:lnTo>
                    <a:pt x="194" y="605"/>
                  </a:lnTo>
                  <a:lnTo>
                    <a:pt x="256" y="587"/>
                  </a:lnTo>
                  <a:lnTo>
                    <a:pt x="308" y="539"/>
                  </a:lnTo>
                  <a:lnTo>
                    <a:pt x="360" y="441"/>
                  </a:lnTo>
                  <a:lnTo>
                    <a:pt x="363" y="392"/>
                  </a:lnTo>
                  <a:lnTo>
                    <a:pt x="360" y="342"/>
                  </a:lnTo>
                  <a:lnTo>
                    <a:pt x="360" y="133"/>
                  </a:lnTo>
                  <a:lnTo>
                    <a:pt x="360" y="78"/>
                  </a:lnTo>
                  <a:lnTo>
                    <a:pt x="328" y="67"/>
                  </a:lnTo>
                  <a:lnTo>
                    <a:pt x="328" y="38"/>
                  </a:lnTo>
                  <a:lnTo>
                    <a:pt x="328" y="12"/>
                  </a:lnTo>
                  <a:lnTo>
                    <a:pt x="266" y="0"/>
                  </a:lnTo>
                  <a:lnTo>
                    <a:pt x="230" y="32"/>
                  </a:lnTo>
                  <a:lnTo>
                    <a:pt x="194" y="78"/>
                  </a:lnTo>
                  <a:lnTo>
                    <a:pt x="165" y="100"/>
                  </a:lnTo>
                  <a:lnTo>
                    <a:pt x="119" y="107"/>
                  </a:lnTo>
                  <a:lnTo>
                    <a:pt x="72" y="100"/>
                  </a:lnTo>
                  <a:lnTo>
                    <a:pt x="24" y="88"/>
                  </a:lnTo>
                  <a:lnTo>
                    <a:pt x="0" y="89"/>
                  </a:lnTo>
                  <a:lnTo>
                    <a:pt x="9" y="109"/>
                  </a:lnTo>
                  <a:lnTo>
                    <a:pt x="31" y="143"/>
                  </a:lnTo>
                  <a:lnTo>
                    <a:pt x="31" y="193"/>
                  </a:lnTo>
                  <a:lnTo>
                    <a:pt x="41" y="232"/>
                  </a:lnTo>
                  <a:lnTo>
                    <a:pt x="69" y="237"/>
                  </a:lnTo>
                  <a:lnTo>
                    <a:pt x="93" y="242"/>
                  </a:lnTo>
                  <a:lnTo>
                    <a:pt x="82" y="265"/>
                  </a:lnTo>
                  <a:lnTo>
                    <a:pt x="61" y="286"/>
                  </a:lnTo>
                  <a:lnTo>
                    <a:pt x="31" y="34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2" name="Freeform 197"/>
            <p:cNvSpPr>
              <a:spLocks/>
            </p:cNvSpPr>
            <p:nvPr/>
          </p:nvSpPr>
          <p:spPr bwMode="auto">
            <a:xfrm>
              <a:off x="5073" y="2119"/>
              <a:ext cx="121" cy="202"/>
            </a:xfrm>
            <a:custGeom>
              <a:avLst/>
              <a:gdLst>
                <a:gd name="T0" fmla="*/ 0 w 363"/>
                <a:gd name="T1" fmla="*/ 0 h 605"/>
                <a:gd name="T2" fmla="*/ 0 w 363"/>
                <a:gd name="T3" fmla="*/ 0 h 605"/>
                <a:gd name="T4" fmla="*/ 0 w 363"/>
                <a:gd name="T5" fmla="*/ 0 h 605"/>
                <a:gd name="T6" fmla="*/ 0 w 363"/>
                <a:gd name="T7" fmla="*/ 0 h 605"/>
                <a:gd name="T8" fmla="*/ 0 w 363"/>
                <a:gd name="T9" fmla="*/ 0 h 605"/>
                <a:gd name="T10" fmla="*/ 0 w 363"/>
                <a:gd name="T11" fmla="*/ 0 h 605"/>
                <a:gd name="T12" fmla="*/ 0 w 363"/>
                <a:gd name="T13" fmla="*/ 0 h 605"/>
                <a:gd name="T14" fmla="*/ 0 w 363"/>
                <a:gd name="T15" fmla="*/ 0 h 605"/>
                <a:gd name="T16" fmla="*/ 0 w 363"/>
                <a:gd name="T17" fmla="*/ 0 h 605"/>
                <a:gd name="T18" fmla="*/ 0 w 363"/>
                <a:gd name="T19" fmla="*/ 0 h 605"/>
                <a:gd name="T20" fmla="*/ 0 w 363"/>
                <a:gd name="T21" fmla="*/ 0 h 605"/>
                <a:gd name="T22" fmla="*/ 0 w 363"/>
                <a:gd name="T23" fmla="*/ 0 h 605"/>
                <a:gd name="T24" fmla="*/ 0 w 363"/>
                <a:gd name="T25" fmla="*/ 0 h 605"/>
                <a:gd name="T26" fmla="*/ 0 w 363"/>
                <a:gd name="T27" fmla="*/ 0 h 605"/>
                <a:gd name="T28" fmla="*/ 0 w 363"/>
                <a:gd name="T29" fmla="*/ 0 h 605"/>
                <a:gd name="T30" fmla="*/ 0 w 363"/>
                <a:gd name="T31" fmla="*/ 0 h 605"/>
                <a:gd name="T32" fmla="*/ 0 w 363"/>
                <a:gd name="T33" fmla="*/ 0 h 605"/>
                <a:gd name="T34" fmla="*/ 0 w 363"/>
                <a:gd name="T35" fmla="*/ 0 h 605"/>
                <a:gd name="T36" fmla="*/ 0 w 363"/>
                <a:gd name="T37" fmla="*/ 0 h 605"/>
                <a:gd name="T38" fmla="*/ 0 w 363"/>
                <a:gd name="T39" fmla="*/ 0 h 605"/>
                <a:gd name="T40" fmla="*/ 0 w 363"/>
                <a:gd name="T41" fmla="*/ 0 h 605"/>
                <a:gd name="T42" fmla="*/ 0 w 363"/>
                <a:gd name="T43" fmla="*/ 0 h 605"/>
                <a:gd name="T44" fmla="*/ 0 w 363"/>
                <a:gd name="T45" fmla="*/ 0 h 605"/>
                <a:gd name="T46" fmla="*/ 0 w 363"/>
                <a:gd name="T47" fmla="*/ 0 h 605"/>
                <a:gd name="T48" fmla="*/ 0 w 363"/>
                <a:gd name="T49" fmla="*/ 0 h 605"/>
                <a:gd name="T50" fmla="*/ 0 w 363"/>
                <a:gd name="T51" fmla="*/ 0 h 605"/>
                <a:gd name="T52" fmla="*/ 0 w 363"/>
                <a:gd name="T53" fmla="*/ 0 h 605"/>
                <a:gd name="T54" fmla="*/ 0 w 363"/>
                <a:gd name="T55" fmla="*/ 0 h 605"/>
                <a:gd name="T56" fmla="*/ 0 w 363"/>
                <a:gd name="T57" fmla="*/ 0 h 605"/>
                <a:gd name="T58" fmla="*/ 0 w 363"/>
                <a:gd name="T59" fmla="*/ 0 h 605"/>
                <a:gd name="T60" fmla="*/ 0 w 363"/>
                <a:gd name="T61" fmla="*/ 0 h 605"/>
                <a:gd name="T62" fmla="*/ 0 w 363"/>
                <a:gd name="T63" fmla="*/ 0 h 605"/>
                <a:gd name="T64" fmla="*/ 0 w 363"/>
                <a:gd name="T65" fmla="*/ 0 h 6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3"/>
                <a:gd name="T100" fmla="*/ 0 h 605"/>
                <a:gd name="T101" fmla="*/ 363 w 363"/>
                <a:gd name="T102" fmla="*/ 605 h 60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3" h="605">
                  <a:moveTo>
                    <a:pt x="31" y="342"/>
                  </a:moveTo>
                  <a:lnTo>
                    <a:pt x="22" y="462"/>
                  </a:lnTo>
                  <a:lnTo>
                    <a:pt x="72" y="561"/>
                  </a:lnTo>
                  <a:lnTo>
                    <a:pt x="125" y="601"/>
                  </a:lnTo>
                  <a:lnTo>
                    <a:pt x="194" y="605"/>
                  </a:lnTo>
                  <a:lnTo>
                    <a:pt x="256" y="587"/>
                  </a:lnTo>
                  <a:lnTo>
                    <a:pt x="308" y="539"/>
                  </a:lnTo>
                  <a:lnTo>
                    <a:pt x="360" y="441"/>
                  </a:lnTo>
                  <a:lnTo>
                    <a:pt x="363" y="392"/>
                  </a:lnTo>
                  <a:lnTo>
                    <a:pt x="360" y="342"/>
                  </a:lnTo>
                  <a:lnTo>
                    <a:pt x="360" y="133"/>
                  </a:lnTo>
                  <a:lnTo>
                    <a:pt x="360" y="78"/>
                  </a:lnTo>
                  <a:lnTo>
                    <a:pt x="328" y="67"/>
                  </a:lnTo>
                  <a:lnTo>
                    <a:pt x="328" y="38"/>
                  </a:lnTo>
                  <a:lnTo>
                    <a:pt x="328" y="12"/>
                  </a:lnTo>
                  <a:lnTo>
                    <a:pt x="266" y="0"/>
                  </a:lnTo>
                  <a:lnTo>
                    <a:pt x="230" y="32"/>
                  </a:lnTo>
                  <a:lnTo>
                    <a:pt x="194" y="78"/>
                  </a:lnTo>
                  <a:lnTo>
                    <a:pt x="165" y="100"/>
                  </a:lnTo>
                  <a:lnTo>
                    <a:pt x="119" y="107"/>
                  </a:lnTo>
                  <a:lnTo>
                    <a:pt x="72" y="100"/>
                  </a:lnTo>
                  <a:lnTo>
                    <a:pt x="24" y="88"/>
                  </a:lnTo>
                  <a:lnTo>
                    <a:pt x="0" y="89"/>
                  </a:lnTo>
                  <a:lnTo>
                    <a:pt x="9" y="109"/>
                  </a:lnTo>
                  <a:lnTo>
                    <a:pt x="31" y="143"/>
                  </a:lnTo>
                  <a:lnTo>
                    <a:pt x="31" y="193"/>
                  </a:lnTo>
                  <a:lnTo>
                    <a:pt x="41" y="232"/>
                  </a:lnTo>
                  <a:lnTo>
                    <a:pt x="69" y="237"/>
                  </a:lnTo>
                  <a:lnTo>
                    <a:pt x="93" y="242"/>
                  </a:lnTo>
                  <a:lnTo>
                    <a:pt x="82" y="265"/>
                  </a:lnTo>
                  <a:lnTo>
                    <a:pt x="61" y="286"/>
                  </a:lnTo>
                  <a:lnTo>
                    <a:pt x="31" y="342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3" name="Freeform 198"/>
            <p:cNvSpPr>
              <a:spLocks/>
            </p:cNvSpPr>
            <p:nvPr/>
          </p:nvSpPr>
          <p:spPr bwMode="auto">
            <a:xfrm>
              <a:off x="4705" y="1924"/>
              <a:ext cx="316" cy="714"/>
            </a:xfrm>
            <a:custGeom>
              <a:avLst/>
              <a:gdLst>
                <a:gd name="T0" fmla="*/ 0 w 948"/>
                <a:gd name="T1" fmla="*/ 0 h 2143"/>
                <a:gd name="T2" fmla="*/ 0 w 948"/>
                <a:gd name="T3" fmla="*/ 0 h 2143"/>
                <a:gd name="T4" fmla="*/ 0 w 948"/>
                <a:gd name="T5" fmla="*/ 0 h 2143"/>
                <a:gd name="T6" fmla="*/ 0 w 948"/>
                <a:gd name="T7" fmla="*/ 0 h 2143"/>
                <a:gd name="T8" fmla="*/ 0 w 948"/>
                <a:gd name="T9" fmla="*/ 0 h 2143"/>
                <a:gd name="T10" fmla="*/ 0 w 948"/>
                <a:gd name="T11" fmla="*/ 0 h 2143"/>
                <a:gd name="T12" fmla="*/ 0 w 948"/>
                <a:gd name="T13" fmla="*/ 0 h 2143"/>
                <a:gd name="T14" fmla="*/ 0 w 948"/>
                <a:gd name="T15" fmla="*/ 0 h 2143"/>
                <a:gd name="T16" fmla="*/ 0 w 948"/>
                <a:gd name="T17" fmla="*/ 0 h 2143"/>
                <a:gd name="T18" fmla="*/ 0 w 948"/>
                <a:gd name="T19" fmla="*/ 0 h 2143"/>
                <a:gd name="T20" fmla="*/ 0 w 948"/>
                <a:gd name="T21" fmla="*/ 0 h 2143"/>
                <a:gd name="T22" fmla="*/ 0 w 948"/>
                <a:gd name="T23" fmla="*/ 0 h 2143"/>
                <a:gd name="T24" fmla="*/ 0 w 948"/>
                <a:gd name="T25" fmla="*/ 0 h 2143"/>
                <a:gd name="T26" fmla="*/ 0 w 948"/>
                <a:gd name="T27" fmla="*/ 0 h 2143"/>
                <a:gd name="T28" fmla="*/ 0 w 948"/>
                <a:gd name="T29" fmla="*/ 0 h 2143"/>
                <a:gd name="T30" fmla="*/ 0 w 948"/>
                <a:gd name="T31" fmla="*/ 0 h 2143"/>
                <a:gd name="T32" fmla="*/ 0 w 948"/>
                <a:gd name="T33" fmla="*/ 0 h 2143"/>
                <a:gd name="T34" fmla="*/ 0 w 948"/>
                <a:gd name="T35" fmla="*/ 0 h 2143"/>
                <a:gd name="T36" fmla="*/ 0 w 948"/>
                <a:gd name="T37" fmla="*/ 0 h 2143"/>
                <a:gd name="T38" fmla="*/ 0 w 948"/>
                <a:gd name="T39" fmla="*/ 0 h 2143"/>
                <a:gd name="T40" fmla="*/ 0 w 948"/>
                <a:gd name="T41" fmla="*/ 0 h 2143"/>
                <a:gd name="T42" fmla="*/ 0 w 948"/>
                <a:gd name="T43" fmla="*/ 0 h 2143"/>
                <a:gd name="T44" fmla="*/ 0 w 948"/>
                <a:gd name="T45" fmla="*/ 0 h 2143"/>
                <a:gd name="T46" fmla="*/ 0 w 948"/>
                <a:gd name="T47" fmla="*/ 0 h 2143"/>
                <a:gd name="T48" fmla="*/ 0 w 948"/>
                <a:gd name="T49" fmla="*/ 0 h 2143"/>
                <a:gd name="T50" fmla="*/ 0 w 948"/>
                <a:gd name="T51" fmla="*/ 0 h 2143"/>
                <a:gd name="T52" fmla="*/ 0 w 948"/>
                <a:gd name="T53" fmla="*/ 0 h 2143"/>
                <a:gd name="T54" fmla="*/ 0 w 948"/>
                <a:gd name="T55" fmla="*/ 0 h 2143"/>
                <a:gd name="T56" fmla="*/ 0 w 948"/>
                <a:gd name="T57" fmla="*/ 0 h 2143"/>
                <a:gd name="T58" fmla="*/ 0 w 948"/>
                <a:gd name="T59" fmla="*/ 0 h 2143"/>
                <a:gd name="T60" fmla="*/ 0 w 948"/>
                <a:gd name="T61" fmla="*/ 0 h 2143"/>
                <a:gd name="T62" fmla="*/ 0 w 948"/>
                <a:gd name="T63" fmla="*/ 0 h 2143"/>
                <a:gd name="T64" fmla="*/ 0 w 948"/>
                <a:gd name="T65" fmla="*/ 0 h 2143"/>
                <a:gd name="T66" fmla="*/ 0 w 948"/>
                <a:gd name="T67" fmla="*/ 0 h 2143"/>
                <a:gd name="T68" fmla="*/ 0 w 948"/>
                <a:gd name="T69" fmla="*/ 0 h 2143"/>
                <a:gd name="T70" fmla="*/ 0 w 948"/>
                <a:gd name="T71" fmla="*/ 0 h 2143"/>
                <a:gd name="T72" fmla="*/ 0 w 948"/>
                <a:gd name="T73" fmla="*/ 0 h 2143"/>
                <a:gd name="T74" fmla="*/ 0 w 948"/>
                <a:gd name="T75" fmla="*/ 0 h 2143"/>
                <a:gd name="T76" fmla="*/ 0 w 948"/>
                <a:gd name="T77" fmla="*/ 0 h 2143"/>
                <a:gd name="T78" fmla="*/ 0 w 948"/>
                <a:gd name="T79" fmla="*/ 0 h 2143"/>
                <a:gd name="T80" fmla="*/ 0 w 948"/>
                <a:gd name="T81" fmla="*/ 0 h 2143"/>
                <a:gd name="T82" fmla="*/ 0 w 948"/>
                <a:gd name="T83" fmla="*/ 0 h 2143"/>
                <a:gd name="T84" fmla="*/ 0 w 948"/>
                <a:gd name="T85" fmla="*/ 0 h 2143"/>
                <a:gd name="T86" fmla="*/ 0 w 948"/>
                <a:gd name="T87" fmla="*/ 0 h 2143"/>
                <a:gd name="T88" fmla="*/ 0 w 948"/>
                <a:gd name="T89" fmla="*/ 0 h 2143"/>
                <a:gd name="T90" fmla="*/ 0 w 948"/>
                <a:gd name="T91" fmla="*/ 0 h 2143"/>
                <a:gd name="T92" fmla="*/ 0 w 948"/>
                <a:gd name="T93" fmla="*/ 0 h 2143"/>
                <a:gd name="T94" fmla="*/ 0 w 948"/>
                <a:gd name="T95" fmla="*/ 0 h 21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48"/>
                <a:gd name="T145" fmla="*/ 0 h 2143"/>
                <a:gd name="T146" fmla="*/ 948 w 948"/>
                <a:gd name="T147" fmla="*/ 2143 h 21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48" h="2143">
                  <a:moveTo>
                    <a:pt x="228" y="425"/>
                  </a:moveTo>
                  <a:lnTo>
                    <a:pt x="231" y="456"/>
                  </a:lnTo>
                  <a:lnTo>
                    <a:pt x="248" y="492"/>
                  </a:lnTo>
                  <a:lnTo>
                    <a:pt x="261" y="565"/>
                  </a:lnTo>
                  <a:lnTo>
                    <a:pt x="261" y="609"/>
                  </a:lnTo>
                  <a:lnTo>
                    <a:pt x="248" y="675"/>
                  </a:lnTo>
                  <a:lnTo>
                    <a:pt x="248" y="704"/>
                  </a:lnTo>
                  <a:lnTo>
                    <a:pt x="270" y="704"/>
                  </a:lnTo>
                  <a:lnTo>
                    <a:pt x="289" y="704"/>
                  </a:lnTo>
                  <a:lnTo>
                    <a:pt x="279" y="728"/>
                  </a:lnTo>
                  <a:lnTo>
                    <a:pt x="248" y="762"/>
                  </a:lnTo>
                  <a:lnTo>
                    <a:pt x="221" y="792"/>
                  </a:lnTo>
                  <a:lnTo>
                    <a:pt x="185" y="814"/>
                  </a:lnTo>
                  <a:lnTo>
                    <a:pt x="165" y="844"/>
                  </a:lnTo>
                  <a:lnTo>
                    <a:pt x="152" y="910"/>
                  </a:lnTo>
                  <a:lnTo>
                    <a:pt x="131" y="946"/>
                  </a:lnTo>
                  <a:lnTo>
                    <a:pt x="111" y="962"/>
                  </a:lnTo>
                  <a:lnTo>
                    <a:pt x="83" y="962"/>
                  </a:lnTo>
                  <a:lnTo>
                    <a:pt x="72" y="991"/>
                  </a:lnTo>
                  <a:lnTo>
                    <a:pt x="70" y="1035"/>
                  </a:lnTo>
                  <a:lnTo>
                    <a:pt x="48" y="1071"/>
                  </a:lnTo>
                  <a:lnTo>
                    <a:pt x="28" y="1138"/>
                  </a:lnTo>
                  <a:lnTo>
                    <a:pt x="26" y="1162"/>
                  </a:lnTo>
                  <a:lnTo>
                    <a:pt x="28" y="1188"/>
                  </a:lnTo>
                  <a:lnTo>
                    <a:pt x="28" y="1240"/>
                  </a:lnTo>
                  <a:lnTo>
                    <a:pt x="51" y="1245"/>
                  </a:lnTo>
                  <a:lnTo>
                    <a:pt x="83" y="1247"/>
                  </a:lnTo>
                  <a:lnTo>
                    <a:pt x="97" y="1263"/>
                  </a:lnTo>
                  <a:lnTo>
                    <a:pt x="75" y="1292"/>
                  </a:lnTo>
                  <a:lnTo>
                    <a:pt x="35" y="1336"/>
                  </a:lnTo>
                  <a:lnTo>
                    <a:pt x="21" y="1379"/>
                  </a:lnTo>
                  <a:lnTo>
                    <a:pt x="7" y="1409"/>
                  </a:lnTo>
                  <a:lnTo>
                    <a:pt x="0" y="1468"/>
                  </a:lnTo>
                  <a:lnTo>
                    <a:pt x="0" y="1512"/>
                  </a:lnTo>
                  <a:lnTo>
                    <a:pt x="19" y="1539"/>
                  </a:lnTo>
                  <a:lnTo>
                    <a:pt x="48" y="1564"/>
                  </a:lnTo>
                  <a:lnTo>
                    <a:pt x="83" y="1600"/>
                  </a:lnTo>
                  <a:lnTo>
                    <a:pt x="111" y="1651"/>
                  </a:lnTo>
                  <a:lnTo>
                    <a:pt x="145" y="1732"/>
                  </a:lnTo>
                  <a:lnTo>
                    <a:pt x="179" y="1813"/>
                  </a:lnTo>
                  <a:lnTo>
                    <a:pt x="199" y="1865"/>
                  </a:lnTo>
                  <a:lnTo>
                    <a:pt x="221" y="1930"/>
                  </a:lnTo>
                  <a:lnTo>
                    <a:pt x="224" y="1968"/>
                  </a:lnTo>
                  <a:lnTo>
                    <a:pt x="235" y="2003"/>
                  </a:lnTo>
                  <a:lnTo>
                    <a:pt x="269" y="2027"/>
                  </a:lnTo>
                  <a:lnTo>
                    <a:pt x="303" y="2055"/>
                  </a:lnTo>
                  <a:lnTo>
                    <a:pt x="303" y="2099"/>
                  </a:lnTo>
                  <a:lnTo>
                    <a:pt x="303" y="2129"/>
                  </a:lnTo>
                  <a:lnTo>
                    <a:pt x="362" y="2143"/>
                  </a:lnTo>
                  <a:lnTo>
                    <a:pt x="447" y="2114"/>
                  </a:lnTo>
                  <a:lnTo>
                    <a:pt x="509" y="2070"/>
                  </a:lnTo>
                  <a:lnTo>
                    <a:pt x="564" y="1989"/>
                  </a:lnTo>
                  <a:lnTo>
                    <a:pt x="575" y="1943"/>
                  </a:lnTo>
                  <a:lnTo>
                    <a:pt x="578" y="1894"/>
                  </a:lnTo>
                  <a:lnTo>
                    <a:pt x="584" y="1849"/>
                  </a:lnTo>
                  <a:lnTo>
                    <a:pt x="564" y="1820"/>
                  </a:lnTo>
                  <a:lnTo>
                    <a:pt x="550" y="1783"/>
                  </a:lnTo>
                  <a:lnTo>
                    <a:pt x="529" y="1732"/>
                  </a:lnTo>
                  <a:lnTo>
                    <a:pt x="524" y="1709"/>
                  </a:lnTo>
                  <a:lnTo>
                    <a:pt x="523" y="1688"/>
                  </a:lnTo>
                  <a:lnTo>
                    <a:pt x="520" y="1658"/>
                  </a:lnTo>
                  <a:lnTo>
                    <a:pt x="523" y="1630"/>
                  </a:lnTo>
                  <a:lnTo>
                    <a:pt x="523" y="1586"/>
                  </a:lnTo>
                  <a:lnTo>
                    <a:pt x="539" y="1566"/>
                  </a:lnTo>
                  <a:lnTo>
                    <a:pt x="557" y="1548"/>
                  </a:lnTo>
                  <a:lnTo>
                    <a:pt x="557" y="1512"/>
                  </a:lnTo>
                  <a:lnTo>
                    <a:pt x="591" y="1468"/>
                  </a:lnTo>
                  <a:lnTo>
                    <a:pt x="647" y="1430"/>
                  </a:lnTo>
                  <a:lnTo>
                    <a:pt x="700" y="1416"/>
                  </a:lnTo>
                  <a:lnTo>
                    <a:pt x="742" y="1395"/>
                  </a:lnTo>
                  <a:lnTo>
                    <a:pt x="749" y="1365"/>
                  </a:lnTo>
                  <a:lnTo>
                    <a:pt x="757" y="1298"/>
                  </a:lnTo>
                  <a:lnTo>
                    <a:pt x="771" y="1247"/>
                  </a:lnTo>
                  <a:lnTo>
                    <a:pt x="784" y="1181"/>
                  </a:lnTo>
                  <a:lnTo>
                    <a:pt x="764" y="1155"/>
                  </a:lnTo>
                  <a:lnTo>
                    <a:pt x="742" y="1130"/>
                  </a:lnTo>
                  <a:lnTo>
                    <a:pt x="742" y="1086"/>
                  </a:lnTo>
                  <a:lnTo>
                    <a:pt x="713" y="1061"/>
                  </a:lnTo>
                  <a:lnTo>
                    <a:pt x="673" y="1042"/>
                  </a:lnTo>
                  <a:lnTo>
                    <a:pt x="604" y="983"/>
                  </a:lnTo>
                  <a:lnTo>
                    <a:pt x="557" y="924"/>
                  </a:lnTo>
                  <a:lnTo>
                    <a:pt x="523" y="844"/>
                  </a:lnTo>
                  <a:lnTo>
                    <a:pt x="523" y="762"/>
                  </a:lnTo>
                  <a:lnTo>
                    <a:pt x="557" y="704"/>
                  </a:lnTo>
                  <a:lnTo>
                    <a:pt x="605" y="689"/>
                  </a:lnTo>
                  <a:lnTo>
                    <a:pt x="660" y="704"/>
                  </a:lnTo>
                  <a:lnTo>
                    <a:pt x="702" y="741"/>
                  </a:lnTo>
                  <a:lnTo>
                    <a:pt x="757" y="792"/>
                  </a:lnTo>
                  <a:lnTo>
                    <a:pt x="784" y="821"/>
                  </a:lnTo>
                  <a:lnTo>
                    <a:pt x="832" y="858"/>
                  </a:lnTo>
                  <a:lnTo>
                    <a:pt x="852" y="887"/>
                  </a:lnTo>
                  <a:lnTo>
                    <a:pt x="886" y="880"/>
                  </a:lnTo>
                  <a:lnTo>
                    <a:pt x="915" y="873"/>
                  </a:lnTo>
                  <a:lnTo>
                    <a:pt x="948" y="865"/>
                  </a:lnTo>
                  <a:lnTo>
                    <a:pt x="937" y="851"/>
                  </a:lnTo>
                  <a:lnTo>
                    <a:pt x="915" y="829"/>
                  </a:lnTo>
                  <a:lnTo>
                    <a:pt x="908" y="800"/>
                  </a:lnTo>
                  <a:lnTo>
                    <a:pt x="935" y="762"/>
                  </a:lnTo>
                  <a:lnTo>
                    <a:pt x="935" y="733"/>
                  </a:lnTo>
                  <a:lnTo>
                    <a:pt x="915" y="704"/>
                  </a:lnTo>
                  <a:lnTo>
                    <a:pt x="901" y="652"/>
                  </a:lnTo>
                  <a:lnTo>
                    <a:pt x="901" y="586"/>
                  </a:lnTo>
                  <a:lnTo>
                    <a:pt x="921" y="550"/>
                  </a:lnTo>
                  <a:lnTo>
                    <a:pt x="921" y="513"/>
                  </a:lnTo>
                  <a:lnTo>
                    <a:pt x="921" y="492"/>
                  </a:lnTo>
                  <a:lnTo>
                    <a:pt x="904" y="498"/>
                  </a:lnTo>
                  <a:lnTo>
                    <a:pt x="879" y="513"/>
                  </a:lnTo>
                  <a:lnTo>
                    <a:pt x="839" y="513"/>
                  </a:lnTo>
                  <a:lnTo>
                    <a:pt x="797" y="513"/>
                  </a:lnTo>
                  <a:lnTo>
                    <a:pt x="771" y="513"/>
                  </a:lnTo>
                  <a:lnTo>
                    <a:pt x="755" y="484"/>
                  </a:lnTo>
                  <a:lnTo>
                    <a:pt x="742" y="454"/>
                  </a:lnTo>
                  <a:lnTo>
                    <a:pt x="714" y="446"/>
                  </a:lnTo>
                  <a:lnTo>
                    <a:pt x="680" y="447"/>
                  </a:lnTo>
                  <a:lnTo>
                    <a:pt x="618" y="433"/>
                  </a:lnTo>
                  <a:lnTo>
                    <a:pt x="584" y="433"/>
                  </a:lnTo>
                  <a:lnTo>
                    <a:pt x="578" y="405"/>
                  </a:lnTo>
                  <a:lnTo>
                    <a:pt x="584" y="366"/>
                  </a:lnTo>
                  <a:lnTo>
                    <a:pt x="578" y="315"/>
                  </a:lnTo>
                  <a:lnTo>
                    <a:pt x="564" y="271"/>
                  </a:lnTo>
                  <a:lnTo>
                    <a:pt x="536" y="263"/>
                  </a:lnTo>
                  <a:lnTo>
                    <a:pt x="536" y="198"/>
                  </a:lnTo>
                  <a:lnTo>
                    <a:pt x="557" y="154"/>
                  </a:lnTo>
                  <a:lnTo>
                    <a:pt x="591" y="117"/>
                  </a:lnTo>
                  <a:lnTo>
                    <a:pt x="647" y="58"/>
                  </a:lnTo>
                  <a:lnTo>
                    <a:pt x="673" y="14"/>
                  </a:lnTo>
                  <a:lnTo>
                    <a:pt x="650" y="0"/>
                  </a:lnTo>
                  <a:lnTo>
                    <a:pt x="618" y="7"/>
                  </a:lnTo>
                  <a:lnTo>
                    <a:pt x="604" y="43"/>
                  </a:lnTo>
                  <a:lnTo>
                    <a:pt x="576" y="53"/>
                  </a:lnTo>
                  <a:lnTo>
                    <a:pt x="543" y="58"/>
                  </a:lnTo>
                  <a:lnTo>
                    <a:pt x="509" y="87"/>
                  </a:lnTo>
                  <a:lnTo>
                    <a:pt x="460" y="87"/>
                  </a:lnTo>
                  <a:lnTo>
                    <a:pt x="405" y="131"/>
                  </a:lnTo>
                  <a:lnTo>
                    <a:pt x="379" y="168"/>
                  </a:lnTo>
                  <a:lnTo>
                    <a:pt x="379" y="199"/>
                  </a:lnTo>
                  <a:lnTo>
                    <a:pt x="379" y="227"/>
                  </a:lnTo>
                  <a:lnTo>
                    <a:pt x="354" y="251"/>
                  </a:lnTo>
                  <a:lnTo>
                    <a:pt x="323" y="271"/>
                  </a:lnTo>
                  <a:lnTo>
                    <a:pt x="296" y="301"/>
                  </a:lnTo>
                  <a:lnTo>
                    <a:pt x="296" y="337"/>
                  </a:lnTo>
                  <a:lnTo>
                    <a:pt x="289" y="351"/>
                  </a:lnTo>
                  <a:lnTo>
                    <a:pt x="255" y="380"/>
                  </a:lnTo>
                  <a:lnTo>
                    <a:pt x="228" y="4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4" name="Freeform 199"/>
            <p:cNvSpPr>
              <a:spLocks/>
            </p:cNvSpPr>
            <p:nvPr/>
          </p:nvSpPr>
          <p:spPr bwMode="auto">
            <a:xfrm>
              <a:off x="4705" y="1924"/>
              <a:ext cx="316" cy="714"/>
            </a:xfrm>
            <a:custGeom>
              <a:avLst/>
              <a:gdLst>
                <a:gd name="T0" fmla="*/ 0 w 948"/>
                <a:gd name="T1" fmla="*/ 0 h 2143"/>
                <a:gd name="T2" fmla="*/ 0 w 948"/>
                <a:gd name="T3" fmla="*/ 0 h 2143"/>
                <a:gd name="T4" fmla="*/ 0 w 948"/>
                <a:gd name="T5" fmla="*/ 0 h 2143"/>
                <a:gd name="T6" fmla="*/ 0 w 948"/>
                <a:gd name="T7" fmla="*/ 0 h 2143"/>
                <a:gd name="T8" fmla="*/ 0 w 948"/>
                <a:gd name="T9" fmla="*/ 0 h 2143"/>
                <a:gd name="T10" fmla="*/ 0 w 948"/>
                <a:gd name="T11" fmla="*/ 0 h 2143"/>
                <a:gd name="T12" fmla="*/ 0 w 948"/>
                <a:gd name="T13" fmla="*/ 0 h 2143"/>
                <a:gd name="T14" fmla="*/ 0 w 948"/>
                <a:gd name="T15" fmla="*/ 0 h 2143"/>
                <a:gd name="T16" fmla="*/ 0 w 948"/>
                <a:gd name="T17" fmla="*/ 0 h 2143"/>
                <a:gd name="T18" fmla="*/ 0 w 948"/>
                <a:gd name="T19" fmla="*/ 0 h 2143"/>
                <a:gd name="T20" fmla="*/ 0 w 948"/>
                <a:gd name="T21" fmla="*/ 0 h 2143"/>
                <a:gd name="T22" fmla="*/ 0 w 948"/>
                <a:gd name="T23" fmla="*/ 0 h 2143"/>
                <a:gd name="T24" fmla="*/ 0 w 948"/>
                <a:gd name="T25" fmla="*/ 0 h 2143"/>
                <a:gd name="T26" fmla="*/ 0 w 948"/>
                <a:gd name="T27" fmla="*/ 0 h 2143"/>
                <a:gd name="T28" fmla="*/ 0 w 948"/>
                <a:gd name="T29" fmla="*/ 0 h 2143"/>
                <a:gd name="T30" fmla="*/ 0 w 948"/>
                <a:gd name="T31" fmla="*/ 0 h 2143"/>
                <a:gd name="T32" fmla="*/ 0 w 948"/>
                <a:gd name="T33" fmla="*/ 0 h 2143"/>
                <a:gd name="T34" fmla="*/ 0 w 948"/>
                <a:gd name="T35" fmla="*/ 0 h 2143"/>
                <a:gd name="T36" fmla="*/ 0 w 948"/>
                <a:gd name="T37" fmla="*/ 0 h 2143"/>
                <a:gd name="T38" fmla="*/ 0 w 948"/>
                <a:gd name="T39" fmla="*/ 0 h 2143"/>
                <a:gd name="T40" fmla="*/ 0 w 948"/>
                <a:gd name="T41" fmla="*/ 0 h 2143"/>
                <a:gd name="T42" fmla="*/ 0 w 948"/>
                <a:gd name="T43" fmla="*/ 0 h 2143"/>
                <a:gd name="T44" fmla="*/ 0 w 948"/>
                <a:gd name="T45" fmla="*/ 0 h 2143"/>
                <a:gd name="T46" fmla="*/ 0 w 948"/>
                <a:gd name="T47" fmla="*/ 0 h 2143"/>
                <a:gd name="T48" fmla="*/ 0 w 948"/>
                <a:gd name="T49" fmla="*/ 0 h 2143"/>
                <a:gd name="T50" fmla="*/ 0 w 948"/>
                <a:gd name="T51" fmla="*/ 0 h 2143"/>
                <a:gd name="T52" fmla="*/ 0 w 948"/>
                <a:gd name="T53" fmla="*/ 0 h 2143"/>
                <a:gd name="T54" fmla="*/ 0 w 948"/>
                <a:gd name="T55" fmla="*/ 0 h 2143"/>
                <a:gd name="T56" fmla="*/ 0 w 948"/>
                <a:gd name="T57" fmla="*/ 0 h 2143"/>
                <a:gd name="T58" fmla="*/ 0 w 948"/>
                <a:gd name="T59" fmla="*/ 0 h 2143"/>
                <a:gd name="T60" fmla="*/ 0 w 948"/>
                <a:gd name="T61" fmla="*/ 0 h 2143"/>
                <a:gd name="T62" fmla="*/ 0 w 948"/>
                <a:gd name="T63" fmla="*/ 0 h 2143"/>
                <a:gd name="T64" fmla="*/ 0 w 948"/>
                <a:gd name="T65" fmla="*/ 0 h 2143"/>
                <a:gd name="T66" fmla="*/ 0 w 948"/>
                <a:gd name="T67" fmla="*/ 0 h 2143"/>
                <a:gd name="T68" fmla="*/ 0 w 948"/>
                <a:gd name="T69" fmla="*/ 0 h 2143"/>
                <a:gd name="T70" fmla="*/ 0 w 948"/>
                <a:gd name="T71" fmla="*/ 0 h 2143"/>
                <a:gd name="T72" fmla="*/ 0 w 948"/>
                <a:gd name="T73" fmla="*/ 0 h 2143"/>
                <a:gd name="T74" fmla="*/ 0 w 948"/>
                <a:gd name="T75" fmla="*/ 0 h 2143"/>
                <a:gd name="T76" fmla="*/ 0 w 948"/>
                <a:gd name="T77" fmla="*/ 0 h 2143"/>
                <a:gd name="T78" fmla="*/ 0 w 948"/>
                <a:gd name="T79" fmla="*/ 0 h 2143"/>
                <a:gd name="T80" fmla="*/ 0 w 948"/>
                <a:gd name="T81" fmla="*/ 0 h 2143"/>
                <a:gd name="T82" fmla="*/ 0 w 948"/>
                <a:gd name="T83" fmla="*/ 0 h 2143"/>
                <a:gd name="T84" fmla="*/ 0 w 948"/>
                <a:gd name="T85" fmla="*/ 0 h 2143"/>
                <a:gd name="T86" fmla="*/ 0 w 948"/>
                <a:gd name="T87" fmla="*/ 0 h 2143"/>
                <a:gd name="T88" fmla="*/ 0 w 948"/>
                <a:gd name="T89" fmla="*/ 0 h 2143"/>
                <a:gd name="T90" fmla="*/ 0 w 948"/>
                <a:gd name="T91" fmla="*/ 0 h 2143"/>
                <a:gd name="T92" fmla="*/ 0 w 948"/>
                <a:gd name="T93" fmla="*/ 0 h 2143"/>
                <a:gd name="T94" fmla="*/ 0 w 948"/>
                <a:gd name="T95" fmla="*/ 0 h 21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48"/>
                <a:gd name="T145" fmla="*/ 0 h 2143"/>
                <a:gd name="T146" fmla="*/ 948 w 948"/>
                <a:gd name="T147" fmla="*/ 2143 h 21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48" h="2143">
                  <a:moveTo>
                    <a:pt x="228" y="425"/>
                  </a:moveTo>
                  <a:lnTo>
                    <a:pt x="231" y="456"/>
                  </a:lnTo>
                  <a:lnTo>
                    <a:pt x="248" y="492"/>
                  </a:lnTo>
                  <a:lnTo>
                    <a:pt x="261" y="565"/>
                  </a:lnTo>
                  <a:lnTo>
                    <a:pt x="261" y="609"/>
                  </a:lnTo>
                  <a:lnTo>
                    <a:pt x="248" y="675"/>
                  </a:lnTo>
                  <a:lnTo>
                    <a:pt x="248" y="704"/>
                  </a:lnTo>
                  <a:lnTo>
                    <a:pt x="270" y="704"/>
                  </a:lnTo>
                  <a:lnTo>
                    <a:pt x="289" y="704"/>
                  </a:lnTo>
                  <a:lnTo>
                    <a:pt x="279" y="728"/>
                  </a:lnTo>
                  <a:lnTo>
                    <a:pt x="248" y="762"/>
                  </a:lnTo>
                  <a:lnTo>
                    <a:pt x="221" y="792"/>
                  </a:lnTo>
                  <a:lnTo>
                    <a:pt x="185" y="814"/>
                  </a:lnTo>
                  <a:lnTo>
                    <a:pt x="165" y="844"/>
                  </a:lnTo>
                  <a:lnTo>
                    <a:pt x="152" y="910"/>
                  </a:lnTo>
                  <a:lnTo>
                    <a:pt x="131" y="946"/>
                  </a:lnTo>
                  <a:lnTo>
                    <a:pt x="111" y="962"/>
                  </a:lnTo>
                  <a:lnTo>
                    <a:pt x="83" y="962"/>
                  </a:lnTo>
                  <a:lnTo>
                    <a:pt x="72" y="991"/>
                  </a:lnTo>
                  <a:lnTo>
                    <a:pt x="70" y="1035"/>
                  </a:lnTo>
                  <a:lnTo>
                    <a:pt x="48" y="1071"/>
                  </a:lnTo>
                  <a:lnTo>
                    <a:pt x="28" y="1138"/>
                  </a:lnTo>
                  <a:lnTo>
                    <a:pt x="26" y="1162"/>
                  </a:lnTo>
                  <a:lnTo>
                    <a:pt x="28" y="1188"/>
                  </a:lnTo>
                  <a:lnTo>
                    <a:pt x="28" y="1240"/>
                  </a:lnTo>
                  <a:lnTo>
                    <a:pt x="51" y="1245"/>
                  </a:lnTo>
                  <a:lnTo>
                    <a:pt x="83" y="1247"/>
                  </a:lnTo>
                  <a:lnTo>
                    <a:pt x="97" y="1263"/>
                  </a:lnTo>
                  <a:lnTo>
                    <a:pt x="75" y="1292"/>
                  </a:lnTo>
                  <a:lnTo>
                    <a:pt x="35" y="1336"/>
                  </a:lnTo>
                  <a:lnTo>
                    <a:pt x="21" y="1379"/>
                  </a:lnTo>
                  <a:lnTo>
                    <a:pt x="7" y="1409"/>
                  </a:lnTo>
                  <a:lnTo>
                    <a:pt x="0" y="1468"/>
                  </a:lnTo>
                  <a:lnTo>
                    <a:pt x="0" y="1512"/>
                  </a:lnTo>
                  <a:lnTo>
                    <a:pt x="19" y="1539"/>
                  </a:lnTo>
                  <a:lnTo>
                    <a:pt x="48" y="1564"/>
                  </a:lnTo>
                  <a:lnTo>
                    <a:pt x="83" y="1600"/>
                  </a:lnTo>
                  <a:lnTo>
                    <a:pt x="111" y="1651"/>
                  </a:lnTo>
                  <a:lnTo>
                    <a:pt x="145" y="1732"/>
                  </a:lnTo>
                  <a:lnTo>
                    <a:pt x="179" y="1813"/>
                  </a:lnTo>
                  <a:lnTo>
                    <a:pt x="199" y="1865"/>
                  </a:lnTo>
                  <a:lnTo>
                    <a:pt x="221" y="1930"/>
                  </a:lnTo>
                  <a:lnTo>
                    <a:pt x="224" y="1968"/>
                  </a:lnTo>
                  <a:lnTo>
                    <a:pt x="235" y="2003"/>
                  </a:lnTo>
                  <a:lnTo>
                    <a:pt x="269" y="2027"/>
                  </a:lnTo>
                  <a:lnTo>
                    <a:pt x="303" y="2055"/>
                  </a:lnTo>
                  <a:lnTo>
                    <a:pt x="303" y="2099"/>
                  </a:lnTo>
                  <a:lnTo>
                    <a:pt x="303" y="2129"/>
                  </a:lnTo>
                  <a:lnTo>
                    <a:pt x="362" y="2143"/>
                  </a:lnTo>
                  <a:lnTo>
                    <a:pt x="447" y="2114"/>
                  </a:lnTo>
                  <a:lnTo>
                    <a:pt x="509" y="2070"/>
                  </a:lnTo>
                  <a:lnTo>
                    <a:pt x="564" y="1989"/>
                  </a:lnTo>
                  <a:lnTo>
                    <a:pt x="575" y="1943"/>
                  </a:lnTo>
                  <a:lnTo>
                    <a:pt x="578" y="1894"/>
                  </a:lnTo>
                  <a:lnTo>
                    <a:pt x="584" y="1849"/>
                  </a:lnTo>
                  <a:lnTo>
                    <a:pt x="564" y="1820"/>
                  </a:lnTo>
                  <a:lnTo>
                    <a:pt x="550" y="1783"/>
                  </a:lnTo>
                  <a:lnTo>
                    <a:pt x="529" y="1732"/>
                  </a:lnTo>
                  <a:lnTo>
                    <a:pt x="524" y="1709"/>
                  </a:lnTo>
                  <a:lnTo>
                    <a:pt x="523" y="1688"/>
                  </a:lnTo>
                  <a:lnTo>
                    <a:pt x="520" y="1658"/>
                  </a:lnTo>
                  <a:lnTo>
                    <a:pt x="523" y="1630"/>
                  </a:lnTo>
                  <a:lnTo>
                    <a:pt x="523" y="1586"/>
                  </a:lnTo>
                  <a:lnTo>
                    <a:pt x="539" y="1566"/>
                  </a:lnTo>
                  <a:lnTo>
                    <a:pt x="557" y="1548"/>
                  </a:lnTo>
                  <a:lnTo>
                    <a:pt x="557" y="1512"/>
                  </a:lnTo>
                  <a:lnTo>
                    <a:pt x="591" y="1468"/>
                  </a:lnTo>
                  <a:lnTo>
                    <a:pt x="647" y="1430"/>
                  </a:lnTo>
                  <a:lnTo>
                    <a:pt x="700" y="1416"/>
                  </a:lnTo>
                  <a:lnTo>
                    <a:pt x="742" y="1395"/>
                  </a:lnTo>
                  <a:lnTo>
                    <a:pt x="749" y="1365"/>
                  </a:lnTo>
                  <a:lnTo>
                    <a:pt x="757" y="1298"/>
                  </a:lnTo>
                  <a:lnTo>
                    <a:pt x="771" y="1247"/>
                  </a:lnTo>
                  <a:lnTo>
                    <a:pt x="784" y="1181"/>
                  </a:lnTo>
                  <a:lnTo>
                    <a:pt x="764" y="1155"/>
                  </a:lnTo>
                  <a:lnTo>
                    <a:pt x="742" y="1130"/>
                  </a:lnTo>
                  <a:lnTo>
                    <a:pt x="742" y="1086"/>
                  </a:lnTo>
                  <a:lnTo>
                    <a:pt x="713" y="1061"/>
                  </a:lnTo>
                  <a:lnTo>
                    <a:pt x="673" y="1042"/>
                  </a:lnTo>
                  <a:lnTo>
                    <a:pt x="604" y="983"/>
                  </a:lnTo>
                  <a:lnTo>
                    <a:pt x="557" y="924"/>
                  </a:lnTo>
                  <a:lnTo>
                    <a:pt x="523" y="844"/>
                  </a:lnTo>
                  <a:lnTo>
                    <a:pt x="523" y="762"/>
                  </a:lnTo>
                  <a:lnTo>
                    <a:pt x="557" y="704"/>
                  </a:lnTo>
                  <a:lnTo>
                    <a:pt x="605" y="689"/>
                  </a:lnTo>
                  <a:lnTo>
                    <a:pt x="660" y="704"/>
                  </a:lnTo>
                  <a:lnTo>
                    <a:pt x="702" y="741"/>
                  </a:lnTo>
                  <a:lnTo>
                    <a:pt x="757" y="792"/>
                  </a:lnTo>
                  <a:lnTo>
                    <a:pt x="784" y="821"/>
                  </a:lnTo>
                  <a:lnTo>
                    <a:pt x="832" y="858"/>
                  </a:lnTo>
                  <a:lnTo>
                    <a:pt x="852" y="887"/>
                  </a:lnTo>
                  <a:lnTo>
                    <a:pt x="886" y="880"/>
                  </a:lnTo>
                  <a:lnTo>
                    <a:pt x="915" y="873"/>
                  </a:lnTo>
                  <a:lnTo>
                    <a:pt x="948" y="865"/>
                  </a:lnTo>
                  <a:lnTo>
                    <a:pt x="937" y="851"/>
                  </a:lnTo>
                  <a:lnTo>
                    <a:pt x="915" y="829"/>
                  </a:lnTo>
                  <a:lnTo>
                    <a:pt x="908" y="800"/>
                  </a:lnTo>
                  <a:lnTo>
                    <a:pt x="935" y="762"/>
                  </a:lnTo>
                  <a:lnTo>
                    <a:pt x="935" y="733"/>
                  </a:lnTo>
                  <a:lnTo>
                    <a:pt x="915" y="704"/>
                  </a:lnTo>
                  <a:lnTo>
                    <a:pt x="901" y="652"/>
                  </a:lnTo>
                  <a:lnTo>
                    <a:pt x="901" y="586"/>
                  </a:lnTo>
                  <a:lnTo>
                    <a:pt x="921" y="550"/>
                  </a:lnTo>
                  <a:lnTo>
                    <a:pt x="921" y="513"/>
                  </a:lnTo>
                  <a:lnTo>
                    <a:pt x="921" y="492"/>
                  </a:lnTo>
                  <a:lnTo>
                    <a:pt x="904" y="498"/>
                  </a:lnTo>
                  <a:lnTo>
                    <a:pt x="879" y="513"/>
                  </a:lnTo>
                  <a:lnTo>
                    <a:pt x="839" y="513"/>
                  </a:lnTo>
                  <a:lnTo>
                    <a:pt x="797" y="513"/>
                  </a:lnTo>
                  <a:lnTo>
                    <a:pt x="771" y="513"/>
                  </a:lnTo>
                  <a:lnTo>
                    <a:pt x="755" y="484"/>
                  </a:lnTo>
                  <a:lnTo>
                    <a:pt x="742" y="454"/>
                  </a:lnTo>
                  <a:lnTo>
                    <a:pt x="714" y="446"/>
                  </a:lnTo>
                  <a:lnTo>
                    <a:pt x="680" y="447"/>
                  </a:lnTo>
                  <a:lnTo>
                    <a:pt x="618" y="433"/>
                  </a:lnTo>
                  <a:lnTo>
                    <a:pt x="584" y="433"/>
                  </a:lnTo>
                  <a:lnTo>
                    <a:pt x="578" y="405"/>
                  </a:lnTo>
                  <a:lnTo>
                    <a:pt x="584" y="366"/>
                  </a:lnTo>
                  <a:lnTo>
                    <a:pt x="578" y="315"/>
                  </a:lnTo>
                  <a:lnTo>
                    <a:pt x="564" y="271"/>
                  </a:lnTo>
                  <a:lnTo>
                    <a:pt x="536" y="263"/>
                  </a:lnTo>
                  <a:lnTo>
                    <a:pt x="536" y="198"/>
                  </a:lnTo>
                  <a:lnTo>
                    <a:pt x="557" y="154"/>
                  </a:lnTo>
                  <a:lnTo>
                    <a:pt x="591" y="117"/>
                  </a:lnTo>
                  <a:lnTo>
                    <a:pt x="647" y="58"/>
                  </a:lnTo>
                  <a:lnTo>
                    <a:pt x="673" y="14"/>
                  </a:lnTo>
                  <a:lnTo>
                    <a:pt x="650" y="0"/>
                  </a:lnTo>
                  <a:lnTo>
                    <a:pt x="618" y="7"/>
                  </a:lnTo>
                  <a:lnTo>
                    <a:pt x="604" y="43"/>
                  </a:lnTo>
                  <a:lnTo>
                    <a:pt x="576" y="53"/>
                  </a:lnTo>
                  <a:lnTo>
                    <a:pt x="543" y="58"/>
                  </a:lnTo>
                  <a:lnTo>
                    <a:pt x="509" y="87"/>
                  </a:lnTo>
                  <a:lnTo>
                    <a:pt x="460" y="87"/>
                  </a:lnTo>
                  <a:lnTo>
                    <a:pt x="405" y="131"/>
                  </a:lnTo>
                  <a:lnTo>
                    <a:pt x="379" y="168"/>
                  </a:lnTo>
                  <a:lnTo>
                    <a:pt x="379" y="199"/>
                  </a:lnTo>
                  <a:lnTo>
                    <a:pt x="379" y="227"/>
                  </a:lnTo>
                  <a:lnTo>
                    <a:pt x="354" y="251"/>
                  </a:lnTo>
                  <a:lnTo>
                    <a:pt x="323" y="271"/>
                  </a:lnTo>
                  <a:lnTo>
                    <a:pt x="296" y="301"/>
                  </a:lnTo>
                  <a:lnTo>
                    <a:pt x="296" y="337"/>
                  </a:lnTo>
                  <a:lnTo>
                    <a:pt x="289" y="351"/>
                  </a:lnTo>
                  <a:lnTo>
                    <a:pt x="255" y="380"/>
                  </a:lnTo>
                  <a:lnTo>
                    <a:pt x="228" y="4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5" name="Freeform 200"/>
            <p:cNvSpPr>
              <a:spLocks/>
            </p:cNvSpPr>
            <p:nvPr/>
          </p:nvSpPr>
          <p:spPr bwMode="auto">
            <a:xfrm>
              <a:off x="3944" y="1363"/>
              <a:ext cx="633" cy="500"/>
            </a:xfrm>
            <a:custGeom>
              <a:avLst/>
              <a:gdLst>
                <a:gd name="T0" fmla="*/ 0 w 1899"/>
                <a:gd name="T1" fmla="*/ 0 h 1499"/>
                <a:gd name="T2" fmla="*/ 0 w 1899"/>
                <a:gd name="T3" fmla="*/ 0 h 1499"/>
                <a:gd name="T4" fmla="*/ 0 w 1899"/>
                <a:gd name="T5" fmla="*/ 0 h 1499"/>
                <a:gd name="T6" fmla="*/ 0 w 1899"/>
                <a:gd name="T7" fmla="*/ 0 h 1499"/>
                <a:gd name="T8" fmla="*/ 0 w 1899"/>
                <a:gd name="T9" fmla="*/ 0 h 1499"/>
                <a:gd name="T10" fmla="*/ 0 w 1899"/>
                <a:gd name="T11" fmla="*/ 0 h 1499"/>
                <a:gd name="T12" fmla="*/ 0 w 1899"/>
                <a:gd name="T13" fmla="*/ 0 h 1499"/>
                <a:gd name="T14" fmla="*/ 0 w 1899"/>
                <a:gd name="T15" fmla="*/ 0 h 1499"/>
                <a:gd name="T16" fmla="*/ 0 w 1899"/>
                <a:gd name="T17" fmla="*/ 0 h 1499"/>
                <a:gd name="T18" fmla="*/ 0 w 1899"/>
                <a:gd name="T19" fmla="*/ 0 h 1499"/>
                <a:gd name="T20" fmla="*/ 0 w 1899"/>
                <a:gd name="T21" fmla="*/ 0 h 1499"/>
                <a:gd name="T22" fmla="*/ 0 w 1899"/>
                <a:gd name="T23" fmla="*/ 0 h 1499"/>
                <a:gd name="T24" fmla="*/ 0 w 1899"/>
                <a:gd name="T25" fmla="*/ 0 h 1499"/>
                <a:gd name="T26" fmla="*/ 0 w 1899"/>
                <a:gd name="T27" fmla="*/ 0 h 1499"/>
                <a:gd name="T28" fmla="*/ 0 w 1899"/>
                <a:gd name="T29" fmla="*/ 0 h 1499"/>
                <a:gd name="T30" fmla="*/ 0 w 1899"/>
                <a:gd name="T31" fmla="*/ 0 h 1499"/>
                <a:gd name="T32" fmla="*/ 0 w 1899"/>
                <a:gd name="T33" fmla="*/ 0 h 1499"/>
                <a:gd name="T34" fmla="*/ 0 w 1899"/>
                <a:gd name="T35" fmla="*/ 0 h 1499"/>
                <a:gd name="T36" fmla="*/ 0 w 1899"/>
                <a:gd name="T37" fmla="*/ 0 h 1499"/>
                <a:gd name="T38" fmla="*/ 0 w 1899"/>
                <a:gd name="T39" fmla="*/ 0 h 1499"/>
                <a:gd name="T40" fmla="*/ 0 w 1899"/>
                <a:gd name="T41" fmla="*/ 0 h 1499"/>
                <a:gd name="T42" fmla="*/ 0 w 1899"/>
                <a:gd name="T43" fmla="*/ 0 h 1499"/>
                <a:gd name="T44" fmla="*/ 0 w 1899"/>
                <a:gd name="T45" fmla="*/ 0 h 1499"/>
                <a:gd name="T46" fmla="*/ 0 w 1899"/>
                <a:gd name="T47" fmla="*/ 0 h 1499"/>
                <a:gd name="T48" fmla="*/ 0 w 1899"/>
                <a:gd name="T49" fmla="*/ 0 h 1499"/>
                <a:gd name="T50" fmla="*/ 0 w 1899"/>
                <a:gd name="T51" fmla="*/ 0 h 1499"/>
                <a:gd name="T52" fmla="*/ 0 w 1899"/>
                <a:gd name="T53" fmla="*/ 0 h 1499"/>
                <a:gd name="T54" fmla="*/ 0 w 1899"/>
                <a:gd name="T55" fmla="*/ 0 h 1499"/>
                <a:gd name="T56" fmla="*/ 0 w 1899"/>
                <a:gd name="T57" fmla="*/ 0 h 1499"/>
                <a:gd name="T58" fmla="*/ 0 w 1899"/>
                <a:gd name="T59" fmla="*/ 0 h 1499"/>
                <a:gd name="T60" fmla="*/ 0 w 1899"/>
                <a:gd name="T61" fmla="*/ 0 h 1499"/>
                <a:gd name="T62" fmla="*/ 0 w 1899"/>
                <a:gd name="T63" fmla="*/ 0 h 1499"/>
                <a:gd name="T64" fmla="*/ 0 w 1899"/>
                <a:gd name="T65" fmla="*/ 0 h 1499"/>
                <a:gd name="T66" fmla="*/ 0 w 1899"/>
                <a:gd name="T67" fmla="*/ 0 h 1499"/>
                <a:gd name="T68" fmla="*/ 0 w 1899"/>
                <a:gd name="T69" fmla="*/ 0 h 1499"/>
                <a:gd name="T70" fmla="*/ 0 w 1899"/>
                <a:gd name="T71" fmla="*/ 0 h 1499"/>
                <a:gd name="T72" fmla="*/ 0 w 1899"/>
                <a:gd name="T73" fmla="*/ 0 h 1499"/>
                <a:gd name="T74" fmla="*/ 0 w 1899"/>
                <a:gd name="T75" fmla="*/ 0 h 1499"/>
                <a:gd name="T76" fmla="*/ 0 w 1899"/>
                <a:gd name="T77" fmla="*/ 0 h 1499"/>
                <a:gd name="T78" fmla="*/ 0 w 1899"/>
                <a:gd name="T79" fmla="*/ 0 h 1499"/>
                <a:gd name="T80" fmla="*/ 0 w 1899"/>
                <a:gd name="T81" fmla="*/ 0 h 1499"/>
                <a:gd name="T82" fmla="*/ 0 w 1899"/>
                <a:gd name="T83" fmla="*/ 0 h 1499"/>
                <a:gd name="T84" fmla="*/ 0 w 1899"/>
                <a:gd name="T85" fmla="*/ 0 h 1499"/>
                <a:gd name="T86" fmla="*/ 0 w 1899"/>
                <a:gd name="T87" fmla="*/ 0 h 1499"/>
                <a:gd name="T88" fmla="*/ 0 w 1899"/>
                <a:gd name="T89" fmla="*/ 0 h 1499"/>
                <a:gd name="T90" fmla="*/ 0 w 1899"/>
                <a:gd name="T91" fmla="*/ 0 h 1499"/>
                <a:gd name="T92" fmla="*/ 0 w 1899"/>
                <a:gd name="T93" fmla="*/ 0 h 1499"/>
                <a:gd name="T94" fmla="*/ 0 w 1899"/>
                <a:gd name="T95" fmla="*/ 0 h 1499"/>
                <a:gd name="T96" fmla="*/ 0 w 1899"/>
                <a:gd name="T97" fmla="*/ 0 h 1499"/>
                <a:gd name="T98" fmla="*/ 0 w 1899"/>
                <a:gd name="T99" fmla="*/ 0 h 1499"/>
                <a:gd name="T100" fmla="*/ 0 w 1899"/>
                <a:gd name="T101" fmla="*/ 0 h 1499"/>
                <a:gd name="T102" fmla="*/ 0 w 1899"/>
                <a:gd name="T103" fmla="*/ 0 h 1499"/>
                <a:gd name="T104" fmla="*/ 0 w 1899"/>
                <a:gd name="T105" fmla="*/ 0 h 1499"/>
                <a:gd name="T106" fmla="*/ 0 w 1899"/>
                <a:gd name="T107" fmla="*/ 0 h 1499"/>
                <a:gd name="T108" fmla="*/ 0 w 1899"/>
                <a:gd name="T109" fmla="*/ 0 h 1499"/>
                <a:gd name="T110" fmla="*/ 0 w 1899"/>
                <a:gd name="T111" fmla="*/ 0 h 1499"/>
                <a:gd name="T112" fmla="*/ 0 w 1899"/>
                <a:gd name="T113" fmla="*/ 0 h 1499"/>
                <a:gd name="T114" fmla="*/ 0 w 1899"/>
                <a:gd name="T115" fmla="*/ 0 h 1499"/>
                <a:gd name="T116" fmla="*/ 0 w 1899"/>
                <a:gd name="T117" fmla="*/ 0 h 1499"/>
                <a:gd name="T118" fmla="*/ 0 w 1899"/>
                <a:gd name="T119" fmla="*/ 0 h 1499"/>
                <a:gd name="T120" fmla="*/ 0 w 1899"/>
                <a:gd name="T121" fmla="*/ 0 h 149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99"/>
                <a:gd name="T184" fmla="*/ 0 h 1499"/>
                <a:gd name="T185" fmla="*/ 1899 w 1899"/>
                <a:gd name="T186" fmla="*/ 1499 h 149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99" h="1499">
                  <a:moveTo>
                    <a:pt x="1218" y="570"/>
                  </a:moveTo>
                  <a:lnTo>
                    <a:pt x="1206" y="600"/>
                  </a:lnTo>
                  <a:lnTo>
                    <a:pt x="1198" y="600"/>
                  </a:lnTo>
                  <a:lnTo>
                    <a:pt x="1194" y="631"/>
                  </a:lnTo>
                  <a:lnTo>
                    <a:pt x="1178" y="631"/>
                  </a:lnTo>
                  <a:lnTo>
                    <a:pt x="1166" y="687"/>
                  </a:lnTo>
                  <a:lnTo>
                    <a:pt x="1182" y="767"/>
                  </a:lnTo>
                  <a:lnTo>
                    <a:pt x="1190" y="868"/>
                  </a:lnTo>
                  <a:lnTo>
                    <a:pt x="1210" y="916"/>
                  </a:lnTo>
                  <a:lnTo>
                    <a:pt x="1231" y="964"/>
                  </a:lnTo>
                  <a:lnTo>
                    <a:pt x="1236" y="1008"/>
                  </a:lnTo>
                  <a:lnTo>
                    <a:pt x="1248" y="1035"/>
                  </a:lnTo>
                  <a:lnTo>
                    <a:pt x="1280" y="1075"/>
                  </a:lnTo>
                  <a:lnTo>
                    <a:pt x="1293" y="1109"/>
                  </a:lnTo>
                  <a:lnTo>
                    <a:pt x="1301" y="1130"/>
                  </a:lnTo>
                  <a:lnTo>
                    <a:pt x="1329" y="1148"/>
                  </a:lnTo>
                  <a:lnTo>
                    <a:pt x="1359" y="1158"/>
                  </a:lnTo>
                  <a:lnTo>
                    <a:pt x="1382" y="1179"/>
                  </a:lnTo>
                  <a:lnTo>
                    <a:pt x="1404" y="1187"/>
                  </a:lnTo>
                  <a:lnTo>
                    <a:pt x="1477" y="1175"/>
                  </a:lnTo>
                  <a:lnTo>
                    <a:pt x="1543" y="1162"/>
                  </a:lnTo>
                  <a:lnTo>
                    <a:pt x="1559" y="1162"/>
                  </a:lnTo>
                  <a:lnTo>
                    <a:pt x="1559" y="1171"/>
                  </a:lnTo>
                  <a:lnTo>
                    <a:pt x="1601" y="1158"/>
                  </a:lnTo>
                  <a:lnTo>
                    <a:pt x="1601" y="1140"/>
                  </a:lnTo>
                  <a:lnTo>
                    <a:pt x="1624" y="1122"/>
                  </a:lnTo>
                  <a:lnTo>
                    <a:pt x="1649" y="1066"/>
                  </a:lnTo>
                  <a:lnTo>
                    <a:pt x="1654" y="1047"/>
                  </a:lnTo>
                  <a:lnTo>
                    <a:pt x="1657" y="1030"/>
                  </a:lnTo>
                  <a:lnTo>
                    <a:pt x="1661" y="1010"/>
                  </a:lnTo>
                  <a:lnTo>
                    <a:pt x="1666" y="991"/>
                  </a:lnTo>
                  <a:lnTo>
                    <a:pt x="1674" y="959"/>
                  </a:lnTo>
                  <a:lnTo>
                    <a:pt x="1674" y="952"/>
                  </a:lnTo>
                  <a:lnTo>
                    <a:pt x="1708" y="932"/>
                  </a:lnTo>
                  <a:lnTo>
                    <a:pt x="1760" y="929"/>
                  </a:lnTo>
                  <a:lnTo>
                    <a:pt x="1787" y="926"/>
                  </a:lnTo>
                  <a:lnTo>
                    <a:pt x="1813" y="924"/>
                  </a:lnTo>
                  <a:lnTo>
                    <a:pt x="1851" y="920"/>
                  </a:lnTo>
                  <a:lnTo>
                    <a:pt x="1883" y="920"/>
                  </a:lnTo>
                  <a:lnTo>
                    <a:pt x="1896" y="952"/>
                  </a:lnTo>
                  <a:lnTo>
                    <a:pt x="1899" y="977"/>
                  </a:lnTo>
                  <a:lnTo>
                    <a:pt x="1879" y="1004"/>
                  </a:lnTo>
                  <a:lnTo>
                    <a:pt x="1863" y="1040"/>
                  </a:lnTo>
                  <a:lnTo>
                    <a:pt x="1854" y="1051"/>
                  </a:lnTo>
                  <a:lnTo>
                    <a:pt x="1851" y="1066"/>
                  </a:lnTo>
                  <a:lnTo>
                    <a:pt x="1853" y="1075"/>
                  </a:lnTo>
                  <a:lnTo>
                    <a:pt x="1859" y="1087"/>
                  </a:lnTo>
                  <a:lnTo>
                    <a:pt x="1859" y="1122"/>
                  </a:lnTo>
                  <a:lnTo>
                    <a:pt x="1851" y="1153"/>
                  </a:lnTo>
                  <a:lnTo>
                    <a:pt x="1838" y="1187"/>
                  </a:lnTo>
                  <a:lnTo>
                    <a:pt x="1834" y="1214"/>
                  </a:lnTo>
                  <a:lnTo>
                    <a:pt x="1831" y="1212"/>
                  </a:lnTo>
                  <a:lnTo>
                    <a:pt x="1830" y="1206"/>
                  </a:lnTo>
                  <a:lnTo>
                    <a:pt x="1830" y="1184"/>
                  </a:lnTo>
                  <a:lnTo>
                    <a:pt x="1826" y="1158"/>
                  </a:lnTo>
                  <a:lnTo>
                    <a:pt x="1798" y="1175"/>
                  </a:lnTo>
                  <a:lnTo>
                    <a:pt x="1788" y="1198"/>
                  </a:lnTo>
                  <a:lnTo>
                    <a:pt x="1765" y="1214"/>
                  </a:lnTo>
                  <a:lnTo>
                    <a:pt x="1748" y="1223"/>
                  </a:lnTo>
                  <a:lnTo>
                    <a:pt x="1707" y="1227"/>
                  </a:lnTo>
                  <a:lnTo>
                    <a:pt x="1657" y="1232"/>
                  </a:lnTo>
                  <a:lnTo>
                    <a:pt x="1637" y="1232"/>
                  </a:lnTo>
                  <a:lnTo>
                    <a:pt x="1633" y="1250"/>
                  </a:lnTo>
                  <a:lnTo>
                    <a:pt x="1633" y="1263"/>
                  </a:lnTo>
                  <a:lnTo>
                    <a:pt x="1604" y="1263"/>
                  </a:lnTo>
                  <a:lnTo>
                    <a:pt x="1602" y="1261"/>
                  </a:lnTo>
                  <a:lnTo>
                    <a:pt x="1601" y="1263"/>
                  </a:lnTo>
                  <a:lnTo>
                    <a:pt x="1629" y="1305"/>
                  </a:lnTo>
                  <a:lnTo>
                    <a:pt x="1657" y="1345"/>
                  </a:lnTo>
                  <a:lnTo>
                    <a:pt x="1657" y="1364"/>
                  </a:lnTo>
                  <a:lnTo>
                    <a:pt x="1629" y="1368"/>
                  </a:lnTo>
                  <a:lnTo>
                    <a:pt x="1591" y="1368"/>
                  </a:lnTo>
                  <a:lnTo>
                    <a:pt x="1584" y="1408"/>
                  </a:lnTo>
                  <a:lnTo>
                    <a:pt x="1559" y="1442"/>
                  </a:lnTo>
                  <a:lnTo>
                    <a:pt x="1555" y="1487"/>
                  </a:lnTo>
                  <a:lnTo>
                    <a:pt x="1551" y="1490"/>
                  </a:lnTo>
                  <a:lnTo>
                    <a:pt x="1548" y="1496"/>
                  </a:lnTo>
                  <a:lnTo>
                    <a:pt x="1546" y="1499"/>
                  </a:lnTo>
                  <a:lnTo>
                    <a:pt x="1526" y="1482"/>
                  </a:lnTo>
                  <a:lnTo>
                    <a:pt x="1502" y="1447"/>
                  </a:lnTo>
                  <a:lnTo>
                    <a:pt x="1469" y="1421"/>
                  </a:lnTo>
                  <a:lnTo>
                    <a:pt x="1452" y="1398"/>
                  </a:lnTo>
                  <a:lnTo>
                    <a:pt x="1415" y="1385"/>
                  </a:lnTo>
                  <a:lnTo>
                    <a:pt x="1387" y="1376"/>
                  </a:lnTo>
                  <a:lnTo>
                    <a:pt x="1371" y="1368"/>
                  </a:lnTo>
                  <a:lnTo>
                    <a:pt x="1321" y="1385"/>
                  </a:lnTo>
                  <a:lnTo>
                    <a:pt x="1297" y="1408"/>
                  </a:lnTo>
                  <a:lnTo>
                    <a:pt x="1276" y="1408"/>
                  </a:lnTo>
                  <a:lnTo>
                    <a:pt x="1203" y="1385"/>
                  </a:lnTo>
                  <a:lnTo>
                    <a:pt x="1132" y="1355"/>
                  </a:lnTo>
                  <a:lnTo>
                    <a:pt x="1092" y="1337"/>
                  </a:lnTo>
                  <a:lnTo>
                    <a:pt x="1062" y="1326"/>
                  </a:lnTo>
                  <a:lnTo>
                    <a:pt x="1034" y="1315"/>
                  </a:lnTo>
                  <a:lnTo>
                    <a:pt x="989" y="1289"/>
                  </a:lnTo>
                  <a:lnTo>
                    <a:pt x="956" y="1266"/>
                  </a:lnTo>
                  <a:lnTo>
                    <a:pt x="928" y="1245"/>
                  </a:lnTo>
                  <a:lnTo>
                    <a:pt x="846" y="1214"/>
                  </a:lnTo>
                  <a:lnTo>
                    <a:pt x="813" y="1198"/>
                  </a:lnTo>
                  <a:lnTo>
                    <a:pt x="785" y="1184"/>
                  </a:lnTo>
                  <a:lnTo>
                    <a:pt x="767" y="1143"/>
                  </a:lnTo>
                  <a:lnTo>
                    <a:pt x="743" y="1127"/>
                  </a:lnTo>
                  <a:lnTo>
                    <a:pt x="710" y="1104"/>
                  </a:lnTo>
                  <a:lnTo>
                    <a:pt x="691" y="1087"/>
                  </a:lnTo>
                  <a:lnTo>
                    <a:pt x="668" y="1066"/>
                  </a:lnTo>
                  <a:lnTo>
                    <a:pt x="658" y="1012"/>
                  </a:lnTo>
                  <a:lnTo>
                    <a:pt x="673" y="986"/>
                  </a:lnTo>
                  <a:lnTo>
                    <a:pt x="673" y="964"/>
                  </a:lnTo>
                  <a:lnTo>
                    <a:pt x="674" y="946"/>
                  </a:lnTo>
                  <a:lnTo>
                    <a:pt x="673" y="929"/>
                  </a:lnTo>
                  <a:lnTo>
                    <a:pt x="653" y="872"/>
                  </a:lnTo>
                  <a:lnTo>
                    <a:pt x="612" y="806"/>
                  </a:lnTo>
                  <a:lnTo>
                    <a:pt x="579" y="759"/>
                  </a:lnTo>
                  <a:lnTo>
                    <a:pt x="550" y="727"/>
                  </a:lnTo>
                  <a:lnTo>
                    <a:pt x="517" y="697"/>
                  </a:lnTo>
                  <a:lnTo>
                    <a:pt x="501" y="670"/>
                  </a:lnTo>
                  <a:lnTo>
                    <a:pt x="501" y="644"/>
                  </a:lnTo>
                  <a:lnTo>
                    <a:pt x="477" y="618"/>
                  </a:lnTo>
                  <a:lnTo>
                    <a:pt x="448" y="605"/>
                  </a:lnTo>
                  <a:lnTo>
                    <a:pt x="431" y="600"/>
                  </a:lnTo>
                  <a:lnTo>
                    <a:pt x="426" y="587"/>
                  </a:lnTo>
                  <a:lnTo>
                    <a:pt x="406" y="587"/>
                  </a:lnTo>
                  <a:lnTo>
                    <a:pt x="403" y="544"/>
                  </a:lnTo>
                  <a:lnTo>
                    <a:pt x="394" y="504"/>
                  </a:lnTo>
                  <a:lnTo>
                    <a:pt x="378" y="491"/>
                  </a:lnTo>
                  <a:lnTo>
                    <a:pt x="340" y="467"/>
                  </a:lnTo>
                  <a:lnTo>
                    <a:pt x="317" y="438"/>
                  </a:lnTo>
                  <a:lnTo>
                    <a:pt x="317" y="412"/>
                  </a:lnTo>
                  <a:lnTo>
                    <a:pt x="317" y="386"/>
                  </a:lnTo>
                  <a:lnTo>
                    <a:pt x="288" y="386"/>
                  </a:lnTo>
                  <a:lnTo>
                    <a:pt x="247" y="355"/>
                  </a:lnTo>
                  <a:lnTo>
                    <a:pt x="230" y="320"/>
                  </a:lnTo>
                  <a:lnTo>
                    <a:pt x="202" y="285"/>
                  </a:lnTo>
                  <a:lnTo>
                    <a:pt x="177" y="223"/>
                  </a:lnTo>
                  <a:lnTo>
                    <a:pt x="173" y="206"/>
                  </a:lnTo>
                  <a:lnTo>
                    <a:pt x="161" y="163"/>
                  </a:lnTo>
                  <a:lnTo>
                    <a:pt x="152" y="140"/>
                  </a:lnTo>
                  <a:lnTo>
                    <a:pt x="144" y="122"/>
                  </a:lnTo>
                  <a:lnTo>
                    <a:pt x="123" y="109"/>
                  </a:lnTo>
                  <a:lnTo>
                    <a:pt x="83" y="92"/>
                  </a:lnTo>
                  <a:lnTo>
                    <a:pt x="66" y="83"/>
                  </a:lnTo>
                  <a:lnTo>
                    <a:pt x="50" y="71"/>
                  </a:lnTo>
                  <a:lnTo>
                    <a:pt x="25" y="56"/>
                  </a:lnTo>
                  <a:lnTo>
                    <a:pt x="5" y="17"/>
                  </a:lnTo>
                  <a:lnTo>
                    <a:pt x="0" y="0"/>
                  </a:lnTo>
                  <a:lnTo>
                    <a:pt x="18" y="0"/>
                  </a:lnTo>
                  <a:lnTo>
                    <a:pt x="50" y="4"/>
                  </a:lnTo>
                  <a:lnTo>
                    <a:pt x="108" y="27"/>
                  </a:lnTo>
                  <a:lnTo>
                    <a:pt x="152" y="48"/>
                  </a:lnTo>
                  <a:lnTo>
                    <a:pt x="181" y="66"/>
                  </a:lnTo>
                  <a:lnTo>
                    <a:pt x="214" y="79"/>
                  </a:lnTo>
                  <a:lnTo>
                    <a:pt x="222" y="83"/>
                  </a:lnTo>
                  <a:lnTo>
                    <a:pt x="279" y="105"/>
                  </a:lnTo>
                  <a:lnTo>
                    <a:pt x="325" y="154"/>
                  </a:lnTo>
                  <a:lnTo>
                    <a:pt x="378" y="210"/>
                  </a:lnTo>
                  <a:lnTo>
                    <a:pt x="426" y="266"/>
                  </a:lnTo>
                  <a:lnTo>
                    <a:pt x="525" y="373"/>
                  </a:lnTo>
                  <a:lnTo>
                    <a:pt x="575" y="406"/>
                  </a:lnTo>
                  <a:lnTo>
                    <a:pt x="625" y="443"/>
                  </a:lnTo>
                  <a:lnTo>
                    <a:pt x="665" y="504"/>
                  </a:lnTo>
                  <a:lnTo>
                    <a:pt x="734" y="587"/>
                  </a:lnTo>
                  <a:lnTo>
                    <a:pt x="813" y="693"/>
                  </a:lnTo>
                  <a:lnTo>
                    <a:pt x="857" y="741"/>
                  </a:lnTo>
                  <a:lnTo>
                    <a:pt x="867" y="759"/>
                  </a:lnTo>
                  <a:lnTo>
                    <a:pt x="875" y="767"/>
                  </a:lnTo>
                  <a:lnTo>
                    <a:pt x="895" y="719"/>
                  </a:lnTo>
                  <a:lnTo>
                    <a:pt x="911" y="667"/>
                  </a:lnTo>
                  <a:lnTo>
                    <a:pt x="928" y="591"/>
                  </a:lnTo>
                  <a:lnTo>
                    <a:pt x="940" y="512"/>
                  </a:lnTo>
                  <a:lnTo>
                    <a:pt x="965" y="447"/>
                  </a:lnTo>
                  <a:lnTo>
                    <a:pt x="965" y="373"/>
                  </a:lnTo>
                  <a:lnTo>
                    <a:pt x="969" y="311"/>
                  </a:lnTo>
                  <a:lnTo>
                    <a:pt x="969" y="292"/>
                  </a:lnTo>
                  <a:lnTo>
                    <a:pt x="976" y="285"/>
                  </a:lnTo>
                  <a:lnTo>
                    <a:pt x="992" y="302"/>
                  </a:lnTo>
                  <a:lnTo>
                    <a:pt x="1001" y="342"/>
                  </a:lnTo>
                  <a:lnTo>
                    <a:pt x="1031" y="386"/>
                  </a:lnTo>
                  <a:lnTo>
                    <a:pt x="1034" y="416"/>
                  </a:lnTo>
                  <a:lnTo>
                    <a:pt x="1038" y="447"/>
                  </a:lnTo>
                  <a:lnTo>
                    <a:pt x="1067" y="491"/>
                  </a:lnTo>
                  <a:lnTo>
                    <a:pt x="1132" y="521"/>
                  </a:lnTo>
                  <a:lnTo>
                    <a:pt x="1171" y="536"/>
                  </a:lnTo>
                  <a:lnTo>
                    <a:pt x="1211" y="547"/>
                  </a:lnTo>
                  <a:lnTo>
                    <a:pt x="1227" y="552"/>
                  </a:lnTo>
                  <a:lnTo>
                    <a:pt x="1218" y="57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066" name="Group 201"/>
            <p:cNvGrpSpPr>
              <a:grpSpLocks/>
            </p:cNvGrpSpPr>
            <p:nvPr/>
          </p:nvGrpSpPr>
          <p:grpSpPr bwMode="auto">
            <a:xfrm>
              <a:off x="2402" y="1215"/>
              <a:ext cx="3343" cy="2662"/>
              <a:chOff x="2402" y="1215"/>
              <a:chExt cx="3343" cy="2662"/>
            </a:xfrm>
          </p:grpSpPr>
          <p:sp>
            <p:nvSpPr>
              <p:cNvPr id="37182" name="Freeform 202"/>
              <p:cNvSpPr>
                <a:spLocks/>
              </p:cNvSpPr>
              <p:nvPr/>
            </p:nvSpPr>
            <p:spPr bwMode="auto">
              <a:xfrm>
                <a:off x="3956" y="1363"/>
                <a:ext cx="633" cy="500"/>
              </a:xfrm>
              <a:custGeom>
                <a:avLst/>
                <a:gdLst>
                  <a:gd name="T0" fmla="*/ 0 w 1899"/>
                  <a:gd name="T1" fmla="*/ 0 h 1499"/>
                  <a:gd name="T2" fmla="*/ 0 w 1899"/>
                  <a:gd name="T3" fmla="*/ 0 h 1499"/>
                  <a:gd name="T4" fmla="*/ 0 w 1899"/>
                  <a:gd name="T5" fmla="*/ 0 h 1499"/>
                  <a:gd name="T6" fmla="*/ 0 w 1899"/>
                  <a:gd name="T7" fmla="*/ 0 h 1499"/>
                  <a:gd name="T8" fmla="*/ 0 w 1899"/>
                  <a:gd name="T9" fmla="*/ 0 h 1499"/>
                  <a:gd name="T10" fmla="*/ 0 w 1899"/>
                  <a:gd name="T11" fmla="*/ 0 h 1499"/>
                  <a:gd name="T12" fmla="*/ 0 w 1899"/>
                  <a:gd name="T13" fmla="*/ 0 h 1499"/>
                  <a:gd name="T14" fmla="*/ 0 w 1899"/>
                  <a:gd name="T15" fmla="*/ 0 h 1499"/>
                  <a:gd name="T16" fmla="*/ 0 w 1899"/>
                  <a:gd name="T17" fmla="*/ 0 h 1499"/>
                  <a:gd name="T18" fmla="*/ 0 w 1899"/>
                  <a:gd name="T19" fmla="*/ 0 h 1499"/>
                  <a:gd name="T20" fmla="*/ 0 w 1899"/>
                  <a:gd name="T21" fmla="*/ 0 h 1499"/>
                  <a:gd name="T22" fmla="*/ 0 w 1899"/>
                  <a:gd name="T23" fmla="*/ 0 h 1499"/>
                  <a:gd name="T24" fmla="*/ 0 w 1899"/>
                  <a:gd name="T25" fmla="*/ 0 h 1499"/>
                  <a:gd name="T26" fmla="*/ 0 w 1899"/>
                  <a:gd name="T27" fmla="*/ 0 h 1499"/>
                  <a:gd name="T28" fmla="*/ 0 w 1899"/>
                  <a:gd name="T29" fmla="*/ 0 h 1499"/>
                  <a:gd name="T30" fmla="*/ 0 w 1899"/>
                  <a:gd name="T31" fmla="*/ 0 h 1499"/>
                  <a:gd name="T32" fmla="*/ 0 w 1899"/>
                  <a:gd name="T33" fmla="*/ 0 h 1499"/>
                  <a:gd name="T34" fmla="*/ 0 w 1899"/>
                  <a:gd name="T35" fmla="*/ 0 h 1499"/>
                  <a:gd name="T36" fmla="*/ 0 w 1899"/>
                  <a:gd name="T37" fmla="*/ 0 h 1499"/>
                  <a:gd name="T38" fmla="*/ 0 w 1899"/>
                  <a:gd name="T39" fmla="*/ 0 h 1499"/>
                  <a:gd name="T40" fmla="*/ 0 w 1899"/>
                  <a:gd name="T41" fmla="*/ 0 h 1499"/>
                  <a:gd name="T42" fmla="*/ 0 w 1899"/>
                  <a:gd name="T43" fmla="*/ 0 h 1499"/>
                  <a:gd name="T44" fmla="*/ 0 w 1899"/>
                  <a:gd name="T45" fmla="*/ 0 h 1499"/>
                  <a:gd name="T46" fmla="*/ 0 w 1899"/>
                  <a:gd name="T47" fmla="*/ 0 h 1499"/>
                  <a:gd name="T48" fmla="*/ 0 w 1899"/>
                  <a:gd name="T49" fmla="*/ 0 h 1499"/>
                  <a:gd name="T50" fmla="*/ 0 w 1899"/>
                  <a:gd name="T51" fmla="*/ 0 h 1499"/>
                  <a:gd name="T52" fmla="*/ 0 w 1899"/>
                  <a:gd name="T53" fmla="*/ 0 h 1499"/>
                  <a:gd name="T54" fmla="*/ 0 w 1899"/>
                  <a:gd name="T55" fmla="*/ 0 h 1499"/>
                  <a:gd name="T56" fmla="*/ 0 w 1899"/>
                  <a:gd name="T57" fmla="*/ 0 h 1499"/>
                  <a:gd name="T58" fmla="*/ 0 w 1899"/>
                  <a:gd name="T59" fmla="*/ 0 h 1499"/>
                  <a:gd name="T60" fmla="*/ 0 w 1899"/>
                  <a:gd name="T61" fmla="*/ 0 h 1499"/>
                  <a:gd name="T62" fmla="*/ 0 w 1899"/>
                  <a:gd name="T63" fmla="*/ 0 h 1499"/>
                  <a:gd name="T64" fmla="*/ 0 w 1899"/>
                  <a:gd name="T65" fmla="*/ 0 h 1499"/>
                  <a:gd name="T66" fmla="*/ 0 w 1899"/>
                  <a:gd name="T67" fmla="*/ 0 h 1499"/>
                  <a:gd name="T68" fmla="*/ 0 w 1899"/>
                  <a:gd name="T69" fmla="*/ 0 h 1499"/>
                  <a:gd name="T70" fmla="*/ 0 w 1899"/>
                  <a:gd name="T71" fmla="*/ 0 h 1499"/>
                  <a:gd name="T72" fmla="*/ 0 w 1899"/>
                  <a:gd name="T73" fmla="*/ 0 h 1499"/>
                  <a:gd name="T74" fmla="*/ 0 w 1899"/>
                  <a:gd name="T75" fmla="*/ 0 h 1499"/>
                  <a:gd name="T76" fmla="*/ 0 w 1899"/>
                  <a:gd name="T77" fmla="*/ 0 h 1499"/>
                  <a:gd name="T78" fmla="*/ 0 w 1899"/>
                  <a:gd name="T79" fmla="*/ 0 h 1499"/>
                  <a:gd name="T80" fmla="*/ 0 w 1899"/>
                  <a:gd name="T81" fmla="*/ 0 h 1499"/>
                  <a:gd name="T82" fmla="*/ 0 w 1899"/>
                  <a:gd name="T83" fmla="*/ 0 h 1499"/>
                  <a:gd name="T84" fmla="*/ 0 w 1899"/>
                  <a:gd name="T85" fmla="*/ 0 h 1499"/>
                  <a:gd name="T86" fmla="*/ 0 w 1899"/>
                  <a:gd name="T87" fmla="*/ 0 h 1499"/>
                  <a:gd name="T88" fmla="*/ 0 w 1899"/>
                  <a:gd name="T89" fmla="*/ 0 h 1499"/>
                  <a:gd name="T90" fmla="*/ 0 w 1899"/>
                  <a:gd name="T91" fmla="*/ 0 h 1499"/>
                  <a:gd name="T92" fmla="*/ 0 w 1899"/>
                  <a:gd name="T93" fmla="*/ 0 h 1499"/>
                  <a:gd name="T94" fmla="*/ 0 w 1899"/>
                  <a:gd name="T95" fmla="*/ 0 h 1499"/>
                  <a:gd name="T96" fmla="*/ 0 w 1899"/>
                  <a:gd name="T97" fmla="*/ 0 h 1499"/>
                  <a:gd name="T98" fmla="*/ 0 w 1899"/>
                  <a:gd name="T99" fmla="*/ 0 h 1499"/>
                  <a:gd name="T100" fmla="*/ 0 w 1899"/>
                  <a:gd name="T101" fmla="*/ 0 h 1499"/>
                  <a:gd name="T102" fmla="*/ 0 w 1899"/>
                  <a:gd name="T103" fmla="*/ 0 h 1499"/>
                  <a:gd name="T104" fmla="*/ 0 w 1899"/>
                  <a:gd name="T105" fmla="*/ 0 h 1499"/>
                  <a:gd name="T106" fmla="*/ 0 w 1899"/>
                  <a:gd name="T107" fmla="*/ 0 h 1499"/>
                  <a:gd name="T108" fmla="*/ 0 w 1899"/>
                  <a:gd name="T109" fmla="*/ 0 h 1499"/>
                  <a:gd name="T110" fmla="*/ 0 w 1899"/>
                  <a:gd name="T111" fmla="*/ 0 h 1499"/>
                  <a:gd name="T112" fmla="*/ 0 w 1899"/>
                  <a:gd name="T113" fmla="*/ 0 h 1499"/>
                  <a:gd name="T114" fmla="*/ 0 w 1899"/>
                  <a:gd name="T115" fmla="*/ 0 h 1499"/>
                  <a:gd name="T116" fmla="*/ 0 w 1899"/>
                  <a:gd name="T117" fmla="*/ 0 h 1499"/>
                  <a:gd name="T118" fmla="*/ 0 w 1899"/>
                  <a:gd name="T119" fmla="*/ 0 h 1499"/>
                  <a:gd name="T120" fmla="*/ 0 w 1899"/>
                  <a:gd name="T121" fmla="*/ 0 h 149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899"/>
                  <a:gd name="T184" fmla="*/ 0 h 1499"/>
                  <a:gd name="T185" fmla="*/ 1899 w 1899"/>
                  <a:gd name="T186" fmla="*/ 1499 h 149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899" h="1499">
                    <a:moveTo>
                      <a:pt x="1218" y="570"/>
                    </a:moveTo>
                    <a:lnTo>
                      <a:pt x="1206" y="600"/>
                    </a:lnTo>
                    <a:lnTo>
                      <a:pt x="1198" y="600"/>
                    </a:lnTo>
                    <a:lnTo>
                      <a:pt x="1194" y="631"/>
                    </a:lnTo>
                    <a:lnTo>
                      <a:pt x="1178" y="631"/>
                    </a:lnTo>
                    <a:lnTo>
                      <a:pt x="1166" y="687"/>
                    </a:lnTo>
                    <a:lnTo>
                      <a:pt x="1182" y="767"/>
                    </a:lnTo>
                    <a:lnTo>
                      <a:pt x="1190" y="868"/>
                    </a:lnTo>
                    <a:lnTo>
                      <a:pt x="1210" y="916"/>
                    </a:lnTo>
                    <a:lnTo>
                      <a:pt x="1231" y="964"/>
                    </a:lnTo>
                    <a:lnTo>
                      <a:pt x="1236" y="1008"/>
                    </a:lnTo>
                    <a:lnTo>
                      <a:pt x="1248" y="1035"/>
                    </a:lnTo>
                    <a:lnTo>
                      <a:pt x="1280" y="1075"/>
                    </a:lnTo>
                    <a:lnTo>
                      <a:pt x="1293" y="1109"/>
                    </a:lnTo>
                    <a:lnTo>
                      <a:pt x="1301" y="1130"/>
                    </a:lnTo>
                    <a:lnTo>
                      <a:pt x="1329" y="1148"/>
                    </a:lnTo>
                    <a:lnTo>
                      <a:pt x="1359" y="1158"/>
                    </a:lnTo>
                    <a:lnTo>
                      <a:pt x="1382" y="1179"/>
                    </a:lnTo>
                    <a:lnTo>
                      <a:pt x="1404" y="1187"/>
                    </a:lnTo>
                    <a:lnTo>
                      <a:pt x="1477" y="1175"/>
                    </a:lnTo>
                    <a:lnTo>
                      <a:pt x="1543" y="1162"/>
                    </a:lnTo>
                    <a:lnTo>
                      <a:pt x="1559" y="1162"/>
                    </a:lnTo>
                    <a:lnTo>
                      <a:pt x="1559" y="1171"/>
                    </a:lnTo>
                    <a:lnTo>
                      <a:pt x="1601" y="1158"/>
                    </a:lnTo>
                    <a:lnTo>
                      <a:pt x="1601" y="1140"/>
                    </a:lnTo>
                    <a:lnTo>
                      <a:pt x="1624" y="1122"/>
                    </a:lnTo>
                    <a:lnTo>
                      <a:pt x="1649" y="1066"/>
                    </a:lnTo>
                    <a:lnTo>
                      <a:pt x="1654" y="1047"/>
                    </a:lnTo>
                    <a:lnTo>
                      <a:pt x="1657" y="1030"/>
                    </a:lnTo>
                    <a:lnTo>
                      <a:pt x="1661" y="1010"/>
                    </a:lnTo>
                    <a:lnTo>
                      <a:pt x="1666" y="991"/>
                    </a:lnTo>
                    <a:lnTo>
                      <a:pt x="1674" y="959"/>
                    </a:lnTo>
                    <a:lnTo>
                      <a:pt x="1674" y="952"/>
                    </a:lnTo>
                    <a:lnTo>
                      <a:pt x="1708" y="932"/>
                    </a:lnTo>
                    <a:lnTo>
                      <a:pt x="1760" y="929"/>
                    </a:lnTo>
                    <a:lnTo>
                      <a:pt x="1787" y="926"/>
                    </a:lnTo>
                    <a:lnTo>
                      <a:pt x="1813" y="924"/>
                    </a:lnTo>
                    <a:lnTo>
                      <a:pt x="1851" y="920"/>
                    </a:lnTo>
                    <a:lnTo>
                      <a:pt x="1883" y="920"/>
                    </a:lnTo>
                    <a:lnTo>
                      <a:pt x="1896" y="952"/>
                    </a:lnTo>
                    <a:lnTo>
                      <a:pt x="1899" y="977"/>
                    </a:lnTo>
                    <a:lnTo>
                      <a:pt x="1879" y="1004"/>
                    </a:lnTo>
                    <a:lnTo>
                      <a:pt x="1863" y="1040"/>
                    </a:lnTo>
                    <a:lnTo>
                      <a:pt x="1854" y="1051"/>
                    </a:lnTo>
                    <a:lnTo>
                      <a:pt x="1851" y="1066"/>
                    </a:lnTo>
                    <a:lnTo>
                      <a:pt x="1853" y="1075"/>
                    </a:lnTo>
                    <a:lnTo>
                      <a:pt x="1859" y="1087"/>
                    </a:lnTo>
                    <a:lnTo>
                      <a:pt x="1859" y="1122"/>
                    </a:lnTo>
                    <a:lnTo>
                      <a:pt x="1851" y="1153"/>
                    </a:lnTo>
                    <a:lnTo>
                      <a:pt x="1838" y="1187"/>
                    </a:lnTo>
                    <a:lnTo>
                      <a:pt x="1834" y="1214"/>
                    </a:lnTo>
                    <a:lnTo>
                      <a:pt x="1831" y="1212"/>
                    </a:lnTo>
                    <a:lnTo>
                      <a:pt x="1830" y="1206"/>
                    </a:lnTo>
                    <a:lnTo>
                      <a:pt x="1830" y="1184"/>
                    </a:lnTo>
                    <a:lnTo>
                      <a:pt x="1826" y="1158"/>
                    </a:lnTo>
                    <a:lnTo>
                      <a:pt x="1798" y="1175"/>
                    </a:lnTo>
                    <a:lnTo>
                      <a:pt x="1788" y="1198"/>
                    </a:lnTo>
                    <a:lnTo>
                      <a:pt x="1765" y="1214"/>
                    </a:lnTo>
                    <a:lnTo>
                      <a:pt x="1748" y="1223"/>
                    </a:lnTo>
                    <a:lnTo>
                      <a:pt x="1707" y="1227"/>
                    </a:lnTo>
                    <a:lnTo>
                      <a:pt x="1657" y="1232"/>
                    </a:lnTo>
                    <a:lnTo>
                      <a:pt x="1637" y="1232"/>
                    </a:lnTo>
                    <a:lnTo>
                      <a:pt x="1633" y="1250"/>
                    </a:lnTo>
                    <a:lnTo>
                      <a:pt x="1633" y="1263"/>
                    </a:lnTo>
                    <a:lnTo>
                      <a:pt x="1604" y="1263"/>
                    </a:lnTo>
                    <a:lnTo>
                      <a:pt x="1602" y="1261"/>
                    </a:lnTo>
                    <a:lnTo>
                      <a:pt x="1601" y="1263"/>
                    </a:lnTo>
                    <a:lnTo>
                      <a:pt x="1629" y="1305"/>
                    </a:lnTo>
                    <a:lnTo>
                      <a:pt x="1657" y="1345"/>
                    </a:lnTo>
                    <a:lnTo>
                      <a:pt x="1657" y="1364"/>
                    </a:lnTo>
                    <a:lnTo>
                      <a:pt x="1629" y="1368"/>
                    </a:lnTo>
                    <a:lnTo>
                      <a:pt x="1591" y="1368"/>
                    </a:lnTo>
                    <a:lnTo>
                      <a:pt x="1584" y="1408"/>
                    </a:lnTo>
                    <a:lnTo>
                      <a:pt x="1559" y="1442"/>
                    </a:lnTo>
                    <a:lnTo>
                      <a:pt x="1555" y="1487"/>
                    </a:lnTo>
                    <a:lnTo>
                      <a:pt x="1551" y="1490"/>
                    </a:lnTo>
                    <a:lnTo>
                      <a:pt x="1548" y="1496"/>
                    </a:lnTo>
                    <a:lnTo>
                      <a:pt x="1546" y="1499"/>
                    </a:lnTo>
                    <a:lnTo>
                      <a:pt x="1526" y="1482"/>
                    </a:lnTo>
                    <a:lnTo>
                      <a:pt x="1502" y="1447"/>
                    </a:lnTo>
                    <a:lnTo>
                      <a:pt x="1469" y="1421"/>
                    </a:lnTo>
                    <a:lnTo>
                      <a:pt x="1452" y="1398"/>
                    </a:lnTo>
                    <a:lnTo>
                      <a:pt x="1415" y="1385"/>
                    </a:lnTo>
                    <a:lnTo>
                      <a:pt x="1387" y="1376"/>
                    </a:lnTo>
                    <a:lnTo>
                      <a:pt x="1371" y="1368"/>
                    </a:lnTo>
                    <a:lnTo>
                      <a:pt x="1321" y="1385"/>
                    </a:lnTo>
                    <a:lnTo>
                      <a:pt x="1297" y="1408"/>
                    </a:lnTo>
                    <a:lnTo>
                      <a:pt x="1276" y="1408"/>
                    </a:lnTo>
                    <a:lnTo>
                      <a:pt x="1203" y="1385"/>
                    </a:lnTo>
                    <a:lnTo>
                      <a:pt x="1132" y="1355"/>
                    </a:lnTo>
                    <a:lnTo>
                      <a:pt x="1092" y="1337"/>
                    </a:lnTo>
                    <a:lnTo>
                      <a:pt x="1062" y="1326"/>
                    </a:lnTo>
                    <a:lnTo>
                      <a:pt x="1034" y="1315"/>
                    </a:lnTo>
                    <a:lnTo>
                      <a:pt x="989" y="1289"/>
                    </a:lnTo>
                    <a:lnTo>
                      <a:pt x="956" y="1266"/>
                    </a:lnTo>
                    <a:lnTo>
                      <a:pt x="928" y="1245"/>
                    </a:lnTo>
                    <a:lnTo>
                      <a:pt x="846" y="1214"/>
                    </a:lnTo>
                    <a:lnTo>
                      <a:pt x="813" y="1198"/>
                    </a:lnTo>
                    <a:lnTo>
                      <a:pt x="785" y="1184"/>
                    </a:lnTo>
                    <a:lnTo>
                      <a:pt x="767" y="1143"/>
                    </a:lnTo>
                    <a:lnTo>
                      <a:pt x="743" y="1127"/>
                    </a:lnTo>
                    <a:lnTo>
                      <a:pt x="710" y="1104"/>
                    </a:lnTo>
                    <a:lnTo>
                      <a:pt x="691" y="1087"/>
                    </a:lnTo>
                    <a:lnTo>
                      <a:pt x="668" y="1066"/>
                    </a:lnTo>
                    <a:lnTo>
                      <a:pt x="658" y="1012"/>
                    </a:lnTo>
                    <a:lnTo>
                      <a:pt x="673" y="986"/>
                    </a:lnTo>
                    <a:lnTo>
                      <a:pt x="673" y="964"/>
                    </a:lnTo>
                    <a:lnTo>
                      <a:pt x="674" y="946"/>
                    </a:lnTo>
                    <a:lnTo>
                      <a:pt x="673" y="929"/>
                    </a:lnTo>
                    <a:lnTo>
                      <a:pt x="653" y="872"/>
                    </a:lnTo>
                    <a:lnTo>
                      <a:pt x="612" y="806"/>
                    </a:lnTo>
                    <a:lnTo>
                      <a:pt x="579" y="759"/>
                    </a:lnTo>
                    <a:lnTo>
                      <a:pt x="550" y="727"/>
                    </a:lnTo>
                    <a:lnTo>
                      <a:pt x="517" y="697"/>
                    </a:lnTo>
                    <a:lnTo>
                      <a:pt x="501" y="670"/>
                    </a:lnTo>
                    <a:lnTo>
                      <a:pt x="501" y="644"/>
                    </a:lnTo>
                    <a:lnTo>
                      <a:pt x="477" y="618"/>
                    </a:lnTo>
                    <a:lnTo>
                      <a:pt x="448" y="605"/>
                    </a:lnTo>
                    <a:lnTo>
                      <a:pt x="431" y="600"/>
                    </a:lnTo>
                    <a:lnTo>
                      <a:pt x="426" y="587"/>
                    </a:lnTo>
                    <a:lnTo>
                      <a:pt x="406" y="587"/>
                    </a:lnTo>
                    <a:lnTo>
                      <a:pt x="403" y="544"/>
                    </a:lnTo>
                    <a:lnTo>
                      <a:pt x="394" y="504"/>
                    </a:lnTo>
                    <a:lnTo>
                      <a:pt x="378" y="491"/>
                    </a:lnTo>
                    <a:lnTo>
                      <a:pt x="340" y="467"/>
                    </a:lnTo>
                    <a:lnTo>
                      <a:pt x="317" y="438"/>
                    </a:lnTo>
                    <a:lnTo>
                      <a:pt x="317" y="412"/>
                    </a:lnTo>
                    <a:lnTo>
                      <a:pt x="317" y="386"/>
                    </a:lnTo>
                    <a:lnTo>
                      <a:pt x="288" y="386"/>
                    </a:lnTo>
                    <a:lnTo>
                      <a:pt x="247" y="355"/>
                    </a:lnTo>
                    <a:lnTo>
                      <a:pt x="230" y="320"/>
                    </a:lnTo>
                    <a:lnTo>
                      <a:pt x="202" y="285"/>
                    </a:lnTo>
                    <a:lnTo>
                      <a:pt x="177" y="223"/>
                    </a:lnTo>
                    <a:lnTo>
                      <a:pt x="173" y="206"/>
                    </a:lnTo>
                    <a:lnTo>
                      <a:pt x="161" y="163"/>
                    </a:lnTo>
                    <a:lnTo>
                      <a:pt x="152" y="140"/>
                    </a:lnTo>
                    <a:lnTo>
                      <a:pt x="144" y="122"/>
                    </a:lnTo>
                    <a:lnTo>
                      <a:pt x="123" y="109"/>
                    </a:lnTo>
                    <a:lnTo>
                      <a:pt x="83" y="92"/>
                    </a:lnTo>
                    <a:lnTo>
                      <a:pt x="66" y="83"/>
                    </a:lnTo>
                    <a:lnTo>
                      <a:pt x="50" y="71"/>
                    </a:lnTo>
                    <a:lnTo>
                      <a:pt x="25" y="56"/>
                    </a:lnTo>
                    <a:lnTo>
                      <a:pt x="5" y="17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50" y="4"/>
                    </a:lnTo>
                    <a:lnTo>
                      <a:pt x="108" y="27"/>
                    </a:lnTo>
                    <a:lnTo>
                      <a:pt x="152" y="48"/>
                    </a:lnTo>
                    <a:lnTo>
                      <a:pt x="181" y="66"/>
                    </a:lnTo>
                    <a:lnTo>
                      <a:pt x="214" y="79"/>
                    </a:lnTo>
                    <a:lnTo>
                      <a:pt x="222" y="83"/>
                    </a:lnTo>
                    <a:lnTo>
                      <a:pt x="279" y="105"/>
                    </a:lnTo>
                    <a:lnTo>
                      <a:pt x="325" y="154"/>
                    </a:lnTo>
                    <a:lnTo>
                      <a:pt x="378" y="210"/>
                    </a:lnTo>
                    <a:lnTo>
                      <a:pt x="426" y="266"/>
                    </a:lnTo>
                    <a:lnTo>
                      <a:pt x="525" y="373"/>
                    </a:lnTo>
                    <a:lnTo>
                      <a:pt x="575" y="406"/>
                    </a:lnTo>
                    <a:lnTo>
                      <a:pt x="625" y="443"/>
                    </a:lnTo>
                    <a:lnTo>
                      <a:pt x="665" y="504"/>
                    </a:lnTo>
                    <a:lnTo>
                      <a:pt x="734" y="587"/>
                    </a:lnTo>
                    <a:lnTo>
                      <a:pt x="813" y="693"/>
                    </a:lnTo>
                    <a:lnTo>
                      <a:pt x="857" y="741"/>
                    </a:lnTo>
                    <a:lnTo>
                      <a:pt x="867" y="759"/>
                    </a:lnTo>
                    <a:lnTo>
                      <a:pt x="875" y="767"/>
                    </a:lnTo>
                    <a:lnTo>
                      <a:pt x="895" y="719"/>
                    </a:lnTo>
                    <a:lnTo>
                      <a:pt x="911" y="667"/>
                    </a:lnTo>
                    <a:lnTo>
                      <a:pt x="928" y="591"/>
                    </a:lnTo>
                    <a:lnTo>
                      <a:pt x="940" y="512"/>
                    </a:lnTo>
                    <a:lnTo>
                      <a:pt x="965" y="447"/>
                    </a:lnTo>
                    <a:lnTo>
                      <a:pt x="965" y="373"/>
                    </a:lnTo>
                    <a:lnTo>
                      <a:pt x="969" y="311"/>
                    </a:lnTo>
                    <a:lnTo>
                      <a:pt x="969" y="292"/>
                    </a:lnTo>
                    <a:lnTo>
                      <a:pt x="976" y="285"/>
                    </a:lnTo>
                    <a:lnTo>
                      <a:pt x="992" y="302"/>
                    </a:lnTo>
                    <a:lnTo>
                      <a:pt x="1001" y="342"/>
                    </a:lnTo>
                    <a:lnTo>
                      <a:pt x="1031" y="386"/>
                    </a:lnTo>
                    <a:lnTo>
                      <a:pt x="1034" y="416"/>
                    </a:lnTo>
                    <a:lnTo>
                      <a:pt x="1038" y="447"/>
                    </a:lnTo>
                    <a:lnTo>
                      <a:pt x="1067" y="491"/>
                    </a:lnTo>
                    <a:lnTo>
                      <a:pt x="1132" y="521"/>
                    </a:lnTo>
                    <a:lnTo>
                      <a:pt x="1171" y="536"/>
                    </a:lnTo>
                    <a:lnTo>
                      <a:pt x="1211" y="547"/>
                    </a:lnTo>
                    <a:lnTo>
                      <a:pt x="1227" y="552"/>
                    </a:lnTo>
                    <a:lnTo>
                      <a:pt x="1218" y="57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3" name="Freeform 203"/>
              <p:cNvSpPr>
                <a:spLocks/>
              </p:cNvSpPr>
              <p:nvPr/>
            </p:nvSpPr>
            <p:spPr bwMode="auto">
              <a:xfrm>
                <a:off x="4773" y="1639"/>
                <a:ext cx="25" cy="20"/>
              </a:xfrm>
              <a:custGeom>
                <a:avLst/>
                <a:gdLst>
                  <a:gd name="T0" fmla="*/ 0 w 74"/>
                  <a:gd name="T1" fmla="*/ 0 h 59"/>
                  <a:gd name="T2" fmla="*/ 0 w 74"/>
                  <a:gd name="T3" fmla="*/ 0 h 59"/>
                  <a:gd name="T4" fmla="*/ 0 w 74"/>
                  <a:gd name="T5" fmla="*/ 0 h 59"/>
                  <a:gd name="T6" fmla="*/ 0 w 74"/>
                  <a:gd name="T7" fmla="*/ 0 h 59"/>
                  <a:gd name="T8" fmla="*/ 0 w 74"/>
                  <a:gd name="T9" fmla="*/ 0 h 59"/>
                  <a:gd name="T10" fmla="*/ 0 w 74"/>
                  <a:gd name="T11" fmla="*/ 0 h 59"/>
                  <a:gd name="T12" fmla="*/ 0 w 74"/>
                  <a:gd name="T13" fmla="*/ 0 h 59"/>
                  <a:gd name="T14" fmla="*/ 0 w 74"/>
                  <a:gd name="T15" fmla="*/ 0 h 59"/>
                  <a:gd name="T16" fmla="*/ 0 w 74"/>
                  <a:gd name="T17" fmla="*/ 0 h 59"/>
                  <a:gd name="T18" fmla="*/ 0 w 74"/>
                  <a:gd name="T19" fmla="*/ 0 h 5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4"/>
                  <a:gd name="T31" fmla="*/ 0 h 59"/>
                  <a:gd name="T32" fmla="*/ 74 w 74"/>
                  <a:gd name="T33" fmla="*/ 59 h 5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4" h="59">
                    <a:moveTo>
                      <a:pt x="2" y="0"/>
                    </a:moveTo>
                    <a:lnTo>
                      <a:pt x="30" y="6"/>
                    </a:lnTo>
                    <a:lnTo>
                      <a:pt x="63" y="28"/>
                    </a:lnTo>
                    <a:lnTo>
                      <a:pt x="74" y="51"/>
                    </a:lnTo>
                    <a:lnTo>
                      <a:pt x="54" y="59"/>
                    </a:lnTo>
                    <a:lnTo>
                      <a:pt x="39" y="45"/>
                    </a:lnTo>
                    <a:lnTo>
                      <a:pt x="21" y="29"/>
                    </a:lnTo>
                    <a:lnTo>
                      <a:pt x="9" y="24"/>
                    </a:lnTo>
                    <a:lnTo>
                      <a:pt x="0" y="18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4" name="Freeform 204"/>
              <p:cNvSpPr>
                <a:spLocks/>
              </p:cNvSpPr>
              <p:nvPr/>
            </p:nvSpPr>
            <p:spPr bwMode="auto">
              <a:xfrm>
                <a:off x="4773" y="1639"/>
                <a:ext cx="25" cy="20"/>
              </a:xfrm>
              <a:custGeom>
                <a:avLst/>
                <a:gdLst>
                  <a:gd name="T0" fmla="*/ 0 w 74"/>
                  <a:gd name="T1" fmla="*/ 0 h 59"/>
                  <a:gd name="T2" fmla="*/ 0 w 74"/>
                  <a:gd name="T3" fmla="*/ 0 h 59"/>
                  <a:gd name="T4" fmla="*/ 0 w 74"/>
                  <a:gd name="T5" fmla="*/ 0 h 59"/>
                  <a:gd name="T6" fmla="*/ 0 w 74"/>
                  <a:gd name="T7" fmla="*/ 0 h 59"/>
                  <a:gd name="T8" fmla="*/ 0 w 74"/>
                  <a:gd name="T9" fmla="*/ 0 h 59"/>
                  <a:gd name="T10" fmla="*/ 0 w 74"/>
                  <a:gd name="T11" fmla="*/ 0 h 59"/>
                  <a:gd name="T12" fmla="*/ 0 w 74"/>
                  <a:gd name="T13" fmla="*/ 0 h 59"/>
                  <a:gd name="T14" fmla="*/ 0 w 74"/>
                  <a:gd name="T15" fmla="*/ 0 h 59"/>
                  <a:gd name="T16" fmla="*/ 0 w 74"/>
                  <a:gd name="T17" fmla="*/ 0 h 59"/>
                  <a:gd name="T18" fmla="*/ 0 w 74"/>
                  <a:gd name="T19" fmla="*/ 0 h 59"/>
                  <a:gd name="T20" fmla="*/ 0 w 74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4"/>
                  <a:gd name="T34" fmla="*/ 0 h 59"/>
                  <a:gd name="T35" fmla="*/ 74 w 74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4" h="59">
                    <a:moveTo>
                      <a:pt x="2" y="0"/>
                    </a:moveTo>
                    <a:lnTo>
                      <a:pt x="30" y="6"/>
                    </a:lnTo>
                    <a:lnTo>
                      <a:pt x="63" y="28"/>
                    </a:lnTo>
                    <a:lnTo>
                      <a:pt x="74" y="51"/>
                    </a:lnTo>
                    <a:lnTo>
                      <a:pt x="54" y="59"/>
                    </a:lnTo>
                    <a:lnTo>
                      <a:pt x="39" y="45"/>
                    </a:lnTo>
                    <a:lnTo>
                      <a:pt x="21" y="29"/>
                    </a:lnTo>
                    <a:lnTo>
                      <a:pt x="9" y="24"/>
                    </a:lnTo>
                    <a:lnTo>
                      <a:pt x="0" y="18"/>
                    </a:lnTo>
                    <a:lnTo>
                      <a:pt x="2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5" name="Freeform 205"/>
              <p:cNvSpPr>
                <a:spLocks/>
              </p:cNvSpPr>
              <p:nvPr/>
            </p:nvSpPr>
            <p:spPr bwMode="auto">
              <a:xfrm>
                <a:off x="5018" y="1734"/>
                <a:ext cx="169" cy="229"/>
              </a:xfrm>
              <a:custGeom>
                <a:avLst/>
                <a:gdLst>
                  <a:gd name="T0" fmla="*/ 0 w 508"/>
                  <a:gd name="T1" fmla="*/ 0 h 685"/>
                  <a:gd name="T2" fmla="*/ 0 w 508"/>
                  <a:gd name="T3" fmla="*/ 0 h 685"/>
                  <a:gd name="T4" fmla="*/ 0 w 508"/>
                  <a:gd name="T5" fmla="*/ 0 h 685"/>
                  <a:gd name="T6" fmla="*/ 0 w 508"/>
                  <a:gd name="T7" fmla="*/ 0 h 685"/>
                  <a:gd name="T8" fmla="*/ 0 w 508"/>
                  <a:gd name="T9" fmla="*/ 0 h 685"/>
                  <a:gd name="T10" fmla="*/ 0 w 508"/>
                  <a:gd name="T11" fmla="*/ 0 h 685"/>
                  <a:gd name="T12" fmla="*/ 0 w 508"/>
                  <a:gd name="T13" fmla="*/ 0 h 685"/>
                  <a:gd name="T14" fmla="*/ 0 w 508"/>
                  <a:gd name="T15" fmla="*/ 0 h 685"/>
                  <a:gd name="T16" fmla="*/ 0 w 508"/>
                  <a:gd name="T17" fmla="*/ 0 h 685"/>
                  <a:gd name="T18" fmla="*/ 0 w 508"/>
                  <a:gd name="T19" fmla="*/ 0 h 685"/>
                  <a:gd name="T20" fmla="*/ 0 w 508"/>
                  <a:gd name="T21" fmla="*/ 0 h 685"/>
                  <a:gd name="T22" fmla="*/ 0 w 508"/>
                  <a:gd name="T23" fmla="*/ 0 h 685"/>
                  <a:gd name="T24" fmla="*/ 0 w 508"/>
                  <a:gd name="T25" fmla="*/ 0 h 685"/>
                  <a:gd name="T26" fmla="*/ 0 w 508"/>
                  <a:gd name="T27" fmla="*/ 0 h 685"/>
                  <a:gd name="T28" fmla="*/ 0 w 508"/>
                  <a:gd name="T29" fmla="*/ 0 h 685"/>
                  <a:gd name="T30" fmla="*/ 0 w 508"/>
                  <a:gd name="T31" fmla="*/ 0 h 685"/>
                  <a:gd name="T32" fmla="*/ 0 w 508"/>
                  <a:gd name="T33" fmla="*/ 0 h 685"/>
                  <a:gd name="T34" fmla="*/ 0 w 508"/>
                  <a:gd name="T35" fmla="*/ 0 h 685"/>
                  <a:gd name="T36" fmla="*/ 0 w 508"/>
                  <a:gd name="T37" fmla="*/ 0 h 685"/>
                  <a:gd name="T38" fmla="*/ 0 w 508"/>
                  <a:gd name="T39" fmla="*/ 0 h 685"/>
                  <a:gd name="T40" fmla="*/ 0 w 508"/>
                  <a:gd name="T41" fmla="*/ 0 h 685"/>
                  <a:gd name="T42" fmla="*/ 0 w 508"/>
                  <a:gd name="T43" fmla="*/ 0 h 685"/>
                  <a:gd name="T44" fmla="*/ 0 w 508"/>
                  <a:gd name="T45" fmla="*/ 0 h 685"/>
                  <a:gd name="T46" fmla="*/ 0 w 508"/>
                  <a:gd name="T47" fmla="*/ 0 h 685"/>
                  <a:gd name="T48" fmla="*/ 0 w 508"/>
                  <a:gd name="T49" fmla="*/ 0 h 685"/>
                  <a:gd name="T50" fmla="*/ 0 w 508"/>
                  <a:gd name="T51" fmla="*/ 0 h 685"/>
                  <a:gd name="T52" fmla="*/ 0 w 508"/>
                  <a:gd name="T53" fmla="*/ 0 h 685"/>
                  <a:gd name="T54" fmla="*/ 0 w 508"/>
                  <a:gd name="T55" fmla="*/ 0 h 685"/>
                  <a:gd name="T56" fmla="*/ 0 w 508"/>
                  <a:gd name="T57" fmla="*/ 0 h 685"/>
                  <a:gd name="T58" fmla="*/ 0 w 508"/>
                  <a:gd name="T59" fmla="*/ 0 h 685"/>
                  <a:gd name="T60" fmla="*/ 0 w 508"/>
                  <a:gd name="T61" fmla="*/ 0 h 685"/>
                  <a:gd name="T62" fmla="*/ 0 w 508"/>
                  <a:gd name="T63" fmla="*/ 0 h 68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08"/>
                  <a:gd name="T97" fmla="*/ 0 h 685"/>
                  <a:gd name="T98" fmla="*/ 508 w 508"/>
                  <a:gd name="T99" fmla="*/ 685 h 68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08" h="685">
                    <a:moveTo>
                      <a:pt x="23" y="136"/>
                    </a:moveTo>
                    <a:lnTo>
                      <a:pt x="0" y="87"/>
                    </a:lnTo>
                    <a:lnTo>
                      <a:pt x="9" y="33"/>
                    </a:lnTo>
                    <a:lnTo>
                      <a:pt x="46" y="11"/>
                    </a:lnTo>
                    <a:lnTo>
                      <a:pt x="107" y="0"/>
                    </a:lnTo>
                    <a:lnTo>
                      <a:pt x="171" y="11"/>
                    </a:lnTo>
                    <a:lnTo>
                      <a:pt x="303" y="49"/>
                    </a:lnTo>
                    <a:lnTo>
                      <a:pt x="385" y="104"/>
                    </a:lnTo>
                    <a:lnTo>
                      <a:pt x="471" y="230"/>
                    </a:lnTo>
                    <a:lnTo>
                      <a:pt x="508" y="315"/>
                    </a:lnTo>
                    <a:lnTo>
                      <a:pt x="508" y="418"/>
                    </a:lnTo>
                    <a:lnTo>
                      <a:pt x="507" y="476"/>
                    </a:lnTo>
                    <a:lnTo>
                      <a:pt x="500" y="535"/>
                    </a:lnTo>
                    <a:lnTo>
                      <a:pt x="492" y="566"/>
                    </a:lnTo>
                    <a:lnTo>
                      <a:pt x="486" y="598"/>
                    </a:lnTo>
                    <a:lnTo>
                      <a:pt x="503" y="637"/>
                    </a:lnTo>
                    <a:lnTo>
                      <a:pt x="508" y="668"/>
                    </a:lnTo>
                    <a:lnTo>
                      <a:pt x="457" y="685"/>
                    </a:lnTo>
                    <a:lnTo>
                      <a:pt x="406" y="637"/>
                    </a:lnTo>
                    <a:lnTo>
                      <a:pt x="399" y="590"/>
                    </a:lnTo>
                    <a:lnTo>
                      <a:pt x="396" y="555"/>
                    </a:lnTo>
                    <a:lnTo>
                      <a:pt x="399" y="519"/>
                    </a:lnTo>
                    <a:lnTo>
                      <a:pt x="406" y="433"/>
                    </a:lnTo>
                    <a:lnTo>
                      <a:pt x="406" y="355"/>
                    </a:lnTo>
                    <a:lnTo>
                      <a:pt x="385" y="291"/>
                    </a:lnTo>
                    <a:lnTo>
                      <a:pt x="340" y="237"/>
                    </a:lnTo>
                    <a:lnTo>
                      <a:pt x="297" y="211"/>
                    </a:lnTo>
                    <a:lnTo>
                      <a:pt x="265" y="198"/>
                    </a:lnTo>
                    <a:lnTo>
                      <a:pt x="212" y="192"/>
                    </a:lnTo>
                    <a:lnTo>
                      <a:pt x="148" y="191"/>
                    </a:lnTo>
                    <a:lnTo>
                      <a:pt x="82" y="177"/>
                    </a:lnTo>
                    <a:lnTo>
                      <a:pt x="23" y="136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6" name="Freeform 206"/>
              <p:cNvSpPr>
                <a:spLocks/>
              </p:cNvSpPr>
              <p:nvPr/>
            </p:nvSpPr>
            <p:spPr bwMode="auto">
              <a:xfrm>
                <a:off x="5018" y="1734"/>
                <a:ext cx="169" cy="229"/>
              </a:xfrm>
              <a:custGeom>
                <a:avLst/>
                <a:gdLst>
                  <a:gd name="T0" fmla="*/ 0 w 508"/>
                  <a:gd name="T1" fmla="*/ 0 h 685"/>
                  <a:gd name="T2" fmla="*/ 0 w 508"/>
                  <a:gd name="T3" fmla="*/ 0 h 685"/>
                  <a:gd name="T4" fmla="*/ 0 w 508"/>
                  <a:gd name="T5" fmla="*/ 0 h 685"/>
                  <a:gd name="T6" fmla="*/ 0 w 508"/>
                  <a:gd name="T7" fmla="*/ 0 h 685"/>
                  <a:gd name="T8" fmla="*/ 0 w 508"/>
                  <a:gd name="T9" fmla="*/ 0 h 685"/>
                  <a:gd name="T10" fmla="*/ 0 w 508"/>
                  <a:gd name="T11" fmla="*/ 0 h 685"/>
                  <a:gd name="T12" fmla="*/ 0 w 508"/>
                  <a:gd name="T13" fmla="*/ 0 h 685"/>
                  <a:gd name="T14" fmla="*/ 0 w 508"/>
                  <a:gd name="T15" fmla="*/ 0 h 685"/>
                  <a:gd name="T16" fmla="*/ 0 w 508"/>
                  <a:gd name="T17" fmla="*/ 0 h 685"/>
                  <a:gd name="T18" fmla="*/ 0 w 508"/>
                  <a:gd name="T19" fmla="*/ 0 h 685"/>
                  <a:gd name="T20" fmla="*/ 0 w 508"/>
                  <a:gd name="T21" fmla="*/ 0 h 685"/>
                  <a:gd name="T22" fmla="*/ 0 w 508"/>
                  <a:gd name="T23" fmla="*/ 0 h 685"/>
                  <a:gd name="T24" fmla="*/ 0 w 508"/>
                  <a:gd name="T25" fmla="*/ 0 h 685"/>
                  <a:gd name="T26" fmla="*/ 0 w 508"/>
                  <a:gd name="T27" fmla="*/ 0 h 685"/>
                  <a:gd name="T28" fmla="*/ 0 w 508"/>
                  <a:gd name="T29" fmla="*/ 0 h 685"/>
                  <a:gd name="T30" fmla="*/ 0 w 508"/>
                  <a:gd name="T31" fmla="*/ 0 h 685"/>
                  <a:gd name="T32" fmla="*/ 0 w 508"/>
                  <a:gd name="T33" fmla="*/ 0 h 685"/>
                  <a:gd name="T34" fmla="*/ 0 w 508"/>
                  <a:gd name="T35" fmla="*/ 0 h 685"/>
                  <a:gd name="T36" fmla="*/ 0 w 508"/>
                  <a:gd name="T37" fmla="*/ 0 h 685"/>
                  <a:gd name="T38" fmla="*/ 0 w 508"/>
                  <a:gd name="T39" fmla="*/ 0 h 685"/>
                  <a:gd name="T40" fmla="*/ 0 w 508"/>
                  <a:gd name="T41" fmla="*/ 0 h 685"/>
                  <a:gd name="T42" fmla="*/ 0 w 508"/>
                  <a:gd name="T43" fmla="*/ 0 h 685"/>
                  <a:gd name="T44" fmla="*/ 0 w 508"/>
                  <a:gd name="T45" fmla="*/ 0 h 685"/>
                  <a:gd name="T46" fmla="*/ 0 w 508"/>
                  <a:gd name="T47" fmla="*/ 0 h 685"/>
                  <a:gd name="T48" fmla="*/ 0 w 508"/>
                  <a:gd name="T49" fmla="*/ 0 h 685"/>
                  <a:gd name="T50" fmla="*/ 0 w 508"/>
                  <a:gd name="T51" fmla="*/ 0 h 685"/>
                  <a:gd name="T52" fmla="*/ 0 w 508"/>
                  <a:gd name="T53" fmla="*/ 0 h 685"/>
                  <a:gd name="T54" fmla="*/ 0 w 508"/>
                  <a:gd name="T55" fmla="*/ 0 h 685"/>
                  <a:gd name="T56" fmla="*/ 0 w 508"/>
                  <a:gd name="T57" fmla="*/ 0 h 685"/>
                  <a:gd name="T58" fmla="*/ 0 w 508"/>
                  <a:gd name="T59" fmla="*/ 0 h 685"/>
                  <a:gd name="T60" fmla="*/ 0 w 508"/>
                  <a:gd name="T61" fmla="*/ 0 h 685"/>
                  <a:gd name="T62" fmla="*/ 0 w 508"/>
                  <a:gd name="T63" fmla="*/ 0 h 685"/>
                  <a:gd name="T64" fmla="*/ 0 w 508"/>
                  <a:gd name="T65" fmla="*/ 0 h 6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08"/>
                  <a:gd name="T100" fmla="*/ 0 h 685"/>
                  <a:gd name="T101" fmla="*/ 508 w 508"/>
                  <a:gd name="T102" fmla="*/ 685 h 68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08" h="685">
                    <a:moveTo>
                      <a:pt x="23" y="136"/>
                    </a:moveTo>
                    <a:lnTo>
                      <a:pt x="0" y="87"/>
                    </a:lnTo>
                    <a:lnTo>
                      <a:pt x="9" y="33"/>
                    </a:lnTo>
                    <a:lnTo>
                      <a:pt x="46" y="11"/>
                    </a:lnTo>
                    <a:lnTo>
                      <a:pt x="107" y="0"/>
                    </a:lnTo>
                    <a:lnTo>
                      <a:pt x="171" y="11"/>
                    </a:lnTo>
                    <a:lnTo>
                      <a:pt x="303" y="49"/>
                    </a:lnTo>
                    <a:lnTo>
                      <a:pt x="385" y="104"/>
                    </a:lnTo>
                    <a:lnTo>
                      <a:pt x="471" y="230"/>
                    </a:lnTo>
                    <a:lnTo>
                      <a:pt x="508" y="315"/>
                    </a:lnTo>
                    <a:lnTo>
                      <a:pt x="508" y="418"/>
                    </a:lnTo>
                    <a:lnTo>
                      <a:pt x="507" y="476"/>
                    </a:lnTo>
                    <a:lnTo>
                      <a:pt x="500" y="535"/>
                    </a:lnTo>
                    <a:lnTo>
                      <a:pt x="492" y="566"/>
                    </a:lnTo>
                    <a:lnTo>
                      <a:pt x="486" y="598"/>
                    </a:lnTo>
                    <a:lnTo>
                      <a:pt x="503" y="637"/>
                    </a:lnTo>
                    <a:lnTo>
                      <a:pt x="508" y="668"/>
                    </a:lnTo>
                    <a:lnTo>
                      <a:pt x="457" y="685"/>
                    </a:lnTo>
                    <a:lnTo>
                      <a:pt x="406" y="637"/>
                    </a:lnTo>
                    <a:lnTo>
                      <a:pt x="399" y="590"/>
                    </a:lnTo>
                    <a:lnTo>
                      <a:pt x="396" y="555"/>
                    </a:lnTo>
                    <a:lnTo>
                      <a:pt x="399" y="519"/>
                    </a:lnTo>
                    <a:lnTo>
                      <a:pt x="406" y="433"/>
                    </a:lnTo>
                    <a:lnTo>
                      <a:pt x="406" y="355"/>
                    </a:lnTo>
                    <a:lnTo>
                      <a:pt x="385" y="291"/>
                    </a:lnTo>
                    <a:lnTo>
                      <a:pt x="340" y="237"/>
                    </a:lnTo>
                    <a:lnTo>
                      <a:pt x="297" y="211"/>
                    </a:lnTo>
                    <a:lnTo>
                      <a:pt x="265" y="198"/>
                    </a:lnTo>
                    <a:lnTo>
                      <a:pt x="212" y="192"/>
                    </a:lnTo>
                    <a:lnTo>
                      <a:pt x="148" y="191"/>
                    </a:lnTo>
                    <a:lnTo>
                      <a:pt x="82" y="177"/>
                    </a:lnTo>
                    <a:lnTo>
                      <a:pt x="23" y="13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7" name="Freeform 207"/>
              <p:cNvSpPr>
                <a:spLocks/>
              </p:cNvSpPr>
              <p:nvPr/>
            </p:nvSpPr>
            <p:spPr bwMode="auto">
              <a:xfrm>
                <a:off x="4760" y="1503"/>
                <a:ext cx="124" cy="154"/>
              </a:xfrm>
              <a:custGeom>
                <a:avLst/>
                <a:gdLst>
                  <a:gd name="T0" fmla="*/ 0 w 373"/>
                  <a:gd name="T1" fmla="*/ 0 h 463"/>
                  <a:gd name="T2" fmla="*/ 0 w 373"/>
                  <a:gd name="T3" fmla="*/ 0 h 463"/>
                  <a:gd name="T4" fmla="*/ 0 w 373"/>
                  <a:gd name="T5" fmla="*/ 0 h 463"/>
                  <a:gd name="T6" fmla="*/ 0 w 373"/>
                  <a:gd name="T7" fmla="*/ 0 h 463"/>
                  <a:gd name="T8" fmla="*/ 0 w 373"/>
                  <a:gd name="T9" fmla="*/ 0 h 463"/>
                  <a:gd name="T10" fmla="*/ 0 w 373"/>
                  <a:gd name="T11" fmla="*/ 0 h 463"/>
                  <a:gd name="T12" fmla="*/ 0 w 373"/>
                  <a:gd name="T13" fmla="*/ 0 h 463"/>
                  <a:gd name="T14" fmla="*/ 0 w 373"/>
                  <a:gd name="T15" fmla="*/ 0 h 463"/>
                  <a:gd name="T16" fmla="*/ 0 w 373"/>
                  <a:gd name="T17" fmla="*/ 0 h 463"/>
                  <a:gd name="T18" fmla="*/ 0 w 373"/>
                  <a:gd name="T19" fmla="*/ 0 h 463"/>
                  <a:gd name="T20" fmla="*/ 0 w 373"/>
                  <a:gd name="T21" fmla="*/ 0 h 463"/>
                  <a:gd name="T22" fmla="*/ 0 w 373"/>
                  <a:gd name="T23" fmla="*/ 0 h 463"/>
                  <a:gd name="T24" fmla="*/ 0 w 373"/>
                  <a:gd name="T25" fmla="*/ 0 h 463"/>
                  <a:gd name="T26" fmla="*/ 0 w 373"/>
                  <a:gd name="T27" fmla="*/ 0 h 463"/>
                  <a:gd name="T28" fmla="*/ 0 w 373"/>
                  <a:gd name="T29" fmla="*/ 0 h 463"/>
                  <a:gd name="T30" fmla="*/ 0 w 373"/>
                  <a:gd name="T31" fmla="*/ 0 h 463"/>
                  <a:gd name="T32" fmla="*/ 0 w 373"/>
                  <a:gd name="T33" fmla="*/ 0 h 463"/>
                  <a:gd name="T34" fmla="*/ 0 w 373"/>
                  <a:gd name="T35" fmla="*/ 0 h 463"/>
                  <a:gd name="T36" fmla="*/ 0 w 373"/>
                  <a:gd name="T37" fmla="*/ 0 h 463"/>
                  <a:gd name="T38" fmla="*/ 0 w 373"/>
                  <a:gd name="T39" fmla="*/ 0 h 463"/>
                  <a:gd name="T40" fmla="*/ 0 w 373"/>
                  <a:gd name="T41" fmla="*/ 0 h 463"/>
                  <a:gd name="T42" fmla="*/ 0 w 373"/>
                  <a:gd name="T43" fmla="*/ 0 h 463"/>
                  <a:gd name="T44" fmla="*/ 0 w 373"/>
                  <a:gd name="T45" fmla="*/ 0 h 463"/>
                  <a:gd name="T46" fmla="*/ 0 w 373"/>
                  <a:gd name="T47" fmla="*/ 0 h 46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73"/>
                  <a:gd name="T73" fmla="*/ 0 h 463"/>
                  <a:gd name="T74" fmla="*/ 373 w 373"/>
                  <a:gd name="T75" fmla="*/ 463 h 46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73" h="463">
                    <a:moveTo>
                      <a:pt x="15" y="0"/>
                    </a:moveTo>
                    <a:lnTo>
                      <a:pt x="75" y="2"/>
                    </a:lnTo>
                    <a:lnTo>
                      <a:pt x="147" y="55"/>
                    </a:lnTo>
                    <a:lnTo>
                      <a:pt x="190" y="98"/>
                    </a:lnTo>
                    <a:lnTo>
                      <a:pt x="227" y="149"/>
                    </a:lnTo>
                    <a:lnTo>
                      <a:pt x="294" y="219"/>
                    </a:lnTo>
                    <a:lnTo>
                      <a:pt x="330" y="265"/>
                    </a:lnTo>
                    <a:lnTo>
                      <a:pt x="360" y="345"/>
                    </a:lnTo>
                    <a:lnTo>
                      <a:pt x="373" y="391"/>
                    </a:lnTo>
                    <a:lnTo>
                      <a:pt x="367" y="432"/>
                    </a:lnTo>
                    <a:lnTo>
                      <a:pt x="330" y="463"/>
                    </a:lnTo>
                    <a:lnTo>
                      <a:pt x="257" y="447"/>
                    </a:lnTo>
                    <a:lnTo>
                      <a:pt x="245" y="424"/>
                    </a:lnTo>
                    <a:lnTo>
                      <a:pt x="234" y="399"/>
                    </a:lnTo>
                    <a:lnTo>
                      <a:pt x="184" y="368"/>
                    </a:lnTo>
                    <a:lnTo>
                      <a:pt x="122" y="358"/>
                    </a:lnTo>
                    <a:lnTo>
                      <a:pt x="74" y="336"/>
                    </a:lnTo>
                    <a:lnTo>
                      <a:pt x="53" y="300"/>
                    </a:lnTo>
                    <a:lnTo>
                      <a:pt x="44" y="251"/>
                    </a:lnTo>
                    <a:lnTo>
                      <a:pt x="33" y="206"/>
                    </a:lnTo>
                    <a:lnTo>
                      <a:pt x="22" y="164"/>
                    </a:lnTo>
                    <a:lnTo>
                      <a:pt x="0" y="78"/>
                    </a:lnTo>
                    <a:lnTo>
                      <a:pt x="0" y="4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8" name="Freeform 208"/>
              <p:cNvSpPr>
                <a:spLocks/>
              </p:cNvSpPr>
              <p:nvPr/>
            </p:nvSpPr>
            <p:spPr bwMode="auto">
              <a:xfrm>
                <a:off x="4760" y="1503"/>
                <a:ext cx="124" cy="154"/>
              </a:xfrm>
              <a:custGeom>
                <a:avLst/>
                <a:gdLst>
                  <a:gd name="T0" fmla="*/ 0 w 373"/>
                  <a:gd name="T1" fmla="*/ 0 h 463"/>
                  <a:gd name="T2" fmla="*/ 0 w 373"/>
                  <a:gd name="T3" fmla="*/ 0 h 463"/>
                  <a:gd name="T4" fmla="*/ 0 w 373"/>
                  <a:gd name="T5" fmla="*/ 0 h 463"/>
                  <a:gd name="T6" fmla="*/ 0 w 373"/>
                  <a:gd name="T7" fmla="*/ 0 h 463"/>
                  <a:gd name="T8" fmla="*/ 0 w 373"/>
                  <a:gd name="T9" fmla="*/ 0 h 463"/>
                  <a:gd name="T10" fmla="*/ 0 w 373"/>
                  <a:gd name="T11" fmla="*/ 0 h 463"/>
                  <a:gd name="T12" fmla="*/ 0 w 373"/>
                  <a:gd name="T13" fmla="*/ 0 h 463"/>
                  <a:gd name="T14" fmla="*/ 0 w 373"/>
                  <a:gd name="T15" fmla="*/ 0 h 463"/>
                  <a:gd name="T16" fmla="*/ 0 w 373"/>
                  <a:gd name="T17" fmla="*/ 0 h 463"/>
                  <a:gd name="T18" fmla="*/ 0 w 373"/>
                  <a:gd name="T19" fmla="*/ 0 h 463"/>
                  <a:gd name="T20" fmla="*/ 0 w 373"/>
                  <a:gd name="T21" fmla="*/ 0 h 463"/>
                  <a:gd name="T22" fmla="*/ 0 w 373"/>
                  <a:gd name="T23" fmla="*/ 0 h 463"/>
                  <a:gd name="T24" fmla="*/ 0 w 373"/>
                  <a:gd name="T25" fmla="*/ 0 h 463"/>
                  <a:gd name="T26" fmla="*/ 0 w 373"/>
                  <a:gd name="T27" fmla="*/ 0 h 463"/>
                  <a:gd name="T28" fmla="*/ 0 w 373"/>
                  <a:gd name="T29" fmla="*/ 0 h 463"/>
                  <a:gd name="T30" fmla="*/ 0 w 373"/>
                  <a:gd name="T31" fmla="*/ 0 h 463"/>
                  <a:gd name="T32" fmla="*/ 0 w 373"/>
                  <a:gd name="T33" fmla="*/ 0 h 463"/>
                  <a:gd name="T34" fmla="*/ 0 w 373"/>
                  <a:gd name="T35" fmla="*/ 0 h 463"/>
                  <a:gd name="T36" fmla="*/ 0 w 373"/>
                  <a:gd name="T37" fmla="*/ 0 h 463"/>
                  <a:gd name="T38" fmla="*/ 0 w 373"/>
                  <a:gd name="T39" fmla="*/ 0 h 463"/>
                  <a:gd name="T40" fmla="*/ 0 w 373"/>
                  <a:gd name="T41" fmla="*/ 0 h 463"/>
                  <a:gd name="T42" fmla="*/ 0 w 373"/>
                  <a:gd name="T43" fmla="*/ 0 h 463"/>
                  <a:gd name="T44" fmla="*/ 0 w 373"/>
                  <a:gd name="T45" fmla="*/ 0 h 463"/>
                  <a:gd name="T46" fmla="*/ 0 w 373"/>
                  <a:gd name="T47" fmla="*/ 0 h 463"/>
                  <a:gd name="T48" fmla="*/ 0 w 373"/>
                  <a:gd name="T49" fmla="*/ 0 h 4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73"/>
                  <a:gd name="T76" fmla="*/ 0 h 463"/>
                  <a:gd name="T77" fmla="*/ 373 w 373"/>
                  <a:gd name="T78" fmla="*/ 463 h 4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73" h="463">
                    <a:moveTo>
                      <a:pt x="15" y="0"/>
                    </a:moveTo>
                    <a:lnTo>
                      <a:pt x="75" y="2"/>
                    </a:lnTo>
                    <a:lnTo>
                      <a:pt x="147" y="55"/>
                    </a:lnTo>
                    <a:lnTo>
                      <a:pt x="190" y="98"/>
                    </a:lnTo>
                    <a:lnTo>
                      <a:pt x="227" y="149"/>
                    </a:lnTo>
                    <a:lnTo>
                      <a:pt x="294" y="219"/>
                    </a:lnTo>
                    <a:lnTo>
                      <a:pt x="330" y="265"/>
                    </a:lnTo>
                    <a:lnTo>
                      <a:pt x="360" y="345"/>
                    </a:lnTo>
                    <a:lnTo>
                      <a:pt x="373" y="391"/>
                    </a:lnTo>
                    <a:lnTo>
                      <a:pt x="367" y="432"/>
                    </a:lnTo>
                    <a:lnTo>
                      <a:pt x="330" y="463"/>
                    </a:lnTo>
                    <a:lnTo>
                      <a:pt x="257" y="447"/>
                    </a:lnTo>
                    <a:lnTo>
                      <a:pt x="245" y="424"/>
                    </a:lnTo>
                    <a:lnTo>
                      <a:pt x="234" y="399"/>
                    </a:lnTo>
                    <a:lnTo>
                      <a:pt x="184" y="368"/>
                    </a:lnTo>
                    <a:lnTo>
                      <a:pt x="122" y="358"/>
                    </a:lnTo>
                    <a:lnTo>
                      <a:pt x="74" y="336"/>
                    </a:lnTo>
                    <a:lnTo>
                      <a:pt x="53" y="300"/>
                    </a:lnTo>
                    <a:lnTo>
                      <a:pt x="44" y="251"/>
                    </a:lnTo>
                    <a:lnTo>
                      <a:pt x="33" y="206"/>
                    </a:lnTo>
                    <a:lnTo>
                      <a:pt x="22" y="164"/>
                    </a:lnTo>
                    <a:lnTo>
                      <a:pt x="0" y="78"/>
                    </a:lnTo>
                    <a:lnTo>
                      <a:pt x="0" y="46"/>
                    </a:lnTo>
                    <a:lnTo>
                      <a:pt x="1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89" name="Freeform 209"/>
              <p:cNvSpPr>
                <a:spLocks/>
              </p:cNvSpPr>
              <p:nvPr/>
            </p:nvSpPr>
            <p:spPr bwMode="auto">
              <a:xfrm>
                <a:off x="4283" y="1364"/>
                <a:ext cx="458" cy="215"/>
              </a:xfrm>
              <a:custGeom>
                <a:avLst/>
                <a:gdLst>
                  <a:gd name="T0" fmla="*/ 0 w 1374"/>
                  <a:gd name="T1" fmla="*/ 0 h 643"/>
                  <a:gd name="T2" fmla="*/ 0 w 1374"/>
                  <a:gd name="T3" fmla="*/ 0 h 643"/>
                  <a:gd name="T4" fmla="*/ 0 w 1374"/>
                  <a:gd name="T5" fmla="*/ 0 h 643"/>
                  <a:gd name="T6" fmla="*/ 0 w 1374"/>
                  <a:gd name="T7" fmla="*/ 0 h 643"/>
                  <a:gd name="T8" fmla="*/ 0 w 1374"/>
                  <a:gd name="T9" fmla="*/ 0 h 643"/>
                  <a:gd name="T10" fmla="*/ 0 w 1374"/>
                  <a:gd name="T11" fmla="*/ 0 h 643"/>
                  <a:gd name="T12" fmla="*/ 0 w 1374"/>
                  <a:gd name="T13" fmla="*/ 0 h 643"/>
                  <a:gd name="T14" fmla="*/ 0 w 1374"/>
                  <a:gd name="T15" fmla="*/ 0 h 643"/>
                  <a:gd name="T16" fmla="*/ 0 w 1374"/>
                  <a:gd name="T17" fmla="*/ 0 h 643"/>
                  <a:gd name="T18" fmla="*/ 0 w 1374"/>
                  <a:gd name="T19" fmla="*/ 0 h 643"/>
                  <a:gd name="T20" fmla="*/ 0 w 1374"/>
                  <a:gd name="T21" fmla="*/ 0 h 643"/>
                  <a:gd name="T22" fmla="*/ 0 w 1374"/>
                  <a:gd name="T23" fmla="*/ 0 h 643"/>
                  <a:gd name="T24" fmla="*/ 0 w 1374"/>
                  <a:gd name="T25" fmla="*/ 0 h 643"/>
                  <a:gd name="T26" fmla="*/ 0 w 1374"/>
                  <a:gd name="T27" fmla="*/ 0 h 643"/>
                  <a:gd name="T28" fmla="*/ 0 w 1374"/>
                  <a:gd name="T29" fmla="*/ 0 h 643"/>
                  <a:gd name="T30" fmla="*/ 0 w 1374"/>
                  <a:gd name="T31" fmla="*/ 0 h 643"/>
                  <a:gd name="T32" fmla="*/ 0 w 1374"/>
                  <a:gd name="T33" fmla="*/ 0 h 643"/>
                  <a:gd name="T34" fmla="*/ 0 w 1374"/>
                  <a:gd name="T35" fmla="*/ 0 h 643"/>
                  <a:gd name="T36" fmla="*/ 0 w 1374"/>
                  <a:gd name="T37" fmla="*/ 0 h 643"/>
                  <a:gd name="T38" fmla="*/ 0 w 1374"/>
                  <a:gd name="T39" fmla="*/ 0 h 643"/>
                  <a:gd name="T40" fmla="*/ 0 w 1374"/>
                  <a:gd name="T41" fmla="*/ 0 h 643"/>
                  <a:gd name="T42" fmla="*/ 0 w 1374"/>
                  <a:gd name="T43" fmla="*/ 0 h 643"/>
                  <a:gd name="T44" fmla="*/ 0 w 1374"/>
                  <a:gd name="T45" fmla="*/ 0 h 643"/>
                  <a:gd name="T46" fmla="*/ 0 w 1374"/>
                  <a:gd name="T47" fmla="*/ 0 h 643"/>
                  <a:gd name="T48" fmla="*/ 0 w 1374"/>
                  <a:gd name="T49" fmla="*/ 0 h 643"/>
                  <a:gd name="T50" fmla="*/ 0 w 1374"/>
                  <a:gd name="T51" fmla="*/ 0 h 643"/>
                  <a:gd name="T52" fmla="*/ 0 w 1374"/>
                  <a:gd name="T53" fmla="*/ 0 h 643"/>
                  <a:gd name="T54" fmla="*/ 0 w 1374"/>
                  <a:gd name="T55" fmla="*/ 0 h 643"/>
                  <a:gd name="T56" fmla="*/ 0 w 1374"/>
                  <a:gd name="T57" fmla="*/ 0 h 643"/>
                  <a:gd name="T58" fmla="*/ 0 w 1374"/>
                  <a:gd name="T59" fmla="*/ 0 h 643"/>
                  <a:gd name="T60" fmla="*/ 0 w 1374"/>
                  <a:gd name="T61" fmla="*/ 0 h 643"/>
                  <a:gd name="T62" fmla="*/ 0 w 1374"/>
                  <a:gd name="T63" fmla="*/ 0 h 643"/>
                  <a:gd name="T64" fmla="*/ 0 w 1374"/>
                  <a:gd name="T65" fmla="*/ 0 h 643"/>
                  <a:gd name="T66" fmla="*/ 0 w 1374"/>
                  <a:gd name="T67" fmla="*/ 0 h 643"/>
                  <a:gd name="T68" fmla="*/ 0 w 1374"/>
                  <a:gd name="T69" fmla="*/ 0 h 643"/>
                  <a:gd name="T70" fmla="*/ 0 w 1374"/>
                  <a:gd name="T71" fmla="*/ 0 h 643"/>
                  <a:gd name="T72" fmla="*/ 0 w 1374"/>
                  <a:gd name="T73" fmla="*/ 0 h 643"/>
                  <a:gd name="T74" fmla="*/ 0 w 1374"/>
                  <a:gd name="T75" fmla="*/ 0 h 643"/>
                  <a:gd name="T76" fmla="*/ 0 w 1374"/>
                  <a:gd name="T77" fmla="*/ 0 h 643"/>
                  <a:gd name="T78" fmla="*/ 0 w 1374"/>
                  <a:gd name="T79" fmla="*/ 0 h 643"/>
                  <a:gd name="T80" fmla="*/ 0 w 1374"/>
                  <a:gd name="T81" fmla="*/ 0 h 6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74"/>
                  <a:gd name="T124" fmla="*/ 0 h 643"/>
                  <a:gd name="T125" fmla="*/ 1374 w 1374"/>
                  <a:gd name="T126" fmla="*/ 643 h 6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74" h="643">
                    <a:moveTo>
                      <a:pt x="0" y="274"/>
                    </a:moveTo>
                    <a:lnTo>
                      <a:pt x="37" y="220"/>
                    </a:lnTo>
                    <a:lnTo>
                      <a:pt x="111" y="181"/>
                    </a:lnTo>
                    <a:lnTo>
                      <a:pt x="168" y="153"/>
                    </a:lnTo>
                    <a:lnTo>
                      <a:pt x="228" y="133"/>
                    </a:lnTo>
                    <a:lnTo>
                      <a:pt x="426" y="70"/>
                    </a:lnTo>
                    <a:lnTo>
                      <a:pt x="610" y="31"/>
                    </a:lnTo>
                    <a:lnTo>
                      <a:pt x="771" y="7"/>
                    </a:lnTo>
                    <a:lnTo>
                      <a:pt x="848" y="6"/>
                    </a:lnTo>
                    <a:lnTo>
                      <a:pt x="925" y="7"/>
                    </a:lnTo>
                    <a:lnTo>
                      <a:pt x="969" y="3"/>
                    </a:lnTo>
                    <a:lnTo>
                      <a:pt x="1013" y="0"/>
                    </a:lnTo>
                    <a:lnTo>
                      <a:pt x="1174" y="15"/>
                    </a:lnTo>
                    <a:lnTo>
                      <a:pt x="1217" y="18"/>
                    </a:lnTo>
                    <a:lnTo>
                      <a:pt x="1255" y="31"/>
                    </a:lnTo>
                    <a:lnTo>
                      <a:pt x="1307" y="87"/>
                    </a:lnTo>
                    <a:lnTo>
                      <a:pt x="1307" y="142"/>
                    </a:lnTo>
                    <a:lnTo>
                      <a:pt x="1321" y="220"/>
                    </a:lnTo>
                    <a:lnTo>
                      <a:pt x="1328" y="298"/>
                    </a:lnTo>
                    <a:lnTo>
                      <a:pt x="1343" y="377"/>
                    </a:lnTo>
                    <a:lnTo>
                      <a:pt x="1357" y="439"/>
                    </a:lnTo>
                    <a:lnTo>
                      <a:pt x="1357" y="502"/>
                    </a:lnTo>
                    <a:lnTo>
                      <a:pt x="1373" y="565"/>
                    </a:lnTo>
                    <a:lnTo>
                      <a:pt x="1374" y="583"/>
                    </a:lnTo>
                    <a:lnTo>
                      <a:pt x="1373" y="604"/>
                    </a:lnTo>
                    <a:lnTo>
                      <a:pt x="1373" y="627"/>
                    </a:lnTo>
                    <a:lnTo>
                      <a:pt x="1350" y="643"/>
                    </a:lnTo>
                    <a:lnTo>
                      <a:pt x="1307" y="643"/>
                    </a:lnTo>
                    <a:lnTo>
                      <a:pt x="1277" y="604"/>
                    </a:lnTo>
                    <a:lnTo>
                      <a:pt x="1270" y="556"/>
                    </a:lnTo>
                    <a:lnTo>
                      <a:pt x="1248" y="510"/>
                    </a:lnTo>
                    <a:lnTo>
                      <a:pt x="1248" y="478"/>
                    </a:lnTo>
                    <a:lnTo>
                      <a:pt x="1248" y="447"/>
                    </a:lnTo>
                    <a:lnTo>
                      <a:pt x="1225" y="401"/>
                    </a:lnTo>
                    <a:lnTo>
                      <a:pt x="1221" y="359"/>
                    </a:lnTo>
                    <a:lnTo>
                      <a:pt x="1211" y="321"/>
                    </a:lnTo>
                    <a:lnTo>
                      <a:pt x="1190" y="298"/>
                    </a:lnTo>
                    <a:lnTo>
                      <a:pt x="1160" y="274"/>
                    </a:lnTo>
                    <a:lnTo>
                      <a:pt x="1138" y="235"/>
                    </a:lnTo>
                    <a:lnTo>
                      <a:pt x="1124" y="196"/>
                    </a:lnTo>
                    <a:lnTo>
                      <a:pt x="1104" y="202"/>
                    </a:lnTo>
                    <a:lnTo>
                      <a:pt x="1079" y="220"/>
                    </a:lnTo>
                    <a:lnTo>
                      <a:pt x="1035" y="227"/>
                    </a:lnTo>
                    <a:lnTo>
                      <a:pt x="1006" y="220"/>
                    </a:lnTo>
                    <a:lnTo>
                      <a:pt x="983" y="196"/>
                    </a:lnTo>
                    <a:lnTo>
                      <a:pt x="925" y="196"/>
                    </a:lnTo>
                    <a:lnTo>
                      <a:pt x="889" y="196"/>
                    </a:lnTo>
                    <a:lnTo>
                      <a:pt x="844" y="196"/>
                    </a:lnTo>
                    <a:lnTo>
                      <a:pt x="800" y="173"/>
                    </a:lnTo>
                    <a:lnTo>
                      <a:pt x="785" y="172"/>
                    </a:lnTo>
                    <a:lnTo>
                      <a:pt x="771" y="173"/>
                    </a:lnTo>
                    <a:lnTo>
                      <a:pt x="734" y="173"/>
                    </a:lnTo>
                    <a:lnTo>
                      <a:pt x="734" y="196"/>
                    </a:lnTo>
                    <a:lnTo>
                      <a:pt x="748" y="242"/>
                    </a:lnTo>
                    <a:lnTo>
                      <a:pt x="748" y="283"/>
                    </a:lnTo>
                    <a:lnTo>
                      <a:pt x="725" y="288"/>
                    </a:lnTo>
                    <a:lnTo>
                      <a:pt x="691" y="283"/>
                    </a:lnTo>
                    <a:lnTo>
                      <a:pt x="632" y="283"/>
                    </a:lnTo>
                    <a:lnTo>
                      <a:pt x="595" y="259"/>
                    </a:lnTo>
                    <a:lnTo>
                      <a:pt x="558" y="259"/>
                    </a:lnTo>
                    <a:lnTo>
                      <a:pt x="506" y="259"/>
                    </a:lnTo>
                    <a:lnTo>
                      <a:pt x="447" y="259"/>
                    </a:lnTo>
                    <a:lnTo>
                      <a:pt x="419" y="259"/>
                    </a:lnTo>
                    <a:lnTo>
                      <a:pt x="361" y="298"/>
                    </a:lnTo>
                    <a:lnTo>
                      <a:pt x="323" y="321"/>
                    </a:lnTo>
                    <a:lnTo>
                      <a:pt x="301" y="314"/>
                    </a:lnTo>
                    <a:lnTo>
                      <a:pt x="287" y="321"/>
                    </a:lnTo>
                    <a:lnTo>
                      <a:pt x="264" y="360"/>
                    </a:lnTo>
                    <a:lnTo>
                      <a:pt x="250" y="392"/>
                    </a:lnTo>
                    <a:lnTo>
                      <a:pt x="221" y="408"/>
                    </a:lnTo>
                    <a:lnTo>
                      <a:pt x="205" y="431"/>
                    </a:lnTo>
                    <a:lnTo>
                      <a:pt x="213" y="461"/>
                    </a:lnTo>
                    <a:lnTo>
                      <a:pt x="228" y="494"/>
                    </a:lnTo>
                    <a:lnTo>
                      <a:pt x="235" y="541"/>
                    </a:lnTo>
                    <a:lnTo>
                      <a:pt x="202" y="535"/>
                    </a:lnTo>
                    <a:lnTo>
                      <a:pt x="148" y="510"/>
                    </a:lnTo>
                    <a:lnTo>
                      <a:pt x="104" y="502"/>
                    </a:lnTo>
                    <a:lnTo>
                      <a:pt x="76" y="469"/>
                    </a:lnTo>
                    <a:lnTo>
                      <a:pt x="59" y="423"/>
                    </a:lnTo>
                    <a:lnTo>
                      <a:pt x="38" y="360"/>
                    </a:lnTo>
                    <a:lnTo>
                      <a:pt x="8" y="290"/>
                    </a:lnTo>
                    <a:lnTo>
                      <a:pt x="0" y="274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0" name="Freeform 210"/>
              <p:cNvSpPr>
                <a:spLocks/>
              </p:cNvSpPr>
              <p:nvPr/>
            </p:nvSpPr>
            <p:spPr bwMode="auto">
              <a:xfrm>
                <a:off x="4283" y="1364"/>
                <a:ext cx="458" cy="215"/>
              </a:xfrm>
              <a:custGeom>
                <a:avLst/>
                <a:gdLst>
                  <a:gd name="T0" fmla="*/ 0 w 1374"/>
                  <a:gd name="T1" fmla="*/ 0 h 643"/>
                  <a:gd name="T2" fmla="*/ 0 w 1374"/>
                  <a:gd name="T3" fmla="*/ 0 h 643"/>
                  <a:gd name="T4" fmla="*/ 0 w 1374"/>
                  <a:gd name="T5" fmla="*/ 0 h 643"/>
                  <a:gd name="T6" fmla="*/ 0 w 1374"/>
                  <a:gd name="T7" fmla="*/ 0 h 643"/>
                  <a:gd name="T8" fmla="*/ 0 w 1374"/>
                  <a:gd name="T9" fmla="*/ 0 h 643"/>
                  <a:gd name="T10" fmla="*/ 0 w 1374"/>
                  <a:gd name="T11" fmla="*/ 0 h 643"/>
                  <a:gd name="T12" fmla="*/ 0 w 1374"/>
                  <a:gd name="T13" fmla="*/ 0 h 643"/>
                  <a:gd name="T14" fmla="*/ 0 w 1374"/>
                  <a:gd name="T15" fmla="*/ 0 h 643"/>
                  <a:gd name="T16" fmla="*/ 0 w 1374"/>
                  <a:gd name="T17" fmla="*/ 0 h 643"/>
                  <a:gd name="T18" fmla="*/ 0 w 1374"/>
                  <a:gd name="T19" fmla="*/ 0 h 643"/>
                  <a:gd name="T20" fmla="*/ 0 w 1374"/>
                  <a:gd name="T21" fmla="*/ 0 h 643"/>
                  <a:gd name="T22" fmla="*/ 0 w 1374"/>
                  <a:gd name="T23" fmla="*/ 0 h 643"/>
                  <a:gd name="T24" fmla="*/ 0 w 1374"/>
                  <a:gd name="T25" fmla="*/ 0 h 643"/>
                  <a:gd name="T26" fmla="*/ 0 w 1374"/>
                  <a:gd name="T27" fmla="*/ 0 h 643"/>
                  <a:gd name="T28" fmla="*/ 0 w 1374"/>
                  <a:gd name="T29" fmla="*/ 0 h 643"/>
                  <a:gd name="T30" fmla="*/ 0 w 1374"/>
                  <a:gd name="T31" fmla="*/ 0 h 643"/>
                  <a:gd name="T32" fmla="*/ 0 w 1374"/>
                  <a:gd name="T33" fmla="*/ 0 h 643"/>
                  <a:gd name="T34" fmla="*/ 0 w 1374"/>
                  <a:gd name="T35" fmla="*/ 0 h 643"/>
                  <a:gd name="T36" fmla="*/ 0 w 1374"/>
                  <a:gd name="T37" fmla="*/ 0 h 643"/>
                  <a:gd name="T38" fmla="*/ 0 w 1374"/>
                  <a:gd name="T39" fmla="*/ 0 h 643"/>
                  <a:gd name="T40" fmla="*/ 0 w 1374"/>
                  <a:gd name="T41" fmla="*/ 0 h 643"/>
                  <a:gd name="T42" fmla="*/ 0 w 1374"/>
                  <a:gd name="T43" fmla="*/ 0 h 643"/>
                  <a:gd name="T44" fmla="*/ 0 w 1374"/>
                  <a:gd name="T45" fmla="*/ 0 h 643"/>
                  <a:gd name="T46" fmla="*/ 0 w 1374"/>
                  <a:gd name="T47" fmla="*/ 0 h 643"/>
                  <a:gd name="T48" fmla="*/ 0 w 1374"/>
                  <a:gd name="T49" fmla="*/ 0 h 643"/>
                  <a:gd name="T50" fmla="*/ 0 w 1374"/>
                  <a:gd name="T51" fmla="*/ 0 h 643"/>
                  <a:gd name="T52" fmla="*/ 0 w 1374"/>
                  <a:gd name="T53" fmla="*/ 0 h 643"/>
                  <a:gd name="T54" fmla="*/ 0 w 1374"/>
                  <a:gd name="T55" fmla="*/ 0 h 643"/>
                  <a:gd name="T56" fmla="*/ 0 w 1374"/>
                  <a:gd name="T57" fmla="*/ 0 h 643"/>
                  <a:gd name="T58" fmla="*/ 0 w 1374"/>
                  <a:gd name="T59" fmla="*/ 0 h 643"/>
                  <a:gd name="T60" fmla="*/ 0 w 1374"/>
                  <a:gd name="T61" fmla="*/ 0 h 643"/>
                  <a:gd name="T62" fmla="*/ 0 w 1374"/>
                  <a:gd name="T63" fmla="*/ 0 h 643"/>
                  <a:gd name="T64" fmla="*/ 0 w 1374"/>
                  <a:gd name="T65" fmla="*/ 0 h 643"/>
                  <a:gd name="T66" fmla="*/ 0 w 1374"/>
                  <a:gd name="T67" fmla="*/ 0 h 643"/>
                  <a:gd name="T68" fmla="*/ 0 w 1374"/>
                  <a:gd name="T69" fmla="*/ 0 h 643"/>
                  <a:gd name="T70" fmla="*/ 0 w 1374"/>
                  <a:gd name="T71" fmla="*/ 0 h 643"/>
                  <a:gd name="T72" fmla="*/ 0 w 1374"/>
                  <a:gd name="T73" fmla="*/ 0 h 643"/>
                  <a:gd name="T74" fmla="*/ 0 w 1374"/>
                  <a:gd name="T75" fmla="*/ 0 h 643"/>
                  <a:gd name="T76" fmla="*/ 0 w 1374"/>
                  <a:gd name="T77" fmla="*/ 0 h 643"/>
                  <a:gd name="T78" fmla="*/ 0 w 1374"/>
                  <a:gd name="T79" fmla="*/ 0 h 643"/>
                  <a:gd name="T80" fmla="*/ 0 w 1374"/>
                  <a:gd name="T81" fmla="*/ 0 h 64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374"/>
                  <a:gd name="T124" fmla="*/ 0 h 643"/>
                  <a:gd name="T125" fmla="*/ 1374 w 1374"/>
                  <a:gd name="T126" fmla="*/ 643 h 64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374" h="643">
                    <a:moveTo>
                      <a:pt x="0" y="274"/>
                    </a:moveTo>
                    <a:lnTo>
                      <a:pt x="37" y="220"/>
                    </a:lnTo>
                    <a:lnTo>
                      <a:pt x="111" y="181"/>
                    </a:lnTo>
                    <a:lnTo>
                      <a:pt x="168" y="153"/>
                    </a:lnTo>
                    <a:lnTo>
                      <a:pt x="228" y="133"/>
                    </a:lnTo>
                    <a:lnTo>
                      <a:pt x="426" y="70"/>
                    </a:lnTo>
                    <a:lnTo>
                      <a:pt x="610" y="31"/>
                    </a:lnTo>
                    <a:lnTo>
                      <a:pt x="771" y="7"/>
                    </a:lnTo>
                    <a:lnTo>
                      <a:pt x="848" y="6"/>
                    </a:lnTo>
                    <a:lnTo>
                      <a:pt x="925" y="7"/>
                    </a:lnTo>
                    <a:lnTo>
                      <a:pt x="969" y="3"/>
                    </a:lnTo>
                    <a:lnTo>
                      <a:pt x="1013" y="0"/>
                    </a:lnTo>
                    <a:lnTo>
                      <a:pt x="1174" y="15"/>
                    </a:lnTo>
                    <a:lnTo>
                      <a:pt x="1217" y="18"/>
                    </a:lnTo>
                    <a:lnTo>
                      <a:pt x="1255" y="31"/>
                    </a:lnTo>
                    <a:lnTo>
                      <a:pt x="1307" y="87"/>
                    </a:lnTo>
                    <a:lnTo>
                      <a:pt x="1307" y="142"/>
                    </a:lnTo>
                    <a:lnTo>
                      <a:pt x="1321" y="220"/>
                    </a:lnTo>
                    <a:lnTo>
                      <a:pt x="1328" y="298"/>
                    </a:lnTo>
                    <a:lnTo>
                      <a:pt x="1343" y="377"/>
                    </a:lnTo>
                    <a:lnTo>
                      <a:pt x="1357" y="439"/>
                    </a:lnTo>
                    <a:lnTo>
                      <a:pt x="1357" y="502"/>
                    </a:lnTo>
                    <a:lnTo>
                      <a:pt x="1373" y="565"/>
                    </a:lnTo>
                    <a:lnTo>
                      <a:pt x="1374" y="583"/>
                    </a:lnTo>
                    <a:lnTo>
                      <a:pt x="1373" y="604"/>
                    </a:lnTo>
                    <a:lnTo>
                      <a:pt x="1373" y="627"/>
                    </a:lnTo>
                    <a:lnTo>
                      <a:pt x="1350" y="643"/>
                    </a:lnTo>
                    <a:lnTo>
                      <a:pt x="1307" y="643"/>
                    </a:lnTo>
                    <a:lnTo>
                      <a:pt x="1277" y="604"/>
                    </a:lnTo>
                    <a:lnTo>
                      <a:pt x="1270" y="556"/>
                    </a:lnTo>
                    <a:lnTo>
                      <a:pt x="1248" y="510"/>
                    </a:lnTo>
                    <a:lnTo>
                      <a:pt x="1248" y="478"/>
                    </a:lnTo>
                    <a:lnTo>
                      <a:pt x="1248" y="447"/>
                    </a:lnTo>
                    <a:lnTo>
                      <a:pt x="1225" y="401"/>
                    </a:lnTo>
                    <a:lnTo>
                      <a:pt x="1221" y="359"/>
                    </a:lnTo>
                    <a:lnTo>
                      <a:pt x="1211" y="321"/>
                    </a:lnTo>
                    <a:lnTo>
                      <a:pt x="1190" y="298"/>
                    </a:lnTo>
                    <a:lnTo>
                      <a:pt x="1160" y="274"/>
                    </a:lnTo>
                    <a:lnTo>
                      <a:pt x="1138" y="235"/>
                    </a:lnTo>
                    <a:lnTo>
                      <a:pt x="1124" y="196"/>
                    </a:lnTo>
                    <a:lnTo>
                      <a:pt x="1104" y="202"/>
                    </a:lnTo>
                    <a:lnTo>
                      <a:pt x="1079" y="220"/>
                    </a:lnTo>
                    <a:lnTo>
                      <a:pt x="1035" y="227"/>
                    </a:lnTo>
                    <a:lnTo>
                      <a:pt x="1006" y="220"/>
                    </a:lnTo>
                    <a:lnTo>
                      <a:pt x="983" y="196"/>
                    </a:lnTo>
                    <a:lnTo>
                      <a:pt x="925" y="196"/>
                    </a:lnTo>
                    <a:lnTo>
                      <a:pt x="889" y="196"/>
                    </a:lnTo>
                    <a:lnTo>
                      <a:pt x="844" y="196"/>
                    </a:lnTo>
                    <a:lnTo>
                      <a:pt x="800" y="173"/>
                    </a:lnTo>
                    <a:lnTo>
                      <a:pt x="785" y="172"/>
                    </a:lnTo>
                    <a:lnTo>
                      <a:pt x="771" y="173"/>
                    </a:lnTo>
                    <a:lnTo>
                      <a:pt x="734" y="173"/>
                    </a:lnTo>
                    <a:lnTo>
                      <a:pt x="734" y="196"/>
                    </a:lnTo>
                    <a:lnTo>
                      <a:pt x="748" y="242"/>
                    </a:lnTo>
                    <a:lnTo>
                      <a:pt x="748" y="283"/>
                    </a:lnTo>
                    <a:lnTo>
                      <a:pt x="725" y="288"/>
                    </a:lnTo>
                    <a:lnTo>
                      <a:pt x="691" y="283"/>
                    </a:lnTo>
                    <a:lnTo>
                      <a:pt x="632" y="283"/>
                    </a:lnTo>
                    <a:lnTo>
                      <a:pt x="595" y="259"/>
                    </a:lnTo>
                    <a:lnTo>
                      <a:pt x="558" y="259"/>
                    </a:lnTo>
                    <a:lnTo>
                      <a:pt x="506" y="259"/>
                    </a:lnTo>
                    <a:lnTo>
                      <a:pt x="447" y="259"/>
                    </a:lnTo>
                    <a:lnTo>
                      <a:pt x="419" y="259"/>
                    </a:lnTo>
                    <a:lnTo>
                      <a:pt x="361" y="298"/>
                    </a:lnTo>
                    <a:lnTo>
                      <a:pt x="323" y="321"/>
                    </a:lnTo>
                    <a:lnTo>
                      <a:pt x="301" y="314"/>
                    </a:lnTo>
                    <a:lnTo>
                      <a:pt x="287" y="321"/>
                    </a:lnTo>
                    <a:lnTo>
                      <a:pt x="264" y="360"/>
                    </a:lnTo>
                    <a:lnTo>
                      <a:pt x="250" y="392"/>
                    </a:lnTo>
                    <a:lnTo>
                      <a:pt x="221" y="408"/>
                    </a:lnTo>
                    <a:lnTo>
                      <a:pt x="205" y="431"/>
                    </a:lnTo>
                    <a:lnTo>
                      <a:pt x="213" y="461"/>
                    </a:lnTo>
                    <a:lnTo>
                      <a:pt x="228" y="494"/>
                    </a:lnTo>
                    <a:lnTo>
                      <a:pt x="235" y="541"/>
                    </a:lnTo>
                    <a:lnTo>
                      <a:pt x="202" y="535"/>
                    </a:lnTo>
                    <a:lnTo>
                      <a:pt x="148" y="510"/>
                    </a:lnTo>
                    <a:lnTo>
                      <a:pt x="104" y="502"/>
                    </a:lnTo>
                    <a:lnTo>
                      <a:pt x="76" y="469"/>
                    </a:lnTo>
                    <a:lnTo>
                      <a:pt x="59" y="423"/>
                    </a:lnTo>
                    <a:lnTo>
                      <a:pt x="38" y="360"/>
                    </a:lnTo>
                    <a:lnTo>
                      <a:pt x="8" y="290"/>
                    </a:lnTo>
                    <a:lnTo>
                      <a:pt x="0" y="27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1" name="Freeform 211"/>
              <p:cNvSpPr>
                <a:spLocks/>
              </p:cNvSpPr>
              <p:nvPr/>
            </p:nvSpPr>
            <p:spPr bwMode="auto">
              <a:xfrm>
                <a:off x="4998" y="3730"/>
                <a:ext cx="79" cy="66"/>
              </a:xfrm>
              <a:custGeom>
                <a:avLst/>
                <a:gdLst>
                  <a:gd name="T0" fmla="*/ 0 w 235"/>
                  <a:gd name="T1" fmla="*/ 0 h 197"/>
                  <a:gd name="T2" fmla="*/ 0 w 235"/>
                  <a:gd name="T3" fmla="*/ 0 h 197"/>
                  <a:gd name="T4" fmla="*/ 0 w 235"/>
                  <a:gd name="T5" fmla="*/ 0 h 197"/>
                  <a:gd name="T6" fmla="*/ 0 w 235"/>
                  <a:gd name="T7" fmla="*/ 0 h 197"/>
                  <a:gd name="T8" fmla="*/ 0 w 235"/>
                  <a:gd name="T9" fmla="*/ 0 h 197"/>
                  <a:gd name="T10" fmla="*/ 0 w 235"/>
                  <a:gd name="T11" fmla="*/ 0 h 197"/>
                  <a:gd name="T12" fmla="*/ 0 w 235"/>
                  <a:gd name="T13" fmla="*/ 0 h 197"/>
                  <a:gd name="T14" fmla="*/ 0 w 235"/>
                  <a:gd name="T15" fmla="*/ 0 h 197"/>
                  <a:gd name="T16" fmla="*/ 0 w 235"/>
                  <a:gd name="T17" fmla="*/ 0 h 197"/>
                  <a:gd name="T18" fmla="*/ 0 w 235"/>
                  <a:gd name="T19" fmla="*/ 0 h 197"/>
                  <a:gd name="T20" fmla="*/ 0 w 235"/>
                  <a:gd name="T21" fmla="*/ 0 h 197"/>
                  <a:gd name="T22" fmla="*/ 0 w 235"/>
                  <a:gd name="T23" fmla="*/ 0 h 197"/>
                  <a:gd name="T24" fmla="*/ 0 w 235"/>
                  <a:gd name="T25" fmla="*/ 0 h 197"/>
                  <a:gd name="T26" fmla="*/ 0 w 235"/>
                  <a:gd name="T27" fmla="*/ 0 h 197"/>
                  <a:gd name="T28" fmla="*/ 0 w 235"/>
                  <a:gd name="T29" fmla="*/ 0 h 197"/>
                  <a:gd name="T30" fmla="*/ 0 w 235"/>
                  <a:gd name="T31" fmla="*/ 0 h 197"/>
                  <a:gd name="T32" fmla="*/ 0 w 235"/>
                  <a:gd name="T33" fmla="*/ 0 h 197"/>
                  <a:gd name="T34" fmla="*/ 0 w 235"/>
                  <a:gd name="T35" fmla="*/ 0 h 197"/>
                  <a:gd name="T36" fmla="*/ 0 w 235"/>
                  <a:gd name="T37" fmla="*/ 0 h 197"/>
                  <a:gd name="T38" fmla="*/ 0 w 235"/>
                  <a:gd name="T39" fmla="*/ 0 h 197"/>
                  <a:gd name="T40" fmla="*/ 0 w 235"/>
                  <a:gd name="T41" fmla="*/ 0 h 197"/>
                  <a:gd name="T42" fmla="*/ 0 w 235"/>
                  <a:gd name="T43" fmla="*/ 0 h 197"/>
                  <a:gd name="T44" fmla="*/ 0 w 235"/>
                  <a:gd name="T45" fmla="*/ 0 h 197"/>
                  <a:gd name="T46" fmla="*/ 0 w 235"/>
                  <a:gd name="T47" fmla="*/ 0 h 197"/>
                  <a:gd name="T48" fmla="*/ 0 w 235"/>
                  <a:gd name="T49" fmla="*/ 0 h 197"/>
                  <a:gd name="T50" fmla="*/ 0 w 235"/>
                  <a:gd name="T51" fmla="*/ 0 h 197"/>
                  <a:gd name="T52" fmla="*/ 0 w 235"/>
                  <a:gd name="T53" fmla="*/ 0 h 197"/>
                  <a:gd name="T54" fmla="*/ 0 w 235"/>
                  <a:gd name="T55" fmla="*/ 0 h 197"/>
                  <a:gd name="T56" fmla="*/ 0 w 235"/>
                  <a:gd name="T57" fmla="*/ 0 h 197"/>
                  <a:gd name="T58" fmla="*/ 0 w 235"/>
                  <a:gd name="T59" fmla="*/ 0 h 197"/>
                  <a:gd name="T60" fmla="*/ 0 w 235"/>
                  <a:gd name="T61" fmla="*/ 0 h 197"/>
                  <a:gd name="T62" fmla="*/ 0 w 235"/>
                  <a:gd name="T63" fmla="*/ 0 h 197"/>
                  <a:gd name="T64" fmla="*/ 0 w 235"/>
                  <a:gd name="T65" fmla="*/ 0 h 197"/>
                  <a:gd name="T66" fmla="*/ 0 w 235"/>
                  <a:gd name="T67" fmla="*/ 0 h 197"/>
                  <a:gd name="T68" fmla="*/ 0 w 235"/>
                  <a:gd name="T69" fmla="*/ 0 h 19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5"/>
                  <a:gd name="T106" fmla="*/ 0 h 197"/>
                  <a:gd name="T107" fmla="*/ 235 w 235"/>
                  <a:gd name="T108" fmla="*/ 197 h 197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5" h="197">
                    <a:moveTo>
                      <a:pt x="0" y="23"/>
                    </a:moveTo>
                    <a:lnTo>
                      <a:pt x="0" y="34"/>
                    </a:lnTo>
                    <a:lnTo>
                      <a:pt x="0" y="69"/>
                    </a:lnTo>
                    <a:lnTo>
                      <a:pt x="0" y="103"/>
                    </a:lnTo>
                    <a:lnTo>
                      <a:pt x="0" y="139"/>
                    </a:lnTo>
                    <a:lnTo>
                      <a:pt x="0" y="173"/>
                    </a:lnTo>
                    <a:lnTo>
                      <a:pt x="0" y="185"/>
                    </a:lnTo>
                    <a:lnTo>
                      <a:pt x="9" y="185"/>
                    </a:lnTo>
                    <a:lnTo>
                      <a:pt x="19" y="185"/>
                    </a:lnTo>
                    <a:lnTo>
                      <a:pt x="28" y="173"/>
                    </a:lnTo>
                    <a:lnTo>
                      <a:pt x="38" y="185"/>
                    </a:lnTo>
                    <a:lnTo>
                      <a:pt x="47" y="185"/>
                    </a:lnTo>
                    <a:lnTo>
                      <a:pt x="57" y="185"/>
                    </a:lnTo>
                    <a:lnTo>
                      <a:pt x="66" y="185"/>
                    </a:lnTo>
                    <a:lnTo>
                      <a:pt x="75" y="185"/>
                    </a:lnTo>
                    <a:lnTo>
                      <a:pt x="93" y="185"/>
                    </a:lnTo>
                    <a:lnTo>
                      <a:pt x="104" y="185"/>
                    </a:lnTo>
                    <a:lnTo>
                      <a:pt x="113" y="185"/>
                    </a:lnTo>
                    <a:lnTo>
                      <a:pt x="121" y="185"/>
                    </a:lnTo>
                    <a:lnTo>
                      <a:pt x="131" y="197"/>
                    </a:lnTo>
                    <a:lnTo>
                      <a:pt x="140" y="197"/>
                    </a:lnTo>
                    <a:lnTo>
                      <a:pt x="151" y="197"/>
                    </a:lnTo>
                    <a:lnTo>
                      <a:pt x="159" y="197"/>
                    </a:lnTo>
                    <a:lnTo>
                      <a:pt x="169" y="197"/>
                    </a:lnTo>
                    <a:lnTo>
                      <a:pt x="178" y="197"/>
                    </a:lnTo>
                    <a:lnTo>
                      <a:pt x="188" y="185"/>
                    </a:lnTo>
                    <a:lnTo>
                      <a:pt x="197" y="185"/>
                    </a:lnTo>
                    <a:lnTo>
                      <a:pt x="206" y="197"/>
                    </a:lnTo>
                    <a:lnTo>
                      <a:pt x="216" y="197"/>
                    </a:lnTo>
                    <a:lnTo>
                      <a:pt x="225" y="185"/>
                    </a:lnTo>
                    <a:lnTo>
                      <a:pt x="235" y="185"/>
                    </a:lnTo>
                    <a:lnTo>
                      <a:pt x="235" y="173"/>
                    </a:lnTo>
                    <a:lnTo>
                      <a:pt x="235" y="161"/>
                    </a:lnTo>
                    <a:lnTo>
                      <a:pt x="225" y="173"/>
                    </a:lnTo>
                    <a:lnTo>
                      <a:pt x="206" y="173"/>
                    </a:lnTo>
                    <a:lnTo>
                      <a:pt x="188" y="173"/>
                    </a:lnTo>
                    <a:lnTo>
                      <a:pt x="188" y="161"/>
                    </a:lnTo>
                    <a:lnTo>
                      <a:pt x="169" y="161"/>
                    </a:lnTo>
                    <a:lnTo>
                      <a:pt x="159" y="150"/>
                    </a:lnTo>
                    <a:lnTo>
                      <a:pt x="151" y="150"/>
                    </a:lnTo>
                    <a:lnTo>
                      <a:pt x="140" y="150"/>
                    </a:lnTo>
                    <a:lnTo>
                      <a:pt x="140" y="139"/>
                    </a:lnTo>
                    <a:lnTo>
                      <a:pt x="131" y="139"/>
                    </a:lnTo>
                    <a:lnTo>
                      <a:pt x="121" y="127"/>
                    </a:lnTo>
                    <a:lnTo>
                      <a:pt x="113" y="127"/>
                    </a:lnTo>
                    <a:lnTo>
                      <a:pt x="104" y="127"/>
                    </a:lnTo>
                    <a:lnTo>
                      <a:pt x="104" y="115"/>
                    </a:lnTo>
                    <a:lnTo>
                      <a:pt x="93" y="115"/>
                    </a:lnTo>
                    <a:lnTo>
                      <a:pt x="84" y="115"/>
                    </a:lnTo>
                    <a:lnTo>
                      <a:pt x="75" y="103"/>
                    </a:lnTo>
                    <a:lnTo>
                      <a:pt x="57" y="93"/>
                    </a:lnTo>
                    <a:lnTo>
                      <a:pt x="47" y="93"/>
                    </a:lnTo>
                    <a:lnTo>
                      <a:pt x="47" y="80"/>
                    </a:lnTo>
                    <a:lnTo>
                      <a:pt x="38" y="80"/>
                    </a:lnTo>
                    <a:lnTo>
                      <a:pt x="38" y="69"/>
                    </a:lnTo>
                    <a:lnTo>
                      <a:pt x="28" y="56"/>
                    </a:lnTo>
                    <a:lnTo>
                      <a:pt x="19" y="56"/>
                    </a:lnTo>
                    <a:lnTo>
                      <a:pt x="9" y="46"/>
                    </a:lnTo>
                    <a:lnTo>
                      <a:pt x="9" y="34"/>
                    </a:lnTo>
                    <a:lnTo>
                      <a:pt x="19" y="34"/>
                    </a:lnTo>
                    <a:lnTo>
                      <a:pt x="28" y="34"/>
                    </a:lnTo>
                    <a:lnTo>
                      <a:pt x="38" y="46"/>
                    </a:lnTo>
                    <a:lnTo>
                      <a:pt x="38" y="34"/>
                    </a:lnTo>
                    <a:lnTo>
                      <a:pt x="28" y="34"/>
                    </a:lnTo>
                    <a:lnTo>
                      <a:pt x="19" y="23"/>
                    </a:lnTo>
                    <a:lnTo>
                      <a:pt x="19" y="11"/>
                    </a:lnTo>
                    <a:lnTo>
                      <a:pt x="9" y="11"/>
                    </a:lnTo>
                    <a:lnTo>
                      <a:pt x="9" y="0"/>
                    </a:lnTo>
                    <a:lnTo>
                      <a:pt x="0" y="0"/>
                    </a:lnTo>
                    <a:lnTo>
                      <a:pt x="0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2" name="Freeform 212"/>
              <p:cNvSpPr>
                <a:spLocks/>
              </p:cNvSpPr>
              <p:nvPr/>
            </p:nvSpPr>
            <p:spPr bwMode="auto">
              <a:xfrm>
                <a:off x="4896" y="2874"/>
                <a:ext cx="437" cy="848"/>
              </a:xfrm>
              <a:custGeom>
                <a:avLst/>
                <a:gdLst>
                  <a:gd name="T0" fmla="*/ 0 w 1311"/>
                  <a:gd name="T1" fmla="*/ 0 h 2543"/>
                  <a:gd name="T2" fmla="*/ 0 w 1311"/>
                  <a:gd name="T3" fmla="*/ 0 h 2543"/>
                  <a:gd name="T4" fmla="*/ 0 w 1311"/>
                  <a:gd name="T5" fmla="*/ 0 h 2543"/>
                  <a:gd name="T6" fmla="*/ 0 w 1311"/>
                  <a:gd name="T7" fmla="*/ 0 h 2543"/>
                  <a:gd name="T8" fmla="*/ 0 w 1311"/>
                  <a:gd name="T9" fmla="*/ 0 h 2543"/>
                  <a:gd name="T10" fmla="*/ 0 w 1311"/>
                  <a:gd name="T11" fmla="*/ 0 h 2543"/>
                  <a:gd name="T12" fmla="*/ 0 w 1311"/>
                  <a:gd name="T13" fmla="*/ 0 h 2543"/>
                  <a:gd name="T14" fmla="*/ 0 w 1311"/>
                  <a:gd name="T15" fmla="*/ 0 h 2543"/>
                  <a:gd name="T16" fmla="*/ 0 w 1311"/>
                  <a:gd name="T17" fmla="*/ 0 h 2543"/>
                  <a:gd name="T18" fmla="*/ 0 w 1311"/>
                  <a:gd name="T19" fmla="*/ 0 h 2543"/>
                  <a:gd name="T20" fmla="*/ 0 w 1311"/>
                  <a:gd name="T21" fmla="*/ 0 h 2543"/>
                  <a:gd name="T22" fmla="*/ 0 w 1311"/>
                  <a:gd name="T23" fmla="*/ 0 h 2543"/>
                  <a:gd name="T24" fmla="*/ 0 w 1311"/>
                  <a:gd name="T25" fmla="*/ 0 h 2543"/>
                  <a:gd name="T26" fmla="*/ 0 w 1311"/>
                  <a:gd name="T27" fmla="*/ 0 h 2543"/>
                  <a:gd name="T28" fmla="*/ 0 w 1311"/>
                  <a:gd name="T29" fmla="*/ 0 h 2543"/>
                  <a:gd name="T30" fmla="*/ 0 w 1311"/>
                  <a:gd name="T31" fmla="*/ 0 h 2543"/>
                  <a:gd name="T32" fmla="*/ 0 w 1311"/>
                  <a:gd name="T33" fmla="*/ 0 h 2543"/>
                  <a:gd name="T34" fmla="*/ 0 w 1311"/>
                  <a:gd name="T35" fmla="*/ 0 h 2543"/>
                  <a:gd name="T36" fmla="*/ 0 w 1311"/>
                  <a:gd name="T37" fmla="*/ 0 h 2543"/>
                  <a:gd name="T38" fmla="*/ 0 w 1311"/>
                  <a:gd name="T39" fmla="*/ 0 h 2543"/>
                  <a:gd name="T40" fmla="*/ 0 w 1311"/>
                  <a:gd name="T41" fmla="*/ 0 h 2543"/>
                  <a:gd name="T42" fmla="*/ 0 w 1311"/>
                  <a:gd name="T43" fmla="*/ 0 h 2543"/>
                  <a:gd name="T44" fmla="*/ 0 w 1311"/>
                  <a:gd name="T45" fmla="*/ 0 h 2543"/>
                  <a:gd name="T46" fmla="*/ 0 w 1311"/>
                  <a:gd name="T47" fmla="*/ 0 h 2543"/>
                  <a:gd name="T48" fmla="*/ 0 w 1311"/>
                  <a:gd name="T49" fmla="*/ 0 h 2543"/>
                  <a:gd name="T50" fmla="*/ 0 w 1311"/>
                  <a:gd name="T51" fmla="*/ 0 h 2543"/>
                  <a:gd name="T52" fmla="*/ 0 w 1311"/>
                  <a:gd name="T53" fmla="*/ 0 h 2543"/>
                  <a:gd name="T54" fmla="*/ 0 w 1311"/>
                  <a:gd name="T55" fmla="*/ 0 h 2543"/>
                  <a:gd name="T56" fmla="*/ 0 w 1311"/>
                  <a:gd name="T57" fmla="*/ 0 h 2543"/>
                  <a:gd name="T58" fmla="*/ 0 w 1311"/>
                  <a:gd name="T59" fmla="*/ 0 h 2543"/>
                  <a:gd name="T60" fmla="*/ 0 w 1311"/>
                  <a:gd name="T61" fmla="*/ 0 h 2543"/>
                  <a:gd name="T62" fmla="*/ 0 w 1311"/>
                  <a:gd name="T63" fmla="*/ 0 h 2543"/>
                  <a:gd name="T64" fmla="*/ 0 w 1311"/>
                  <a:gd name="T65" fmla="*/ 0 h 2543"/>
                  <a:gd name="T66" fmla="*/ 0 w 1311"/>
                  <a:gd name="T67" fmla="*/ 0 h 2543"/>
                  <a:gd name="T68" fmla="*/ 0 w 1311"/>
                  <a:gd name="T69" fmla="*/ 0 h 2543"/>
                  <a:gd name="T70" fmla="*/ 0 w 1311"/>
                  <a:gd name="T71" fmla="*/ 0 h 2543"/>
                  <a:gd name="T72" fmla="*/ 0 w 1311"/>
                  <a:gd name="T73" fmla="*/ 0 h 2543"/>
                  <a:gd name="T74" fmla="*/ 0 w 1311"/>
                  <a:gd name="T75" fmla="*/ 0 h 2543"/>
                  <a:gd name="T76" fmla="*/ 0 w 1311"/>
                  <a:gd name="T77" fmla="*/ 0 h 2543"/>
                  <a:gd name="T78" fmla="*/ 0 w 1311"/>
                  <a:gd name="T79" fmla="*/ 0 h 2543"/>
                  <a:gd name="T80" fmla="*/ 0 w 1311"/>
                  <a:gd name="T81" fmla="*/ 0 h 2543"/>
                  <a:gd name="T82" fmla="*/ 0 w 1311"/>
                  <a:gd name="T83" fmla="*/ 0 h 2543"/>
                  <a:gd name="T84" fmla="*/ 0 w 1311"/>
                  <a:gd name="T85" fmla="*/ 0 h 2543"/>
                  <a:gd name="T86" fmla="*/ 0 w 1311"/>
                  <a:gd name="T87" fmla="*/ 0 h 2543"/>
                  <a:gd name="T88" fmla="*/ 0 w 1311"/>
                  <a:gd name="T89" fmla="*/ 0 h 2543"/>
                  <a:gd name="T90" fmla="*/ 0 w 1311"/>
                  <a:gd name="T91" fmla="*/ 0 h 2543"/>
                  <a:gd name="T92" fmla="*/ 0 w 1311"/>
                  <a:gd name="T93" fmla="*/ 0 h 2543"/>
                  <a:gd name="T94" fmla="*/ 0 w 1311"/>
                  <a:gd name="T95" fmla="*/ 0 h 2543"/>
                  <a:gd name="T96" fmla="*/ 0 w 1311"/>
                  <a:gd name="T97" fmla="*/ 0 h 2543"/>
                  <a:gd name="T98" fmla="*/ 0 w 1311"/>
                  <a:gd name="T99" fmla="*/ 0 h 2543"/>
                  <a:gd name="T100" fmla="*/ 0 w 1311"/>
                  <a:gd name="T101" fmla="*/ 0 h 2543"/>
                  <a:gd name="T102" fmla="*/ 0 w 1311"/>
                  <a:gd name="T103" fmla="*/ 0 h 2543"/>
                  <a:gd name="T104" fmla="*/ 0 w 1311"/>
                  <a:gd name="T105" fmla="*/ 0 h 2543"/>
                  <a:gd name="T106" fmla="*/ 0 w 1311"/>
                  <a:gd name="T107" fmla="*/ 0 h 2543"/>
                  <a:gd name="T108" fmla="*/ 0 w 1311"/>
                  <a:gd name="T109" fmla="*/ 0 h 2543"/>
                  <a:gd name="T110" fmla="*/ 0 w 1311"/>
                  <a:gd name="T111" fmla="*/ 0 h 2543"/>
                  <a:gd name="T112" fmla="*/ 0 w 1311"/>
                  <a:gd name="T113" fmla="*/ 0 h 2543"/>
                  <a:gd name="T114" fmla="*/ 0 w 1311"/>
                  <a:gd name="T115" fmla="*/ 0 h 2543"/>
                  <a:gd name="T116" fmla="*/ 0 w 1311"/>
                  <a:gd name="T117" fmla="*/ 0 h 2543"/>
                  <a:gd name="T118" fmla="*/ 0 w 1311"/>
                  <a:gd name="T119" fmla="*/ 0 h 2543"/>
                  <a:gd name="T120" fmla="*/ 0 w 1311"/>
                  <a:gd name="T121" fmla="*/ 0 h 254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11"/>
                  <a:gd name="T184" fmla="*/ 0 h 2543"/>
                  <a:gd name="T185" fmla="*/ 1311 w 1311"/>
                  <a:gd name="T186" fmla="*/ 2543 h 254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11" h="2543">
                    <a:moveTo>
                      <a:pt x="412" y="94"/>
                    </a:moveTo>
                    <a:lnTo>
                      <a:pt x="402" y="176"/>
                    </a:lnTo>
                    <a:lnTo>
                      <a:pt x="317" y="222"/>
                    </a:lnTo>
                    <a:lnTo>
                      <a:pt x="328" y="419"/>
                    </a:lnTo>
                    <a:lnTo>
                      <a:pt x="289" y="454"/>
                    </a:lnTo>
                    <a:lnTo>
                      <a:pt x="281" y="489"/>
                    </a:lnTo>
                    <a:lnTo>
                      <a:pt x="243" y="523"/>
                    </a:lnTo>
                    <a:lnTo>
                      <a:pt x="216" y="697"/>
                    </a:lnTo>
                    <a:lnTo>
                      <a:pt x="216" y="709"/>
                    </a:lnTo>
                    <a:lnTo>
                      <a:pt x="205" y="720"/>
                    </a:lnTo>
                    <a:lnTo>
                      <a:pt x="205" y="732"/>
                    </a:lnTo>
                    <a:lnTo>
                      <a:pt x="177" y="824"/>
                    </a:lnTo>
                    <a:lnTo>
                      <a:pt x="186" y="837"/>
                    </a:lnTo>
                    <a:lnTo>
                      <a:pt x="205" y="941"/>
                    </a:lnTo>
                    <a:lnTo>
                      <a:pt x="216" y="952"/>
                    </a:lnTo>
                    <a:lnTo>
                      <a:pt x="224" y="1021"/>
                    </a:lnTo>
                    <a:lnTo>
                      <a:pt x="196" y="1069"/>
                    </a:lnTo>
                    <a:lnTo>
                      <a:pt x="196" y="1104"/>
                    </a:lnTo>
                    <a:lnTo>
                      <a:pt x="177" y="1115"/>
                    </a:lnTo>
                    <a:lnTo>
                      <a:pt x="186" y="1185"/>
                    </a:lnTo>
                    <a:lnTo>
                      <a:pt x="169" y="1208"/>
                    </a:lnTo>
                    <a:lnTo>
                      <a:pt x="159" y="1208"/>
                    </a:lnTo>
                    <a:lnTo>
                      <a:pt x="150" y="1220"/>
                    </a:lnTo>
                    <a:lnTo>
                      <a:pt x="140" y="1406"/>
                    </a:lnTo>
                    <a:lnTo>
                      <a:pt x="121" y="1430"/>
                    </a:lnTo>
                    <a:lnTo>
                      <a:pt x="104" y="1510"/>
                    </a:lnTo>
                    <a:lnTo>
                      <a:pt x="92" y="1637"/>
                    </a:lnTo>
                    <a:lnTo>
                      <a:pt x="104" y="1649"/>
                    </a:lnTo>
                    <a:lnTo>
                      <a:pt x="74" y="1765"/>
                    </a:lnTo>
                    <a:lnTo>
                      <a:pt x="84" y="1777"/>
                    </a:lnTo>
                    <a:lnTo>
                      <a:pt x="92" y="1882"/>
                    </a:lnTo>
                    <a:lnTo>
                      <a:pt x="130" y="1892"/>
                    </a:lnTo>
                    <a:lnTo>
                      <a:pt x="121" y="1916"/>
                    </a:lnTo>
                    <a:lnTo>
                      <a:pt x="84" y="1905"/>
                    </a:lnTo>
                    <a:lnTo>
                      <a:pt x="92" y="1928"/>
                    </a:lnTo>
                    <a:lnTo>
                      <a:pt x="121" y="1940"/>
                    </a:lnTo>
                    <a:lnTo>
                      <a:pt x="121" y="1951"/>
                    </a:lnTo>
                    <a:lnTo>
                      <a:pt x="112" y="1962"/>
                    </a:lnTo>
                    <a:lnTo>
                      <a:pt x="104" y="2067"/>
                    </a:lnTo>
                    <a:lnTo>
                      <a:pt x="55" y="2149"/>
                    </a:lnTo>
                    <a:lnTo>
                      <a:pt x="46" y="2252"/>
                    </a:lnTo>
                    <a:lnTo>
                      <a:pt x="0" y="2311"/>
                    </a:lnTo>
                    <a:lnTo>
                      <a:pt x="0" y="2415"/>
                    </a:lnTo>
                    <a:lnTo>
                      <a:pt x="55" y="2404"/>
                    </a:lnTo>
                    <a:lnTo>
                      <a:pt x="74" y="2509"/>
                    </a:lnTo>
                    <a:lnTo>
                      <a:pt x="328" y="2543"/>
                    </a:lnTo>
                    <a:lnTo>
                      <a:pt x="281" y="2485"/>
                    </a:lnTo>
                    <a:lnTo>
                      <a:pt x="262" y="2473"/>
                    </a:lnTo>
                    <a:lnTo>
                      <a:pt x="281" y="2473"/>
                    </a:lnTo>
                    <a:lnTo>
                      <a:pt x="270" y="2439"/>
                    </a:lnTo>
                    <a:lnTo>
                      <a:pt x="262" y="2439"/>
                    </a:lnTo>
                    <a:lnTo>
                      <a:pt x="262" y="2426"/>
                    </a:lnTo>
                    <a:lnTo>
                      <a:pt x="281" y="2381"/>
                    </a:lnTo>
                    <a:lnTo>
                      <a:pt x="289" y="2381"/>
                    </a:lnTo>
                    <a:lnTo>
                      <a:pt x="317" y="2356"/>
                    </a:lnTo>
                    <a:lnTo>
                      <a:pt x="317" y="2346"/>
                    </a:lnTo>
                    <a:lnTo>
                      <a:pt x="309" y="2346"/>
                    </a:lnTo>
                    <a:lnTo>
                      <a:pt x="309" y="2322"/>
                    </a:lnTo>
                    <a:lnTo>
                      <a:pt x="328" y="2356"/>
                    </a:lnTo>
                    <a:lnTo>
                      <a:pt x="365" y="2346"/>
                    </a:lnTo>
                    <a:lnTo>
                      <a:pt x="374" y="2298"/>
                    </a:lnTo>
                    <a:lnTo>
                      <a:pt x="383" y="2288"/>
                    </a:lnTo>
                    <a:lnTo>
                      <a:pt x="365" y="2298"/>
                    </a:lnTo>
                    <a:lnTo>
                      <a:pt x="374" y="2288"/>
                    </a:lnTo>
                    <a:lnTo>
                      <a:pt x="402" y="2252"/>
                    </a:lnTo>
                    <a:lnTo>
                      <a:pt x="421" y="2229"/>
                    </a:lnTo>
                    <a:lnTo>
                      <a:pt x="429" y="2229"/>
                    </a:lnTo>
                    <a:lnTo>
                      <a:pt x="440" y="2218"/>
                    </a:lnTo>
                    <a:lnTo>
                      <a:pt x="486" y="2195"/>
                    </a:lnTo>
                    <a:lnTo>
                      <a:pt x="496" y="2182"/>
                    </a:lnTo>
                    <a:lnTo>
                      <a:pt x="505" y="2182"/>
                    </a:lnTo>
                    <a:lnTo>
                      <a:pt x="496" y="2159"/>
                    </a:lnTo>
                    <a:lnTo>
                      <a:pt x="505" y="2137"/>
                    </a:lnTo>
                    <a:lnTo>
                      <a:pt x="505" y="2113"/>
                    </a:lnTo>
                    <a:lnTo>
                      <a:pt x="440" y="2101"/>
                    </a:lnTo>
                    <a:lnTo>
                      <a:pt x="412" y="2067"/>
                    </a:lnTo>
                    <a:lnTo>
                      <a:pt x="402" y="2067"/>
                    </a:lnTo>
                    <a:lnTo>
                      <a:pt x="383" y="2032"/>
                    </a:lnTo>
                    <a:lnTo>
                      <a:pt x="383" y="2009"/>
                    </a:lnTo>
                    <a:lnTo>
                      <a:pt x="402" y="1985"/>
                    </a:lnTo>
                    <a:lnTo>
                      <a:pt x="429" y="1951"/>
                    </a:lnTo>
                    <a:lnTo>
                      <a:pt x="516" y="1940"/>
                    </a:lnTo>
                    <a:lnTo>
                      <a:pt x="516" y="1905"/>
                    </a:lnTo>
                    <a:lnTo>
                      <a:pt x="524" y="1892"/>
                    </a:lnTo>
                    <a:lnTo>
                      <a:pt x="533" y="1892"/>
                    </a:lnTo>
                    <a:lnTo>
                      <a:pt x="543" y="1812"/>
                    </a:lnTo>
                    <a:lnTo>
                      <a:pt x="562" y="1789"/>
                    </a:lnTo>
                    <a:lnTo>
                      <a:pt x="581" y="1777"/>
                    </a:lnTo>
                    <a:lnTo>
                      <a:pt x="598" y="1765"/>
                    </a:lnTo>
                    <a:lnTo>
                      <a:pt x="552" y="1743"/>
                    </a:lnTo>
                    <a:lnTo>
                      <a:pt x="598" y="1730"/>
                    </a:lnTo>
                    <a:lnTo>
                      <a:pt x="609" y="1743"/>
                    </a:lnTo>
                    <a:lnTo>
                      <a:pt x="645" y="1743"/>
                    </a:lnTo>
                    <a:lnTo>
                      <a:pt x="645" y="1695"/>
                    </a:lnTo>
                    <a:lnTo>
                      <a:pt x="636" y="1684"/>
                    </a:lnTo>
                    <a:lnTo>
                      <a:pt x="618" y="1695"/>
                    </a:lnTo>
                    <a:lnTo>
                      <a:pt x="598" y="1695"/>
                    </a:lnTo>
                    <a:lnTo>
                      <a:pt x="609" y="1695"/>
                    </a:lnTo>
                    <a:lnTo>
                      <a:pt x="609" y="1707"/>
                    </a:lnTo>
                    <a:lnTo>
                      <a:pt x="581" y="1707"/>
                    </a:lnTo>
                    <a:lnTo>
                      <a:pt x="589" y="1707"/>
                    </a:lnTo>
                    <a:lnTo>
                      <a:pt x="571" y="1695"/>
                    </a:lnTo>
                    <a:lnTo>
                      <a:pt x="552" y="1684"/>
                    </a:lnTo>
                    <a:lnTo>
                      <a:pt x="543" y="1580"/>
                    </a:lnTo>
                    <a:lnTo>
                      <a:pt x="552" y="1568"/>
                    </a:lnTo>
                    <a:lnTo>
                      <a:pt x="571" y="1580"/>
                    </a:lnTo>
                    <a:lnTo>
                      <a:pt x="628" y="1602"/>
                    </a:lnTo>
                    <a:lnTo>
                      <a:pt x="730" y="1580"/>
                    </a:lnTo>
                    <a:lnTo>
                      <a:pt x="740" y="1499"/>
                    </a:lnTo>
                    <a:lnTo>
                      <a:pt x="748" y="1464"/>
                    </a:lnTo>
                    <a:lnTo>
                      <a:pt x="730" y="1452"/>
                    </a:lnTo>
                    <a:lnTo>
                      <a:pt x="730" y="1406"/>
                    </a:lnTo>
                    <a:lnTo>
                      <a:pt x="748" y="1417"/>
                    </a:lnTo>
                    <a:lnTo>
                      <a:pt x="928" y="1406"/>
                    </a:lnTo>
                    <a:lnTo>
                      <a:pt x="956" y="1406"/>
                    </a:lnTo>
                    <a:lnTo>
                      <a:pt x="983" y="1393"/>
                    </a:lnTo>
                    <a:lnTo>
                      <a:pt x="1021" y="1383"/>
                    </a:lnTo>
                    <a:lnTo>
                      <a:pt x="1049" y="1359"/>
                    </a:lnTo>
                    <a:lnTo>
                      <a:pt x="1059" y="1337"/>
                    </a:lnTo>
                    <a:lnTo>
                      <a:pt x="1106" y="1266"/>
                    </a:lnTo>
                    <a:lnTo>
                      <a:pt x="1115" y="1254"/>
                    </a:lnTo>
                    <a:lnTo>
                      <a:pt x="1106" y="1208"/>
                    </a:lnTo>
                    <a:lnTo>
                      <a:pt x="1096" y="1208"/>
                    </a:lnTo>
                    <a:lnTo>
                      <a:pt x="1067" y="1185"/>
                    </a:lnTo>
                    <a:lnTo>
                      <a:pt x="1077" y="1128"/>
                    </a:lnTo>
                    <a:lnTo>
                      <a:pt x="1059" y="1104"/>
                    </a:lnTo>
                    <a:lnTo>
                      <a:pt x="994" y="1058"/>
                    </a:lnTo>
                    <a:lnTo>
                      <a:pt x="983" y="1034"/>
                    </a:lnTo>
                    <a:lnTo>
                      <a:pt x="994" y="1034"/>
                    </a:lnTo>
                    <a:lnTo>
                      <a:pt x="994" y="1011"/>
                    </a:lnTo>
                    <a:lnTo>
                      <a:pt x="1002" y="941"/>
                    </a:lnTo>
                    <a:lnTo>
                      <a:pt x="1011" y="929"/>
                    </a:lnTo>
                    <a:lnTo>
                      <a:pt x="1021" y="837"/>
                    </a:lnTo>
                    <a:lnTo>
                      <a:pt x="1030" y="720"/>
                    </a:lnTo>
                    <a:lnTo>
                      <a:pt x="1049" y="709"/>
                    </a:lnTo>
                    <a:lnTo>
                      <a:pt x="1049" y="697"/>
                    </a:lnTo>
                    <a:lnTo>
                      <a:pt x="1246" y="476"/>
                    </a:lnTo>
                    <a:lnTo>
                      <a:pt x="1311" y="430"/>
                    </a:lnTo>
                    <a:lnTo>
                      <a:pt x="1302" y="314"/>
                    </a:lnTo>
                    <a:lnTo>
                      <a:pt x="1293" y="304"/>
                    </a:lnTo>
                    <a:lnTo>
                      <a:pt x="1256" y="314"/>
                    </a:lnTo>
                    <a:lnTo>
                      <a:pt x="1256" y="350"/>
                    </a:lnTo>
                    <a:lnTo>
                      <a:pt x="1246" y="383"/>
                    </a:lnTo>
                    <a:lnTo>
                      <a:pt x="1226" y="406"/>
                    </a:lnTo>
                    <a:lnTo>
                      <a:pt x="1208" y="430"/>
                    </a:lnTo>
                    <a:lnTo>
                      <a:pt x="1190" y="442"/>
                    </a:lnTo>
                    <a:lnTo>
                      <a:pt x="1180" y="454"/>
                    </a:lnTo>
                    <a:lnTo>
                      <a:pt x="1142" y="465"/>
                    </a:lnTo>
                    <a:lnTo>
                      <a:pt x="1077" y="454"/>
                    </a:lnTo>
                    <a:lnTo>
                      <a:pt x="1067" y="454"/>
                    </a:lnTo>
                    <a:lnTo>
                      <a:pt x="994" y="442"/>
                    </a:lnTo>
                    <a:lnTo>
                      <a:pt x="994" y="406"/>
                    </a:lnTo>
                    <a:lnTo>
                      <a:pt x="1011" y="372"/>
                    </a:lnTo>
                    <a:lnTo>
                      <a:pt x="1040" y="326"/>
                    </a:lnTo>
                    <a:lnTo>
                      <a:pt x="1040" y="291"/>
                    </a:lnTo>
                    <a:lnTo>
                      <a:pt x="1021" y="280"/>
                    </a:lnTo>
                    <a:lnTo>
                      <a:pt x="1002" y="256"/>
                    </a:lnTo>
                    <a:lnTo>
                      <a:pt x="983" y="245"/>
                    </a:lnTo>
                    <a:lnTo>
                      <a:pt x="964" y="233"/>
                    </a:lnTo>
                    <a:lnTo>
                      <a:pt x="918" y="200"/>
                    </a:lnTo>
                    <a:lnTo>
                      <a:pt x="852" y="187"/>
                    </a:lnTo>
                    <a:lnTo>
                      <a:pt x="834" y="176"/>
                    </a:lnTo>
                    <a:lnTo>
                      <a:pt x="815" y="153"/>
                    </a:lnTo>
                    <a:lnTo>
                      <a:pt x="815" y="140"/>
                    </a:lnTo>
                    <a:lnTo>
                      <a:pt x="795" y="129"/>
                    </a:lnTo>
                    <a:lnTo>
                      <a:pt x="787" y="117"/>
                    </a:lnTo>
                    <a:lnTo>
                      <a:pt x="768" y="107"/>
                    </a:lnTo>
                    <a:lnTo>
                      <a:pt x="740" y="70"/>
                    </a:lnTo>
                    <a:lnTo>
                      <a:pt x="730" y="48"/>
                    </a:lnTo>
                    <a:lnTo>
                      <a:pt x="702" y="36"/>
                    </a:lnTo>
                    <a:lnTo>
                      <a:pt x="693" y="36"/>
                    </a:lnTo>
                    <a:lnTo>
                      <a:pt x="683" y="25"/>
                    </a:lnTo>
                    <a:lnTo>
                      <a:pt x="609" y="13"/>
                    </a:lnTo>
                    <a:lnTo>
                      <a:pt x="598" y="70"/>
                    </a:lnTo>
                    <a:lnTo>
                      <a:pt x="581" y="48"/>
                    </a:lnTo>
                    <a:lnTo>
                      <a:pt x="571" y="36"/>
                    </a:lnTo>
                    <a:lnTo>
                      <a:pt x="496" y="25"/>
                    </a:lnTo>
                    <a:lnTo>
                      <a:pt x="486" y="0"/>
                    </a:lnTo>
                    <a:lnTo>
                      <a:pt x="477" y="0"/>
                    </a:lnTo>
                    <a:lnTo>
                      <a:pt x="468" y="0"/>
                    </a:lnTo>
                    <a:lnTo>
                      <a:pt x="421" y="70"/>
                    </a:lnTo>
                    <a:lnTo>
                      <a:pt x="412" y="70"/>
                    </a:lnTo>
                    <a:lnTo>
                      <a:pt x="412" y="83"/>
                    </a:lnTo>
                    <a:lnTo>
                      <a:pt x="402" y="83"/>
                    </a:lnTo>
                    <a:lnTo>
                      <a:pt x="412" y="9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3" name="Freeform 213"/>
              <p:cNvSpPr>
                <a:spLocks/>
              </p:cNvSpPr>
              <p:nvPr/>
            </p:nvSpPr>
            <p:spPr bwMode="auto">
              <a:xfrm>
                <a:off x="5090" y="3787"/>
                <a:ext cx="21" cy="4"/>
              </a:xfrm>
              <a:custGeom>
                <a:avLst/>
                <a:gdLst>
                  <a:gd name="T0" fmla="*/ 0 w 65"/>
                  <a:gd name="T1" fmla="*/ 0 h 12"/>
                  <a:gd name="T2" fmla="*/ 0 w 65"/>
                  <a:gd name="T3" fmla="*/ 0 h 12"/>
                  <a:gd name="T4" fmla="*/ 0 w 65"/>
                  <a:gd name="T5" fmla="*/ 0 h 12"/>
                  <a:gd name="T6" fmla="*/ 0 w 65"/>
                  <a:gd name="T7" fmla="*/ 0 h 12"/>
                  <a:gd name="T8" fmla="*/ 0 w 65"/>
                  <a:gd name="T9" fmla="*/ 0 h 12"/>
                  <a:gd name="T10" fmla="*/ 0 w 65"/>
                  <a:gd name="T11" fmla="*/ 0 h 12"/>
                  <a:gd name="T12" fmla="*/ 0 w 65"/>
                  <a:gd name="T13" fmla="*/ 0 h 12"/>
                  <a:gd name="T14" fmla="*/ 0 w 65"/>
                  <a:gd name="T15" fmla="*/ 0 h 12"/>
                  <a:gd name="T16" fmla="*/ 0 w 65"/>
                  <a:gd name="T17" fmla="*/ 0 h 12"/>
                  <a:gd name="T18" fmla="*/ 0 w 65"/>
                  <a:gd name="T19" fmla="*/ 0 h 12"/>
                  <a:gd name="T20" fmla="*/ 0 w 65"/>
                  <a:gd name="T21" fmla="*/ 0 h 12"/>
                  <a:gd name="T22" fmla="*/ 0 w 65"/>
                  <a:gd name="T23" fmla="*/ 0 h 12"/>
                  <a:gd name="T24" fmla="*/ 0 w 65"/>
                  <a:gd name="T25" fmla="*/ 0 h 12"/>
                  <a:gd name="T26" fmla="*/ 0 w 65"/>
                  <a:gd name="T27" fmla="*/ 0 h 12"/>
                  <a:gd name="T28" fmla="*/ 0 w 65"/>
                  <a:gd name="T29" fmla="*/ 0 h 12"/>
                  <a:gd name="T30" fmla="*/ 0 w 65"/>
                  <a:gd name="T31" fmla="*/ 0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5"/>
                  <a:gd name="T49" fmla="*/ 0 h 12"/>
                  <a:gd name="T50" fmla="*/ 65 w 65"/>
                  <a:gd name="T51" fmla="*/ 12 h 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5" h="12">
                    <a:moveTo>
                      <a:pt x="55" y="0"/>
                    </a:moveTo>
                    <a:lnTo>
                      <a:pt x="55" y="12"/>
                    </a:lnTo>
                    <a:lnTo>
                      <a:pt x="46" y="12"/>
                    </a:lnTo>
                    <a:lnTo>
                      <a:pt x="36" y="12"/>
                    </a:lnTo>
                    <a:lnTo>
                      <a:pt x="27" y="12"/>
                    </a:lnTo>
                    <a:lnTo>
                      <a:pt x="17" y="12"/>
                    </a:lnTo>
                    <a:lnTo>
                      <a:pt x="8" y="12"/>
                    </a:lnTo>
                    <a:lnTo>
                      <a:pt x="0" y="1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7" y="0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55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4" name="Freeform 214"/>
              <p:cNvSpPr>
                <a:spLocks/>
              </p:cNvSpPr>
              <p:nvPr/>
            </p:nvSpPr>
            <p:spPr bwMode="auto">
              <a:xfrm>
                <a:off x="4974" y="2534"/>
                <a:ext cx="265" cy="367"/>
              </a:xfrm>
              <a:custGeom>
                <a:avLst/>
                <a:gdLst>
                  <a:gd name="T0" fmla="*/ 0 w 797"/>
                  <a:gd name="T1" fmla="*/ 0 h 1103"/>
                  <a:gd name="T2" fmla="*/ 0 w 797"/>
                  <a:gd name="T3" fmla="*/ 0 h 1103"/>
                  <a:gd name="T4" fmla="*/ 0 w 797"/>
                  <a:gd name="T5" fmla="*/ 0 h 1103"/>
                  <a:gd name="T6" fmla="*/ 0 w 797"/>
                  <a:gd name="T7" fmla="*/ 0 h 1103"/>
                  <a:gd name="T8" fmla="*/ 0 w 797"/>
                  <a:gd name="T9" fmla="*/ 0 h 1103"/>
                  <a:gd name="T10" fmla="*/ 0 w 797"/>
                  <a:gd name="T11" fmla="*/ 0 h 1103"/>
                  <a:gd name="T12" fmla="*/ 0 w 797"/>
                  <a:gd name="T13" fmla="*/ 0 h 1103"/>
                  <a:gd name="T14" fmla="*/ 0 w 797"/>
                  <a:gd name="T15" fmla="*/ 0 h 1103"/>
                  <a:gd name="T16" fmla="*/ 0 w 797"/>
                  <a:gd name="T17" fmla="*/ 0 h 1103"/>
                  <a:gd name="T18" fmla="*/ 0 w 797"/>
                  <a:gd name="T19" fmla="*/ 0 h 1103"/>
                  <a:gd name="T20" fmla="*/ 0 w 797"/>
                  <a:gd name="T21" fmla="*/ 0 h 1103"/>
                  <a:gd name="T22" fmla="*/ 0 w 797"/>
                  <a:gd name="T23" fmla="*/ 0 h 1103"/>
                  <a:gd name="T24" fmla="*/ 0 w 797"/>
                  <a:gd name="T25" fmla="*/ 0 h 1103"/>
                  <a:gd name="T26" fmla="*/ 0 w 797"/>
                  <a:gd name="T27" fmla="*/ 0 h 1103"/>
                  <a:gd name="T28" fmla="*/ 0 w 797"/>
                  <a:gd name="T29" fmla="*/ 0 h 1103"/>
                  <a:gd name="T30" fmla="*/ 0 w 797"/>
                  <a:gd name="T31" fmla="*/ 0 h 1103"/>
                  <a:gd name="T32" fmla="*/ 0 w 797"/>
                  <a:gd name="T33" fmla="*/ 0 h 1103"/>
                  <a:gd name="T34" fmla="*/ 0 w 797"/>
                  <a:gd name="T35" fmla="*/ 0 h 1103"/>
                  <a:gd name="T36" fmla="*/ 0 w 797"/>
                  <a:gd name="T37" fmla="*/ 0 h 1103"/>
                  <a:gd name="T38" fmla="*/ 0 w 797"/>
                  <a:gd name="T39" fmla="*/ 0 h 1103"/>
                  <a:gd name="T40" fmla="*/ 0 w 797"/>
                  <a:gd name="T41" fmla="*/ 0 h 1103"/>
                  <a:gd name="T42" fmla="*/ 0 w 797"/>
                  <a:gd name="T43" fmla="*/ 0 h 1103"/>
                  <a:gd name="T44" fmla="*/ 0 w 797"/>
                  <a:gd name="T45" fmla="*/ 0 h 1103"/>
                  <a:gd name="T46" fmla="*/ 0 w 797"/>
                  <a:gd name="T47" fmla="*/ 0 h 1103"/>
                  <a:gd name="T48" fmla="*/ 0 w 797"/>
                  <a:gd name="T49" fmla="*/ 0 h 1103"/>
                  <a:gd name="T50" fmla="*/ 0 w 797"/>
                  <a:gd name="T51" fmla="*/ 0 h 1103"/>
                  <a:gd name="T52" fmla="*/ 0 w 797"/>
                  <a:gd name="T53" fmla="*/ 0 h 1103"/>
                  <a:gd name="T54" fmla="*/ 0 w 797"/>
                  <a:gd name="T55" fmla="*/ 0 h 1103"/>
                  <a:gd name="T56" fmla="*/ 0 w 797"/>
                  <a:gd name="T57" fmla="*/ 0 h 1103"/>
                  <a:gd name="T58" fmla="*/ 0 w 797"/>
                  <a:gd name="T59" fmla="*/ 0 h 1103"/>
                  <a:gd name="T60" fmla="*/ 0 w 797"/>
                  <a:gd name="T61" fmla="*/ 0 h 1103"/>
                  <a:gd name="T62" fmla="*/ 0 w 797"/>
                  <a:gd name="T63" fmla="*/ 0 h 1103"/>
                  <a:gd name="T64" fmla="*/ 0 w 797"/>
                  <a:gd name="T65" fmla="*/ 0 h 1103"/>
                  <a:gd name="T66" fmla="*/ 0 w 797"/>
                  <a:gd name="T67" fmla="*/ 0 h 1103"/>
                  <a:gd name="T68" fmla="*/ 0 w 797"/>
                  <a:gd name="T69" fmla="*/ 0 h 1103"/>
                  <a:gd name="T70" fmla="*/ 0 w 797"/>
                  <a:gd name="T71" fmla="*/ 0 h 1103"/>
                  <a:gd name="T72" fmla="*/ 0 w 797"/>
                  <a:gd name="T73" fmla="*/ 0 h 1103"/>
                  <a:gd name="T74" fmla="*/ 0 w 797"/>
                  <a:gd name="T75" fmla="*/ 0 h 1103"/>
                  <a:gd name="T76" fmla="*/ 0 w 797"/>
                  <a:gd name="T77" fmla="*/ 0 h 1103"/>
                  <a:gd name="T78" fmla="*/ 0 w 797"/>
                  <a:gd name="T79" fmla="*/ 0 h 1103"/>
                  <a:gd name="T80" fmla="*/ 0 w 797"/>
                  <a:gd name="T81" fmla="*/ 0 h 1103"/>
                  <a:gd name="T82" fmla="*/ 0 w 797"/>
                  <a:gd name="T83" fmla="*/ 0 h 1103"/>
                  <a:gd name="T84" fmla="*/ 0 w 797"/>
                  <a:gd name="T85" fmla="*/ 0 h 110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97"/>
                  <a:gd name="T130" fmla="*/ 0 h 1103"/>
                  <a:gd name="T131" fmla="*/ 797 w 797"/>
                  <a:gd name="T132" fmla="*/ 1103 h 110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97" h="1103">
                    <a:moveTo>
                      <a:pt x="47" y="557"/>
                    </a:moveTo>
                    <a:lnTo>
                      <a:pt x="47" y="580"/>
                    </a:lnTo>
                    <a:lnTo>
                      <a:pt x="20" y="627"/>
                    </a:lnTo>
                    <a:lnTo>
                      <a:pt x="9" y="627"/>
                    </a:lnTo>
                    <a:lnTo>
                      <a:pt x="0" y="639"/>
                    </a:lnTo>
                    <a:lnTo>
                      <a:pt x="0" y="651"/>
                    </a:lnTo>
                    <a:lnTo>
                      <a:pt x="9" y="651"/>
                    </a:lnTo>
                    <a:lnTo>
                      <a:pt x="9" y="661"/>
                    </a:lnTo>
                    <a:lnTo>
                      <a:pt x="37" y="696"/>
                    </a:lnTo>
                    <a:lnTo>
                      <a:pt x="47" y="778"/>
                    </a:lnTo>
                    <a:lnTo>
                      <a:pt x="75" y="802"/>
                    </a:lnTo>
                    <a:lnTo>
                      <a:pt x="75" y="848"/>
                    </a:lnTo>
                    <a:lnTo>
                      <a:pt x="67" y="858"/>
                    </a:lnTo>
                    <a:lnTo>
                      <a:pt x="67" y="882"/>
                    </a:lnTo>
                    <a:lnTo>
                      <a:pt x="75" y="894"/>
                    </a:lnTo>
                    <a:lnTo>
                      <a:pt x="75" y="929"/>
                    </a:lnTo>
                    <a:lnTo>
                      <a:pt x="94" y="941"/>
                    </a:lnTo>
                    <a:lnTo>
                      <a:pt x="122" y="1103"/>
                    </a:lnTo>
                    <a:lnTo>
                      <a:pt x="168" y="1103"/>
                    </a:lnTo>
                    <a:lnTo>
                      <a:pt x="179" y="1103"/>
                    </a:lnTo>
                    <a:lnTo>
                      <a:pt x="179" y="1091"/>
                    </a:lnTo>
                    <a:lnTo>
                      <a:pt x="188" y="1091"/>
                    </a:lnTo>
                    <a:lnTo>
                      <a:pt x="234" y="1021"/>
                    </a:lnTo>
                    <a:lnTo>
                      <a:pt x="244" y="1021"/>
                    </a:lnTo>
                    <a:lnTo>
                      <a:pt x="253" y="1021"/>
                    </a:lnTo>
                    <a:lnTo>
                      <a:pt x="263" y="1045"/>
                    </a:lnTo>
                    <a:lnTo>
                      <a:pt x="338" y="1057"/>
                    </a:lnTo>
                    <a:lnTo>
                      <a:pt x="348" y="1069"/>
                    </a:lnTo>
                    <a:lnTo>
                      <a:pt x="365" y="1091"/>
                    </a:lnTo>
                    <a:lnTo>
                      <a:pt x="375" y="1034"/>
                    </a:lnTo>
                    <a:lnTo>
                      <a:pt x="450" y="1045"/>
                    </a:lnTo>
                    <a:lnTo>
                      <a:pt x="460" y="1057"/>
                    </a:lnTo>
                    <a:lnTo>
                      <a:pt x="469" y="1057"/>
                    </a:lnTo>
                    <a:lnTo>
                      <a:pt x="478" y="1057"/>
                    </a:lnTo>
                    <a:lnTo>
                      <a:pt x="478" y="1045"/>
                    </a:lnTo>
                    <a:lnTo>
                      <a:pt x="488" y="1034"/>
                    </a:lnTo>
                    <a:lnTo>
                      <a:pt x="488" y="1021"/>
                    </a:lnTo>
                    <a:lnTo>
                      <a:pt x="488" y="1010"/>
                    </a:lnTo>
                    <a:lnTo>
                      <a:pt x="498" y="999"/>
                    </a:lnTo>
                    <a:lnTo>
                      <a:pt x="498" y="987"/>
                    </a:lnTo>
                    <a:lnTo>
                      <a:pt x="498" y="975"/>
                    </a:lnTo>
                    <a:lnTo>
                      <a:pt x="498" y="964"/>
                    </a:lnTo>
                    <a:lnTo>
                      <a:pt x="498" y="929"/>
                    </a:lnTo>
                    <a:lnTo>
                      <a:pt x="498" y="917"/>
                    </a:lnTo>
                    <a:lnTo>
                      <a:pt x="507" y="906"/>
                    </a:lnTo>
                    <a:lnTo>
                      <a:pt x="507" y="894"/>
                    </a:lnTo>
                    <a:lnTo>
                      <a:pt x="515" y="894"/>
                    </a:lnTo>
                    <a:lnTo>
                      <a:pt x="515" y="882"/>
                    </a:lnTo>
                    <a:lnTo>
                      <a:pt x="525" y="882"/>
                    </a:lnTo>
                    <a:lnTo>
                      <a:pt x="525" y="871"/>
                    </a:lnTo>
                    <a:lnTo>
                      <a:pt x="525" y="858"/>
                    </a:lnTo>
                    <a:lnTo>
                      <a:pt x="525" y="848"/>
                    </a:lnTo>
                    <a:lnTo>
                      <a:pt x="534" y="848"/>
                    </a:lnTo>
                    <a:lnTo>
                      <a:pt x="545" y="848"/>
                    </a:lnTo>
                    <a:lnTo>
                      <a:pt x="545" y="836"/>
                    </a:lnTo>
                    <a:lnTo>
                      <a:pt x="553" y="836"/>
                    </a:lnTo>
                    <a:lnTo>
                      <a:pt x="563" y="836"/>
                    </a:lnTo>
                    <a:lnTo>
                      <a:pt x="572" y="836"/>
                    </a:lnTo>
                    <a:lnTo>
                      <a:pt x="572" y="824"/>
                    </a:lnTo>
                    <a:lnTo>
                      <a:pt x="581" y="824"/>
                    </a:lnTo>
                    <a:lnTo>
                      <a:pt x="591" y="824"/>
                    </a:lnTo>
                    <a:lnTo>
                      <a:pt x="600" y="824"/>
                    </a:lnTo>
                    <a:lnTo>
                      <a:pt x="610" y="812"/>
                    </a:lnTo>
                    <a:lnTo>
                      <a:pt x="619" y="812"/>
                    </a:lnTo>
                    <a:lnTo>
                      <a:pt x="629" y="812"/>
                    </a:lnTo>
                    <a:lnTo>
                      <a:pt x="648" y="812"/>
                    </a:lnTo>
                    <a:lnTo>
                      <a:pt x="648" y="802"/>
                    </a:lnTo>
                    <a:lnTo>
                      <a:pt x="657" y="802"/>
                    </a:lnTo>
                    <a:lnTo>
                      <a:pt x="665" y="802"/>
                    </a:lnTo>
                    <a:lnTo>
                      <a:pt x="675" y="802"/>
                    </a:lnTo>
                    <a:lnTo>
                      <a:pt x="712" y="802"/>
                    </a:lnTo>
                    <a:lnTo>
                      <a:pt x="722" y="802"/>
                    </a:lnTo>
                    <a:lnTo>
                      <a:pt x="731" y="812"/>
                    </a:lnTo>
                    <a:lnTo>
                      <a:pt x="741" y="812"/>
                    </a:lnTo>
                    <a:lnTo>
                      <a:pt x="750" y="824"/>
                    </a:lnTo>
                    <a:lnTo>
                      <a:pt x="760" y="824"/>
                    </a:lnTo>
                    <a:lnTo>
                      <a:pt x="760" y="836"/>
                    </a:lnTo>
                    <a:lnTo>
                      <a:pt x="769" y="848"/>
                    </a:lnTo>
                    <a:lnTo>
                      <a:pt x="777" y="858"/>
                    </a:lnTo>
                    <a:lnTo>
                      <a:pt x="777" y="871"/>
                    </a:lnTo>
                    <a:lnTo>
                      <a:pt x="788" y="871"/>
                    </a:lnTo>
                    <a:lnTo>
                      <a:pt x="797" y="871"/>
                    </a:lnTo>
                    <a:lnTo>
                      <a:pt x="788" y="639"/>
                    </a:lnTo>
                    <a:lnTo>
                      <a:pt x="769" y="639"/>
                    </a:lnTo>
                    <a:lnTo>
                      <a:pt x="760" y="569"/>
                    </a:lnTo>
                    <a:lnTo>
                      <a:pt x="648" y="546"/>
                    </a:lnTo>
                    <a:lnTo>
                      <a:pt x="619" y="465"/>
                    </a:lnTo>
                    <a:lnTo>
                      <a:pt x="629" y="465"/>
                    </a:lnTo>
                    <a:lnTo>
                      <a:pt x="619" y="349"/>
                    </a:lnTo>
                    <a:lnTo>
                      <a:pt x="581" y="325"/>
                    </a:lnTo>
                    <a:lnTo>
                      <a:pt x="450" y="267"/>
                    </a:lnTo>
                    <a:lnTo>
                      <a:pt x="432" y="244"/>
                    </a:lnTo>
                    <a:lnTo>
                      <a:pt x="348" y="221"/>
                    </a:lnTo>
                    <a:lnTo>
                      <a:pt x="301" y="174"/>
                    </a:lnTo>
                    <a:lnTo>
                      <a:pt x="291" y="0"/>
                    </a:lnTo>
                    <a:lnTo>
                      <a:pt x="206" y="12"/>
                    </a:lnTo>
                    <a:lnTo>
                      <a:pt x="141" y="94"/>
                    </a:lnTo>
                    <a:lnTo>
                      <a:pt x="0" y="104"/>
                    </a:lnTo>
                    <a:lnTo>
                      <a:pt x="9" y="117"/>
                    </a:lnTo>
                    <a:lnTo>
                      <a:pt x="20" y="140"/>
                    </a:lnTo>
                    <a:lnTo>
                      <a:pt x="37" y="174"/>
                    </a:lnTo>
                    <a:lnTo>
                      <a:pt x="47" y="196"/>
                    </a:lnTo>
                    <a:lnTo>
                      <a:pt x="67" y="233"/>
                    </a:lnTo>
                    <a:lnTo>
                      <a:pt x="56" y="255"/>
                    </a:lnTo>
                    <a:lnTo>
                      <a:pt x="47" y="408"/>
                    </a:lnTo>
                    <a:lnTo>
                      <a:pt x="37" y="418"/>
                    </a:lnTo>
                    <a:lnTo>
                      <a:pt x="29" y="418"/>
                    </a:lnTo>
                    <a:lnTo>
                      <a:pt x="29" y="430"/>
                    </a:lnTo>
                    <a:lnTo>
                      <a:pt x="37" y="454"/>
                    </a:lnTo>
                    <a:lnTo>
                      <a:pt x="37" y="476"/>
                    </a:lnTo>
                    <a:lnTo>
                      <a:pt x="29" y="476"/>
                    </a:lnTo>
                    <a:lnTo>
                      <a:pt x="29" y="488"/>
                    </a:lnTo>
                    <a:lnTo>
                      <a:pt x="29" y="500"/>
                    </a:lnTo>
                    <a:lnTo>
                      <a:pt x="37" y="510"/>
                    </a:lnTo>
                    <a:lnTo>
                      <a:pt x="47" y="510"/>
                    </a:lnTo>
                    <a:lnTo>
                      <a:pt x="67" y="510"/>
                    </a:lnTo>
                    <a:lnTo>
                      <a:pt x="67" y="522"/>
                    </a:lnTo>
                    <a:lnTo>
                      <a:pt x="67" y="534"/>
                    </a:lnTo>
                    <a:lnTo>
                      <a:pt x="67" y="546"/>
                    </a:lnTo>
                    <a:lnTo>
                      <a:pt x="67" y="557"/>
                    </a:lnTo>
                    <a:lnTo>
                      <a:pt x="56" y="557"/>
                    </a:lnTo>
                    <a:lnTo>
                      <a:pt x="47" y="557"/>
                    </a:lnTo>
                    <a:lnTo>
                      <a:pt x="47" y="546"/>
                    </a:lnTo>
                    <a:lnTo>
                      <a:pt x="56" y="546"/>
                    </a:lnTo>
                    <a:lnTo>
                      <a:pt x="56" y="534"/>
                    </a:lnTo>
                    <a:lnTo>
                      <a:pt x="47" y="534"/>
                    </a:lnTo>
                    <a:lnTo>
                      <a:pt x="47" y="546"/>
                    </a:lnTo>
                    <a:lnTo>
                      <a:pt x="37" y="546"/>
                    </a:lnTo>
                    <a:lnTo>
                      <a:pt x="47" y="55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5" name="Freeform 215"/>
              <p:cNvSpPr>
                <a:spLocks/>
              </p:cNvSpPr>
              <p:nvPr/>
            </p:nvSpPr>
            <p:spPr bwMode="auto">
              <a:xfrm>
                <a:off x="5392" y="2267"/>
                <a:ext cx="13" cy="20"/>
              </a:xfrm>
              <a:custGeom>
                <a:avLst/>
                <a:gdLst>
                  <a:gd name="T0" fmla="*/ 0 w 38"/>
                  <a:gd name="T1" fmla="*/ 0 h 58"/>
                  <a:gd name="T2" fmla="*/ 0 w 38"/>
                  <a:gd name="T3" fmla="*/ 0 h 58"/>
                  <a:gd name="T4" fmla="*/ 0 w 38"/>
                  <a:gd name="T5" fmla="*/ 0 h 58"/>
                  <a:gd name="T6" fmla="*/ 0 w 38"/>
                  <a:gd name="T7" fmla="*/ 0 h 58"/>
                  <a:gd name="T8" fmla="*/ 0 w 38"/>
                  <a:gd name="T9" fmla="*/ 0 h 58"/>
                  <a:gd name="T10" fmla="*/ 0 w 38"/>
                  <a:gd name="T11" fmla="*/ 0 h 58"/>
                  <a:gd name="T12" fmla="*/ 0 w 38"/>
                  <a:gd name="T13" fmla="*/ 0 h 58"/>
                  <a:gd name="T14" fmla="*/ 0 w 38"/>
                  <a:gd name="T15" fmla="*/ 0 h 58"/>
                  <a:gd name="T16" fmla="*/ 0 w 38"/>
                  <a:gd name="T17" fmla="*/ 0 h 58"/>
                  <a:gd name="T18" fmla="*/ 0 w 38"/>
                  <a:gd name="T19" fmla="*/ 0 h 58"/>
                  <a:gd name="T20" fmla="*/ 0 w 38"/>
                  <a:gd name="T21" fmla="*/ 0 h 58"/>
                  <a:gd name="T22" fmla="*/ 0 w 38"/>
                  <a:gd name="T23" fmla="*/ 0 h 58"/>
                  <a:gd name="T24" fmla="*/ 0 w 38"/>
                  <a:gd name="T25" fmla="*/ 0 h 58"/>
                  <a:gd name="T26" fmla="*/ 0 w 38"/>
                  <a:gd name="T27" fmla="*/ 0 h 58"/>
                  <a:gd name="T28" fmla="*/ 0 w 38"/>
                  <a:gd name="T29" fmla="*/ 0 h 58"/>
                  <a:gd name="T30" fmla="*/ 0 w 38"/>
                  <a:gd name="T31" fmla="*/ 0 h 58"/>
                  <a:gd name="T32" fmla="*/ 0 w 38"/>
                  <a:gd name="T33" fmla="*/ 0 h 58"/>
                  <a:gd name="T34" fmla="*/ 0 w 38"/>
                  <a:gd name="T35" fmla="*/ 0 h 58"/>
                  <a:gd name="T36" fmla="*/ 0 w 38"/>
                  <a:gd name="T37" fmla="*/ 0 h 58"/>
                  <a:gd name="T38" fmla="*/ 0 w 38"/>
                  <a:gd name="T39" fmla="*/ 0 h 58"/>
                  <a:gd name="T40" fmla="*/ 0 w 38"/>
                  <a:gd name="T41" fmla="*/ 0 h 58"/>
                  <a:gd name="T42" fmla="*/ 0 w 38"/>
                  <a:gd name="T43" fmla="*/ 0 h 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8"/>
                  <a:gd name="T67" fmla="*/ 0 h 58"/>
                  <a:gd name="T68" fmla="*/ 38 w 38"/>
                  <a:gd name="T69" fmla="*/ 58 h 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8" h="58">
                    <a:moveTo>
                      <a:pt x="29" y="12"/>
                    </a:moveTo>
                    <a:lnTo>
                      <a:pt x="29" y="24"/>
                    </a:lnTo>
                    <a:lnTo>
                      <a:pt x="19" y="24"/>
                    </a:lnTo>
                    <a:lnTo>
                      <a:pt x="29" y="24"/>
                    </a:lnTo>
                    <a:lnTo>
                      <a:pt x="38" y="24"/>
                    </a:lnTo>
                    <a:lnTo>
                      <a:pt x="38" y="36"/>
                    </a:lnTo>
                    <a:lnTo>
                      <a:pt x="29" y="36"/>
                    </a:lnTo>
                    <a:lnTo>
                      <a:pt x="29" y="45"/>
                    </a:lnTo>
                    <a:lnTo>
                      <a:pt x="19" y="58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45"/>
                    </a:lnTo>
                    <a:lnTo>
                      <a:pt x="0" y="36"/>
                    </a:lnTo>
                    <a:lnTo>
                      <a:pt x="10" y="36"/>
                    </a:lnTo>
                    <a:lnTo>
                      <a:pt x="10" y="24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29" y="12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38" y="12"/>
                    </a:lnTo>
                    <a:lnTo>
                      <a:pt x="29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6" name="Rectangle 216"/>
              <p:cNvSpPr>
                <a:spLocks noChangeArrowheads="1"/>
              </p:cNvSpPr>
              <p:nvPr/>
            </p:nvSpPr>
            <p:spPr bwMode="auto">
              <a:xfrm>
                <a:off x="5407" y="2267"/>
                <a:ext cx="4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97" name="Rectangle 217"/>
              <p:cNvSpPr>
                <a:spLocks noChangeArrowheads="1"/>
              </p:cNvSpPr>
              <p:nvPr/>
            </p:nvSpPr>
            <p:spPr bwMode="auto">
              <a:xfrm>
                <a:off x="5414" y="2256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198" name="Freeform 218"/>
              <p:cNvSpPr>
                <a:spLocks/>
              </p:cNvSpPr>
              <p:nvPr/>
            </p:nvSpPr>
            <p:spPr bwMode="auto">
              <a:xfrm>
                <a:off x="5407" y="2256"/>
                <a:ext cx="13" cy="11"/>
              </a:xfrm>
              <a:custGeom>
                <a:avLst/>
                <a:gdLst>
                  <a:gd name="T0" fmla="*/ 0 w 39"/>
                  <a:gd name="T1" fmla="*/ 0 h 34"/>
                  <a:gd name="T2" fmla="*/ 0 w 39"/>
                  <a:gd name="T3" fmla="*/ 0 h 34"/>
                  <a:gd name="T4" fmla="*/ 0 w 39"/>
                  <a:gd name="T5" fmla="*/ 0 h 34"/>
                  <a:gd name="T6" fmla="*/ 0 w 39"/>
                  <a:gd name="T7" fmla="*/ 0 h 34"/>
                  <a:gd name="T8" fmla="*/ 0 w 39"/>
                  <a:gd name="T9" fmla="*/ 0 h 34"/>
                  <a:gd name="T10" fmla="*/ 0 w 39"/>
                  <a:gd name="T11" fmla="*/ 0 h 34"/>
                  <a:gd name="T12" fmla="*/ 0 w 39"/>
                  <a:gd name="T13" fmla="*/ 0 h 34"/>
                  <a:gd name="T14" fmla="*/ 0 w 39"/>
                  <a:gd name="T15" fmla="*/ 0 h 34"/>
                  <a:gd name="T16" fmla="*/ 0 w 39"/>
                  <a:gd name="T17" fmla="*/ 0 h 34"/>
                  <a:gd name="T18" fmla="*/ 0 w 39"/>
                  <a:gd name="T19" fmla="*/ 0 h 34"/>
                  <a:gd name="T20" fmla="*/ 0 w 39"/>
                  <a:gd name="T21" fmla="*/ 0 h 34"/>
                  <a:gd name="T22" fmla="*/ 0 w 39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34"/>
                  <a:gd name="T38" fmla="*/ 39 w 39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34">
                    <a:moveTo>
                      <a:pt x="39" y="10"/>
                    </a:moveTo>
                    <a:lnTo>
                      <a:pt x="29" y="10"/>
                    </a:lnTo>
                    <a:lnTo>
                      <a:pt x="20" y="10"/>
                    </a:lnTo>
                    <a:lnTo>
                      <a:pt x="11" y="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11" y="34"/>
                    </a:lnTo>
                    <a:lnTo>
                      <a:pt x="20" y="34"/>
                    </a:lnTo>
                    <a:lnTo>
                      <a:pt x="29" y="34"/>
                    </a:lnTo>
                    <a:lnTo>
                      <a:pt x="39" y="34"/>
                    </a:lnTo>
                    <a:lnTo>
                      <a:pt x="39" y="23"/>
                    </a:lnTo>
                    <a:lnTo>
                      <a:pt x="39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199" name="Freeform 219"/>
              <p:cNvSpPr>
                <a:spLocks/>
              </p:cNvSpPr>
              <p:nvPr/>
            </p:nvSpPr>
            <p:spPr bwMode="auto">
              <a:xfrm>
                <a:off x="5423" y="2267"/>
                <a:ext cx="6" cy="4"/>
              </a:xfrm>
              <a:custGeom>
                <a:avLst/>
                <a:gdLst>
                  <a:gd name="T0" fmla="*/ 0 w 17"/>
                  <a:gd name="T1" fmla="*/ 0 h 12"/>
                  <a:gd name="T2" fmla="*/ 0 w 17"/>
                  <a:gd name="T3" fmla="*/ 0 h 12"/>
                  <a:gd name="T4" fmla="*/ 0 w 17"/>
                  <a:gd name="T5" fmla="*/ 0 h 12"/>
                  <a:gd name="T6" fmla="*/ 0 w 17"/>
                  <a:gd name="T7" fmla="*/ 0 h 12"/>
                  <a:gd name="T8" fmla="*/ 0 w 17"/>
                  <a:gd name="T9" fmla="*/ 0 h 12"/>
                  <a:gd name="T10" fmla="*/ 0 w 17"/>
                  <a:gd name="T11" fmla="*/ 0 h 12"/>
                  <a:gd name="T12" fmla="*/ 0 w 17"/>
                  <a:gd name="T13" fmla="*/ 0 h 12"/>
                  <a:gd name="T14" fmla="*/ 0 w 17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2"/>
                  <a:gd name="T26" fmla="*/ 17 w 17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2">
                    <a:moveTo>
                      <a:pt x="17" y="12"/>
                    </a:moveTo>
                    <a:lnTo>
                      <a:pt x="9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0" name="Freeform 220"/>
              <p:cNvSpPr>
                <a:spLocks/>
              </p:cNvSpPr>
              <p:nvPr/>
            </p:nvSpPr>
            <p:spPr bwMode="auto">
              <a:xfrm>
                <a:off x="5405" y="2272"/>
                <a:ext cx="47" cy="46"/>
              </a:xfrm>
              <a:custGeom>
                <a:avLst/>
                <a:gdLst>
                  <a:gd name="T0" fmla="*/ 0 w 141"/>
                  <a:gd name="T1" fmla="*/ 0 h 140"/>
                  <a:gd name="T2" fmla="*/ 0 w 141"/>
                  <a:gd name="T3" fmla="*/ 0 h 140"/>
                  <a:gd name="T4" fmla="*/ 0 w 141"/>
                  <a:gd name="T5" fmla="*/ 0 h 140"/>
                  <a:gd name="T6" fmla="*/ 0 w 141"/>
                  <a:gd name="T7" fmla="*/ 0 h 140"/>
                  <a:gd name="T8" fmla="*/ 0 w 141"/>
                  <a:gd name="T9" fmla="*/ 0 h 140"/>
                  <a:gd name="T10" fmla="*/ 0 w 141"/>
                  <a:gd name="T11" fmla="*/ 0 h 140"/>
                  <a:gd name="T12" fmla="*/ 0 w 141"/>
                  <a:gd name="T13" fmla="*/ 0 h 140"/>
                  <a:gd name="T14" fmla="*/ 0 w 141"/>
                  <a:gd name="T15" fmla="*/ 0 h 140"/>
                  <a:gd name="T16" fmla="*/ 0 w 141"/>
                  <a:gd name="T17" fmla="*/ 0 h 140"/>
                  <a:gd name="T18" fmla="*/ 0 w 141"/>
                  <a:gd name="T19" fmla="*/ 0 h 140"/>
                  <a:gd name="T20" fmla="*/ 0 w 141"/>
                  <a:gd name="T21" fmla="*/ 0 h 140"/>
                  <a:gd name="T22" fmla="*/ 0 w 141"/>
                  <a:gd name="T23" fmla="*/ 0 h 140"/>
                  <a:gd name="T24" fmla="*/ 0 w 141"/>
                  <a:gd name="T25" fmla="*/ 0 h 140"/>
                  <a:gd name="T26" fmla="*/ 0 w 141"/>
                  <a:gd name="T27" fmla="*/ 0 h 140"/>
                  <a:gd name="T28" fmla="*/ 0 w 141"/>
                  <a:gd name="T29" fmla="*/ 0 h 140"/>
                  <a:gd name="T30" fmla="*/ 0 w 141"/>
                  <a:gd name="T31" fmla="*/ 0 h 140"/>
                  <a:gd name="T32" fmla="*/ 0 w 141"/>
                  <a:gd name="T33" fmla="*/ 0 h 140"/>
                  <a:gd name="T34" fmla="*/ 0 w 141"/>
                  <a:gd name="T35" fmla="*/ 0 h 140"/>
                  <a:gd name="T36" fmla="*/ 0 w 141"/>
                  <a:gd name="T37" fmla="*/ 0 h 140"/>
                  <a:gd name="T38" fmla="*/ 0 w 141"/>
                  <a:gd name="T39" fmla="*/ 0 h 140"/>
                  <a:gd name="T40" fmla="*/ 0 w 141"/>
                  <a:gd name="T41" fmla="*/ 0 h 140"/>
                  <a:gd name="T42" fmla="*/ 0 w 141"/>
                  <a:gd name="T43" fmla="*/ 0 h 140"/>
                  <a:gd name="T44" fmla="*/ 0 w 141"/>
                  <a:gd name="T45" fmla="*/ 0 h 140"/>
                  <a:gd name="T46" fmla="*/ 0 w 141"/>
                  <a:gd name="T47" fmla="*/ 0 h 140"/>
                  <a:gd name="T48" fmla="*/ 0 w 141"/>
                  <a:gd name="T49" fmla="*/ 0 h 140"/>
                  <a:gd name="T50" fmla="*/ 0 w 141"/>
                  <a:gd name="T51" fmla="*/ 0 h 140"/>
                  <a:gd name="T52" fmla="*/ 0 w 141"/>
                  <a:gd name="T53" fmla="*/ 0 h 140"/>
                  <a:gd name="T54" fmla="*/ 0 w 141"/>
                  <a:gd name="T55" fmla="*/ 0 h 140"/>
                  <a:gd name="T56" fmla="*/ 0 w 141"/>
                  <a:gd name="T57" fmla="*/ 0 h 140"/>
                  <a:gd name="T58" fmla="*/ 0 w 141"/>
                  <a:gd name="T59" fmla="*/ 0 h 140"/>
                  <a:gd name="T60" fmla="*/ 0 w 141"/>
                  <a:gd name="T61" fmla="*/ 0 h 140"/>
                  <a:gd name="T62" fmla="*/ 0 w 141"/>
                  <a:gd name="T63" fmla="*/ 0 h 140"/>
                  <a:gd name="T64" fmla="*/ 0 w 141"/>
                  <a:gd name="T65" fmla="*/ 0 h 140"/>
                  <a:gd name="T66" fmla="*/ 0 w 141"/>
                  <a:gd name="T67" fmla="*/ 0 h 140"/>
                  <a:gd name="T68" fmla="*/ 0 w 141"/>
                  <a:gd name="T69" fmla="*/ 0 h 140"/>
                  <a:gd name="T70" fmla="*/ 0 w 141"/>
                  <a:gd name="T71" fmla="*/ 0 h 140"/>
                  <a:gd name="T72" fmla="*/ 0 w 141"/>
                  <a:gd name="T73" fmla="*/ 0 h 140"/>
                  <a:gd name="T74" fmla="*/ 0 w 141"/>
                  <a:gd name="T75" fmla="*/ 0 h 140"/>
                  <a:gd name="T76" fmla="*/ 0 w 141"/>
                  <a:gd name="T77" fmla="*/ 0 h 140"/>
                  <a:gd name="T78" fmla="*/ 0 w 141"/>
                  <a:gd name="T79" fmla="*/ 0 h 140"/>
                  <a:gd name="T80" fmla="*/ 0 w 141"/>
                  <a:gd name="T81" fmla="*/ 0 h 140"/>
                  <a:gd name="T82" fmla="*/ 0 w 141"/>
                  <a:gd name="T83" fmla="*/ 0 h 140"/>
                  <a:gd name="T84" fmla="*/ 0 w 141"/>
                  <a:gd name="T85" fmla="*/ 0 h 140"/>
                  <a:gd name="T86" fmla="*/ 0 w 141"/>
                  <a:gd name="T87" fmla="*/ 0 h 140"/>
                  <a:gd name="T88" fmla="*/ 0 w 141"/>
                  <a:gd name="T89" fmla="*/ 0 h 140"/>
                  <a:gd name="T90" fmla="*/ 0 w 141"/>
                  <a:gd name="T91" fmla="*/ 0 h 140"/>
                  <a:gd name="T92" fmla="*/ 0 w 141"/>
                  <a:gd name="T93" fmla="*/ 0 h 140"/>
                  <a:gd name="T94" fmla="*/ 0 w 141"/>
                  <a:gd name="T95" fmla="*/ 0 h 140"/>
                  <a:gd name="T96" fmla="*/ 0 w 141"/>
                  <a:gd name="T97" fmla="*/ 0 h 140"/>
                  <a:gd name="T98" fmla="*/ 0 w 141"/>
                  <a:gd name="T99" fmla="*/ 0 h 140"/>
                  <a:gd name="T100" fmla="*/ 0 w 141"/>
                  <a:gd name="T101" fmla="*/ 0 h 14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1"/>
                  <a:gd name="T154" fmla="*/ 0 h 140"/>
                  <a:gd name="T155" fmla="*/ 141 w 141"/>
                  <a:gd name="T156" fmla="*/ 140 h 14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1" h="140">
                    <a:moveTo>
                      <a:pt x="141" y="24"/>
                    </a:moveTo>
                    <a:lnTo>
                      <a:pt x="141" y="34"/>
                    </a:lnTo>
                    <a:lnTo>
                      <a:pt x="141" y="47"/>
                    </a:lnTo>
                    <a:lnTo>
                      <a:pt x="141" y="58"/>
                    </a:lnTo>
                    <a:lnTo>
                      <a:pt x="131" y="70"/>
                    </a:lnTo>
                    <a:lnTo>
                      <a:pt x="131" y="81"/>
                    </a:lnTo>
                    <a:lnTo>
                      <a:pt x="121" y="81"/>
                    </a:lnTo>
                    <a:lnTo>
                      <a:pt x="121" y="103"/>
                    </a:lnTo>
                    <a:lnTo>
                      <a:pt x="111" y="103"/>
                    </a:lnTo>
                    <a:lnTo>
                      <a:pt x="111" y="115"/>
                    </a:lnTo>
                    <a:lnTo>
                      <a:pt x="103" y="115"/>
                    </a:lnTo>
                    <a:lnTo>
                      <a:pt x="94" y="115"/>
                    </a:lnTo>
                    <a:lnTo>
                      <a:pt x="94" y="127"/>
                    </a:lnTo>
                    <a:lnTo>
                      <a:pt x="84" y="127"/>
                    </a:lnTo>
                    <a:lnTo>
                      <a:pt x="75" y="127"/>
                    </a:lnTo>
                    <a:lnTo>
                      <a:pt x="66" y="140"/>
                    </a:lnTo>
                    <a:lnTo>
                      <a:pt x="57" y="140"/>
                    </a:lnTo>
                    <a:lnTo>
                      <a:pt x="48" y="140"/>
                    </a:lnTo>
                    <a:lnTo>
                      <a:pt x="38" y="140"/>
                    </a:lnTo>
                    <a:lnTo>
                      <a:pt x="29" y="140"/>
                    </a:lnTo>
                    <a:lnTo>
                      <a:pt x="19" y="140"/>
                    </a:lnTo>
                    <a:lnTo>
                      <a:pt x="10" y="140"/>
                    </a:lnTo>
                    <a:lnTo>
                      <a:pt x="10" y="127"/>
                    </a:lnTo>
                    <a:lnTo>
                      <a:pt x="0" y="127"/>
                    </a:lnTo>
                    <a:lnTo>
                      <a:pt x="0" y="115"/>
                    </a:lnTo>
                    <a:lnTo>
                      <a:pt x="0" y="103"/>
                    </a:lnTo>
                    <a:lnTo>
                      <a:pt x="0" y="92"/>
                    </a:lnTo>
                    <a:lnTo>
                      <a:pt x="0" y="81"/>
                    </a:lnTo>
                    <a:lnTo>
                      <a:pt x="0" y="70"/>
                    </a:lnTo>
                    <a:lnTo>
                      <a:pt x="0" y="58"/>
                    </a:lnTo>
                    <a:lnTo>
                      <a:pt x="0" y="47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10" y="24"/>
                    </a:lnTo>
                    <a:lnTo>
                      <a:pt x="19" y="12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48" y="12"/>
                    </a:lnTo>
                    <a:lnTo>
                      <a:pt x="57" y="12"/>
                    </a:lnTo>
                    <a:lnTo>
                      <a:pt x="66" y="12"/>
                    </a:lnTo>
                    <a:lnTo>
                      <a:pt x="75" y="12"/>
                    </a:lnTo>
                    <a:lnTo>
                      <a:pt x="84" y="12"/>
                    </a:lnTo>
                    <a:lnTo>
                      <a:pt x="94" y="12"/>
                    </a:lnTo>
                    <a:lnTo>
                      <a:pt x="103" y="0"/>
                    </a:lnTo>
                    <a:lnTo>
                      <a:pt x="111" y="0"/>
                    </a:lnTo>
                    <a:lnTo>
                      <a:pt x="121" y="0"/>
                    </a:lnTo>
                    <a:lnTo>
                      <a:pt x="121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41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1" name="Freeform 221"/>
              <p:cNvSpPr>
                <a:spLocks/>
              </p:cNvSpPr>
              <p:nvPr/>
            </p:nvSpPr>
            <p:spPr bwMode="auto">
              <a:xfrm>
                <a:off x="4889" y="2123"/>
                <a:ext cx="856" cy="1080"/>
              </a:xfrm>
              <a:custGeom>
                <a:avLst/>
                <a:gdLst>
                  <a:gd name="T0" fmla="*/ 0 w 2568"/>
                  <a:gd name="T1" fmla="*/ 0 h 3239"/>
                  <a:gd name="T2" fmla="*/ 0 w 2568"/>
                  <a:gd name="T3" fmla="*/ 0 h 3239"/>
                  <a:gd name="T4" fmla="*/ 0 w 2568"/>
                  <a:gd name="T5" fmla="*/ 0 h 3239"/>
                  <a:gd name="T6" fmla="*/ 0 w 2568"/>
                  <a:gd name="T7" fmla="*/ 0 h 3239"/>
                  <a:gd name="T8" fmla="*/ 0 w 2568"/>
                  <a:gd name="T9" fmla="*/ 0 h 3239"/>
                  <a:gd name="T10" fmla="*/ 0 w 2568"/>
                  <a:gd name="T11" fmla="*/ 0 h 3239"/>
                  <a:gd name="T12" fmla="*/ 0 w 2568"/>
                  <a:gd name="T13" fmla="*/ 0 h 3239"/>
                  <a:gd name="T14" fmla="*/ 0 w 2568"/>
                  <a:gd name="T15" fmla="*/ 0 h 3239"/>
                  <a:gd name="T16" fmla="*/ 0 w 2568"/>
                  <a:gd name="T17" fmla="*/ 0 h 3239"/>
                  <a:gd name="T18" fmla="*/ 0 w 2568"/>
                  <a:gd name="T19" fmla="*/ 0 h 3239"/>
                  <a:gd name="T20" fmla="*/ 0 w 2568"/>
                  <a:gd name="T21" fmla="*/ 0 h 3239"/>
                  <a:gd name="T22" fmla="*/ 0 w 2568"/>
                  <a:gd name="T23" fmla="*/ 0 h 3239"/>
                  <a:gd name="T24" fmla="*/ 0 w 2568"/>
                  <a:gd name="T25" fmla="*/ 0 h 3239"/>
                  <a:gd name="T26" fmla="*/ 0 w 2568"/>
                  <a:gd name="T27" fmla="*/ 0 h 3239"/>
                  <a:gd name="T28" fmla="*/ 0 w 2568"/>
                  <a:gd name="T29" fmla="*/ 0 h 3239"/>
                  <a:gd name="T30" fmla="*/ 0 w 2568"/>
                  <a:gd name="T31" fmla="*/ 0 h 3239"/>
                  <a:gd name="T32" fmla="*/ 0 w 2568"/>
                  <a:gd name="T33" fmla="*/ 0 h 3239"/>
                  <a:gd name="T34" fmla="*/ 0 w 2568"/>
                  <a:gd name="T35" fmla="*/ 0 h 3239"/>
                  <a:gd name="T36" fmla="*/ 0 w 2568"/>
                  <a:gd name="T37" fmla="*/ 0 h 3239"/>
                  <a:gd name="T38" fmla="*/ 0 w 2568"/>
                  <a:gd name="T39" fmla="*/ 0 h 3239"/>
                  <a:gd name="T40" fmla="*/ 0 w 2568"/>
                  <a:gd name="T41" fmla="*/ 0 h 3239"/>
                  <a:gd name="T42" fmla="*/ 0 w 2568"/>
                  <a:gd name="T43" fmla="*/ 0 h 3239"/>
                  <a:gd name="T44" fmla="*/ 0 w 2568"/>
                  <a:gd name="T45" fmla="*/ 0 h 3239"/>
                  <a:gd name="T46" fmla="*/ 0 w 2568"/>
                  <a:gd name="T47" fmla="*/ 0 h 3239"/>
                  <a:gd name="T48" fmla="*/ 0 w 2568"/>
                  <a:gd name="T49" fmla="*/ 0 h 3239"/>
                  <a:gd name="T50" fmla="*/ 0 w 2568"/>
                  <a:gd name="T51" fmla="*/ 0 h 3239"/>
                  <a:gd name="T52" fmla="*/ 0 w 2568"/>
                  <a:gd name="T53" fmla="*/ 0 h 3239"/>
                  <a:gd name="T54" fmla="*/ 0 w 2568"/>
                  <a:gd name="T55" fmla="*/ 0 h 3239"/>
                  <a:gd name="T56" fmla="*/ 0 w 2568"/>
                  <a:gd name="T57" fmla="*/ 0 h 3239"/>
                  <a:gd name="T58" fmla="*/ 0 w 2568"/>
                  <a:gd name="T59" fmla="*/ 0 h 3239"/>
                  <a:gd name="T60" fmla="*/ 0 w 2568"/>
                  <a:gd name="T61" fmla="*/ 0 h 3239"/>
                  <a:gd name="T62" fmla="*/ 0 w 2568"/>
                  <a:gd name="T63" fmla="*/ 0 h 3239"/>
                  <a:gd name="T64" fmla="*/ 0 w 2568"/>
                  <a:gd name="T65" fmla="*/ 0 h 3239"/>
                  <a:gd name="T66" fmla="*/ 0 w 2568"/>
                  <a:gd name="T67" fmla="*/ 0 h 3239"/>
                  <a:gd name="T68" fmla="*/ 0 w 2568"/>
                  <a:gd name="T69" fmla="*/ 0 h 3239"/>
                  <a:gd name="T70" fmla="*/ 0 w 2568"/>
                  <a:gd name="T71" fmla="*/ 0 h 3239"/>
                  <a:gd name="T72" fmla="*/ 0 w 2568"/>
                  <a:gd name="T73" fmla="*/ 0 h 3239"/>
                  <a:gd name="T74" fmla="*/ 0 w 2568"/>
                  <a:gd name="T75" fmla="*/ 0 h 3239"/>
                  <a:gd name="T76" fmla="*/ 0 w 2568"/>
                  <a:gd name="T77" fmla="*/ 0 h 3239"/>
                  <a:gd name="T78" fmla="*/ 0 w 2568"/>
                  <a:gd name="T79" fmla="*/ 0 h 3239"/>
                  <a:gd name="T80" fmla="*/ 0 w 2568"/>
                  <a:gd name="T81" fmla="*/ 0 h 3239"/>
                  <a:gd name="T82" fmla="*/ 0 w 2568"/>
                  <a:gd name="T83" fmla="*/ 0 h 3239"/>
                  <a:gd name="T84" fmla="*/ 0 w 2568"/>
                  <a:gd name="T85" fmla="*/ 0 h 3239"/>
                  <a:gd name="T86" fmla="*/ 0 w 2568"/>
                  <a:gd name="T87" fmla="*/ 0 h 3239"/>
                  <a:gd name="T88" fmla="*/ 0 w 2568"/>
                  <a:gd name="T89" fmla="*/ 0 h 3239"/>
                  <a:gd name="T90" fmla="*/ 0 w 2568"/>
                  <a:gd name="T91" fmla="*/ 0 h 3239"/>
                  <a:gd name="T92" fmla="*/ 0 w 2568"/>
                  <a:gd name="T93" fmla="*/ 0 h 3239"/>
                  <a:gd name="T94" fmla="*/ 0 w 2568"/>
                  <a:gd name="T95" fmla="*/ 0 h 3239"/>
                  <a:gd name="T96" fmla="*/ 0 w 2568"/>
                  <a:gd name="T97" fmla="*/ 0 h 3239"/>
                  <a:gd name="T98" fmla="*/ 0 w 2568"/>
                  <a:gd name="T99" fmla="*/ 0 h 3239"/>
                  <a:gd name="T100" fmla="*/ 0 w 2568"/>
                  <a:gd name="T101" fmla="*/ 0 h 3239"/>
                  <a:gd name="T102" fmla="*/ 0 w 2568"/>
                  <a:gd name="T103" fmla="*/ 0 h 3239"/>
                  <a:gd name="T104" fmla="*/ 0 w 2568"/>
                  <a:gd name="T105" fmla="*/ 0 h 3239"/>
                  <a:gd name="T106" fmla="*/ 0 w 2568"/>
                  <a:gd name="T107" fmla="*/ 0 h 3239"/>
                  <a:gd name="T108" fmla="*/ 0 w 2568"/>
                  <a:gd name="T109" fmla="*/ 0 h 3239"/>
                  <a:gd name="T110" fmla="*/ 0 w 2568"/>
                  <a:gd name="T111" fmla="*/ 0 h 3239"/>
                  <a:gd name="T112" fmla="*/ 0 w 2568"/>
                  <a:gd name="T113" fmla="*/ 0 h 3239"/>
                  <a:gd name="T114" fmla="*/ 0 w 2568"/>
                  <a:gd name="T115" fmla="*/ 0 h 3239"/>
                  <a:gd name="T116" fmla="*/ 0 w 2568"/>
                  <a:gd name="T117" fmla="*/ 0 h 3239"/>
                  <a:gd name="T118" fmla="*/ 0 w 2568"/>
                  <a:gd name="T119" fmla="*/ 0 h 323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68"/>
                  <a:gd name="T181" fmla="*/ 0 h 3239"/>
                  <a:gd name="T182" fmla="*/ 2568 w 2568"/>
                  <a:gd name="T183" fmla="*/ 3239 h 323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68" h="3239">
                    <a:moveTo>
                      <a:pt x="102" y="824"/>
                    </a:moveTo>
                    <a:lnTo>
                      <a:pt x="47" y="894"/>
                    </a:lnTo>
                    <a:lnTo>
                      <a:pt x="28" y="975"/>
                    </a:lnTo>
                    <a:lnTo>
                      <a:pt x="9" y="986"/>
                    </a:lnTo>
                    <a:lnTo>
                      <a:pt x="0" y="1115"/>
                    </a:lnTo>
                    <a:lnTo>
                      <a:pt x="38" y="1172"/>
                    </a:lnTo>
                    <a:lnTo>
                      <a:pt x="38" y="1208"/>
                    </a:lnTo>
                    <a:lnTo>
                      <a:pt x="85" y="1230"/>
                    </a:lnTo>
                    <a:lnTo>
                      <a:pt x="93" y="1255"/>
                    </a:lnTo>
                    <a:lnTo>
                      <a:pt x="140" y="1255"/>
                    </a:lnTo>
                    <a:lnTo>
                      <a:pt x="197" y="1208"/>
                    </a:lnTo>
                    <a:lnTo>
                      <a:pt x="206" y="1348"/>
                    </a:lnTo>
                    <a:lnTo>
                      <a:pt x="252" y="1335"/>
                    </a:lnTo>
                    <a:lnTo>
                      <a:pt x="394" y="1323"/>
                    </a:lnTo>
                    <a:lnTo>
                      <a:pt x="459" y="1243"/>
                    </a:lnTo>
                    <a:lnTo>
                      <a:pt x="544" y="1230"/>
                    </a:lnTo>
                    <a:lnTo>
                      <a:pt x="553" y="1405"/>
                    </a:lnTo>
                    <a:lnTo>
                      <a:pt x="601" y="1451"/>
                    </a:lnTo>
                    <a:lnTo>
                      <a:pt x="684" y="1475"/>
                    </a:lnTo>
                    <a:lnTo>
                      <a:pt x="703" y="1498"/>
                    </a:lnTo>
                    <a:lnTo>
                      <a:pt x="834" y="1556"/>
                    </a:lnTo>
                    <a:lnTo>
                      <a:pt x="872" y="1580"/>
                    </a:lnTo>
                    <a:lnTo>
                      <a:pt x="880" y="1695"/>
                    </a:lnTo>
                    <a:lnTo>
                      <a:pt x="872" y="1695"/>
                    </a:lnTo>
                    <a:lnTo>
                      <a:pt x="900" y="1777"/>
                    </a:lnTo>
                    <a:lnTo>
                      <a:pt x="1012" y="1799"/>
                    </a:lnTo>
                    <a:lnTo>
                      <a:pt x="1022" y="1870"/>
                    </a:lnTo>
                    <a:lnTo>
                      <a:pt x="1040" y="1870"/>
                    </a:lnTo>
                    <a:lnTo>
                      <a:pt x="1050" y="2102"/>
                    </a:lnTo>
                    <a:lnTo>
                      <a:pt x="1040" y="2102"/>
                    </a:lnTo>
                    <a:lnTo>
                      <a:pt x="1050" y="2264"/>
                    </a:lnTo>
                    <a:lnTo>
                      <a:pt x="1191" y="2288"/>
                    </a:lnTo>
                    <a:lnTo>
                      <a:pt x="1199" y="2298"/>
                    </a:lnTo>
                    <a:lnTo>
                      <a:pt x="1210" y="2405"/>
                    </a:lnTo>
                    <a:lnTo>
                      <a:pt x="1283" y="2427"/>
                    </a:lnTo>
                    <a:lnTo>
                      <a:pt x="1275" y="2565"/>
                    </a:lnTo>
                    <a:lnTo>
                      <a:pt x="1312" y="2555"/>
                    </a:lnTo>
                    <a:lnTo>
                      <a:pt x="1322" y="2565"/>
                    </a:lnTo>
                    <a:lnTo>
                      <a:pt x="1330" y="2681"/>
                    </a:lnTo>
                    <a:lnTo>
                      <a:pt x="1265" y="2728"/>
                    </a:lnTo>
                    <a:lnTo>
                      <a:pt x="1069" y="2949"/>
                    </a:lnTo>
                    <a:lnTo>
                      <a:pt x="1097" y="2949"/>
                    </a:lnTo>
                    <a:lnTo>
                      <a:pt x="1106" y="2937"/>
                    </a:lnTo>
                    <a:lnTo>
                      <a:pt x="1125" y="2937"/>
                    </a:lnTo>
                    <a:lnTo>
                      <a:pt x="1171" y="3018"/>
                    </a:lnTo>
                    <a:lnTo>
                      <a:pt x="1210" y="3007"/>
                    </a:lnTo>
                    <a:lnTo>
                      <a:pt x="1227" y="3029"/>
                    </a:lnTo>
                    <a:lnTo>
                      <a:pt x="1246" y="3042"/>
                    </a:lnTo>
                    <a:lnTo>
                      <a:pt x="1257" y="3053"/>
                    </a:lnTo>
                    <a:lnTo>
                      <a:pt x="1275" y="3053"/>
                    </a:lnTo>
                    <a:lnTo>
                      <a:pt x="1293" y="3076"/>
                    </a:lnTo>
                    <a:lnTo>
                      <a:pt x="1330" y="3100"/>
                    </a:lnTo>
                    <a:lnTo>
                      <a:pt x="1341" y="3134"/>
                    </a:lnTo>
                    <a:lnTo>
                      <a:pt x="1369" y="3158"/>
                    </a:lnTo>
                    <a:lnTo>
                      <a:pt x="1350" y="3180"/>
                    </a:lnTo>
                    <a:lnTo>
                      <a:pt x="1341" y="3239"/>
                    </a:lnTo>
                    <a:lnTo>
                      <a:pt x="1350" y="3239"/>
                    </a:lnTo>
                    <a:lnTo>
                      <a:pt x="1416" y="3169"/>
                    </a:lnTo>
                    <a:lnTo>
                      <a:pt x="1416" y="3134"/>
                    </a:lnTo>
                    <a:lnTo>
                      <a:pt x="1443" y="3100"/>
                    </a:lnTo>
                    <a:lnTo>
                      <a:pt x="1555" y="2971"/>
                    </a:lnTo>
                    <a:lnTo>
                      <a:pt x="1575" y="2915"/>
                    </a:lnTo>
                    <a:lnTo>
                      <a:pt x="1631" y="2832"/>
                    </a:lnTo>
                    <a:lnTo>
                      <a:pt x="1650" y="2821"/>
                    </a:lnTo>
                    <a:lnTo>
                      <a:pt x="1678" y="2704"/>
                    </a:lnTo>
                    <a:lnTo>
                      <a:pt x="1688" y="2704"/>
                    </a:lnTo>
                    <a:lnTo>
                      <a:pt x="1678" y="2577"/>
                    </a:lnTo>
                    <a:lnTo>
                      <a:pt x="1817" y="2427"/>
                    </a:lnTo>
                    <a:lnTo>
                      <a:pt x="1838" y="2415"/>
                    </a:lnTo>
                    <a:lnTo>
                      <a:pt x="1847" y="2415"/>
                    </a:lnTo>
                    <a:lnTo>
                      <a:pt x="1902" y="2392"/>
                    </a:lnTo>
                    <a:lnTo>
                      <a:pt x="1912" y="2368"/>
                    </a:lnTo>
                    <a:lnTo>
                      <a:pt x="1940" y="2368"/>
                    </a:lnTo>
                    <a:lnTo>
                      <a:pt x="1940" y="2346"/>
                    </a:lnTo>
                    <a:lnTo>
                      <a:pt x="1950" y="2346"/>
                    </a:lnTo>
                    <a:lnTo>
                      <a:pt x="2109" y="2334"/>
                    </a:lnTo>
                    <a:lnTo>
                      <a:pt x="2118" y="2298"/>
                    </a:lnTo>
                    <a:lnTo>
                      <a:pt x="2174" y="2264"/>
                    </a:lnTo>
                    <a:lnTo>
                      <a:pt x="2194" y="2183"/>
                    </a:lnTo>
                    <a:lnTo>
                      <a:pt x="2231" y="2125"/>
                    </a:lnTo>
                    <a:lnTo>
                      <a:pt x="2240" y="2089"/>
                    </a:lnTo>
                    <a:lnTo>
                      <a:pt x="2259" y="2055"/>
                    </a:lnTo>
                    <a:lnTo>
                      <a:pt x="2295" y="1916"/>
                    </a:lnTo>
                    <a:lnTo>
                      <a:pt x="2324" y="1521"/>
                    </a:lnTo>
                    <a:lnTo>
                      <a:pt x="2333" y="1510"/>
                    </a:lnTo>
                    <a:lnTo>
                      <a:pt x="2353" y="1510"/>
                    </a:lnTo>
                    <a:lnTo>
                      <a:pt x="2399" y="1451"/>
                    </a:lnTo>
                    <a:lnTo>
                      <a:pt x="2417" y="1382"/>
                    </a:lnTo>
                    <a:lnTo>
                      <a:pt x="2502" y="1289"/>
                    </a:lnTo>
                    <a:lnTo>
                      <a:pt x="2568" y="1196"/>
                    </a:lnTo>
                    <a:lnTo>
                      <a:pt x="2559" y="871"/>
                    </a:lnTo>
                    <a:lnTo>
                      <a:pt x="2447" y="848"/>
                    </a:lnTo>
                    <a:lnTo>
                      <a:pt x="2436" y="824"/>
                    </a:lnTo>
                    <a:lnTo>
                      <a:pt x="2399" y="802"/>
                    </a:lnTo>
                    <a:lnTo>
                      <a:pt x="2306" y="710"/>
                    </a:lnTo>
                    <a:lnTo>
                      <a:pt x="2024" y="639"/>
                    </a:lnTo>
                    <a:lnTo>
                      <a:pt x="2015" y="628"/>
                    </a:lnTo>
                    <a:lnTo>
                      <a:pt x="1959" y="662"/>
                    </a:lnTo>
                    <a:lnTo>
                      <a:pt x="1959" y="639"/>
                    </a:lnTo>
                    <a:lnTo>
                      <a:pt x="1969" y="628"/>
                    </a:lnTo>
                    <a:lnTo>
                      <a:pt x="1959" y="616"/>
                    </a:lnTo>
                    <a:lnTo>
                      <a:pt x="1940" y="616"/>
                    </a:lnTo>
                    <a:lnTo>
                      <a:pt x="1950" y="605"/>
                    </a:lnTo>
                    <a:lnTo>
                      <a:pt x="1950" y="582"/>
                    </a:lnTo>
                    <a:lnTo>
                      <a:pt x="1931" y="559"/>
                    </a:lnTo>
                    <a:lnTo>
                      <a:pt x="1894" y="569"/>
                    </a:lnTo>
                    <a:lnTo>
                      <a:pt x="1884" y="535"/>
                    </a:lnTo>
                    <a:lnTo>
                      <a:pt x="1847" y="523"/>
                    </a:lnTo>
                    <a:lnTo>
                      <a:pt x="1838" y="513"/>
                    </a:lnTo>
                    <a:lnTo>
                      <a:pt x="1715" y="489"/>
                    </a:lnTo>
                    <a:lnTo>
                      <a:pt x="1688" y="559"/>
                    </a:lnTo>
                    <a:lnTo>
                      <a:pt x="1658" y="559"/>
                    </a:lnTo>
                    <a:lnTo>
                      <a:pt x="1658" y="569"/>
                    </a:lnTo>
                    <a:lnTo>
                      <a:pt x="1631" y="639"/>
                    </a:lnTo>
                    <a:lnTo>
                      <a:pt x="1631" y="593"/>
                    </a:lnTo>
                    <a:lnTo>
                      <a:pt x="1491" y="593"/>
                    </a:lnTo>
                    <a:lnTo>
                      <a:pt x="1491" y="605"/>
                    </a:lnTo>
                    <a:lnTo>
                      <a:pt x="1481" y="605"/>
                    </a:lnTo>
                    <a:lnTo>
                      <a:pt x="1491" y="582"/>
                    </a:lnTo>
                    <a:lnTo>
                      <a:pt x="1537" y="582"/>
                    </a:lnTo>
                    <a:lnTo>
                      <a:pt x="1537" y="535"/>
                    </a:lnTo>
                    <a:lnTo>
                      <a:pt x="1518" y="523"/>
                    </a:lnTo>
                    <a:lnTo>
                      <a:pt x="1518" y="513"/>
                    </a:lnTo>
                    <a:lnTo>
                      <a:pt x="1537" y="513"/>
                    </a:lnTo>
                    <a:lnTo>
                      <a:pt x="1537" y="501"/>
                    </a:lnTo>
                    <a:lnTo>
                      <a:pt x="1518" y="501"/>
                    </a:lnTo>
                    <a:lnTo>
                      <a:pt x="1509" y="523"/>
                    </a:lnTo>
                    <a:lnTo>
                      <a:pt x="1499" y="523"/>
                    </a:lnTo>
                    <a:lnTo>
                      <a:pt x="1491" y="467"/>
                    </a:lnTo>
                    <a:lnTo>
                      <a:pt x="1575" y="348"/>
                    </a:lnTo>
                    <a:lnTo>
                      <a:pt x="1584" y="291"/>
                    </a:lnTo>
                    <a:lnTo>
                      <a:pt x="1555" y="280"/>
                    </a:lnTo>
                    <a:lnTo>
                      <a:pt x="1518" y="117"/>
                    </a:lnTo>
                    <a:lnTo>
                      <a:pt x="1491" y="82"/>
                    </a:lnTo>
                    <a:lnTo>
                      <a:pt x="1481" y="94"/>
                    </a:lnTo>
                    <a:lnTo>
                      <a:pt x="1424" y="187"/>
                    </a:lnTo>
                    <a:lnTo>
                      <a:pt x="1416" y="221"/>
                    </a:lnTo>
                    <a:lnTo>
                      <a:pt x="1377" y="256"/>
                    </a:lnTo>
                    <a:lnTo>
                      <a:pt x="1283" y="245"/>
                    </a:lnTo>
                    <a:lnTo>
                      <a:pt x="1191" y="234"/>
                    </a:lnTo>
                    <a:lnTo>
                      <a:pt x="1191" y="280"/>
                    </a:lnTo>
                    <a:lnTo>
                      <a:pt x="1153" y="268"/>
                    </a:lnTo>
                    <a:lnTo>
                      <a:pt x="1087" y="280"/>
                    </a:lnTo>
                    <a:lnTo>
                      <a:pt x="1077" y="291"/>
                    </a:lnTo>
                    <a:lnTo>
                      <a:pt x="1022" y="302"/>
                    </a:lnTo>
                    <a:lnTo>
                      <a:pt x="1012" y="326"/>
                    </a:lnTo>
                    <a:lnTo>
                      <a:pt x="975" y="326"/>
                    </a:lnTo>
                    <a:lnTo>
                      <a:pt x="938" y="280"/>
                    </a:lnTo>
                    <a:lnTo>
                      <a:pt x="938" y="59"/>
                    </a:lnTo>
                    <a:lnTo>
                      <a:pt x="910" y="59"/>
                    </a:lnTo>
                    <a:lnTo>
                      <a:pt x="910" y="0"/>
                    </a:lnTo>
                    <a:lnTo>
                      <a:pt x="872" y="0"/>
                    </a:lnTo>
                    <a:lnTo>
                      <a:pt x="844" y="47"/>
                    </a:lnTo>
                    <a:lnTo>
                      <a:pt x="806" y="71"/>
                    </a:lnTo>
                    <a:lnTo>
                      <a:pt x="798" y="82"/>
                    </a:lnTo>
                    <a:lnTo>
                      <a:pt x="713" y="104"/>
                    </a:lnTo>
                    <a:lnTo>
                      <a:pt x="591" y="71"/>
                    </a:lnTo>
                    <a:lnTo>
                      <a:pt x="591" y="104"/>
                    </a:lnTo>
                    <a:lnTo>
                      <a:pt x="618" y="117"/>
                    </a:lnTo>
                    <a:lnTo>
                      <a:pt x="628" y="234"/>
                    </a:lnTo>
                    <a:lnTo>
                      <a:pt x="684" y="234"/>
                    </a:lnTo>
                    <a:lnTo>
                      <a:pt x="675" y="256"/>
                    </a:lnTo>
                    <a:lnTo>
                      <a:pt x="656" y="268"/>
                    </a:lnTo>
                    <a:lnTo>
                      <a:pt x="628" y="280"/>
                    </a:lnTo>
                    <a:lnTo>
                      <a:pt x="628" y="302"/>
                    </a:lnTo>
                    <a:lnTo>
                      <a:pt x="544" y="348"/>
                    </a:lnTo>
                    <a:lnTo>
                      <a:pt x="479" y="373"/>
                    </a:lnTo>
                    <a:lnTo>
                      <a:pt x="449" y="326"/>
                    </a:lnTo>
                    <a:lnTo>
                      <a:pt x="432" y="338"/>
                    </a:lnTo>
                    <a:lnTo>
                      <a:pt x="412" y="268"/>
                    </a:lnTo>
                    <a:lnTo>
                      <a:pt x="356" y="268"/>
                    </a:lnTo>
                    <a:lnTo>
                      <a:pt x="347" y="291"/>
                    </a:lnTo>
                    <a:lnTo>
                      <a:pt x="244" y="291"/>
                    </a:lnTo>
                    <a:lnTo>
                      <a:pt x="244" y="338"/>
                    </a:lnTo>
                    <a:lnTo>
                      <a:pt x="282" y="348"/>
                    </a:lnTo>
                    <a:lnTo>
                      <a:pt x="290" y="384"/>
                    </a:lnTo>
                    <a:lnTo>
                      <a:pt x="235" y="384"/>
                    </a:lnTo>
                    <a:lnTo>
                      <a:pt x="235" y="454"/>
                    </a:lnTo>
                    <a:lnTo>
                      <a:pt x="262" y="476"/>
                    </a:lnTo>
                    <a:lnTo>
                      <a:pt x="235" y="778"/>
                    </a:lnTo>
                    <a:lnTo>
                      <a:pt x="102" y="8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2" name="Freeform 222"/>
              <p:cNvSpPr>
                <a:spLocks/>
              </p:cNvSpPr>
              <p:nvPr/>
            </p:nvSpPr>
            <p:spPr bwMode="auto">
              <a:xfrm>
                <a:off x="4845" y="3613"/>
                <a:ext cx="4" cy="8"/>
              </a:xfrm>
              <a:custGeom>
                <a:avLst/>
                <a:gdLst>
                  <a:gd name="T0" fmla="*/ 0 w 10"/>
                  <a:gd name="T1" fmla="*/ 0 h 24"/>
                  <a:gd name="T2" fmla="*/ 0 w 10"/>
                  <a:gd name="T3" fmla="*/ 0 h 24"/>
                  <a:gd name="T4" fmla="*/ 0 w 10"/>
                  <a:gd name="T5" fmla="*/ 0 h 24"/>
                  <a:gd name="T6" fmla="*/ 0 w 10"/>
                  <a:gd name="T7" fmla="*/ 0 h 24"/>
                  <a:gd name="T8" fmla="*/ 0 w 10"/>
                  <a:gd name="T9" fmla="*/ 0 h 24"/>
                  <a:gd name="T10" fmla="*/ 0 w 10"/>
                  <a:gd name="T11" fmla="*/ 0 h 24"/>
                  <a:gd name="T12" fmla="*/ 0 w 10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24"/>
                  <a:gd name="T23" fmla="*/ 10 w 1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24">
                    <a:moveTo>
                      <a:pt x="10" y="24"/>
                    </a:moveTo>
                    <a:lnTo>
                      <a:pt x="0" y="24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1"/>
                    </a:lnTo>
                    <a:lnTo>
                      <a:pt x="10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3" name="Freeform 223"/>
              <p:cNvSpPr>
                <a:spLocks/>
              </p:cNvSpPr>
              <p:nvPr/>
            </p:nvSpPr>
            <p:spPr bwMode="auto">
              <a:xfrm>
                <a:off x="4846" y="3645"/>
                <a:ext cx="6" cy="8"/>
              </a:xfrm>
              <a:custGeom>
                <a:avLst/>
                <a:gdLst>
                  <a:gd name="T0" fmla="*/ 0 w 18"/>
                  <a:gd name="T1" fmla="*/ 0 h 23"/>
                  <a:gd name="T2" fmla="*/ 0 w 18"/>
                  <a:gd name="T3" fmla="*/ 0 h 23"/>
                  <a:gd name="T4" fmla="*/ 0 w 18"/>
                  <a:gd name="T5" fmla="*/ 0 h 23"/>
                  <a:gd name="T6" fmla="*/ 0 w 18"/>
                  <a:gd name="T7" fmla="*/ 0 h 23"/>
                  <a:gd name="T8" fmla="*/ 0 w 18"/>
                  <a:gd name="T9" fmla="*/ 0 h 23"/>
                  <a:gd name="T10" fmla="*/ 0 w 18"/>
                  <a:gd name="T11" fmla="*/ 0 h 23"/>
                  <a:gd name="T12" fmla="*/ 0 w 18"/>
                  <a:gd name="T13" fmla="*/ 0 h 23"/>
                  <a:gd name="T14" fmla="*/ 0 w 18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3"/>
                  <a:gd name="T26" fmla="*/ 18 w 18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3">
                    <a:moveTo>
                      <a:pt x="18" y="23"/>
                    </a:moveTo>
                    <a:lnTo>
                      <a:pt x="0" y="23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18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4" name="Freeform 224"/>
              <p:cNvSpPr>
                <a:spLocks/>
              </p:cNvSpPr>
              <p:nvPr/>
            </p:nvSpPr>
            <p:spPr bwMode="auto">
              <a:xfrm>
                <a:off x="4846" y="3602"/>
                <a:ext cx="9" cy="15"/>
              </a:xfrm>
              <a:custGeom>
                <a:avLst/>
                <a:gdLst>
                  <a:gd name="T0" fmla="*/ 0 w 27"/>
                  <a:gd name="T1" fmla="*/ 0 h 46"/>
                  <a:gd name="T2" fmla="*/ 0 w 27"/>
                  <a:gd name="T3" fmla="*/ 0 h 46"/>
                  <a:gd name="T4" fmla="*/ 0 w 27"/>
                  <a:gd name="T5" fmla="*/ 0 h 46"/>
                  <a:gd name="T6" fmla="*/ 0 w 27"/>
                  <a:gd name="T7" fmla="*/ 0 h 46"/>
                  <a:gd name="T8" fmla="*/ 0 w 27"/>
                  <a:gd name="T9" fmla="*/ 0 h 46"/>
                  <a:gd name="T10" fmla="*/ 0 w 27"/>
                  <a:gd name="T11" fmla="*/ 0 h 46"/>
                  <a:gd name="T12" fmla="*/ 0 w 27"/>
                  <a:gd name="T13" fmla="*/ 0 h 46"/>
                  <a:gd name="T14" fmla="*/ 0 w 27"/>
                  <a:gd name="T15" fmla="*/ 0 h 46"/>
                  <a:gd name="T16" fmla="*/ 0 w 27"/>
                  <a:gd name="T17" fmla="*/ 0 h 46"/>
                  <a:gd name="T18" fmla="*/ 0 w 27"/>
                  <a:gd name="T19" fmla="*/ 0 h 46"/>
                  <a:gd name="T20" fmla="*/ 0 w 27"/>
                  <a:gd name="T21" fmla="*/ 0 h 46"/>
                  <a:gd name="T22" fmla="*/ 0 w 27"/>
                  <a:gd name="T23" fmla="*/ 0 h 4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"/>
                  <a:gd name="T37" fmla="*/ 0 h 46"/>
                  <a:gd name="T38" fmla="*/ 27 w 27"/>
                  <a:gd name="T39" fmla="*/ 46 h 4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" h="46">
                    <a:moveTo>
                      <a:pt x="27" y="46"/>
                    </a:moveTo>
                    <a:lnTo>
                      <a:pt x="19" y="46"/>
                    </a:lnTo>
                    <a:lnTo>
                      <a:pt x="19" y="35"/>
                    </a:lnTo>
                    <a:lnTo>
                      <a:pt x="9" y="24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13"/>
                    </a:lnTo>
                    <a:lnTo>
                      <a:pt x="19" y="24"/>
                    </a:lnTo>
                    <a:lnTo>
                      <a:pt x="27" y="35"/>
                    </a:lnTo>
                    <a:lnTo>
                      <a:pt x="27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5" name="Freeform 225"/>
              <p:cNvSpPr>
                <a:spLocks/>
              </p:cNvSpPr>
              <p:nvPr/>
            </p:nvSpPr>
            <p:spPr bwMode="auto">
              <a:xfrm>
                <a:off x="4849" y="3590"/>
                <a:ext cx="9" cy="8"/>
              </a:xfrm>
              <a:custGeom>
                <a:avLst/>
                <a:gdLst>
                  <a:gd name="T0" fmla="*/ 0 w 28"/>
                  <a:gd name="T1" fmla="*/ 0 h 23"/>
                  <a:gd name="T2" fmla="*/ 0 w 28"/>
                  <a:gd name="T3" fmla="*/ 0 h 23"/>
                  <a:gd name="T4" fmla="*/ 0 w 28"/>
                  <a:gd name="T5" fmla="*/ 0 h 23"/>
                  <a:gd name="T6" fmla="*/ 0 w 28"/>
                  <a:gd name="T7" fmla="*/ 0 h 23"/>
                  <a:gd name="T8" fmla="*/ 0 w 28"/>
                  <a:gd name="T9" fmla="*/ 0 h 23"/>
                  <a:gd name="T10" fmla="*/ 0 w 28"/>
                  <a:gd name="T11" fmla="*/ 0 h 23"/>
                  <a:gd name="T12" fmla="*/ 0 w 28"/>
                  <a:gd name="T13" fmla="*/ 0 h 23"/>
                  <a:gd name="T14" fmla="*/ 0 w 28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8"/>
                  <a:gd name="T25" fmla="*/ 0 h 23"/>
                  <a:gd name="T26" fmla="*/ 28 w 28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8" h="23">
                    <a:moveTo>
                      <a:pt x="28" y="10"/>
                    </a:moveTo>
                    <a:lnTo>
                      <a:pt x="18" y="10"/>
                    </a:lnTo>
                    <a:lnTo>
                      <a:pt x="9" y="23"/>
                    </a:lnTo>
                    <a:lnTo>
                      <a:pt x="0" y="10"/>
                    </a:lnTo>
                    <a:lnTo>
                      <a:pt x="9" y="10"/>
                    </a:lnTo>
                    <a:lnTo>
                      <a:pt x="18" y="0"/>
                    </a:lnTo>
                    <a:lnTo>
                      <a:pt x="28" y="0"/>
                    </a:lnTo>
                    <a:lnTo>
                      <a:pt x="28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6" name="Freeform 226"/>
              <p:cNvSpPr>
                <a:spLocks/>
              </p:cNvSpPr>
              <p:nvPr/>
            </p:nvSpPr>
            <p:spPr bwMode="auto">
              <a:xfrm>
                <a:off x="4848" y="3659"/>
                <a:ext cx="13" cy="8"/>
              </a:xfrm>
              <a:custGeom>
                <a:avLst/>
                <a:gdLst>
                  <a:gd name="T0" fmla="*/ 0 w 37"/>
                  <a:gd name="T1" fmla="*/ 0 h 24"/>
                  <a:gd name="T2" fmla="*/ 0 w 37"/>
                  <a:gd name="T3" fmla="*/ 0 h 24"/>
                  <a:gd name="T4" fmla="*/ 0 w 37"/>
                  <a:gd name="T5" fmla="*/ 0 h 24"/>
                  <a:gd name="T6" fmla="*/ 0 w 37"/>
                  <a:gd name="T7" fmla="*/ 0 h 24"/>
                  <a:gd name="T8" fmla="*/ 0 w 37"/>
                  <a:gd name="T9" fmla="*/ 0 h 24"/>
                  <a:gd name="T10" fmla="*/ 0 w 37"/>
                  <a:gd name="T11" fmla="*/ 0 h 24"/>
                  <a:gd name="T12" fmla="*/ 0 w 37"/>
                  <a:gd name="T13" fmla="*/ 0 h 24"/>
                  <a:gd name="T14" fmla="*/ 0 w 37"/>
                  <a:gd name="T15" fmla="*/ 0 h 24"/>
                  <a:gd name="T16" fmla="*/ 0 w 37"/>
                  <a:gd name="T17" fmla="*/ 0 h 24"/>
                  <a:gd name="T18" fmla="*/ 0 w 37"/>
                  <a:gd name="T19" fmla="*/ 0 h 24"/>
                  <a:gd name="T20" fmla="*/ 0 w 37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7"/>
                  <a:gd name="T34" fmla="*/ 0 h 24"/>
                  <a:gd name="T35" fmla="*/ 37 w 37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7" h="24">
                    <a:moveTo>
                      <a:pt x="27" y="12"/>
                    </a:moveTo>
                    <a:lnTo>
                      <a:pt x="27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37" y="12"/>
                    </a:lnTo>
                    <a:lnTo>
                      <a:pt x="27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7" name="Freeform 227"/>
              <p:cNvSpPr>
                <a:spLocks/>
              </p:cNvSpPr>
              <p:nvPr/>
            </p:nvSpPr>
            <p:spPr bwMode="auto">
              <a:xfrm>
                <a:off x="4858" y="3703"/>
                <a:ext cx="3" cy="11"/>
              </a:xfrm>
              <a:custGeom>
                <a:avLst/>
                <a:gdLst>
                  <a:gd name="T0" fmla="*/ 0 w 9"/>
                  <a:gd name="T1" fmla="*/ 0 h 34"/>
                  <a:gd name="T2" fmla="*/ 0 w 9"/>
                  <a:gd name="T3" fmla="*/ 0 h 34"/>
                  <a:gd name="T4" fmla="*/ 0 w 9"/>
                  <a:gd name="T5" fmla="*/ 0 h 34"/>
                  <a:gd name="T6" fmla="*/ 0 w 9"/>
                  <a:gd name="T7" fmla="*/ 0 h 34"/>
                  <a:gd name="T8" fmla="*/ 0 w 9"/>
                  <a:gd name="T9" fmla="*/ 0 h 34"/>
                  <a:gd name="T10" fmla="*/ 0 w 9"/>
                  <a:gd name="T11" fmla="*/ 0 h 34"/>
                  <a:gd name="T12" fmla="*/ 0 w 9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34"/>
                  <a:gd name="T23" fmla="*/ 9 w 9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34">
                    <a:moveTo>
                      <a:pt x="9" y="34"/>
                    </a:moveTo>
                    <a:lnTo>
                      <a:pt x="0" y="34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9" y="23"/>
                    </a:lnTo>
                    <a:lnTo>
                      <a:pt x="9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8" name="Freeform 228"/>
              <p:cNvSpPr>
                <a:spLocks/>
              </p:cNvSpPr>
              <p:nvPr/>
            </p:nvSpPr>
            <p:spPr bwMode="auto">
              <a:xfrm>
                <a:off x="4852" y="3602"/>
                <a:ext cx="9" cy="7"/>
              </a:xfrm>
              <a:custGeom>
                <a:avLst/>
                <a:gdLst>
                  <a:gd name="T0" fmla="*/ 0 w 27"/>
                  <a:gd name="T1" fmla="*/ 0 h 23"/>
                  <a:gd name="T2" fmla="*/ 0 w 27"/>
                  <a:gd name="T3" fmla="*/ 0 h 23"/>
                  <a:gd name="T4" fmla="*/ 0 w 27"/>
                  <a:gd name="T5" fmla="*/ 0 h 23"/>
                  <a:gd name="T6" fmla="*/ 0 w 27"/>
                  <a:gd name="T7" fmla="*/ 0 h 23"/>
                  <a:gd name="T8" fmla="*/ 0 w 27"/>
                  <a:gd name="T9" fmla="*/ 0 h 23"/>
                  <a:gd name="T10" fmla="*/ 0 w 27"/>
                  <a:gd name="T11" fmla="*/ 0 h 23"/>
                  <a:gd name="T12" fmla="*/ 0 w 27"/>
                  <a:gd name="T13" fmla="*/ 0 h 23"/>
                  <a:gd name="T14" fmla="*/ 0 w 27"/>
                  <a:gd name="T15" fmla="*/ 0 h 23"/>
                  <a:gd name="T16" fmla="*/ 0 w 27"/>
                  <a:gd name="T17" fmla="*/ 0 h 23"/>
                  <a:gd name="T18" fmla="*/ 0 w 27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23"/>
                  <a:gd name="T32" fmla="*/ 27 w 27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23">
                    <a:moveTo>
                      <a:pt x="27" y="23"/>
                    </a:moveTo>
                    <a:lnTo>
                      <a:pt x="19" y="23"/>
                    </a:lnTo>
                    <a:lnTo>
                      <a:pt x="8" y="14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19" y="14"/>
                    </a:lnTo>
                    <a:lnTo>
                      <a:pt x="27" y="14"/>
                    </a:lnTo>
                    <a:lnTo>
                      <a:pt x="27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09" name="Freeform 229"/>
              <p:cNvSpPr>
                <a:spLocks/>
              </p:cNvSpPr>
              <p:nvPr/>
            </p:nvSpPr>
            <p:spPr bwMode="auto">
              <a:xfrm>
                <a:off x="4861" y="3703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w 18"/>
                  <a:gd name="T11" fmla="*/ 0 h 34"/>
                  <a:gd name="T12" fmla="*/ 0 w 18"/>
                  <a:gd name="T13" fmla="*/ 0 h 34"/>
                  <a:gd name="T14" fmla="*/ 0 w 18"/>
                  <a:gd name="T15" fmla="*/ 0 h 34"/>
                  <a:gd name="T16" fmla="*/ 0 w 18"/>
                  <a:gd name="T17" fmla="*/ 0 h 34"/>
                  <a:gd name="T18" fmla="*/ 0 w 18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4"/>
                  <a:gd name="T32" fmla="*/ 18 w 18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4">
                    <a:moveTo>
                      <a:pt x="10" y="34"/>
                    </a:moveTo>
                    <a:lnTo>
                      <a:pt x="0" y="34"/>
                    </a:lnTo>
                    <a:lnTo>
                      <a:pt x="0" y="23"/>
                    </a:lnTo>
                    <a:lnTo>
                      <a:pt x="10" y="23"/>
                    </a:lnTo>
                    <a:lnTo>
                      <a:pt x="10" y="11"/>
                    </a:lnTo>
                    <a:lnTo>
                      <a:pt x="10" y="0"/>
                    </a:lnTo>
                    <a:lnTo>
                      <a:pt x="10" y="11"/>
                    </a:lnTo>
                    <a:lnTo>
                      <a:pt x="18" y="11"/>
                    </a:lnTo>
                    <a:lnTo>
                      <a:pt x="18" y="23"/>
                    </a:lnTo>
                    <a:lnTo>
                      <a:pt x="10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0" name="Freeform 230"/>
              <p:cNvSpPr>
                <a:spLocks/>
              </p:cNvSpPr>
              <p:nvPr/>
            </p:nvSpPr>
            <p:spPr bwMode="auto">
              <a:xfrm>
                <a:off x="4858" y="3687"/>
                <a:ext cx="9" cy="8"/>
              </a:xfrm>
              <a:custGeom>
                <a:avLst/>
                <a:gdLst>
                  <a:gd name="T0" fmla="*/ 0 w 27"/>
                  <a:gd name="T1" fmla="*/ 0 h 24"/>
                  <a:gd name="T2" fmla="*/ 0 w 27"/>
                  <a:gd name="T3" fmla="*/ 0 h 24"/>
                  <a:gd name="T4" fmla="*/ 0 w 27"/>
                  <a:gd name="T5" fmla="*/ 0 h 24"/>
                  <a:gd name="T6" fmla="*/ 0 w 27"/>
                  <a:gd name="T7" fmla="*/ 0 h 24"/>
                  <a:gd name="T8" fmla="*/ 0 w 27"/>
                  <a:gd name="T9" fmla="*/ 0 h 24"/>
                  <a:gd name="T10" fmla="*/ 0 w 27"/>
                  <a:gd name="T11" fmla="*/ 0 h 24"/>
                  <a:gd name="T12" fmla="*/ 0 w 27"/>
                  <a:gd name="T13" fmla="*/ 0 h 24"/>
                  <a:gd name="T14" fmla="*/ 0 w 27"/>
                  <a:gd name="T15" fmla="*/ 0 h 24"/>
                  <a:gd name="T16" fmla="*/ 0 w 27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4"/>
                  <a:gd name="T29" fmla="*/ 27 w 27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4">
                    <a:moveTo>
                      <a:pt x="18" y="24"/>
                    </a:moveTo>
                    <a:lnTo>
                      <a:pt x="8" y="24"/>
                    </a:lnTo>
                    <a:lnTo>
                      <a:pt x="0" y="24"/>
                    </a:lnTo>
                    <a:lnTo>
                      <a:pt x="8" y="12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12"/>
                    </a:lnTo>
                    <a:lnTo>
                      <a:pt x="27" y="24"/>
                    </a:lnTo>
                    <a:lnTo>
                      <a:pt x="18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1" name="Freeform 231"/>
              <p:cNvSpPr>
                <a:spLocks/>
              </p:cNvSpPr>
              <p:nvPr/>
            </p:nvSpPr>
            <p:spPr bwMode="auto">
              <a:xfrm>
                <a:off x="4858" y="3609"/>
                <a:ext cx="9" cy="8"/>
              </a:xfrm>
              <a:custGeom>
                <a:avLst/>
                <a:gdLst>
                  <a:gd name="T0" fmla="*/ 0 w 27"/>
                  <a:gd name="T1" fmla="*/ 0 h 24"/>
                  <a:gd name="T2" fmla="*/ 0 w 27"/>
                  <a:gd name="T3" fmla="*/ 0 h 24"/>
                  <a:gd name="T4" fmla="*/ 0 w 27"/>
                  <a:gd name="T5" fmla="*/ 0 h 24"/>
                  <a:gd name="T6" fmla="*/ 0 w 27"/>
                  <a:gd name="T7" fmla="*/ 0 h 24"/>
                  <a:gd name="T8" fmla="*/ 0 w 27"/>
                  <a:gd name="T9" fmla="*/ 0 h 24"/>
                  <a:gd name="T10" fmla="*/ 0 w 27"/>
                  <a:gd name="T11" fmla="*/ 0 h 24"/>
                  <a:gd name="T12" fmla="*/ 0 w 27"/>
                  <a:gd name="T13" fmla="*/ 0 h 24"/>
                  <a:gd name="T14" fmla="*/ 0 w 27"/>
                  <a:gd name="T15" fmla="*/ 0 h 24"/>
                  <a:gd name="T16" fmla="*/ 0 w 27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24"/>
                  <a:gd name="T29" fmla="*/ 27 w 27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24">
                    <a:moveTo>
                      <a:pt x="18" y="24"/>
                    </a:moveTo>
                    <a:lnTo>
                      <a:pt x="8" y="24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8" y="13"/>
                    </a:lnTo>
                    <a:lnTo>
                      <a:pt x="18" y="13"/>
                    </a:lnTo>
                    <a:lnTo>
                      <a:pt x="27" y="24"/>
                    </a:lnTo>
                    <a:lnTo>
                      <a:pt x="18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2" name="Freeform 232"/>
              <p:cNvSpPr>
                <a:spLocks/>
              </p:cNvSpPr>
              <p:nvPr/>
            </p:nvSpPr>
            <p:spPr bwMode="auto">
              <a:xfrm>
                <a:off x="4852" y="3617"/>
                <a:ext cx="18" cy="39"/>
              </a:xfrm>
              <a:custGeom>
                <a:avLst/>
                <a:gdLst>
                  <a:gd name="T0" fmla="*/ 0 w 55"/>
                  <a:gd name="T1" fmla="*/ 0 h 116"/>
                  <a:gd name="T2" fmla="*/ 0 w 55"/>
                  <a:gd name="T3" fmla="*/ 0 h 116"/>
                  <a:gd name="T4" fmla="*/ 0 w 55"/>
                  <a:gd name="T5" fmla="*/ 0 h 116"/>
                  <a:gd name="T6" fmla="*/ 0 w 55"/>
                  <a:gd name="T7" fmla="*/ 0 h 116"/>
                  <a:gd name="T8" fmla="*/ 0 w 55"/>
                  <a:gd name="T9" fmla="*/ 0 h 116"/>
                  <a:gd name="T10" fmla="*/ 0 w 55"/>
                  <a:gd name="T11" fmla="*/ 0 h 116"/>
                  <a:gd name="T12" fmla="*/ 0 w 55"/>
                  <a:gd name="T13" fmla="*/ 0 h 116"/>
                  <a:gd name="T14" fmla="*/ 0 w 55"/>
                  <a:gd name="T15" fmla="*/ 0 h 116"/>
                  <a:gd name="T16" fmla="*/ 0 w 55"/>
                  <a:gd name="T17" fmla="*/ 0 h 116"/>
                  <a:gd name="T18" fmla="*/ 0 w 55"/>
                  <a:gd name="T19" fmla="*/ 0 h 116"/>
                  <a:gd name="T20" fmla="*/ 0 w 55"/>
                  <a:gd name="T21" fmla="*/ 0 h 116"/>
                  <a:gd name="T22" fmla="*/ 0 w 55"/>
                  <a:gd name="T23" fmla="*/ 0 h 116"/>
                  <a:gd name="T24" fmla="*/ 0 w 55"/>
                  <a:gd name="T25" fmla="*/ 0 h 116"/>
                  <a:gd name="T26" fmla="*/ 0 w 55"/>
                  <a:gd name="T27" fmla="*/ 0 h 116"/>
                  <a:gd name="T28" fmla="*/ 0 w 55"/>
                  <a:gd name="T29" fmla="*/ 0 h 116"/>
                  <a:gd name="T30" fmla="*/ 0 w 55"/>
                  <a:gd name="T31" fmla="*/ 0 h 116"/>
                  <a:gd name="T32" fmla="*/ 0 w 55"/>
                  <a:gd name="T33" fmla="*/ 0 h 116"/>
                  <a:gd name="T34" fmla="*/ 0 w 55"/>
                  <a:gd name="T35" fmla="*/ 0 h 116"/>
                  <a:gd name="T36" fmla="*/ 0 w 55"/>
                  <a:gd name="T37" fmla="*/ 0 h 116"/>
                  <a:gd name="T38" fmla="*/ 0 w 55"/>
                  <a:gd name="T39" fmla="*/ 0 h 116"/>
                  <a:gd name="T40" fmla="*/ 0 w 55"/>
                  <a:gd name="T41" fmla="*/ 0 h 116"/>
                  <a:gd name="T42" fmla="*/ 0 w 55"/>
                  <a:gd name="T43" fmla="*/ 0 h 116"/>
                  <a:gd name="T44" fmla="*/ 0 w 55"/>
                  <a:gd name="T45" fmla="*/ 0 h 116"/>
                  <a:gd name="T46" fmla="*/ 0 w 55"/>
                  <a:gd name="T47" fmla="*/ 0 h 116"/>
                  <a:gd name="T48" fmla="*/ 0 w 55"/>
                  <a:gd name="T49" fmla="*/ 0 h 116"/>
                  <a:gd name="T50" fmla="*/ 0 w 55"/>
                  <a:gd name="T51" fmla="*/ 0 h 116"/>
                  <a:gd name="T52" fmla="*/ 0 w 55"/>
                  <a:gd name="T53" fmla="*/ 0 h 11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5"/>
                  <a:gd name="T82" fmla="*/ 0 h 116"/>
                  <a:gd name="T83" fmla="*/ 55 w 55"/>
                  <a:gd name="T84" fmla="*/ 116 h 11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5" h="116">
                    <a:moveTo>
                      <a:pt x="55" y="104"/>
                    </a:moveTo>
                    <a:lnTo>
                      <a:pt x="46" y="116"/>
                    </a:lnTo>
                    <a:lnTo>
                      <a:pt x="27" y="116"/>
                    </a:lnTo>
                    <a:lnTo>
                      <a:pt x="27" y="104"/>
                    </a:lnTo>
                    <a:lnTo>
                      <a:pt x="27" y="92"/>
                    </a:lnTo>
                    <a:lnTo>
                      <a:pt x="27" y="81"/>
                    </a:lnTo>
                    <a:lnTo>
                      <a:pt x="19" y="68"/>
                    </a:lnTo>
                    <a:lnTo>
                      <a:pt x="8" y="68"/>
                    </a:lnTo>
                    <a:lnTo>
                      <a:pt x="0" y="58"/>
                    </a:lnTo>
                    <a:lnTo>
                      <a:pt x="8" y="58"/>
                    </a:lnTo>
                    <a:lnTo>
                      <a:pt x="19" y="58"/>
                    </a:lnTo>
                    <a:lnTo>
                      <a:pt x="19" y="46"/>
                    </a:lnTo>
                    <a:lnTo>
                      <a:pt x="8" y="46"/>
                    </a:lnTo>
                    <a:lnTo>
                      <a:pt x="0" y="46"/>
                    </a:lnTo>
                    <a:lnTo>
                      <a:pt x="8" y="35"/>
                    </a:lnTo>
                    <a:lnTo>
                      <a:pt x="19" y="35"/>
                    </a:lnTo>
                    <a:lnTo>
                      <a:pt x="8" y="24"/>
                    </a:lnTo>
                    <a:lnTo>
                      <a:pt x="19" y="13"/>
                    </a:lnTo>
                    <a:lnTo>
                      <a:pt x="27" y="0"/>
                    </a:lnTo>
                    <a:lnTo>
                      <a:pt x="38" y="13"/>
                    </a:lnTo>
                    <a:lnTo>
                      <a:pt x="46" y="24"/>
                    </a:lnTo>
                    <a:lnTo>
                      <a:pt x="46" y="35"/>
                    </a:lnTo>
                    <a:lnTo>
                      <a:pt x="46" y="46"/>
                    </a:lnTo>
                    <a:lnTo>
                      <a:pt x="55" y="68"/>
                    </a:lnTo>
                    <a:lnTo>
                      <a:pt x="55" y="81"/>
                    </a:lnTo>
                    <a:lnTo>
                      <a:pt x="55" y="92"/>
                    </a:lnTo>
                    <a:lnTo>
                      <a:pt x="55" y="10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3" name="Freeform 233"/>
              <p:cNvSpPr>
                <a:spLocks/>
              </p:cNvSpPr>
              <p:nvPr/>
            </p:nvSpPr>
            <p:spPr bwMode="auto">
              <a:xfrm>
                <a:off x="4861" y="3675"/>
                <a:ext cx="9" cy="12"/>
              </a:xfrm>
              <a:custGeom>
                <a:avLst/>
                <a:gdLst>
                  <a:gd name="T0" fmla="*/ 0 w 28"/>
                  <a:gd name="T1" fmla="*/ 0 h 34"/>
                  <a:gd name="T2" fmla="*/ 0 w 28"/>
                  <a:gd name="T3" fmla="*/ 0 h 34"/>
                  <a:gd name="T4" fmla="*/ 0 w 28"/>
                  <a:gd name="T5" fmla="*/ 0 h 34"/>
                  <a:gd name="T6" fmla="*/ 0 w 28"/>
                  <a:gd name="T7" fmla="*/ 0 h 34"/>
                  <a:gd name="T8" fmla="*/ 0 w 28"/>
                  <a:gd name="T9" fmla="*/ 0 h 34"/>
                  <a:gd name="T10" fmla="*/ 0 w 28"/>
                  <a:gd name="T11" fmla="*/ 0 h 34"/>
                  <a:gd name="T12" fmla="*/ 0 w 28"/>
                  <a:gd name="T13" fmla="*/ 0 h 34"/>
                  <a:gd name="T14" fmla="*/ 0 w 28"/>
                  <a:gd name="T15" fmla="*/ 0 h 34"/>
                  <a:gd name="T16" fmla="*/ 0 w 28"/>
                  <a:gd name="T17" fmla="*/ 0 h 34"/>
                  <a:gd name="T18" fmla="*/ 0 w 28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34"/>
                  <a:gd name="T32" fmla="*/ 28 w 28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34">
                    <a:moveTo>
                      <a:pt x="19" y="34"/>
                    </a:moveTo>
                    <a:lnTo>
                      <a:pt x="10" y="34"/>
                    </a:lnTo>
                    <a:lnTo>
                      <a:pt x="0" y="22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28" y="10"/>
                    </a:lnTo>
                    <a:lnTo>
                      <a:pt x="28" y="22"/>
                    </a:lnTo>
                    <a:lnTo>
                      <a:pt x="19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4" name="Freeform 234"/>
              <p:cNvSpPr>
                <a:spLocks/>
              </p:cNvSpPr>
              <p:nvPr/>
            </p:nvSpPr>
            <p:spPr bwMode="auto">
              <a:xfrm>
                <a:off x="4865" y="3586"/>
                <a:ext cx="8" cy="8"/>
              </a:xfrm>
              <a:custGeom>
                <a:avLst/>
                <a:gdLst>
                  <a:gd name="T0" fmla="*/ 0 w 26"/>
                  <a:gd name="T1" fmla="*/ 0 h 23"/>
                  <a:gd name="T2" fmla="*/ 0 w 26"/>
                  <a:gd name="T3" fmla="*/ 0 h 23"/>
                  <a:gd name="T4" fmla="*/ 0 w 26"/>
                  <a:gd name="T5" fmla="*/ 0 h 23"/>
                  <a:gd name="T6" fmla="*/ 0 w 26"/>
                  <a:gd name="T7" fmla="*/ 0 h 23"/>
                  <a:gd name="T8" fmla="*/ 0 w 26"/>
                  <a:gd name="T9" fmla="*/ 0 h 23"/>
                  <a:gd name="T10" fmla="*/ 0 w 26"/>
                  <a:gd name="T11" fmla="*/ 0 h 23"/>
                  <a:gd name="T12" fmla="*/ 0 w 26"/>
                  <a:gd name="T13" fmla="*/ 0 h 23"/>
                  <a:gd name="T14" fmla="*/ 0 w 26"/>
                  <a:gd name="T15" fmla="*/ 0 h 23"/>
                  <a:gd name="T16" fmla="*/ 0 w 26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23"/>
                  <a:gd name="T29" fmla="*/ 26 w 26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23">
                    <a:moveTo>
                      <a:pt x="17" y="23"/>
                    </a:moveTo>
                    <a:lnTo>
                      <a:pt x="8" y="23"/>
                    </a:lnTo>
                    <a:lnTo>
                      <a:pt x="0" y="23"/>
                    </a:lnTo>
                    <a:lnTo>
                      <a:pt x="0" y="13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17" y="13"/>
                    </a:lnTo>
                    <a:lnTo>
                      <a:pt x="26" y="23"/>
                    </a:lnTo>
                    <a:lnTo>
                      <a:pt x="17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5" name="Freeform 235"/>
              <p:cNvSpPr>
                <a:spLocks/>
              </p:cNvSpPr>
              <p:nvPr/>
            </p:nvSpPr>
            <p:spPr bwMode="auto">
              <a:xfrm>
                <a:off x="4864" y="3668"/>
                <a:ext cx="13" cy="11"/>
              </a:xfrm>
              <a:custGeom>
                <a:avLst/>
                <a:gdLst>
                  <a:gd name="T0" fmla="*/ 0 w 38"/>
                  <a:gd name="T1" fmla="*/ 0 h 34"/>
                  <a:gd name="T2" fmla="*/ 0 w 38"/>
                  <a:gd name="T3" fmla="*/ 0 h 34"/>
                  <a:gd name="T4" fmla="*/ 0 w 38"/>
                  <a:gd name="T5" fmla="*/ 0 h 34"/>
                  <a:gd name="T6" fmla="*/ 0 w 38"/>
                  <a:gd name="T7" fmla="*/ 0 h 34"/>
                  <a:gd name="T8" fmla="*/ 0 w 38"/>
                  <a:gd name="T9" fmla="*/ 0 h 34"/>
                  <a:gd name="T10" fmla="*/ 0 w 38"/>
                  <a:gd name="T11" fmla="*/ 0 h 34"/>
                  <a:gd name="T12" fmla="*/ 0 w 38"/>
                  <a:gd name="T13" fmla="*/ 0 h 34"/>
                  <a:gd name="T14" fmla="*/ 0 w 38"/>
                  <a:gd name="T15" fmla="*/ 0 h 34"/>
                  <a:gd name="T16" fmla="*/ 0 w 38"/>
                  <a:gd name="T17" fmla="*/ 0 h 34"/>
                  <a:gd name="T18" fmla="*/ 0 w 38"/>
                  <a:gd name="T19" fmla="*/ 0 h 34"/>
                  <a:gd name="T20" fmla="*/ 0 w 38"/>
                  <a:gd name="T21" fmla="*/ 0 h 34"/>
                  <a:gd name="T22" fmla="*/ 0 w 38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"/>
                  <a:gd name="T37" fmla="*/ 0 h 34"/>
                  <a:gd name="T38" fmla="*/ 38 w 38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" h="34">
                    <a:moveTo>
                      <a:pt x="28" y="34"/>
                    </a:moveTo>
                    <a:lnTo>
                      <a:pt x="18" y="23"/>
                    </a:lnTo>
                    <a:lnTo>
                      <a:pt x="9" y="23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11"/>
                    </a:lnTo>
                    <a:lnTo>
                      <a:pt x="28" y="11"/>
                    </a:lnTo>
                    <a:lnTo>
                      <a:pt x="28" y="23"/>
                    </a:lnTo>
                    <a:lnTo>
                      <a:pt x="38" y="34"/>
                    </a:lnTo>
                    <a:lnTo>
                      <a:pt x="28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6" name="Freeform 236"/>
              <p:cNvSpPr>
                <a:spLocks/>
              </p:cNvSpPr>
              <p:nvPr/>
            </p:nvSpPr>
            <p:spPr bwMode="auto">
              <a:xfrm>
                <a:off x="4870" y="3517"/>
                <a:ext cx="10" cy="1"/>
              </a:xfrm>
              <a:custGeom>
                <a:avLst/>
                <a:gdLst>
                  <a:gd name="T0" fmla="*/ 0 w 29"/>
                  <a:gd name="T1" fmla="*/ 0 h 1"/>
                  <a:gd name="T2" fmla="*/ 0 w 29"/>
                  <a:gd name="T3" fmla="*/ 0 h 1"/>
                  <a:gd name="T4" fmla="*/ 0 w 29"/>
                  <a:gd name="T5" fmla="*/ 0 h 1"/>
                  <a:gd name="T6" fmla="*/ 0 w 29"/>
                  <a:gd name="T7" fmla="*/ 0 h 1"/>
                  <a:gd name="T8" fmla="*/ 0 w 29"/>
                  <a:gd name="T9" fmla="*/ 0 h 1"/>
                  <a:gd name="T10" fmla="*/ 0 w 29"/>
                  <a:gd name="T11" fmla="*/ 0 h 1"/>
                  <a:gd name="T12" fmla="*/ 0 w 29"/>
                  <a:gd name="T13" fmla="*/ 0 h 1"/>
                  <a:gd name="T14" fmla="*/ 0 w 29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9"/>
                  <a:gd name="T25" fmla="*/ 0 h 1"/>
                  <a:gd name="T26" fmla="*/ 29 w 29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9" h="1">
                    <a:moveTo>
                      <a:pt x="29" y="0"/>
                    </a:move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9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7" name="Freeform 237"/>
              <p:cNvSpPr>
                <a:spLocks/>
              </p:cNvSpPr>
              <p:nvPr/>
            </p:nvSpPr>
            <p:spPr bwMode="auto">
              <a:xfrm>
                <a:off x="4870" y="3509"/>
                <a:ext cx="10" cy="1"/>
              </a:xfrm>
              <a:custGeom>
                <a:avLst/>
                <a:gdLst>
                  <a:gd name="T0" fmla="*/ 0 w 29"/>
                  <a:gd name="T1" fmla="*/ 0 h 1"/>
                  <a:gd name="T2" fmla="*/ 0 w 29"/>
                  <a:gd name="T3" fmla="*/ 0 h 1"/>
                  <a:gd name="T4" fmla="*/ 0 w 29"/>
                  <a:gd name="T5" fmla="*/ 0 h 1"/>
                  <a:gd name="T6" fmla="*/ 0 w 29"/>
                  <a:gd name="T7" fmla="*/ 0 h 1"/>
                  <a:gd name="T8" fmla="*/ 0 w 29"/>
                  <a:gd name="T9" fmla="*/ 0 h 1"/>
                  <a:gd name="T10" fmla="*/ 0 w 29"/>
                  <a:gd name="T11" fmla="*/ 0 h 1"/>
                  <a:gd name="T12" fmla="*/ 0 w 29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1"/>
                  <a:gd name="T23" fmla="*/ 29 w 29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1">
                    <a:moveTo>
                      <a:pt x="20" y="0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2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8" name="Freeform 238"/>
              <p:cNvSpPr>
                <a:spLocks/>
              </p:cNvSpPr>
              <p:nvPr/>
            </p:nvSpPr>
            <p:spPr bwMode="auto">
              <a:xfrm>
                <a:off x="4874" y="3698"/>
                <a:ext cx="9" cy="8"/>
              </a:xfrm>
              <a:custGeom>
                <a:avLst/>
                <a:gdLst>
                  <a:gd name="T0" fmla="*/ 0 w 28"/>
                  <a:gd name="T1" fmla="*/ 0 h 24"/>
                  <a:gd name="T2" fmla="*/ 0 w 28"/>
                  <a:gd name="T3" fmla="*/ 0 h 24"/>
                  <a:gd name="T4" fmla="*/ 0 w 28"/>
                  <a:gd name="T5" fmla="*/ 0 h 24"/>
                  <a:gd name="T6" fmla="*/ 0 w 28"/>
                  <a:gd name="T7" fmla="*/ 0 h 24"/>
                  <a:gd name="T8" fmla="*/ 0 w 28"/>
                  <a:gd name="T9" fmla="*/ 0 h 24"/>
                  <a:gd name="T10" fmla="*/ 0 w 28"/>
                  <a:gd name="T11" fmla="*/ 0 h 24"/>
                  <a:gd name="T12" fmla="*/ 0 w 28"/>
                  <a:gd name="T13" fmla="*/ 0 h 24"/>
                  <a:gd name="T14" fmla="*/ 0 w 28"/>
                  <a:gd name="T15" fmla="*/ 0 h 24"/>
                  <a:gd name="T16" fmla="*/ 0 w 28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24"/>
                  <a:gd name="T29" fmla="*/ 28 w 28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24">
                    <a:moveTo>
                      <a:pt x="20" y="24"/>
                    </a:moveTo>
                    <a:lnTo>
                      <a:pt x="10" y="24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20" y="24"/>
                    </a:lnTo>
                    <a:lnTo>
                      <a:pt x="28" y="24"/>
                    </a:lnTo>
                    <a:lnTo>
                      <a:pt x="20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19" name="Freeform 239"/>
              <p:cNvSpPr>
                <a:spLocks/>
              </p:cNvSpPr>
              <p:nvPr/>
            </p:nvSpPr>
            <p:spPr bwMode="auto">
              <a:xfrm>
                <a:off x="4874" y="3524"/>
                <a:ext cx="9" cy="4"/>
              </a:xfrm>
              <a:custGeom>
                <a:avLst/>
                <a:gdLst>
                  <a:gd name="T0" fmla="*/ 0 w 28"/>
                  <a:gd name="T1" fmla="*/ 0 h 11"/>
                  <a:gd name="T2" fmla="*/ 0 w 28"/>
                  <a:gd name="T3" fmla="*/ 0 h 11"/>
                  <a:gd name="T4" fmla="*/ 0 w 28"/>
                  <a:gd name="T5" fmla="*/ 0 h 11"/>
                  <a:gd name="T6" fmla="*/ 0 w 28"/>
                  <a:gd name="T7" fmla="*/ 0 h 11"/>
                  <a:gd name="T8" fmla="*/ 0 w 28"/>
                  <a:gd name="T9" fmla="*/ 0 h 11"/>
                  <a:gd name="T10" fmla="*/ 0 w 28"/>
                  <a:gd name="T11" fmla="*/ 0 h 11"/>
                  <a:gd name="T12" fmla="*/ 0 w 28"/>
                  <a:gd name="T13" fmla="*/ 0 h 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11"/>
                  <a:gd name="T23" fmla="*/ 28 w 28"/>
                  <a:gd name="T24" fmla="*/ 11 h 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11">
                    <a:moveTo>
                      <a:pt x="20" y="11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8" y="11"/>
                    </a:lnTo>
                    <a:lnTo>
                      <a:pt x="20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0" name="Freeform 240"/>
              <p:cNvSpPr>
                <a:spLocks/>
              </p:cNvSpPr>
              <p:nvPr/>
            </p:nvSpPr>
            <p:spPr bwMode="auto">
              <a:xfrm>
                <a:off x="4880" y="3540"/>
                <a:ext cx="3" cy="4"/>
              </a:xfrm>
              <a:custGeom>
                <a:avLst/>
                <a:gdLst>
                  <a:gd name="T0" fmla="*/ 0 w 9"/>
                  <a:gd name="T1" fmla="*/ 0 h 12"/>
                  <a:gd name="T2" fmla="*/ 0 w 9"/>
                  <a:gd name="T3" fmla="*/ 0 h 12"/>
                  <a:gd name="T4" fmla="*/ 0 w 9"/>
                  <a:gd name="T5" fmla="*/ 0 h 12"/>
                  <a:gd name="T6" fmla="*/ 0 w 9"/>
                  <a:gd name="T7" fmla="*/ 0 h 12"/>
                  <a:gd name="T8" fmla="*/ 0 w 9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2"/>
                  <a:gd name="T17" fmla="*/ 9 w 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2">
                    <a:moveTo>
                      <a:pt x="9" y="12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1" name="Freeform 241"/>
              <p:cNvSpPr>
                <a:spLocks/>
              </p:cNvSpPr>
              <p:nvPr/>
            </p:nvSpPr>
            <p:spPr bwMode="auto">
              <a:xfrm>
                <a:off x="4874" y="3521"/>
                <a:ext cx="9" cy="4"/>
              </a:xfrm>
              <a:custGeom>
                <a:avLst/>
                <a:gdLst>
                  <a:gd name="T0" fmla="*/ 0 w 28"/>
                  <a:gd name="T1" fmla="*/ 0 h 13"/>
                  <a:gd name="T2" fmla="*/ 0 w 28"/>
                  <a:gd name="T3" fmla="*/ 0 h 13"/>
                  <a:gd name="T4" fmla="*/ 0 w 28"/>
                  <a:gd name="T5" fmla="*/ 0 h 13"/>
                  <a:gd name="T6" fmla="*/ 0 w 28"/>
                  <a:gd name="T7" fmla="*/ 0 h 13"/>
                  <a:gd name="T8" fmla="*/ 0 w 28"/>
                  <a:gd name="T9" fmla="*/ 0 h 13"/>
                  <a:gd name="T10" fmla="*/ 0 w 28"/>
                  <a:gd name="T11" fmla="*/ 0 h 13"/>
                  <a:gd name="T12" fmla="*/ 0 w 28"/>
                  <a:gd name="T13" fmla="*/ 0 h 13"/>
                  <a:gd name="T14" fmla="*/ 0 w 28"/>
                  <a:gd name="T15" fmla="*/ 0 h 13"/>
                  <a:gd name="T16" fmla="*/ 0 w 28"/>
                  <a:gd name="T17" fmla="*/ 0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13"/>
                  <a:gd name="T29" fmla="*/ 28 w 28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13">
                    <a:moveTo>
                      <a:pt x="28" y="13"/>
                    </a:moveTo>
                    <a:lnTo>
                      <a:pt x="20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28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2" name="Freeform 242"/>
              <p:cNvSpPr>
                <a:spLocks/>
              </p:cNvSpPr>
              <p:nvPr/>
            </p:nvSpPr>
            <p:spPr bwMode="auto">
              <a:xfrm>
                <a:off x="4880" y="3725"/>
                <a:ext cx="6" cy="4"/>
              </a:xfrm>
              <a:custGeom>
                <a:avLst/>
                <a:gdLst>
                  <a:gd name="T0" fmla="*/ 0 w 17"/>
                  <a:gd name="T1" fmla="*/ 0 h 13"/>
                  <a:gd name="T2" fmla="*/ 0 w 17"/>
                  <a:gd name="T3" fmla="*/ 0 h 13"/>
                  <a:gd name="T4" fmla="*/ 0 w 17"/>
                  <a:gd name="T5" fmla="*/ 0 h 13"/>
                  <a:gd name="T6" fmla="*/ 0 w 17"/>
                  <a:gd name="T7" fmla="*/ 0 h 13"/>
                  <a:gd name="T8" fmla="*/ 0 w 17"/>
                  <a:gd name="T9" fmla="*/ 0 h 13"/>
                  <a:gd name="T10" fmla="*/ 0 w 17"/>
                  <a:gd name="T11" fmla="*/ 0 h 13"/>
                  <a:gd name="T12" fmla="*/ 0 w 17"/>
                  <a:gd name="T13" fmla="*/ 0 h 13"/>
                  <a:gd name="T14" fmla="*/ 0 w 17"/>
                  <a:gd name="T15" fmla="*/ 0 h 13"/>
                  <a:gd name="T16" fmla="*/ 0 w 17"/>
                  <a:gd name="T17" fmla="*/ 0 h 13"/>
                  <a:gd name="T18" fmla="*/ 0 w 17"/>
                  <a:gd name="T19" fmla="*/ 0 h 13"/>
                  <a:gd name="T20" fmla="*/ 0 w 17"/>
                  <a:gd name="T21" fmla="*/ 0 h 13"/>
                  <a:gd name="T22" fmla="*/ 0 w 17"/>
                  <a:gd name="T23" fmla="*/ 0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3"/>
                  <a:gd name="T38" fmla="*/ 17 w 17"/>
                  <a:gd name="T39" fmla="*/ 13 h 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3">
                    <a:moveTo>
                      <a:pt x="17" y="0"/>
                    </a:moveTo>
                    <a:lnTo>
                      <a:pt x="17" y="13"/>
                    </a:lnTo>
                    <a:lnTo>
                      <a:pt x="8" y="13"/>
                    </a:lnTo>
                    <a:lnTo>
                      <a:pt x="0" y="13"/>
                    </a:lnTo>
                    <a:lnTo>
                      <a:pt x="8" y="13"/>
                    </a:lnTo>
                    <a:lnTo>
                      <a:pt x="8" y="0"/>
                    </a:lnTo>
                    <a:lnTo>
                      <a:pt x="8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3" name="Freeform 243"/>
              <p:cNvSpPr>
                <a:spLocks/>
              </p:cNvSpPr>
              <p:nvPr/>
            </p:nvSpPr>
            <p:spPr bwMode="auto">
              <a:xfrm>
                <a:off x="4880" y="3695"/>
                <a:ext cx="6" cy="8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0 w 17"/>
                  <a:gd name="T5" fmla="*/ 0 h 23"/>
                  <a:gd name="T6" fmla="*/ 0 w 17"/>
                  <a:gd name="T7" fmla="*/ 0 h 23"/>
                  <a:gd name="T8" fmla="*/ 0 w 17"/>
                  <a:gd name="T9" fmla="*/ 0 h 23"/>
                  <a:gd name="T10" fmla="*/ 0 w 17"/>
                  <a:gd name="T11" fmla="*/ 0 h 23"/>
                  <a:gd name="T12" fmla="*/ 0 w 17"/>
                  <a:gd name="T13" fmla="*/ 0 h 23"/>
                  <a:gd name="T14" fmla="*/ 0 w 17"/>
                  <a:gd name="T15" fmla="*/ 0 h 23"/>
                  <a:gd name="T16" fmla="*/ 0 w 17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23"/>
                  <a:gd name="T29" fmla="*/ 17 w 17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23">
                    <a:moveTo>
                      <a:pt x="17" y="23"/>
                    </a:moveTo>
                    <a:lnTo>
                      <a:pt x="8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1"/>
                    </a:lnTo>
                    <a:lnTo>
                      <a:pt x="17" y="11"/>
                    </a:lnTo>
                    <a:lnTo>
                      <a:pt x="17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4" name="Freeform 244"/>
              <p:cNvSpPr>
                <a:spLocks/>
              </p:cNvSpPr>
              <p:nvPr/>
            </p:nvSpPr>
            <p:spPr bwMode="auto">
              <a:xfrm>
                <a:off x="4870" y="3428"/>
                <a:ext cx="22" cy="46"/>
              </a:xfrm>
              <a:custGeom>
                <a:avLst/>
                <a:gdLst>
                  <a:gd name="T0" fmla="*/ 0 w 66"/>
                  <a:gd name="T1" fmla="*/ 0 h 138"/>
                  <a:gd name="T2" fmla="*/ 0 w 66"/>
                  <a:gd name="T3" fmla="*/ 0 h 138"/>
                  <a:gd name="T4" fmla="*/ 0 w 66"/>
                  <a:gd name="T5" fmla="*/ 0 h 138"/>
                  <a:gd name="T6" fmla="*/ 0 w 66"/>
                  <a:gd name="T7" fmla="*/ 0 h 138"/>
                  <a:gd name="T8" fmla="*/ 0 w 66"/>
                  <a:gd name="T9" fmla="*/ 0 h 138"/>
                  <a:gd name="T10" fmla="*/ 0 w 66"/>
                  <a:gd name="T11" fmla="*/ 0 h 138"/>
                  <a:gd name="T12" fmla="*/ 0 w 66"/>
                  <a:gd name="T13" fmla="*/ 0 h 138"/>
                  <a:gd name="T14" fmla="*/ 0 w 66"/>
                  <a:gd name="T15" fmla="*/ 0 h 138"/>
                  <a:gd name="T16" fmla="*/ 0 w 66"/>
                  <a:gd name="T17" fmla="*/ 0 h 138"/>
                  <a:gd name="T18" fmla="*/ 0 w 66"/>
                  <a:gd name="T19" fmla="*/ 0 h 138"/>
                  <a:gd name="T20" fmla="*/ 0 w 66"/>
                  <a:gd name="T21" fmla="*/ 0 h 138"/>
                  <a:gd name="T22" fmla="*/ 0 w 66"/>
                  <a:gd name="T23" fmla="*/ 0 h 138"/>
                  <a:gd name="T24" fmla="*/ 0 w 66"/>
                  <a:gd name="T25" fmla="*/ 0 h 138"/>
                  <a:gd name="T26" fmla="*/ 0 w 66"/>
                  <a:gd name="T27" fmla="*/ 0 h 138"/>
                  <a:gd name="T28" fmla="*/ 0 w 66"/>
                  <a:gd name="T29" fmla="*/ 0 h 138"/>
                  <a:gd name="T30" fmla="*/ 0 w 66"/>
                  <a:gd name="T31" fmla="*/ 0 h 138"/>
                  <a:gd name="T32" fmla="*/ 0 w 66"/>
                  <a:gd name="T33" fmla="*/ 0 h 138"/>
                  <a:gd name="T34" fmla="*/ 0 w 66"/>
                  <a:gd name="T35" fmla="*/ 0 h 138"/>
                  <a:gd name="T36" fmla="*/ 0 w 66"/>
                  <a:gd name="T37" fmla="*/ 0 h 138"/>
                  <a:gd name="T38" fmla="*/ 0 w 66"/>
                  <a:gd name="T39" fmla="*/ 0 h 138"/>
                  <a:gd name="T40" fmla="*/ 0 w 66"/>
                  <a:gd name="T41" fmla="*/ 0 h 138"/>
                  <a:gd name="T42" fmla="*/ 0 w 66"/>
                  <a:gd name="T43" fmla="*/ 0 h 138"/>
                  <a:gd name="T44" fmla="*/ 0 w 66"/>
                  <a:gd name="T45" fmla="*/ 0 h 138"/>
                  <a:gd name="T46" fmla="*/ 0 w 66"/>
                  <a:gd name="T47" fmla="*/ 0 h 138"/>
                  <a:gd name="T48" fmla="*/ 0 w 66"/>
                  <a:gd name="T49" fmla="*/ 0 h 138"/>
                  <a:gd name="T50" fmla="*/ 0 w 66"/>
                  <a:gd name="T51" fmla="*/ 0 h 138"/>
                  <a:gd name="T52" fmla="*/ 0 w 66"/>
                  <a:gd name="T53" fmla="*/ 0 h 138"/>
                  <a:gd name="T54" fmla="*/ 0 w 66"/>
                  <a:gd name="T55" fmla="*/ 0 h 138"/>
                  <a:gd name="T56" fmla="*/ 0 w 66"/>
                  <a:gd name="T57" fmla="*/ 0 h 138"/>
                  <a:gd name="T58" fmla="*/ 0 w 66"/>
                  <a:gd name="T59" fmla="*/ 0 h 138"/>
                  <a:gd name="T60" fmla="*/ 0 w 66"/>
                  <a:gd name="T61" fmla="*/ 0 h 138"/>
                  <a:gd name="T62" fmla="*/ 0 w 66"/>
                  <a:gd name="T63" fmla="*/ 0 h 13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6"/>
                  <a:gd name="T97" fmla="*/ 0 h 138"/>
                  <a:gd name="T98" fmla="*/ 66 w 66"/>
                  <a:gd name="T99" fmla="*/ 138 h 13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6" h="138">
                    <a:moveTo>
                      <a:pt x="57" y="58"/>
                    </a:moveTo>
                    <a:lnTo>
                      <a:pt x="47" y="69"/>
                    </a:lnTo>
                    <a:lnTo>
                      <a:pt x="38" y="69"/>
                    </a:lnTo>
                    <a:lnTo>
                      <a:pt x="47" y="82"/>
                    </a:lnTo>
                    <a:lnTo>
                      <a:pt x="57" y="82"/>
                    </a:lnTo>
                    <a:lnTo>
                      <a:pt x="57" y="92"/>
                    </a:lnTo>
                    <a:lnTo>
                      <a:pt x="47" y="92"/>
                    </a:lnTo>
                    <a:lnTo>
                      <a:pt x="57" y="104"/>
                    </a:lnTo>
                    <a:lnTo>
                      <a:pt x="57" y="115"/>
                    </a:lnTo>
                    <a:lnTo>
                      <a:pt x="38" y="115"/>
                    </a:lnTo>
                    <a:lnTo>
                      <a:pt x="47" y="127"/>
                    </a:lnTo>
                    <a:lnTo>
                      <a:pt x="38" y="138"/>
                    </a:lnTo>
                    <a:lnTo>
                      <a:pt x="29" y="138"/>
                    </a:lnTo>
                    <a:lnTo>
                      <a:pt x="10" y="127"/>
                    </a:lnTo>
                    <a:lnTo>
                      <a:pt x="0" y="115"/>
                    </a:lnTo>
                    <a:lnTo>
                      <a:pt x="0" y="104"/>
                    </a:lnTo>
                    <a:lnTo>
                      <a:pt x="10" y="92"/>
                    </a:lnTo>
                    <a:lnTo>
                      <a:pt x="10" y="82"/>
                    </a:lnTo>
                    <a:lnTo>
                      <a:pt x="10" y="69"/>
                    </a:lnTo>
                    <a:lnTo>
                      <a:pt x="10" y="58"/>
                    </a:lnTo>
                    <a:lnTo>
                      <a:pt x="10" y="46"/>
                    </a:lnTo>
                    <a:lnTo>
                      <a:pt x="20" y="23"/>
                    </a:lnTo>
                    <a:lnTo>
                      <a:pt x="20" y="12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38" y="12"/>
                    </a:lnTo>
                    <a:lnTo>
                      <a:pt x="47" y="12"/>
                    </a:lnTo>
                    <a:lnTo>
                      <a:pt x="57" y="12"/>
                    </a:lnTo>
                    <a:lnTo>
                      <a:pt x="57" y="23"/>
                    </a:lnTo>
                    <a:lnTo>
                      <a:pt x="57" y="36"/>
                    </a:lnTo>
                    <a:lnTo>
                      <a:pt x="66" y="46"/>
                    </a:lnTo>
                    <a:lnTo>
                      <a:pt x="57" y="5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5" name="Freeform 245"/>
              <p:cNvSpPr>
                <a:spLocks/>
              </p:cNvSpPr>
              <p:nvPr/>
            </p:nvSpPr>
            <p:spPr bwMode="auto">
              <a:xfrm>
                <a:off x="4865" y="3734"/>
                <a:ext cx="34" cy="15"/>
              </a:xfrm>
              <a:custGeom>
                <a:avLst/>
                <a:gdLst>
                  <a:gd name="T0" fmla="*/ 0 w 101"/>
                  <a:gd name="T1" fmla="*/ 0 h 45"/>
                  <a:gd name="T2" fmla="*/ 0 w 101"/>
                  <a:gd name="T3" fmla="*/ 0 h 45"/>
                  <a:gd name="T4" fmla="*/ 0 w 101"/>
                  <a:gd name="T5" fmla="*/ 0 h 45"/>
                  <a:gd name="T6" fmla="*/ 0 w 101"/>
                  <a:gd name="T7" fmla="*/ 0 h 45"/>
                  <a:gd name="T8" fmla="*/ 0 w 101"/>
                  <a:gd name="T9" fmla="*/ 0 h 45"/>
                  <a:gd name="T10" fmla="*/ 0 w 101"/>
                  <a:gd name="T11" fmla="*/ 0 h 45"/>
                  <a:gd name="T12" fmla="*/ 0 w 101"/>
                  <a:gd name="T13" fmla="*/ 0 h 45"/>
                  <a:gd name="T14" fmla="*/ 0 w 101"/>
                  <a:gd name="T15" fmla="*/ 0 h 45"/>
                  <a:gd name="T16" fmla="*/ 0 w 101"/>
                  <a:gd name="T17" fmla="*/ 0 h 45"/>
                  <a:gd name="T18" fmla="*/ 0 w 101"/>
                  <a:gd name="T19" fmla="*/ 0 h 45"/>
                  <a:gd name="T20" fmla="*/ 0 w 101"/>
                  <a:gd name="T21" fmla="*/ 0 h 45"/>
                  <a:gd name="T22" fmla="*/ 0 w 101"/>
                  <a:gd name="T23" fmla="*/ 0 h 45"/>
                  <a:gd name="T24" fmla="*/ 0 w 101"/>
                  <a:gd name="T25" fmla="*/ 0 h 45"/>
                  <a:gd name="T26" fmla="*/ 0 w 101"/>
                  <a:gd name="T27" fmla="*/ 0 h 45"/>
                  <a:gd name="T28" fmla="*/ 0 w 101"/>
                  <a:gd name="T29" fmla="*/ 0 h 45"/>
                  <a:gd name="T30" fmla="*/ 0 w 101"/>
                  <a:gd name="T31" fmla="*/ 0 h 45"/>
                  <a:gd name="T32" fmla="*/ 0 w 101"/>
                  <a:gd name="T33" fmla="*/ 0 h 45"/>
                  <a:gd name="T34" fmla="*/ 0 w 101"/>
                  <a:gd name="T35" fmla="*/ 0 h 45"/>
                  <a:gd name="T36" fmla="*/ 0 w 101"/>
                  <a:gd name="T37" fmla="*/ 0 h 45"/>
                  <a:gd name="T38" fmla="*/ 0 w 101"/>
                  <a:gd name="T39" fmla="*/ 0 h 45"/>
                  <a:gd name="T40" fmla="*/ 0 w 101"/>
                  <a:gd name="T41" fmla="*/ 0 h 45"/>
                  <a:gd name="T42" fmla="*/ 0 w 101"/>
                  <a:gd name="T43" fmla="*/ 0 h 45"/>
                  <a:gd name="T44" fmla="*/ 0 w 101"/>
                  <a:gd name="T45" fmla="*/ 0 h 45"/>
                  <a:gd name="T46" fmla="*/ 0 w 101"/>
                  <a:gd name="T47" fmla="*/ 0 h 45"/>
                  <a:gd name="T48" fmla="*/ 0 w 101"/>
                  <a:gd name="T49" fmla="*/ 0 h 45"/>
                  <a:gd name="T50" fmla="*/ 0 w 101"/>
                  <a:gd name="T51" fmla="*/ 0 h 45"/>
                  <a:gd name="T52" fmla="*/ 0 w 101"/>
                  <a:gd name="T53" fmla="*/ 0 h 45"/>
                  <a:gd name="T54" fmla="*/ 0 w 101"/>
                  <a:gd name="T55" fmla="*/ 0 h 45"/>
                  <a:gd name="T56" fmla="*/ 0 w 101"/>
                  <a:gd name="T57" fmla="*/ 0 h 4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01"/>
                  <a:gd name="T88" fmla="*/ 0 h 45"/>
                  <a:gd name="T89" fmla="*/ 101 w 101"/>
                  <a:gd name="T90" fmla="*/ 45 h 45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01" h="45">
                    <a:moveTo>
                      <a:pt x="92" y="45"/>
                    </a:moveTo>
                    <a:lnTo>
                      <a:pt x="82" y="45"/>
                    </a:lnTo>
                    <a:lnTo>
                      <a:pt x="73" y="45"/>
                    </a:lnTo>
                    <a:lnTo>
                      <a:pt x="73" y="35"/>
                    </a:lnTo>
                    <a:lnTo>
                      <a:pt x="63" y="35"/>
                    </a:lnTo>
                    <a:lnTo>
                      <a:pt x="54" y="23"/>
                    </a:lnTo>
                    <a:lnTo>
                      <a:pt x="54" y="35"/>
                    </a:lnTo>
                    <a:lnTo>
                      <a:pt x="46" y="35"/>
                    </a:lnTo>
                    <a:lnTo>
                      <a:pt x="36" y="35"/>
                    </a:lnTo>
                    <a:lnTo>
                      <a:pt x="26" y="23"/>
                    </a:lnTo>
                    <a:lnTo>
                      <a:pt x="16" y="23"/>
                    </a:lnTo>
                    <a:lnTo>
                      <a:pt x="7" y="23"/>
                    </a:lnTo>
                    <a:lnTo>
                      <a:pt x="7" y="12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2"/>
                    </a:lnTo>
                    <a:lnTo>
                      <a:pt x="16" y="12"/>
                    </a:lnTo>
                    <a:lnTo>
                      <a:pt x="26" y="12"/>
                    </a:lnTo>
                    <a:lnTo>
                      <a:pt x="36" y="23"/>
                    </a:lnTo>
                    <a:lnTo>
                      <a:pt x="46" y="23"/>
                    </a:lnTo>
                    <a:lnTo>
                      <a:pt x="54" y="23"/>
                    </a:lnTo>
                    <a:lnTo>
                      <a:pt x="63" y="23"/>
                    </a:lnTo>
                    <a:lnTo>
                      <a:pt x="73" y="23"/>
                    </a:lnTo>
                    <a:lnTo>
                      <a:pt x="73" y="35"/>
                    </a:lnTo>
                    <a:lnTo>
                      <a:pt x="82" y="35"/>
                    </a:lnTo>
                    <a:lnTo>
                      <a:pt x="92" y="35"/>
                    </a:lnTo>
                    <a:lnTo>
                      <a:pt x="92" y="45"/>
                    </a:lnTo>
                    <a:lnTo>
                      <a:pt x="101" y="45"/>
                    </a:lnTo>
                    <a:lnTo>
                      <a:pt x="92" y="4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6" name="Freeform 246"/>
              <p:cNvSpPr>
                <a:spLocks/>
              </p:cNvSpPr>
              <p:nvPr/>
            </p:nvSpPr>
            <p:spPr bwMode="auto">
              <a:xfrm>
                <a:off x="4892" y="3501"/>
                <a:ext cx="13" cy="16"/>
              </a:xfrm>
              <a:custGeom>
                <a:avLst/>
                <a:gdLst>
                  <a:gd name="T0" fmla="*/ 0 w 38"/>
                  <a:gd name="T1" fmla="*/ 0 h 46"/>
                  <a:gd name="T2" fmla="*/ 0 w 38"/>
                  <a:gd name="T3" fmla="*/ 0 h 46"/>
                  <a:gd name="T4" fmla="*/ 0 w 38"/>
                  <a:gd name="T5" fmla="*/ 0 h 46"/>
                  <a:gd name="T6" fmla="*/ 0 w 38"/>
                  <a:gd name="T7" fmla="*/ 0 h 46"/>
                  <a:gd name="T8" fmla="*/ 0 w 38"/>
                  <a:gd name="T9" fmla="*/ 0 h 46"/>
                  <a:gd name="T10" fmla="*/ 0 w 38"/>
                  <a:gd name="T11" fmla="*/ 0 h 46"/>
                  <a:gd name="T12" fmla="*/ 0 w 38"/>
                  <a:gd name="T13" fmla="*/ 0 h 46"/>
                  <a:gd name="T14" fmla="*/ 0 w 38"/>
                  <a:gd name="T15" fmla="*/ 0 h 46"/>
                  <a:gd name="T16" fmla="*/ 0 w 38"/>
                  <a:gd name="T17" fmla="*/ 0 h 46"/>
                  <a:gd name="T18" fmla="*/ 0 w 38"/>
                  <a:gd name="T19" fmla="*/ 0 h 46"/>
                  <a:gd name="T20" fmla="*/ 0 w 38"/>
                  <a:gd name="T21" fmla="*/ 0 h 46"/>
                  <a:gd name="T22" fmla="*/ 0 w 38"/>
                  <a:gd name="T23" fmla="*/ 0 h 46"/>
                  <a:gd name="T24" fmla="*/ 0 w 38"/>
                  <a:gd name="T25" fmla="*/ 0 h 46"/>
                  <a:gd name="T26" fmla="*/ 0 w 38"/>
                  <a:gd name="T27" fmla="*/ 0 h 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"/>
                  <a:gd name="T43" fmla="*/ 0 h 46"/>
                  <a:gd name="T44" fmla="*/ 38 w 38"/>
                  <a:gd name="T45" fmla="*/ 46 h 4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" h="46">
                    <a:moveTo>
                      <a:pt x="38" y="23"/>
                    </a:moveTo>
                    <a:lnTo>
                      <a:pt x="38" y="34"/>
                    </a:lnTo>
                    <a:lnTo>
                      <a:pt x="29" y="46"/>
                    </a:lnTo>
                    <a:lnTo>
                      <a:pt x="19" y="46"/>
                    </a:lnTo>
                    <a:lnTo>
                      <a:pt x="11" y="46"/>
                    </a:lnTo>
                    <a:lnTo>
                      <a:pt x="0" y="34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38" y="12"/>
                    </a:lnTo>
                    <a:lnTo>
                      <a:pt x="38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7" name="Freeform 247"/>
              <p:cNvSpPr>
                <a:spLocks/>
              </p:cNvSpPr>
              <p:nvPr/>
            </p:nvSpPr>
            <p:spPr bwMode="auto">
              <a:xfrm>
                <a:off x="4886" y="3749"/>
                <a:ext cx="34" cy="23"/>
              </a:xfrm>
              <a:custGeom>
                <a:avLst/>
                <a:gdLst>
                  <a:gd name="T0" fmla="*/ 0 w 102"/>
                  <a:gd name="T1" fmla="*/ 0 h 71"/>
                  <a:gd name="T2" fmla="*/ 0 w 102"/>
                  <a:gd name="T3" fmla="*/ 0 h 71"/>
                  <a:gd name="T4" fmla="*/ 0 w 102"/>
                  <a:gd name="T5" fmla="*/ 0 h 71"/>
                  <a:gd name="T6" fmla="*/ 0 w 102"/>
                  <a:gd name="T7" fmla="*/ 0 h 71"/>
                  <a:gd name="T8" fmla="*/ 0 w 102"/>
                  <a:gd name="T9" fmla="*/ 0 h 71"/>
                  <a:gd name="T10" fmla="*/ 0 w 102"/>
                  <a:gd name="T11" fmla="*/ 0 h 71"/>
                  <a:gd name="T12" fmla="*/ 0 w 102"/>
                  <a:gd name="T13" fmla="*/ 0 h 71"/>
                  <a:gd name="T14" fmla="*/ 0 w 102"/>
                  <a:gd name="T15" fmla="*/ 0 h 71"/>
                  <a:gd name="T16" fmla="*/ 0 w 102"/>
                  <a:gd name="T17" fmla="*/ 0 h 71"/>
                  <a:gd name="T18" fmla="*/ 0 w 102"/>
                  <a:gd name="T19" fmla="*/ 0 h 71"/>
                  <a:gd name="T20" fmla="*/ 0 w 102"/>
                  <a:gd name="T21" fmla="*/ 0 h 71"/>
                  <a:gd name="T22" fmla="*/ 0 w 102"/>
                  <a:gd name="T23" fmla="*/ 0 h 71"/>
                  <a:gd name="T24" fmla="*/ 0 w 102"/>
                  <a:gd name="T25" fmla="*/ 0 h 71"/>
                  <a:gd name="T26" fmla="*/ 0 w 102"/>
                  <a:gd name="T27" fmla="*/ 0 h 71"/>
                  <a:gd name="T28" fmla="*/ 0 w 102"/>
                  <a:gd name="T29" fmla="*/ 0 h 71"/>
                  <a:gd name="T30" fmla="*/ 0 w 102"/>
                  <a:gd name="T31" fmla="*/ 0 h 71"/>
                  <a:gd name="T32" fmla="*/ 0 w 102"/>
                  <a:gd name="T33" fmla="*/ 0 h 71"/>
                  <a:gd name="T34" fmla="*/ 0 w 102"/>
                  <a:gd name="T35" fmla="*/ 0 h 71"/>
                  <a:gd name="T36" fmla="*/ 0 w 102"/>
                  <a:gd name="T37" fmla="*/ 0 h 71"/>
                  <a:gd name="T38" fmla="*/ 0 w 102"/>
                  <a:gd name="T39" fmla="*/ 0 h 71"/>
                  <a:gd name="T40" fmla="*/ 0 w 102"/>
                  <a:gd name="T41" fmla="*/ 0 h 71"/>
                  <a:gd name="T42" fmla="*/ 0 w 102"/>
                  <a:gd name="T43" fmla="*/ 0 h 71"/>
                  <a:gd name="T44" fmla="*/ 0 w 102"/>
                  <a:gd name="T45" fmla="*/ 0 h 71"/>
                  <a:gd name="T46" fmla="*/ 0 w 102"/>
                  <a:gd name="T47" fmla="*/ 0 h 71"/>
                  <a:gd name="T48" fmla="*/ 0 w 102"/>
                  <a:gd name="T49" fmla="*/ 0 h 71"/>
                  <a:gd name="T50" fmla="*/ 0 w 102"/>
                  <a:gd name="T51" fmla="*/ 0 h 71"/>
                  <a:gd name="T52" fmla="*/ 0 w 102"/>
                  <a:gd name="T53" fmla="*/ 0 h 71"/>
                  <a:gd name="T54" fmla="*/ 0 w 102"/>
                  <a:gd name="T55" fmla="*/ 0 h 71"/>
                  <a:gd name="T56" fmla="*/ 0 w 102"/>
                  <a:gd name="T57" fmla="*/ 0 h 71"/>
                  <a:gd name="T58" fmla="*/ 0 w 102"/>
                  <a:gd name="T59" fmla="*/ 0 h 71"/>
                  <a:gd name="T60" fmla="*/ 0 w 102"/>
                  <a:gd name="T61" fmla="*/ 0 h 71"/>
                  <a:gd name="T62" fmla="*/ 0 w 102"/>
                  <a:gd name="T63" fmla="*/ 0 h 71"/>
                  <a:gd name="T64" fmla="*/ 0 w 102"/>
                  <a:gd name="T65" fmla="*/ 0 h 71"/>
                  <a:gd name="T66" fmla="*/ 0 w 102"/>
                  <a:gd name="T67" fmla="*/ 0 h 71"/>
                  <a:gd name="T68" fmla="*/ 0 w 102"/>
                  <a:gd name="T69" fmla="*/ 0 h 7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2"/>
                  <a:gd name="T106" fmla="*/ 0 h 71"/>
                  <a:gd name="T107" fmla="*/ 102 w 102"/>
                  <a:gd name="T108" fmla="*/ 71 h 7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2" h="71">
                    <a:moveTo>
                      <a:pt x="93" y="37"/>
                    </a:moveTo>
                    <a:lnTo>
                      <a:pt x="93" y="47"/>
                    </a:lnTo>
                    <a:lnTo>
                      <a:pt x="83" y="47"/>
                    </a:lnTo>
                    <a:lnTo>
                      <a:pt x="83" y="59"/>
                    </a:lnTo>
                    <a:lnTo>
                      <a:pt x="75" y="59"/>
                    </a:lnTo>
                    <a:lnTo>
                      <a:pt x="75" y="71"/>
                    </a:lnTo>
                    <a:lnTo>
                      <a:pt x="64" y="71"/>
                    </a:lnTo>
                    <a:lnTo>
                      <a:pt x="55" y="59"/>
                    </a:lnTo>
                    <a:lnTo>
                      <a:pt x="47" y="71"/>
                    </a:lnTo>
                    <a:lnTo>
                      <a:pt x="47" y="59"/>
                    </a:lnTo>
                    <a:lnTo>
                      <a:pt x="55" y="59"/>
                    </a:lnTo>
                    <a:lnTo>
                      <a:pt x="47" y="59"/>
                    </a:lnTo>
                    <a:lnTo>
                      <a:pt x="37" y="59"/>
                    </a:lnTo>
                    <a:lnTo>
                      <a:pt x="29" y="59"/>
                    </a:lnTo>
                    <a:lnTo>
                      <a:pt x="29" y="47"/>
                    </a:lnTo>
                    <a:lnTo>
                      <a:pt x="29" y="37"/>
                    </a:lnTo>
                    <a:lnTo>
                      <a:pt x="18" y="37"/>
                    </a:lnTo>
                    <a:lnTo>
                      <a:pt x="9" y="37"/>
                    </a:lnTo>
                    <a:lnTo>
                      <a:pt x="9" y="25"/>
                    </a:lnTo>
                    <a:lnTo>
                      <a:pt x="9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29" y="13"/>
                    </a:lnTo>
                    <a:lnTo>
                      <a:pt x="37" y="13"/>
                    </a:lnTo>
                    <a:lnTo>
                      <a:pt x="47" y="13"/>
                    </a:lnTo>
                    <a:lnTo>
                      <a:pt x="55" y="13"/>
                    </a:lnTo>
                    <a:lnTo>
                      <a:pt x="64" y="25"/>
                    </a:lnTo>
                    <a:lnTo>
                      <a:pt x="75" y="25"/>
                    </a:lnTo>
                    <a:lnTo>
                      <a:pt x="83" y="25"/>
                    </a:lnTo>
                    <a:lnTo>
                      <a:pt x="93" y="37"/>
                    </a:lnTo>
                    <a:lnTo>
                      <a:pt x="102" y="37"/>
                    </a:lnTo>
                    <a:lnTo>
                      <a:pt x="93" y="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8" name="Freeform 248"/>
              <p:cNvSpPr>
                <a:spLocks/>
              </p:cNvSpPr>
              <p:nvPr/>
            </p:nvSpPr>
            <p:spPr bwMode="auto">
              <a:xfrm>
                <a:off x="4889" y="3714"/>
                <a:ext cx="47" cy="39"/>
              </a:xfrm>
              <a:custGeom>
                <a:avLst/>
                <a:gdLst>
                  <a:gd name="T0" fmla="*/ 0 w 140"/>
                  <a:gd name="T1" fmla="*/ 0 h 116"/>
                  <a:gd name="T2" fmla="*/ 0 w 140"/>
                  <a:gd name="T3" fmla="*/ 0 h 116"/>
                  <a:gd name="T4" fmla="*/ 0 w 140"/>
                  <a:gd name="T5" fmla="*/ 0 h 116"/>
                  <a:gd name="T6" fmla="*/ 0 w 140"/>
                  <a:gd name="T7" fmla="*/ 0 h 116"/>
                  <a:gd name="T8" fmla="*/ 0 w 140"/>
                  <a:gd name="T9" fmla="*/ 0 h 116"/>
                  <a:gd name="T10" fmla="*/ 0 w 140"/>
                  <a:gd name="T11" fmla="*/ 0 h 116"/>
                  <a:gd name="T12" fmla="*/ 0 w 140"/>
                  <a:gd name="T13" fmla="*/ 0 h 116"/>
                  <a:gd name="T14" fmla="*/ 0 w 140"/>
                  <a:gd name="T15" fmla="*/ 0 h 116"/>
                  <a:gd name="T16" fmla="*/ 0 w 140"/>
                  <a:gd name="T17" fmla="*/ 0 h 116"/>
                  <a:gd name="T18" fmla="*/ 0 w 140"/>
                  <a:gd name="T19" fmla="*/ 0 h 116"/>
                  <a:gd name="T20" fmla="*/ 0 w 140"/>
                  <a:gd name="T21" fmla="*/ 0 h 116"/>
                  <a:gd name="T22" fmla="*/ 0 w 140"/>
                  <a:gd name="T23" fmla="*/ 0 h 116"/>
                  <a:gd name="T24" fmla="*/ 0 w 140"/>
                  <a:gd name="T25" fmla="*/ 0 h 116"/>
                  <a:gd name="T26" fmla="*/ 0 w 140"/>
                  <a:gd name="T27" fmla="*/ 0 h 116"/>
                  <a:gd name="T28" fmla="*/ 0 w 140"/>
                  <a:gd name="T29" fmla="*/ 0 h 116"/>
                  <a:gd name="T30" fmla="*/ 0 w 140"/>
                  <a:gd name="T31" fmla="*/ 0 h 116"/>
                  <a:gd name="T32" fmla="*/ 0 w 140"/>
                  <a:gd name="T33" fmla="*/ 0 h 116"/>
                  <a:gd name="T34" fmla="*/ 0 w 140"/>
                  <a:gd name="T35" fmla="*/ 0 h 116"/>
                  <a:gd name="T36" fmla="*/ 0 w 140"/>
                  <a:gd name="T37" fmla="*/ 0 h 116"/>
                  <a:gd name="T38" fmla="*/ 0 w 140"/>
                  <a:gd name="T39" fmla="*/ 0 h 116"/>
                  <a:gd name="T40" fmla="*/ 0 w 140"/>
                  <a:gd name="T41" fmla="*/ 0 h 116"/>
                  <a:gd name="T42" fmla="*/ 0 w 140"/>
                  <a:gd name="T43" fmla="*/ 0 h 116"/>
                  <a:gd name="T44" fmla="*/ 0 w 140"/>
                  <a:gd name="T45" fmla="*/ 0 h 116"/>
                  <a:gd name="T46" fmla="*/ 0 w 140"/>
                  <a:gd name="T47" fmla="*/ 0 h 116"/>
                  <a:gd name="T48" fmla="*/ 0 w 140"/>
                  <a:gd name="T49" fmla="*/ 0 h 116"/>
                  <a:gd name="T50" fmla="*/ 0 w 140"/>
                  <a:gd name="T51" fmla="*/ 0 h 116"/>
                  <a:gd name="T52" fmla="*/ 0 w 140"/>
                  <a:gd name="T53" fmla="*/ 0 h 116"/>
                  <a:gd name="T54" fmla="*/ 0 w 140"/>
                  <a:gd name="T55" fmla="*/ 0 h 116"/>
                  <a:gd name="T56" fmla="*/ 0 w 140"/>
                  <a:gd name="T57" fmla="*/ 0 h 116"/>
                  <a:gd name="T58" fmla="*/ 0 w 140"/>
                  <a:gd name="T59" fmla="*/ 0 h 116"/>
                  <a:gd name="T60" fmla="*/ 0 w 140"/>
                  <a:gd name="T61" fmla="*/ 0 h 116"/>
                  <a:gd name="T62" fmla="*/ 0 w 140"/>
                  <a:gd name="T63" fmla="*/ 0 h 116"/>
                  <a:gd name="T64" fmla="*/ 0 w 140"/>
                  <a:gd name="T65" fmla="*/ 0 h 1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40"/>
                  <a:gd name="T100" fmla="*/ 0 h 116"/>
                  <a:gd name="T101" fmla="*/ 140 w 140"/>
                  <a:gd name="T102" fmla="*/ 116 h 1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40" h="116">
                    <a:moveTo>
                      <a:pt x="131" y="70"/>
                    </a:moveTo>
                    <a:lnTo>
                      <a:pt x="123" y="81"/>
                    </a:lnTo>
                    <a:lnTo>
                      <a:pt x="111" y="81"/>
                    </a:lnTo>
                    <a:lnTo>
                      <a:pt x="102" y="94"/>
                    </a:lnTo>
                    <a:lnTo>
                      <a:pt x="93" y="81"/>
                    </a:lnTo>
                    <a:lnTo>
                      <a:pt x="84" y="81"/>
                    </a:lnTo>
                    <a:lnTo>
                      <a:pt x="84" y="94"/>
                    </a:lnTo>
                    <a:lnTo>
                      <a:pt x="74" y="94"/>
                    </a:lnTo>
                    <a:lnTo>
                      <a:pt x="66" y="94"/>
                    </a:lnTo>
                    <a:lnTo>
                      <a:pt x="74" y="104"/>
                    </a:lnTo>
                    <a:lnTo>
                      <a:pt x="66" y="104"/>
                    </a:lnTo>
                    <a:lnTo>
                      <a:pt x="66" y="116"/>
                    </a:lnTo>
                    <a:lnTo>
                      <a:pt x="74" y="116"/>
                    </a:lnTo>
                    <a:lnTo>
                      <a:pt x="66" y="116"/>
                    </a:lnTo>
                    <a:lnTo>
                      <a:pt x="56" y="104"/>
                    </a:lnTo>
                    <a:lnTo>
                      <a:pt x="38" y="104"/>
                    </a:lnTo>
                    <a:lnTo>
                      <a:pt x="28" y="94"/>
                    </a:lnTo>
                    <a:lnTo>
                      <a:pt x="38" y="94"/>
                    </a:lnTo>
                    <a:lnTo>
                      <a:pt x="47" y="94"/>
                    </a:lnTo>
                    <a:lnTo>
                      <a:pt x="56" y="94"/>
                    </a:lnTo>
                    <a:lnTo>
                      <a:pt x="56" y="81"/>
                    </a:lnTo>
                    <a:lnTo>
                      <a:pt x="47" y="81"/>
                    </a:lnTo>
                    <a:lnTo>
                      <a:pt x="47" y="70"/>
                    </a:lnTo>
                    <a:lnTo>
                      <a:pt x="38" y="81"/>
                    </a:lnTo>
                    <a:lnTo>
                      <a:pt x="28" y="81"/>
                    </a:lnTo>
                    <a:lnTo>
                      <a:pt x="20" y="81"/>
                    </a:lnTo>
                    <a:lnTo>
                      <a:pt x="20" y="70"/>
                    </a:lnTo>
                    <a:lnTo>
                      <a:pt x="9" y="70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5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12"/>
                    </a:lnTo>
                    <a:lnTo>
                      <a:pt x="20" y="12"/>
                    </a:lnTo>
                    <a:lnTo>
                      <a:pt x="20" y="0"/>
                    </a:lnTo>
                    <a:lnTo>
                      <a:pt x="28" y="0"/>
                    </a:lnTo>
                    <a:lnTo>
                      <a:pt x="38" y="12"/>
                    </a:lnTo>
                    <a:lnTo>
                      <a:pt x="38" y="24"/>
                    </a:lnTo>
                    <a:lnTo>
                      <a:pt x="47" y="12"/>
                    </a:lnTo>
                    <a:lnTo>
                      <a:pt x="47" y="0"/>
                    </a:lnTo>
                    <a:lnTo>
                      <a:pt x="56" y="0"/>
                    </a:lnTo>
                    <a:lnTo>
                      <a:pt x="56" y="12"/>
                    </a:lnTo>
                    <a:lnTo>
                      <a:pt x="66" y="24"/>
                    </a:lnTo>
                    <a:lnTo>
                      <a:pt x="56" y="24"/>
                    </a:lnTo>
                    <a:lnTo>
                      <a:pt x="47" y="35"/>
                    </a:lnTo>
                    <a:lnTo>
                      <a:pt x="38" y="48"/>
                    </a:lnTo>
                    <a:lnTo>
                      <a:pt x="47" y="48"/>
                    </a:lnTo>
                    <a:lnTo>
                      <a:pt x="56" y="48"/>
                    </a:lnTo>
                    <a:lnTo>
                      <a:pt x="56" y="58"/>
                    </a:lnTo>
                    <a:lnTo>
                      <a:pt x="66" y="58"/>
                    </a:lnTo>
                    <a:lnTo>
                      <a:pt x="66" y="70"/>
                    </a:lnTo>
                    <a:lnTo>
                      <a:pt x="74" y="70"/>
                    </a:lnTo>
                    <a:lnTo>
                      <a:pt x="74" y="58"/>
                    </a:lnTo>
                    <a:lnTo>
                      <a:pt x="84" y="58"/>
                    </a:lnTo>
                    <a:lnTo>
                      <a:pt x="93" y="48"/>
                    </a:lnTo>
                    <a:lnTo>
                      <a:pt x="102" y="48"/>
                    </a:lnTo>
                    <a:lnTo>
                      <a:pt x="123" y="58"/>
                    </a:lnTo>
                    <a:lnTo>
                      <a:pt x="131" y="48"/>
                    </a:lnTo>
                    <a:lnTo>
                      <a:pt x="131" y="58"/>
                    </a:lnTo>
                    <a:lnTo>
                      <a:pt x="140" y="58"/>
                    </a:lnTo>
                    <a:lnTo>
                      <a:pt x="140" y="70"/>
                    </a:lnTo>
                    <a:lnTo>
                      <a:pt x="131" y="7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29" name="Freeform 249"/>
              <p:cNvSpPr>
                <a:spLocks/>
              </p:cNvSpPr>
              <p:nvPr/>
            </p:nvSpPr>
            <p:spPr bwMode="auto">
              <a:xfrm>
                <a:off x="4920" y="3764"/>
                <a:ext cx="25" cy="12"/>
              </a:xfrm>
              <a:custGeom>
                <a:avLst/>
                <a:gdLst>
                  <a:gd name="T0" fmla="*/ 0 w 75"/>
                  <a:gd name="T1" fmla="*/ 0 h 35"/>
                  <a:gd name="T2" fmla="*/ 0 w 75"/>
                  <a:gd name="T3" fmla="*/ 0 h 35"/>
                  <a:gd name="T4" fmla="*/ 0 w 75"/>
                  <a:gd name="T5" fmla="*/ 0 h 35"/>
                  <a:gd name="T6" fmla="*/ 0 w 75"/>
                  <a:gd name="T7" fmla="*/ 0 h 35"/>
                  <a:gd name="T8" fmla="*/ 0 w 75"/>
                  <a:gd name="T9" fmla="*/ 0 h 35"/>
                  <a:gd name="T10" fmla="*/ 0 w 75"/>
                  <a:gd name="T11" fmla="*/ 0 h 35"/>
                  <a:gd name="T12" fmla="*/ 0 w 75"/>
                  <a:gd name="T13" fmla="*/ 0 h 35"/>
                  <a:gd name="T14" fmla="*/ 0 w 75"/>
                  <a:gd name="T15" fmla="*/ 0 h 35"/>
                  <a:gd name="T16" fmla="*/ 0 w 75"/>
                  <a:gd name="T17" fmla="*/ 0 h 35"/>
                  <a:gd name="T18" fmla="*/ 0 w 75"/>
                  <a:gd name="T19" fmla="*/ 0 h 35"/>
                  <a:gd name="T20" fmla="*/ 0 w 75"/>
                  <a:gd name="T21" fmla="*/ 0 h 35"/>
                  <a:gd name="T22" fmla="*/ 0 w 75"/>
                  <a:gd name="T23" fmla="*/ 0 h 35"/>
                  <a:gd name="T24" fmla="*/ 0 w 75"/>
                  <a:gd name="T25" fmla="*/ 0 h 35"/>
                  <a:gd name="T26" fmla="*/ 0 w 75"/>
                  <a:gd name="T27" fmla="*/ 0 h 35"/>
                  <a:gd name="T28" fmla="*/ 0 w 75"/>
                  <a:gd name="T29" fmla="*/ 0 h 35"/>
                  <a:gd name="T30" fmla="*/ 0 w 75"/>
                  <a:gd name="T31" fmla="*/ 0 h 35"/>
                  <a:gd name="T32" fmla="*/ 0 w 75"/>
                  <a:gd name="T33" fmla="*/ 0 h 35"/>
                  <a:gd name="T34" fmla="*/ 0 w 75"/>
                  <a:gd name="T35" fmla="*/ 0 h 35"/>
                  <a:gd name="T36" fmla="*/ 0 w 75"/>
                  <a:gd name="T37" fmla="*/ 0 h 35"/>
                  <a:gd name="T38" fmla="*/ 0 w 75"/>
                  <a:gd name="T39" fmla="*/ 0 h 35"/>
                  <a:gd name="T40" fmla="*/ 0 w 75"/>
                  <a:gd name="T41" fmla="*/ 0 h 35"/>
                  <a:gd name="T42" fmla="*/ 0 w 75"/>
                  <a:gd name="T43" fmla="*/ 0 h 35"/>
                  <a:gd name="T44" fmla="*/ 0 w 75"/>
                  <a:gd name="T45" fmla="*/ 0 h 3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5"/>
                  <a:gd name="T70" fmla="*/ 0 h 35"/>
                  <a:gd name="T71" fmla="*/ 75 w 75"/>
                  <a:gd name="T72" fmla="*/ 35 h 3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5" h="35">
                    <a:moveTo>
                      <a:pt x="66" y="35"/>
                    </a:moveTo>
                    <a:lnTo>
                      <a:pt x="56" y="35"/>
                    </a:lnTo>
                    <a:lnTo>
                      <a:pt x="46" y="24"/>
                    </a:lnTo>
                    <a:lnTo>
                      <a:pt x="30" y="24"/>
                    </a:lnTo>
                    <a:lnTo>
                      <a:pt x="30" y="35"/>
                    </a:lnTo>
                    <a:lnTo>
                      <a:pt x="18" y="35"/>
                    </a:lnTo>
                    <a:lnTo>
                      <a:pt x="18" y="24"/>
                    </a:lnTo>
                    <a:lnTo>
                      <a:pt x="10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30" y="0"/>
                    </a:lnTo>
                    <a:lnTo>
                      <a:pt x="30" y="12"/>
                    </a:lnTo>
                    <a:lnTo>
                      <a:pt x="38" y="12"/>
                    </a:lnTo>
                    <a:lnTo>
                      <a:pt x="46" y="12"/>
                    </a:lnTo>
                    <a:lnTo>
                      <a:pt x="56" y="12"/>
                    </a:lnTo>
                    <a:lnTo>
                      <a:pt x="56" y="24"/>
                    </a:lnTo>
                    <a:lnTo>
                      <a:pt x="66" y="24"/>
                    </a:lnTo>
                    <a:lnTo>
                      <a:pt x="75" y="24"/>
                    </a:lnTo>
                    <a:lnTo>
                      <a:pt x="75" y="35"/>
                    </a:lnTo>
                    <a:lnTo>
                      <a:pt x="66" y="3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0" name="Freeform 250"/>
              <p:cNvSpPr>
                <a:spLocks/>
              </p:cNvSpPr>
              <p:nvPr/>
            </p:nvSpPr>
            <p:spPr bwMode="auto">
              <a:xfrm>
                <a:off x="4946" y="3795"/>
                <a:ext cx="5" cy="4"/>
              </a:xfrm>
              <a:custGeom>
                <a:avLst/>
                <a:gdLst>
                  <a:gd name="T0" fmla="*/ 0 w 17"/>
                  <a:gd name="T1" fmla="*/ 0 h 11"/>
                  <a:gd name="T2" fmla="*/ 0 w 17"/>
                  <a:gd name="T3" fmla="*/ 0 h 11"/>
                  <a:gd name="T4" fmla="*/ 0 w 17"/>
                  <a:gd name="T5" fmla="*/ 0 h 11"/>
                  <a:gd name="T6" fmla="*/ 0 w 17"/>
                  <a:gd name="T7" fmla="*/ 0 h 11"/>
                  <a:gd name="T8" fmla="*/ 0 w 17"/>
                  <a:gd name="T9" fmla="*/ 0 h 11"/>
                  <a:gd name="T10" fmla="*/ 0 w 17"/>
                  <a:gd name="T11" fmla="*/ 0 h 11"/>
                  <a:gd name="T12" fmla="*/ 0 w 17"/>
                  <a:gd name="T13" fmla="*/ 0 h 11"/>
                  <a:gd name="T14" fmla="*/ 0 w 17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1"/>
                  <a:gd name="T26" fmla="*/ 17 w 17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1">
                    <a:moveTo>
                      <a:pt x="17" y="11"/>
                    </a:moveTo>
                    <a:lnTo>
                      <a:pt x="9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1" name="Freeform 251"/>
              <p:cNvSpPr>
                <a:spLocks/>
              </p:cNvSpPr>
              <p:nvPr/>
            </p:nvSpPr>
            <p:spPr bwMode="auto">
              <a:xfrm>
                <a:off x="4955" y="3799"/>
                <a:ext cx="6" cy="4"/>
              </a:xfrm>
              <a:custGeom>
                <a:avLst/>
                <a:gdLst>
                  <a:gd name="T0" fmla="*/ 0 w 18"/>
                  <a:gd name="T1" fmla="*/ 0 h 13"/>
                  <a:gd name="T2" fmla="*/ 0 w 18"/>
                  <a:gd name="T3" fmla="*/ 0 h 13"/>
                  <a:gd name="T4" fmla="*/ 0 w 18"/>
                  <a:gd name="T5" fmla="*/ 0 h 13"/>
                  <a:gd name="T6" fmla="*/ 0 w 18"/>
                  <a:gd name="T7" fmla="*/ 0 h 13"/>
                  <a:gd name="T8" fmla="*/ 0 w 18"/>
                  <a:gd name="T9" fmla="*/ 0 h 13"/>
                  <a:gd name="T10" fmla="*/ 0 w 18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3"/>
                  <a:gd name="T20" fmla="*/ 18 w 1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3">
                    <a:moveTo>
                      <a:pt x="18" y="13"/>
                    </a:moveTo>
                    <a:lnTo>
                      <a:pt x="9" y="1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18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2" name="Freeform 252"/>
              <p:cNvSpPr>
                <a:spLocks/>
              </p:cNvSpPr>
              <p:nvPr/>
            </p:nvSpPr>
            <p:spPr bwMode="auto">
              <a:xfrm>
                <a:off x="4949" y="3756"/>
                <a:ext cx="12" cy="20"/>
              </a:xfrm>
              <a:custGeom>
                <a:avLst/>
                <a:gdLst>
                  <a:gd name="T0" fmla="*/ 0 w 37"/>
                  <a:gd name="T1" fmla="*/ 0 h 58"/>
                  <a:gd name="T2" fmla="*/ 0 w 37"/>
                  <a:gd name="T3" fmla="*/ 0 h 58"/>
                  <a:gd name="T4" fmla="*/ 0 w 37"/>
                  <a:gd name="T5" fmla="*/ 0 h 58"/>
                  <a:gd name="T6" fmla="*/ 0 w 37"/>
                  <a:gd name="T7" fmla="*/ 0 h 58"/>
                  <a:gd name="T8" fmla="*/ 0 w 37"/>
                  <a:gd name="T9" fmla="*/ 0 h 58"/>
                  <a:gd name="T10" fmla="*/ 0 w 37"/>
                  <a:gd name="T11" fmla="*/ 0 h 58"/>
                  <a:gd name="T12" fmla="*/ 0 w 37"/>
                  <a:gd name="T13" fmla="*/ 0 h 58"/>
                  <a:gd name="T14" fmla="*/ 0 w 37"/>
                  <a:gd name="T15" fmla="*/ 0 h 58"/>
                  <a:gd name="T16" fmla="*/ 0 w 37"/>
                  <a:gd name="T17" fmla="*/ 0 h 58"/>
                  <a:gd name="T18" fmla="*/ 0 w 37"/>
                  <a:gd name="T19" fmla="*/ 0 h 58"/>
                  <a:gd name="T20" fmla="*/ 0 w 37"/>
                  <a:gd name="T21" fmla="*/ 0 h 58"/>
                  <a:gd name="T22" fmla="*/ 0 w 37"/>
                  <a:gd name="T23" fmla="*/ 0 h 58"/>
                  <a:gd name="T24" fmla="*/ 0 w 37"/>
                  <a:gd name="T25" fmla="*/ 0 h 58"/>
                  <a:gd name="T26" fmla="*/ 0 w 37"/>
                  <a:gd name="T27" fmla="*/ 0 h 58"/>
                  <a:gd name="T28" fmla="*/ 0 w 37"/>
                  <a:gd name="T29" fmla="*/ 0 h 58"/>
                  <a:gd name="T30" fmla="*/ 0 w 37"/>
                  <a:gd name="T31" fmla="*/ 0 h 58"/>
                  <a:gd name="T32" fmla="*/ 0 w 37"/>
                  <a:gd name="T33" fmla="*/ 0 h 58"/>
                  <a:gd name="T34" fmla="*/ 0 w 37"/>
                  <a:gd name="T35" fmla="*/ 0 h 58"/>
                  <a:gd name="T36" fmla="*/ 0 w 37"/>
                  <a:gd name="T37" fmla="*/ 0 h 58"/>
                  <a:gd name="T38" fmla="*/ 0 w 37"/>
                  <a:gd name="T39" fmla="*/ 0 h 58"/>
                  <a:gd name="T40" fmla="*/ 0 w 37"/>
                  <a:gd name="T41" fmla="*/ 0 h 58"/>
                  <a:gd name="T42" fmla="*/ 0 w 37"/>
                  <a:gd name="T43" fmla="*/ 0 h 58"/>
                  <a:gd name="T44" fmla="*/ 0 w 37"/>
                  <a:gd name="T45" fmla="*/ 0 h 5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7"/>
                  <a:gd name="T70" fmla="*/ 0 h 58"/>
                  <a:gd name="T71" fmla="*/ 37 w 37"/>
                  <a:gd name="T72" fmla="*/ 58 h 5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7" h="58">
                    <a:moveTo>
                      <a:pt x="37" y="58"/>
                    </a:moveTo>
                    <a:lnTo>
                      <a:pt x="27" y="58"/>
                    </a:lnTo>
                    <a:lnTo>
                      <a:pt x="18" y="46"/>
                    </a:lnTo>
                    <a:lnTo>
                      <a:pt x="10" y="46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10" y="23"/>
                    </a:lnTo>
                    <a:lnTo>
                      <a:pt x="18" y="23"/>
                    </a:lnTo>
                    <a:lnTo>
                      <a:pt x="18" y="13"/>
                    </a:lnTo>
                    <a:lnTo>
                      <a:pt x="10" y="13"/>
                    </a:lnTo>
                    <a:lnTo>
                      <a:pt x="18" y="13"/>
                    </a:lnTo>
                    <a:lnTo>
                      <a:pt x="18" y="0"/>
                    </a:lnTo>
                    <a:lnTo>
                      <a:pt x="27" y="0"/>
                    </a:lnTo>
                    <a:lnTo>
                      <a:pt x="27" y="13"/>
                    </a:lnTo>
                    <a:lnTo>
                      <a:pt x="27" y="23"/>
                    </a:lnTo>
                    <a:lnTo>
                      <a:pt x="37" y="35"/>
                    </a:lnTo>
                    <a:lnTo>
                      <a:pt x="27" y="35"/>
                    </a:lnTo>
                    <a:lnTo>
                      <a:pt x="18" y="35"/>
                    </a:lnTo>
                    <a:lnTo>
                      <a:pt x="18" y="46"/>
                    </a:lnTo>
                    <a:lnTo>
                      <a:pt x="27" y="46"/>
                    </a:lnTo>
                    <a:lnTo>
                      <a:pt x="37" y="46"/>
                    </a:lnTo>
                    <a:lnTo>
                      <a:pt x="37" y="5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3" name="Freeform 253"/>
              <p:cNvSpPr>
                <a:spLocks/>
              </p:cNvSpPr>
              <p:nvPr/>
            </p:nvSpPr>
            <p:spPr bwMode="auto">
              <a:xfrm>
                <a:off x="4846" y="2755"/>
                <a:ext cx="187" cy="1006"/>
              </a:xfrm>
              <a:custGeom>
                <a:avLst/>
                <a:gdLst>
                  <a:gd name="T0" fmla="*/ 0 w 562"/>
                  <a:gd name="T1" fmla="*/ 0 h 3018"/>
                  <a:gd name="T2" fmla="*/ 0 w 562"/>
                  <a:gd name="T3" fmla="*/ 0 h 3018"/>
                  <a:gd name="T4" fmla="*/ 0 w 562"/>
                  <a:gd name="T5" fmla="*/ 0 h 3018"/>
                  <a:gd name="T6" fmla="*/ 0 w 562"/>
                  <a:gd name="T7" fmla="*/ 0 h 3018"/>
                  <a:gd name="T8" fmla="*/ 0 w 562"/>
                  <a:gd name="T9" fmla="*/ 0 h 3018"/>
                  <a:gd name="T10" fmla="*/ 0 w 562"/>
                  <a:gd name="T11" fmla="*/ 0 h 3018"/>
                  <a:gd name="T12" fmla="*/ 0 w 562"/>
                  <a:gd name="T13" fmla="*/ 0 h 3018"/>
                  <a:gd name="T14" fmla="*/ 0 w 562"/>
                  <a:gd name="T15" fmla="*/ 0 h 3018"/>
                  <a:gd name="T16" fmla="*/ 0 w 562"/>
                  <a:gd name="T17" fmla="*/ 0 h 3018"/>
                  <a:gd name="T18" fmla="*/ 0 w 562"/>
                  <a:gd name="T19" fmla="*/ 0 h 3018"/>
                  <a:gd name="T20" fmla="*/ 0 w 562"/>
                  <a:gd name="T21" fmla="*/ 0 h 3018"/>
                  <a:gd name="T22" fmla="*/ 0 w 562"/>
                  <a:gd name="T23" fmla="*/ 0 h 3018"/>
                  <a:gd name="T24" fmla="*/ 0 w 562"/>
                  <a:gd name="T25" fmla="*/ 0 h 3018"/>
                  <a:gd name="T26" fmla="*/ 0 w 562"/>
                  <a:gd name="T27" fmla="*/ 0 h 3018"/>
                  <a:gd name="T28" fmla="*/ 0 w 562"/>
                  <a:gd name="T29" fmla="*/ 0 h 3018"/>
                  <a:gd name="T30" fmla="*/ 0 w 562"/>
                  <a:gd name="T31" fmla="*/ 0 h 3018"/>
                  <a:gd name="T32" fmla="*/ 0 w 562"/>
                  <a:gd name="T33" fmla="*/ 0 h 3018"/>
                  <a:gd name="T34" fmla="*/ 0 w 562"/>
                  <a:gd name="T35" fmla="*/ 0 h 3018"/>
                  <a:gd name="T36" fmla="*/ 0 w 562"/>
                  <a:gd name="T37" fmla="*/ 0 h 3018"/>
                  <a:gd name="T38" fmla="*/ 0 w 562"/>
                  <a:gd name="T39" fmla="*/ 0 h 3018"/>
                  <a:gd name="T40" fmla="*/ 0 w 562"/>
                  <a:gd name="T41" fmla="*/ 0 h 3018"/>
                  <a:gd name="T42" fmla="*/ 0 w 562"/>
                  <a:gd name="T43" fmla="*/ 0 h 3018"/>
                  <a:gd name="T44" fmla="*/ 0 w 562"/>
                  <a:gd name="T45" fmla="*/ 0 h 3018"/>
                  <a:gd name="T46" fmla="*/ 0 w 562"/>
                  <a:gd name="T47" fmla="*/ 0 h 3018"/>
                  <a:gd name="T48" fmla="*/ 0 w 562"/>
                  <a:gd name="T49" fmla="*/ 0 h 3018"/>
                  <a:gd name="T50" fmla="*/ 0 w 562"/>
                  <a:gd name="T51" fmla="*/ 0 h 3018"/>
                  <a:gd name="T52" fmla="*/ 0 w 562"/>
                  <a:gd name="T53" fmla="*/ 0 h 3018"/>
                  <a:gd name="T54" fmla="*/ 0 w 562"/>
                  <a:gd name="T55" fmla="*/ 0 h 3018"/>
                  <a:gd name="T56" fmla="*/ 0 w 562"/>
                  <a:gd name="T57" fmla="*/ 0 h 3018"/>
                  <a:gd name="T58" fmla="*/ 0 w 562"/>
                  <a:gd name="T59" fmla="*/ 0 h 3018"/>
                  <a:gd name="T60" fmla="*/ 0 w 562"/>
                  <a:gd name="T61" fmla="*/ 0 h 3018"/>
                  <a:gd name="T62" fmla="*/ 0 w 562"/>
                  <a:gd name="T63" fmla="*/ 0 h 3018"/>
                  <a:gd name="T64" fmla="*/ 0 w 562"/>
                  <a:gd name="T65" fmla="*/ 0 h 3018"/>
                  <a:gd name="T66" fmla="*/ 0 w 562"/>
                  <a:gd name="T67" fmla="*/ 0 h 3018"/>
                  <a:gd name="T68" fmla="*/ 0 w 562"/>
                  <a:gd name="T69" fmla="*/ 0 h 3018"/>
                  <a:gd name="T70" fmla="*/ 0 w 562"/>
                  <a:gd name="T71" fmla="*/ 0 h 3018"/>
                  <a:gd name="T72" fmla="*/ 0 w 562"/>
                  <a:gd name="T73" fmla="*/ 0 h 3018"/>
                  <a:gd name="T74" fmla="*/ 0 w 562"/>
                  <a:gd name="T75" fmla="*/ 0 h 3018"/>
                  <a:gd name="T76" fmla="*/ 0 w 562"/>
                  <a:gd name="T77" fmla="*/ 0 h 3018"/>
                  <a:gd name="T78" fmla="*/ 0 w 562"/>
                  <a:gd name="T79" fmla="*/ 0 h 3018"/>
                  <a:gd name="T80" fmla="*/ 0 w 562"/>
                  <a:gd name="T81" fmla="*/ 0 h 3018"/>
                  <a:gd name="T82" fmla="*/ 0 w 562"/>
                  <a:gd name="T83" fmla="*/ 0 h 3018"/>
                  <a:gd name="T84" fmla="*/ 0 w 562"/>
                  <a:gd name="T85" fmla="*/ 0 h 3018"/>
                  <a:gd name="T86" fmla="*/ 0 w 562"/>
                  <a:gd name="T87" fmla="*/ 0 h 3018"/>
                  <a:gd name="T88" fmla="*/ 0 w 562"/>
                  <a:gd name="T89" fmla="*/ 0 h 3018"/>
                  <a:gd name="T90" fmla="*/ 0 w 562"/>
                  <a:gd name="T91" fmla="*/ 0 h 3018"/>
                  <a:gd name="T92" fmla="*/ 0 w 562"/>
                  <a:gd name="T93" fmla="*/ 0 h 3018"/>
                  <a:gd name="T94" fmla="*/ 0 w 562"/>
                  <a:gd name="T95" fmla="*/ 0 h 3018"/>
                  <a:gd name="T96" fmla="*/ 0 w 562"/>
                  <a:gd name="T97" fmla="*/ 0 h 3018"/>
                  <a:gd name="T98" fmla="*/ 0 w 562"/>
                  <a:gd name="T99" fmla="*/ 0 h 3018"/>
                  <a:gd name="T100" fmla="*/ 0 w 562"/>
                  <a:gd name="T101" fmla="*/ 0 h 3018"/>
                  <a:gd name="T102" fmla="*/ 0 w 562"/>
                  <a:gd name="T103" fmla="*/ 0 h 3018"/>
                  <a:gd name="T104" fmla="*/ 0 w 562"/>
                  <a:gd name="T105" fmla="*/ 0 h 3018"/>
                  <a:gd name="T106" fmla="*/ 0 w 562"/>
                  <a:gd name="T107" fmla="*/ 0 h 3018"/>
                  <a:gd name="T108" fmla="*/ 0 w 562"/>
                  <a:gd name="T109" fmla="*/ 0 h 3018"/>
                  <a:gd name="T110" fmla="*/ 0 w 562"/>
                  <a:gd name="T111" fmla="*/ 0 h 3018"/>
                  <a:gd name="T112" fmla="*/ 0 w 562"/>
                  <a:gd name="T113" fmla="*/ 0 h 3018"/>
                  <a:gd name="T114" fmla="*/ 0 w 562"/>
                  <a:gd name="T115" fmla="*/ 0 h 3018"/>
                  <a:gd name="T116" fmla="*/ 0 w 562"/>
                  <a:gd name="T117" fmla="*/ 0 h 3018"/>
                  <a:gd name="T118" fmla="*/ 0 w 562"/>
                  <a:gd name="T119" fmla="*/ 0 h 3018"/>
                  <a:gd name="T120" fmla="*/ 0 w 562"/>
                  <a:gd name="T121" fmla="*/ 0 h 3018"/>
                  <a:gd name="T122" fmla="*/ 0 w 562"/>
                  <a:gd name="T123" fmla="*/ 0 h 301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2"/>
                  <a:gd name="T187" fmla="*/ 0 h 3018"/>
                  <a:gd name="T188" fmla="*/ 562 w 562"/>
                  <a:gd name="T189" fmla="*/ 3018 h 301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2" h="3018">
                    <a:moveTo>
                      <a:pt x="384" y="12"/>
                    </a:moveTo>
                    <a:lnTo>
                      <a:pt x="374" y="34"/>
                    </a:lnTo>
                    <a:lnTo>
                      <a:pt x="327" y="56"/>
                    </a:lnTo>
                    <a:lnTo>
                      <a:pt x="346" y="453"/>
                    </a:lnTo>
                    <a:lnTo>
                      <a:pt x="337" y="453"/>
                    </a:lnTo>
                    <a:lnTo>
                      <a:pt x="327" y="649"/>
                    </a:lnTo>
                    <a:lnTo>
                      <a:pt x="319" y="662"/>
                    </a:lnTo>
                    <a:lnTo>
                      <a:pt x="280" y="927"/>
                    </a:lnTo>
                    <a:lnTo>
                      <a:pt x="271" y="1055"/>
                    </a:lnTo>
                    <a:lnTo>
                      <a:pt x="254" y="1067"/>
                    </a:lnTo>
                    <a:lnTo>
                      <a:pt x="254" y="1300"/>
                    </a:lnTo>
                    <a:lnTo>
                      <a:pt x="224" y="1427"/>
                    </a:lnTo>
                    <a:lnTo>
                      <a:pt x="205" y="1473"/>
                    </a:lnTo>
                    <a:lnTo>
                      <a:pt x="178" y="1544"/>
                    </a:lnTo>
                    <a:lnTo>
                      <a:pt x="168" y="1590"/>
                    </a:lnTo>
                    <a:lnTo>
                      <a:pt x="150" y="1590"/>
                    </a:lnTo>
                    <a:lnTo>
                      <a:pt x="150" y="1637"/>
                    </a:lnTo>
                    <a:lnTo>
                      <a:pt x="121" y="1647"/>
                    </a:lnTo>
                    <a:lnTo>
                      <a:pt x="131" y="1858"/>
                    </a:lnTo>
                    <a:lnTo>
                      <a:pt x="121" y="1858"/>
                    </a:lnTo>
                    <a:lnTo>
                      <a:pt x="112" y="1996"/>
                    </a:lnTo>
                    <a:lnTo>
                      <a:pt x="121" y="1996"/>
                    </a:lnTo>
                    <a:lnTo>
                      <a:pt x="121" y="2019"/>
                    </a:lnTo>
                    <a:lnTo>
                      <a:pt x="159" y="2007"/>
                    </a:lnTo>
                    <a:lnTo>
                      <a:pt x="215" y="2007"/>
                    </a:lnTo>
                    <a:lnTo>
                      <a:pt x="178" y="2031"/>
                    </a:lnTo>
                    <a:lnTo>
                      <a:pt x="205" y="2042"/>
                    </a:lnTo>
                    <a:lnTo>
                      <a:pt x="205" y="2077"/>
                    </a:lnTo>
                    <a:lnTo>
                      <a:pt x="196" y="2065"/>
                    </a:lnTo>
                    <a:lnTo>
                      <a:pt x="186" y="2065"/>
                    </a:lnTo>
                    <a:lnTo>
                      <a:pt x="196" y="2089"/>
                    </a:lnTo>
                    <a:lnTo>
                      <a:pt x="186" y="2089"/>
                    </a:lnTo>
                    <a:lnTo>
                      <a:pt x="178" y="2101"/>
                    </a:lnTo>
                    <a:lnTo>
                      <a:pt x="168" y="2170"/>
                    </a:lnTo>
                    <a:lnTo>
                      <a:pt x="178" y="2170"/>
                    </a:lnTo>
                    <a:lnTo>
                      <a:pt x="150" y="2216"/>
                    </a:lnTo>
                    <a:lnTo>
                      <a:pt x="186" y="2240"/>
                    </a:lnTo>
                    <a:lnTo>
                      <a:pt x="186" y="2275"/>
                    </a:lnTo>
                    <a:lnTo>
                      <a:pt x="140" y="2298"/>
                    </a:lnTo>
                    <a:lnTo>
                      <a:pt x="140" y="2310"/>
                    </a:lnTo>
                    <a:lnTo>
                      <a:pt x="159" y="2320"/>
                    </a:lnTo>
                    <a:lnTo>
                      <a:pt x="131" y="2332"/>
                    </a:lnTo>
                    <a:lnTo>
                      <a:pt x="131" y="2344"/>
                    </a:lnTo>
                    <a:lnTo>
                      <a:pt x="159" y="2332"/>
                    </a:lnTo>
                    <a:lnTo>
                      <a:pt x="140" y="2344"/>
                    </a:lnTo>
                    <a:lnTo>
                      <a:pt x="150" y="2356"/>
                    </a:lnTo>
                    <a:lnTo>
                      <a:pt x="131" y="2356"/>
                    </a:lnTo>
                    <a:lnTo>
                      <a:pt x="131" y="2390"/>
                    </a:lnTo>
                    <a:lnTo>
                      <a:pt x="150" y="2356"/>
                    </a:lnTo>
                    <a:lnTo>
                      <a:pt x="140" y="2390"/>
                    </a:lnTo>
                    <a:lnTo>
                      <a:pt x="112" y="2414"/>
                    </a:lnTo>
                    <a:lnTo>
                      <a:pt x="112" y="2390"/>
                    </a:lnTo>
                    <a:lnTo>
                      <a:pt x="103" y="2414"/>
                    </a:lnTo>
                    <a:lnTo>
                      <a:pt x="94" y="2402"/>
                    </a:lnTo>
                    <a:lnTo>
                      <a:pt x="84" y="2402"/>
                    </a:lnTo>
                    <a:lnTo>
                      <a:pt x="94" y="2378"/>
                    </a:lnTo>
                    <a:lnTo>
                      <a:pt x="94" y="2367"/>
                    </a:lnTo>
                    <a:lnTo>
                      <a:pt x="27" y="2367"/>
                    </a:lnTo>
                    <a:lnTo>
                      <a:pt x="37" y="2378"/>
                    </a:lnTo>
                    <a:lnTo>
                      <a:pt x="46" y="2378"/>
                    </a:lnTo>
                    <a:lnTo>
                      <a:pt x="46" y="2390"/>
                    </a:lnTo>
                    <a:lnTo>
                      <a:pt x="0" y="2414"/>
                    </a:lnTo>
                    <a:lnTo>
                      <a:pt x="0" y="2448"/>
                    </a:lnTo>
                    <a:lnTo>
                      <a:pt x="9" y="2448"/>
                    </a:lnTo>
                    <a:lnTo>
                      <a:pt x="9" y="2436"/>
                    </a:lnTo>
                    <a:lnTo>
                      <a:pt x="0" y="2425"/>
                    </a:lnTo>
                    <a:lnTo>
                      <a:pt x="103" y="2448"/>
                    </a:lnTo>
                    <a:lnTo>
                      <a:pt x="94" y="2461"/>
                    </a:lnTo>
                    <a:lnTo>
                      <a:pt x="103" y="2471"/>
                    </a:lnTo>
                    <a:lnTo>
                      <a:pt x="74" y="2483"/>
                    </a:lnTo>
                    <a:lnTo>
                      <a:pt x="65" y="2495"/>
                    </a:lnTo>
                    <a:lnTo>
                      <a:pt x="103" y="2507"/>
                    </a:lnTo>
                    <a:lnTo>
                      <a:pt x="94" y="2507"/>
                    </a:lnTo>
                    <a:lnTo>
                      <a:pt x="112" y="2517"/>
                    </a:lnTo>
                    <a:lnTo>
                      <a:pt x="140" y="2554"/>
                    </a:lnTo>
                    <a:lnTo>
                      <a:pt x="84" y="2540"/>
                    </a:lnTo>
                    <a:lnTo>
                      <a:pt x="84" y="2554"/>
                    </a:lnTo>
                    <a:lnTo>
                      <a:pt x="74" y="2540"/>
                    </a:lnTo>
                    <a:lnTo>
                      <a:pt x="65" y="2529"/>
                    </a:lnTo>
                    <a:lnTo>
                      <a:pt x="74" y="2576"/>
                    </a:lnTo>
                    <a:lnTo>
                      <a:pt x="112" y="2563"/>
                    </a:lnTo>
                    <a:lnTo>
                      <a:pt x="112" y="2587"/>
                    </a:lnTo>
                    <a:lnTo>
                      <a:pt x="84" y="2576"/>
                    </a:lnTo>
                    <a:lnTo>
                      <a:pt x="84" y="2587"/>
                    </a:lnTo>
                    <a:lnTo>
                      <a:pt x="94" y="2600"/>
                    </a:lnTo>
                    <a:lnTo>
                      <a:pt x="74" y="2600"/>
                    </a:lnTo>
                    <a:lnTo>
                      <a:pt x="84" y="2657"/>
                    </a:lnTo>
                    <a:lnTo>
                      <a:pt x="94" y="2657"/>
                    </a:lnTo>
                    <a:lnTo>
                      <a:pt x="112" y="2633"/>
                    </a:lnTo>
                    <a:lnTo>
                      <a:pt x="103" y="2670"/>
                    </a:lnTo>
                    <a:lnTo>
                      <a:pt x="112" y="2670"/>
                    </a:lnTo>
                    <a:lnTo>
                      <a:pt x="84" y="2680"/>
                    </a:lnTo>
                    <a:lnTo>
                      <a:pt x="74" y="2704"/>
                    </a:lnTo>
                    <a:lnTo>
                      <a:pt x="65" y="2716"/>
                    </a:lnTo>
                    <a:lnTo>
                      <a:pt x="112" y="2750"/>
                    </a:lnTo>
                    <a:lnTo>
                      <a:pt x="94" y="2750"/>
                    </a:lnTo>
                    <a:lnTo>
                      <a:pt x="112" y="2774"/>
                    </a:lnTo>
                    <a:lnTo>
                      <a:pt x="112" y="2762"/>
                    </a:lnTo>
                    <a:lnTo>
                      <a:pt x="121" y="2774"/>
                    </a:lnTo>
                    <a:lnTo>
                      <a:pt x="94" y="2774"/>
                    </a:lnTo>
                    <a:lnTo>
                      <a:pt x="94" y="2797"/>
                    </a:lnTo>
                    <a:lnTo>
                      <a:pt x="121" y="2820"/>
                    </a:lnTo>
                    <a:lnTo>
                      <a:pt x="131" y="2877"/>
                    </a:lnTo>
                    <a:lnTo>
                      <a:pt x="150" y="2877"/>
                    </a:lnTo>
                    <a:lnTo>
                      <a:pt x="140" y="2843"/>
                    </a:lnTo>
                    <a:lnTo>
                      <a:pt x="159" y="2877"/>
                    </a:lnTo>
                    <a:lnTo>
                      <a:pt x="168" y="2855"/>
                    </a:lnTo>
                    <a:lnTo>
                      <a:pt x="159" y="2843"/>
                    </a:lnTo>
                    <a:lnTo>
                      <a:pt x="186" y="2855"/>
                    </a:lnTo>
                    <a:lnTo>
                      <a:pt x="186" y="2843"/>
                    </a:lnTo>
                    <a:lnTo>
                      <a:pt x="150" y="2820"/>
                    </a:lnTo>
                    <a:lnTo>
                      <a:pt x="196" y="2855"/>
                    </a:lnTo>
                    <a:lnTo>
                      <a:pt x="196" y="2867"/>
                    </a:lnTo>
                    <a:lnTo>
                      <a:pt x="186" y="2867"/>
                    </a:lnTo>
                    <a:lnTo>
                      <a:pt x="205" y="2877"/>
                    </a:lnTo>
                    <a:lnTo>
                      <a:pt x="196" y="2902"/>
                    </a:lnTo>
                    <a:lnTo>
                      <a:pt x="186" y="2912"/>
                    </a:lnTo>
                    <a:lnTo>
                      <a:pt x="196" y="2912"/>
                    </a:lnTo>
                    <a:lnTo>
                      <a:pt x="205" y="2925"/>
                    </a:lnTo>
                    <a:lnTo>
                      <a:pt x="290" y="2948"/>
                    </a:lnTo>
                    <a:lnTo>
                      <a:pt x="280" y="2971"/>
                    </a:lnTo>
                    <a:lnTo>
                      <a:pt x="224" y="2994"/>
                    </a:lnTo>
                    <a:lnTo>
                      <a:pt x="224" y="2981"/>
                    </a:lnTo>
                    <a:lnTo>
                      <a:pt x="215" y="2981"/>
                    </a:lnTo>
                    <a:lnTo>
                      <a:pt x="215" y="3005"/>
                    </a:lnTo>
                    <a:lnTo>
                      <a:pt x="300" y="3018"/>
                    </a:lnTo>
                    <a:lnTo>
                      <a:pt x="309" y="2936"/>
                    </a:lnTo>
                    <a:lnTo>
                      <a:pt x="402" y="2902"/>
                    </a:lnTo>
                    <a:lnTo>
                      <a:pt x="478" y="2902"/>
                    </a:lnTo>
                    <a:lnTo>
                      <a:pt x="224" y="2867"/>
                    </a:lnTo>
                    <a:lnTo>
                      <a:pt x="205" y="2762"/>
                    </a:lnTo>
                    <a:lnTo>
                      <a:pt x="150" y="2774"/>
                    </a:lnTo>
                    <a:lnTo>
                      <a:pt x="150" y="2670"/>
                    </a:lnTo>
                    <a:lnTo>
                      <a:pt x="196" y="2611"/>
                    </a:lnTo>
                    <a:lnTo>
                      <a:pt x="205" y="2507"/>
                    </a:lnTo>
                    <a:lnTo>
                      <a:pt x="254" y="2425"/>
                    </a:lnTo>
                    <a:lnTo>
                      <a:pt x="262" y="2320"/>
                    </a:lnTo>
                    <a:lnTo>
                      <a:pt x="271" y="2310"/>
                    </a:lnTo>
                    <a:lnTo>
                      <a:pt x="271" y="2298"/>
                    </a:lnTo>
                    <a:lnTo>
                      <a:pt x="243" y="2286"/>
                    </a:lnTo>
                    <a:lnTo>
                      <a:pt x="234" y="2264"/>
                    </a:lnTo>
                    <a:lnTo>
                      <a:pt x="271" y="2275"/>
                    </a:lnTo>
                    <a:lnTo>
                      <a:pt x="280" y="2251"/>
                    </a:lnTo>
                    <a:lnTo>
                      <a:pt x="243" y="2240"/>
                    </a:lnTo>
                    <a:lnTo>
                      <a:pt x="234" y="2135"/>
                    </a:lnTo>
                    <a:lnTo>
                      <a:pt x="224" y="2123"/>
                    </a:lnTo>
                    <a:lnTo>
                      <a:pt x="254" y="2007"/>
                    </a:lnTo>
                    <a:lnTo>
                      <a:pt x="243" y="1996"/>
                    </a:lnTo>
                    <a:lnTo>
                      <a:pt x="254" y="1868"/>
                    </a:lnTo>
                    <a:lnTo>
                      <a:pt x="271" y="1788"/>
                    </a:lnTo>
                    <a:lnTo>
                      <a:pt x="290" y="1764"/>
                    </a:lnTo>
                    <a:lnTo>
                      <a:pt x="300" y="1579"/>
                    </a:lnTo>
                    <a:lnTo>
                      <a:pt x="309" y="1566"/>
                    </a:lnTo>
                    <a:lnTo>
                      <a:pt x="319" y="1566"/>
                    </a:lnTo>
                    <a:lnTo>
                      <a:pt x="337" y="1544"/>
                    </a:lnTo>
                    <a:lnTo>
                      <a:pt x="327" y="1473"/>
                    </a:lnTo>
                    <a:lnTo>
                      <a:pt x="346" y="1462"/>
                    </a:lnTo>
                    <a:lnTo>
                      <a:pt x="346" y="1427"/>
                    </a:lnTo>
                    <a:lnTo>
                      <a:pt x="374" y="1380"/>
                    </a:lnTo>
                    <a:lnTo>
                      <a:pt x="366" y="1310"/>
                    </a:lnTo>
                    <a:lnTo>
                      <a:pt x="355" y="1300"/>
                    </a:lnTo>
                    <a:lnTo>
                      <a:pt x="337" y="1195"/>
                    </a:lnTo>
                    <a:lnTo>
                      <a:pt x="327" y="1182"/>
                    </a:lnTo>
                    <a:lnTo>
                      <a:pt x="355" y="1090"/>
                    </a:lnTo>
                    <a:lnTo>
                      <a:pt x="355" y="1079"/>
                    </a:lnTo>
                    <a:lnTo>
                      <a:pt x="366" y="1067"/>
                    </a:lnTo>
                    <a:lnTo>
                      <a:pt x="366" y="1055"/>
                    </a:lnTo>
                    <a:lnTo>
                      <a:pt x="393" y="881"/>
                    </a:lnTo>
                    <a:lnTo>
                      <a:pt x="431" y="847"/>
                    </a:lnTo>
                    <a:lnTo>
                      <a:pt x="439" y="812"/>
                    </a:lnTo>
                    <a:lnTo>
                      <a:pt x="478" y="778"/>
                    </a:lnTo>
                    <a:lnTo>
                      <a:pt x="467" y="580"/>
                    </a:lnTo>
                    <a:lnTo>
                      <a:pt x="552" y="534"/>
                    </a:lnTo>
                    <a:lnTo>
                      <a:pt x="562" y="453"/>
                    </a:lnTo>
                    <a:lnTo>
                      <a:pt x="552" y="441"/>
                    </a:lnTo>
                    <a:lnTo>
                      <a:pt x="506" y="441"/>
                    </a:lnTo>
                    <a:lnTo>
                      <a:pt x="478" y="278"/>
                    </a:lnTo>
                    <a:lnTo>
                      <a:pt x="459" y="266"/>
                    </a:lnTo>
                    <a:lnTo>
                      <a:pt x="459" y="232"/>
                    </a:lnTo>
                    <a:lnTo>
                      <a:pt x="450" y="220"/>
                    </a:lnTo>
                    <a:lnTo>
                      <a:pt x="450" y="197"/>
                    </a:lnTo>
                    <a:lnTo>
                      <a:pt x="459" y="186"/>
                    </a:lnTo>
                    <a:lnTo>
                      <a:pt x="459" y="139"/>
                    </a:lnTo>
                    <a:lnTo>
                      <a:pt x="431" y="115"/>
                    </a:lnTo>
                    <a:lnTo>
                      <a:pt x="420" y="34"/>
                    </a:lnTo>
                    <a:lnTo>
                      <a:pt x="393" y="0"/>
                    </a:lnTo>
                    <a:lnTo>
                      <a:pt x="384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4" name="Freeform 254"/>
              <p:cNvSpPr>
                <a:spLocks/>
              </p:cNvSpPr>
              <p:nvPr/>
            </p:nvSpPr>
            <p:spPr bwMode="auto">
              <a:xfrm>
                <a:off x="4971" y="3791"/>
                <a:ext cx="15" cy="4"/>
              </a:xfrm>
              <a:custGeom>
                <a:avLst/>
                <a:gdLst>
                  <a:gd name="T0" fmla="*/ 0 w 46"/>
                  <a:gd name="T1" fmla="*/ 0 h 11"/>
                  <a:gd name="T2" fmla="*/ 0 w 46"/>
                  <a:gd name="T3" fmla="*/ 0 h 11"/>
                  <a:gd name="T4" fmla="*/ 0 w 46"/>
                  <a:gd name="T5" fmla="*/ 0 h 11"/>
                  <a:gd name="T6" fmla="*/ 0 w 46"/>
                  <a:gd name="T7" fmla="*/ 0 h 11"/>
                  <a:gd name="T8" fmla="*/ 0 w 46"/>
                  <a:gd name="T9" fmla="*/ 0 h 11"/>
                  <a:gd name="T10" fmla="*/ 0 w 46"/>
                  <a:gd name="T11" fmla="*/ 0 h 11"/>
                  <a:gd name="T12" fmla="*/ 0 w 46"/>
                  <a:gd name="T13" fmla="*/ 0 h 11"/>
                  <a:gd name="T14" fmla="*/ 0 w 46"/>
                  <a:gd name="T15" fmla="*/ 0 h 11"/>
                  <a:gd name="T16" fmla="*/ 0 w 46"/>
                  <a:gd name="T17" fmla="*/ 0 h 11"/>
                  <a:gd name="T18" fmla="*/ 0 w 46"/>
                  <a:gd name="T19" fmla="*/ 0 h 11"/>
                  <a:gd name="T20" fmla="*/ 0 w 46"/>
                  <a:gd name="T21" fmla="*/ 0 h 11"/>
                  <a:gd name="T22" fmla="*/ 0 w 46"/>
                  <a:gd name="T23" fmla="*/ 0 h 11"/>
                  <a:gd name="T24" fmla="*/ 0 w 46"/>
                  <a:gd name="T25" fmla="*/ 0 h 1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6"/>
                  <a:gd name="T40" fmla="*/ 0 h 11"/>
                  <a:gd name="T41" fmla="*/ 46 w 46"/>
                  <a:gd name="T42" fmla="*/ 11 h 1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6" h="11">
                    <a:moveTo>
                      <a:pt x="46" y="11"/>
                    </a:moveTo>
                    <a:lnTo>
                      <a:pt x="38" y="11"/>
                    </a:lnTo>
                    <a:lnTo>
                      <a:pt x="29" y="11"/>
                    </a:lnTo>
                    <a:lnTo>
                      <a:pt x="18" y="11"/>
                    </a:lnTo>
                    <a:lnTo>
                      <a:pt x="9" y="11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46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5" name="Freeform 255"/>
              <p:cNvSpPr>
                <a:spLocks/>
              </p:cNvSpPr>
              <p:nvPr/>
            </p:nvSpPr>
            <p:spPr bwMode="auto">
              <a:xfrm>
                <a:off x="4939" y="3726"/>
                <a:ext cx="60" cy="70"/>
              </a:xfrm>
              <a:custGeom>
                <a:avLst/>
                <a:gdLst>
                  <a:gd name="T0" fmla="*/ 0 w 178"/>
                  <a:gd name="T1" fmla="*/ 0 h 210"/>
                  <a:gd name="T2" fmla="*/ 0 w 178"/>
                  <a:gd name="T3" fmla="*/ 0 h 210"/>
                  <a:gd name="T4" fmla="*/ 0 w 178"/>
                  <a:gd name="T5" fmla="*/ 0 h 210"/>
                  <a:gd name="T6" fmla="*/ 0 w 178"/>
                  <a:gd name="T7" fmla="*/ 0 h 210"/>
                  <a:gd name="T8" fmla="*/ 0 w 178"/>
                  <a:gd name="T9" fmla="*/ 0 h 210"/>
                  <a:gd name="T10" fmla="*/ 0 w 178"/>
                  <a:gd name="T11" fmla="*/ 0 h 210"/>
                  <a:gd name="T12" fmla="*/ 0 w 178"/>
                  <a:gd name="T13" fmla="*/ 0 h 210"/>
                  <a:gd name="T14" fmla="*/ 0 w 178"/>
                  <a:gd name="T15" fmla="*/ 0 h 210"/>
                  <a:gd name="T16" fmla="*/ 0 w 178"/>
                  <a:gd name="T17" fmla="*/ 0 h 210"/>
                  <a:gd name="T18" fmla="*/ 0 w 178"/>
                  <a:gd name="T19" fmla="*/ 0 h 210"/>
                  <a:gd name="T20" fmla="*/ 0 w 178"/>
                  <a:gd name="T21" fmla="*/ 0 h 210"/>
                  <a:gd name="T22" fmla="*/ 0 w 178"/>
                  <a:gd name="T23" fmla="*/ 0 h 210"/>
                  <a:gd name="T24" fmla="*/ 0 w 178"/>
                  <a:gd name="T25" fmla="*/ 0 h 210"/>
                  <a:gd name="T26" fmla="*/ 0 w 178"/>
                  <a:gd name="T27" fmla="*/ 0 h 210"/>
                  <a:gd name="T28" fmla="*/ 0 w 178"/>
                  <a:gd name="T29" fmla="*/ 0 h 210"/>
                  <a:gd name="T30" fmla="*/ 0 w 178"/>
                  <a:gd name="T31" fmla="*/ 0 h 210"/>
                  <a:gd name="T32" fmla="*/ 0 w 178"/>
                  <a:gd name="T33" fmla="*/ 0 h 210"/>
                  <a:gd name="T34" fmla="*/ 0 w 178"/>
                  <a:gd name="T35" fmla="*/ 0 h 210"/>
                  <a:gd name="T36" fmla="*/ 0 w 178"/>
                  <a:gd name="T37" fmla="*/ 0 h 210"/>
                  <a:gd name="T38" fmla="*/ 0 w 178"/>
                  <a:gd name="T39" fmla="*/ 0 h 210"/>
                  <a:gd name="T40" fmla="*/ 0 w 178"/>
                  <a:gd name="T41" fmla="*/ 0 h 210"/>
                  <a:gd name="T42" fmla="*/ 0 w 178"/>
                  <a:gd name="T43" fmla="*/ 0 h 210"/>
                  <a:gd name="T44" fmla="*/ 0 w 178"/>
                  <a:gd name="T45" fmla="*/ 0 h 210"/>
                  <a:gd name="T46" fmla="*/ 0 w 178"/>
                  <a:gd name="T47" fmla="*/ 0 h 210"/>
                  <a:gd name="T48" fmla="*/ 0 w 178"/>
                  <a:gd name="T49" fmla="*/ 0 h 210"/>
                  <a:gd name="T50" fmla="*/ 0 w 178"/>
                  <a:gd name="T51" fmla="*/ 0 h 210"/>
                  <a:gd name="T52" fmla="*/ 0 w 178"/>
                  <a:gd name="T53" fmla="*/ 0 h 210"/>
                  <a:gd name="T54" fmla="*/ 0 w 178"/>
                  <a:gd name="T55" fmla="*/ 0 h 210"/>
                  <a:gd name="T56" fmla="*/ 0 w 178"/>
                  <a:gd name="T57" fmla="*/ 0 h 210"/>
                  <a:gd name="T58" fmla="*/ 0 w 178"/>
                  <a:gd name="T59" fmla="*/ 0 h 210"/>
                  <a:gd name="T60" fmla="*/ 0 w 178"/>
                  <a:gd name="T61" fmla="*/ 0 h 210"/>
                  <a:gd name="T62" fmla="*/ 0 w 178"/>
                  <a:gd name="T63" fmla="*/ 0 h 210"/>
                  <a:gd name="T64" fmla="*/ 0 w 178"/>
                  <a:gd name="T65" fmla="*/ 0 h 210"/>
                  <a:gd name="T66" fmla="*/ 0 w 178"/>
                  <a:gd name="T67" fmla="*/ 0 h 210"/>
                  <a:gd name="T68" fmla="*/ 0 w 178"/>
                  <a:gd name="T69" fmla="*/ 0 h 210"/>
                  <a:gd name="T70" fmla="*/ 0 w 178"/>
                  <a:gd name="T71" fmla="*/ 0 h 210"/>
                  <a:gd name="T72" fmla="*/ 0 w 178"/>
                  <a:gd name="T73" fmla="*/ 0 h 210"/>
                  <a:gd name="T74" fmla="*/ 0 w 178"/>
                  <a:gd name="T75" fmla="*/ 0 h 210"/>
                  <a:gd name="T76" fmla="*/ 0 w 178"/>
                  <a:gd name="T77" fmla="*/ 0 h 210"/>
                  <a:gd name="T78" fmla="*/ 0 w 178"/>
                  <a:gd name="T79" fmla="*/ 0 h 210"/>
                  <a:gd name="T80" fmla="*/ 0 w 178"/>
                  <a:gd name="T81" fmla="*/ 0 h 210"/>
                  <a:gd name="T82" fmla="*/ 0 w 178"/>
                  <a:gd name="T83" fmla="*/ 0 h 210"/>
                  <a:gd name="T84" fmla="*/ 0 w 178"/>
                  <a:gd name="T85" fmla="*/ 0 h 210"/>
                  <a:gd name="T86" fmla="*/ 0 w 178"/>
                  <a:gd name="T87" fmla="*/ 0 h 210"/>
                  <a:gd name="T88" fmla="*/ 0 w 178"/>
                  <a:gd name="T89" fmla="*/ 0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78"/>
                  <a:gd name="T136" fmla="*/ 0 h 210"/>
                  <a:gd name="T137" fmla="*/ 178 w 178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78" h="210">
                    <a:moveTo>
                      <a:pt x="178" y="13"/>
                    </a:moveTo>
                    <a:lnTo>
                      <a:pt x="170" y="0"/>
                    </a:lnTo>
                    <a:lnTo>
                      <a:pt x="159" y="13"/>
                    </a:lnTo>
                    <a:lnTo>
                      <a:pt x="150" y="13"/>
                    </a:lnTo>
                    <a:lnTo>
                      <a:pt x="132" y="13"/>
                    </a:lnTo>
                    <a:lnTo>
                      <a:pt x="132" y="0"/>
                    </a:lnTo>
                    <a:lnTo>
                      <a:pt x="112" y="0"/>
                    </a:lnTo>
                    <a:lnTo>
                      <a:pt x="103" y="13"/>
                    </a:lnTo>
                    <a:lnTo>
                      <a:pt x="103" y="24"/>
                    </a:lnTo>
                    <a:lnTo>
                      <a:pt x="94" y="24"/>
                    </a:lnTo>
                    <a:lnTo>
                      <a:pt x="85" y="24"/>
                    </a:lnTo>
                    <a:lnTo>
                      <a:pt x="75" y="24"/>
                    </a:lnTo>
                    <a:lnTo>
                      <a:pt x="56" y="24"/>
                    </a:lnTo>
                    <a:lnTo>
                      <a:pt x="75" y="24"/>
                    </a:lnTo>
                    <a:lnTo>
                      <a:pt x="75" y="36"/>
                    </a:lnTo>
                    <a:lnTo>
                      <a:pt x="75" y="47"/>
                    </a:lnTo>
                    <a:lnTo>
                      <a:pt x="65" y="47"/>
                    </a:lnTo>
                    <a:lnTo>
                      <a:pt x="65" y="36"/>
                    </a:lnTo>
                    <a:lnTo>
                      <a:pt x="56" y="47"/>
                    </a:lnTo>
                    <a:lnTo>
                      <a:pt x="56" y="59"/>
                    </a:lnTo>
                    <a:lnTo>
                      <a:pt x="56" y="69"/>
                    </a:lnTo>
                    <a:lnTo>
                      <a:pt x="65" y="69"/>
                    </a:lnTo>
                    <a:lnTo>
                      <a:pt x="75" y="82"/>
                    </a:lnTo>
                    <a:lnTo>
                      <a:pt x="85" y="69"/>
                    </a:lnTo>
                    <a:lnTo>
                      <a:pt x="103" y="69"/>
                    </a:lnTo>
                    <a:lnTo>
                      <a:pt x="123" y="69"/>
                    </a:lnTo>
                    <a:lnTo>
                      <a:pt x="132" y="69"/>
                    </a:lnTo>
                    <a:lnTo>
                      <a:pt x="132" y="82"/>
                    </a:lnTo>
                    <a:lnTo>
                      <a:pt x="112" y="93"/>
                    </a:lnTo>
                    <a:lnTo>
                      <a:pt x="94" y="93"/>
                    </a:lnTo>
                    <a:lnTo>
                      <a:pt x="85" y="93"/>
                    </a:lnTo>
                    <a:lnTo>
                      <a:pt x="75" y="106"/>
                    </a:lnTo>
                    <a:lnTo>
                      <a:pt x="75" y="116"/>
                    </a:lnTo>
                    <a:lnTo>
                      <a:pt x="85" y="128"/>
                    </a:lnTo>
                    <a:lnTo>
                      <a:pt x="85" y="140"/>
                    </a:lnTo>
                    <a:lnTo>
                      <a:pt x="103" y="140"/>
                    </a:lnTo>
                    <a:lnTo>
                      <a:pt x="112" y="140"/>
                    </a:lnTo>
                    <a:lnTo>
                      <a:pt x="132" y="151"/>
                    </a:lnTo>
                    <a:lnTo>
                      <a:pt x="123" y="151"/>
                    </a:lnTo>
                    <a:lnTo>
                      <a:pt x="123" y="163"/>
                    </a:lnTo>
                    <a:lnTo>
                      <a:pt x="103" y="151"/>
                    </a:lnTo>
                    <a:lnTo>
                      <a:pt x="94" y="151"/>
                    </a:lnTo>
                    <a:lnTo>
                      <a:pt x="94" y="163"/>
                    </a:lnTo>
                    <a:lnTo>
                      <a:pt x="85" y="151"/>
                    </a:lnTo>
                    <a:lnTo>
                      <a:pt x="75" y="140"/>
                    </a:lnTo>
                    <a:lnTo>
                      <a:pt x="75" y="151"/>
                    </a:lnTo>
                    <a:lnTo>
                      <a:pt x="85" y="163"/>
                    </a:lnTo>
                    <a:lnTo>
                      <a:pt x="75" y="163"/>
                    </a:lnTo>
                    <a:lnTo>
                      <a:pt x="65" y="151"/>
                    </a:lnTo>
                    <a:lnTo>
                      <a:pt x="56" y="151"/>
                    </a:lnTo>
                    <a:lnTo>
                      <a:pt x="38" y="140"/>
                    </a:lnTo>
                    <a:lnTo>
                      <a:pt x="19" y="128"/>
                    </a:lnTo>
                    <a:lnTo>
                      <a:pt x="19" y="140"/>
                    </a:lnTo>
                    <a:lnTo>
                      <a:pt x="38" y="151"/>
                    </a:lnTo>
                    <a:lnTo>
                      <a:pt x="28" y="151"/>
                    </a:lnTo>
                    <a:lnTo>
                      <a:pt x="28" y="163"/>
                    </a:lnTo>
                    <a:lnTo>
                      <a:pt x="10" y="163"/>
                    </a:lnTo>
                    <a:lnTo>
                      <a:pt x="0" y="163"/>
                    </a:lnTo>
                    <a:lnTo>
                      <a:pt x="0" y="174"/>
                    </a:lnTo>
                    <a:lnTo>
                      <a:pt x="0" y="186"/>
                    </a:lnTo>
                    <a:lnTo>
                      <a:pt x="10" y="186"/>
                    </a:lnTo>
                    <a:lnTo>
                      <a:pt x="10" y="174"/>
                    </a:lnTo>
                    <a:lnTo>
                      <a:pt x="19" y="174"/>
                    </a:lnTo>
                    <a:lnTo>
                      <a:pt x="38" y="186"/>
                    </a:lnTo>
                    <a:lnTo>
                      <a:pt x="28" y="186"/>
                    </a:lnTo>
                    <a:lnTo>
                      <a:pt x="19" y="186"/>
                    </a:lnTo>
                    <a:lnTo>
                      <a:pt x="38" y="186"/>
                    </a:lnTo>
                    <a:lnTo>
                      <a:pt x="28" y="198"/>
                    </a:lnTo>
                    <a:lnTo>
                      <a:pt x="38" y="198"/>
                    </a:lnTo>
                    <a:lnTo>
                      <a:pt x="47" y="186"/>
                    </a:lnTo>
                    <a:lnTo>
                      <a:pt x="56" y="198"/>
                    </a:lnTo>
                    <a:lnTo>
                      <a:pt x="75" y="198"/>
                    </a:lnTo>
                    <a:lnTo>
                      <a:pt x="85" y="198"/>
                    </a:lnTo>
                    <a:lnTo>
                      <a:pt x="94" y="198"/>
                    </a:lnTo>
                    <a:lnTo>
                      <a:pt x="103" y="198"/>
                    </a:lnTo>
                    <a:lnTo>
                      <a:pt x="123" y="198"/>
                    </a:lnTo>
                    <a:lnTo>
                      <a:pt x="132" y="198"/>
                    </a:lnTo>
                    <a:lnTo>
                      <a:pt x="150" y="210"/>
                    </a:lnTo>
                    <a:lnTo>
                      <a:pt x="159" y="210"/>
                    </a:lnTo>
                    <a:lnTo>
                      <a:pt x="170" y="210"/>
                    </a:lnTo>
                    <a:lnTo>
                      <a:pt x="170" y="198"/>
                    </a:lnTo>
                    <a:lnTo>
                      <a:pt x="178" y="198"/>
                    </a:lnTo>
                    <a:lnTo>
                      <a:pt x="178" y="186"/>
                    </a:lnTo>
                    <a:lnTo>
                      <a:pt x="178" y="151"/>
                    </a:lnTo>
                    <a:lnTo>
                      <a:pt x="178" y="116"/>
                    </a:lnTo>
                    <a:lnTo>
                      <a:pt x="178" y="82"/>
                    </a:lnTo>
                    <a:lnTo>
                      <a:pt x="178" y="47"/>
                    </a:lnTo>
                    <a:lnTo>
                      <a:pt x="178" y="36"/>
                    </a:lnTo>
                    <a:lnTo>
                      <a:pt x="178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6" name="Freeform 256"/>
              <p:cNvSpPr>
                <a:spLocks/>
              </p:cNvSpPr>
              <p:nvPr/>
            </p:nvSpPr>
            <p:spPr bwMode="auto">
              <a:xfrm>
                <a:off x="4971" y="3795"/>
                <a:ext cx="43" cy="19"/>
              </a:xfrm>
              <a:custGeom>
                <a:avLst/>
                <a:gdLst>
                  <a:gd name="T0" fmla="*/ 0 w 131"/>
                  <a:gd name="T1" fmla="*/ 0 h 57"/>
                  <a:gd name="T2" fmla="*/ 0 w 131"/>
                  <a:gd name="T3" fmla="*/ 0 h 57"/>
                  <a:gd name="T4" fmla="*/ 0 w 131"/>
                  <a:gd name="T5" fmla="*/ 0 h 57"/>
                  <a:gd name="T6" fmla="*/ 0 w 131"/>
                  <a:gd name="T7" fmla="*/ 0 h 57"/>
                  <a:gd name="T8" fmla="*/ 0 w 131"/>
                  <a:gd name="T9" fmla="*/ 0 h 57"/>
                  <a:gd name="T10" fmla="*/ 0 w 131"/>
                  <a:gd name="T11" fmla="*/ 0 h 57"/>
                  <a:gd name="T12" fmla="*/ 0 w 131"/>
                  <a:gd name="T13" fmla="*/ 0 h 57"/>
                  <a:gd name="T14" fmla="*/ 0 w 131"/>
                  <a:gd name="T15" fmla="*/ 0 h 57"/>
                  <a:gd name="T16" fmla="*/ 0 w 131"/>
                  <a:gd name="T17" fmla="*/ 0 h 57"/>
                  <a:gd name="T18" fmla="*/ 0 w 131"/>
                  <a:gd name="T19" fmla="*/ 0 h 57"/>
                  <a:gd name="T20" fmla="*/ 0 w 131"/>
                  <a:gd name="T21" fmla="*/ 0 h 57"/>
                  <a:gd name="T22" fmla="*/ 0 w 131"/>
                  <a:gd name="T23" fmla="*/ 0 h 57"/>
                  <a:gd name="T24" fmla="*/ 0 w 131"/>
                  <a:gd name="T25" fmla="*/ 0 h 57"/>
                  <a:gd name="T26" fmla="*/ 0 w 131"/>
                  <a:gd name="T27" fmla="*/ 0 h 57"/>
                  <a:gd name="T28" fmla="*/ 0 w 131"/>
                  <a:gd name="T29" fmla="*/ 0 h 57"/>
                  <a:gd name="T30" fmla="*/ 0 w 131"/>
                  <a:gd name="T31" fmla="*/ 0 h 57"/>
                  <a:gd name="T32" fmla="*/ 0 w 131"/>
                  <a:gd name="T33" fmla="*/ 0 h 57"/>
                  <a:gd name="T34" fmla="*/ 0 w 131"/>
                  <a:gd name="T35" fmla="*/ 0 h 57"/>
                  <a:gd name="T36" fmla="*/ 0 w 131"/>
                  <a:gd name="T37" fmla="*/ 0 h 57"/>
                  <a:gd name="T38" fmla="*/ 0 w 131"/>
                  <a:gd name="T39" fmla="*/ 0 h 57"/>
                  <a:gd name="T40" fmla="*/ 0 w 131"/>
                  <a:gd name="T41" fmla="*/ 0 h 57"/>
                  <a:gd name="T42" fmla="*/ 0 w 131"/>
                  <a:gd name="T43" fmla="*/ 0 h 57"/>
                  <a:gd name="T44" fmla="*/ 0 w 131"/>
                  <a:gd name="T45" fmla="*/ 0 h 57"/>
                  <a:gd name="T46" fmla="*/ 0 w 131"/>
                  <a:gd name="T47" fmla="*/ 0 h 57"/>
                  <a:gd name="T48" fmla="*/ 0 w 131"/>
                  <a:gd name="T49" fmla="*/ 0 h 57"/>
                  <a:gd name="T50" fmla="*/ 0 w 131"/>
                  <a:gd name="T51" fmla="*/ 0 h 57"/>
                  <a:gd name="T52" fmla="*/ 0 w 131"/>
                  <a:gd name="T53" fmla="*/ 0 h 57"/>
                  <a:gd name="T54" fmla="*/ 0 w 131"/>
                  <a:gd name="T55" fmla="*/ 0 h 57"/>
                  <a:gd name="T56" fmla="*/ 0 w 131"/>
                  <a:gd name="T57" fmla="*/ 0 h 57"/>
                  <a:gd name="T58" fmla="*/ 0 w 131"/>
                  <a:gd name="T59" fmla="*/ 0 h 57"/>
                  <a:gd name="T60" fmla="*/ 0 w 131"/>
                  <a:gd name="T61" fmla="*/ 0 h 57"/>
                  <a:gd name="T62" fmla="*/ 0 w 131"/>
                  <a:gd name="T63" fmla="*/ 0 h 57"/>
                  <a:gd name="T64" fmla="*/ 0 w 131"/>
                  <a:gd name="T65" fmla="*/ 0 h 57"/>
                  <a:gd name="T66" fmla="*/ 0 w 131"/>
                  <a:gd name="T67" fmla="*/ 0 h 57"/>
                  <a:gd name="T68" fmla="*/ 0 w 131"/>
                  <a:gd name="T69" fmla="*/ 0 h 57"/>
                  <a:gd name="T70" fmla="*/ 0 w 131"/>
                  <a:gd name="T71" fmla="*/ 0 h 57"/>
                  <a:gd name="T72" fmla="*/ 0 w 131"/>
                  <a:gd name="T73" fmla="*/ 0 h 57"/>
                  <a:gd name="T74" fmla="*/ 0 w 131"/>
                  <a:gd name="T75" fmla="*/ 0 h 57"/>
                  <a:gd name="T76" fmla="*/ 0 w 131"/>
                  <a:gd name="T77" fmla="*/ 0 h 57"/>
                  <a:gd name="T78" fmla="*/ 0 w 131"/>
                  <a:gd name="T79" fmla="*/ 0 h 57"/>
                  <a:gd name="T80" fmla="*/ 0 w 131"/>
                  <a:gd name="T81" fmla="*/ 0 h 57"/>
                  <a:gd name="T82" fmla="*/ 0 w 131"/>
                  <a:gd name="T83" fmla="*/ 0 h 57"/>
                  <a:gd name="T84" fmla="*/ 0 w 131"/>
                  <a:gd name="T85" fmla="*/ 0 h 57"/>
                  <a:gd name="T86" fmla="*/ 0 w 131"/>
                  <a:gd name="T87" fmla="*/ 0 h 57"/>
                  <a:gd name="T88" fmla="*/ 0 w 131"/>
                  <a:gd name="T89" fmla="*/ 0 h 57"/>
                  <a:gd name="T90" fmla="*/ 0 w 131"/>
                  <a:gd name="T91" fmla="*/ 0 h 57"/>
                  <a:gd name="T92" fmla="*/ 0 w 131"/>
                  <a:gd name="T93" fmla="*/ 0 h 57"/>
                  <a:gd name="T94" fmla="*/ 0 w 131"/>
                  <a:gd name="T95" fmla="*/ 0 h 57"/>
                  <a:gd name="T96" fmla="*/ 0 w 131"/>
                  <a:gd name="T97" fmla="*/ 0 h 57"/>
                  <a:gd name="T98" fmla="*/ 0 w 131"/>
                  <a:gd name="T99" fmla="*/ 0 h 57"/>
                  <a:gd name="T100" fmla="*/ 0 w 131"/>
                  <a:gd name="T101" fmla="*/ 0 h 57"/>
                  <a:gd name="T102" fmla="*/ 0 w 131"/>
                  <a:gd name="T103" fmla="*/ 0 h 57"/>
                  <a:gd name="T104" fmla="*/ 0 w 131"/>
                  <a:gd name="T105" fmla="*/ 0 h 57"/>
                  <a:gd name="T106" fmla="*/ 0 w 131"/>
                  <a:gd name="T107" fmla="*/ 0 h 57"/>
                  <a:gd name="T108" fmla="*/ 0 w 131"/>
                  <a:gd name="T109" fmla="*/ 0 h 57"/>
                  <a:gd name="T110" fmla="*/ 0 w 131"/>
                  <a:gd name="T111" fmla="*/ 0 h 57"/>
                  <a:gd name="T112" fmla="*/ 0 w 131"/>
                  <a:gd name="T113" fmla="*/ 0 h 57"/>
                  <a:gd name="T114" fmla="*/ 0 w 131"/>
                  <a:gd name="T115" fmla="*/ 0 h 57"/>
                  <a:gd name="T116" fmla="*/ 0 w 131"/>
                  <a:gd name="T117" fmla="*/ 0 h 57"/>
                  <a:gd name="T118" fmla="*/ 0 w 131"/>
                  <a:gd name="T119" fmla="*/ 0 h 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1"/>
                  <a:gd name="T181" fmla="*/ 0 h 57"/>
                  <a:gd name="T182" fmla="*/ 131 w 131"/>
                  <a:gd name="T183" fmla="*/ 57 h 5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1" h="57">
                    <a:moveTo>
                      <a:pt x="131" y="57"/>
                    </a:moveTo>
                    <a:lnTo>
                      <a:pt x="121" y="57"/>
                    </a:lnTo>
                    <a:lnTo>
                      <a:pt x="121" y="46"/>
                    </a:lnTo>
                    <a:lnTo>
                      <a:pt x="111" y="46"/>
                    </a:lnTo>
                    <a:lnTo>
                      <a:pt x="103" y="34"/>
                    </a:lnTo>
                    <a:lnTo>
                      <a:pt x="92" y="34"/>
                    </a:lnTo>
                    <a:lnTo>
                      <a:pt x="84" y="34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46" y="23"/>
                    </a:lnTo>
                    <a:lnTo>
                      <a:pt x="38" y="23"/>
                    </a:lnTo>
                    <a:lnTo>
                      <a:pt x="46" y="34"/>
                    </a:lnTo>
                    <a:lnTo>
                      <a:pt x="56" y="34"/>
                    </a:lnTo>
                    <a:lnTo>
                      <a:pt x="65" y="46"/>
                    </a:lnTo>
                    <a:lnTo>
                      <a:pt x="56" y="46"/>
                    </a:lnTo>
                    <a:lnTo>
                      <a:pt x="38" y="46"/>
                    </a:lnTo>
                    <a:lnTo>
                      <a:pt x="38" y="34"/>
                    </a:lnTo>
                    <a:lnTo>
                      <a:pt x="29" y="34"/>
                    </a:lnTo>
                    <a:lnTo>
                      <a:pt x="18" y="23"/>
                    </a:lnTo>
                    <a:lnTo>
                      <a:pt x="29" y="23"/>
                    </a:lnTo>
                    <a:lnTo>
                      <a:pt x="38" y="23"/>
                    </a:lnTo>
                    <a:lnTo>
                      <a:pt x="38" y="11"/>
                    </a:lnTo>
                    <a:lnTo>
                      <a:pt x="29" y="11"/>
                    </a:lnTo>
                    <a:lnTo>
                      <a:pt x="18" y="23"/>
                    </a:lnTo>
                    <a:lnTo>
                      <a:pt x="10" y="23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10" y="11"/>
                    </a:lnTo>
                    <a:lnTo>
                      <a:pt x="18" y="11"/>
                    </a:lnTo>
                    <a:lnTo>
                      <a:pt x="29" y="11"/>
                    </a:lnTo>
                    <a:lnTo>
                      <a:pt x="38" y="0"/>
                    </a:lnTo>
                    <a:lnTo>
                      <a:pt x="46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2" y="0"/>
                    </a:lnTo>
                    <a:lnTo>
                      <a:pt x="103" y="0"/>
                    </a:lnTo>
                    <a:lnTo>
                      <a:pt x="111" y="0"/>
                    </a:lnTo>
                    <a:lnTo>
                      <a:pt x="111" y="11"/>
                    </a:lnTo>
                    <a:lnTo>
                      <a:pt x="103" y="11"/>
                    </a:lnTo>
                    <a:lnTo>
                      <a:pt x="92" y="11"/>
                    </a:lnTo>
                    <a:lnTo>
                      <a:pt x="84" y="11"/>
                    </a:lnTo>
                    <a:lnTo>
                      <a:pt x="75" y="0"/>
                    </a:lnTo>
                    <a:lnTo>
                      <a:pt x="65" y="11"/>
                    </a:lnTo>
                    <a:lnTo>
                      <a:pt x="75" y="11"/>
                    </a:lnTo>
                    <a:lnTo>
                      <a:pt x="84" y="11"/>
                    </a:lnTo>
                    <a:lnTo>
                      <a:pt x="92" y="11"/>
                    </a:lnTo>
                    <a:lnTo>
                      <a:pt x="103" y="11"/>
                    </a:lnTo>
                    <a:lnTo>
                      <a:pt x="111" y="11"/>
                    </a:lnTo>
                    <a:lnTo>
                      <a:pt x="111" y="23"/>
                    </a:lnTo>
                    <a:lnTo>
                      <a:pt x="121" y="23"/>
                    </a:lnTo>
                    <a:lnTo>
                      <a:pt x="103" y="23"/>
                    </a:lnTo>
                    <a:lnTo>
                      <a:pt x="92" y="23"/>
                    </a:lnTo>
                    <a:lnTo>
                      <a:pt x="103" y="34"/>
                    </a:lnTo>
                    <a:lnTo>
                      <a:pt x="111" y="34"/>
                    </a:lnTo>
                    <a:lnTo>
                      <a:pt x="121" y="34"/>
                    </a:lnTo>
                    <a:lnTo>
                      <a:pt x="131" y="46"/>
                    </a:lnTo>
                    <a:lnTo>
                      <a:pt x="131" y="5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7" name="Freeform 257"/>
              <p:cNvSpPr>
                <a:spLocks/>
              </p:cNvSpPr>
              <p:nvPr/>
            </p:nvSpPr>
            <p:spPr bwMode="auto">
              <a:xfrm>
                <a:off x="5008" y="3792"/>
                <a:ext cx="28" cy="11"/>
              </a:xfrm>
              <a:custGeom>
                <a:avLst/>
                <a:gdLst>
                  <a:gd name="T0" fmla="*/ 0 w 85"/>
                  <a:gd name="T1" fmla="*/ 0 h 34"/>
                  <a:gd name="T2" fmla="*/ 0 w 85"/>
                  <a:gd name="T3" fmla="*/ 0 h 34"/>
                  <a:gd name="T4" fmla="*/ 0 w 85"/>
                  <a:gd name="T5" fmla="*/ 0 h 34"/>
                  <a:gd name="T6" fmla="*/ 0 w 85"/>
                  <a:gd name="T7" fmla="*/ 0 h 34"/>
                  <a:gd name="T8" fmla="*/ 0 w 85"/>
                  <a:gd name="T9" fmla="*/ 0 h 34"/>
                  <a:gd name="T10" fmla="*/ 0 w 85"/>
                  <a:gd name="T11" fmla="*/ 0 h 34"/>
                  <a:gd name="T12" fmla="*/ 0 w 85"/>
                  <a:gd name="T13" fmla="*/ 0 h 34"/>
                  <a:gd name="T14" fmla="*/ 0 w 85"/>
                  <a:gd name="T15" fmla="*/ 0 h 34"/>
                  <a:gd name="T16" fmla="*/ 0 w 85"/>
                  <a:gd name="T17" fmla="*/ 0 h 34"/>
                  <a:gd name="T18" fmla="*/ 0 w 85"/>
                  <a:gd name="T19" fmla="*/ 0 h 34"/>
                  <a:gd name="T20" fmla="*/ 0 w 85"/>
                  <a:gd name="T21" fmla="*/ 0 h 34"/>
                  <a:gd name="T22" fmla="*/ 0 w 85"/>
                  <a:gd name="T23" fmla="*/ 0 h 34"/>
                  <a:gd name="T24" fmla="*/ 0 w 85"/>
                  <a:gd name="T25" fmla="*/ 0 h 34"/>
                  <a:gd name="T26" fmla="*/ 0 w 85"/>
                  <a:gd name="T27" fmla="*/ 0 h 34"/>
                  <a:gd name="T28" fmla="*/ 0 w 85"/>
                  <a:gd name="T29" fmla="*/ 0 h 34"/>
                  <a:gd name="T30" fmla="*/ 0 w 85"/>
                  <a:gd name="T31" fmla="*/ 0 h 34"/>
                  <a:gd name="T32" fmla="*/ 0 w 85"/>
                  <a:gd name="T33" fmla="*/ 0 h 34"/>
                  <a:gd name="T34" fmla="*/ 0 w 85"/>
                  <a:gd name="T35" fmla="*/ 0 h 34"/>
                  <a:gd name="T36" fmla="*/ 0 w 85"/>
                  <a:gd name="T37" fmla="*/ 0 h 34"/>
                  <a:gd name="T38" fmla="*/ 0 w 85"/>
                  <a:gd name="T39" fmla="*/ 0 h 34"/>
                  <a:gd name="T40" fmla="*/ 0 w 85"/>
                  <a:gd name="T41" fmla="*/ 0 h 3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5"/>
                  <a:gd name="T64" fmla="*/ 0 h 34"/>
                  <a:gd name="T65" fmla="*/ 85 w 85"/>
                  <a:gd name="T66" fmla="*/ 34 h 3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5" h="34">
                    <a:moveTo>
                      <a:pt x="76" y="34"/>
                    </a:moveTo>
                    <a:lnTo>
                      <a:pt x="66" y="34"/>
                    </a:lnTo>
                    <a:lnTo>
                      <a:pt x="56" y="34"/>
                    </a:lnTo>
                    <a:lnTo>
                      <a:pt x="47" y="22"/>
                    </a:lnTo>
                    <a:lnTo>
                      <a:pt x="47" y="34"/>
                    </a:lnTo>
                    <a:lnTo>
                      <a:pt x="39" y="34"/>
                    </a:lnTo>
                    <a:lnTo>
                      <a:pt x="29" y="22"/>
                    </a:lnTo>
                    <a:lnTo>
                      <a:pt x="20" y="22"/>
                    </a:lnTo>
                    <a:lnTo>
                      <a:pt x="10" y="22"/>
                    </a:lnTo>
                    <a:lnTo>
                      <a:pt x="10" y="11"/>
                    </a:lnTo>
                    <a:lnTo>
                      <a:pt x="0" y="11"/>
                    </a:lnTo>
                    <a:lnTo>
                      <a:pt x="10" y="11"/>
                    </a:lnTo>
                    <a:lnTo>
                      <a:pt x="20" y="0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47" y="11"/>
                    </a:lnTo>
                    <a:lnTo>
                      <a:pt x="56" y="11"/>
                    </a:lnTo>
                    <a:lnTo>
                      <a:pt x="76" y="11"/>
                    </a:lnTo>
                    <a:lnTo>
                      <a:pt x="76" y="22"/>
                    </a:lnTo>
                    <a:lnTo>
                      <a:pt x="85" y="22"/>
                    </a:lnTo>
                    <a:lnTo>
                      <a:pt x="76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38" name="Rectangle 258"/>
              <p:cNvSpPr>
                <a:spLocks noChangeArrowheads="1"/>
              </p:cNvSpPr>
              <p:nvPr/>
            </p:nvSpPr>
            <p:spPr bwMode="auto">
              <a:xfrm>
                <a:off x="5036" y="3803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39" name="Freeform 259"/>
              <p:cNvSpPr>
                <a:spLocks/>
              </p:cNvSpPr>
              <p:nvPr/>
            </p:nvSpPr>
            <p:spPr bwMode="auto">
              <a:xfrm>
                <a:off x="5036" y="3795"/>
                <a:ext cx="6" cy="4"/>
              </a:xfrm>
              <a:custGeom>
                <a:avLst/>
                <a:gdLst>
                  <a:gd name="T0" fmla="*/ 0 w 18"/>
                  <a:gd name="T1" fmla="*/ 0 h 11"/>
                  <a:gd name="T2" fmla="*/ 0 w 18"/>
                  <a:gd name="T3" fmla="*/ 0 h 11"/>
                  <a:gd name="T4" fmla="*/ 0 w 18"/>
                  <a:gd name="T5" fmla="*/ 0 h 11"/>
                  <a:gd name="T6" fmla="*/ 0 w 18"/>
                  <a:gd name="T7" fmla="*/ 0 h 11"/>
                  <a:gd name="T8" fmla="*/ 0 w 18"/>
                  <a:gd name="T9" fmla="*/ 0 h 11"/>
                  <a:gd name="T10" fmla="*/ 0 w 18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1"/>
                  <a:gd name="T20" fmla="*/ 18 w 18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1">
                    <a:moveTo>
                      <a:pt x="7" y="11"/>
                    </a:moveTo>
                    <a:lnTo>
                      <a:pt x="0" y="0"/>
                    </a:lnTo>
                    <a:lnTo>
                      <a:pt x="7" y="0"/>
                    </a:lnTo>
                    <a:lnTo>
                      <a:pt x="7" y="11"/>
                    </a:lnTo>
                    <a:lnTo>
                      <a:pt x="18" y="11"/>
                    </a:lnTo>
                    <a:lnTo>
                      <a:pt x="7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0" name="Freeform 260"/>
              <p:cNvSpPr>
                <a:spLocks/>
              </p:cNvSpPr>
              <p:nvPr/>
            </p:nvSpPr>
            <p:spPr bwMode="auto">
              <a:xfrm>
                <a:off x="5046" y="3799"/>
                <a:ext cx="3" cy="4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0 h 13"/>
                  <a:gd name="T6" fmla="*/ 0 w 10"/>
                  <a:gd name="T7" fmla="*/ 0 h 13"/>
                  <a:gd name="T8" fmla="*/ 0 w 10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3"/>
                  <a:gd name="T17" fmla="*/ 10 w 10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3">
                    <a:moveTo>
                      <a:pt x="10" y="13"/>
                    </a:moveTo>
                    <a:lnTo>
                      <a:pt x="0" y="13"/>
                    </a:lnTo>
                    <a:lnTo>
                      <a:pt x="0" y="0"/>
                    </a:lnTo>
                    <a:lnTo>
                      <a:pt x="10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1" name="Freeform 261"/>
              <p:cNvSpPr>
                <a:spLocks/>
              </p:cNvSpPr>
              <p:nvPr/>
            </p:nvSpPr>
            <p:spPr bwMode="auto">
              <a:xfrm>
                <a:off x="4767" y="1927"/>
                <a:ext cx="271" cy="456"/>
              </a:xfrm>
              <a:custGeom>
                <a:avLst/>
                <a:gdLst>
                  <a:gd name="T0" fmla="*/ 0 w 814"/>
                  <a:gd name="T1" fmla="*/ 0 h 1368"/>
                  <a:gd name="T2" fmla="*/ 0 w 814"/>
                  <a:gd name="T3" fmla="*/ 0 h 1368"/>
                  <a:gd name="T4" fmla="*/ 0 w 814"/>
                  <a:gd name="T5" fmla="*/ 0 h 1368"/>
                  <a:gd name="T6" fmla="*/ 0 w 814"/>
                  <a:gd name="T7" fmla="*/ 0 h 1368"/>
                  <a:gd name="T8" fmla="*/ 0 w 814"/>
                  <a:gd name="T9" fmla="*/ 0 h 1368"/>
                  <a:gd name="T10" fmla="*/ 0 w 814"/>
                  <a:gd name="T11" fmla="*/ 0 h 1368"/>
                  <a:gd name="T12" fmla="*/ 0 w 814"/>
                  <a:gd name="T13" fmla="*/ 0 h 1368"/>
                  <a:gd name="T14" fmla="*/ 0 w 814"/>
                  <a:gd name="T15" fmla="*/ 0 h 1368"/>
                  <a:gd name="T16" fmla="*/ 0 w 814"/>
                  <a:gd name="T17" fmla="*/ 0 h 1368"/>
                  <a:gd name="T18" fmla="*/ 0 w 814"/>
                  <a:gd name="T19" fmla="*/ 0 h 1368"/>
                  <a:gd name="T20" fmla="*/ 0 w 814"/>
                  <a:gd name="T21" fmla="*/ 0 h 1368"/>
                  <a:gd name="T22" fmla="*/ 0 w 814"/>
                  <a:gd name="T23" fmla="*/ 0 h 1368"/>
                  <a:gd name="T24" fmla="*/ 0 w 814"/>
                  <a:gd name="T25" fmla="*/ 0 h 1368"/>
                  <a:gd name="T26" fmla="*/ 0 w 814"/>
                  <a:gd name="T27" fmla="*/ 0 h 1368"/>
                  <a:gd name="T28" fmla="*/ 0 w 814"/>
                  <a:gd name="T29" fmla="*/ 0 h 1368"/>
                  <a:gd name="T30" fmla="*/ 0 w 814"/>
                  <a:gd name="T31" fmla="*/ 0 h 1368"/>
                  <a:gd name="T32" fmla="*/ 0 w 814"/>
                  <a:gd name="T33" fmla="*/ 0 h 1368"/>
                  <a:gd name="T34" fmla="*/ 0 w 814"/>
                  <a:gd name="T35" fmla="*/ 0 h 1368"/>
                  <a:gd name="T36" fmla="*/ 0 w 814"/>
                  <a:gd name="T37" fmla="*/ 0 h 1368"/>
                  <a:gd name="T38" fmla="*/ 0 w 814"/>
                  <a:gd name="T39" fmla="*/ 0 h 1368"/>
                  <a:gd name="T40" fmla="*/ 0 w 814"/>
                  <a:gd name="T41" fmla="*/ 0 h 1368"/>
                  <a:gd name="T42" fmla="*/ 0 w 814"/>
                  <a:gd name="T43" fmla="*/ 0 h 1368"/>
                  <a:gd name="T44" fmla="*/ 0 w 814"/>
                  <a:gd name="T45" fmla="*/ 0 h 1368"/>
                  <a:gd name="T46" fmla="*/ 0 w 814"/>
                  <a:gd name="T47" fmla="*/ 0 h 1368"/>
                  <a:gd name="T48" fmla="*/ 0 w 814"/>
                  <a:gd name="T49" fmla="*/ 0 h 1368"/>
                  <a:gd name="T50" fmla="*/ 0 w 814"/>
                  <a:gd name="T51" fmla="*/ 0 h 1368"/>
                  <a:gd name="T52" fmla="*/ 0 w 814"/>
                  <a:gd name="T53" fmla="*/ 0 h 1368"/>
                  <a:gd name="T54" fmla="*/ 0 w 814"/>
                  <a:gd name="T55" fmla="*/ 0 h 1368"/>
                  <a:gd name="T56" fmla="*/ 0 w 814"/>
                  <a:gd name="T57" fmla="*/ 0 h 1368"/>
                  <a:gd name="T58" fmla="*/ 0 w 814"/>
                  <a:gd name="T59" fmla="*/ 0 h 1368"/>
                  <a:gd name="T60" fmla="*/ 0 w 814"/>
                  <a:gd name="T61" fmla="*/ 0 h 1368"/>
                  <a:gd name="T62" fmla="*/ 0 w 814"/>
                  <a:gd name="T63" fmla="*/ 0 h 1368"/>
                  <a:gd name="T64" fmla="*/ 0 w 814"/>
                  <a:gd name="T65" fmla="*/ 0 h 1368"/>
                  <a:gd name="T66" fmla="*/ 0 w 814"/>
                  <a:gd name="T67" fmla="*/ 0 h 1368"/>
                  <a:gd name="T68" fmla="*/ 0 w 814"/>
                  <a:gd name="T69" fmla="*/ 0 h 1368"/>
                  <a:gd name="T70" fmla="*/ 0 w 814"/>
                  <a:gd name="T71" fmla="*/ 0 h 1368"/>
                  <a:gd name="T72" fmla="*/ 0 w 814"/>
                  <a:gd name="T73" fmla="*/ 0 h 1368"/>
                  <a:gd name="T74" fmla="*/ 0 w 814"/>
                  <a:gd name="T75" fmla="*/ 0 h 1368"/>
                  <a:gd name="T76" fmla="*/ 0 w 814"/>
                  <a:gd name="T77" fmla="*/ 0 h 1368"/>
                  <a:gd name="T78" fmla="*/ 0 w 814"/>
                  <a:gd name="T79" fmla="*/ 0 h 1368"/>
                  <a:gd name="T80" fmla="*/ 0 w 814"/>
                  <a:gd name="T81" fmla="*/ 0 h 1368"/>
                  <a:gd name="T82" fmla="*/ 0 w 814"/>
                  <a:gd name="T83" fmla="*/ 0 h 1368"/>
                  <a:gd name="T84" fmla="*/ 0 w 814"/>
                  <a:gd name="T85" fmla="*/ 0 h 1368"/>
                  <a:gd name="T86" fmla="*/ 0 w 814"/>
                  <a:gd name="T87" fmla="*/ 0 h 1368"/>
                  <a:gd name="T88" fmla="*/ 0 w 814"/>
                  <a:gd name="T89" fmla="*/ 0 h 1368"/>
                  <a:gd name="T90" fmla="*/ 0 w 814"/>
                  <a:gd name="T91" fmla="*/ 0 h 1368"/>
                  <a:gd name="T92" fmla="*/ 0 w 814"/>
                  <a:gd name="T93" fmla="*/ 0 h 1368"/>
                  <a:gd name="T94" fmla="*/ 0 w 814"/>
                  <a:gd name="T95" fmla="*/ 0 h 1368"/>
                  <a:gd name="T96" fmla="*/ 0 w 814"/>
                  <a:gd name="T97" fmla="*/ 0 h 1368"/>
                  <a:gd name="T98" fmla="*/ 0 w 814"/>
                  <a:gd name="T99" fmla="*/ 0 h 1368"/>
                  <a:gd name="T100" fmla="*/ 0 w 814"/>
                  <a:gd name="T101" fmla="*/ 0 h 1368"/>
                  <a:gd name="T102" fmla="*/ 0 w 814"/>
                  <a:gd name="T103" fmla="*/ 0 h 13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14"/>
                  <a:gd name="T157" fmla="*/ 0 h 1368"/>
                  <a:gd name="T158" fmla="*/ 814 w 814"/>
                  <a:gd name="T159" fmla="*/ 1368 h 136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14" h="1368">
                    <a:moveTo>
                      <a:pt x="103" y="301"/>
                    </a:moveTo>
                    <a:lnTo>
                      <a:pt x="103" y="324"/>
                    </a:lnTo>
                    <a:lnTo>
                      <a:pt x="112" y="324"/>
                    </a:lnTo>
                    <a:lnTo>
                      <a:pt x="112" y="347"/>
                    </a:lnTo>
                    <a:lnTo>
                      <a:pt x="121" y="359"/>
                    </a:lnTo>
                    <a:lnTo>
                      <a:pt x="94" y="383"/>
                    </a:lnTo>
                    <a:lnTo>
                      <a:pt x="85" y="383"/>
                    </a:lnTo>
                    <a:lnTo>
                      <a:pt x="85" y="393"/>
                    </a:lnTo>
                    <a:lnTo>
                      <a:pt x="75" y="406"/>
                    </a:lnTo>
                    <a:lnTo>
                      <a:pt x="75" y="417"/>
                    </a:lnTo>
                    <a:lnTo>
                      <a:pt x="85" y="452"/>
                    </a:lnTo>
                    <a:lnTo>
                      <a:pt x="94" y="463"/>
                    </a:lnTo>
                    <a:lnTo>
                      <a:pt x="103" y="463"/>
                    </a:lnTo>
                    <a:lnTo>
                      <a:pt x="112" y="544"/>
                    </a:lnTo>
                    <a:lnTo>
                      <a:pt x="103" y="556"/>
                    </a:lnTo>
                    <a:lnTo>
                      <a:pt x="103" y="695"/>
                    </a:lnTo>
                    <a:lnTo>
                      <a:pt x="121" y="695"/>
                    </a:lnTo>
                    <a:lnTo>
                      <a:pt x="132" y="695"/>
                    </a:lnTo>
                    <a:lnTo>
                      <a:pt x="132" y="707"/>
                    </a:lnTo>
                    <a:lnTo>
                      <a:pt x="103" y="754"/>
                    </a:lnTo>
                    <a:lnTo>
                      <a:pt x="85" y="789"/>
                    </a:lnTo>
                    <a:lnTo>
                      <a:pt x="85" y="800"/>
                    </a:lnTo>
                    <a:lnTo>
                      <a:pt x="38" y="812"/>
                    </a:lnTo>
                    <a:lnTo>
                      <a:pt x="28" y="812"/>
                    </a:lnTo>
                    <a:lnTo>
                      <a:pt x="19" y="870"/>
                    </a:lnTo>
                    <a:lnTo>
                      <a:pt x="9" y="882"/>
                    </a:lnTo>
                    <a:lnTo>
                      <a:pt x="0" y="892"/>
                    </a:lnTo>
                    <a:lnTo>
                      <a:pt x="9" y="905"/>
                    </a:lnTo>
                    <a:lnTo>
                      <a:pt x="9" y="916"/>
                    </a:lnTo>
                    <a:lnTo>
                      <a:pt x="19" y="916"/>
                    </a:lnTo>
                    <a:lnTo>
                      <a:pt x="38" y="928"/>
                    </a:lnTo>
                    <a:lnTo>
                      <a:pt x="38" y="940"/>
                    </a:lnTo>
                    <a:lnTo>
                      <a:pt x="47" y="940"/>
                    </a:lnTo>
                    <a:lnTo>
                      <a:pt x="75" y="950"/>
                    </a:lnTo>
                    <a:lnTo>
                      <a:pt x="85" y="963"/>
                    </a:lnTo>
                    <a:lnTo>
                      <a:pt x="94" y="963"/>
                    </a:lnTo>
                    <a:lnTo>
                      <a:pt x="103" y="975"/>
                    </a:lnTo>
                    <a:lnTo>
                      <a:pt x="112" y="1009"/>
                    </a:lnTo>
                    <a:lnTo>
                      <a:pt x="188" y="997"/>
                    </a:lnTo>
                    <a:lnTo>
                      <a:pt x="206" y="997"/>
                    </a:lnTo>
                    <a:lnTo>
                      <a:pt x="216" y="1009"/>
                    </a:lnTo>
                    <a:lnTo>
                      <a:pt x="225" y="1021"/>
                    </a:lnTo>
                    <a:lnTo>
                      <a:pt x="235" y="1021"/>
                    </a:lnTo>
                    <a:lnTo>
                      <a:pt x="244" y="1033"/>
                    </a:lnTo>
                    <a:lnTo>
                      <a:pt x="271" y="1033"/>
                    </a:lnTo>
                    <a:lnTo>
                      <a:pt x="291" y="1057"/>
                    </a:lnTo>
                    <a:lnTo>
                      <a:pt x="300" y="1067"/>
                    </a:lnTo>
                    <a:lnTo>
                      <a:pt x="319" y="1103"/>
                    </a:lnTo>
                    <a:lnTo>
                      <a:pt x="329" y="1113"/>
                    </a:lnTo>
                    <a:lnTo>
                      <a:pt x="347" y="1113"/>
                    </a:lnTo>
                    <a:lnTo>
                      <a:pt x="356" y="1126"/>
                    </a:lnTo>
                    <a:lnTo>
                      <a:pt x="366" y="1172"/>
                    </a:lnTo>
                    <a:lnTo>
                      <a:pt x="385" y="1183"/>
                    </a:lnTo>
                    <a:lnTo>
                      <a:pt x="385" y="1218"/>
                    </a:lnTo>
                    <a:lnTo>
                      <a:pt x="394" y="1230"/>
                    </a:lnTo>
                    <a:lnTo>
                      <a:pt x="459" y="1230"/>
                    </a:lnTo>
                    <a:lnTo>
                      <a:pt x="468" y="1218"/>
                    </a:lnTo>
                    <a:lnTo>
                      <a:pt x="553" y="1218"/>
                    </a:lnTo>
                    <a:lnTo>
                      <a:pt x="581" y="1242"/>
                    </a:lnTo>
                    <a:lnTo>
                      <a:pt x="601" y="1254"/>
                    </a:lnTo>
                    <a:lnTo>
                      <a:pt x="590" y="1276"/>
                    </a:lnTo>
                    <a:lnTo>
                      <a:pt x="562" y="1323"/>
                    </a:lnTo>
                    <a:lnTo>
                      <a:pt x="562" y="1346"/>
                    </a:lnTo>
                    <a:lnTo>
                      <a:pt x="581" y="1346"/>
                    </a:lnTo>
                    <a:lnTo>
                      <a:pt x="590" y="1368"/>
                    </a:lnTo>
                    <a:lnTo>
                      <a:pt x="601" y="1368"/>
                    </a:lnTo>
                    <a:lnTo>
                      <a:pt x="628" y="1067"/>
                    </a:lnTo>
                    <a:lnTo>
                      <a:pt x="601" y="1044"/>
                    </a:lnTo>
                    <a:lnTo>
                      <a:pt x="601" y="975"/>
                    </a:lnTo>
                    <a:lnTo>
                      <a:pt x="655" y="975"/>
                    </a:lnTo>
                    <a:lnTo>
                      <a:pt x="648" y="940"/>
                    </a:lnTo>
                    <a:lnTo>
                      <a:pt x="609" y="928"/>
                    </a:lnTo>
                    <a:lnTo>
                      <a:pt x="609" y="882"/>
                    </a:lnTo>
                    <a:lnTo>
                      <a:pt x="713" y="882"/>
                    </a:lnTo>
                    <a:lnTo>
                      <a:pt x="721" y="858"/>
                    </a:lnTo>
                    <a:lnTo>
                      <a:pt x="778" y="858"/>
                    </a:lnTo>
                    <a:lnTo>
                      <a:pt x="797" y="928"/>
                    </a:lnTo>
                    <a:lnTo>
                      <a:pt x="814" y="916"/>
                    </a:lnTo>
                    <a:lnTo>
                      <a:pt x="807" y="905"/>
                    </a:lnTo>
                    <a:lnTo>
                      <a:pt x="797" y="870"/>
                    </a:lnTo>
                    <a:lnTo>
                      <a:pt x="787" y="824"/>
                    </a:lnTo>
                    <a:lnTo>
                      <a:pt x="749" y="789"/>
                    </a:lnTo>
                    <a:lnTo>
                      <a:pt x="787" y="741"/>
                    </a:lnTo>
                    <a:lnTo>
                      <a:pt x="778" y="707"/>
                    </a:lnTo>
                    <a:lnTo>
                      <a:pt x="749" y="685"/>
                    </a:lnTo>
                    <a:lnTo>
                      <a:pt x="749" y="649"/>
                    </a:lnTo>
                    <a:lnTo>
                      <a:pt x="749" y="615"/>
                    </a:lnTo>
                    <a:lnTo>
                      <a:pt x="749" y="591"/>
                    </a:lnTo>
                    <a:lnTo>
                      <a:pt x="749" y="580"/>
                    </a:lnTo>
                    <a:lnTo>
                      <a:pt x="768" y="568"/>
                    </a:lnTo>
                    <a:lnTo>
                      <a:pt x="768" y="534"/>
                    </a:lnTo>
                    <a:lnTo>
                      <a:pt x="778" y="534"/>
                    </a:lnTo>
                    <a:lnTo>
                      <a:pt x="768" y="510"/>
                    </a:lnTo>
                    <a:lnTo>
                      <a:pt x="768" y="498"/>
                    </a:lnTo>
                    <a:lnTo>
                      <a:pt x="749" y="498"/>
                    </a:lnTo>
                    <a:lnTo>
                      <a:pt x="730" y="510"/>
                    </a:lnTo>
                    <a:lnTo>
                      <a:pt x="684" y="510"/>
                    </a:lnTo>
                    <a:lnTo>
                      <a:pt x="637" y="510"/>
                    </a:lnTo>
                    <a:lnTo>
                      <a:pt x="628" y="498"/>
                    </a:lnTo>
                    <a:lnTo>
                      <a:pt x="618" y="486"/>
                    </a:lnTo>
                    <a:lnTo>
                      <a:pt x="618" y="476"/>
                    </a:lnTo>
                    <a:lnTo>
                      <a:pt x="609" y="463"/>
                    </a:lnTo>
                    <a:lnTo>
                      <a:pt x="601" y="452"/>
                    </a:lnTo>
                    <a:lnTo>
                      <a:pt x="544" y="429"/>
                    </a:lnTo>
                    <a:lnTo>
                      <a:pt x="468" y="429"/>
                    </a:lnTo>
                    <a:lnTo>
                      <a:pt x="468" y="417"/>
                    </a:lnTo>
                    <a:lnTo>
                      <a:pt x="459" y="417"/>
                    </a:lnTo>
                    <a:lnTo>
                      <a:pt x="440" y="406"/>
                    </a:lnTo>
                    <a:lnTo>
                      <a:pt x="440" y="337"/>
                    </a:lnTo>
                    <a:lnTo>
                      <a:pt x="421" y="301"/>
                    </a:lnTo>
                    <a:lnTo>
                      <a:pt x="413" y="255"/>
                    </a:lnTo>
                    <a:lnTo>
                      <a:pt x="402" y="255"/>
                    </a:lnTo>
                    <a:lnTo>
                      <a:pt x="375" y="255"/>
                    </a:lnTo>
                    <a:lnTo>
                      <a:pt x="385" y="243"/>
                    </a:lnTo>
                    <a:lnTo>
                      <a:pt x="394" y="220"/>
                    </a:lnTo>
                    <a:lnTo>
                      <a:pt x="402" y="196"/>
                    </a:lnTo>
                    <a:lnTo>
                      <a:pt x="402" y="172"/>
                    </a:lnTo>
                    <a:lnTo>
                      <a:pt x="413" y="139"/>
                    </a:lnTo>
                    <a:lnTo>
                      <a:pt x="459" y="69"/>
                    </a:lnTo>
                    <a:lnTo>
                      <a:pt x="468" y="57"/>
                    </a:lnTo>
                    <a:lnTo>
                      <a:pt x="478" y="46"/>
                    </a:lnTo>
                    <a:lnTo>
                      <a:pt x="497" y="34"/>
                    </a:lnTo>
                    <a:lnTo>
                      <a:pt x="514" y="34"/>
                    </a:lnTo>
                    <a:lnTo>
                      <a:pt x="525" y="23"/>
                    </a:lnTo>
                    <a:lnTo>
                      <a:pt x="525" y="11"/>
                    </a:lnTo>
                    <a:lnTo>
                      <a:pt x="514" y="0"/>
                    </a:lnTo>
                    <a:lnTo>
                      <a:pt x="478" y="0"/>
                    </a:lnTo>
                    <a:lnTo>
                      <a:pt x="478" y="11"/>
                    </a:lnTo>
                    <a:lnTo>
                      <a:pt x="468" y="11"/>
                    </a:lnTo>
                    <a:lnTo>
                      <a:pt x="459" y="11"/>
                    </a:lnTo>
                    <a:lnTo>
                      <a:pt x="459" y="23"/>
                    </a:lnTo>
                    <a:lnTo>
                      <a:pt x="450" y="34"/>
                    </a:lnTo>
                    <a:lnTo>
                      <a:pt x="421" y="46"/>
                    </a:lnTo>
                    <a:lnTo>
                      <a:pt x="413" y="57"/>
                    </a:lnTo>
                    <a:lnTo>
                      <a:pt x="385" y="69"/>
                    </a:lnTo>
                    <a:lnTo>
                      <a:pt x="319" y="80"/>
                    </a:lnTo>
                    <a:lnTo>
                      <a:pt x="309" y="116"/>
                    </a:lnTo>
                    <a:lnTo>
                      <a:pt x="309" y="128"/>
                    </a:lnTo>
                    <a:lnTo>
                      <a:pt x="300" y="128"/>
                    </a:lnTo>
                    <a:lnTo>
                      <a:pt x="300" y="103"/>
                    </a:lnTo>
                    <a:lnTo>
                      <a:pt x="262" y="103"/>
                    </a:lnTo>
                    <a:lnTo>
                      <a:pt x="244" y="128"/>
                    </a:lnTo>
                    <a:lnTo>
                      <a:pt x="225" y="139"/>
                    </a:lnTo>
                    <a:lnTo>
                      <a:pt x="225" y="150"/>
                    </a:lnTo>
                    <a:lnTo>
                      <a:pt x="216" y="231"/>
                    </a:lnTo>
                    <a:lnTo>
                      <a:pt x="197" y="243"/>
                    </a:lnTo>
                    <a:lnTo>
                      <a:pt x="188" y="243"/>
                    </a:lnTo>
                    <a:lnTo>
                      <a:pt x="178" y="266"/>
                    </a:lnTo>
                    <a:lnTo>
                      <a:pt x="159" y="289"/>
                    </a:lnTo>
                    <a:lnTo>
                      <a:pt x="140" y="301"/>
                    </a:lnTo>
                    <a:lnTo>
                      <a:pt x="140" y="313"/>
                    </a:lnTo>
                    <a:lnTo>
                      <a:pt x="140" y="359"/>
                    </a:lnTo>
                    <a:lnTo>
                      <a:pt x="140" y="347"/>
                    </a:lnTo>
                    <a:lnTo>
                      <a:pt x="121" y="337"/>
                    </a:lnTo>
                    <a:lnTo>
                      <a:pt x="103" y="30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2" name="Freeform 262"/>
              <p:cNvSpPr>
                <a:spLocks/>
              </p:cNvSpPr>
              <p:nvPr/>
            </p:nvSpPr>
            <p:spPr bwMode="auto">
              <a:xfrm>
                <a:off x="4724" y="2232"/>
                <a:ext cx="129" cy="174"/>
              </a:xfrm>
              <a:custGeom>
                <a:avLst/>
                <a:gdLst>
                  <a:gd name="T0" fmla="*/ 0 w 385"/>
                  <a:gd name="T1" fmla="*/ 0 h 522"/>
                  <a:gd name="T2" fmla="*/ 0 w 385"/>
                  <a:gd name="T3" fmla="*/ 0 h 522"/>
                  <a:gd name="T4" fmla="*/ 0 w 385"/>
                  <a:gd name="T5" fmla="*/ 0 h 522"/>
                  <a:gd name="T6" fmla="*/ 0 w 385"/>
                  <a:gd name="T7" fmla="*/ 0 h 522"/>
                  <a:gd name="T8" fmla="*/ 0 w 385"/>
                  <a:gd name="T9" fmla="*/ 0 h 522"/>
                  <a:gd name="T10" fmla="*/ 0 w 385"/>
                  <a:gd name="T11" fmla="*/ 0 h 522"/>
                  <a:gd name="T12" fmla="*/ 0 w 385"/>
                  <a:gd name="T13" fmla="*/ 0 h 522"/>
                  <a:gd name="T14" fmla="*/ 0 w 385"/>
                  <a:gd name="T15" fmla="*/ 0 h 522"/>
                  <a:gd name="T16" fmla="*/ 0 w 385"/>
                  <a:gd name="T17" fmla="*/ 0 h 522"/>
                  <a:gd name="T18" fmla="*/ 0 w 385"/>
                  <a:gd name="T19" fmla="*/ 0 h 522"/>
                  <a:gd name="T20" fmla="*/ 0 w 385"/>
                  <a:gd name="T21" fmla="*/ 0 h 522"/>
                  <a:gd name="T22" fmla="*/ 0 w 385"/>
                  <a:gd name="T23" fmla="*/ 0 h 522"/>
                  <a:gd name="T24" fmla="*/ 0 w 385"/>
                  <a:gd name="T25" fmla="*/ 0 h 522"/>
                  <a:gd name="T26" fmla="*/ 0 w 385"/>
                  <a:gd name="T27" fmla="*/ 0 h 522"/>
                  <a:gd name="T28" fmla="*/ 0 w 385"/>
                  <a:gd name="T29" fmla="*/ 0 h 522"/>
                  <a:gd name="T30" fmla="*/ 0 w 385"/>
                  <a:gd name="T31" fmla="*/ 0 h 522"/>
                  <a:gd name="T32" fmla="*/ 0 w 385"/>
                  <a:gd name="T33" fmla="*/ 0 h 522"/>
                  <a:gd name="T34" fmla="*/ 0 w 385"/>
                  <a:gd name="T35" fmla="*/ 0 h 522"/>
                  <a:gd name="T36" fmla="*/ 0 w 385"/>
                  <a:gd name="T37" fmla="*/ 0 h 522"/>
                  <a:gd name="T38" fmla="*/ 0 w 385"/>
                  <a:gd name="T39" fmla="*/ 0 h 522"/>
                  <a:gd name="T40" fmla="*/ 0 w 385"/>
                  <a:gd name="T41" fmla="*/ 0 h 522"/>
                  <a:gd name="T42" fmla="*/ 0 w 385"/>
                  <a:gd name="T43" fmla="*/ 0 h 522"/>
                  <a:gd name="T44" fmla="*/ 0 w 385"/>
                  <a:gd name="T45" fmla="*/ 0 h 522"/>
                  <a:gd name="T46" fmla="*/ 0 w 385"/>
                  <a:gd name="T47" fmla="*/ 0 h 522"/>
                  <a:gd name="T48" fmla="*/ 0 w 385"/>
                  <a:gd name="T49" fmla="*/ 0 h 522"/>
                  <a:gd name="T50" fmla="*/ 0 w 385"/>
                  <a:gd name="T51" fmla="*/ 0 h 522"/>
                  <a:gd name="T52" fmla="*/ 0 w 385"/>
                  <a:gd name="T53" fmla="*/ 0 h 522"/>
                  <a:gd name="T54" fmla="*/ 0 w 385"/>
                  <a:gd name="T55" fmla="*/ 0 h 522"/>
                  <a:gd name="T56" fmla="*/ 0 w 385"/>
                  <a:gd name="T57" fmla="*/ 0 h 522"/>
                  <a:gd name="T58" fmla="*/ 0 w 385"/>
                  <a:gd name="T59" fmla="*/ 0 h 522"/>
                  <a:gd name="T60" fmla="*/ 0 w 385"/>
                  <a:gd name="T61" fmla="*/ 0 h 522"/>
                  <a:gd name="T62" fmla="*/ 0 w 385"/>
                  <a:gd name="T63" fmla="*/ 0 h 522"/>
                  <a:gd name="T64" fmla="*/ 0 w 385"/>
                  <a:gd name="T65" fmla="*/ 0 h 522"/>
                  <a:gd name="T66" fmla="*/ 0 w 385"/>
                  <a:gd name="T67" fmla="*/ 0 h 522"/>
                  <a:gd name="T68" fmla="*/ 0 w 385"/>
                  <a:gd name="T69" fmla="*/ 0 h 522"/>
                  <a:gd name="T70" fmla="*/ 0 w 385"/>
                  <a:gd name="T71" fmla="*/ 0 h 522"/>
                  <a:gd name="T72" fmla="*/ 0 w 385"/>
                  <a:gd name="T73" fmla="*/ 0 h 522"/>
                  <a:gd name="T74" fmla="*/ 0 w 385"/>
                  <a:gd name="T75" fmla="*/ 0 h 522"/>
                  <a:gd name="T76" fmla="*/ 0 w 385"/>
                  <a:gd name="T77" fmla="*/ 0 h 522"/>
                  <a:gd name="T78" fmla="*/ 0 w 385"/>
                  <a:gd name="T79" fmla="*/ 0 h 522"/>
                  <a:gd name="T80" fmla="*/ 0 w 385"/>
                  <a:gd name="T81" fmla="*/ 0 h 522"/>
                  <a:gd name="T82" fmla="*/ 0 w 385"/>
                  <a:gd name="T83" fmla="*/ 0 h 522"/>
                  <a:gd name="T84" fmla="*/ 0 w 385"/>
                  <a:gd name="T85" fmla="*/ 0 h 522"/>
                  <a:gd name="T86" fmla="*/ 0 w 385"/>
                  <a:gd name="T87" fmla="*/ 0 h 522"/>
                  <a:gd name="T88" fmla="*/ 0 w 385"/>
                  <a:gd name="T89" fmla="*/ 0 h 522"/>
                  <a:gd name="T90" fmla="*/ 0 w 385"/>
                  <a:gd name="T91" fmla="*/ 0 h 522"/>
                  <a:gd name="T92" fmla="*/ 0 w 385"/>
                  <a:gd name="T93" fmla="*/ 0 h 522"/>
                  <a:gd name="T94" fmla="*/ 0 w 385"/>
                  <a:gd name="T95" fmla="*/ 0 h 522"/>
                  <a:gd name="T96" fmla="*/ 0 w 385"/>
                  <a:gd name="T97" fmla="*/ 0 h 522"/>
                  <a:gd name="T98" fmla="*/ 0 w 385"/>
                  <a:gd name="T99" fmla="*/ 0 h 522"/>
                  <a:gd name="T100" fmla="*/ 0 w 385"/>
                  <a:gd name="T101" fmla="*/ 0 h 522"/>
                  <a:gd name="T102" fmla="*/ 0 w 385"/>
                  <a:gd name="T103" fmla="*/ 0 h 5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385"/>
                  <a:gd name="T157" fmla="*/ 0 h 522"/>
                  <a:gd name="T158" fmla="*/ 385 w 385"/>
                  <a:gd name="T159" fmla="*/ 522 h 52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385" h="522">
                    <a:moveTo>
                      <a:pt x="141" y="0"/>
                    </a:moveTo>
                    <a:lnTo>
                      <a:pt x="131" y="0"/>
                    </a:lnTo>
                    <a:lnTo>
                      <a:pt x="131" y="12"/>
                    </a:lnTo>
                    <a:lnTo>
                      <a:pt x="122" y="12"/>
                    </a:lnTo>
                    <a:lnTo>
                      <a:pt x="113" y="12"/>
                    </a:lnTo>
                    <a:lnTo>
                      <a:pt x="104" y="24"/>
                    </a:lnTo>
                    <a:lnTo>
                      <a:pt x="94" y="34"/>
                    </a:lnTo>
                    <a:lnTo>
                      <a:pt x="85" y="34"/>
                    </a:lnTo>
                    <a:lnTo>
                      <a:pt x="75" y="34"/>
                    </a:lnTo>
                    <a:lnTo>
                      <a:pt x="66" y="34"/>
                    </a:lnTo>
                    <a:lnTo>
                      <a:pt x="57" y="34"/>
                    </a:lnTo>
                    <a:lnTo>
                      <a:pt x="57" y="47"/>
                    </a:lnTo>
                    <a:lnTo>
                      <a:pt x="57" y="58"/>
                    </a:lnTo>
                    <a:lnTo>
                      <a:pt x="57" y="70"/>
                    </a:lnTo>
                    <a:lnTo>
                      <a:pt x="57" y="93"/>
                    </a:lnTo>
                    <a:lnTo>
                      <a:pt x="57" y="105"/>
                    </a:lnTo>
                    <a:lnTo>
                      <a:pt x="48" y="117"/>
                    </a:lnTo>
                    <a:lnTo>
                      <a:pt x="38" y="128"/>
                    </a:lnTo>
                    <a:lnTo>
                      <a:pt x="38" y="141"/>
                    </a:lnTo>
                    <a:lnTo>
                      <a:pt x="38" y="163"/>
                    </a:lnTo>
                    <a:lnTo>
                      <a:pt x="29" y="163"/>
                    </a:lnTo>
                    <a:lnTo>
                      <a:pt x="29" y="175"/>
                    </a:lnTo>
                    <a:lnTo>
                      <a:pt x="29" y="187"/>
                    </a:lnTo>
                    <a:lnTo>
                      <a:pt x="19" y="187"/>
                    </a:lnTo>
                    <a:lnTo>
                      <a:pt x="10" y="187"/>
                    </a:lnTo>
                    <a:lnTo>
                      <a:pt x="10" y="197"/>
                    </a:lnTo>
                    <a:lnTo>
                      <a:pt x="10" y="220"/>
                    </a:lnTo>
                    <a:lnTo>
                      <a:pt x="10" y="233"/>
                    </a:lnTo>
                    <a:lnTo>
                      <a:pt x="0" y="243"/>
                    </a:lnTo>
                    <a:lnTo>
                      <a:pt x="0" y="256"/>
                    </a:lnTo>
                    <a:lnTo>
                      <a:pt x="0" y="267"/>
                    </a:lnTo>
                    <a:lnTo>
                      <a:pt x="10" y="267"/>
                    </a:lnTo>
                    <a:lnTo>
                      <a:pt x="10" y="291"/>
                    </a:lnTo>
                    <a:lnTo>
                      <a:pt x="10" y="302"/>
                    </a:lnTo>
                    <a:lnTo>
                      <a:pt x="19" y="313"/>
                    </a:lnTo>
                    <a:lnTo>
                      <a:pt x="29" y="313"/>
                    </a:lnTo>
                    <a:lnTo>
                      <a:pt x="38" y="326"/>
                    </a:lnTo>
                    <a:lnTo>
                      <a:pt x="48" y="313"/>
                    </a:lnTo>
                    <a:lnTo>
                      <a:pt x="57" y="313"/>
                    </a:lnTo>
                    <a:lnTo>
                      <a:pt x="57" y="302"/>
                    </a:lnTo>
                    <a:lnTo>
                      <a:pt x="66" y="291"/>
                    </a:lnTo>
                    <a:lnTo>
                      <a:pt x="66" y="302"/>
                    </a:lnTo>
                    <a:lnTo>
                      <a:pt x="66" y="313"/>
                    </a:lnTo>
                    <a:lnTo>
                      <a:pt x="75" y="313"/>
                    </a:lnTo>
                    <a:lnTo>
                      <a:pt x="75" y="326"/>
                    </a:lnTo>
                    <a:lnTo>
                      <a:pt x="75" y="337"/>
                    </a:lnTo>
                    <a:lnTo>
                      <a:pt x="75" y="348"/>
                    </a:lnTo>
                    <a:lnTo>
                      <a:pt x="75" y="360"/>
                    </a:lnTo>
                    <a:lnTo>
                      <a:pt x="66" y="360"/>
                    </a:lnTo>
                    <a:lnTo>
                      <a:pt x="66" y="371"/>
                    </a:lnTo>
                    <a:lnTo>
                      <a:pt x="57" y="384"/>
                    </a:lnTo>
                    <a:lnTo>
                      <a:pt x="48" y="384"/>
                    </a:lnTo>
                    <a:lnTo>
                      <a:pt x="38" y="396"/>
                    </a:lnTo>
                    <a:lnTo>
                      <a:pt x="48" y="430"/>
                    </a:lnTo>
                    <a:lnTo>
                      <a:pt x="38" y="440"/>
                    </a:lnTo>
                    <a:lnTo>
                      <a:pt x="29" y="440"/>
                    </a:lnTo>
                    <a:lnTo>
                      <a:pt x="29" y="488"/>
                    </a:lnTo>
                    <a:lnTo>
                      <a:pt x="38" y="488"/>
                    </a:lnTo>
                    <a:lnTo>
                      <a:pt x="48" y="476"/>
                    </a:lnTo>
                    <a:lnTo>
                      <a:pt x="57" y="476"/>
                    </a:lnTo>
                    <a:lnTo>
                      <a:pt x="66" y="488"/>
                    </a:lnTo>
                    <a:lnTo>
                      <a:pt x="85" y="488"/>
                    </a:lnTo>
                    <a:lnTo>
                      <a:pt x="104" y="522"/>
                    </a:lnTo>
                    <a:lnTo>
                      <a:pt x="122" y="510"/>
                    </a:lnTo>
                    <a:lnTo>
                      <a:pt x="131" y="498"/>
                    </a:lnTo>
                    <a:lnTo>
                      <a:pt x="141" y="498"/>
                    </a:lnTo>
                    <a:lnTo>
                      <a:pt x="151" y="430"/>
                    </a:lnTo>
                    <a:lnTo>
                      <a:pt x="169" y="406"/>
                    </a:lnTo>
                    <a:lnTo>
                      <a:pt x="179" y="406"/>
                    </a:lnTo>
                    <a:lnTo>
                      <a:pt x="188" y="406"/>
                    </a:lnTo>
                    <a:lnTo>
                      <a:pt x="188" y="371"/>
                    </a:lnTo>
                    <a:lnTo>
                      <a:pt x="197" y="360"/>
                    </a:lnTo>
                    <a:lnTo>
                      <a:pt x="226" y="348"/>
                    </a:lnTo>
                    <a:lnTo>
                      <a:pt x="291" y="326"/>
                    </a:lnTo>
                    <a:lnTo>
                      <a:pt x="338" y="267"/>
                    </a:lnTo>
                    <a:lnTo>
                      <a:pt x="357" y="233"/>
                    </a:lnTo>
                    <a:lnTo>
                      <a:pt x="357" y="220"/>
                    </a:lnTo>
                    <a:lnTo>
                      <a:pt x="376" y="197"/>
                    </a:lnTo>
                    <a:lnTo>
                      <a:pt x="376" y="187"/>
                    </a:lnTo>
                    <a:lnTo>
                      <a:pt x="385" y="187"/>
                    </a:lnTo>
                    <a:lnTo>
                      <a:pt x="385" y="175"/>
                    </a:lnTo>
                    <a:lnTo>
                      <a:pt x="376" y="163"/>
                    </a:lnTo>
                    <a:lnTo>
                      <a:pt x="376" y="151"/>
                    </a:lnTo>
                    <a:lnTo>
                      <a:pt x="366" y="141"/>
                    </a:lnTo>
                    <a:lnTo>
                      <a:pt x="366" y="128"/>
                    </a:lnTo>
                    <a:lnTo>
                      <a:pt x="357" y="128"/>
                    </a:lnTo>
                    <a:lnTo>
                      <a:pt x="357" y="117"/>
                    </a:lnTo>
                    <a:lnTo>
                      <a:pt x="376" y="117"/>
                    </a:lnTo>
                    <a:lnTo>
                      <a:pt x="366" y="105"/>
                    </a:lnTo>
                    <a:lnTo>
                      <a:pt x="357" y="105"/>
                    </a:lnTo>
                    <a:lnTo>
                      <a:pt x="347" y="93"/>
                    </a:lnTo>
                    <a:lnTo>
                      <a:pt x="338" y="82"/>
                    </a:lnTo>
                    <a:lnTo>
                      <a:pt x="319" y="82"/>
                    </a:lnTo>
                    <a:lnTo>
                      <a:pt x="245" y="93"/>
                    </a:lnTo>
                    <a:lnTo>
                      <a:pt x="234" y="58"/>
                    </a:lnTo>
                    <a:lnTo>
                      <a:pt x="226" y="47"/>
                    </a:lnTo>
                    <a:lnTo>
                      <a:pt x="216" y="47"/>
                    </a:lnTo>
                    <a:lnTo>
                      <a:pt x="207" y="34"/>
                    </a:lnTo>
                    <a:lnTo>
                      <a:pt x="179" y="24"/>
                    </a:lnTo>
                    <a:lnTo>
                      <a:pt x="169" y="24"/>
                    </a:lnTo>
                    <a:lnTo>
                      <a:pt x="169" y="12"/>
                    </a:lnTo>
                    <a:lnTo>
                      <a:pt x="151" y="0"/>
                    </a:lnTo>
                    <a:lnTo>
                      <a:pt x="14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3" name="Freeform 263"/>
              <p:cNvSpPr>
                <a:spLocks/>
              </p:cNvSpPr>
              <p:nvPr/>
            </p:nvSpPr>
            <p:spPr bwMode="auto">
              <a:xfrm>
                <a:off x="5164" y="3702"/>
                <a:ext cx="9" cy="8"/>
              </a:xfrm>
              <a:custGeom>
                <a:avLst/>
                <a:gdLst>
                  <a:gd name="T0" fmla="*/ 0 w 28"/>
                  <a:gd name="T1" fmla="*/ 0 h 24"/>
                  <a:gd name="T2" fmla="*/ 0 w 28"/>
                  <a:gd name="T3" fmla="*/ 0 h 24"/>
                  <a:gd name="T4" fmla="*/ 0 w 28"/>
                  <a:gd name="T5" fmla="*/ 0 h 24"/>
                  <a:gd name="T6" fmla="*/ 0 w 28"/>
                  <a:gd name="T7" fmla="*/ 0 h 24"/>
                  <a:gd name="T8" fmla="*/ 0 w 28"/>
                  <a:gd name="T9" fmla="*/ 0 h 24"/>
                  <a:gd name="T10" fmla="*/ 0 w 28"/>
                  <a:gd name="T11" fmla="*/ 0 h 24"/>
                  <a:gd name="T12" fmla="*/ 0 w 28"/>
                  <a:gd name="T13" fmla="*/ 0 h 24"/>
                  <a:gd name="T14" fmla="*/ 0 w 28"/>
                  <a:gd name="T15" fmla="*/ 0 h 24"/>
                  <a:gd name="T16" fmla="*/ 0 w 28"/>
                  <a:gd name="T17" fmla="*/ 0 h 24"/>
                  <a:gd name="T18" fmla="*/ 0 w 28"/>
                  <a:gd name="T19" fmla="*/ 0 h 24"/>
                  <a:gd name="T20" fmla="*/ 0 w 28"/>
                  <a:gd name="T21" fmla="*/ 0 h 2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24"/>
                  <a:gd name="T35" fmla="*/ 28 w 28"/>
                  <a:gd name="T36" fmla="*/ 24 h 2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24">
                    <a:moveTo>
                      <a:pt x="28" y="24"/>
                    </a:moveTo>
                    <a:lnTo>
                      <a:pt x="19" y="24"/>
                    </a:lnTo>
                    <a:lnTo>
                      <a:pt x="9" y="24"/>
                    </a:lnTo>
                    <a:lnTo>
                      <a:pt x="9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2"/>
                    </a:lnTo>
                    <a:lnTo>
                      <a:pt x="19" y="12"/>
                    </a:lnTo>
                    <a:lnTo>
                      <a:pt x="28" y="12"/>
                    </a:lnTo>
                    <a:lnTo>
                      <a:pt x="28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4" name="Freeform 264"/>
              <p:cNvSpPr>
                <a:spLocks/>
              </p:cNvSpPr>
              <p:nvPr/>
            </p:nvSpPr>
            <p:spPr bwMode="auto">
              <a:xfrm>
                <a:off x="5174" y="3694"/>
                <a:ext cx="37" cy="24"/>
              </a:xfrm>
              <a:custGeom>
                <a:avLst/>
                <a:gdLst>
                  <a:gd name="T0" fmla="*/ 0 w 112"/>
                  <a:gd name="T1" fmla="*/ 0 h 70"/>
                  <a:gd name="T2" fmla="*/ 0 w 112"/>
                  <a:gd name="T3" fmla="*/ 0 h 70"/>
                  <a:gd name="T4" fmla="*/ 0 w 112"/>
                  <a:gd name="T5" fmla="*/ 0 h 70"/>
                  <a:gd name="T6" fmla="*/ 0 w 112"/>
                  <a:gd name="T7" fmla="*/ 0 h 70"/>
                  <a:gd name="T8" fmla="*/ 0 w 112"/>
                  <a:gd name="T9" fmla="*/ 0 h 70"/>
                  <a:gd name="T10" fmla="*/ 0 w 112"/>
                  <a:gd name="T11" fmla="*/ 0 h 70"/>
                  <a:gd name="T12" fmla="*/ 0 w 112"/>
                  <a:gd name="T13" fmla="*/ 0 h 70"/>
                  <a:gd name="T14" fmla="*/ 0 w 112"/>
                  <a:gd name="T15" fmla="*/ 0 h 70"/>
                  <a:gd name="T16" fmla="*/ 0 w 112"/>
                  <a:gd name="T17" fmla="*/ 0 h 70"/>
                  <a:gd name="T18" fmla="*/ 0 w 112"/>
                  <a:gd name="T19" fmla="*/ 0 h 70"/>
                  <a:gd name="T20" fmla="*/ 0 w 112"/>
                  <a:gd name="T21" fmla="*/ 0 h 70"/>
                  <a:gd name="T22" fmla="*/ 0 w 112"/>
                  <a:gd name="T23" fmla="*/ 0 h 70"/>
                  <a:gd name="T24" fmla="*/ 0 w 112"/>
                  <a:gd name="T25" fmla="*/ 0 h 70"/>
                  <a:gd name="T26" fmla="*/ 0 w 112"/>
                  <a:gd name="T27" fmla="*/ 0 h 70"/>
                  <a:gd name="T28" fmla="*/ 0 w 112"/>
                  <a:gd name="T29" fmla="*/ 0 h 70"/>
                  <a:gd name="T30" fmla="*/ 0 w 112"/>
                  <a:gd name="T31" fmla="*/ 0 h 70"/>
                  <a:gd name="T32" fmla="*/ 0 w 112"/>
                  <a:gd name="T33" fmla="*/ 0 h 70"/>
                  <a:gd name="T34" fmla="*/ 0 w 112"/>
                  <a:gd name="T35" fmla="*/ 0 h 70"/>
                  <a:gd name="T36" fmla="*/ 0 w 112"/>
                  <a:gd name="T37" fmla="*/ 0 h 70"/>
                  <a:gd name="T38" fmla="*/ 0 w 112"/>
                  <a:gd name="T39" fmla="*/ 0 h 70"/>
                  <a:gd name="T40" fmla="*/ 0 w 112"/>
                  <a:gd name="T41" fmla="*/ 0 h 70"/>
                  <a:gd name="T42" fmla="*/ 0 w 112"/>
                  <a:gd name="T43" fmla="*/ 0 h 70"/>
                  <a:gd name="T44" fmla="*/ 0 w 112"/>
                  <a:gd name="T45" fmla="*/ 0 h 70"/>
                  <a:gd name="T46" fmla="*/ 0 w 112"/>
                  <a:gd name="T47" fmla="*/ 0 h 70"/>
                  <a:gd name="T48" fmla="*/ 0 w 112"/>
                  <a:gd name="T49" fmla="*/ 0 h 70"/>
                  <a:gd name="T50" fmla="*/ 0 w 112"/>
                  <a:gd name="T51" fmla="*/ 0 h 70"/>
                  <a:gd name="T52" fmla="*/ 0 w 112"/>
                  <a:gd name="T53" fmla="*/ 0 h 70"/>
                  <a:gd name="T54" fmla="*/ 0 w 112"/>
                  <a:gd name="T55" fmla="*/ 0 h 70"/>
                  <a:gd name="T56" fmla="*/ 0 w 112"/>
                  <a:gd name="T57" fmla="*/ 0 h 70"/>
                  <a:gd name="T58" fmla="*/ 0 w 112"/>
                  <a:gd name="T59" fmla="*/ 0 h 70"/>
                  <a:gd name="T60" fmla="*/ 0 w 112"/>
                  <a:gd name="T61" fmla="*/ 0 h 70"/>
                  <a:gd name="T62" fmla="*/ 0 w 112"/>
                  <a:gd name="T63" fmla="*/ 0 h 70"/>
                  <a:gd name="T64" fmla="*/ 0 w 112"/>
                  <a:gd name="T65" fmla="*/ 0 h 70"/>
                  <a:gd name="T66" fmla="*/ 0 w 112"/>
                  <a:gd name="T67" fmla="*/ 0 h 70"/>
                  <a:gd name="T68" fmla="*/ 0 w 112"/>
                  <a:gd name="T69" fmla="*/ 0 h 70"/>
                  <a:gd name="T70" fmla="*/ 0 w 112"/>
                  <a:gd name="T71" fmla="*/ 0 h 70"/>
                  <a:gd name="T72" fmla="*/ 0 w 112"/>
                  <a:gd name="T73" fmla="*/ 0 h 70"/>
                  <a:gd name="T74" fmla="*/ 0 w 112"/>
                  <a:gd name="T75" fmla="*/ 0 h 70"/>
                  <a:gd name="T76" fmla="*/ 0 w 112"/>
                  <a:gd name="T77" fmla="*/ 0 h 70"/>
                  <a:gd name="T78" fmla="*/ 0 w 112"/>
                  <a:gd name="T79" fmla="*/ 0 h 70"/>
                  <a:gd name="T80" fmla="*/ 0 w 112"/>
                  <a:gd name="T81" fmla="*/ 0 h 70"/>
                  <a:gd name="T82" fmla="*/ 0 w 112"/>
                  <a:gd name="T83" fmla="*/ 0 h 70"/>
                  <a:gd name="T84" fmla="*/ 0 w 112"/>
                  <a:gd name="T85" fmla="*/ 0 h 70"/>
                  <a:gd name="T86" fmla="*/ 0 w 112"/>
                  <a:gd name="T87" fmla="*/ 0 h 70"/>
                  <a:gd name="T88" fmla="*/ 0 w 112"/>
                  <a:gd name="T89" fmla="*/ 0 h 70"/>
                  <a:gd name="T90" fmla="*/ 0 w 112"/>
                  <a:gd name="T91" fmla="*/ 0 h 70"/>
                  <a:gd name="T92" fmla="*/ 0 w 112"/>
                  <a:gd name="T93" fmla="*/ 0 h 70"/>
                  <a:gd name="T94" fmla="*/ 0 w 112"/>
                  <a:gd name="T95" fmla="*/ 0 h 7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12"/>
                  <a:gd name="T145" fmla="*/ 0 h 70"/>
                  <a:gd name="T146" fmla="*/ 112 w 112"/>
                  <a:gd name="T147" fmla="*/ 70 h 7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12" h="70">
                    <a:moveTo>
                      <a:pt x="112" y="12"/>
                    </a:moveTo>
                    <a:lnTo>
                      <a:pt x="103" y="24"/>
                    </a:lnTo>
                    <a:lnTo>
                      <a:pt x="94" y="24"/>
                    </a:lnTo>
                    <a:lnTo>
                      <a:pt x="84" y="36"/>
                    </a:lnTo>
                    <a:lnTo>
                      <a:pt x="73" y="46"/>
                    </a:lnTo>
                    <a:lnTo>
                      <a:pt x="65" y="46"/>
                    </a:lnTo>
                    <a:lnTo>
                      <a:pt x="56" y="46"/>
                    </a:lnTo>
                    <a:lnTo>
                      <a:pt x="48" y="58"/>
                    </a:lnTo>
                    <a:lnTo>
                      <a:pt x="48" y="46"/>
                    </a:lnTo>
                    <a:lnTo>
                      <a:pt x="48" y="58"/>
                    </a:lnTo>
                    <a:lnTo>
                      <a:pt x="37" y="70"/>
                    </a:lnTo>
                    <a:lnTo>
                      <a:pt x="37" y="58"/>
                    </a:lnTo>
                    <a:lnTo>
                      <a:pt x="27" y="70"/>
                    </a:lnTo>
                    <a:lnTo>
                      <a:pt x="19" y="70"/>
                    </a:lnTo>
                    <a:lnTo>
                      <a:pt x="19" y="58"/>
                    </a:lnTo>
                    <a:lnTo>
                      <a:pt x="10" y="58"/>
                    </a:lnTo>
                    <a:lnTo>
                      <a:pt x="10" y="70"/>
                    </a:lnTo>
                    <a:lnTo>
                      <a:pt x="0" y="58"/>
                    </a:lnTo>
                    <a:lnTo>
                      <a:pt x="10" y="58"/>
                    </a:lnTo>
                    <a:lnTo>
                      <a:pt x="10" y="46"/>
                    </a:lnTo>
                    <a:lnTo>
                      <a:pt x="19" y="46"/>
                    </a:lnTo>
                    <a:lnTo>
                      <a:pt x="27" y="46"/>
                    </a:lnTo>
                    <a:lnTo>
                      <a:pt x="37" y="46"/>
                    </a:lnTo>
                    <a:lnTo>
                      <a:pt x="27" y="46"/>
                    </a:lnTo>
                    <a:lnTo>
                      <a:pt x="27" y="36"/>
                    </a:lnTo>
                    <a:lnTo>
                      <a:pt x="37" y="36"/>
                    </a:lnTo>
                    <a:lnTo>
                      <a:pt x="48" y="24"/>
                    </a:lnTo>
                    <a:lnTo>
                      <a:pt x="56" y="24"/>
                    </a:lnTo>
                    <a:lnTo>
                      <a:pt x="48" y="24"/>
                    </a:lnTo>
                    <a:lnTo>
                      <a:pt x="48" y="12"/>
                    </a:lnTo>
                    <a:lnTo>
                      <a:pt x="37" y="12"/>
                    </a:lnTo>
                    <a:lnTo>
                      <a:pt x="27" y="12"/>
                    </a:lnTo>
                    <a:lnTo>
                      <a:pt x="37" y="12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27" y="0"/>
                    </a:lnTo>
                    <a:lnTo>
                      <a:pt x="37" y="0"/>
                    </a:lnTo>
                    <a:lnTo>
                      <a:pt x="48" y="12"/>
                    </a:lnTo>
                    <a:lnTo>
                      <a:pt x="56" y="12"/>
                    </a:lnTo>
                    <a:lnTo>
                      <a:pt x="65" y="0"/>
                    </a:lnTo>
                    <a:lnTo>
                      <a:pt x="73" y="0"/>
                    </a:lnTo>
                    <a:lnTo>
                      <a:pt x="84" y="12"/>
                    </a:lnTo>
                    <a:lnTo>
                      <a:pt x="94" y="12"/>
                    </a:lnTo>
                    <a:lnTo>
                      <a:pt x="103" y="12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12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5" name="Freeform 265"/>
              <p:cNvSpPr>
                <a:spLocks/>
              </p:cNvSpPr>
              <p:nvPr/>
            </p:nvSpPr>
            <p:spPr bwMode="auto">
              <a:xfrm>
                <a:off x="5202" y="3691"/>
                <a:ext cx="40" cy="31"/>
              </a:xfrm>
              <a:custGeom>
                <a:avLst/>
                <a:gdLst>
                  <a:gd name="T0" fmla="*/ 0 w 122"/>
                  <a:gd name="T1" fmla="*/ 0 h 92"/>
                  <a:gd name="T2" fmla="*/ 0 w 122"/>
                  <a:gd name="T3" fmla="*/ 0 h 92"/>
                  <a:gd name="T4" fmla="*/ 0 w 122"/>
                  <a:gd name="T5" fmla="*/ 0 h 92"/>
                  <a:gd name="T6" fmla="*/ 0 w 122"/>
                  <a:gd name="T7" fmla="*/ 0 h 92"/>
                  <a:gd name="T8" fmla="*/ 0 w 122"/>
                  <a:gd name="T9" fmla="*/ 0 h 92"/>
                  <a:gd name="T10" fmla="*/ 0 w 122"/>
                  <a:gd name="T11" fmla="*/ 0 h 92"/>
                  <a:gd name="T12" fmla="*/ 0 w 122"/>
                  <a:gd name="T13" fmla="*/ 0 h 92"/>
                  <a:gd name="T14" fmla="*/ 0 w 122"/>
                  <a:gd name="T15" fmla="*/ 0 h 92"/>
                  <a:gd name="T16" fmla="*/ 0 w 122"/>
                  <a:gd name="T17" fmla="*/ 0 h 92"/>
                  <a:gd name="T18" fmla="*/ 0 w 122"/>
                  <a:gd name="T19" fmla="*/ 0 h 92"/>
                  <a:gd name="T20" fmla="*/ 0 w 122"/>
                  <a:gd name="T21" fmla="*/ 0 h 92"/>
                  <a:gd name="T22" fmla="*/ 0 w 122"/>
                  <a:gd name="T23" fmla="*/ 0 h 92"/>
                  <a:gd name="T24" fmla="*/ 0 w 122"/>
                  <a:gd name="T25" fmla="*/ 0 h 92"/>
                  <a:gd name="T26" fmla="*/ 0 w 122"/>
                  <a:gd name="T27" fmla="*/ 0 h 92"/>
                  <a:gd name="T28" fmla="*/ 0 w 122"/>
                  <a:gd name="T29" fmla="*/ 0 h 92"/>
                  <a:gd name="T30" fmla="*/ 0 w 122"/>
                  <a:gd name="T31" fmla="*/ 0 h 92"/>
                  <a:gd name="T32" fmla="*/ 0 w 122"/>
                  <a:gd name="T33" fmla="*/ 0 h 92"/>
                  <a:gd name="T34" fmla="*/ 0 w 122"/>
                  <a:gd name="T35" fmla="*/ 0 h 92"/>
                  <a:gd name="T36" fmla="*/ 0 w 122"/>
                  <a:gd name="T37" fmla="*/ 0 h 92"/>
                  <a:gd name="T38" fmla="*/ 0 w 122"/>
                  <a:gd name="T39" fmla="*/ 0 h 92"/>
                  <a:gd name="T40" fmla="*/ 0 w 122"/>
                  <a:gd name="T41" fmla="*/ 0 h 92"/>
                  <a:gd name="T42" fmla="*/ 0 w 122"/>
                  <a:gd name="T43" fmla="*/ 0 h 92"/>
                  <a:gd name="T44" fmla="*/ 0 w 122"/>
                  <a:gd name="T45" fmla="*/ 0 h 92"/>
                  <a:gd name="T46" fmla="*/ 0 w 122"/>
                  <a:gd name="T47" fmla="*/ 0 h 92"/>
                  <a:gd name="T48" fmla="*/ 0 w 122"/>
                  <a:gd name="T49" fmla="*/ 0 h 92"/>
                  <a:gd name="T50" fmla="*/ 0 w 122"/>
                  <a:gd name="T51" fmla="*/ 0 h 92"/>
                  <a:gd name="T52" fmla="*/ 0 w 122"/>
                  <a:gd name="T53" fmla="*/ 0 h 92"/>
                  <a:gd name="T54" fmla="*/ 0 w 122"/>
                  <a:gd name="T55" fmla="*/ 0 h 92"/>
                  <a:gd name="T56" fmla="*/ 0 w 122"/>
                  <a:gd name="T57" fmla="*/ 0 h 92"/>
                  <a:gd name="T58" fmla="*/ 0 w 122"/>
                  <a:gd name="T59" fmla="*/ 0 h 92"/>
                  <a:gd name="T60" fmla="*/ 0 w 122"/>
                  <a:gd name="T61" fmla="*/ 0 h 92"/>
                  <a:gd name="T62" fmla="*/ 0 w 122"/>
                  <a:gd name="T63" fmla="*/ 0 h 92"/>
                  <a:gd name="T64" fmla="*/ 0 w 122"/>
                  <a:gd name="T65" fmla="*/ 0 h 92"/>
                  <a:gd name="T66" fmla="*/ 0 w 122"/>
                  <a:gd name="T67" fmla="*/ 0 h 92"/>
                  <a:gd name="T68" fmla="*/ 0 w 122"/>
                  <a:gd name="T69" fmla="*/ 0 h 92"/>
                  <a:gd name="T70" fmla="*/ 0 w 122"/>
                  <a:gd name="T71" fmla="*/ 0 h 92"/>
                  <a:gd name="T72" fmla="*/ 0 w 122"/>
                  <a:gd name="T73" fmla="*/ 0 h 92"/>
                  <a:gd name="T74" fmla="*/ 0 w 122"/>
                  <a:gd name="T75" fmla="*/ 0 h 92"/>
                  <a:gd name="T76" fmla="*/ 0 w 122"/>
                  <a:gd name="T77" fmla="*/ 0 h 92"/>
                  <a:gd name="T78" fmla="*/ 0 w 122"/>
                  <a:gd name="T79" fmla="*/ 0 h 92"/>
                  <a:gd name="T80" fmla="*/ 0 w 122"/>
                  <a:gd name="T81" fmla="*/ 0 h 92"/>
                  <a:gd name="T82" fmla="*/ 0 w 122"/>
                  <a:gd name="T83" fmla="*/ 0 h 92"/>
                  <a:gd name="T84" fmla="*/ 0 w 122"/>
                  <a:gd name="T85" fmla="*/ 0 h 92"/>
                  <a:gd name="T86" fmla="*/ 0 w 122"/>
                  <a:gd name="T87" fmla="*/ 0 h 92"/>
                  <a:gd name="T88" fmla="*/ 0 w 122"/>
                  <a:gd name="T89" fmla="*/ 0 h 92"/>
                  <a:gd name="T90" fmla="*/ 0 w 122"/>
                  <a:gd name="T91" fmla="*/ 0 h 92"/>
                  <a:gd name="T92" fmla="*/ 0 w 122"/>
                  <a:gd name="T93" fmla="*/ 0 h 92"/>
                  <a:gd name="T94" fmla="*/ 0 w 122"/>
                  <a:gd name="T95" fmla="*/ 0 h 92"/>
                  <a:gd name="T96" fmla="*/ 0 w 122"/>
                  <a:gd name="T97" fmla="*/ 0 h 92"/>
                  <a:gd name="T98" fmla="*/ 0 w 122"/>
                  <a:gd name="T99" fmla="*/ 0 h 92"/>
                  <a:gd name="T100" fmla="*/ 0 w 122"/>
                  <a:gd name="T101" fmla="*/ 0 h 92"/>
                  <a:gd name="T102" fmla="*/ 0 w 122"/>
                  <a:gd name="T103" fmla="*/ 0 h 9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22"/>
                  <a:gd name="T157" fmla="*/ 0 h 92"/>
                  <a:gd name="T158" fmla="*/ 122 w 122"/>
                  <a:gd name="T159" fmla="*/ 92 h 92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22" h="92">
                    <a:moveTo>
                      <a:pt x="122" y="35"/>
                    </a:moveTo>
                    <a:lnTo>
                      <a:pt x="112" y="46"/>
                    </a:lnTo>
                    <a:lnTo>
                      <a:pt x="102" y="46"/>
                    </a:lnTo>
                    <a:lnTo>
                      <a:pt x="92" y="46"/>
                    </a:lnTo>
                    <a:lnTo>
                      <a:pt x="92" y="56"/>
                    </a:lnTo>
                    <a:lnTo>
                      <a:pt x="84" y="56"/>
                    </a:lnTo>
                    <a:lnTo>
                      <a:pt x="74" y="56"/>
                    </a:lnTo>
                    <a:lnTo>
                      <a:pt x="65" y="56"/>
                    </a:lnTo>
                    <a:lnTo>
                      <a:pt x="57" y="46"/>
                    </a:lnTo>
                    <a:lnTo>
                      <a:pt x="57" y="56"/>
                    </a:lnTo>
                    <a:lnTo>
                      <a:pt x="65" y="56"/>
                    </a:lnTo>
                    <a:lnTo>
                      <a:pt x="65" y="68"/>
                    </a:lnTo>
                    <a:lnTo>
                      <a:pt x="57" y="68"/>
                    </a:lnTo>
                    <a:lnTo>
                      <a:pt x="47" y="68"/>
                    </a:lnTo>
                    <a:lnTo>
                      <a:pt x="38" y="68"/>
                    </a:lnTo>
                    <a:lnTo>
                      <a:pt x="38" y="80"/>
                    </a:lnTo>
                    <a:lnTo>
                      <a:pt x="47" y="80"/>
                    </a:lnTo>
                    <a:lnTo>
                      <a:pt x="38" y="80"/>
                    </a:lnTo>
                    <a:lnTo>
                      <a:pt x="27" y="80"/>
                    </a:lnTo>
                    <a:lnTo>
                      <a:pt x="19" y="80"/>
                    </a:lnTo>
                    <a:lnTo>
                      <a:pt x="19" y="92"/>
                    </a:lnTo>
                    <a:lnTo>
                      <a:pt x="10" y="92"/>
                    </a:lnTo>
                    <a:lnTo>
                      <a:pt x="10" y="80"/>
                    </a:lnTo>
                    <a:lnTo>
                      <a:pt x="0" y="80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0" y="46"/>
                    </a:lnTo>
                    <a:lnTo>
                      <a:pt x="10" y="46"/>
                    </a:lnTo>
                    <a:lnTo>
                      <a:pt x="19" y="46"/>
                    </a:lnTo>
                    <a:lnTo>
                      <a:pt x="19" y="35"/>
                    </a:lnTo>
                    <a:lnTo>
                      <a:pt x="27" y="35"/>
                    </a:lnTo>
                    <a:lnTo>
                      <a:pt x="38" y="35"/>
                    </a:lnTo>
                    <a:lnTo>
                      <a:pt x="38" y="46"/>
                    </a:lnTo>
                    <a:lnTo>
                      <a:pt x="47" y="46"/>
                    </a:lnTo>
                    <a:lnTo>
                      <a:pt x="38" y="35"/>
                    </a:lnTo>
                    <a:lnTo>
                      <a:pt x="38" y="22"/>
                    </a:lnTo>
                    <a:lnTo>
                      <a:pt x="38" y="10"/>
                    </a:lnTo>
                    <a:lnTo>
                      <a:pt x="47" y="10"/>
                    </a:lnTo>
                    <a:lnTo>
                      <a:pt x="57" y="0"/>
                    </a:lnTo>
                    <a:lnTo>
                      <a:pt x="65" y="0"/>
                    </a:lnTo>
                    <a:lnTo>
                      <a:pt x="65" y="10"/>
                    </a:lnTo>
                    <a:lnTo>
                      <a:pt x="74" y="0"/>
                    </a:lnTo>
                    <a:lnTo>
                      <a:pt x="84" y="10"/>
                    </a:lnTo>
                    <a:lnTo>
                      <a:pt x="92" y="22"/>
                    </a:lnTo>
                    <a:lnTo>
                      <a:pt x="92" y="10"/>
                    </a:lnTo>
                    <a:lnTo>
                      <a:pt x="102" y="10"/>
                    </a:lnTo>
                    <a:lnTo>
                      <a:pt x="112" y="10"/>
                    </a:lnTo>
                    <a:lnTo>
                      <a:pt x="122" y="22"/>
                    </a:lnTo>
                    <a:lnTo>
                      <a:pt x="112" y="22"/>
                    </a:lnTo>
                    <a:lnTo>
                      <a:pt x="122" y="22"/>
                    </a:lnTo>
                    <a:lnTo>
                      <a:pt x="122" y="3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6" name="Freeform 266"/>
              <p:cNvSpPr>
                <a:spLocks/>
              </p:cNvSpPr>
              <p:nvPr/>
            </p:nvSpPr>
            <p:spPr bwMode="auto">
              <a:xfrm>
                <a:off x="5317" y="2112"/>
                <a:ext cx="66" cy="97"/>
              </a:xfrm>
              <a:custGeom>
                <a:avLst/>
                <a:gdLst>
                  <a:gd name="T0" fmla="*/ 0 w 198"/>
                  <a:gd name="T1" fmla="*/ 0 h 290"/>
                  <a:gd name="T2" fmla="*/ 0 w 198"/>
                  <a:gd name="T3" fmla="*/ 0 h 290"/>
                  <a:gd name="T4" fmla="*/ 0 w 198"/>
                  <a:gd name="T5" fmla="*/ 0 h 290"/>
                  <a:gd name="T6" fmla="*/ 0 w 198"/>
                  <a:gd name="T7" fmla="*/ 0 h 290"/>
                  <a:gd name="T8" fmla="*/ 0 w 198"/>
                  <a:gd name="T9" fmla="*/ 0 h 290"/>
                  <a:gd name="T10" fmla="*/ 0 w 198"/>
                  <a:gd name="T11" fmla="*/ 0 h 290"/>
                  <a:gd name="T12" fmla="*/ 0 w 198"/>
                  <a:gd name="T13" fmla="*/ 0 h 290"/>
                  <a:gd name="T14" fmla="*/ 0 w 198"/>
                  <a:gd name="T15" fmla="*/ 0 h 290"/>
                  <a:gd name="T16" fmla="*/ 0 w 198"/>
                  <a:gd name="T17" fmla="*/ 0 h 290"/>
                  <a:gd name="T18" fmla="*/ 0 w 198"/>
                  <a:gd name="T19" fmla="*/ 0 h 290"/>
                  <a:gd name="T20" fmla="*/ 0 w 198"/>
                  <a:gd name="T21" fmla="*/ 0 h 290"/>
                  <a:gd name="T22" fmla="*/ 0 w 198"/>
                  <a:gd name="T23" fmla="*/ 0 h 290"/>
                  <a:gd name="T24" fmla="*/ 0 w 198"/>
                  <a:gd name="T25" fmla="*/ 0 h 290"/>
                  <a:gd name="T26" fmla="*/ 0 w 198"/>
                  <a:gd name="T27" fmla="*/ 0 h 290"/>
                  <a:gd name="T28" fmla="*/ 0 w 198"/>
                  <a:gd name="T29" fmla="*/ 0 h 290"/>
                  <a:gd name="T30" fmla="*/ 0 w 198"/>
                  <a:gd name="T31" fmla="*/ 0 h 290"/>
                  <a:gd name="T32" fmla="*/ 0 w 198"/>
                  <a:gd name="T33" fmla="*/ 0 h 290"/>
                  <a:gd name="T34" fmla="*/ 0 w 198"/>
                  <a:gd name="T35" fmla="*/ 0 h 290"/>
                  <a:gd name="T36" fmla="*/ 0 w 198"/>
                  <a:gd name="T37" fmla="*/ 0 h 290"/>
                  <a:gd name="T38" fmla="*/ 0 w 198"/>
                  <a:gd name="T39" fmla="*/ 0 h 290"/>
                  <a:gd name="T40" fmla="*/ 0 w 198"/>
                  <a:gd name="T41" fmla="*/ 0 h 290"/>
                  <a:gd name="T42" fmla="*/ 0 w 198"/>
                  <a:gd name="T43" fmla="*/ 0 h 290"/>
                  <a:gd name="T44" fmla="*/ 0 w 198"/>
                  <a:gd name="T45" fmla="*/ 0 h 290"/>
                  <a:gd name="T46" fmla="*/ 0 w 198"/>
                  <a:gd name="T47" fmla="*/ 0 h 290"/>
                  <a:gd name="T48" fmla="*/ 0 w 198"/>
                  <a:gd name="T49" fmla="*/ 0 h 290"/>
                  <a:gd name="T50" fmla="*/ 0 w 198"/>
                  <a:gd name="T51" fmla="*/ 0 h 290"/>
                  <a:gd name="T52" fmla="*/ 0 w 198"/>
                  <a:gd name="T53" fmla="*/ 0 h 290"/>
                  <a:gd name="T54" fmla="*/ 0 w 198"/>
                  <a:gd name="T55" fmla="*/ 0 h 290"/>
                  <a:gd name="T56" fmla="*/ 0 w 198"/>
                  <a:gd name="T57" fmla="*/ 0 h 290"/>
                  <a:gd name="T58" fmla="*/ 0 w 198"/>
                  <a:gd name="T59" fmla="*/ 0 h 290"/>
                  <a:gd name="T60" fmla="*/ 0 w 198"/>
                  <a:gd name="T61" fmla="*/ 0 h 290"/>
                  <a:gd name="T62" fmla="*/ 0 w 198"/>
                  <a:gd name="T63" fmla="*/ 0 h 290"/>
                  <a:gd name="T64" fmla="*/ 0 w 198"/>
                  <a:gd name="T65" fmla="*/ 0 h 290"/>
                  <a:gd name="T66" fmla="*/ 0 w 198"/>
                  <a:gd name="T67" fmla="*/ 0 h 290"/>
                  <a:gd name="T68" fmla="*/ 0 w 198"/>
                  <a:gd name="T69" fmla="*/ 0 h 290"/>
                  <a:gd name="T70" fmla="*/ 0 w 198"/>
                  <a:gd name="T71" fmla="*/ 0 h 290"/>
                  <a:gd name="T72" fmla="*/ 0 w 198"/>
                  <a:gd name="T73" fmla="*/ 0 h 290"/>
                  <a:gd name="T74" fmla="*/ 0 w 198"/>
                  <a:gd name="T75" fmla="*/ 0 h 290"/>
                  <a:gd name="T76" fmla="*/ 0 w 198"/>
                  <a:gd name="T77" fmla="*/ 0 h 290"/>
                  <a:gd name="T78" fmla="*/ 0 w 198"/>
                  <a:gd name="T79" fmla="*/ 0 h 290"/>
                  <a:gd name="T80" fmla="*/ 0 w 198"/>
                  <a:gd name="T81" fmla="*/ 0 h 290"/>
                  <a:gd name="T82" fmla="*/ 0 w 198"/>
                  <a:gd name="T83" fmla="*/ 0 h 290"/>
                  <a:gd name="T84" fmla="*/ 0 w 198"/>
                  <a:gd name="T85" fmla="*/ 0 h 290"/>
                  <a:gd name="T86" fmla="*/ 0 w 198"/>
                  <a:gd name="T87" fmla="*/ 0 h 290"/>
                  <a:gd name="T88" fmla="*/ 0 w 198"/>
                  <a:gd name="T89" fmla="*/ 0 h 290"/>
                  <a:gd name="T90" fmla="*/ 0 w 198"/>
                  <a:gd name="T91" fmla="*/ 0 h 290"/>
                  <a:gd name="T92" fmla="*/ 0 w 198"/>
                  <a:gd name="T93" fmla="*/ 0 h 290"/>
                  <a:gd name="T94" fmla="*/ 0 w 198"/>
                  <a:gd name="T95" fmla="*/ 0 h 290"/>
                  <a:gd name="T96" fmla="*/ 0 w 198"/>
                  <a:gd name="T97" fmla="*/ 0 h 290"/>
                  <a:gd name="T98" fmla="*/ 0 w 198"/>
                  <a:gd name="T99" fmla="*/ 0 h 290"/>
                  <a:gd name="T100" fmla="*/ 0 w 198"/>
                  <a:gd name="T101" fmla="*/ 0 h 290"/>
                  <a:gd name="T102" fmla="*/ 0 w 198"/>
                  <a:gd name="T103" fmla="*/ 0 h 29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98"/>
                  <a:gd name="T157" fmla="*/ 0 h 290"/>
                  <a:gd name="T158" fmla="*/ 198 w 198"/>
                  <a:gd name="T159" fmla="*/ 290 h 29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98" h="290">
                    <a:moveTo>
                      <a:pt x="0" y="279"/>
                    </a:moveTo>
                    <a:lnTo>
                      <a:pt x="10" y="268"/>
                    </a:lnTo>
                    <a:lnTo>
                      <a:pt x="20" y="255"/>
                    </a:lnTo>
                    <a:lnTo>
                      <a:pt x="20" y="244"/>
                    </a:lnTo>
                    <a:lnTo>
                      <a:pt x="20" y="231"/>
                    </a:lnTo>
                    <a:lnTo>
                      <a:pt x="29" y="221"/>
                    </a:lnTo>
                    <a:lnTo>
                      <a:pt x="29" y="209"/>
                    </a:lnTo>
                    <a:lnTo>
                      <a:pt x="29" y="197"/>
                    </a:lnTo>
                    <a:lnTo>
                      <a:pt x="29" y="185"/>
                    </a:lnTo>
                    <a:lnTo>
                      <a:pt x="29" y="175"/>
                    </a:lnTo>
                    <a:lnTo>
                      <a:pt x="29" y="163"/>
                    </a:lnTo>
                    <a:lnTo>
                      <a:pt x="29" y="151"/>
                    </a:lnTo>
                    <a:lnTo>
                      <a:pt x="20" y="138"/>
                    </a:lnTo>
                    <a:lnTo>
                      <a:pt x="20" y="128"/>
                    </a:lnTo>
                    <a:lnTo>
                      <a:pt x="10" y="128"/>
                    </a:lnTo>
                    <a:lnTo>
                      <a:pt x="10" y="116"/>
                    </a:lnTo>
                    <a:lnTo>
                      <a:pt x="10" y="105"/>
                    </a:lnTo>
                    <a:lnTo>
                      <a:pt x="10" y="93"/>
                    </a:lnTo>
                    <a:lnTo>
                      <a:pt x="10" y="81"/>
                    </a:lnTo>
                    <a:lnTo>
                      <a:pt x="10" y="70"/>
                    </a:lnTo>
                    <a:lnTo>
                      <a:pt x="10" y="59"/>
                    </a:lnTo>
                    <a:lnTo>
                      <a:pt x="10" y="46"/>
                    </a:lnTo>
                    <a:lnTo>
                      <a:pt x="10" y="35"/>
                    </a:lnTo>
                    <a:lnTo>
                      <a:pt x="20" y="35"/>
                    </a:lnTo>
                    <a:lnTo>
                      <a:pt x="20" y="24"/>
                    </a:lnTo>
                    <a:lnTo>
                      <a:pt x="29" y="24"/>
                    </a:lnTo>
                    <a:lnTo>
                      <a:pt x="29" y="12"/>
                    </a:lnTo>
                    <a:lnTo>
                      <a:pt x="39" y="0"/>
                    </a:lnTo>
                    <a:lnTo>
                      <a:pt x="47" y="0"/>
                    </a:lnTo>
                    <a:lnTo>
                      <a:pt x="58" y="0"/>
                    </a:lnTo>
                    <a:lnTo>
                      <a:pt x="67" y="12"/>
                    </a:lnTo>
                    <a:lnTo>
                      <a:pt x="75" y="12"/>
                    </a:lnTo>
                    <a:lnTo>
                      <a:pt x="94" y="24"/>
                    </a:lnTo>
                    <a:lnTo>
                      <a:pt x="105" y="24"/>
                    </a:lnTo>
                    <a:lnTo>
                      <a:pt x="105" y="35"/>
                    </a:lnTo>
                    <a:lnTo>
                      <a:pt x="123" y="35"/>
                    </a:lnTo>
                    <a:lnTo>
                      <a:pt x="123" y="46"/>
                    </a:lnTo>
                    <a:lnTo>
                      <a:pt x="133" y="46"/>
                    </a:lnTo>
                    <a:lnTo>
                      <a:pt x="141" y="59"/>
                    </a:lnTo>
                    <a:lnTo>
                      <a:pt x="151" y="59"/>
                    </a:lnTo>
                    <a:lnTo>
                      <a:pt x="160" y="70"/>
                    </a:lnTo>
                    <a:lnTo>
                      <a:pt x="160" y="81"/>
                    </a:lnTo>
                    <a:lnTo>
                      <a:pt x="170" y="81"/>
                    </a:lnTo>
                    <a:lnTo>
                      <a:pt x="170" y="93"/>
                    </a:lnTo>
                    <a:lnTo>
                      <a:pt x="179" y="93"/>
                    </a:lnTo>
                    <a:lnTo>
                      <a:pt x="189" y="105"/>
                    </a:lnTo>
                    <a:lnTo>
                      <a:pt x="198" y="116"/>
                    </a:lnTo>
                    <a:lnTo>
                      <a:pt x="198" y="128"/>
                    </a:lnTo>
                    <a:lnTo>
                      <a:pt x="141" y="221"/>
                    </a:lnTo>
                    <a:lnTo>
                      <a:pt x="133" y="255"/>
                    </a:lnTo>
                    <a:lnTo>
                      <a:pt x="94" y="290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7" name="Freeform 267"/>
              <p:cNvSpPr>
                <a:spLocks/>
              </p:cNvSpPr>
              <p:nvPr/>
            </p:nvSpPr>
            <p:spPr bwMode="auto">
              <a:xfrm>
                <a:off x="5317" y="2112"/>
                <a:ext cx="66" cy="97"/>
              </a:xfrm>
              <a:custGeom>
                <a:avLst/>
                <a:gdLst>
                  <a:gd name="T0" fmla="*/ 0 w 198"/>
                  <a:gd name="T1" fmla="*/ 0 h 290"/>
                  <a:gd name="T2" fmla="*/ 0 w 198"/>
                  <a:gd name="T3" fmla="*/ 0 h 290"/>
                  <a:gd name="T4" fmla="*/ 0 w 198"/>
                  <a:gd name="T5" fmla="*/ 0 h 290"/>
                  <a:gd name="T6" fmla="*/ 0 w 198"/>
                  <a:gd name="T7" fmla="*/ 0 h 290"/>
                  <a:gd name="T8" fmla="*/ 0 w 198"/>
                  <a:gd name="T9" fmla="*/ 0 h 290"/>
                  <a:gd name="T10" fmla="*/ 0 w 198"/>
                  <a:gd name="T11" fmla="*/ 0 h 290"/>
                  <a:gd name="T12" fmla="*/ 0 w 198"/>
                  <a:gd name="T13" fmla="*/ 0 h 290"/>
                  <a:gd name="T14" fmla="*/ 0 w 198"/>
                  <a:gd name="T15" fmla="*/ 0 h 290"/>
                  <a:gd name="T16" fmla="*/ 0 w 198"/>
                  <a:gd name="T17" fmla="*/ 0 h 290"/>
                  <a:gd name="T18" fmla="*/ 0 w 198"/>
                  <a:gd name="T19" fmla="*/ 0 h 290"/>
                  <a:gd name="T20" fmla="*/ 0 w 198"/>
                  <a:gd name="T21" fmla="*/ 0 h 290"/>
                  <a:gd name="T22" fmla="*/ 0 w 198"/>
                  <a:gd name="T23" fmla="*/ 0 h 290"/>
                  <a:gd name="T24" fmla="*/ 0 w 198"/>
                  <a:gd name="T25" fmla="*/ 0 h 290"/>
                  <a:gd name="T26" fmla="*/ 0 w 198"/>
                  <a:gd name="T27" fmla="*/ 0 h 290"/>
                  <a:gd name="T28" fmla="*/ 0 w 198"/>
                  <a:gd name="T29" fmla="*/ 0 h 290"/>
                  <a:gd name="T30" fmla="*/ 0 w 198"/>
                  <a:gd name="T31" fmla="*/ 0 h 290"/>
                  <a:gd name="T32" fmla="*/ 0 w 198"/>
                  <a:gd name="T33" fmla="*/ 0 h 290"/>
                  <a:gd name="T34" fmla="*/ 0 w 198"/>
                  <a:gd name="T35" fmla="*/ 0 h 290"/>
                  <a:gd name="T36" fmla="*/ 0 w 198"/>
                  <a:gd name="T37" fmla="*/ 0 h 290"/>
                  <a:gd name="T38" fmla="*/ 0 w 198"/>
                  <a:gd name="T39" fmla="*/ 0 h 290"/>
                  <a:gd name="T40" fmla="*/ 0 w 198"/>
                  <a:gd name="T41" fmla="*/ 0 h 290"/>
                  <a:gd name="T42" fmla="*/ 0 w 198"/>
                  <a:gd name="T43" fmla="*/ 0 h 290"/>
                  <a:gd name="T44" fmla="*/ 0 w 198"/>
                  <a:gd name="T45" fmla="*/ 0 h 290"/>
                  <a:gd name="T46" fmla="*/ 0 w 198"/>
                  <a:gd name="T47" fmla="*/ 0 h 290"/>
                  <a:gd name="T48" fmla="*/ 0 w 198"/>
                  <a:gd name="T49" fmla="*/ 0 h 290"/>
                  <a:gd name="T50" fmla="*/ 0 w 198"/>
                  <a:gd name="T51" fmla="*/ 0 h 290"/>
                  <a:gd name="T52" fmla="*/ 0 w 198"/>
                  <a:gd name="T53" fmla="*/ 0 h 290"/>
                  <a:gd name="T54" fmla="*/ 0 w 198"/>
                  <a:gd name="T55" fmla="*/ 0 h 290"/>
                  <a:gd name="T56" fmla="*/ 0 w 198"/>
                  <a:gd name="T57" fmla="*/ 0 h 290"/>
                  <a:gd name="T58" fmla="*/ 0 w 198"/>
                  <a:gd name="T59" fmla="*/ 0 h 290"/>
                  <a:gd name="T60" fmla="*/ 0 w 198"/>
                  <a:gd name="T61" fmla="*/ 0 h 290"/>
                  <a:gd name="T62" fmla="*/ 0 w 198"/>
                  <a:gd name="T63" fmla="*/ 0 h 290"/>
                  <a:gd name="T64" fmla="*/ 0 w 198"/>
                  <a:gd name="T65" fmla="*/ 0 h 290"/>
                  <a:gd name="T66" fmla="*/ 0 w 198"/>
                  <a:gd name="T67" fmla="*/ 0 h 290"/>
                  <a:gd name="T68" fmla="*/ 0 w 198"/>
                  <a:gd name="T69" fmla="*/ 0 h 290"/>
                  <a:gd name="T70" fmla="*/ 0 w 198"/>
                  <a:gd name="T71" fmla="*/ 0 h 290"/>
                  <a:gd name="T72" fmla="*/ 0 w 198"/>
                  <a:gd name="T73" fmla="*/ 0 h 290"/>
                  <a:gd name="T74" fmla="*/ 0 w 198"/>
                  <a:gd name="T75" fmla="*/ 0 h 290"/>
                  <a:gd name="T76" fmla="*/ 0 w 198"/>
                  <a:gd name="T77" fmla="*/ 0 h 290"/>
                  <a:gd name="T78" fmla="*/ 0 w 198"/>
                  <a:gd name="T79" fmla="*/ 0 h 290"/>
                  <a:gd name="T80" fmla="*/ 0 w 198"/>
                  <a:gd name="T81" fmla="*/ 0 h 290"/>
                  <a:gd name="T82" fmla="*/ 0 w 198"/>
                  <a:gd name="T83" fmla="*/ 0 h 290"/>
                  <a:gd name="T84" fmla="*/ 0 w 198"/>
                  <a:gd name="T85" fmla="*/ 0 h 290"/>
                  <a:gd name="T86" fmla="*/ 0 w 198"/>
                  <a:gd name="T87" fmla="*/ 0 h 290"/>
                  <a:gd name="T88" fmla="*/ 0 w 198"/>
                  <a:gd name="T89" fmla="*/ 0 h 290"/>
                  <a:gd name="T90" fmla="*/ 0 w 198"/>
                  <a:gd name="T91" fmla="*/ 0 h 290"/>
                  <a:gd name="T92" fmla="*/ 0 w 198"/>
                  <a:gd name="T93" fmla="*/ 0 h 290"/>
                  <a:gd name="T94" fmla="*/ 0 w 198"/>
                  <a:gd name="T95" fmla="*/ 0 h 290"/>
                  <a:gd name="T96" fmla="*/ 0 w 198"/>
                  <a:gd name="T97" fmla="*/ 0 h 290"/>
                  <a:gd name="T98" fmla="*/ 0 w 198"/>
                  <a:gd name="T99" fmla="*/ 0 h 290"/>
                  <a:gd name="T100" fmla="*/ 0 w 198"/>
                  <a:gd name="T101" fmla="*/ 0 h 290"/>
                  <a:gd name="T102" fmla="*/ 0 w 198"/>
                  <a:gd name="T103" fmla="*/ 0 h 290"/>
                  <a:gd name="T104" fmla="*/ 0 w 198"/>
                  <a:gd name="T105" fmla="*/ 0 h 29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8"/>
                  <a:gd name="T160" fmla="*/ 0 h 290"/>
                  <a:gd name="T161" fmla="*/ 198 w 198"/>
                  <a:gd name="T162" fmla="*/ 290 h 29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8" h="290">
                    <a:moveTo>
                      <a:pt x="0" y="279"/>
                    </a:moveTo>
                    <a:lnTo>
                      <a:pt x="10" y="268"/>
                    </a:lnTo>
                    <a:lnTo>
                      <a:pt x="20" y="255"/>
                    </a:lnTo>
                    <a:lnTo>
                      <a:pt x="20" y="244"/>
                    </a:lnTo>
                    <a:lnTo>
                      <a:pt x="20" y="231"/>
                    </a:lnTo>
                    <a:lnTo>
                      <a:pt x="29" y="221"/>
                    </a:lnTo>
                    <a:lnTo>
                      <a:pt x="29" y="209"/>
                    </a:lnTo>
                    <a:lnTo>
                      <a:pt x="29" y="197"/>
                    </a:lnTo>
                    <a:lnTo>
                      <a:pt x="29" y="185"/>
                    </a:lnTo>
                    <a:lnTo>
                      <a:pt x="29" y="175"/>
                    </a:lnTo>
                    <a:lnTo>
                      <a:pt x="29" y="163"/>
                    </a:lnTo>
                    <a:lnTo>
                      <a:pt x="29" y="151"/>
                    </a:lnTo>
                    <a:lnTo>
                      <a:pt x="20" y="138"/>
                    </a:lnTo>
                    <a:lnTo>
                      <a:pt x="20" y="128"/>
                    </a:lnTo>
                    <a:lnTo>
                      <a:pt x="10" y="128"/>
                    </a:lnTo>
                    <a:lnTo>
                      <a:pt x="10" y="116"/>
                    </a:lnTo>
                    <a:lnTo>
                      <a:pt x="10" y="105"/>
                    </a:lnTo>
                    <a:lnTo>
                      <a:pt x="10" y="93"/>
                    </a:lnTo>
                    <a:lnTo>
                      <a:pt x="10" y="81"/>
                    </a:lnTo>
                    <a:lnTo>
                      <a:pt x="10" y="70"/>
                    </a:lnTo>
                    <a:lnTo>
                      <a:pt x="10" y="59"/>
                    </a:lnTo>
                    <a:lnTo>
                      <a:pt x="10" y="46"/>
                    </a:lnTo>
                    <a:lnTo>
                      <a:pt x="10" y="35"/>
                    </a:lnTo>
                    <a:lnTo>
                      <a:pt x="20" y="35"/>
                    </a:lnTo>
                    <a:lnTo>
                      <a:pt x="20" y="24"/>
                    </a:lnTo>
                    <a:lnTo>
                      <a:pt x="29" y="24"/>
                    </a:lnTo>
                    <a:lnTo>
                      <a:pt x="29" y="12"/>
                    </a:lnTo>
                    <a:lnTo>
                      <a:pt x="39" y="0"/>
                    </a:lnTo>
                    <a:lnTo>
                      <a:pt x="47" y="0"/>
                    </a:lnTo>
                    <a:lnTo>
                      <a:pt x="58" y="0"/>
                    </a:lnTo>
                    <a:lnTo>
                      <a:pt x="67" y="12"/>
                    </a:lnTo>
                    <a:lnTo>
                      <a:pt x="75" y="12"/>
                    </a:lnTo>
                    <a:lnTo>
                      <a:pt x="94" y="24"/>
                    </a:lnTo>
                    <a:lnTo>
                      <a:pt x="105" y="24"/>
                    </a:lnTo>
                    <a:lnTo>
                      <a:pt x="105" y="35"/>
                    </a:lnTo>
                    <a:lnTo>
                      <a:pt x="123" y="35"/>
                    </a:lnTo>
                    <a:lnTo>
                      <a:pt x="123" y="46"/>
                    </a:lnTo>
                    <a:lnTo>
                      <a:pt x="133" y="46"/>
                    </a:lnTo>
                    <a:lnTo>
                      <a:pt x="141" y="59"/>
                    </a:lnTo>
                    <a:lnTo>
                      <a:pt x="151" y="59"/>
                    </a:lnTo>
                    <a:lnTo>
                      <a:pt x="160" y="70"/>
                    </a:lnTo>
                    <a:lnTo>
                      <a:pt x="160" y="81"/>
                    </a:lnTo>
                    <a:lnTo>
                      <a:pt x="170" y="81"/>
                    </a:lnTo>
                    <a:lnTo>
                      <a:pt x="170" y="93"/>
                    </a:lnTo>
                    <a:lnTo>
                      <a:pt x="179" y="93"/>
                    </a:lnTo>
                    <a:lnTo>
                      <a:pt x="189" y="105"/>
                    </a:lnTo>
                    <a:lnTo>
                      <a:pt x="198" y="116"/>
                    </a:lnTo>
                    <a:lnTo>
                      <a:pt x="198" y="128"/>
                    </a:lnTo>
                    <a:lnTo>
                      <a:pt x="141" y="221"/>
                    </a:lnTo>
                    <a:lnTo>
                      <a:pt x="133" y="255"/>
                    </a:lnTo>
                    <a:lnTo>
                      <a:pt x="94" y="290"/>
                    </a:lnTo>
                    <a:lnTo>
                      <a:pt x="0" y="27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8" name="Freeform 268"/>
              <p:cNvSpPr>
                <a:spLocks/>
              </p:cNvSpPr>
              <p:nvPr/>
            </p:nvSpPr>
            <p:spPr bwMode="auto">
              <a:xfrm>
                <a:off x="5164" y="2035"/>
                <a:ext cx="109" cy="197"/>
              </a:xfrm>
              <a:custGeom>
                <a:avLst/>
                <a:gdLst>
                  <a:gd name="T0" fmla="*/ 0 w 328"/>
                  <a:gd name="T1" fmla="*/ 0 h 592"/>
                  <a:gd name="T2" fmla="*/ 0 w 328"/>
                  <a:gd name="T3" fmla="*/ 0 h 592"/>
                  <a:gd name="T4" fmla="*/ 0 w 328"/>
                  <a:gd name="T5" fmla="*/ 0 h 592"/>
                  <a:gd name="T6" fmla="*/ 0 w 328"/>
                  <a:gd name="T7" fmla="*/ 0 h 592"/>
                  <a:gd name="T8" fmla="*/ 0 w 328"/>
                  <a:gd name="T9" fmla="*/ 0 h 592"/>
                  <a:gd name="T10" fmla="*/ 0 w 328"/>
                  <a:gd name="T11" fmla="*/ 0 h 592"/>
                  <a:gd name="T12" fmla="*/ 0 w 328"/>
                  <a:gd name="T13" fmla="*/ 0 h 592"/>
                  <a:gd name="T14" fmla="*/ 0 w 328"/>
                  <a:gd name="T15" fmla="*/ 0 h 592"/>
                  <a:gd name="T16" fmla="*/ 0 w 328"/>
                  <a:gd name="T17" fmla="*/ 0 h 592"/>
                  <a:gd name="T18" fmla="*/ 0 w 328"/>
                  <a:gd name="T19" fmla="*/ 0 h 592"/>
                  <a:gd name="T20" fmla="*/ 0 w 328"/>
                  <a:gd name="T21" fmla="*/ 0 h 592"/>
                  <a:gd name="T22" fmla="*/ 0 w 328"/>
                  <a:gd name="T23" fmla="*/ 0 h 592"/>
                  <a:gd name="T24" fmla="*/ 0 w 328"/>
                  <a:gd name="T25" fmla="*/ 0 h 592"/>
                  <a:gd name="T26" fmla="*/ 0 w 328"/>
                  <a:gd name="T27" fmla="*/ 0 h 592"/>
                  <a:gd name="T28" fmla="*/ 0 w 328"/>
                  <a:gd name="T29" fmla="*/ 0 h 592"/>
                  <a:gd name="T30" fmla="*/ 0 w 328"/>
                  <a:gd name="T31" fmla="*/ 0 h 592"/>
                  <a:gd name="T32" fmla="*/ 0 w 328"/>
                  <a:gd name="T33" fmla="*/ 0 h 592"/>
                  <a:gd name="T34" fmla="*/ 0 w 328"/>
                  <a:gd name="T35" fmla="*/ 0 h 592"/>
                  <a:gd name="T36" fmla="*/ 0 w 328"/>
                  <a:gd name="T37" fmla="*/ 0 h 592"/>
                  <a:gd name="T38" fmla="*/ 0 w 328"/>
                  <a:gd name="T39" fmla="*/ 0 h 592"/>
                  <a:gd name="T40" fmla="*/ 0 w 328"/>
                  <a:gd name="T41" fmla="*/ 0 h 592"/>
                  <a:gd name="T42" fmla="*/ 0 w 328"/>
                  <a:gd name="T43" fmla="*/ 0 h 592"/>
                  <a:gd name="T44" fmla="*/ 0 w 328"/>
                  <a:gd name="T45" fmla="*/ 0 h 592"/>
                  <a:gd name="T46" fmla="*/ 0 w 328"/>
                  <a:gd name="T47" fmla="*/ 0 h 592"/>
                  <a:gd name="T48" fmla="*/ 0 w 328"/>
                  <a:gd name="T49" fmla="*/ 0 h 592"/>
                  <a:gd name="T50" fmla="*/ 0 w 328"/>
                  <a:gd name="T51" fmla="*/ 0 h 592"/>
                  <a:gd name="T52" fmla="*/ 0 w 328"/>
                  <a:gd name="T53" fmla="*/ 0 h 592"/>
                  <a:gd name="T54" fmla="*/ 0 w 328"/>
                  <a:gd name="T55" fmla="*/ 0 h 592"/>
                  <a:gd name="T56" fmla="*/ 0 w 328"/>
                  <a:gd name="T57" fmla="*/ 0 h 592"/>
                  <a:gd name="T58" fmla="*/ 0 w 328"/>
                  <a:gd name="T59" fmla="*/ 0 h 592"/>
                  <a:gd name="T60" fmla="*/ 0 w 328"/>
                  <a:gd name="T61" fmla="*/ 0 h 592"/>
                  <a:gd name="T62" fmla="*/ 0 w 328"/>
                  <a:gd name="T63" fmla="*/ 0 h 592"/>
                  <a:gd name="T64" fmla="*/ 0 w 328"/>
                  <a:gd name="T65" fmla="*/ 0 h 592"/>
                  <a:gd name="T66" fmla="*/ 0 w 328"/>
                  <a:gd name="T67" fmla="*/ 0 h 592"/>
                  <a:gd name="T68" fmla="*/ 0 w 328"/>
                  <a:gd name="T69" fmla="*/ 0 h 592"/>
                  <a:gd name="T70" fmla="*/ 0 w 328"/>
                  <a:gd name="T71" fmla="*/ 0 h 592"/>
                  <a:gd name="T72" fmla="*/ 0 w 328"/>
                  <a:gd name="T73" fmla="*/ 0 h 592"/>
                  <a:gd name="T74" fmla="*/ 0 w 328"/>
                  <a:gd name="T75" fmla="*/ 0 h 592"/>
                  <a:gd name="T76" fmla="*/ 0 w 328"/>
                  <a:gd name="T77" fmla="*/ 0 h 592"/>
                  <a:gd name="T78" fmla="*/ 0 w 328"/>
                  <a:gd name="T79" fmla="*/ 0 h 592"/>
                  <a:gd name="T80" fmla="*/ 0 w 328"/>
                  <a:gd name="T81" fmla="*/ 0 h 592"/>
                  <a:gd name="T82" fmla="*/ 0 w 328"/>
                  <a:gd name="T83" fmla="*/ 0 h 592"/>
                  <a:gd name="T84" fmla="*/ 0 w 328"/>
                  <a:gd name="T85" fmla="*/ 0 h 592"/>
                  <a:gd name="T86" fmla="*/ 0 w 328"/>
                  <a:gd name="T87" fmla="*/ 0 h 592"/>
                  <a:gd name="T88" fmla="*/ 0 w 328"/>
                  <a:gd name="T89" fmla="*/ 0 h 592"/>
                  <a:gd name="T90" fmla="*/ 0 w 328"/>
                  <a:gd name="T91" fmla="*/ 0 h 592"/>
                  <a:gd name="T92" fmla="*/ 0 w 328"/>
                  <a:gd name="T93" fmla="*/ 0 h 592"/>
                  <a:gd name="T94" fmla="*/ 0 w 328"/>
                  <a:gd name="T95" fmla="*/ 0 h 592"/>
                  <a:gd name="T96" fmla="*/ 0 w 328"/>
                  <a:gd name="T97" fmla="*/ 0 h 592"/>
                  <a:gd name="T98" fmla="*/ 0 w 328"/>
                  <a:gd name="T99" fmla="*/ 0 h 592"/>
                  <a:gd name="T100" fmla="*/ 0 w 328"/>
                  <a:gd name="T101" fmla="*/ 0 h 5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28"/>
                  <a:gd name="T154" fmla="*/ 0 h 592"/>
                  <a:gd name="T155" fmla="*/ 328 w 328"/>
                  <a:gd name="T156" fmla="*/ 592 h 5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28" h="592">
                    <a:moveTo>
                      <a:pt x="47" y="267"/>
                    </a:moveTo>
                    <a:lnTo>
                      <a:pt x="38" y="256"/>
                    </a:lnTo>
                    <a:lnTo>
                      <a:pt x="28" y="244"/>
                    </a:lnTo>
                    <a:lnTo>
                      <a:pt x="19" y="232"/>
                    </a:lnTo>
                    <a:lnTo>
                      <a:pt x="0" y="198"/>
                    </a:lnTo>
                    <a:lnTo>
                      <a:pt x="0" y="186"/>
                    </a:lnTo>
                    <a:lnTo>
                      <a:pt x="10" y="174"/>
                    </a:lnTo>
                    <a:lnTo>
                      <a:pt x="10" y="162"/>
                    </a:lnTo>
                    <a:lnTo>
                      <a:pt x="19" y="139"/>
                    </a:lnTo>
                    <a:lnTo>
                      <a:pt x="28" y="128"/>
                    </a:lnTo>
                    <a:lnTo>
                      <a:pt x="47" y="128"/>
                    </a:lnTo>
                    <a:lnTo>
                      <a:pt x="56" y="105"/>
                    </a:lnTo>
                    <a:lnTo>
                      <a:pt x="28" y="105"/>
                    </a:lnTo>
                    <a:lnTo>
                      <a:pt x="38" y="59"/>
                    </a:lnTo>
                    <a:lnTo>
                      <a:pt x="47" y="59"/>
                    </a:lnTo>
                    <a:lnTo>
                      <a:pt x="56" y="47"/>
                    </a:lnTo>
                    <a:lnTo>
                      <a:pt x="75" y="35"/>
                    </a:lnTo>
                    <a:lnTo>
                      <a:pt x="85" y="23"/>
                    </a:lnTo>
                    <a:lnTo>
                      <a:pt x="93" y="23"/>
                    </a:lnTo>
                    <a:lnTo>
                      <a:pt x="93" y="13"/>
                    </a:lnTo>
                    <a:lnTo>
                      <a:pt x="102" y="13"/>
                    </a:lnTo>
                    <a:lnTo>
                      <a:pt x="113" y="0"/>
                    </a:lnTo>
                    <a:lnTo>
                      <a:pt x="113" y="13"/>
                    </a:lnTo>
                    <a:lnTo>
                      <a:pt x="123" y="13"/>
                    </a:lnTo>
                    <a:lnTo>
                      <a:pt x="132" y="13"/>
                    </a:lnTo>
                    <a:lnTo>
                      <a:pt x="132" y="23"/>
                    </a:lnTo>
                    <a:lnTo>
                      <a:pt x="140" y="35"/>
                    </a:lnTo>
                    <a:lnTo>
                      <a:pt x="151" y="35"/>
                    </a:lnTo>
                    <a:lnTo>
                      <a:pt x="151" y="47"/>
                    </a:lnTo>
                    <a:lnTo>
                      <a:pt x="159" y="47"/>
                    </a:lnTo>
                    <a:lnTo>
                      <a:pt x="170" y="59"/>
                    </a:lnTo>
                    <a:lnTo>
                      <a:pt x="170" y="69"/>
                    </a:lnTo>
                    <a:lnTo>
                      <a:pt x="178" y="69"/>
                    </a:lnTo>
                    <a:lnTo>
                      <a:pt x="178" y="82"/>
                    </a:lnTo>
                    <a:lnTo>
                      <a:pt x="187" y="93"/>
                    </a:lnTo>
                    <a:lnTo>
                      <a:pt x="187" y="105"/>
                    </a:lnTo>
                    <a:lnTo>
                      <a:pt x="187" y="116"/>
                    </a:lnTo>
                    <a:lnTo>
                      <a:pt x="187" y="128"/>
                    </a:lnTo>
                    <a:lnTo>
                      <a:pt x="197" y="128"/>
                    </a:lnTo>
                    <a:lnTo>
                      <a:pt x="205" y="128"/>
                    </a:lnTo>
                    <a:lnTo>
                      <a:pt x="216" y="128"/>
                    </a:lnTo>
                    <a:lnTo>
                      <a:pt x="216" y="139"/>
                    </a:lnTo>
                    <a:lnTo>
                      <a:pt x="225" y="139"/>
                    </a:lnTo>
                    <a:lnTo>
                      <a:pt x="235" y="152"/>
                    </a:lnTo>
                    <a:lnTo>
                      <a:pt x="244" y="152"/>
                    </a:lnTo>
                    <a:lnTo>
                      <a:pt x="244" y="162"/>
                    </a:lnTo>
                    <a:lnTo>
                      <a:pt x="252" y="162"/>
                    </a:lnTo>
                    <a:lnTo>
                      <a:pt x="262" y="174"/>
                    </a:lnTo>
                    <a:lnTo>
                      <a:pt x="272" y="186"/>
                    </a:lnTo>
                    <a:lnTo>
                      <a:pt x="272" y="198"/>
                    </a:lnTo>
                    <a:lnTo>
                      <a:pt x="282" y="210"/>
                    </a:lnTo>
                    <a:lnTo>
                      <a:pt x="282" y="220"/>
                    </a:lnTo>
                    <a:lnTo>
                      <a:pt x="272" y="232"/>
                    </a:lnTo>
                    <a:lnTo>
                      <a:pt x="272" y="244"/>
                    </a:lnTo>
                    <a:lnTo>
                      <a:pt x="262" y="244"/>
                    </a:lnTo>
                    <a:lnTo>
                      <a:pt x="262" y="256"/>
                    </a:lnTo>
                    <a:lnTo>
                      <a:pt x="272" y="256"/>
                    </a:lnTo>
                    <a:lnTo>
                      <a:pt x="272" y="267"/>
                    </a:lnTo>
                    <a:lnTo>
                      <a:pt x="262" y="267"/>
                    </a:lnTo>
                    <a:lnTo>
                      <a:pt x="262" y="278"/>
                    </a:lnTo>
                    <a:lnTo>
                      <a:pt x="252" y="278"/>
                    </a:lnTo>
                    <a:lnTo>
                      <a:pt x="244" y="278"/>
                    </a:lnTo>
                    <a:lnTo>
                      <a:pt x="235" y="291"/>
                    </a:lnTo>
                    <a:lnTo>
                      <a:pt x="225" y="291"/>
                    </a:lnTo>
                    <a:lnTo>
                      <a:pt x="225" y="303"/>
                    </a:lnTo>
                    <a:lnTo>
                      <a:pt x="225" y="313"/>
                    </a:lnTo>
                    <a:lnTo>
                      <a:pt x="225" y="325"/>
                    </a:lnTo>
                    <a:lnTo>
                      <a:pt x="216" y="325"/>
                    </a:lnTo>
                    <a:lnTo>
                      <a:pt x="216" y="337"/>
                    </a:lnTo>
                    <a:lnTo>
                      <a:pt x="216" y="348"/>
                    </a:lnTo>
                    <a:lnTo>
                      <a:pt x="216" y="361"/>
                    </a:lnTo>
                    <a:lnTo>
                      <a:pt x="216" y="371"/>
                    </a:lnTo>
                    <a:lnTo>
                      <a:pt x="225" y="383"/>
                    </a:lnTo>
                    <a:lnTo>
                      <a:pt x="235" y="395"/>
                    </a:lnTo>
                    <a:lnTo>
                      <a:pt x="244" y="395"/>
                    </a:lnTo>
                    <a:lnTo>
                      <a:pt x="244" y="407"/>
                    </a:lnTo>
                    <a:lnTo>
                      <a:pt x="244" y="417"/>
                    </a:lnTo>
                    <a:lnTo>
                      <a:pt x="252" y="417"/>
                    </a:lnTo>
                    <a:lnTo>
                      <a:pt x="262" y="417"/>
                    </a:lnTo>
                    <a:lnTo>
                      <a:pt x="272" y="430"/>
                    </a:lnTo>
                    <a:lnTo>
                      <a:pt x="272" y="441"/>
                    </a:lnTo>
                    <a:lnTo>
                      <a:pt x="272" y="454"/>
                    </a:lnTo>
                    <a:lnTo>
                      <a:pt x="282" y="465"/>
                    </a:lnTo>
                    <a:lnTo>
                      <a:pt x="282" y="476"/>
                    </a:lnTo>
                    <a:lnTo>
                      <a:pt x="291" y="476"/>
                    </a:lnTo>
                    <a:lnTo>
                      <a:pt x="291" y="488"/>
                    </a:lnTo>
                    <a:lnTo>
                      <a:pt x="300" y="500"/>
                    </a:lnTo>
                    <a:lnTo>
                      <a:pt x="300" y="511"/>
                    </a:lnTo>
                    <a:lnTo>
                      <a:pt x="310" y="524"/>
                    </a:lnTo>
                    <a:lnTo>
                      <a:pt x="318" y="524"/>
                    </a:lnTo>
                    <a:lnTo>
                      <a:pt x="318" y="534"/>
                    </a:lnTo>
                    <a:lnTo>
                      <a:pt x="328" y="534"/>
                    </a:lnTo>
                    <a:lnTo>
                      <a:pt x="262" y="546"/>
                    </a:lnTo>
                    <a:lnTo>
                      <a:pt x="252" y="558"/>
                    </a:lnTo>
                    <a:lnTo>
                      <a:pt x="197" y="568"/>
                    </a:lnTo>
                    <a:lnTo>
                      <a:pt x="187" y="592"/>
                    </a:lnTo>
                    <a:lnTo>
                      <a:pt x="151" y="592"/>
                    </a:lnTo>
                    <a:lnTo>
                      <a:pt x="113" y="546"/>
                    </a:lnTo>
                    <a:lnTo>
                      <a:pt x="113" y="325"/>
                    </a:lnTo>
                    <a:lnTo>
                      <a:pt x="85" y="325"/>
                    </a:lnTo>
                    <a:lnTo>
                      <a:pt x="85" y="267"/>
                    </a:lnTo>
                    <a:lnTo>
                      <a:pt x="47" y="26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49" name="Freeform 269"/>
              <p:cNvSpPr>
                <a:spLocks/>
              </p:cNvSpPr>
              <p:nvPr/>
            </p:nvSpPr>
            <p:spPr bwMode="auto">
              <a:xfrm>
                <a:off x="5164" y="2035"/>
                <a:ext cx="109" cy="197"/>
              </a:xfrm>
              <a:custGeom>
                <a:avLst/>
                <a:gdLst>
                  <a:gd name="T0" fmla="*/ 0 w 328"/>
                  <a:gd name="T1" fmla="*/ 0 h 592"/>
                  <a:gd name="T2" fmla="*/ 0 w 328"/>
                  <a:gd name="T3" fmla="*/ 0 h 592"/>
                  <a:gd name="T4" fmla="*/ 0 w 328"/>
                  <a:gd name="T5" fmla="*/ 0 h 592"/>
                  <a:gd name="T6" fmla="*/ 0 w 328"/>
                  <a:gd name="T7" fmla="*/ 0 h 592"/>
                  <a:gd name="T8" fmla="*/ 0 w 328"/>
                  <a:gd name="T9" fmla="*/ 0 h 592"/>
                  <a:gd name="T10" fmla="*/ 0 w 328"/>
                  <a:gd name="T11" fmla="*/ 0 h 592"/>
                  <a:gd name="T12" fmla="*/ 0 w 328"/>
                  <a:gd name="T13" fmla="*/ 0 h 592"/>
                  <a:gd name="T14" fmla="*/ 0 w 328"/>
                  <a:gd name="T15" fmla="*/ 0 h 592"/>
                  <a:gd name="T16" fmla="*/ 0 w 328"/>
                  <a:gd name="T17" fmla="*/ 0 h 592"/>
                  <a:gd name="T18" fmla="*/ 0 w 328"/>
                  <a:gd name="T19" fmla="*/ 0 h 592"/>
                  <a:gd name="T20" fmla="*/ 0 w 328"/>
                  <a:gd name="T21" fmla="*/ 0 h 592"/>
                  <a:gd name="T22" fmla="*/ 0 w 328"/>
                  <a:gd name="T23" fmla="*/ 0 h 592"/>
                  <a:gd name="T24" fmla="*/ 0 w 328"/>
                  <a:gd name="T25" fmla="*/ 0 h 592"/>
                  <a:gd name="T26" fmla="*/ 0 w 328"/>
                  <a:gd name="T27" fmla="*/ 0 h 592"/>
                  <a:gd name="T28" fmla="*/ 0 w 328"/>
                  <a:gd name="T29" fmla="*/ 0 h 592"/>
                  <a:gd name="T30" fmla="*/ 0 w 328"/>
                  <a:gd name="T31" fmla="*/ 0 h 592"/>
                  <a:gd name="T32" fmla="*/ 0 w 328"/>
                  <a:gd name="T33" fmla="*/ 0 h 592"/>
                  <a:gd name="T34" fmla="*/ 0 w 328"/>
                  <a:gd name="T35" fmla="*/ 0 h 592"/>
                  <a:gd name="T36" fmla="*/ 0 w 328"/>
                  <a:gd name="T37" fmla="*/ 0 h 592"/>
                  <a:gd name="T38" fmla="*/ 0 w 328"/>
                  <a:gd name="T39" fmla="*/ 0 h 592"/>
                  <a:gd name="T40" fmla="*/ 0 w 328"/>
                  <a:gd name="T41" fmla="*/ 0 h 592"/>
                  <a:gd name="T42" fmla="*/ 0 w 328"/>
                  <a:gd name="T43" fmla="*/ 0 h 592"/>
                  <a:gd name="T44" fmla="*/ 0 w 328"/>
                  <a:gd name="T45" fmla="*/ 0 h 592"/>
                  <a:gd name="T46" fmla="*/ 0 w 328"/>
                  <a:gd name="T47" fmla="*/ 0 h 592"/>
                  <a:gd name="T48" fmla="*/ 0 w 328"/>
                  <a:gd name="T49" fmla="*/ 0 h 592"/>
                  <a:gd name="T50" fmla="*/ 0 w 328"/>
                  <a:gd name="T51" fmla="*/ 0 h 592"/>
                  <a:gd name="T52" fmla="*/ 0 w 328"/>
                  <a:gd name="T53" fmla="*/ 0 h 592"/>
                  <a:gd name="T54" fmla="*/ 0 w 328"/>
                  <a:gd name="T55" fmla="*/ 0 h 592"/>
                  <a:gd name="T56" fmla="*/ 0 w 328"/>
                  <a:gd name="T57" fmla="*/ 0 h 592"/>
                  <a:gd name="T58" fmla="*/ 0 w 328"/>
                  <a:gd name="T59" fmla="*/ 0 h 592"/>
                  <a:gd name="T60" fmla="*/ 0 w 328"/>
                  <a:gd name="T61" fmla="*/ 0 h 592"/>
                  <a:gd name="T62" fmla="*/ 0 w 328"/>
                  <a:gd name="T63" fmla="*/ 0 h 592"/>
                  <a:gd name="T64" fmla="*/ 0 w 328"/>
                  <a:gd name="T65" fmla="*/ 0 h 592"/>
                  <a:gd name="T66" fmla="*/ 0 w 328"/>
                  <a:gd name="T67" fmla="*/ 0 h 592"/>
                  <a:gd name="T68" fmla="*/ 0 w 328"/>
                  <a:gd name="T69" fmla="*/ 0 h 592"/>
                  <a:gd name="T70" fmla="*/ 0 w 328"/>
                  <a:gd name="T71" fmla="*/ 0 h 592"/>
                  <a:gd name="T72" fmla="*/ 0 w 328"/>
                  <a:gd name="T73" fmla="*/ 0 h 592"/>
                  <a:gd name="T74" fmla="*/ 0 w 328"/>
                  <a:gd name="T75" fmla="*/ 0 h 592"/>
                  <a:gd name="T76" fmla="*/ 0 w 328"/>
                  <a:gd name="T77" fmla="*/ 0 h 592"/>
                  <a:gd name="T78" fmla="*/ 0 w 328"/>
                  <a:gd name="T79" fmla="*/ 0 h 592"/>
                  <a:gd name="T80" fmla="*/ 0 w 328"/>
                  <a:gd name="T81" fmla="*/ 0 h 592"/>
                  <a:gd name="T82" fmla="*/ 0 w 328"/>
                  <a:gd name="T83" fmla="*/ 0 h 592"/>
                  <a:gd name="T84" fmla="*/ 0 w 328"/>
                  <a:gd name="T85" fmla="*/ 0 h 592"/>
                  <a:gd name="T86" fmla="*/ 0 w 328"/>
                  <a:gd name="T87" fmla="*/ 0 h 592"/>
                  <a:gd name="T88" fmla="*/ 0 w 328"/>
                  <a:gd name="T89" fmla="*/ 0 h 592"/>
                  <a:gd name="T90" fmla="*/ 0 w 328"/>
                  <a:gd name="T91" fmla="*/ 0 h 592"/>
                  <a:gd name="T92" fmla="*/ 0 w 328"/>
                  <a:gd name="T93" fmla="*/ 0 h 592"/>
                  <a:gd name="T94" fmla="*/ 0 w 328"/>
                  <a:gd name="T95" fmla="*/ 0 h 592"/>
                  <a:gd name="T96" fmla="*/ 0 w 328"/>
                  <a:gd name="T97" fmla="*/ 0 h 592"/>
                  <a:gd name="T98" fmla="*/ 0 w 328"/>
                  <a:gd name="T99" fmla="*/ 0 h 592"/>
                  <a:gd name="T100" fmla="*/ 0 w 328"/>
                  <a:gd name="T101" fmla="*/ 0 h 59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28"/>
                  <a:gd name="T154" fmla="*/ 0 h 592"/>
                  <a:gd name="T155" fmla="*/ 328 w 328"/>
                  <a:gd name="T156" fmla="*/ 592 h 59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28" h="592">
                    <a:moveTo>
                      <a:pt x="47" y="267"/>
                    </a:moveTo>
                    <a:lnTo>
                      <a:pt x="38" y="256"/>
                    </a:lnTo>
                    <a:lnTo>
                      <a:pt x="28" y="244"/>
                    </a:lnTo>
                    <a:lnTo>
                      <a:pt x="19" y="232"/>
                    </a:lnTo>
                    <a:lnTo>
                      <a:pt x="0" y="198"/>
                    </a:lnTo>
                    <a:lnTo>
                      <a:pt x="0" y="186"/>
                    </a:lnTo>
                    <a:lnTo>
                      <a:pt x="10" y="174"/>
                    </a:lnTo>
                    <a:lnTo>
                      <a:pt x="10" y="162"/>
                    </a:lnTo>
                    <a:lnTo>
                      <a:pt x="19" y="139"/>
                    </a:lnTo>
                    <a:lnTo>
                      <a:pt x="28" y="128"/>
                    </a:lnTo>
                    <a:lnTo>
                      <a:pt x="47" y="128"/>
                    </a:lnTo>
                    <a:lnTo>
                      <a:pt x="56" y="105"/>
                    </a:lnTo>
                    <a:lnTo>
                      <a:pt x="28" y="105"/>
                    </a:lnTo>
                    <a:lnTo>
                      <a:pt x="38" y="59"/>
                    </a:lnTo>
                    <a:lnTo>
                      <a:pt x="47" y="59"/>
                    </a:lnTo>
                    <a:lnTo>
                      <a:pt x="56" y="47"/>
                    </a:lnTo>
                    <a:lnTo>
                      <a:pt x="75" y="35"/>
                    </a:lnTo>
                    <a:lnTo>
                      <a:pt x="85" y="23"/>
                    </a:lnTo>
                    <a:lnTo>
                      <a:pt x="93" y="23"/>
                    </a:lnTo>
                    <a:lnTo>
                      <a:pt x="93" y="13"/>
                    </a:lnTo>
                    <a:lnTo>
                      <a:pt x="102" y="13"/>
                    </a:lnTo>
                    <a:lnTo>
                      <a:pt x="113" y="0"/>
                    </a:lnTo>
                    <a:lnTo>
                      <a:pt x="113" y="13"/>
                    </a:lnTo>
                    <a:lnTo>
                      <a:pt x="123" y="13"/>
                    </a:lnTo>
                    <a:lnTo>
                      <a:pt x="132" y="13"/>
                    </a:lnTo>
                    <a:lnTo>
                      <a:pt x="132" y="23"/>
                    </a:lnTo>
                    <a:lnTo>
                      <a:pt x="140" y="35"/>
                    </a:lnTo>
                    <a:lnTo>
                      <a:pt x="151" y="35"/>
                    </a:lnTo>
                    <a:lnTo>
                      <a:pt x="151" y="47"/>
                    </a:lnTo>
                    <a:lnTo>
                      <a:pt x="159" y="47"/>
                    </a:lnTo>
                    <a:lnTo>
                      <a:pt x="170" y="59"/>
                    </a:lnTo>
                    <a:lnTo>
                      <a:pt x="170" y="69"/>
                    </a:lnTo>
                    <a:lnTo>
                      <a:pt x="178" y="69"/>
                    </a:lnTo>
                    <a:lnTo>
                      <a:pt x="178" y="82"/>
                    </a:lnTo>
                    <a:lnTo>
                      <a:pt x="187" y="93"/>
                    </a:lnTo>
                    <a:lnTo>
                      <a:pt x="187" y="105"/>
                    </a:lnTo>
                    <a:lnTo>
                      <a:pt x="187" y="116"/>
                    </a:lnTo>
                    <a:lnTo>
                      <a:pt x="187" y="128"/>
                    </a:lnTo>
                    <a:lnTo>
                      <a:pt x="197" y="128"/>
                    </a:lnTo>
                    <a:lnTo>
                      <a:pt x="205" y="128"/>
                    </a:lnTo>
                    <a:lnTo>
                      <a:pt x="216" y="128"/>
                    </a:lnTo>
                    <a:lnTo>
                      <a:pt x="216" y="139"/>
                    </a:lnTo>
                    <a:lnTo>
                      <a:pt x="225" y="139"/>
                    </a:lnTo>
                    <a:lnTo>
                      <a:pt x="235" y="152"/>
                    </a:lnTo>
                    <a:lnTo>
                      <a:pt x="244" y="152"/>
                    </a:lnTo>
                    <a:lnTo>
                      <a:pt x="244" y="162"/>
                    </a:lnTo>
                    <a:lnTo>
                      <a:pt x="252" y="162"/>
                    </a:lnTo>
                    <a:lnTo>
                      <a:pt x="262" y="174"/>
                    </a:lnTo>
                    <a:lnTo>
                      <a:pt x="272" y="186"/>
                    </a:lnTo>
                    <a:lnTo>
                      <a:pt x="272" y="198"/>
                    </a:lnTo>
                    <a:lnTo>
                      <a:pt x="282" y="210"/>
                    </a:lnTo>
                    <a:lnTo>
                      <a:pt x="282" y="220"/>
                    </a:lnTo>
                    <a:lnTo>
                      <a:pt x="272" y="232"/>
                    </a:lnTo>
                    <a:lnTo>
                      <a:pt x="272" y="244"/>
                    </a:lnTo>
                    <a:lnTo>
                      <a:pt x="262" y="244"/>
                    </a:lnTo>
                    <a:lnTo>
                      <a:pt x="262" y="256"/>
                    </a:lnTo>
                    <a:lnTo>
                      <a:pt x="272" y="256"/>
                    </a:lnTo>
                    <a:lnTo>
                      <a:pt x="272" y="267"/>
                    </a:lnTo>
                    <a:lnTo>
                      <a:pt x="262" y="267"/>
                    </a:lnTo>
                    <a:lnTo>
                      <a:pt x="262" y="278"/>
                    </a:lnTo>
                    <a:lnTo>
                      <a:pt x="252" y="278"/>
                    </a:lnTo>
                    <a:lnTo>
                      <a:pt x="244" y="278"/>
                    </a:lnTo>
                    <a:lnTo>
                      <a:pt x="235" y="291"/>
                    </a:lnTo>
                    <a:lnTo>
                      <a:pt x="225" y="291"/>
                    </a:lnTo>
                    <a:lnTo>
                      <a:pt x="225" y="303"/>
                    </a:lnTo>
                    <a:lnTo>
                      <a:pt x="225" y="313"/>
                    </a:lnTo>
                    <a:lnTo>
                      <a:pt x="225" y="325"/>
                    </a:lnTo>
                    <a:lnTo>
                      <a:pt x="216" y="325"/>
                    </a:lnTo>
                    <a:lnTo>
                      <a:pt x="216" y="337"/>
                    </a:lnTo>
                    <a:lnTo>
                      <a:pt x="216" y="348"/>
                    </a:lnTo>
                    <a:lnTo>
                      <a:pt x="216" y="361"/>
                    </a:lnTo>
                    <a:lnTo>
                      <a:pt x="216" y="371"/>
                    </a:lnTo>
                    <a:lnTo>
                      <a:pt x="225" y="383"/>
                    </a:lnTo>
                    <a:lnTo>
                      <a:pt x="235" y="395"/>
                    </a:lnTo>
                    <a:lnTo>
                      <a:pt x="244" y="395"/>
                    </a:lnTo>
                    <a:lnTo>
                      <a:pt x="244" y="407"/>
                    </a:lnTo>
                    <a:lnTo>
                      <a:pt x="244" y="417"/>
                    </a:lnTo>
                    <a:lnTo>
                      <a:pt x="252" y="417"/>
                    </a:lnTo>
                    <a:lnTo>
                      <a:pt x="262" y="417"/>
                    </a:lnTo>
                    <a:lnTo>
                      <a:pt x="272" y="430"/>
                    </a:lnTo>
                    <a:lnTo>
                      <a:pt x="272" y="441"/>
                    </a:lnTo>
                    <a:lnTo>
                      <a:pt x="272" y="454"/>
                    </a:lnTo>
                    <a:lnTo>
                      <a:pt x="282" y="465"/>
                    </a:lnTo>
                    <a:lnTo>
                      <a:pt x="282" y="476"/>
                    </a:lnTo>
                    <a:lnTo>
                      <a:pt x="291" y="476"/>
                    </a:lnTo>
                    <a:lnTo>
                      <a:pt x="291" y="488"/>
                    </a:lnTo>
                    <a:lnTo>
                      <a:pt x="300" y="500"/>
                    </a:lnTo>
                    <a:lnTo>
                      <a:pt x="300" y="511"/>
                    </a:lnTo>
                    <a:lnTo>
                      <a:pt x="310" y="524"/>
                    </a:lnTo>
                    <a:lnTo>
                      <a:pt x="318" y="524"/>
                    </a:lnTo>
                    <a:lnTo>
                      <a:pt x="318" y="534"/>
                    </a:lnTo>
                    <a:lnTo>
                      <a:pt x="328" y="534"/>
                    </a:lnTo>
                    <a:lnTo>
                      <a:pt x="262" y="546"/>
                    </a:lnTo>
                    <a:lnTo>
                      <a:pt x="252" y="558"/>
                    </a:lnTo>
                    <a:lnTo>
                      <a:pt x="197" y="568"/>
                    </a:lnTo>
                    <a:lnTo>
                      <a:pt x="187" y="592"/>
                    </a:lnTo>
                    <a:lnTo>
                      <a:pt x="151" y="592"/>
                    </a:lnTo>
                    <a:lnTo>
                      <a:pt x="113" y="546"/>
                    </a:lnTo>
                    <a:lnTo>
                      <a:pt x="113" y="325"/>
                    </a:lnTo>
                    <a:lnTo>
                      <a:pt x="85" y="325"/>
                    </a:lnTo>
                    <a:lnTo>
                      <a:pt x="85" y="267"/>
                    </a:lnTo>
                    <a:lnTo>
                      <a:pt x="47" y="26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0" name="Freeform 270"/>
              <p:cNvSpPr>
                <a:spLocks/>
              </p:cNvSpPr>
              <p:nvPr/>
            </p:nvSpPr>
            <p:spPr bwMode="auto">
              <a:xfrm>
                <a:off x="5129" y="2801"/>
                <a:ext cx="188" cy="228"/>
              </a:xfrm>
              <a:custGeom>
                <a:avLst/>
                <a:gdLst>
                  <a:gd name="T0" fmla="*/ 0 w 562"/>
                  <a:gd name="T1" fmla="*/ 0 h 684"/>
                  <a:gd name="T2" fmla="*/ 0 w 562"/>
                  <a:gd name="T3" fmla="*/ 0 h 684"/>
                  <a:gd name="T4" fmla="*/ 0 w 562"/>
                  <a:gd name="T5" fmla="*/ 0 h 684"/>
                  <a:gd name="T6" fmla="*/ 0 w 562"/>
                  <a:gd name="T7" fmla="*/ 0 h 684"/>
                  <a:gd name="T8" fmla="*/ 0 w 562"/>
                  <a:gd name="T9" fmla="*/ 0 h 684"/>
                  <a:gd name="T10" fmla="*/ 0 w 562"/>
                  <a:gd name="T11" fmla="*/ 0 h 684"/>
                  <a:gd name="T12" fmla="*/ 0 w 562"/>
                  <a:gd name="T13" fmla="*/ 0 h 684"/>
                  <a:gd name="T14" fmla="*/ 0 w 562"/>
                  <a:gd name="T15" fmla="*/ 0 h 684"/>
                  <a:gd name="T16" fmla="*/ 0 w 562"/>
                  <a:gd name="T17" fmla="*/ 0 h 684"/>
                  <a:gd name="T18" fmla="*/ 0 w 562"/>
                  <a:gd name="T19" fmla="*/ 0 h 684"/>
                  <a:gd name="T20" fmla="*/ 0 w 562"/>
                  <a:gd name="T21" fmla="*/ 0 h 684"/>
                  <a:gd name="T22" fmla="*/ 0 w 562"/>
                  <a:gd name="T23" fmla="*/ 0 h 684"/>
                  <a:gd name="T24" fmla="*/ 0 w 562"/>
                  <a:gd name="T25" fmla="*/ 0 h 684"/>
                  <a:gd name="T26" fmla="*/ 0 w 562"/>
                  <a:gd name="T27" fmla="*/ 0 h 684"/>
                  <a:gd name="T28" fmla="*/ 0 w 562"/>
                  <a:gd name="T29" fmla="*/ 0 h 684"/>
                  <a:gd name="T30" fmla="*/ 0 w 562"/>
                  <a:gd name="T31" fmla="*/ 0 h 684"/>
                  <a:gd name="T32" fmla="*/ 0 w 562"/>
                  <a:gd name="T33" fmla="*/ 0 h 684"/>
                  <a:gd name="T34" fmla="*/ 0 w 562"/>
                  <a:gd name="T35" fmla="*/ 0 h 684"/>
                  <a:gd name="T36" fmla="*/ 0 w 562"/>
                  <a:gd name="T37" fmla="*/ 0 h 684"/>
                  <a:gd name="T38" fmla="*/ 0 w 562"/>
                  <a:gd name="T39" fmla="*/ 0 h 684"/>
                  <a:gd name="T40" fmla="*/ 0 w 562"/>
                  <a:gd name="T41" fmla="*/ 0 h 684"/>
                  <a:gd name="T42" fmla="*/ 0 w 562"/>
                  <a:gd name="T43" fmla="*/ 0 h 684"/>
                  <a:gd name="T44" fmla="*/ 0 w 562"/>
                  <a:gd name="T45" fmla="*/ 0 h 684"/>
                  <a:gd name="T46" fmla="*/ 0 w 562"/>
                  <a:gd name="T47" fmla="*/ 0 h 684"/>
                  <a:gd name="T48" fmla="*/ 0 w 562"/>
                  <a:gd name="T49" fmla="*/ 0 h 684"/>
                  <a:gd name="T50" fmla="*/ 0 w 562"/>
                  <a:gd name="T51" fmla="*/ 0 h 684"/>
                  <a:gd name="T52" fmla="*/ 0 w 562"/>
                  <a:gd name="T53" fmla="*/ 0 h 684"/>
                  <a:gd name="T54" fmla="*/ 0 w 562"/>
                  <a:gd name="T55" fmla="*/ 0 h 684"/>
                  <a:gd name="T56" fmla="*/ 0 w 562"/>
                  <a:gd name="T57" fmla="*/ 0 h 684"/>
                  <a:gd name="T58" fmla="*/ 0 w 562"/>
                  <a:gd name="T59" fmla="*/ 0 h 684"/>
                  <a:gd name="T60" fmla="*/ 0 w 562"/>
                  <a:gd name="T61" fmla="*/ 0 h 684"/>
                  <a:gd name="T62" fmla="*/ 0 w 562"/>
                  <a:gd name="T63" fmla="*/ 0 h 684"/>
                  <a:gd name="T64" fmla="*/ 0 w 562"/>
                  <a:gd name="T65" fmla="*/ 0 h 684"/>
                  <a:gd name="T66" fmla="*/ 0 w 562"/>
                  <a:gd name="T67" fmla="*/ 0 h 684"/>
                  <a:gd name="T68" fmla="*/ 0 w 562"/>
                  <a:gd name="T69" fmla="*/ 0 h 684"/>
                  <a:gd name="T70" fmla="*/ 0 w 562"/>
                  <a:gd name="T71" fmla="*/ 0 h 684"/>
                  <a:gd name="T72" fmla="*/ 0 w 562"/>
                  <a:gd name="T73" fmla="*/ 0 h 684"/>
                  <a:gd name="T74" fmla="*/ 0 w 562"/>
                  <a:gd name="T75" fmla="*/ 0 h 684"/>
                  <a:gd name="T76" fmla="*/ 0 w 562"/>
                  <a:gd name="T77" fmla="*/ 0 h 684"/>
                  <a:gd name="T78" fmla="*/ 0 w 562"/>
                  <a:gd name="T79" fmla="*/ 0 h 684"/>
                  <a:gd name="T80" fmla="*/ 0 w 562"/>
                  <a:gd name="T81" fmla="*/ 0 h 684"/>
                  <a:gd name="T82" fmla="*/ 0 w 562"/>
                  <a:gd name="T83" fmla="*/ 0 h 68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62"/>
                  <a:gd name="T127" fmla="*/ 0 h 684"/>
                  <a:gd name="T128" fmla="*/ 562 w 562"/>
                  <a:gd name="T129" fmla="*/ 684 h 68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62" h="684">
                    <a:moveTo>
                      <a:pt x="309" y="69"/>
                    </a:moveTo>
                    <a:lnTo>
                      <a:pt x="309" y="56"/>
                    </a:lnTo>
                    <a:lnTo>
                      <a:pt x="301" y="46"/>
                    </a:lnTo>
                    <a:lnTo>
                      <a:pt x="291" y="34"/>
                    </a:lnTo>
                    <a:lnTo>
                      <a:pt x="291" y="22"/>
                    </a:lnTo>
                    <a:lnTo>
                      <a:pt x="282" y="22"/>
                    </a:lnTo>
                    <a:lnTo>
                      <a:pt x="273" y="10"/>
                    </a:lnTo>
                    <a:lnTo>
                      <a:pt x="263" y="10"/>
                    </a:lnTo>
                    <a:lnTo>
                      <a:pt x="254" y="0"/>
                    </a:lnTo>
                    <a:lnTo>
                      <a:pt x="244" y="0"/>
                    </a:lnTo>
                    <a:lnTo>
                      <a:pt x="206" y="0"/>
                    </a:lnTo>
                    <a:lnTo>
                      <a:pt x="197" y="0"/>
                    </a:lnTo>
                    <a:lnTo>
                      <a:pt x="189" y="0"/>
                    </a:lnTo>
                    <a:lnTo>
                      <a:pt x="179" y="0"/>
                    </a:lnTo>
                    <a:lnTo>
                      <a:pt x="179" y="10"/>
                    </a:lnTo>
                    <a:lnTo>
                      <a:pt x="159" y="10"/>
                    </a:lnTo>
                    <a:lnTo>
                      <a:pt x="151" y="10"/>
                    </a:lnTo>
                    <a:lnTo>
                      <a:pt x="142" y="10"/>
                    </a:lnTo>
                    <a:lnTo>
                      <a:pt x="132" y="22"/>
                    </a:lnTo>
                    <a:lnTo>
                      <a:pt x="123" y="22"/>
                    </a:lnTo>
                    <a:lnTo>
                      <a:pt x="113" y="22"/>
                    </a:lnTo>
                    <a:lnTo>
                      <a:pt x="104" y="22"/>
                    </a:lnTo>
                    <a:lnTo>
                      <a:pt x="104" y="34"/>
                    </a:lnTo>
                    <a:lnTo>
                      <a:pt x="94" y="34"/>
                    </a:lnTo>
                    <a:lnTo>
                      <a:pt x="85" y="34"/>
                    </a:lnTo>
                    <a:lnTo>
                      <a:pt x="77" y="34"/>
                    </a:lnTo>
                    <a:lnTo>
                      <a:pt x="77" y="46"/>
                    </a:lnTo>
                    <a:lnTo>
                      <a:pt x="66" y="46"/>
                    </a:lnTo>
                    <a:lnTo>
                      <a:pt x="57" y="46"/>
                    </a:lnTo>
                    <a:lnTo>
                      <a:pt x="57" y="56"/>
                    </a:lnTo>
                    <a:lnTo>
                      <a:pt x="57" y="69"/>
                    </a:lnTo>
                    <a:lnTo>
                      <a:pt x="57" y="80"/>
                    </a:lnTo>
                    <a:lnTo>
                      <a:pt x="47" y="80"/>
                    </a:lnTo>
                    <a:lnTo>
                      <a:pt x="47" y="92"/>
                    </a:lnTo>
                    <a:lnTo>
                      <a:pt x="39" y="92"/>
                    </a:lnTo>
                    <a:lnTo>
                      <a:pt x="39" y="104"/>
                    </a:lnTo>
                    <a:lnTo>
                      <a:pt x="29" y="115"/>
                    </a:lnTo>
                    <a:lnTo>
                      <a:pt x="29" y="127"/>
                    </a:lnTo>
                    <a:lnTo>
                      <a:pt x="29" y="162"/>
                    </a:lnTo>
                    <a:lnTo>
                      <a:pt x="29" y="173"/>
                    </a:lnTo>
                    <a:lnTo>
                      <a:pt x="29" y="185"/>
                    </a:lnTo>
                    <a:lnTo>
                      <a:pt x="29" y="197"/>
                    </a:lnTo>
                    <a:lnTo>
                      <a:pt x="20" y="208"/>
                    </a:lnTo>
                    <a:lnTo>
                      <a:pt x="20" y="219"/>
                    </a:lnTo>
                    <a:lnTo>
                      <a:pt x="20" y="232"/>
                    </a:lnTo>
                    <a:lnTo>
                      <a:pt x="9" y="243"/>
                    </a:lnTo>
                    <a:lnTo>
                      <a:pt x="9" y="255"/>
                    </a:lnTo>
                    <a:lnTo>
                      <a:pt x="0" y="255"/>
                    </a:lnTo>
                    <a:lnTo>
                      <a:pt x="29" y="267"/>
                    </a:lnTo>
                    <a:lnTo>
                      <a:pt x="39" y="289"/>
                    </a:lnTo>
                    <a:lnTo>
                      <a:pt x="66" y="324"/>
                    </a:lnTo>
                    <a:lnTo>
                      <a:pt x="85" y="335"/>
                    </a:lnTo>
                    <a:lnTo>
                      <a:pt x="94" y="348"/>
                    </a:lnTo>
                    <a:lnTo>
                      <a:pt x="113" y="359"/>
                    </a:lnTo>
                    <a:lnTo>
                      <a:pt x="113" y="372"/>
                    </a:lnTo>
                    <a:lnTo>
                      <a:pt x="132" y="394"/>
                    </a:lnTo>
                    <a:lnTo>
                      <a:pt x="151" y="405"/>
                    </a:lnTo>
                    <a:lnTo>
                      <a:pt x="217" y="418"/>
                    </a:lnTo>
                    <a:lnTo>
                      <a:pt x="263" y="452"/>
                    </a:lnTo>
                    <a:lnTo>
                      <a:pt x="282" y="463"/>
                    </a:lnTo>
                    <a:lnTo>
                      <a:pt x="301" y="475"/>
                    </a:lnTo>
                    <a:lnTo>
                      <a:pt x="319" y="498"/>
                    </a:lnTo>
                    <a:lnTo>
                      <a:pt x="339" y="510"/>
                    </a:lnTo>
                    <a:lnTo>
                      <a:pt x="339" y="545"/>
                    </a:lnTo>
                    <a:lnTo>
                      <a:pt x="309" y="591"/>
                    </a:lnTo>
                    <a:lnTo>
                      <a:pt x="291" y="625"/>
                    </a:lnTo>
                    <a:lnTo>
                      <a:pt x="291" y="661"/>
                    </a:lnTo>
                    <a:lnTo>
                      <a:pt x="366" y="673"/>
                    </a:lnTo>
                    <a:lnTo>
                      <a:pt x="376" y="673"/>
                    </a:lnTo>
                    <a:lnTo>
                      <a:pt x="441" y="684"/>
                    </a:lnTo>
                    <a:lnTo>
                      <a:pt x="478" y="673"/>
                    </a:lnTo>
                    <a:lnTo>
                      <a:pt x="489" y="661"/>
                    </a:lnTo>
                    <a:lnTo>
                      <a:pt x="507" y="648"/>
                    </a:lnTo>
                    <a:lnTo>
                      <a:pt x="525" y="625"/>
                    </a:lnTo>
                    <a:lnTo>
                      <a:pt x="544" y="602"/>
                    </a:lnTo>
                    <a:lnTo>
                      <a:pt x="554" y="569"/>
                    </a:lnTo>
                    <a:lnTo>
                      <a:pt x="554" y="532"/>
                    </a:lnTo>
                    <a:lnTo>
                      <a:pt x="562" y="394"/>
                    </a:lnTo>
                    <a:lnTo>
                      <a:pt x="489" y="372"/>
                    </a:lnTo>
                    <a:lnTo>
                      <a:pt x="478" y="267"/>
                    </a:lnTo>
                    <a:lnTo>
                      <a:pt x="470" y="255"/>
                    </a:lnTo>
                    <a:lnTo>
                      <a:pt x="329" y="232"/>
                    </a:lnTo>
                    <a:lnTo>
                      <a:pt x="319" y="69"/>
                    </a:lnTo>
                    <a:lnTo>
                      <a:pt x="309" y="6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1" name="Freeform 271"/>
              <p:cNvSpPr>
                <a:spLocks/>
              </p:cNvSpPr>
              <p:nvPr/>
            </p:nvSpPr>
            <p:spPr bwMode="auto">
              <a:xfrm>
                <a:off x="4717" y="2271"/>
                <a:ext cx="279" cy="502"/>
              </a:xfrm>
              <a:custGeom>
                <a:avLst/>
                <a:gdLst>
                  <a:gd name="T0" fmla="*/ 0 w 836"/>
                  <a:gd name="T1" fmla="*/ 0 h 1507"/>
                  <a:gd name="T2" fmla="*/ 0 w 836"/>
                  <a:gd name="T3" fmla="*/ 0 h 1507"/>
                  <a:gd name="T4" fmla="*/ 0 w 836"/>
                  <a:gd name="T5" fmla="*/ 0 h 1507"/>
                  <a:gd name="T6" fmla="*/ 0 w 836"/>
                  <a:gd name="T7" fmla="*/ 0 h 1507"/>
                  <a:gd name="T8" fmla="*/ 0 w 836"/>
                  <a:gd name="T9" fmla="*/ 0 h 1507"/>
                  <a:gd name="T10" fmla="*/ 0 w 836"/>
                  <a:gd name="T11" fmla="*/ 0 h 1507"/>
                  <a:gd name="T12" fmla="*/ 0 w 836"/>
                  <a:gd name="T13" fmla="*/ 0 h 1507"/>
                  <a:gd name="T14" fmla="*/ 0 w 836"/>
                  <a:gd name="T15" fmla="*/ 0 h 1507"/>
                  <a:gd name="T16" fmla="*/ 0 w 836"/>
                  <a:gd name="T17" fmla="*/ 0 h 1507"/>
                  <a:gd name="T18" fmla="*/ 0 w 836"/>
                  <a:gd name="T19" fmla="*/ 0 h 1507"/>
                  <a:gd name="T20" fmla="*/ 0 w 836"/>
                  <a:gd name="T21" fmla="*/ 0 h 1507"/>
                  <a:gd name="T22" fmla="*/ 0 w 836"/>
                  <a:gd name="T23" fmla="*/ 0 h 1507"/>
                  <a:gd name="T24" fmla="*/ 0 w 836"/>
                  <a:gd name="T25" fmla="*/ 0 h 1507"/>
                  <a:gd name="T26" fmla="*/ 0 w 836"/>
                  <a:gd name="T27" fmla="*/ 0 h 1507"/>
                  <a:gd name="T28" fmla="*/ 0 w 836"/>
                  <a:gd name="T29" fmla="*/ 0 h 1507"/>
                  <a:gd name="T30" fmla="*/ 0 w 836"/>
                  <a:gd name="T31" fmla="*/ 0 h 1507"/>
                  <a:gd name="T32" fmla="*/ 0 w 836"/>
                  <a:gd name="T33" fmla="*/ 0 h 1507"/>
                  <a:gd name="T34" fmla="*/ 0 w 836"/>
                  <a:gd name="T35" fmla="*/ 0 h 1507"/>
                  <a:gd name="T36" fmla="*/ 0 w 836"/>
                  <a:gd name="T37" fmla="*/ 0 h 1507"/>
                  <a:gd name="T38" fmla="*/ 0 w 836"/>
                  <a:gd name="T39" fmla="*/ 0 h 1507"/>
                  <a:gd name="T40" fmla="*/ 0 w 836"/>
                  <a:gd name="T41" fmla="*/ 0 h 1507"/>
                  <a:gd name="T42" fmla="*/ 0 w 836"/>
                  <a:gd name="T43" fmla="*/ 0 h 1507"/>
                  <a:gd name="T44" fmla="*/ 0 w 836"/>
                  <a:gd name="T45" fmla="*/ 0 h 1507"/>
                  <a:gd name="T46" fmla="*/ 0 w 836"/>
                  <a:gd name="T47" fmla="*/ 0 h 1507"/>
                  <a:gd name="T48" fmla="*/ 0 w 836"/>
                  <a:gd name="T49" fmla="*/ 0 h 1507"/>
                  <a:gd name="T50" fmla="*/ 0 w 836"/>
                  <a:gd name="T51" fmla="*/ 0 h 1507"/>
                  <a:gd name="T52" fmla="*/ 0 w 836"/>
                  <a:gd name="T53" fmla="*/ 0 h 1507"/>
                  <a:gd name="T54" fmla="*/ 0 w 836"/>
                  <a:gd name="T55" fmla="*/ 0 h 1507"/>
                  <a:gd name="T56" fmla="*/ 0 w 836"/>
                  <a:gd name="T57" fmla="*/ 0 h 1507"/>
                  <a:gd name="T58" fmla="*/ 0 w 836"/>
                  <a:gd name="T59" fmla="*/ 0 h 1507"/>
                  <a:gd name="T60" fmla="*/ 0 w 836"/>
                  <a:gd name="T61" fmla="*/ 0 h 1507"/>
                  <a:gd name="T62" fmla="*/ 0 w 836"/>
                  <a:gd name="T63" fmla="*/ 0 h 1507"/>
                  <a:gd name="T64" fmla="*/ 0 w 836"/>
                  <a:gd name="T65" fmla="*/ 0 h 1507"/>
                  <a:gd name="T66" fmla="*/ 0 w 836"/>
                  <a:gd name="T67" fmla="*/ 0 h 1507"/>
                  <a:gd name="T68" fmla="*/ 0 w 836"/>
                  <a:gd name="T69" fmla="*/ 0 h 1507"/>
                  <a:gd name="T70" fmla="*/ 0 w 836"/>
                  <a:gd name="T71" fmla="*/ 0 h 1507"/>
                  <a:gd name="T72" fmla="*/ 0 w 836"/>
                  <a:gd name="T73" fmla="*/ 0 h 1507"/>
                  <a:gd name="T74" fmla="*/ 0 w 836"/>
                  <a:gd name="T75" fmla="*/ 0 h 1507"/>
                  <a:gd name="T76" fmla="*/ 0 w 836"/>
                  <a:gd name="T77" fmla="*/ 0 h 1507"/>
                  <a:gd name="T78" fmla="*/ 0 w 836"/>
                  <a:gd name="T79" fmla="*/ 0 h 1507"/>
                  <a:gd name="T80" fmla="*/ 0 w 836"/>
                  <a:gd name="T81" fmla="*/ 0 h 1507"/>
                  <a:gd name="T82" fmla="*/ 0 w 836"/>
                  <a:gd name="T83" fmla="*/ 0 h 1507"/>
                  <a:gd name="T84" fmla="*/ 0 w 836"/>
                  <a:gd name="T85" fmla="*/ 0 h 1507"/>
                  <a:gd name="T86" fmla="*/ 0 w 836"/>
                  <a:gd name="T87" fmla="*/ 0 h 1507"/>
                  <a:gd name="T88" fmla="*/ 0 w 836"/>
                  <a:gd name="T89" fmla="*/ 0 h 1507"/>
                  <a:gd name="T90" fmla="*/ 0 w 836"/>
                  <a:gd name="T91" fmla="*/ 0 h 1507"/>
                  <a:gd name="T92" fmla="*/ 0 w 836"/>
                  <a:gd name="T93" fmla="*/ 0 h 1507"/>
                  <a:gd name="T94" fmla="*/ 0 w 836"/>
                  <a:gd name="T95" fmla="*/ 0 h 1507"/>
                  <a:gd name="T96" fmla="*/ 0 w 836"/>
                  <a:gd name="T97" fmla="*/ 0 h 1507"/>
                  <a:gd name="T98" fmla="*/ 0 w 836"/>
                  <a:gd name="T99" fmla="*/ 0 h 1507"/>
                  <a:gd name="T100" fmla="*/ 0 w 836"/>
                  <a:gd name="T101" fmla="*/ 0 h 1507"/>
                  <a:gd name="T102" fmla="*/ 0 w 836"/>
                  <a:gd name="T103" fmla="*/ 0 h 1507"/>
                  <a:gd name="T104" fmla="*/ 0 w 836"/>
                  <a:gd name="T105" fmla="*/ 0 h 1507"/>
                  <a:gd name="T106" fmla="*/ 0 w 836"/>
                  <a:gd name="T107" fmla="*/ 0 h 15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36"/>
                  <a:gd name="T163" fmla="*/ 0 h 1507"/>
                  <a:gd name="T164" fmla="*/ 836 w 836"/>
                  <a:gd name="T165" fmla="*/ 1507 h 150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36" h="1507">
                    <a:moveTo>
                      <a:pt x="394" y="0"/>
                    </a:moveTo>
                    <a:lnTo>
                      <a:pt x="376" y="0"/>
                    </a:lnTo>
                    <a:lnTo>
                      <a:pt x="376" y="11"/>
                    </a:lnTo>
                    <a:lnTo>
                      <a:pt x="385" y="11"/>
                    </a:lnTo>
                    <a:lnTo>
                      <a:pt x="385" y="24"/>
                    </a:lnTo>
                    <a:lnTo>
                      <a:pt x="394" y="34"/>
                    </a:lnTo>
                    <a:lnTo>
                      <a:pt x="394" y="46"/>
                    </a:lnTo>
                    <a:lnTo>
                      <a:pt x="404" y="58"/>
                    </a:lnTo>
                    <a:lnTo>
                      <a:pt x="404" y="70"/>
                    </a:lnTo>
                    <a:lnTo>
                      <a:pt x="394" y="70"/>
                    </a:lnTo>
                    <a:lnTo>
                      <a:pt x="394" y="80"/>
                    </a:lnTo>
                    <a:lnTo>
                      <a:pt x="376" y="104"/>
                    </a:lnTo>
                    <a:lnTo>
                      <a:pt x="376" y="116"/>
                    </a:lnTo>
                    <a:lnTo>
                      <a:pt x="356" y="150"/>
                    </a:lnTo>
                    <a:lnTo>
                      <a:pt x="309" y="209"/>
                    </a:lnTo>
                    <a:lnTo>
                      <a:pt x="244" y="231"/>
                    </a:lnTo>
                    <a:lnTo>
                      <a:pt x="216" y="243"/>
                    </a:lnTo>
                    <a:lnTo>
                      <a:pt x="207" y="255"/>
                    </a:lnTo>
                    <a:lnTo>
                      <a:pt x="207" y="290"/>
                    </a:lnTo>
                    <a:lnTo>
                      <a:pt x="197" y="290"/>
                    </a:lnTo>
                    <a:lnTo>
                      <a:pt x="188" y="290"/>
                    </a:lnTo>
                    <a:lnTo>
                      <a:pt x="170" y="313"/>
                    </a:lnTo>
                    <a:lnTo>
                      <a:pt x="159" y="382"/>
                    </a:lnTo>
                    <a:lnTo>
                      <a:pt x="150" y="382"/>
                    </a:lnTo>
                    <a:lnTo>
                      <a:pt x="140" y="393"/>
                    </a:lnTo>
                    <a:lnTo>
                      <a:pt x="123" y="405"/>
                    </a:lnTo>
                    <a:lnTo>
                      <a:pt x="104" y="371"/>
                    </a:lnTo>
                    <a:lnTo>
                      <a:pt x="85" y="371"/>
                    </a:lnTo>
                    <a:lnTo>
                      <a:pt x="75" y="359"/>
                    </a:lnTo>
                    <a:lnTo>
                      <a:pt x="66" y="359"/>
                    </a:lnTo>
                    <a:lnTo>
                      <a:pt x="57" y="371"/>
                    </a:lnTo>
                    <a:lnTo>
                      <a:pt x="47" y="371"/>
                    </a:lnTo>
                    <a:lnTo>
                      <a:pt x="47" y="324"/>
                    </a:lnTo>
                    <a:lnTo>
                      <a:pt x="57" y="324"/>
                    </a:lnTo>
                    <a:lnTo>
                      <a:pt x="66" y="313"/>
                    </a:lnTo>
                    <a:lnTo>
                      <a:pt x="57" y="278"/>
                    </a:lnTo>
                    <a:lnTo>
                      <a:pt x="0" y="347"/>
                    </a:lnTo>
                    <a:lnTo>
                      <a:pt x="11" y="428"/>
                    </a:lnTo>
                    <a:lnTo>
                      <a:pt x="19" y="452"/>
                    </a:lnTo>
                    <a:lnTo>
                      <a:pt x="19" y="464"/>
                    </a:lnTo>
                    <a:lnTo>
                      <a:pt x="11" y="474"/>
                    </a:lnTo>
                    <a:lnTo>
                      <a:pt x="11" y="486"/>
                    </a:lnTo>
                    <a:lnTo>
                      <a:pt x="19" y="498"/>
                    </a:lnTo>
                    <a:lnTo>
                      <a:pt x="85" y="557"/>
                    </a:lnTo>
                    <a:lnTo>
                      <a:pt x="85" y="568"/>
                    </a:lnTo>
                    <a:lnTo>
                      <a:pt x="104" y="590"/>
                    </a:lnTo>
                    <a:lnTo>
                      <a:pt x="112" y="614"/>
                    </a:lnTo>
                    <a:lnTo>
                      <a:pt x="112" y="637"/>
                    </a:lnTo>
                    <a:lnTo>
                      <a:pt x="159" y="683"/>
                    </a:lnTo>
                    <a:lnTo>
                      <a:pt x="159" y="707"/>
                    </a:lnTo>
                    <a:lnTo>
                      <a:pt x="170" y="741"/>
                    </a:lnTo>
                    <a:lnTo>
                      <a:pt x="178" y="765"/>
                    </a:lnTo>
                    <a:lnTo>
                      <a:pt x="188" y="765"/>
                    </a:lnTo>
                    <a:lnTo>
                      <a:pt x="188" y="788"/>
                    </a:lnTo>
                    <a:lnTo>
                      <a:pt x="207" y="834"/>
                    </a:lnTo>
                    <a:lnTo>
                      <a:pt x="225" y="882"/>
                    </a:lnTo>
                    <a:lnTo>
                      <a:pt x="235" y="939"/>
                    </a:lnTo>
                    <a:lnTo>
                      <a:pt x="263" y="962"/>
                    </a:lnTo>
                    <a:lnTo>
                      <a:pt x="263" y="985"/>
                    </a:lnTo>
                    <a:lnTo>
                      <a:pt x="271" y="998"/>
                    </a:lnTo>
                    <a:lnTo>
                      <a:pt x="282" y="1021"/>
                    </a:lnTo>
                    <a:lnTo>
                      <a:pt x="290" y="1032"/>
                    </a:lnTo>
                    <a:lnTo>
                      <a:pt x="290" y="1045"/>
                    </a:lnTo>
                    <a:lnTo>
                      <a:pt x="300" y="1045"/>
                    </a:lnTo>
                    <a:lnTo>
                      <a:pt x="300" y="1068"/>
                    </a:lnTo>
                    <a:lnTo>
                      <a:pt x="320" y="1091"/>
                    </a:lnTo>
                    <a:lnTo>
                      <a:pt x="329" y="1113"/>
                    </a:lnTo>
                    <a:lnTo>
                      <a:pt x="329" y="1138"/>
                    </a:lnTo>
                    <a:lnTo>
                      <a:pt x="329" y="1148"/>
                    </a:lnTo>
                    <a:lnTo>
                      <a:pt x="329" y="1184"/>
                    </a:lnTo>
                    <a:lnTo>
                      <a:pt x="338" y="1196"/>
                    </a:lnTo>
                    <a:lnTo>
                      <a:pt x="347" y="1206"/>
                    </a:lnTo>
                    <a:lnTo>
                      <a:pt x="404" y="1265"/>
                    </a:lnTo>
                    <a:lnTo>
                      <a:pt x="412" y="1276"/>
                    </a:lnTo>
                    <a:lnTo>
                      <a:pt x="423" y="1276"/>
                    </a:lnTo>
                    <a:lnTo>
                      <a:pt x="450" y="1299"/>
                    </a:lnTo>
                    <a:lnTo>
                      <a:pt x="459" y="1310"/>
                    </a:lnTo>
                    <a:lnTo>
                      <a:pt x="489" y="1323"/>
                    </a:lnTo>
                    <a:lnTo>
                      <a:pt x="497" y="1334"/>
                    </a:lnTo>
                    <a:lnTo>
                      <a:pt x="525" y="1345"/>
                    </a:lnTo>
                    <a:lnTo>
                      <a:pt x="554" y="1368"/>
                    </a:lnTo>
                    <a:lnTo>
                      <a:pt x="563" y="1368"/>
                    </a:lnTo>
                    <a:lnTo>
                      <a:pt x="582" y="1381"/>
                    </a:lnTo>
                    <a:lnTo>
                      <a:pt x="590" y="1393"/>
                    </a:lnTo>
                    <a:lnTo>
                      <a:pt x="609" y="1403"/>
                    </a:lnTo>
                    <a:lnTo>
                      <a:pt x="618" y="1415"/>
                    </a:lnTo>
                    <a:lnTo>
                      <a:pt x="639" y="1427"/>
                    </a:lnTo>
                    <a:lnTo>
                      <a:pt x="695" y="1485"/>
                    </a:lnTo>
                    <a:lnTo>
                      <a:pt x="703" y="1497"/>
                    </a:lnTo>
                    <a:lnTo>
                      <a:pt x="713" y="1497"/>
                    </a:lnTo>
                    <a:lnTo>
                      <a:pt x="713" y="1507"/>
                    </a:lnTo>
                    <a:lnTo>
                      <a:pt x="760" y="1485"/>
                    </a:lnTo>
                    <a:lnTo>
                      <a:pt x="768" y="1461"/>
                    </a:lnTo>
                    <a:lnTo>
                      <a:pt x="778" y="1451"/>
                    </a:lnTo>
                    <a:lnTo>
                      <a:pt x="778" y="1439"/>
                    </a:lnTo>
                    <a:lnTo>
                      <a:pt x="768" y="1439"/>
                    </a:lnTo>
                    <a:lnTo>
                      <a:pt x="768" y="1427"/>
                    </a:lnTo>
                    <a:lnTo>
                      <a:pt x="778" y="1415"/>
                    </a:lnTo>
                    <a:lnTo>
                      <a:pt x="788" y="1415"/>
                    </a:lnTo>
                    <a:lnTo>
                      <a:pt x="816" y="1368"/>
                    </a:lnTo>
                    <a:lnTo>
                      <a:pt x="816" y="1345"/>
                    </a:lnTo>
                    <a:lnTo>
                      <a:pt x="806" y="1334"/>
                    </a:lnTo>
                    <a:lnTo>
                      <a:pt x="798" y="1334"/>
                    </a:lnTo>
                    <a:lnTo>
                      <a:pt x="768" y="1310"/>
                    </a:lnTo>
                    <a:lnTo>
                      <a:pt x="751" y="1299"/>
                    </a:lnTo>
                    <a:lnTo>
                      <a:pt x="751" y="1276"/>
                    </a:lnTo>
                    <a:lnTo>
                      <a:pt x="760" y="1265"/>
                    </a:lnTo>
                    <a:lnTo>
                      <a:pt x="760" y="1253"/>
                    </a:lnTo>
                    <a:lnTo>
                      <a:pt x="768" y="1253"/>
                    </a:lnTo>
                    <a:lnTo>
                      <a:pt x="768" y="1265"/>
                    </a:lnTo>
                    <a:lnTo>
                      <a:pt x="778" y="1265"/>
                    </a:lnTo>
                    <a:lnTo>
                      <a:pt x="798" y="1276"/>
                    </a:lnTo>
                    <a:lnTo>
                      <a:pt x="798" y="1265"/>
                    </a:lnTo>
                    <a:lnTo>
                      <a:pt x="806" y="1265"/>
                    </a:lnTo>
                    <a:lnTo>
                      <a:pt x="806" y="1242"/>
                    </a:lnTo>
                    <a:lnTo>
                      <a:pt x="798" y="1218"/>
                    </a:lnTo>
                    <a:lnTo>
                      <a:pt x="798" y="1206"/>
                    </a:lnTo>
                    <a:lnTo>
                      <a:pt x="806" y="1206"/>
                    </a:lnTo>
                    <a:lnTo>
                      <a:pt x="816" y="1196"/>
                    </a:lnTo>
                    <a:lnTo>
                      <a:pt x="825" y="1045"/>
                    </a:lnTo>
                    <a:lnTo>
                      <a:pt x="836" y="1021"/>
                    </a:lnTo>
                    <a:lnTo>
                      <a:pt x="816" y="985"/>
                    </a:lnTo>
                    <a:lnTo>
                      <a:pt x="806" y="962"/>
                    </a:lnTo>
                    <a:lnTo>
                      <a:pt x="788" y="928"/>
                    </a:lnTo>
                    <a:lnTo>
                      <a:pt x="778" y="905"/>
                    </a:lnTo>
                    <a:lnTo>
                      <a:pt x="768" y="892"/>
                    </a:lnTo>
                    <a:lnTo>
                      <a:pt x="722" y="905"/>
                    </a:lnTo>
                    <a:lnTo>
                      <a:pt x="713" y="765"/>
                    </a:lnTo>
                    <a:lnTo>
                      <a:pt x="656" y="812"/>
                    </a:lnTo>
                    <a:lnTo>
                      <a:pt x="609" y="812"/>
                    </a:lnTo>
                    <a:lnTo>
                      <a:pt x="601" y="788"/>
                    </a:lnTo>
                    <a:lnTo>
                      <a:pt x="554" y="765"/>
                    </a:lnTo>
                    <a:lnTo>
                      <a:pt x="554" y="731"/>
                    </a:lnTo>
                    <a:lnTo>
                      <a:pt x="516" y="673"/>
                    </a:lnTo>
                    <a:lnTo>
                      <a:pt x="525" y="544"/>
                    </a:lnTo>
                    <a:lnTo>
                      <a:pt x="544" y="533"/>
                    </a:lnTo>
                    <a:lnTo>
                      <a:pt x="563" y="452"/>
                    </a:lnTo>
                    <a:lnTo>
                      <a:pt x="618" y="382"/>
                    </a:lnTo>
                    <a:lnTo>
                      <a:pt x="751" y="335"/>
                    </a:lnTo>
                    <a:lnTo>
                      <a:pt x="741" y="335"/>
                    </a:lnTo>
                    <a:lnTo>
                      <a:pt x="731" y="313"/>
                    </a:lnTo>
                    <a:lnTo>
                      <a:pt x="713" y="313"/>
                    </a:lnTo>
                    <a:lnTo>
                      <a:pt x="713" y="290"/>
                    </a:lnTo>
                    <a:lnTo>
                      <a:pt x="741" y="243"/>
                    </a:lnTo>
                    <a:lnTo>
                      <a:pt x="751" y="221"/>
                    </a:lnTo>
                    <a:lnTo>
                      <a:pt x="731" y="209"/>
                    </a:lnTo>
                    <a:lnTo>
                      <a:pt x="703" y="185"/>
                    </a:lnTo>
                    <a:lnTo>
                      <a:pt x="618" y="185"/>
                    </a:lnTo>
                    <a:lnTo>
                      <a:pt x="609" y="197"/>
                    </a:lnTo>
                    <a:lnTo>
                      <a:pt x="544" y="197"/>
                    </a:lnTo>
                    <a:lnTo>
                      <a:pt x="536" y="185"/>
                    </a:lnTo>
                    <a:lnTo>
                      <a:pt x="536" y="150"/>
                    </a:lnTo>
                    <a:lnTo>
                      <a:pt x="516" y="139"/>
                    </a:lnTo>
                    <a:lnTo>
                      <a:pt x="506" y="93"/>
                    </a:lnTo>
                    <a:lnTo>
                      <a:pt x="497" y="80"/>
                    </a:lnTo>
                    <a:lnTo>
                      <a:pt x="479" y="80"/>
                    </a:lnTo>
                    <a:lnTo>
                      <a:pt x="469" y="70"/>
                    </a:lnTo>
                    <a:lnTo>
                      <a:pt x="450" y="34"/>
                    </a:lnTo>
                    <a:lnTo>
                      <a:pt x="441" y="24"/>
                    </a:lnTo>
                    <a:lnTo>
                      <a:pt x="423" y="0"/>
                    </a:lnTo>
                    <a:lnTo>
                      <a:pt x="394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2" name="Freeform 272"/>
              <p:cNvSpPr>
                <a:spLocks/>
              </p:cNvSpPr>
              <p:nvPr/>
            </p:nvSpPr>
            <p:spPr bwMode="auto">
              <a:xfrm>
                <a:off x="5236" y="2104"/>
                <a:ext cx="90" cy="113"/>
              </a:xfrm>
              <a:custGeom>
                <a:avLst/>
                <a:gdLst>
                  <a:gd name="T0" fmla="*/ 0 w 271"/>
                  <a:gd name="T1" fmla="*/ 0 h 338"/>
                  <a:gd name="T2" fmla="*/ 0 w 271"/>
                  <a:gd name="T3" fmla="*/ 0 h 338"/>
                  <a:gd name="T4" fmla="*/ 0 w 271"/>
                  <a:gd name="T5" fmla="*/ 0 h 338"/>
                  <a:gd name="T6" fmla="*/ 0 w 271"/>
                  <a:gd name="T7" fmla="*/ 0 h 338"/>
                  <a:gd name="T8" fmla="*/ 0 w 271"/>
                  <a:gd name="T9" fmla="*/ 0 h 338"/>
                  <a:gd name="T10" fmla="*/ 0 w 271"/>
                  <a:gd name="T11" fmla="*/ 0 h 338"/>
                  <a:gd name="T12" fmla="*/ 0 w 271"/>
                  <a:gd name="T13" fmla="*/ 0 h 338"/>
                  <a:gd name="T14" fmla="*/ 0 w 271"/>
                  <a:gd name="T15" fmla="*/ 0 h 338"/>
                  <a:gd name="T16" fmla="*/ 0 w 271"/>
                  <a:gd name="T17" fmla="*/ 0 h 338"/>
                  <a:gd name="T18" fmla="*/ 0 w 271"/>
                  <a:gd name="T19" fmla="*/ 0 h 338"/>
                  <a:gd name="T20" fmla="*/ 0 w 271"/>
                  <a:gd name="T21" fmla="*/ 0 h 338"/>
                  <a:gd name="T22" fmla="*/ 0 w 271"/>
                  <a:gd name="T23" fmla="*/ 0 h 338"/>
                  <a:gd name="T24" fmla="*/ 0 w 271"/>
                  <a:gd name="T25" fmla="*/ 0 h 338"/>
                  <a:gd name="T26" fmla="*/ 0 w 271"/>
                  <a:gd name="T27" fmla="*/ 0 h 338"/>
                  <a:gd name="T28" fmla="*/ 0 w 271"/>
                  <a:gd name="T29" fmla="*/ 0 h 338"/>
                  <a:gd name="T30" fmla="*/ 0 w 271"/>
                  <a:gd name="T31" fmla="*/ 0 h 338"/>
                  <a:gd name="T32" fmla="*/ 0 w 271"/>
                  <a:gd name="T33" fmla="*/ 0 h 338"/>
                  <a:gd name="T34" fmla="*/ 0 w 271"/>
                  <a:gd name="T35" fmla="*/ 0 h 338"/>
                  <a:gd name="T36" fmla="*/ 0 w 271"/>
                  <a:gd name="T37" fmla="*/ 0 h 338"/>
                  <a:gd name="T38" fmla="*/ 0 w 271"/>
                  <a:gd name="T39" fmla="*/ 0 h 338"/>
                  <a:gd name="T40" fmla="*/ 0 w 271"/>
                  <a:gd name="T41" fmla="*/ 0 h 338"/>
                  <a:gd name="T42" fmla="*/ 0 w 271"/>
                  <a:gd name="T43" fmla="*/ 0 h 338"/>
                  <a:gd name="T44" fmla="*/ 0 w 271"/>
                  <a:gd name="T45" fmla="*/ 0 h 338"/>
                  <a:gd name="T46" fmla="*/ 0 w 271"/>
                  <a:gd name="T47" fmla="*/ 0 h 338"/>
                  <a:gd name="T48" fmla="*/ 0 w 271"/>
                  <a:gd name="T49" fmla="*/ 0 h 338"/>
                  <a:gd name="T50" fmla="*/ 0 w 271"/>
                  <a:gd name="T51" fmla="*/ 0 h 338"/>
                  <a:gd name="T52" fmla="*/ 0 w 271"/>
                  <a:gd name="T53" fmla="*/ 0 h 338"/>
                  <a:gd name="T54" fmla="*/ 0 w 271"/>
                  <a:gd name="T55" fmla="*/ 0 h 338"/>
                  <a:gd name="T56" fmla="*/ 0 w 271"/>
                  <a:gd name="T57" fmla="*/ 0 h 338"/>
                  <a:gd name="T58" fmla="*/ 0 w 271"/>
                  <a:gd name="T59" fmla="*/ 0 h 338"/>
                  <a:gd name="T60" fmla="*/ 0 w 271"/>
                  <a:gd name="T61" fmla="*/ 0 h 338"/>
                  <a:gd name="T62" fmla="*/ 0 w 271"/>
                  <a:gd name="T63" fmla="*/ 0 h 338"/>
                  <a:gd name="T64" fmla="*/ 0 w 271"/>
                  <a:gd name="T65" fmla="*/ 0 h 338"/>
                  <a:gd name="T66" fmla="*/ 0 w 271"/>
                  <a:gd name="T67" fmla="*/ 0 h 338"/>
                  <a:gd name="T68" fmla="*/ 0 w 271"/>
                  <a:gd name="T69" fmla="*/ 0 h 338"/>
                  <a:gd name="T70" fmla="*/ 0 w 271"/>
                  <a:gd name="T71" fmla="*/ 0 h 338"/>
                  <a:gd name="T72" fmla="*/ 0 w 271"/>
                  <a:gd name="T73" fmla="*/ 0 h 338"/>
                  <a:gd name="T74" fmla="*/ 0 w 271"/>
                  <a:gd name="T75" fmla="*/ 0 h 338"/>
                  <a:gd name="T76" fmla="*/ 0 w 271"/>
                  <a:gd name="T77" fmla="*/ 0 h 338"/>
                  <a:gd name="T78" fmla="*/ 0 w 271"/>
                  <a:gd name="T79" fmla="*/ 0 h 338"/>
                  <a:gd name="T80" fmla="*/ 0 w 271"/>
                  <a:gd name="T81" fmla="*/ 0 h 338"/>
                  <a:gd name="T82" fmla="*/ 0 w 271"/>
                  <a:gd name="T83" fmla="*/ 0 h 338"/>
                  <a:gd name="T84" fmla="*/ 0 w 271"/>
                  <a:gd name="T85" fmla="*/ 0 h 338"/>
                  <a:gd name="T86" fmla="*/ 0 w 271"/>
                  <a:gd name="T87" fmla="*/ 0 h 338"/>
                  <a:gd name="T88" fmla="*/ 0 w 271"/>
                  <a:gd name="T89" fmla="*/ 0 h 338"/>
                  <a:gd name="T90" fmla="*/ 0 w 271"/>
                  <a:gd name="T91" fmla="*/ 0 h 338"/>
                  <a:gd name="T92" fmla="*/ 0 w 271"/>
                  <a:gd name="T93" fmla="*/ 0 h 3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71"/>
                  <a:gd name="T142" fmla="*/ 0 h 338"/>
                  <a:gd name="T143" fmla="*/ 271 w 271"/>
                  <a:gd name="T144" fmla="*/ 338 h 33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71" h="338">
                    <a:moveTo>
                      <a:pt x="112" y="326"/>
                    </a:moveTo>
                    <a:lnTo>
                      <a:pt x="102" y="326"/>
                    </a:lnTo>
                    <a:lnTo>
                      <a:pt x="102" y="314"/>
                    </a:lnTo>
                    <a:lnTo>
                      <a:pt x="94" y="314"/>
                    </a:lnTo>
                    <a:lnTo>
                      <a:pt x="84" y="303"/>
                    </a:lnTo>
                    <a:lnTo>
                      <a:pt x="84" y="292"/>
                    </a:lnTo>
                    <a:lnTo>
                      <a:pt x="75" y="279"/>
                    </a:lnTo>
                    <a:lnTo>
                      <a:pt x="75" y="268"/>
                    </a:lnTo>
                    <a:lnTo>
                      <a:pt x="65" y="268"/>
                    </a:lnTo>
                    <a:lnTo>
                      <a:pt x="65" y="255"/>
                    </a:lnTo>
                    <a:lnTo>
                      <a:pt x="56" y="245"/>
                    </a:lnTo>
                    <a:lnTo>
                      <a:pt x="56" y="233"/>
                    </a:lnTo>
                    <a:lnTo>
                      <a:pt x="56" y="221"/>
                    </a:lnTo>
                    <a:lnTo>
                      <a:pt x="46" y="209"/>
                    </a:lnTo>
                    <a:lnTo>
                      <a:pt x="36" y="209"/>
                    </a:lnTo>
                    <a:lnTo>
                      <a:pt x="28" y="209"/>
                    </a:lnTo>
                    <a:lnTo>
                      <a:pt x="28" y="199"/>
                    </a:lnTo>
                    <a:lnTo>
                      <a:pt x="28" y="187"/>
                    </a:lnTo>
                    <a:lnTo>
                      <a:pt x="19" y="187"/>
                    </a:lnTo>
                    <a:lnTo>
                      <a:pt x="9" y="175"/>
                    </a:lnTo>
                    <a:lnTo>
                      <a:pt x="0" y="162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29"/>
                    </a:lnTo>
                    <a:lnTo>
                      <a:pt x="0" y="117"/>
                    </a:lnTo>
                    <a:lnTo>
                      <a:pt x="9" y="117"/>
                    </a:lnTo>
                    <a:lnTo>
                      <a:pt x="9" y="105"/>
                    </a:lnTo>
                    <a:lnTo>
                      <a:pt x="9" y="94"/>
                    </a:lnTo>
                    <a:lnTo>
                      <a:pt x="9" y="83"/>
                    </a:lnTo>
                    <a:lnTo>
                      <a:pt x="19" y="83"/>
                    </a:lnTo>
                    <a:lnTo>
                      <a:pt x="28" y="70"/>
                    </a:lnTo>
                    <a:lnTo>
                      <a:pt x="36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56" y="59"/>
                    </a:lnTo>
                    <a:lnTo>
                      <a:pt x="56" y="48"/>
                    </a:lnTo>
                    <a:lnTo>
                      <a:pt x="46" y="48"/>
                    </a:lnTo>
                    <a:lnTo>
                      <a:pt x="46" y="36"/>
                    </a:lnTo>
                    <a:lnTo>
                      <a:pt x="56" y="36"/>
                    </a:lnTo>
                    <a:lnTo>
                      <a:pt x="56" y="24"/>
                    </a:lnTo>
                    <a:lnTo>
                      <a:pt x="65" y="12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4" y="0"/>
                    </a:lnTo>
                    <a:lnTo>
                      <a:pt x="102" y="0"/>
                    </a:lnTo>
                    <a:lnTo>
                      <a:pt x="112" y="0"/>
                    </a:lnTo>
                    <a:lnTo>
                      <a:pt x="112" y="12"/>
                    </a:lnTo>
                    <a:lnTo>
                      <a:pt x="121" y="12"/>
                    </a:lnTo>
                    <a:lnTo>
                      <a:pt x="130" y="12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7" y="0"/>
                    </a:lnTo>
                    <a:lnTo>
                      <a:pt x="196" y="0"/>
                    </a:lnTo>
                    <a:lnTo>
                      <a:pt x="205" y="0"/>
                    </a:lnTo>
                    <a:lnTo>
                      <a:pt x="216" y="0"/>
                    </a:lnTo>
                    <a:lnTo>
                      <a:pt x="235" y="0"/>
                    </a:lnTo>
                    <a:lnTo>
                      <a:pt x="242" y="0"/>
                    </a:lnTo>
                    <a:lnTo>
                      <a:pt x="254" y="0"/>
                    </a:lnTo>
                    <a:lnTo>
                      <a:pt x="271" y="12"/>
                    </a:lnTo>
                    <a:lnTo>
                      <a:pt x="271" y="24"/>
                    </a:lnTo>
                    <a:lnTo>
                      <a:pt x="271" y="36"/>
                    </a:lnTo>
                    <a:lnTo>
                      <a:pt x="271" y="48"/>
                    </a:lnTo>
                    <a:lnTo>
                      <a:pt x="262" y="48"/>
                    </a:lnTo>
                    <a:lnTo>
                      <a:pt x="262" y="59"/>
                    </a:lnTo>
                    <a:lnTo>
                      <a:pt x="254" y="59"/>
                    </a:lnTo>
                    <a:lnTo>
                      <a:pt x="254" y="70"/>
                    </a:lnTo>
                    <a:lnTo>
                      <a:pt x="254" y="83"/>
                    </a:lnTo>
                    <a:lnTo>
                      <a:pt x="254" y="94"/>
                    </a:lnTo>
                    <a:lnTo>
                      <a:pt x="254" y="105"/>
                    </a:lnTo>
                    <a:lnTo>
                      <a:pt x="254" y="117"/>
                    </a:lnTo>
                    <a:lnTo>
                      <a:pt x="254" y="129"/>
                    </a:lnTo>
                    <a:lnTo>
                      <a:pt x="254" y="140"/>
                    </a:lnTo>
                    <a:lnTo>
                      <a:pt x="254" y="152"/>
                    </a:lnTo>
                    <a:lnTo>
                      <a:pt x="262" y="152"/>
                    </a:lnTo>
                    <a:lnTo>
                      <a:pt x="262" y="162"/>
                    </a:lnTo>
                    <a:lnTo>
                      <a:pt x="271" y="175"/>
                    </a:lnTo>
                    <a:lnTo>
                      <a:pt x="271" y="187"/>
                    </a:lnTo>
                    <a:lnTo>
                      <a:pt x="271" y="199"/>
                    </a:lnTo>
                    <a:lnTo>
                      <a:pt x="271" y="209"/>
                    </a:lnTo>
                    <a:lnTo>
                      <a:pt x="271" y="221"/>
                    </a:lnTo>
                    <a:lnTo>
                      <a:pt x="271" y="233"/>
                    </a:lnTo>
                    <a:lnTo>
                      <a:pt x="271" y="245"/>
                    </a:lnTo>
                    <a:lnTo>
                      <a:pt x="262" y="255"/>
                    </a:lnTo>
                    <a:lnTo>
                      <a:pt x="262" y="268"/>
                    </a:lnTo>
                    <a:lnTo>
                      <a:pt x="262" y="279"/>
                    </a:lnTo>
                    <a:lnTo>
                      <a:pt x="254" y="292"/>
                    </a:lnTo>
                    <a:lnTo>
                      <a:pt x="242" y="303"/>
                    </a:lnTo>
                    <a:lnTo>
                      <a:pt x="150" y="292"/>
                    </a:lnTo>
                    <a:lnTo>
                      <a:pt x="150" y="338"/>
                    </a:lnTo>
                    <a:lnTo>
                      <a:pt x="112" y="326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3" name="Freeform 273"/>
              <p:cNvSpPr>
                <a:spLocks/>
              </p:cNvSpPr>
              <p:nvPr/>
            </p:nvSpPr>
            <p:spPr bwMode="auto">
              <a:xfrm>
                <a:off x="5236" y="2104"/>
                <a:ext cx="90" cy="113"/>
              </a:xfrm>
              <a:custGeom>
                <a:avLst/>
                <a:gdLst>
                  <a:gd name="T0" fmla="*/ 0 w 271"/>
                  <a:gd name="T1" fmla="*/ 0 h 338"/>
                  <a:gd name="T2" fmla="*/ 0 w 271"/>
                  <a:gd name="T3" fmla="*/ 0 h 338"/>
                  <a:gd name="T4" fmla="*/ 0 w 271"/>
                  <a:gd name="T5" fmla="*/ 0 h 338"/>
                  <a:gd name="T6" fmla="*/ 0 w 271"/>
                  <a:gd name="T7" fmla="*/ 0 h 338"/>
                  <a:gd name="T8" fmla="*/ 0 w 271"/>
                  <a:gd name="T9" fmla="*/ 0 h 338"/>
                  <a:gd name="T10" fmla="*/ 0 w 271"/>
                  <a:gd name="T11" fmla="*/ 0 h 338"/>
                  <a:gd name="T12" fmla="*/ 0 w 271"/>
                  <a:gd name="T13" fmla="*/ 0 h 338"/>
                  <a:gd name="T14" fmla="*/ 0 w 271"/>
                  <a:gd name="T15" fmla="*/ 0 h 338"/>
                  <a:gd name="T16" fmla="*/ 0 w 271"/>
                  <a:gd name="T17" fmla="*/ 0 h 338"/>
                  <a:gd name="T18" fmla="*/ 0 w 271"/>
                  <a:gd name="T19" fmla="*/ 0 h 338"/>
                  <a:gd name="T20" fmla="*/ 0 w 271"/>
                  <a:gd name="T21" fmla="*/ 0 h 338"/>
                  <a:gd name="T22" fmla="*/ 0 w 271"/>
                  <a:gd name="T23" fmla="*/ 0 h 338"/>
                  <a:gd name="T24" fmla="*/ 0 w 271"/>
                  <a:gd name="T25" fmla="*/ 0 h 338"/>
                  <a:gd name="T26" fmla="*/ 0 w 271"/>
                  <a:gd name="T27" fmla="*/ 0 h 338"/>
                  <a:gd name="T28" fmla="*/ 0 w 271"/>
                  <a:gd name="T29" fmla="*/ 0 h 338"/>
                  <a:gd name="T30" fmla="*/ 0 w 271"/>
                  <a:gd name="T31" fmla="*/ 0 h 338"/>
                  <a:gd name="T32" fmla="*/ 0 w 271"/>
                  <a:gd name="T33" fmla="*/ 0 h 338"/>
                  <a:gd name="T34" fmla="*/ 0 w 271"/>
                  <a:gd name="T35" fmla="*/ 0 h 338"/>
                  <a:gd name="T36" fmla="*/ 0 w 271"/>
                  <a:gd name="T37" fmla="*/ 0 h 338"/>
                  <a:gd name="T38" fmla="*/ 0 w 271"/>
                  <a:gd name="T39" fmla="*/ 0 h 338"/>
                  <a:gd name="T40" fmla="*/ 0 w 271"/>
                  <a:gd name="T41" fmla="*/ 0 h 338"/>
                  <a:gd name="T42" fmla="*/ 0 w 271"/>
                  <a:gd name="T43" fmla="*/ 0 h 338"/>
                  <a:gd name="T44" fmla="*/ 0 w 271"/>
                  <a:gd name="T45" fmla="*/ 0 h 338"/>
                  <a:gd name="T46" fmla="*/ 0 w 271"/>
                  <a:gd name="T47" fmla="*/ 0 h 338"/>
                  <a:gd name="T48" fmla="*/ 0 w 271"/>
                  <a:gd name="T49" fmla="*/ 0 h 338"/>
                  <a:gd name="T50" fmla="*/ 0 w 271"/>
                  <a:gd name="T51" fmla="*/ 0 h 338"/>
                  <a:gd name="T52" fmla="*/ 0 w 271"/>
                  <a:gd name="T53" fmla="*/ 0 h 338"/>
                  <a:gd name="T54" fmla="*/ 0 w 271"/>
                  <a:gd name="T55" fmla="*/ 0 h 338"/>
                  <a:gd name="T56" fmla="*/ 0 w 271"/>
                  <a:gd name="T57" fmla="*/ 0 h 338"/>
                  <a:gd name="T58" fmla="*/ 0 w 271"/>
                  <a:gd name="T59" fmla="*/ 0 h 338"/>
                  <a:gd name="T60" fmla="*/ 0 w 271"/>
                  <a:gd name="T61" fmla="*/ 0 h 338"/>
                  <a:gd name="T62" fmla="*/ 0 w 271"/>
                  <a:gd name="T63" fmla="*/ 0 h 338"/>
                  <a:gd name="T64" fmla="*/ 0 w 271"/>
                  <a:gd name="T65" fmla="*/ 0 h 338"/>
                  <a:gd name="T66" fmla="*/ 0 w 271"/>
                  <a:gd name="T67" fmla="*/ 0 h 338"/>
                  <a:gd name="T68" fmla="*/ 0 w 271"/>
                  <a:gd name="T69" fmla="*/ 0 h 338"/>
                  <a:gd name="T70" fmla="*/ 0 w 271"/>
                  <a:gd name="T71" fmla="*/ 0 h 338"/>
                  <a:gd name="T72" fmla="*/ 0 w 271"/>
                  <a:gd name="T73" fmla="*/ 0 h 338"/>
                  <a:gd name="T74" fmla="*/ 0 w 271"/>
                  <a:gd name="T75" fmla="*/ 0 h 338"/>
                  <a:gd name="T76" fmla="*/ 0 w 271"/>
                  <a:gd name="T77" fmla="*/ 0 h 338"/>
                  <a:gd name="T78" fmla="*/ 0 w 271"/>
                  <a:gd name="T79" fmla="*/ 0 h 338"/>
                  <a:gd name="T80" fmla="*/ 0 w 271"/>
                  <a:gd name="T81" fmla="*/ 0 h 338"/>
                  <a:gd name="T82" fmla="*/ 0 w 271"/>
                  <a:gd name="T83" fmla="*/ 0 h 338"/>
                  <a:gd name="T84" fmla="*/ 0 w 271"/>
                  <a:gd name="T85" fmla="*/ 0 h 338"/>
                  <a:gd name="T86" fmla="*/ 0 w 271"/>
                  <a:gd name="T87" fmla="*/ 0 h 338"/>
                  <a:gd name="T88" fmla="*/ 0 w 271"/>
                  <a:gd name="T89" fmla="*/ 0 h 338"/>
                  <a:gd name="T90" fmla="*/ 0 w 271"/>
                  <a:gd name="T91" fmla="*/ 0 h 338"/>
                  <a:gd name="T92" fmla="*/ 0 w 271"/>
                  <a:gd name="T93" fmla="*/ 0 h 338"/>
                  <a:gd name="T94" fmla="*/ 0 w 271"/>
                  <a:gd name="T95" fmla="*/ 0 h 33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1"/>
                  <a:gd name="T145" fmla="*/ 0 h 338"/>
                  <a:gd name="T146" fmla="*/ 271 w 271"/>
                  <a:gd name="T147" fmla="*/ 338 h 33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1" h="338">
                    <a:moveTo>
                      <a:pt x="112" y="326"/>
                    </a:moveTo>
                    <a:lnTo>
                      <a:pt x="102" y="326"/>
                    </a:lnTo>
                    <a:lnTo>
                      <a:pt x="102" y="314"/>
                    </a:lnTo>
                    <a:lnTo>
                      <a:pt x="94" y="314"/>
                    </a:lnTo>
                    <a:lnTo>
                      <a:pt x="84" y="303"/>
                    </a:lnTo>
                    <a:lnTo>
                      <a:pt x="84" y="292"/>
                    </a:lnTo>
                    <a:lnTo>
                      <a:pt x="75" y="279"/>
                    </a:lnTo>
                    <a:lnTo>
                      <a:pt x="75" y="268"/>
                    </a:lnTo>
                    <a:lnTo>
                      <a:pt x="65" y="268"/>
                    </a:lnTo>
                    <a:lnTo>
                      <a:pt x="65" y="255"/>
                    </a:lnTo>
                    <a:lnTo>
                      <a:pt x="56" y="245"/>
                    </a:lnTo>
                    <a:lnTo>
                      <a:pt x="56" y="233"/>
                    </a:lnTo>
                    <a:lnTo>
                      <a:pt x="56" y="221"/>
                    </a:lnTo>
                    <a:lnTo>
                      <a:pt x="46" y="209"/>
                    </a:lnTo>
                    <a:lnTo>
                      <a:pt x="36" y="209"/>
                    </a:lnTo>
                    <a:lnTo>
                      <a:pt x="28" y="209"/>
                    </a:lnTo>
                    <a:lnTo>
                      <a:pt x="28" y="199"/>
                    </a:lnTo>
                    <a:lnTo>
                      <a:pt x="28" y="187"/>
                    </a:lnTo>
                    <a:lnTo>
                      <a:pt x="19" y="187"/>
                    </a:lnTo>
                    <a:lnTo>
                      <a:pt x="9" y="175"/>
                    </a:lnTo>
                    <a:lnTo>
                      <a:pt x="0" y="162"/>
                    </a:lnTo>
                    <a:lnTo>
                      <a:pt x="0" y="152"/>
                    </a:lnTo>
                    <a:lnTo>
                      <a:pt x="0" y="140"/>
                    </a:lnTo>
                    <a:lnTo>
                      <a:pt x="0" y="129"/>
                    </a:lnTo>
                    <a:lnTo>
                      <a:pt x="0" y="117"/>
                    </a:lnTo>
                    <a:lnTo>
                      <a:pt x="9" y="117"/>
                    </a:lnTo>
                    <a:lnTo>
                      <a:pt x="9" y="105"/>
                    </a:lnTo>
                    <a:lnTo>
                      <a:pt x="9" y="94"/>
                    </a:lnTo>
                    <a:lnTo>
                      <a:pt x="9" y="83"/>
                    </a:lnTo>
                    <a:lnTo>
                      <a:pt x="19" y="83"/>
                    </a:lnTo>
                    <a:lnTo>
                      <a:pt x="28" y="70"/>
                    </a:lnTo>
                    <a:lnTo>
                      <a:pt x="36" y="70"/>
                    </a:lnTo>
                    <a:lnTo>
                      <a:pt x="46" y="70"/>
                    </a:lnTo>
                    <a:lnTo>
                      <a:pt x="46" y="59"/>
                    </a:lnTo>
                    <a:lnTo>
                      <a:pt x="56" y="59"/>
                    </a:lnTo>
                    <a:lnTo>
                      <a:pt x="56" y="48"/>
                    </a:lnTo>
                    <a:lnTo>
                      <a:pt x="46" y="48"/>
                    </a:lnTo>
                    <a:lnTo>
                      <a:pt x="46" y="36"/>
                    </a:lnTo>
                    <a:lnTo>
                      <a:pt x="56" y="36"/>
                    </a:lnTo>
                    <a:lnTo>
                      <a:pt x="56" y="24"/>
                    </a:lnTo>
                    <a:lnTo>
                      <a:pt x="65" y="12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4" y="0"/>
                    </a:lnTo>
                    <a:lnTo>
                      <a:pt x="102" y="0"/>
                    </a:lnTo>
                    <a:lnTo>
                      <a:pt x="112" y="0"/>
                    </a:lnTo>
                    <a:lnTo>
                      <a:pt x="112" y="12"/>
                    </a:lnTo>
                    <a:lnTo>
                      <a:pt x="121" y="12"/>
                    </a:lnTo>
                    <a:lnTo>
                      <a:pt x="130" y="12"/>
                    </a:lnTo>
                    <a:lnTo>
                      <a:pt x="140" y="12"/>
                    </a:lnTo>
                    <a:lnTo>
                      <a:pt x="140" y="0"/>
                    </a:lnTo>
                    <a:lnTo>
                      <a:pt x="150" y="0"/>
                    </a:lnTo>
                    <a:lnTo>
                      <a:pt x="159" y="0"/>
                    </a:lnTo>
                    <a:lnTo>
                      <a:pt x="169" y="0"/>
                    </a:lnTo>
                    <a:lnTo>
                      <a:pt x="177" y="0"/>
                    </a:lnTo>
                    <a:lnTo>
                      <a:pt x="187" y="0"/>
                    </a:lnTo>
                    <a:lnTo>
                      <a:pt x="196" y="0"/>
                    </a:lnTo>
                    <a:lnTo>
                      <a:pt x="205" y="0"/>
                    </a:lnTo>
                    <a:lnTo>
                      <a:pt x="216" y="0"/>
                    </a:lnTo>
                    <a:lnTo>
                      <a:pt x="235" y="0"/>
                    </a:lnTo>
                    <a:lnTo>
                      <a:pt x="242" y="0"/>
                    </a:lnTo>
                    <a:lnTo>
                      <a:pt x="254" y="0"/>
                    </a:lnTo>
                    <a:lnTo>
                      <a:pt x="271" y="12"/>
                    </a:lnTo>
                    <a:lnTo>
                      <a:pt x="271" y="24"/>
                    </a:lnTo>
                    <a:lnTo>
                      <a:pt x="271" y="36"/>
                    </a:lnTo>
                    <a:lnTo>
                      <a:pt x="271" y="48"/>
                    </a:lnTo>
                    <a:lnTo>
                      <a:pt x="262" y="48"/>
                    </a:lnTo>
                    <a:lnTo>
                      <a:pt x="262" y="59"/>
                    </a:lnTo>
                    <a:lnTo>
                      <a:pt x="254" y="59"/>
                    </a:lnTo>
                    <a:lnTo>
                      <a:pt x="254" y="70"/>
                    </a:lnTo>
                    <a:lnTo>
                      <a:pt x="254" y="83"/>
                    </a:lnTo>
                    <a:lnTo>
                      <a:pt x="254" y="94"/>
                    </a:lnTo>
                    <a:lnTo>
                      <a:pt x="254" y="105"/>
                    </a:lnTo>
                    <a:lnTo>
                      <a:pt x="254" y="117"/>
                    </a:lnTo>
                    <a:lnTo>
                      <a:pt x="254" y="129"/>
                    </a:lnTo>
                    <a:lnTo>
                      <a:pt x="254" y="140"/>
                    </a:lnTo>
                    <a:lnTo>
                      <a:pt x="254" y="152"/>
                    </a:lnTo>
                    <a:lnTo>
                      <a:pt x="262" y="152"/>
                    </a:lnTo>
                    <a:lnTo>
                      <a:pt x="262" y="162"/>
                    </a:lnTo>
                    <a:lnTo>
                      <a:pt x="271" y="175"/>
                    </a:lnTo>
                    <a:lnTo>
                      <a:pt x="271" y="187"/>
                    </a:lnTo>
                    <a:lnTo>
                      <a:pt x="271" y="199"/>
                    </a:lnTo>
                    <a:lnTo>
                      <a:pt x="271" y="209"/>
                    </a:lnTo>
                    <a:lnTo>
                      <a:pt x="271" y="221"/>
                    </a:lnTo>
                    <a:lnTo>
                      <a:pt x="271" y="233"/>
                    </a:lnTo>
                    <a:lnTo>
                      <a:pt x="271" y="245"/>
                    </a:lnTo>
                    <a:lnTo>
                      <a:pt x="262" y="255"/>
                    </a:lnTo>
                    <a:lnTo>
                      <a:pt x="262" y="268"/>
                    </a:lnTo>
                    <a:lnTo>
                      <a:pt x="262" y="279"/>
                    </a:lnTo>
                    <a:lnTo>
                      <a:pt x="254" y="292"/>
                    </a:lnTo>
                    <a:lnTo>
                      <a:pt x="242" y="303"/>
                    </a:lnTo>
                    <a:lnTo>
                      <a:pt x="150" y="292"/>
                    </a:lnTo>
                    <a:lnTo>
                      <a:pt x="150" y="338"/>
                    </a:lnTo>
                    <a:lnTo>
                      <a:pt x="112" y="32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4" name="Freeform 274"/>
              <p:cNvSpPr>
                <a:spLocks/>
              </p:cNvSpPr>
              <p:nvPr/>
            </p:nvSpPr>
            <p:spPr bwMode="auto">
              <a:xfrm>
                <a:off x="5227" y="3103"/>
                <a:ext cx="119" cy="135"/>
              </a:xfrm>
              <a:custGeom>
                <a:avLst/>
                <a:gdLst>
                  <a:gd name="T0" fmla="*/ 0 w 356"/>
                  <a:gd name="T1" fmla="*/ 0 h 406"/>
                  <a:gd name="T2" fmla="*/ 0 w 356"/>
                  <a:gd name="T3" fmla="*/ 0 h 406"/>
                  <a:gd name="T4" fmla="*/ 0 w 356"/>
                  <a:gd name="T5" fmla="*/ 0 h 406"/>
                  <a:gd name="T6" fmla="*/ 0 w 356"/>
                  <a:gd name="T7" fmla="*/ 0 h 406"/>
                  <a:gd name="T8" fmla="*/ 0 w 356"/>
                  <a:gd name="T9" fmla="*/ 0 h 406"/>
                  <a:gd name="T10" fmla="*/ 0 w 356"/>
                  <a:gd name="T11" fmla="*/ 0 h 406"/>
                  <a:gd name="T12" fmla="*/ 0 w 356"/>
                  <a:gd name="T13" fmla="*/ 0 h 406"/>
                  <a:gd name="T14" fmla="*/ 0 w 356"/>
                  <a:gd name="T15" fmla="*/ 0 h 406"/>
                  <a:gd name="T16" fmla="*/ 0 w 356"/>
                  <a:gd name="T17" fmla="*/ 0 h 406"/>
                  <a:gd name="T18" fmla="*/ 0 w 356"/>
                  <a:gd name="T19" fmla="*/ 0 h 406"/>
                  <a:gd name="T20" fmla="*/ 0 w 356"/>
                  <a:gd name="T21" fmla="*/ 0 h 406"/>
                  <a:gd name="T22" fmla="*/ 0 w 356"/>
                  <a:gd name="T23" fmla="*/ 0 h 406"/>
                  <a:gd name="T24" fmla="*/ 0 w 356"/>
                  <a:gd name="T25" fmla="*/ 0 h 406"/>
                  <a:gd name="T26" fmla="*/ 0 w 356"/>
                  <a:gd name="T27" fmla="*/ 0 h 406"/>
                  <a:gd name="T28" fmla="*/ 0 w 356"/>
                  <a:gd name="T29" fmla="*/ 0 h 406"/>
                  <a:gd name="T30" fmla="*/ 0 w 356"/>
                  <a:gd name="T31" fmla="*/ 0 h 406"/>
                  <a:gd name="T32" fmla="*/ 0 w 356"/>
                  <a:gd name="T33" fmla="*/ 0 h 406"/>
                  <a:gd name="T34" fmla="*/ 0 w 356"/>
                  <a:gd name="T35" fmla="*/ 0 h 406"/>
                  <a:gd name="T36" fmla="*/ 0 w 356"/>
                  <a:gd name="T37" fmla="*/ 0 h 406"/>
                  <a:gd name="T38" fmla="*/ 0 w 356"/>
                  <a:gd name="T39" fmla="*/ 0 h 406"/>
                  <a:gd name="T40" fmla="*/ 0 w 356"/>
                  <a:gd name="T41" fmla="*/ 0 h 406"/>
                  <a:gd name="T42" fmla="*/ 0 w 356"/>
                  <a:gd name="T43" fmla="*/ 0 h 406"/>
                  <a:gd name="T44" fmla="*/ 0 w 356"/>
                  <a:gd name="T45" fmla="*/ 0 h 406"/>
                  <a:gd name="T46" fmla="*/ 0 w 356"/>
                  <a:gd name="T47" fmla="*/ 0 h 406"/>
                  <a:gd name="T48" fmla="*/ 0 w 356"/>
                  <a:gd name="T49" fmla="*/ 0 h 406"/>
                  <a:gd name="T50" fmla="*/ 0 w 356"/>
                  <a:gd name="T51" fmla="*/ 0 h 406"/>
                  <a:gd name="T52" fmla="*/ 0 w 356"/>
                  <a:gd name="T53" fmla="*/ 0 h 406"/>
                  <a:gd name="T54" fmla="*/ 0 w 356"/>
                  <a:gd name="T55" fmla="*/ 0 h 406"/>
                  <a:gd name="T56" fmla="*/ 0 w 356"/>
                  <a:gd name="T57" fmla="*/ 0 h 406"/>
                  <a:gd name="T58" fmla="*/ 0 w 356"/>
                  <a:gd name="T59" fmla="*/ 0 h 406"/>
                  <a:gd name="T60" fmla="*/ 0 w 356"/>
                  <a:gd name="T61" fmla="*/ 0 h 406"/>
                  <a:gd name="T62" fmla="*/ 0 w 356"/>
                  <a:gd name="T63" fmla="*/ 0 h 406"/>
                  <a:gd name="T64" fmla="*/ 0 w 356"/>
                  <a:gd name="T65" fmla="*/ 0 h 406"/>
                  <a:gd name="T66" fmla="*/ 0 w 356"/>
                  <a:gd name="T67" fmla="*/ 0 h 406"/>
                  <a:gd name="T68" fmla="*/ 0 w 356"/>
                  <a:gd name="T69" fmla="*/ 0 h 406"/>
                  <a:gd name="T70" fmla="*/ 0 w 356"/>
                  <a:gd name="T71" fmla="*/ 0 h 406"/>
                  <a:gd name="T72" fmla="*/ 0 w 356"/>
                  <a:gd name="T73" fmla="*/ 0 h 406"/>
                  <a:gd name="T74" fmla="*/ 0 w 356"/>
                  <a:gd name="T75" fmla="*/ 0 h 406"/>
                  <a:gd name="T76" fmla="*/ 0 w 356"/>
                  <a:gd name="T77" fmla="*/ 0 h 406"/>
                  <a:gd name="T78" fmla="*/ 0 w 356"/>
                  <a:gd name="T79" fmla="*/ 0 h 406"/>
                  <a:gd name="T80" fmla="*/ 0 w 356"/>
                  <a:gd name="T81" fmla="*/ 0 h 406"/>
                  <a:gd name="T82" fmla="*/ 0 w 356"/>
                  <a:gd name="T83" fmla="*/ 0 h 406"/>
                  <a:gd name="T84" fmla="*/ 0 w 356"/>
                  <a:gd name="T85" fmla="*/ 0 h 406"/>
                  <a:gd name="T86" fmla="*/ 0 w 356"/>
                  <a:gd name="T87" fmla="*/ 0 h 406"/>
                  <a:gd name="T88" fmla="*/ 0 w 356"/>
                  <a:gd name="T89" fmla="*/ 0 h 406"/>
                  <a:gd name="T90" fmla="*/ 0 w 356"/>
                  <a:gd name="T91" fmla="*/ 0 h 406"/>
                  <a:gd name="T92" fmla="*/ 0 w 356"/>
                  <a:gd name="T93" fmla="*/ 0 h 406"/>
                  <a:gd name="T94" fmla="*/ 0 w 356"/>
                  <a:gd name="T95" fmla="*/ 0 h 406"/>
                  <a:gd name="T96" fmla="*/ 0 w 356"/>
                  <a:gd name="T97" fmla="*/ 0 h 406"/>
                  <a:gd name="T98" fmla="*/ 0 w 356"/>
                  <a:gd name="T99" fmla="*/ 0 h 406"/>
                  <a:gd name="T100" fmla="*/ 0 w 356"/>
                  <a:gd name="T101" fmla="*/ 0 h 406"/>
                  <a:gd name="T102" fmla="*/ 0 w 356"/>
                  <a:gd name="T103" fmla="*/ 0 h 406"/>
                  <a:gd name="T104" fmla="*/ 0 w 356"/>
                  <a:gd name="T105" fmla="*/ 0 h 406"/>
                  <a:gd name="T106" fmla="*/ 0 w 356"/>
                  <a:gd name="T107" fmla="*/ 0 h 40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56"/>
                  <a:gd name="T163" fmla="*/ 0 h 406"/>
                  <a:gd name="T164" fmla="*/ 356 w 356"/>
                  <a:gd name="T165" fmla="*/ 406 h 40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56" h="406">
                    <a:moveTo>
                      <a:pt x="56" y="24"/>
                    </a:moveTo>
                    <a:lnTo>
                      <a:pt x="37" y="34"/>
                    </a:lnTo>
                    <a:lnTo>
                      <a:pt x="28" y="151"/>
                    </a:lnTo>
                    <a:lnTo>
                      <a:pt x="17" y="244"/>
                    </a:lnTo>
                    <a:lnTo>
                      <a:pt x="9" y="256"/>
                    </a:lnTo>
                    <a:lnTo>
                      <a:pt x="0" y="326"/>
                    </a:lnTo>
                    <a:lnTo>
                      <a:pt x="9" y="326"/>
                    </a:lnTo>
                    <a:lnTo>
                      <a:pt x="9" y="337"/>
                    </a:lnTo>
                    <a:lnTo>
                      <a:pt x="17" y="350"/>
                    </a:lnTo>
                    <a:lnTo>
                      <a:pt x="28" y="350"/>
                    </a:lnTo>
                    <a:lnTo>
                      <a:pt x="37" y="360"/>
                    </a:lnTo>
                    <a:lnTo>
                      <a:pt x="47" y="360"/>
                    </a:lnTo>
                    <a:lnTo>
                      <a:pt x="56" y="360"/>
                    </a:lnTo>
                    <a:lnTo>
                      <a:pt x="65" y="372"/>
                    </a:lnTo>
                    <a:lnTo>
                      <a:pt x="85" y="372"/>
                    </a:lnTo>
                    <a:lnTo>
                      <a:pt x="93" y="372"/>
                    </a:lnTo>
                    <a:lnTo>
                      <a:pt x="112" y="383"/>
                    </a:lnTo>
                    <a:lnTo>
                      <a:pt x="131" y="396"/>
                    </a:lnTo>
                    <a:lnTo>
                      <a:pt x="140" y="396"/>
                    </a:lnTo>
                    <a:lnTo>
                      <a:pt x="150" y="396"/>
                    </a:lnTo>
                    <a:lnTo>
                      <a:pt x="158" y="396"/>
                    </a:lnTo>
                    <a:lnTo>
                      <a:pt x="168" y="396"/>
                    </a:lnTo>
                    <a:lnTo>
                      <a:pt x="178" y="396"/>
                    </a:lnTo>
                    <a:lnTo>
                      <a:pt x="197" y="396"/>
                    </a:lnTo>
                    <a:lnTo>
                      <a:pt x="205" y="396"/>
                    </a:lnTo>
                    <a:lnTo>
                      <a:pt x="224" y="396"/>
                    </a:lnTo>
                    <a:lnTo>
                      <a:pt x="244" y="406"/>
                    </a:lnTo>
                    <a:lnTo>
                      <a:pt x="263" y="396"/>
                    </a:lnTo>
                    <a:lnTo>
                      <a:pt x="270" y="396"/>
                    </a:lnTo>
                    <a:lnTo>
                      <a:pt x="290" y="383"/>
                    </a:lnTo>
                    <a:lnTo>
                      <a:pt x="299" y="372"/>
                    </a:lnTo>
                    <a:lnTo>
                      <a:pt x="299" y="360"/>
                    </a:lnTo>
                    <a:lnTo>
                      <a:pt x="309" y="350"/>
                    </a:lnTo>
                    <a:lnTo>
                      <a:pt x="317" y="337"/>
                    </a:lnTo>
                    <a:lnTo>
                      <a:pt x="328" y="326"/>
                    </a:lnTo>
                    <a:lnTo>
                      <a:pt x="328" y="313"/>
                    </a:lnTo>
                    <a:lnTo>
                      <a:pt x="337" y="303"/>
                    </a:lnTo>
                    <a:lnTo>
                      <a:pt x="328" y="303"/>
                    </a:lnTo>
                    <a:lnTo>
                      <a:pt x="337" y="244"/>
                    </a:lnTo>
                    <a:lnTo>
                      <a:pt x="356" y="221"/>
                    </a:lnTo>
                    <a:lnTo>
                      <a:pt x="328" y="197"/>
                    </a:lnTo>
                    <a:lnTo>
                      <a:pt x="317" y="163"/>
                    </a:lnTo>
                    <a:lnTo>
                      <a:pt x="281" y="139"/>
                    </a:lnTo>
                    <a:lnTo>
                      <a:pt x="263" y="117"/>
                    </a:lnTo>
                    <a:lnTo>
                      <a:pt x="244" y="117"/>
                    </a:lnTo>
                    <a:lnTo>
                      <a:pt x="233" y="105"/>
                    </a:lnTo>
                    <a:lnTo>
                      <a:pt x="216" y="93"/>
                    </a:lnTo>
                    <a:lnTo>
                      <a:pt x="197" y="70"/>
                    </a:lnTo>
                    <a:lnTo>
                      <a:pt x="158" y="82"/>
                    </a:lnTo>
                    <a:lnTo>
                      <a:pt x="112" y="0"/>
                    </a:lnTo>
                    <a:lnTo>
                      <a:pt x="93" y="0"/>
                    </a:lnTo>
                    <a:lnTo>
                      <a:pt x="85" y="12"/>
                    </a:lnTo>
                    <a:lnTo>
                      <a:pt x="56" y="12"/>
                    </a:lnTo>
                    <a:lnTo>
                      <a:pt x="56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5" name="Freeform 275"/>
              <p:cNvSpPr>
                <a:spLocks/>
              </p:cNvSpPr>
              <p:nvPr/>
            </p:nvSpPr>
            <p:spPr bwMode="auto">
              <a:xfrm>
                <a:off x="4892" y="1926"/>
                <a:ext cx="303" cy="322"/>
              </a:xfrm>
              <a:custGeom>
                <a:avLst/>
                <a:gdLst>
                  <a:gd name="T0" fmla="*/ 0 w 909"/>
                  <a:gd name="T1" fmla="*/ 0 h 964"/>
                  <a:gd name="T2" fmla="*/ 0 w 909"/>
                  <a:gd name="T3" fmla="*/ 0 h 964"/>
                  <a:gd name="T4" fmla="*/ 0 w 909"/>
                  <a:gd name="T5" fmla="*/ 0 h 964"/>
                  <a:gd name="T6" fmla="*/ 0 w 909"/>
                  <a:gd name="T7" fmla="*/ 0 h 964"/>
                  <a:gd name="T8" fmla="*/ 0 w 909"/>
                  <a:gd name="T9" fmla="*/ 0 h 964"/>
                  <a:gd name="T10" fmla="*/ 0 w 909"/>
                  <a:gd name="T11" fmla="*/ 0 h 964"/>
                  <a:gd name="T12" fmla="*/ 0 w 909"/>
                  <a:gd name="T13" fmla="*/ 0 h 964"/>
                  <a:gd name="T14" fmla="*/ 0 w 909"/>
                  <a:gd name="T15" fmla="*/ 0 h 964"/>
                  <a:gd name="T16" fmla="*/ 0 w 909"/>
                  <a:gd name="T17" fmla="*/ 0 h 964"/>
                  <a:gd name="T18" fmla="*/ 0 w 909"/>
                  <a:gd name="T19" fmla="*/ 0 h 964"/>
                  <a:gd name="T20" fmla="*/ 0 w 909"/>
                  <a:gd name="T21" fmla="*/ 0 h 964"/>
                  <a:gd name="T22" fmla="*/ 0 w 909"/>
                  <a:gd name="T23" fmla="*/ 0 h 964"/>
                  <a:gd name="T24" fmla="*/ 0 w 909"/>
                  <a:gd name="T25" fmla="*/ 0 h 964"/>
                  <a:gd name="T26" fmla="*/ 0 w 909"/>
                  <a:gd name="T27" fmla="*/ 0 h 964"/>
                  <a:gd name="T28" fmla="*/ 0 w 909"/>
                  <a:gd name="T29" fmla="*/ 0 h 964"/>
                  <a:gd name="T30" fmla="*/ 0 w 909"/>
                  <a:gd name="T31" fmla="*/ 0 h 964"/>
                  <a:gd name="T32" fmla="*/ 0 w 909"/>
                  <a:gd name="T33" fmla="*/ 0 h 964"/>
                  <a:gd name="T34" fmla="*/ 0 w 909"/>
                  <a:gd name="T35" fmla="*/ 0 h 964"/>
                  <a:gd name="T36" fmla="*/ 0 w 909"/>
                  <a:gd name="T37" fmla="*/ 0 h 964"/>
                  <a:gd name="T38" fmla="*/ 0 w 909"/>
                  <a:gd name="T39" fmla="*/ 0 h 964"/>
                  <a:gd name="T40" fmla="*/ 0 w 909"/>
                  <a:gd name="T41" fmla="*/ 0 h 964"/>
                  <a:gd name="T42" fmla="*/ 0 w 909"/>
                  <a:gd name="T43" fmla="*/ 0 h 964"/>
                  <a:gd name="T44" fmla="*/ 0 w 909"/>
                  <a:gd name="T45" fmla="*/ 0 h 964"/>
                  <a:gd name="T46" fmla="*/ 0 w 909"/>
                  <a:gd name="T47" fmla="*/ 0 h 964"/>
                  <a:gd name="T48" fmla="*/ 0 w 909"/>
                  <a:gd name="T49" fmla="*/ 0 h 964"/>
                  <a:gd name="T50" fmla="*/ 0 w 909"/>
                  <a:gd name="T51" fmla="*/ 0 h 964"/>
                  <a:gd name="T52" fmla="*/ 0 w 909"/>
                  <a:gd name="T53" fmla="*/ 0 h 964"/>
                  <a:gd name="T54" fmla="*/ 0 w 909"/>
                  <a:gd name="T55" fmla="*/ 0 h 964"/>
                  <a:gd name="T56" fmla="*/ 0 w 909"/>
                  <a:gd name="T57" fmla="*/ 0 h 964"/>
                  <a:gd name="T58" fmla="*/ 0 w 909"/>
                  <a:gd name="T59" fmla="*/ 0 h 964"/>
                  <a:gd name="T60" fmla="*/ 0 w 909"/>
                  <a:gd name="T61" fmla="*/ 0 h 964"/>
                  <a:gd name="T62" fmla="*/ 0 w 909"/>
                  <a:gd name="T63" fmla="*/ 0 h 964"/>
                  <a:gd name="T64" fmla="*/ 0 w 909"/>
                  <a:gd name="T65" fmla="*/ 0 h 964"/>
                  <a:gd name="T66" fmla="*/ 0 w 909"/>
                  <a:gd name="T67" fmla="*/ 0 h 964"/>
                  <a:gd name="T68" fmla="*/ 0 w 909"/>
                  <a:gd name="T69" fmla="*/ 0 h 964"/>
                  <a:gd name="T70" fmla="*/ 0 w 909"/>
                  <a:gd name="T71" fmla="*/ 0 h 964"/>
                  <a:gd name="T72" fmla="*/ 0 w 909"/>
                  <a:gd name="T73" fmla="*/ 0 h 964"/>
                  <a:gd name="T74" fmla="*/ 0 w 909"/>
                  <a:gd name="T75" fmla="*/ 0 h 964"/>
                  <a:gd name="T76" fmla="*/ 0 w 909"/>
                  <a:gd name="T77" fmla="*/ 0 h 964"/>
                  <a:gd name="T78" fmla="*/ 0 w 909"/>
                  <a:gd name="T79" fmla="*/ 0 h 964"/>
                  <a:gd name="T80" fmla="*/ 0 w 909"/>
                  <a:gd name="T81" fmla="*/ 0 h 964"/>
                  <a:gd name="T82" fmla="*/ 0 w 909"/>
                  <a:gd name="T83" fmla="*/ 0 h 964"/>
                  <a:gd name="T84" fmla="*/ 0 w 909"/>
                  <a:gd name="T85" fmla="*/ 0 h 964"/>
                  <a:gd name="T86" fmla="*/ 0 w 909"/>
                  <a:gd name="T87" fmla="*/ 0 h 964"/>
                  <a:gd name="T88" fmla="*/ 0 w 909"/>
                  <a:gd name="T89" fmla="*/ 0 h 964"/>
                  <a:gd name="T90" fmla="*/ 0 w 909"/>
                  <a:gd name="T91" fmla="*/ 0 h 964"/>
                  <a:gd name="T92" fmla="*/ 0 w 909"/>
                  <a:gd name="T93" fmla="*/ 0 h 964"/>
                  <a:gd name="T94" fmla="*/ 0 w 909"/>
                  <a:gd name="T95" fmla="*/ 0 h 964"/>
                  <a:gd name="T96" fmla="*/ 0 w 909"/>
                  <a:gd name="T97" fmla="*/ 0 h 964"/>
                  <a:gd name="T98" fmla="*/ 0 w 909"/>
                  <a:gd name="T99" fmla="*/ 0 h 964"/>
                  <a:gd name="T100" fmla="*/ 0 w 909"/>
                  <a:gd name="T101" fmla="*/ 0 h 964"/>
                  <a:gd name="T102" fmla="*/ 0 w 909"/>
                  <a:gd name="T103" fmla="*/ 0 h 9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09"/>
                  <a:gd name="T157" fmla="*/ 0 h 964"/>
                  <a:gd name="T158" fmla="*/ 909 w 909"/>
                  <a:gd name="T159" fmla="*/ 964 h 9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09" h="964">
                    <a:moveTo>
                      <a:pt x="123" y="34"/>
                    </a:moveTo>
                    <a:lnTo>
                      <a:pt x="103" y="47"/>
                    </a:lnTo>
                    <a:lnTo>
                      <a:pt x="95" y="58"/>
                    </a:lnTo>
                    <a:lnTo>
                      <a:pt x="84" y="70"/>
                    </a:lnTo>
                    <a:lnTo>
                      <a:pt x="38" y="140"/>
                    </a:lnTo>
                    <a:lnTo>
                      <a:pt x="29" y="173"/>
                    </a:lnTo>
                    <a:lnTo>
                      <a:pt x="29" y="197"/>
                    </a:lnTo>
                    <a:lnTo>
                      <a:pt x="19" y="219"/>
                    </a:lnTo>
                    <a:lnTo>
                      <a:pt x="11" y="244"/>
                    </a:lnTo>
                    <a:lnTo>
                      <a:pt x="0" y="255"/>
                    </a:lnTo>
                    <a:lnTo>
                      <a:pt x="29" y="255"/>
                    </a:lnTo>
                    <a:lnTo>
                      <a:pt x="38" y="255"/>
                    </a:lnTo>
                    <a:lnTo>
                      <a:pt x="47" y="302"/>
                    </a:lnTo>
                    <a:lnTo>
                      <a:pt x="65" y="338"/>
                    </a:lnTo>
                    <a:lnTo>
                      <a:pt x="65" y="406"/>
                    </a:lnTo>
                    <a:lnTo>
                      <a:pt x="84" y="417"/>
                    </a:lnTo>
                    <a:lnTo>
                      <a:pt x="95" y="417"/>
                    </a:lnTo>
                    <a:lnTo>
                      <a:pt x="95" y="430"/>
                    </a:lnTo>
                    <a:lnTo>
                      <a:pt x="170" y="430"/>
                    </a:lnTo>
                    <a:lnTo>
                      <a:pt x="226" y="453"/>
                    </a:lnTo>
                    <a:lnTo>
                      <a:pt x="235" y="464"/>
                    </a:lnTo>
                    <a:lnTo>
                      <a:pt x="243" y="476"/>
                    </a:lnTo>
                    <a:lnTo>
                      <a:pt x="243" y="487"/>
                    </a:lnTo>
                    <a:lnTo>
                      <a:pt x="254" y="499"/>
                    </a:lnTo>
                    <a:lnTo>
                      <a:pt x="263" y="510"/>
                    </a:lnTo>
                    <a:lnTo>
                      <a:pt x="311" y="510"/>
                    </a:lnTo>
                    <a:lnTo>
                      <a:pt x="357" y="510"/>
                    </a:lnTo>
                    <a:lnTo>
                      <a:pt x="376" y="499"/>
                    </a:lnTo>
                    <a:lnTo>
                      <a:pt x="394" y="499"/>
                    </a:lnTo>
                    <a:lnTo>
                      <a:pt x="394" y="510"/>
                    </a:lnTo>
                    <a:lnTo>
                      <a:pt x="403" y="533"/>
                    </a:lnTo>
                    <a:lnTo>
                      <a:pt x="394" y="533"/>
                    </a:lnTo>
                    <a:lnTo>
                      <a:pt x="394" y="569"/>
                    </a:lnTo>
                    <a:lnTo>
                      <a:pt x="376" y="581"/>
                    </a:lnTo>
                    <a:lnTo>
                      <a:pt x="376" y="591"/>
                    </a:lnTo>
                    <a:lnTo>
                      <a:pt x="376" y="616"/>
                    </a:lnTo>
                    <a:lnTo>
                      <a:pt x="376" y="650"/>
                    </a:lnTo>
                    <a:lnTo>
                      <a:pt x="376" y="685"/>
                    </a:lnTo>
                    <a:lnTo>
                      <a:pt x="403" y="708"/>
                    </a:lnTo>
                    <a:lnTo>
                      <a:pt x="413" y="742"/>
                    </a:lnTo>
                    <a:lnTo>
                      <a:pt x="376" y="788"/>
                    </a:lnTo>
                    <a:lnTo>
                      <a:pt x="413" y="825"/>
                    </a:lnTo>
                    <a:lnTo>
                      <a:pt x="423" y="871"/>
                    </a:lnTo>
                    <a:lnTo>
                      <a:pt x="432" y="905"/>
                    </a:lnTo>
                    <a:lnTo>
                      <a:pt x="440" y="917"/>
                    </a:lnTo>
                    <a:lnTo>
                      <a:pt x="470" y="964"/>
                    </a:lnTo>
                    <a:lnTo>
                      <a:pt x="535" y="939"/>
                    </a:lnTo>
                    <a:lnTo>
                      <a:pt x="619" y="893"/>
                    </a:lnTo>
                    <a:lnTo>
                      <a:pt x="619" y="871"/>
                    </a:lnTo>
                    <a:lnTo>
                      <a:pt x="647" y="859"/>
                    </a:lnTo>
                    <a:lnTo>
                      <a:pt x="666" y="847"/>
                    </a:lnTo>
                    <a:lnTo>
                      <a:pt x="675" y="825"/>
                    </a:lnTo>
                    <a:lnTo>
                      <a:pt x="619" y="825"/>
                    </a:lnTo>
                    <a:lnTo>
                      <a:pt x="609" y="708"/>
                    </a:lnTo>
                    <a:lnTo>
                      <a:pt x="582" y="695"/>
                    </a:lnTo>
                    <a:lnTo>
                      <a:pt x="582" y="662"/>
                    </a:lnTo>
                    <a:lnTo>
                      <a:pt x="704" y="695"/>
                    </a:lnTo>
                    <a:lnTo>
                      <a:pt x="789" y="673"/>
                    </a:lnTo>
                    <a:lnTo>
                      <a:pt x="797" y="662"/>
                    </a:lnTo>
                    <a:lnTo>
                      <a:pt x="835" y="638"/>
                    </a:lnTo>
                    <a:lnTo>
                      <a:pt x="863" y="591"/>
                    </a:lnTo>
                    <a:lnTo>
                      <a:pt x="854" y="581"/>
                    </a:lnTo>
                    <a:lnTo>
                      <a:pt x="844" y="569"/>
                    </a:lnTo>
                    <a:lnTo>
                      <a:pt x="835" y="557"/>
                    </a:lnTo>
                    <a:lnTo>
                      <a:pt x="816" y="523"/>
                    </a:lnTo>
                    <a:lnTo>
                      <a:pt x="816" y="510"/>
                    </a:lnTo>
                    <a:lnTo>
                      <a:pt x="825" y="499"/>
                    </a:lnTo>
                    <a:lnTo>
                      <a:pt x="825" y="487"/>
                    </a:lnTo>
                    <a:lnTo>
                      <a:pt x="835" y="464"/>
                    </a:lnTo>
                    <a:lnTo>
                      <a:pt x="844" y="453"/>
                    </a:lnTo>
                    <a:lnTo>
                      <a:pt x="863" y="453"/>
                    </a:lnTo>
                    <a:lnTo>
                      <a:pt x="872" y="430"/>
                    </a:lnTo>
                    <a:lnTo>
                      <a:pt x="844" y="430"/>
                    </a:lnTo>
                    <a:lnTo>
                      <a:pt x="854" y="384"/>
                    </a:lnTo>
                    <a:lnTo>
                      <a:pt x="863" y="384"/>
                    </a:lnTo>
                    <a:lnTo>
                      <a:pt x="872" y="372"/>
                    </a:lnTo>
                    <a:lnTo>
                      <a:pt x="891" y="360"/>
                    </a:lnTo>
                    <a:lnTo>
                      <a:pt x="901" y="347"/>
                    </a:lnTo>
                    <a:lnTo>
                      <a:pt x="909" y="347"/>
                    </a:lnTo>
                    <a:lnTo>
                      <a:pt x="909" y="338"/>
                    </a:lnTo>
                    <a:lnTo>
                      <a:pt x="909" y="325"/>
                    </a:lnTo>
                    <a:lnTo>
                      <a:pt x="891" y="313"/>
                    </a:lnTo>
                    <a:lnTo>
                      <a:pt x="872" y="313"/>
                    </a:lnTo>
                    <a:lnTo>
                      <a:pt x="872" y="325"/>
                    </a:lnTo>
                    <a:lnTo>
                      <a:pt x="835" y="313"/>
                    </a:lnTo>
                    <a:lnTo>
                      <a:pt x="844" y="302"/>
                    </a:lnTo>
                    <a:lnTo>
                      <a:pt x="844" y="255"/>
                    </a:lnTo>
                    <a:lnTo>
                      <a:pt x="835" y="244"/>
                    </a:lnTo>
                    <a:lnTo>
                      <a:pt x="825" y="232"/>
                    </a:lnTo>
                    <a:lnTo>
                      <a:pt x="816" y="232"/>
                    </a:lnTo>
                    <a:lnTo>
                      <a:pt x="797" y="219"/>
                    </a:lnTo>
                    <a:lnTo>
                      <a:pt x="789" y="210"/>
                    </a:lnTo>
                    <a:lnTo>
                      <a:pt x="741" y="210"/>
                    </a:lnTo>
                    <a:lnTo>
                      <a:pt x="741" y="197"/>
                    </a:lnTo>
                    <a:lnTo>
                      <a:pt x="741" y="185"/>
                    </a:lnTo>
                    <a:lnTo>
                      <a:pt x="732" y="185"/>
                    </a:lnTo>
                    <a:lnTo>
                      <a:pt x="732" y="173"/>
                    </a:lnTo>
                    <a:lnTo>
                      <a:pt x="713" y="163"/>
                    </a:lnTo>
                    <a:lnTo>
                      <a:pt x="704" y="163"/>
                    </a:lnTo>
                    <a:lnTo>
                      <a:pt x="704" y="151"/>
                    </a:lnTo>
                    <a:lnTo>
                      <a:pt x="741" y="140"/>
                    </a:lnTo>
                    <a:lnTo>
                      <a:pt x="751" y="140"/>
                    </a:lnTo>
                    <a:lnTo>
                      <a:pt x="769" y="140"/>
                    </a:lnTo>
                    <a:lnTo>
                      <a:pt x="619" y="140"/>
                    </a:lnTo>
                    <a:lnTo>
                      <a:pt x="647" y="140"/>
                    </a:lnTo>
                    <a:lnTo>
                      <a:pt x="647" y="151"/>
                    </a:lnTo>
                    <a:lnTo>
                      <a:pt x="609" y="151"/>
                    </a:lnTo>
                    <a:lnTo>
                      <a:pt x="600" y="163"/>
                    </a:lnTo>
                    <a:lnTo>
                      <a:pt x="592" y="173"/>
                    </a:lnTo>
                    <a:lnTo>
                      <a:pt x="525" y="173"/>
                    </a:lnTo>
                    <a:lnTo>
                      <a:pt x="507" y="163"/>
                    </a:lnTo>
                    <a:lnTo>
                      <a:pt x="497" y="163"/>
                    </a:lnTo>
                    <a:lnTo>
                      <a:pt x="497" y="140"/>
                    </a:lnTo>
                    <a:lnTo>
                      <a:pt x="394" y="140"/>
                    </a:lnTo>
                    <a:lnTo>
                      <a:pt x="366" y="151"/>
                    </a:lnTo>
                    <a:lnTo>
                      <a:pt x="357" y="140"/>
                    </a:lnTo>
                    <a:lnTo>
                      <a:pt x="338" y="93"/>
                    </a:lnTo>
                    <a:lnTo>
                      <a:pt x="338" y="81"/>
                    </a:lnTo>
                    <a:lnTo>
                      <a:pt x="319" y="81"/>
                    </a:lnTo>
                    <a:lnTo>
                      <a:pt x="254" y="70"/>
                    </a:lnTo>
                    <a:lnTo>
                      <a:pt x="254" y="58"/>
                    </a:lnTo>
                    <a:lnTo>
                      <a:pt x="254" y="47"/>
                    </a:lnTo>
                    <a:lnTo>
                      <a:pt x="243" y="24"/>
                    </a:lnTo>
                    <a:lnTo>
                      <a:pt x="243" y="12"/>
                    </a:lnTo>
                    <a:lnTo>
                      <a:pt x="235" y="12"/>
                    </a:lnTo>
                    <a:lnTo>
                      <a:pt x="226" y="0"/>
                    </a:lnTo>
                    <a:lnTo>
                      <a:pt x="216" y="24"/>
                    </a:lnTo>
                    <a:lnTo>
                      <a:pt x="216" y="34"/>
                    </a:lnTo>
                    <a:lnTo>
                      <a:pt x="207" y="47"/>
                    </a:lnTo>
                    <a:lnTo>
                      <a:pt x="243" y="58"/>
                    </a:lnTo>
                    <a:lnTo>
                      <a:pt x="243" y="70"/>
                    </a:lnTo>
                    <a:lnTo>
                      <a:pt x="207" y="70"/>
                    </a:lnTo>
                    <a:lnTo>
                      <a:pt x="178" y="81"/>
                    </a:lnTo>
                    <a:lnTo>
                      <a:pt x="170" y="93"/>
                    </a:lnTo>
                    <a:lnTo>
                      <a:pt x="160" y="104"/>
                    </a:lnTo>
                    <a:lnTo>
                      <a:pt x="141" y="104"/>
                    </a:lnTo>
                    <a:lnTo>
                      <a:pt x="141" y="117"/>
                    </a:lnTo>
                    <a:lnTo>
                      <a:pt x="131" y="117"/>
                    </a:lnTo>
                    <a:lnTo>
                      <a:pt x="131" y="163"/>
                    </a:lnTo>
                    <a:lnTo>
                      <a:pt x="151" y="185"/>
                    </a:lnTo>
                    <a:lnTo>
                      <a:pt x="160" y="210"/>
                    </a:lnTo>
                    <a:lnTo>
                      <a:pt x="160" y="244"/>
                    </a:lnTo>
                    <a:lnTo>
                      <a:pt x="151" y="267"/>
                    </a:lnTo>
                    <a:lnTo>
                      <a:pt x="123" y="267"/>
                    </a:lnTo>
                    <a:lnTo>
                      <a:pt x="123" y="255"/>
                    </a:lnTo>
                    <a:lnTo>
                      <a:pt x="114" y="232"/>
                    </a:lnTo>
                    <a:lnTo>
                      <a:pt x="95" y="219"/>
                    </a:lnTo>
                    <a:lnTo>
                      <a:pt x="95" y="173"/>
                    </a:lnTo>
                    <a:lnTo>
                      <a:pt x="123" y="151"/>
                    </a:lnTo>
                    <a:lnTo>
                      <a:pt x="123" y="117"/>
                    </a:lnTo>
                    <a:lnTo>
                      <a:pt x="123" y="104"/>
                    </a:lnTo>
                    <a:lnTo>
                      <a:pt x="114" y="93"/>
                    </a:lnTo>
                    <a:lnTo>
                      <a:pt x="103" y="81"/>
                    </a:lnTo>
                    <a:lnTo>
                      <a:pt x="103" y="58"/>
                    </a:lnTo>
                    <a:lnTo>
                      <a:pt x="114" y="58"/>
                    </a:lnTo>
                    <a:lnTo>
                      <a:pt x="131" y="47"/>
                    </a:lnTo>
                    <a:lnTo>
                      <a:pt x="141" y="34"/>
                    </a:lnTo>
                    <a:lnTo>
                      <a:pt x="123" y="34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6" name="Freeform 276"/>
              <p:cNvSpPr>
                <a:spLocks/>
              </p:cNvSpPr>
              <p:nvPr/>
            </p:nvSpPr>
            <p:spPr bwMode="auto">
              <a:xfrm>
                <a:off x="4892" y="1926"/>
                <a:ext cx="303" cy="322"/>
              </a:xfrm>
              <a:custGeom>
                <a:avLst/>
                <a:gdLst>
                  <a:gd name="T0" fmla="*/ 0 w 909"/>
                  <a:gd name="T1" fmla="*/ 0 h 964"/>
                  <a:gd name="T2" fmla="*/ 0 w 909"/>
                  <a:gd name="T3" fmla="*/ 0 h 964"/>
                  <a:gd name="T4" fmla="*/ 0 w 909"/>
                  <a:gd name="T5" fmla="*/ 0 h 964"/>
                  <a:gd name="T6" fmla="*/ 0 w 909"/>
                  <a:gd name="T7" fmla="*/ 0 h 964"/>
                  <a:gd name="T8" fmla="*/ 0 w 909"/>
                  <a:gd name="T9" fmla="*/ 0 h 964"/>
                  <a:gd name="T10" fmla="*/ 0 w 909"/>
                  <a:gd name="T11" fmla="*/ 0 h 964"/>
                  <a:gd name="T12" fmla="*/ 0 w 909"/>
                  <a:gd name="T13" fmla="*/ 0 h 964"/>
                  <a:gd name="T14" fmla="*/ 0 w 909"/>
                  <a:gd name="T15" fmla="*/ 0 h 964"/>
                  <a:gd name="T16" fmla="*/ 0 w 909"/>
                  <a:gd name="T17" fmla="*/ 0 h 964"/>
                  <a:gd name="T18" fmla="*/ 0 w 909"/>
                  <a:gd name="T19" fmla="*/ 0 h 964"/>
                  <a:gd name="T20" fmla="*/ 0 w 909"/>
                  <a:gd name="T21" fmla="*/ 0 h 964"/>
                  <a:gd name="T22" fmla="*/ 0 w 909"/>
                  <a:gd name="T23" fmla="*/ 0 h 964"/>
                  <a:gd name="T24" fmla="*/ 0 w 909"/>
                  <a:gd name="T25" fmla="*/ 0 h 964"/>
                  <a:gd name="T26" fmla="*/ 0 w 909"/>
                  <a:gd name="T27" fmla="*/ 0 h 964"/>
                  <a:gd name="T28" fmla="*/ 0 w 909"/>
                  <a:gd name="T29" fmla="*/ 0 h 964"/>
                  <a:gd name="T30" fmla="*/ 0 w 909"/>
                  <a:gd name="T31" fmla="*/ 0 h 964"/>
                  <a:gd name="T32" fmla="*/ 0 w 909"/>
                  <a:gd name="T33" fmla="*/ 0 h 964"/>
                  <a:gd name="T34" fmla="*/ 0 w 909"/>
                  <a:gd name="T35" fmla="*/ 0 h 964"/>
                  <a:gd name="T36" fmla="*/ 0 w 909"/>
                  <a:gd name="T37" fmla="*/ 0 h 964"/>
                  <a:gd name="T38" fmla="*/ 0 w 909"/>
                  <a:gd name="T39" fmla="*/ 0 h 964"/>
                  <a:gd name="T40" fmla="*/ 0 w 909"/>
                  <a:gd name="T41" fmla="*/ 0 h 964"/>
                  <a:gd name="T42" fmla="*/ 0 w 909"/>
                  <a:gd name="T43" fmla="*/ 0 h 964"/>
                  <a:gd name="T44" fmla="*/ 0 w 909"/>
                  <a:gd name="T45" fmla="*/ 0 h 964"/>
                  <a:gd name="T46" fmla="*/ 0 w 909"/>
                  <a:gd name="T47" fmla="*/ 0 h 964"/>
                  <a:gd name="T48" fmla="*/ 0 w 909"/>
                  <a:gd name="T49" fmla="*/ 0 h 964"/>
                  <a:gd name="T50" fmla="*/ 0 w 909"/>
                  <a:gd name="T51" fmla="*/ 0 h 964"/>
                  <a:gd name="T52" fmla="*/ 0 w 909"/>
                  <a:gd name="T53" fmla="*/ 0 h 964"/>
                  <a:gd name="T54" fmla="*/ 0 w 909"/>
                  <a:gd name="T55" fmla="*/ 0 h 964"/>
                  <a:gd name="T56" fmla="*/ 0 w 909"/>
                  <a:gd name="T57" fmla="*/ 0 h 964"/>
                  <a:gd name="T58" fmla="*/ 0 w 909"/>
                  <a:gd name="T59" fmla="*/ 0 h 964"/>
                  <a:gd name="T60" fmla="*/ 0 w 909"/>
                  <a:gd name="T61" fmla="*/ 0 h 964"/>
                  <a:gd name="T62" fmla="*/ 0 w 909"/>
                  <a:gd name="T63" fmla="*/ 0 h 964"/>
                  <a:gd name="T64" fmla="*/ 0 w 909"/>
                  <a:gd name="T65" fmla="*/ 0 h 964"/>
                  <a:gd name="T66" fmla="*/ 0 w 909"/>
                  <a:gd name="T67" fmla="*/ 0 h 964"/>
                  <a:gd name="T68" fmla="*/ 0 w 909"/>
                  <a:gd name="T69" fmla="*/ 0 h 964"/>
                  <a:gd name="T70" fmla="*/ 0 w 909"/>
                  <a:gd name="T71" fmla="*/ 0 h 964"/>
                  <a:gd name="T72" fmla="*/ 0 w 909"/>
                  <a:gd name="T73" fmla="*/ 0 h 964"/>
                  <a:gd name="T74" fmla="*/ 0 w 909"/>
                  <a:gd name="T75" fmla="*/ 0 h 964"/>
                  <a:gd name="T76" fmla="*/ 0 w 909"/>
                  <a:gd name="T77" fmla="*/ 0 h 964"/>
                  <a:gd name="T78" fmla="*/ 0 w 909"/>
                  <a:gd name="T79" fmla="*/ 0 h 964"/>
                  <a:gd name="T80" fmla="*/ 0 w 909"/>
                  <a:gd name="T81" fmla="*/ 0 h 964"/>
                  <a:gd name="T82" fmla="*/ 0 w 909"/>
                  <a:gd name="T83" fmla="*/ 0 h 964"/>
                  <a:gd name="T84" fmla="*/ 0 w 909"/>
                  <a:gd name="T85" fmla="*/ 0 h 964"/>
                  <a:gd name="T86" fmla="*/ 0 w 909"/>
                  <a:gd name="T87" fmla="*/ 0 h 964"/>
                  <a:gd name="T88" fmla="*/ 0 w 909"/>
                  <a:gd name="T89" fmla="*/ 0 h 964"/>
                  <a:gd name="T90" fmla="*/ 0 w 909"/>
                  <a:gd name="T91" fmla="*/ 0 h 964"/>
                  <a:gd name="T92" fmla="*/ 0 w 909"/>
                  <a:gd name="T93" fmla="*/ 0 h 964"/>
                  <a:gd name="T94" fmla="*/ 0 w 909"/>
                  <a:gd name="T95" fmla="*/ 0 h 964"/>
                  <a:gd name="T96" fmla="*/ 0 w 909"/>
                  <a:gd name="T97" fmla="*/ 0 h 964"/>
                  <a:gd name="T98" fmla="*/ 0 w 909"/>
                  <a:gd name="T99" fmla="*/ 0 h 964"/>
                  <a:gd name="T100" fmla="*/ 0 w 909"/>
                  <a:gd name="T101" fmla="*/ 0 h 964"/>
                  <a:gd name="T102" fmla="*/ 0 w 909"/>
                  <a:gd name="T103" fmla="*/ 0 h 9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09"/>
                  <a:gd name="T157" fmla="*/ 0 h 964"/>
                  <a:gd name="T158" fmla="*/ 909 w 909"/>
                  <a:gd name="T159" fmla="*/ 964 h 9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09" h="964">
                    <a:moveTo>
                      <a:pt x="123" y="34"/>
                    </a:moveTo>
                    <a:lnTo>
                      <a:pt x="103" y="47"/>
                    </a:lnTo>
                    <a:lnTo>
                      <a:pt x="95" y="58"/>
                    </a:lnTo>
                    <a:lnTo>
                      <a:pt x="84" y="70"/>
                    </a:lnTo>
                    <a:lnTo>
                      <a:pt x="38" y="140"/>
                    </a:lnTo>
                    <a:lnTo>
                      <a:pt x="29" y="173"/>
                    </a:lnTo>
                    <a:lnTo>
                      <a:pt x="29" y="197"/>
                    </a:lnTo>
                    <a:lnTo>
                      <a:pt x="19" y="219"/>
                    </a:lnTo>
                    <a:lnTo>
                      <a:pt x="11" y="244"/>
                    </a:lnTo>
                    <a:lnTo>
                      <a:pt x="0" y="255"/>
                    </a:lnTo>
                    <a:lnTo>
                      <a:pt x="29" y="255"/>
                    </a:lnTo>
                    <a:lnTo>
                      <a:pt x="38" y="255"/>
                    </a:lnTo>
                    <a:lnTo>
                      <a:pt x="47" y="302"/>
                    </a:lnTo>
                    <a:lnTo>
                      <a:pt x="65" y="338"/>
                    </a:lnTo>
                    <a:lnTo>
                      <a:pt x="65" y="406"/>
                    </a:lnTo>
                    <a:lnTo>
                      <a:pt x="84" y="417"/>
                    </a:lnTo>
                    <a:lnTo>
                      <a:pt x="95" y="417"/>
                    </a:lnTo>
                    <a:lnTo>
                      <a:pt x="95" y="430"/>
                    </a:lnTo>
                    <a:lnTo>
                      <a:pt x="170" y="430"/>
                    </a:lnTo>
                    <a:lnTo>
                      <a:pt x="226" y="453"/>
                    </a:lnTo>
                    <a:lnTo>
                      <a:pt x="235" y="464"/>
                    </a:lnTo>
                    <a:lnTo>
                      <a:pt x="243" y="476"/>
                    </a:lnTo>
                    <a:lnTo>
                      <a:pt x="243" y="487"/>
                    </a:lnTo>
                    <a:lnTo>
                      <a:pt x="254" y="499"/>
                    </a:lnTo>
                    <a:lnTo>
                      <a:pt x="263" y="510"/>
                    </a:lnTo>
                    <a:lnTo>
                      <a:pt x="311" y="510"/>
                    </a:lnTo>
                    <a:lnTo>
                      <a:pt x="357" y="510"/>
                    </a:lnTo>
                    <a:lnTo>
                      <a:pt x="376" y="499"/>
                    </a:lnTo>
                    <a:lnTo>
                      <a:pt x="394" y="499"/>
                    </a:lnTo>
                    <a:lnTo>
                      <a:pt x="394" y="510"/>
                    </a:lnTo>
                    <a:lnTo>
                      <a:pt x="403" y="533"/>
                    </a:lnTo>
                    <a:lnTo>
                      <a:pt x="394" y="533"/>
                    </a:lnTo>
                    <a:lnTo>
                      <a:pt x="394" y="569"/>
                    </a:lnTo>
                    <a:lnTo>
                      <a:pt x="376" y="581"/>
                    </a:lnTo>
                    <a:lnTo>
                      <a:pt x="376" y="591"/>
                    </a:lnTo>
                    <a:lnTo>
                      <a:pt x="376" y="616"/>
                    </a:lnTo>
                    <a:lnTo>
                      <a:pt x="376" y="650"/>
                    </a:lnTo>
                    <a:lnTo>
                      <a:pt x="376" y="685"/>
                    </a:lnTo>
                    <a:lnTo>
                      <a:pt x="403" y="708"/>
                    </a:lnTo>
                    <a:lnTo>
                      <a:pt x="413" y="742"/>
                    </a:lnTo>
                    <a:lnTo>
                      <a:pt x="376" y="788"/>
                    </a:lnTo>
                    <a:lnTo>
                      <a:pt x="413" y="825"/>
                    </a:lnTo>
                    <a:lnTo>
                      <a:pt x="423" y="871"/>
                    </a:lnTo>
                    <a:lnTo>
                      <a:pt x="432" y="905"/>
                    </a:lnTo>
                    <a:lnTo>
                      <a:pt x="440" y="917"/>
                    </a:lnTo>
                    <a:lnTo>
                      <a:pt x="470" y="964"/>
                    </a:lnTo>
                    <a:lnTo>
                      <a:pt x="535" y="939"/>
                    </a:lnTo>
                    <a:lnTo>
                      <a:pt x="619" y="893"/>
                    </a:lnTo>
                    <a:lnTo>
                      <a:pt x="619" y="871"/>
                    </a:lnTo>
                    <a:lnTo>
                      <a:pt x="647" y="859"/>
                    </a:lnTo>
                    <a:lnTo>
                      <a:pt x="666" y="847"/>
                    </a:lnTo>
                    <a:lnTo>
                      <a:pt x="675" y="825"/>
                    </a:lnTo>
                    <a:lnTo>
                      <a:pt x="619" y="825"/>
                    </a:lnTo>
                    <a:lnTo>
                      <a:pt x="609" y="708"/>
                    </a:lnTo>
                    <a:lnTo>
                      <a:pt x="582" y="695"/>
                    </a:lnTo>
                    <a:lnTo>
                      <a:pt x="582" y="662"/>
                    </a:lnTo>
                    <a:lnTo>
                      <a:pt x="704" y="695"/>
                    </a:lnTo>
                    <a:lnTo>
                      <a:pt x="789" y="673"/>
                    </a:lnTo>
                    <a:lnTo>
                      <a:pt x="797" y="662"/>
                    </a:lnTo>
                    <a:lnTo>
                      <a:pt x="835" y="638"/>
                    </a:lnTo>
                    <a:lnTo>
                      <a:pt x="863" y="591"/>
                    </a:lnTo>
                    <a:lnTo>
                      <a:pt x="854" y="581"/>
                    </a:lnTo>
                    <a:lnTo>
                      <a:pt x="844" y="569"/>
                    </a:lnTo>
                    <a:lnTo>
                      <a:pt x="835" y="557"/>
                    </a:lnTo>
                    <a:lnTo>
                      <a:pt x="816" y="523"/>
                    </a:lnTo>
                    <a:lnTo>
                      <a:pt x="816" y="510"/>
                    </a:lnTo>
                    <a:lnTo>
                      <a:pt x="825" y="499"/>
                    </a:lnTo>
                    <a:lnTo>
                      <a:pt x="825" y="487"/>
                    </a:lnTo>
                    <a:lnTo>
                      <a:pt x="835" y="464"/>
                    </a:lnTo>
                    <a:lnTo>
                      <a:pt x="844" y="453"/>
                    </a:lnTo>
                    <a:lnTo>
                      <a:pt x="863" y="453"/>
                    </a:lnTo>
                    <a:lnTo>
                      <a:pt x="872" y="430"/>
                    </a:lnTo>
                    <a:lnTo>
                      <a:pt x="844" y="430"/>
                    </a:lnTo>
                    <a:lnTo>
                      <a:pt x="854" y="384"/>
                    </a:lnTo>
                    <a:lnTo>
                      <a:pt x="863" y="384"/>
                    </a:lnTo>
                    <a:lnTo>
                      <a:pt x="872" y="372"/>
                    </a:lnTo>
                    <a:lnTo>
                      <a:pt x="891" y="360"/>
                    </a:lnTo>
                    <a:lnTo>
                      <a:pt x="901" y="347"/>
                    </a:lnTo>
                    <a:lnTo>
                      <a:pt x="909" y="347"/>
                    </a:lnTo>
                    <a:lnTo>
                      <a:pt x="909" y="338"/>
                    </a:lnTo>
                    <a:lnTo>
                      <a:pt x="909" y="325"/>
                    </a:lnTo>
                    <a:lnTo>
                      <a:pt x="891" y="313"/>
                    </a:lnTo>
                    <a:lnTo>
                      <a:pt x="872" y="313"/>
                    </a:lnTo>
                    <a:lnTo>
                      <a:pt x="872" y="325"/>
                    </a:lnTo>
                    <a:lnTo>
                      <a:pt x="835" y="313"/>
                    </a:lnTo>
                    <a:lnTo>
                      <a:pt x="844" y="302"/>
                    </a:lnTo>
                    <a:lnTo>
                      <a:pt x="844" y="255"/>
                    </a:lnTo>
                    <a:lnTo>
                      <a:pt x="835" y="244"/>
                    </a:lnTo>
                    <a:lnTo>
                      <a:pt x="825" y="232"/>
                    </a:lnTo>
                    <a:lnTo>
                      <a:pt x="816" y="232"/>
                    </a:lnTo>
                    <a:lnTo>
                      <a:pt x="797" y="219"/>
                    </a:lnTo>
                    <a:lnTo>
                      <a:pt x="789" y="210"/>
                    </a:lnTo>
                    <a:lnTo>
                      <a:pt x="741" y="210"/>
                    </a:lnTo>
                    <a:lnTo>
                      <a:pt x="741" y="197"/>
                    </a:lnTo>
                    <a:lnTo>
                      <a:pt x="741" y="185"/>
                    </a:lnTo>
                    <a:lnTo>
                      <a:pt x="732" y="185"/>
                    </a:lnTo>
                    <a:lnTo>
                      <a:pt x="732" y="173"/>
                    </a:lnTo>
                    <a:lnTo>
                      <a:pt x="713" y="163"/>
                    </a:lnTo>
                    <a:lnTo>
                      <a:pt x="704" y="163"/>
                    </a:lnTo>
                    <a:lnTo>
                      <a:pt x="704" y="151"/>
                    </a:lnTo>
                    <a:lnTo>
                      <a:pt x="741" y="140"/>
                    </a:lnTo>
                    <a:lnTo>
                      <a:pt x="751" y="140"/>
                    </a:lnTo>
                    <a:lnTo>
                      <a:pt x="769" y="140"/>
                    </a:lnTo>
                    <a:lnTo>
                      <a:pt x="619" y="140"/>
                    </a:lnTo>
                    <a:lnTo>
                      <a:pt x="647" y="140"/>
                    </a:lnTo>
                    <a:lnTo>
                      <a:pt x="647" y="151"/>
                    </a:lnTo>
                    <a:lnTo>
                      <a:pt x="609" y="151"/>
                    </a:lnTo>
                    <a:lnTo>
                      <a:pt x="600" y="163"/>
                    </a:lnTo>
                    <a:lnTo>
                      <a:pt x="592" y="173"/>
                    </a:lnTo>
                    <a:lnTo>
                      <a:pt x="525" y="173"/>
                    </a:lnTo>
                    <a:lnTo>
                      <a:pt x="507" y="163"/>
                    </a:lnTo>
                    <a:lnTo>
                      <a:pt x="497" y="163"/>
                    </a:lnTo>
                    <a:lnTo>
                      <a:pt x="497" y="140"/>
                    </a:lnTo>
                    <a:lnTo>
                      <a:pt x="394" y="140"/>
                    </a:lnTo>
                    <a:lnTo>
                      <a:pt x="366" y="151"/>
                    </a:lnTo>
                    <a:lnTo>
                      <a:pt x="357" y="140"/>
                    </a:lnTo>
                    <a:lnTo>
                      <a:pt x="338" y="93"/>
                    </a:lnTo>
                    <a:lnTo>
                      <a:pt x="338" y="81"/>
                    </a:lnTo>
                    <a:lnTo>
                      <a:pt x="319" y="81"/>
                    </a:lnTo>
                    <a:lnTo>
                      <a:pt x="254" y="70"/>
                    </a:lnTo>
                    <a:lnTo>
                      <a:pt x="254" y="58"/>
                    </a:lnTo>
                    <a:lnTo>
                      <a:pt x="254" y="47"/>
                    </a:lnTo>
                    <a:lnTo>
                      <a:pt x="243" y="24"/>
                    </a:lnTo>
                    <a:lnTo>
                      <a:pt x="243" y="12"/>
                    </a:lnTo>
                    <a:lnTo>
                      <a:pt x="235" y="12"/>
                    </a:lnTo>
                    <a:lnTo>
                      <a:pt x="226" y="0"/>
                    </a:lnTo>
                    <a:lnTo>
                      <a:pt x="216" y="24"/>
                    </a:lnTo>
                    <a:lnTo>
                      <a:pt x="216" y="34"/>
                    </a:lnTo>
                    <a:lnTo>
                      <a:pt x="207" y="47"/>
                    </a:lnTo>
                    <a:lnTo>
                      <a:pt x="243" y="58"/>
                    </a:lnTo>
                    <a:lnTo>
                      <a:pt x="243" y="70"/>
                    </a:lnTo>
                    <a:lnTo>
                      <a:pt x="207" y="70"/>
                    </a:lnTo>
                    <a:lnTo>
                      <a:pt x="178" y="81"/>
                    </a:lnTo>
                    <a:lnTo>
                      <a:pt x="170" y="93"/>
                    </a:lnTo>
                    <a:lnTo>
                      <a:pt x="160" y="104"/>
                    </a:lnTo>
                    <a:lnTo>
                      <a:pt x="141" y="104"/>
                    </a:lnTo>
                    <a:lnTo>
                      <a:pt x="141" y="117"/>
                    </a:lnTo>
                    <a:lnTo>
                      <a:pt x="131" y="117"/>
                    </a:lnTo>
                    <a:lnTo>
                      <a:pt x="131" y="163"/>
                    </a:lnTo>
                    <a:lnTo>
                      <a:pt x="151" y="185"/>
                    </a:lnTo>
                    <a:lnTo>
                      <a:pt x="160" y="210"/>
                    </a:lnTo>
                    <a:lnTo>
                      <a:pt x="160" y="244"/>
                    </a:lnTo>
                    <a:lnTo>
                      <a:pt x="151" y="267"/>
                    </a:lnTo>
                    <a:lnTo>
                      <a:pt x="123" y="267"/>
                    </a:lnTo>
                    <a:lnTo>
                      <a:pt x="123" y="255"/>
                    </a:lnTo>
                    <a:lnTo>
                      <a:pt x="114" y="232"/>
                    </a:lnTo>
                    <a:lnTo>
                      <a:pt x="95" y="219"/>
                    </a:lnTo>
                    <a:lnTo>
                      <a:pt x="95" y="173"/>
                    </a:lnTo>
                    <a:lnTo>
                      <a:pt x="123" y="151"/>
                    </a:lnTo>
                    <a:lnTo>
                      <a:pt x="123" y="117"/>
                    </a:lnTo>
                    <a:lnTo>
                      <a:pt x="123" y="104"/>
                    </a:lnTo>
                    <a:lnTo>
                      <a:pt x="114" y="93"/>
                    </a:lnTo>
                    <a:lnTo>
                      <a:pt x="103" y="81"/>
                    </a:lnTo>
                    <a:lnTo>
                      <a:pt x="103" y="58"/>
                    </a:lnTo>
                    <a:lnTo>
                      <a:pt x="114" y="58"/>
                    </a:lnTo>
                    <a:lnTo>
                      <a:pt x="131" y="47"/>
                    </a:lnTo>
                    <a:lnTo>
                      <a:pt x="141" y="34"/>
                    </a:lnTo>
                    <a:lnTo>
                      <a:pt x="123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57" name="Rectangle 277"/>
              <p:cNvSpPr>
                <a:spLocks noChangeArrowheads="1"/>
              </p:cNvSpPr>
              <p:nvPr/>
            </p:nvSpPr>
            <p:spPr bwMode="auto">
              <a:xfrm>
                <a:off x="5152" y="1792"/>
                <a:ext cx="3" cy="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58" name="Rectangle 278"/>
              <p:cNvSpPr>
                <a:spLocks noChangeArrowheads="1"/>
              </p:cNvSpPr>
              <p:nvPr/>
            </p:nvSpPr>
            <p:spPr bwMode="auto">
              <a:xfrm>
                <a:off x="5152" y="1792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59" name="Freeform 279"/>
              <p:cNvSpPr>
                <a:spLocks/>
              </p:cNvSpPr>
              <p:nvPr/>
            </p:nvSpPr>
            <p:spPr bwMode="auto">
              <a:xfrm>
                <a:off x="4768" y="1521"/>
                <a:ext cx="22" cy="8"/>
              </a:xfrm>
              <a:custGeom>
                <a:avLst/>
                <a:gdLst>
                  <a:gd name="T0" fmla="*/ 0 w 66"/>
                  <a:gd name="T1" fmla="*/ 0 h 24"/>
                  <a:gd name="T2" fmla="*/ 0 w 66"/>
                  <a:gd name="T3" fmla="*/ 0 h 24"/>
                  <a:gd name="T4" fmla="*/ 0 w 66"/>
                  <a:gd name="T5" fmla="*/ 0 h 24"/>
                  <a:gd name="T6" fmla="*/ 0 w 66"/>
                  <a:gd name="T7" fmla="*/ 0 h 24"/>
                  <a:gd name="T8" fmla="*/ 0 w 66"/>
                  <a:gd name="T9" fmla="*/ 0 h 24"/>
                  <a:gd name="T10" fmla="*/ 0 w 66"/>
                  <a:gd name="T11" fmla="*/ 0 h 24"/>
                  <a:gd name="T12" fmla="*/ 0 w 66"/>
                  <a:gd name="T13" fmla="*/ 0 h 24"/>
                  <a:gd name="T14" fmla="*/ 0 w 66"/>
                  <a:gd name="T15" fmla="*/ 0 h 24"/>
                  <a:gd name="T16" fmla="*/ 0 w 66"/>
                  <a:gd name="T17" fmla="*/ 0 h 24"/>
                  <a:gd name="T18" fmla="*/ 0 w 66"/>
                  <a:gd name="T19" fmla="*/ 0 h 24"/>
                  <a:gd name="T20" fmla="*/ 0 w 66"/>
                  <a:gd name="T21" fmla="*/ 0 h 24"/>
                  <a:gd name="T22" fmla="*/ 0 w 66"/>
                  <a:gd name="T23" fmla="*/ 0 h 24"/>
                  <a:gd name="T24" fmla="*/ 0 w 66"/>
                  <a:gd name="T25" fmla="*/ 0 h 24"/>
                  <a:gd name="T26" fmla="*/ 0 w 66"/>
                  <a:gd name="T27" fmla="*/ 0 h 24"/>
                  <a:gd name="T28" fmla="*/ 0 w 66"/>
                  <a:gd name="T29" fmla="*/ 0 h 24"/>
                  <a:gd name="T30" fmla="*/ 0 w 66"/>
                  <a:gd name="T31" fmla="*/ 0 h 2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6"/>
                  <a:gd name="T49" fmla="*/ 0 h 24"/>
                  <a:gd name="T50" fmla="*/ 66 w 66"/>
                  <a:gd name="T51" fmla="*/ 24 h 2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6" h="24">
                    <a:moveTo>
                      <a:pt x="66" y="24"/>
                    </a:moveTo>
                    <a:lnTo>
                      <a:pt x="57" y="12"/>
                    </a:lnTo>
                    <a:lnTo>
                      <a:pt x="48" y="12"/>
                    </a:lnTo>
                    <a:lnTo>
                      <a:pt x="38" y="24"/>
                    </a:lnTo>
                    <a:lnTo>
                      <a:pt x="20" y="24"/>
                    </a:lnTo>
                    <a:lnTo>
                      <a:pt x="0" y="24"/>
                    </a:lnTo>
                    <a:lnTo>
                      <a:pt x="0" y="12"/>
                    </a:lnTo>
                    <a:lnTo>
                      <a:pt x="11" y="12"/>
                    </a:lnTo>
                    <a:lnTo>
                      <a:pt x="20" y="12"/>
                    </a:lnTo>
                    <a:lnTo>
                      <a:pt x="29" y="12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2"/>
                    </a:lnTo>
                    <a:lnTo>
                      <a:pt x="66" y="12"/>
                    </a:lnTo>
                    <a:lnTo>
                      <a:pt x="66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0" name="Freeform 280"/>
              <p:cNvSpPr>
                <a:spLocks/>
              </p:cNvSpPr>
              <p:nvPr/>
            </p:nvSpPr>
            <p:spPr bwMode="auto">
              <a:xfrm>
                <a:off x="4781" y="1567"/>
                <a:ext cx="12" cy="24"/>
              </a:xfrm>
              <a:custGeom>
                <a:avLst/>
                <a:gdLst>
                  <a:gd name="T0" fmla="*/ 0 w 38"/>
                  <a:gd name="T1" fmla="*/ 0 h 70"/>
                  <a:gd name="T2" fmla="*/ 0 w 38"/>
                  <a:gd name="T3" fmla="*/ 0 h 70"/>
                  <a:gd name="T4" fmla="*/ 0 w 38"/>
                  <a:gd name="T5" fmla="*/ 0 h 70"/>
                  <a:gd name="T6" fmla="*/ 0 w 38"/>
                  <a:gd name="T7" fmla="*/ 0 h 70"/>
                  <a:gd name="T8" fmla="*/ 0 w 38"/>
                  <a:gd name="T9" fmla="*/ 0 h 70"/>
                  <a:gd name="T10" fmla="*/ 0 w 38"/>
                  <a:gd name="T11" fmla="*/ 0 h 70"/>
                  <a:gd name="T12" fmla="*/ 0 w 38"/>
                  <a:gd name="T13" fmla="*/ 0 h 70"/>
                  <a:gd name="T14" fmla="*/ 0 w 38"/>
                  <a:gd name="T15" fmla="*/ 0 h 70"/>
                  <a:gd name="T16" fmla="*/ 0 w 38"/>
                  <a:gd name="T17" fmla="*/ 0 h 70"/>
                  <a:gd name="T18" fmla="*/ 0 w 38"/>
                  <a:gd name="T19" fmla="*/ 0 h 70"/>
                  <a:gd name="T20" fmla="*/ 0 w 38"/>
                  <a:gd name="T21" fmla="*/ 0 h 70"/>
                  <a:gd name="T22" fmla="*/ 0 w 38"/>
                  <a:gd name="T23" fmla="*/ 0 h 70"/>
                  <a:gd name="T24" fmla="*/ 0 w 38"/>
                  <a:gd name="T25" fmla="*/ 0 h 70"/>
                  <a:gd name="T26" fmla="*/ 0 w 38"/>
                  <a:gd name="T27" fmla="*/ 0 h 70"/>
                  <a:gd name="T28" fmla="*/ 0 w 38"/>
                  <a:gd name="T29" fmla="*/ 0 h 70"/>
                  <a:gd name="T30" fmla="*/ 0 w 38"/>
                  <a:gd name="T31" fmla="*/ 0 h 70"/>
                  <a:gd name="T32" fmla="*/ 0 w 38"/>
                  <a:gd name="T33" fmla="*/ 0 h 70"/>
                  <a:gd name="T34" fmla="*/ 0 w 38"/>
                  <a:gd name="T35" fmla="*/ 0 h 7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8"/>
                  <a:gd name="T55" fmla="*/ 0 h 70"/>
                  <a:gd name="T56" fmla="*/ 38 w 38"/>
                  <a:gd name="T57" fmla="*/ 70 h 7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8" h="70">
                    <a:moveTo>
                      <a:pt x="38" y="58"/>
                    </a:moveTo>
                    <a:lnTo>
                      <a:pt x="38" y="70"/>
                    </a:lnTo>
                    <a:lnTo>
                      <a:pt x="28" y="70"/>
                    </a:lnTo>
                    <a:lnTo>
                      <a:pt x="19" y="70"/>
                    </a:lnTo>
                    <a:lnTo>
                      <a:pt x="10" y="58"/>
                    </a:lnTo>
                    <a:lnTo>
                      <a:pt x="0" y="58"/>
                    </a:lnTo>
                    <a:lnTo>
                      <a:pt x="0" y="46"/>
                    </a:lnTo>
                    <a:lnTo>
                      <a:pt x="0" y="36"/>
                    </a:lnTo>
                    <a:lnTo>
                      <a:pt x="10" y="24"/>
                    </a:lnTo>
                    <a:lnTo>
                      <a:pt x="10" y="12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28" y="24"/>
                    </a:lnTo>
                    <a:lnTo>
                      <a:pt x="28" y="36"/>
                    </a:lnTo>
                    <a:lnTo>
                      <a:pt x="38" y="36"/>
                    </a:lnTo>
                    <a:lnTo>
                      <a:pt x="38" y="5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1" name="Freeform 281"/>
              <p:cNvSpPr>
                <a:spLocks/>
              </p:cNvSpPr>
              <p:nvPr/>
            </p:nvSpPr>
            <p:spPr bwMode="auto">
              <a:xfrm>
                <a:off x="4793" y="1594"/>
                <a:ext cx="3" cy="4"/>
              </a:xfrm>
              <a:custGeom>
                <a:avLst/>
                <a:gdLst>
                  <a:gd name="T0" fmla="*/ 0 w 10"/>
                  <a:gd name="T1" fmla="*/ 0 h 13"/>
                  <a:gd name="T2" fmla="*/ 0 w 10"/>
                  <a:gd name="T3" fmla="*/ 0 h 13"/>
                  <a:gd name="T4" fmla="*/ 0 w 10"/>
                  <a:gd name="T5" fmla="*/ 0 h 13"/>
                  <a:gd name="T6" fmla="*/ 0 w 10"/>
                  <a:gd name="T7" fmla="*/ 0 h 13"/>
                  <a:gd name="T8" fmla="*/ 0 w 10"/>
                  <a:gd name="T9" fmla="*/ 0 h 13"/>
                  <a:gd name="T10" fmla="*/ 0 w 10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3"/>
                  <a:gd name="T20" fmla="*/ 10 w 10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3">
                    <a:moveTo>
                      <a:pt x="10" y="0"/>
                    </a:moveTo>
                    <a:lnTo>
                      <a:pt x="0" y="0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10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2" name="Freeform 282"/>
              <p:cNvSpPr>
                <a:spLocks/>
              </p:cNvSpPr>
              <p:nvPr/>
            </p:nvSpPr>
            <p:spPr bwMode="auto">
              <a:xfrm>
                <a:off x="4793" y="1595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w 18"/>
                  <a:gd name="T11" fmla="*/ 0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34"/>
                  <a:gd name="T20" fmla="*/ 18 w 18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34">
                    <a:moveTo>
                      <a:pt x="9" y="34"/>
                    </a:moveTo>
                    <a:lnTo>
                      <a:pt x="0" y="22"/>
                    </a:lnTo>
                    <a:lnTo>
                      <a:pt x="9" y="0"/>
                    </a:lnTo>
                    <a:lnTo>
                      <a:pt x="9" y="12"/>
                    </a:lnTo>
                    <a:lnTo>
                      <a:pt x="18" y="34"/>
                    </a:lnTo>
                    <a:lnTo>
                      <a:pt x="9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3" name="Freeform 283"/>
              <p:cNvSpPr>
                <a:spLocks/>
              </p:cNvSpPr>
              <p:nvPr/>
            </p:nvSpPr>
            <p:spPr bwMode="auto">
              <a:xfrm>
                <a:off x="4800" y="1571"/>
                <a:ext cx="6" cy="1"/>
              </a:xfrm>
              <a:custGeom>
                <a:avLst/>
                <a:gdLst>
                  <a:gd name="T0" fmla="*/ 0 w 18"/>
                  <a:gd name="T1" fmla="*/ 0 h 1"/>
                  <a:gd name="T2" fmla="*/ 0 w 18"/>
                  <a:gd name="T3" fmla="*/ 0 h 1"/>
                  <a:gd name="T4" fmla="*/ 0 w 18"/>
                  <a:gd name="T5" fmla="*/ 0 h 1"/>
                  <a:gd name="T6" fmla="*/ 0 w 18"/>
                  <a:gd name="T7" fmla="*/ 0 h 1"/>
                  <a:gd name="T8" fmla="*/ 0 w 18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"/>
                  <a:gd name="T17" fmla="*/ 18 w 18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">
                    <a:moveTo>
                      <a:pt x="8" y="0"/>
                    </a:moveTo>
                    <a:lnTo>
                      <a:pt x="0" y="0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8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4" name="Freeform 284"/>
              <p:cNvSpPr>
                <a:spLocks/>
              </p:cNvSpPr>
              <p:nvPr/>
            </p:nvSpPr>
            <p:spPr bwMode="auto">
              <a:xfrm>
                <a:off x="4802" y="1529"/>
                <a:ext cx="6" cy="19"/>
              </a:xfrm>
              <a:custGeom>
                <a:avLst/>
                <a:gdLst>
                  <a:gd name="T0" fmla="*/ 0 w 18"/>
                  <a:gd name="T1" fmla="*/ 0 h 58"/>
                  <a:gd name="T2" fmla="*/ 0 w 18"/>
                  <a:gd name="T3" fmla="*/ 0 h 58"/>
                  <a:gd name="T4" fmla="*/ 0 w 18"/>
                  <a:gd name="T5" fmla="*/ 0 h 58"/>
                  <a:gd name="T6" fmla="*/ 0 w 18"/>
                  <a:gd name="T7" fmla="*/ 0 h 58"/>
                  <a:gd name="T8" fmla="*/ 0 w 18"/>
                  <a:gd name="T9" fmla="*/ 0 h 58"/>
                  <a:gd name="T10" fmla="*/ 0 w 18"/>
                  <a:gd name="T11" fmla="*/ 0 h 58"/>
                  <a:gd name="T12" fmla="*/ 0 w 18"/>
                  <a:gd name="T13" fmla="*/ 0 h 58"/>
                  <a:gd name="T14" fmla="*/ 0 w 18"/>
                  <a:gd name="T15" fmla="*/ 0 h 58"/>
                  <a:gd name="T16" fmla="*/ 0 w 18"/>
                  <a:gd name="T17" fmla="*/ 0 h 58"/>
                  <a:gd name="T18" fmla="*/ 0 w 18"/>
                  <a:gd name="T19" fmla="*/ 0 h 58"/>
                  <a:gd name="T20" fmla="*/ 0 w 18"/>
                  <a:gd name="T21" fmla="*/ 0 h 58"/>
                  <a:gd name="T22" fmla="*/ 0 w 18"/>
                  <a:gd name="T23" fmla="*/ 0 h 58"/>
                  <a:gd name="T24" fmla="*/ 0 w 18"/>
                  <a:gd name="T25" fmla="*/ 0 h 58"/>
                  <a:gd name="T26" fmla="*/ 0 w 18"/>
                  <a:gd name="T27" fmla="*/ 0 h 58"/>
                  <a:gd name="T28" fmla="*/ 0 w 18"/>
                  <a:gd name="T29" fmla="*/ 0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"/>
                  <a:gd name="T46" fmla="*/ 0 h 58"/>
                  <a:gd name="T47" fmla="*/ 18 w 18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" h="58">
                    <a:moveTo>
                      <a:pt x="18" y="13"/>
                    </a:moveTo>
                    <a:lnTo>
                      <a:pt x="18" y="23"/>
                    </a:lnTo>
                    <a:lnTo>
                      <a:pt x="18" y="35"/>
                    </a:lnTo>
                    <a:lnTo>
                      <a:pt x="10" y="58"/>
                    </a:lnTo>
                    <a:lnTo>
                      <a:pt x="0" y="45"/>
                    </a:lnTo>
                    <a:lnTo>
                      <a:pt x="10" y="45"/>
                    </a:lnTo>
                    <a:lnTo>
                      <a:pt x="10" y="35"/>
                    </a:lnTo>
                    <a:lnTo>
                      <a:pt x="10" y="23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18" y="0"/>
                    </a:lnTo>
                    <a:lnTo>
                      <a:pt x="18" y="13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18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5" name="Freeform 285"/>
              <p:cNvSpPr>
                <a:spLocks/>
              </p:cNvSpPr>
              <p:nvPr/>
            </p:nvSpPr>
            <p:spPr bwMode="auto">
              <a:xfrm>
                <a:off x="4828" y="1567"/>
                <a:ext cx="3" cy="15"/>
              </a:xfrm>
              <a:custGeom>
                <a:avLst/>
                <a:gdLst>
                  <a:gd name="T0" fmla="*/ 0 w 9"/>
                  <a:gd name="T1" fmla="*/ 0 h 46"/>
                  <a:gd name="T2" fmla="*/ 0 w 9"/>
                  <a:gd name="T3" fmla="*/ 0 h 46"/>
                  <a:gd name="T4" fmla="*/ 0 w 9"/>
                  <a:gd name="T5" fmla="*/ 0 h 46"/>
                  <a:gd name="T6" fmla="*/ 0 w 9"/>
                  <a:gd name="T7" fmla="*/ 0 h 46"/>
                  <a:gd name="T8" fmla="*/ 0 w 9"/>
                  <a:gd name="T9" fmla="*/ 0 h 46"/>
                  <a:gd name="T10" fmla="*/ 0 w 9"/>
                  <a:gd name="T11" fmla="*/ 0 h 46"/>
                  <a:gd name="T12" fmla="*/ 0 w 9"/>
                  <a:gd name="T13" fmla="*/ 0 h 46"/>
                  <a:gd name="T14" fmla="*/ 0 w 9"/>
                  <a:gd name="T15" fmla="*/ 0 h 46"/>
                  <a:gd name="T16" fmla="*/ 0 w 9"/>
                  <a:gd name="T17" fmla="*/ 0 h 46"/>
                  <a:gd name="T18" fmla="*/ 0 w 9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46"/>
                  <a:gd name="T32" fmla="*/ 9 w 9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46">
                    <a:moveTo>
                      <a:pt x="9" y="35"/>
                    </a:moveTo>
                    <a:lnTo>
                      <a:pt x="9" y="46"/>
                    </a:lnTo>
                    <a:lnTo>
                      <a:pt x="0" y="35"/>
                    </a:ln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12"/>
                    </a:lnTo>
                    <a:lnTo>
                      <a:pt x="9" y="23"/>
                    </a:lnTo>
                    <a:lnTo>
                      <a:pt x="9" y="3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6" name="Freeform 286"/>
              <p:cNvSpPr>
                <a:spLocks/>
              </p:cNvSpPr>
              <p:nvPr/>
            </p:nvSpPr>
            <p:spPr bwMode="auto">
              <a:xfrm>
                <a:off x="4839" y="1579"/>
                <a:ext cx="9" cy="19"/>
              </a:xfrm>
              <a:custGeom>
                <a:avLst/>
                <a:gdLst>
                  <a:gd name="T0" fmla="*/ 0 w 28"/>
                  <a:gd name="T1" fmla="*/ 0 h 58"/>
                  <a:gd name="T2" fmla="*/ 0 w 28"/>
                  <a:gd name="T3" fmla="*/ 0 h 58"/>
                  <a:gd name="T4" fmla="*/ 0 w 28"/>
                  <a:gd name="T5" fmla="*/ 0 h 58"/>
                  <a:gd name="T6" fmla="*/ 0 w 28"/>
                  <a:gd name="T7" fmla="*/ 0 h 58"/>
                  <a:gd name="T8" fmla="*/ 0 w 28"/>
                  <a:gd name="T9" fmla="*/ 0 h 58"/>
                  <a:gd name="T10" fmla="*/ 0 w 28"/>
                  <a:gd name="T11" fmla="*/ 0 h 58"/>
                  <a:gd name="T12" fmla="*/ 0 w 28"/>
                  <a:gd name="T13" fmla="*/ 0 h 58"/>
                  <a:gd name="T14" fmla="*/ 0 w 28"/>
                  <a:gd name="T15" fmla="*/ 0 h 58"/>
                  <a:gd name="T16" fmla="*/ 0 w 28"/>
                  <a:gd name="T17" fmla="*/ 0 h 58"/>
                  <a:gd name="T18" fmla="*/ 0 w 28"/>
                  <a:gd name="T19" fmla="*/ 0 h 58"/>
                  <a:gd name="T20" fmla="*/ 0 w 28"/>
                  <a:gd name="T21" fmla="*/ 0 h 58"/>
                  <a:gd name="T22" fmla="*/ 0 w 28"/>
                  <a:gd name="T23" fmla="*/ 0 h 58"/>
                  <a:gd name="T24" fmla="*/ 0 w 28"/>
                  <a:gd name="T25" fmla="*/ 0 h 5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58"/>
                  <a:gd name="T41" fmla="*/ 28 w 28"/>
                  <a:gd name="T42" fmla="*/ 58 h 5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58">
                    <a:moveTo>
                      <a:pt x="28" y="58"/>
                    </a:moveTo>
                    <a:lnTo>
                      <a:pt x="19" y="45"/>
                    </a:lnTo>
                    <a:lnTo>
                      <a:pt x="19" y="34"/>
                    </a:lnTo>
                    <a:lnTo>
                      <a:pt x="9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9" y="23"/>
                    </a:lnTo>
                    <a:lnTo>
                      <a:pt x="19" y="34"/>
                    </a:lnTo>
                    <a:lnTo>
                      <a:pt x="28" y="34"/>
                    </a:lnTo>
                    <a:lnTo>
                      <a:pt x="28" y="45"/>
                    </a:lnTo>
                    <a:lnTo>
                      <a:pt x="28" y="5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7" name="Freeform 287"/>
              <p:cNvSpPr>
                <a:spLocks/>
              </p:cNvSpPr>
              <p:nvPr/>
            </p:nvSpPr>
            <p:spPr bwMode="auto">
              <a:xfrm>
                <a:off x="4852" y="1618"/>
                <a:ext cx="5" cy="15"/>
              </a:xfrm>
              <a:custGeom>
                <a:avLst/>
                <a:gdLst>
                  <a:gd name="T0" fmla="*/ 0 w 17"/>
                  <a:gd name="T1" fmla="*/ 0 h 46"/>
                  <a:gd name="T2" fmla="*/ 0 w 17"/>
                  <a:gd name="T3" fmla="*/ 0 h 46"/>
                  <a:gd name="T4" fmla="*/ 0 w 17"/>
                  <a:gd name="T5" fmla="*/ 0 h 46"/>
                  <a:gd name="T6" fmla="*/ 0 w 17"/>
                  <a:gd name="T7" fmla="*/ 0 h 46"/>
                  <a:gd name="T8" fmla="*/ 0 w 17"/>
                  <a:gd name="T9" fmla="*/ 0 h 46"/>
                  <a:gd name="T10" fmla="*/ 0 w 17"/>
                  <a:gd name="T11" fmla="*/ 0 h 46"/>
                  <a:gd name="T12" fmla="*/ 0 w 17"/>
                  <a:gd name="T13" fmla="*/ 0 h 46"/>
                  <a:gd name="T14" fmla="*/ 0 w 17"/>
                  <a:gd name="T15" fmla="*/ 0 h 46"/>
                  <a:gd name="T16" fmla="*/ 0 w 17"/>
                  <a:gd name="T17" fmla="*/ 0 h 46"/>
                  <a:gd name="T18" fmla="*/ 0 w 17"/>
                  <a:gd name="T19" fmla="*/ 0 h 4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"/>
                  <a:gd name="T31" fmla="*/ 0 h 46"/>
                  <a:gd name="T32" fmla="*/ 17 w 17"/>
                  <a:gd name="T33" fmla="*/ 46 h 4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" h="46">
                    <a:moveTo>
                      <a:pt x="17" y="34"/>
                    </a:moveTo>
                    <a:lnTo>
                      <a:pt x="8" y="22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" y="22"/>
                    </a:lnTo>
                    <a:lnTo>
                      <a:pt x="17" y="22"/>
                    </a:lnTo>
                    <a:lnTo>
                      <a:pt x="17" y="34"/>
                    </a:lnTo>
                    <a:lnTo>
                      <a:pt x="17" y="46"/>
                    </a:lnTo>
                    <a:lnTo>
                      <a:pt x="17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8" name="Freeform 288"/>
              <p:cNvSpPr>
                <a:spLocks/>
              </p:cNvSpPr>
              <p:nvPr/>
            </p:nvSpPr>
            <p:spPr bwMode="auto">
              <a:xfrm>
                <a:off x="4865" y="1599"/>
                <a:ext cx="6" cy="3"/>
              </a:xfrm>
              <a:custGeom>
                <a:avLst/>
                <a:gdLst>
                  <a:gd name="T0" fmla="*/ 0 w 17"/>
                  <a:gd name="T1" fmla="*/ 0 h 10"/>
                  <a:gd name="T2" fmla="*/ 0 w 17"/>
                  <a:gd name="T3" fmla="*/ 0 h 10"/>
                  <a:gd name="T4" fmla="*/ 0 w 17"/>
                  <a:gd name="T5" fmla="*/ 0 h 10"/>
                  <a:gd name="T6" fmla="*/ 0 w 17"/>
                  <a:gd name="T7" fmla="*/ 0 h 10"/>
                  <a:gd name="T8" fmla="*/ 0 w 17"/>
                  <a:gd name="T9" fmla="*/ 0 h 10"/>
                  <a:gd name="T10" fmla="*/ 0 w 17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0"/>
                  <a:gd name="T20" fmla="*/ 17 w 1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0">
                    <a:moveTo>
                      <a:pt x="7" y="0"/>
                    </a:moveTo>
                    <a:lnTo>
                      <a:pt x="0" y="0"/>
                    </a:lnTo>
                    <a:lnTo>
                      <a:pt x="0" y="10"/>
                    </a:lnTo>
                    <a:lnTo>
                      <a:pt x="7" y="10"/>
                    </a:lnTo>
                    <a:lnTo>
                      <a:pt x="17" y="0"/>
                    </a:lnTo>
                    <a:lnTo>
                      <a:pt x="7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69" name="Freeform 289"/>
              <p:cNvSpPr>
                <a:spLocks/>
              </p:cNvSpPr>
              <p:nvPr/>
            </p:nvSpPr>
            <p:spPr bwMode="auto">
              <a:xfrm>
                <a:off x="4870" y="1633"/>
                <a:ext cx="10" cy="19"/>
              </a:xfrm>
              <a:custGeom>
                <a:avLst/>
                <a:gdLst>
                  <a:gd name="T0" fmla="*/ 0 w 29"/>
                  <a:gd name="T1" fmla="*/ 0 h 59"/>
                  <a:gd name="T2" fmla="*/ 0 w 29"/>
                  <a:gd name="T3" fmla="*/ 0 h 59"/>
                  <a:gd name="T4" fmla="*/ 0 w 29"/>
                  <a:gd name="T5" fmla="*/ 0 h 59"/>
                  <a:gd name="T6" fmla="*/ 0 w 29"/>
                  <a:gd name="T7" fmla="*/ 0 h 59"/>
                  <a:gd name="T8" fmla="*/ 0 w 29"/>
                  <a:gd name="T9" fmla="*/ 0 h 59"/>
                  <a:gd name="T10" fmla="*/ 0 w 29"/>
                  <a:gd name="T11" fmla="*/ 0 h 59"/>
                  <a:gd name="T12" fmla="*/ 0 w 29"/>
                  <a:gd name="T13" fmla="*/ 0 h 59"/>
                  <a:gd name="T14" fmla="*/ 0 w 29"/>
                  <a:gd name="T15" fmla="*/ 0 h 59"/>
                  <a:gd name="T16" fmla="*/ 0 w 29"/>
                  <a:gd name="T17" fmla="*/ 0 h 59"/>
                  <a:gd name="T18" fmla="*/ 0 w 29"/>
                  <a:gd name="T19" fmla="*/ 0 h 59"/>
                  <a:gd name="T20" fmla="*/ 0 w 29"/>
                  <a:gd name="T21" fmla="*/ 0 h 59"/>
                  <a:gd name="T22" fmla="*/ 0 w 29"/>
                  <a:gd name="T23" fmla="*/ 0 h 59"/>
                  <a:gd name="T24" fmla="*/ 0 w 29"/>
                  <a:gd name="T25" fmla="*/ 0 h 59"/>
                  <a:gd name="T26" fmla="*/ 0 w 29"/>
                  <a:gd name="T27" fmla="*/ 0 h 5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9"/>
                  <a:gd name="T43" fmla="*/ 0 h 59"/>
                  <a:gd name="T44" fmla="*/ 29 w 29"/>
                  <a:gd name="T45" fmla="*/ 59 h 5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9" h="59">
                    <a:moveTo>
                      <a:pt x="20" y="46"/>
                    </a:moveTo>
                    <a:lnTo>
                      <a:pt x="10" y="59"/>
                    </a:lnTo>
                    <a:lnTo>
                      <a:pt x="0" y="46"/>
                    </a:lnTo>
                    <a:lnTo>
                      <a:pt x="10" y="36"/>
                    </a:lnTo>
                    <a:lnTo>
                      <a:pt x="20" y="24"/>
                    </a:lnTo>
                    <a:lnTo>
                      <a:pt x="20" y="13"/>
                    </a:lnTo>
                    <a:lnTo>
                      <a:pt x="10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0" y="13"/>
                    </a:lnTo>
                    <a:lnTo>
                      <a:pt x="29" y="13"/>
                    </a:lnTo>
                    <a:lnTo>
                      <a:pt x="29" y="24"/>
                    </a:lnTo>
                    <a:lnTo>
                      <a:pt x="20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0" name="Freeform 290"/>
              <p:cNvSpPr>
                <a:spLocks/>
              </p:cNvSpPr>
              <p:nvPr/>
            </p:nvSpPr>
            <p:spPr bwMode="auto">
              <a:xfrm>
                <a:off x="4886" y="1676"/>
                <a:ext cx="13" cy="11"/>
              </a:xfrm>
              <a:custGeom>
                <a:avLst/>
                <a:gdLst>
                  <a:gd name="T0" fmla="*/ 0 w 38"/>
                  <a:gd name="T1" fmla="*/ 0 h 34"/>
                  <a:gd name="T2" fmla="*/ 0 w 38"/>
                  <a:gd name="T3" fmla="*/ 0 h 34"/>
                  <a:gd name="T4" fmla="*/ 0 w 38"/>
                  <a:gd name="T5" fmla="*/ 0 h 34"/>
                  <a:gd name="T6" fmla="*/ 0 w 38"/>
                  <a:gd name="T7" fmla="*/ 0 h 34"/>
                  <a:gd name="T8" fmla="*/ 0 w 38"/>
                  <a:gd name="T9" fmla="*/ 0 h 34"/>
                  <a:gd name="T10" fmla="*/ 0 w 38"/>
                  <a:gd name="T11" fmla="*/ 0 h 34"/>
                  <a:gd name="T12" fmla="*/ 0 w 38"/>
                  <a:gd name="T13" fmla="*/ 0 h 34"/>
                  <a:gd name="T14" fmla="*/ 0 w 38"/>
                  <a:gd name="T15" fmla="*/ 0 h 34"/>
                  <a:gd name="T16" fmla="*/ 0 w 38"/>
                  <a:gd name="T17" fmla="*/ 0 h 34"/>
                  <a:gd name="T18" fmla="*/ 0 w 38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8"/>
                  <a:gd name="T31" fmla="*/ 0 h 34"/>
                  <a:gd name="T32" fmla="*/ 38 w 38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8" h="34">
                    <a:moveTo>
                      <a:pt x="38" y="11"/>
                    </a:moveTo>
                    <a:lnTo>
                      <a:pt x="38" y="23"/>
                    </a:lnTo>
                    <a:lnTo>
                      <a:pt x="29" y="23"/>
                    </a:lnTo>
                    <a:lnTo>
                      <a:pt x="10" y="23"/>
                    </a:lnTo>
                    <a:lnTo>
                      <a:pt x="0" y="34"/>
                    </a:lnTo>
                    <a:lnTo>
                      <a:pt x="0" y="11"/>
                    </a:lnTo>
                    <a:lnTo>
                      <a:pt x="10" y="11"/>
                    </a:lnTo>
                    <a:lnTo>
                      <a:pt x="29" y="11"/>
                    </a:lnTo>
                    <a:lnTo>
                      <a:pt x="38" y="0"/>
                    </a:lnTo>
                    <a:lnTo>
                      <a:pt x="38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1" name="Freeform 291"/>
              <p:cNvSpPr>
                <a:spLocks/>
              </p:cNvSpPr>
              <p:nvPr/>
            </p:nvSpPr>
            <p:spPr bwMode="auto">
              <a:xfrm>
                <a:off x="4899" y="1645"/>
                <a:ext cx="6" cy="4"/>
              </a:xfrm>
              <a:custGeom>
                <a:avLst/>
                <a:gdLst>
                  <a:gd name="T0" fmla="*/ 0 w 18"/>
                  <a:gd name="T1" fmla="*/ 0 h 12"/>
                  <a:gd name="T2" fmla="*/ 0 w 18"/>
                  <a:gd name="T3" fmla="*/ 0 h 12"/>
                  <a:gd name="T4" fmla="*/ 0 w 18"/>
                  <a:gd name="T5" fmla="*/ 0 h 12"/>
                  <a:gd name="T6" fmla="*/ 0 w 18"/>
                  <a:gd name="T7" fmla="*/ 0 h 12"/>
                  <a:gd name="T8" fmla="*/ 0 w 18"/>
                  <a:gd name="T9" fmla="*/ 0 h 12"/>
                  <a:gd name="T10" fmla="*/ 0 w 18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2"/>
                  <a:gd name="T20" fmla="*/ 18 w 18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2">
                    <a:moveTo>
                      <a:pt x="18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8" y="12"/>
                    </a:lnTo>
                    <a:lnTo>
                      <a:pt x="18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2" name="Freeform 292"/>
              <p:cNvSpPr>
                <a:spLocks/>
              </p:cNvSpPr>
              <p:nvPr/>
            </p:nvSpPr>
            <p:spPr bwMode="auto">
              <a:xfrm>
                <a:off x="4914" y="1656"/>
                <a:ext cx="19" cy="8"/>
              </a:xfrm>
              <a:custGeom>
                <a:avLst/>
                <a:gdLst>
                  <a:gd name="T0" fmla="*/ 0 w 57"/>
                  <a:gd name="T1" fmla="*/ 0 h 24"/>
                  <a:gd name="T2" fmla="*/ 0 w 57"/>
                  <a:gd name="T3" fmla="*/ 0 h 24"/>
                  <a:gd name="T4" fmla="*/ 0 w 57"/>
                  <a:gd name="T5" fmla="*/ 0 h 24"/>
                  <a:gd name="T6" fmla="*/ 0 w 57"/>
                  <a:gd name="T7" fmla="*/ 0 h 24"/>
                  <a:gd name="T8" fmla="*/ 0 w 57"/>
                  <a:gd name="T9" fmla="*/ 0 h 24"/>
                  <a:gd name="T10" fmla="*/ 0 w 57"/>
                  <a:gd name="T11" fmla="*/ 0 h 24"/>
                  <a:gd name="T12" fmla="*/ 0 w 57"/>
                  <a:gd name="T13" fmla="*/ 0 h 24"/>
                  <a:gd name="T14" fmla="*/ 0 w 57"/>
                  <a:gd name="T15" fmla="*/ 0 h 24"/>
                  <a:gd name="T16" fmla="*/ 0 w 57"/>
                  <a:gd name="T17" fmla="*/ 0 h 24"/>
                  <a:gd name="T18" fmla="*/ 0 w 57"/>
                  <a:gd name="T19" fmla="*/ 0 h 24"/>
                  <a:gd name="T20" fmla="*/ 0 w 57"/>
                  <a:gd name="T21" fmla="*/ 0 h 24"/>
                  <a:gd name="T22" fmla="*/ 0 w 57"/>
                  <a:gd name="T23" fmla="*/ 0 h 24"/>
                  <a:gd name="T24" fmla="*/ 0 w 57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7"/>
                  <a:gd name="T40" fmla="*/ 0 h 24"/>
                  <a:gd name="T41" fmla="*/ 57 w 57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7" h="24">
                    <a:moveTo>
                      <a:pt x="49" y="24"/>
                    </a:moveTo>
                    <a:lnTo>
                      <a:pt x="37" y="13"/>
                    </a:lnTo>
                    <a:lnTo>
                      <a:pt x="29" y="13"/>
                    </a:lnTo>
                    <a:lnTo>
                      <a:pt x="10" y="13"/>
                    </a:lnTo>
                    <a:lnTo>
                      <a:pt x="0" y="24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29" y="0"/>
                    </a:lnTo>
                    <a:lnTo>
                      <a:pt x="37" y="13"/>
                    </a:lnTo>
                    <a:lnTo>
                      <a:pt x="49" y="13"/>
                    </a:lnTo>
                    <a:lnTo>
                      <a:pt x="57" y="24"/>
                    </a:lnTo>
                    <a:lnTo>
                      <a:pt x="49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3" name="Freeform 293"/>
              <p:cNvSpPr>
                <a:spLocks/>
              </p:cNvSpPr>
              <p:nvPr/>
            </p:nvSpPr>
            <p:spPr bwMode="auto">
              <a:xfrm>
                <a:off x="4537" y="1756"/>
                <a:ext cx="25" cy="70"/>
              </a:xfrm>
              <a:custGeom>
                <a:avLst/>
                <a:gdLst>
                  <a:gd name="T0" fmla="*/ 0 w 74"/>
                  <a:gd name="T1" fmla="*/ 0 h 210"/>
                  <a:gd name="T2" fmla="*/ 0 w 74"/>
                  <a:gd name="T3" fmla="*/ 0 h 210"/>
                  <a:gd name="T4" fmla="*/ 0 w 74"/>
                  <a:gd name="T5" fmla="*/ 0 h 210"/>
                  <a:gd name="T6" fmla="*/ 0 w 74"/>
                  <a:gd name="T7" fmla="*/ 0 h 210"/>
                  <a:gd name="T8" fmla="*/ 0 w 74"/>
                  <a:gd name="T9" fmla="*/ 0 h 210"/>
                  <a:gd name="T10" fmla="*/ 0 w 74"/>
                  <a:gd name="T11" fmla="*/ 0 h 210"/>
                  <a:gd name="T12" fmla="*/ 0 w 74"/>
                  <a:gd name="T13" fmla="*/ 0 h 210"/>
                  <a:gd name="T14" fmla="*/ 0 w 74"/>
                  <a:gd name="T15" fmla="*/ 0 h 210"/>
                  <a:gd name="T16" fmla="*/ 0 w 74"/>
                  <a:gd name="T17" fmla="*/ 0 h 210"/>
                  <a:gd name="T18" fmla="*/ 0 w 74"/>
                  <a:gd name="T19" fmla="*/ 0 h 210"/>
                  <a:gd name="T20" fmla="*/ 0 w 74"/>
                  <a:gd name="T21" fmla="*/ 0 h 210"/>
                  <a:gd name="T22" fmla="*/ 0 w 74"/>
                  <a:gd name="T23" fmla="*/ 0 h 210"/>
                  <a:gd name="T24" fmla="*/ 0 w 74"/>
                  <a:gd name="T25" fmla="*/ 0 h 210"/>
                  <a:gd name="T26" fmla="*/ 0 w 74"/>
                  <a:gd name="T27" fmla="*/ 0 h 210"/>
                  <a:gd name="T28" fmla="*/ 0 w 74"/>
                  <a:gd name="T29" fmla="*/ 0 h 210"/>
                  <a:gd name="T30" fmla="*/ 0 w 74"/>
                  <a:gd name="T31" fmla="*/ 0 h 210"/>
                  <a:gd name="T32" fmla="*/ 0 w 74"/>
                  <a:gd name="T33" fmla="*/ 0 h 210"/>
                  <a:gd name="T34" fmla="*/ 0 w 74"/>
                  <a:gd name="T35" fmla="*/ 0 h 210"/>
                  <a:gd name="T36" fmla="*/ 0 w 74"/>
                  <a:gd name="T37" fmla="*/ 0 h 210"/>
                  <a:gd name="T38" fmla="*/ 0 w 74"/>
                  <a:gd name="T39" fmla="*/ 0 h 210"/>
                  <a:gd name="T40" fmla="*/ 0 w 74"/>
                  <a:gd name="T41" fmla="*/ 0 h 210"/>
                  <a:gd name="T42" fmla="*/ 0 w 74"/>
                  <a:gd name="T43" fmla="*/ 0 h 210"/>
                  <a:gd name="T44" fmla="*/ 0 w 74"/>
                  <a:gd name="T45" fmla="*/ 0 h 210"/>
                  <a:gd name="T46" fmla="*/ 0 w 74"/>
                  <a:gd name="T47" fmla="*/ 0 h 210"/>
                  <a:gd name="T48" fmla="*/ 0 w 74"/>
                  <a:gd name="T49" fmla="*/ 0 h 210"/>
                  <a:gd name="T50" fmla="*/ 0 w 74"/>
                  <a:gd name="T51" fmla="*/ 0 h 210"/>
                  <a:gd name="T52" fmla="*/ 0 w 74"/>
                  <a:gd name="T53" fmla="*/ 0 h 210"/>
                  <a:gd name="T54" fmla="*/ 0 w 74"/>
                  <a:gd name="T55" fmla="*/ 0 h 210"/>
                  <a:gd name="T56" fmla="*/ 0 w 74"/>
                  <a:gd name="T57" fmla="*/ 0 h 210"/>
                  <a:gd name="T58" fmla="*/ 0 w 74"/>
                  <a:gd name="T59" fmla="*/ 0 h 210"/>
                  <a:gd name="T60" fmla="*/ 0 w 74"/>
                  <a:gd name="T61" fmla="*/ 0 h 210"/>
                  <a:gd name="T62" fmla="*/ 0 w 74"/>
                  <a:gd name="T63" fmla="*/ 0 h 210"/>
                  <a:gd name="T64" fmla="*/ 0 w 74"/>
                  <a:gd name="T65" fmla="*/ 0 h 210"/>
                  <a:gd name="T66" fmla="*/ 0 w 74"/>
                  <a:gd name="T67" fmla="*/ 0 h 210"/>
                  <a:gd name="T68" fmla="*/ 0 w 74"/>
                  <a:gd name="T69" fmla="*/ 0 h 210"/>
                  <a:gd name="T70" fmla="*/ 0 w 74"/>
                  <a:gd name="T71" fmla="*/ 0 h 210"/>
                  <a:gd name="T72" fmla="*/ 0 w 74"/>
                  <a:gd name="T73" fmla="*/ 0 h 210"/>
                  <a:gd name="T74" fmla="*/ 0 w 74"/>
                  <a:gd name="T75" fmla="*/ 0 h 210"/>
                  <a:gd name="T76" fmla="*/ 0 w 74"/>
                  <a:gd name="T77" fmla="*/ 0 h 210"/>
                  <a:gd name="T78" fmla="*/ 0 w 74"/>
                  <a:gd name="T79" fmla="*/ 0 h 210"/>
                  <a:gd name="T80" fmla="*/ 0 w 74"/>
                  <a:gd name="T81" fmla="*/ 0 h 210"/>
                  <a:gd name="T82" fmla="*/ 0 w 74"/>
                  <a:gd name="T83" fmla="*/ 0 h 210"/>
                  <a:gd name="T84" fmla="*/ 0 w 74"/>
                  <a:gd name="T85" fmla="*/ 0 h 210"/>
                  <a:gd name="T86" fmla="*/ 0 w 74"/>
                  <a:gd name="T87" fmla="*/ 0 h 2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74"/>
                  <a:gd name="T133" fmla="*/ 0 h 210"/>
                  <a:gd name="T134" fmla="*/ 74 w 74"/>
                  <a:gd name="T135" fmla="*/ 210 h 21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74" h="210">
                    <a:moveTo>
                      <a:pt x="9" y="47"/>
                    </a:moveTo>
                    <a:lnTo>
                      <a:pt x="9" y="60"/>
                    </a:lnTo>
                    <a:lnTo>
                      <a:pt x="9" y="71"/>
                    </a:lnTo>
                    <a:lnTo>
                      <a:pt x="9" y="83"/>
                    </a:lnTo>
                    <a:lnTo>
                      <a:pt x="9" y="93"/>
                    </a:lnTo>
                    <a:lnTo>
                      <a:pt x="9" y="106"/>
                    </a:lnTo>
                    <a:lnTo>
                      <a:pt x="9" y="117"/>
                    </a:lnTo>
                    <a:lnTo>
                      <a:pt x="9" y="129"/>
                    </a:lnTo>
                    <a:lnTo>
                      <a:pt x="9" y="140"/>
                    </a:lnTo>
                    <a:lnTo>
                      <a:pt x="9" y="151"/>
                    </a:lnTo>
                    <a:lnTo>
                      <a:pt x="0" y="151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197"/>
                    </a:lnTo>
                    <a:lnTo>
                      <a:pt x="9" y="197"/>
                    </a:lnTo>
                    <a:lnTo>
                      <a:pt x="9" y="210"/>
                    </a:lnTo>
                    <a:lnTo>
                      <a:pt x="17" y="210"/>
                    </a:lnTo>
                    <a:lnTo>
                      <a:pt x="28" y="210"/>
                    </a:lnTo>
                    <a:lnTo>
                      <a:pt x="28" y="197"/>
                    </a:lnTo>
                    <a:lnTo>
                      <a:pt x="28" y="187"/>
                    </a:lnTo>
                    <a:lnTo>
                      <a:pt x="36" y="175"/>
                    </a:lnTo>
                    <a:lnTo>
                      <a:pt x="46" y="175"/>
                    </a:lnTo>
                    <a:lnTo>
                      <a:pt x="46" y="164"/>
                    </a:lnTo>
                    <a:lnTo>
                      <a:pt x="55" y="151"/>
                    </a:lnTo>
                    <a:lnTo>
                      <a:pt x="55" y="140"/>
                    </a:lnTo>
                    <a:lnTo>
                      <a:pt x="64" y="140"/>
                    </a:lnTo>
                    <a:lnTo>
                      <a:pt x="64" y="129"/>
                    </a:lnTo>
                    <a:lnTo>
                      <a:pt x="64" y="117"/>
                    </a:lnTo>
                    <a:lnTo>
                      <a:pt x="64" y="106"/>
                    </a:lnTo>
                    <a:lnTo>
                      <a:pt x="64" y="93"/>
                    </a:lnTo>
                    <a:lnTo>
                      <a:pt x="64" y="83"/>
                    </a:lnTo>
                    <a:lnTo>
                      <a:pt x="64" y="71"/>
                    </a:lnTo>
                    <a:lnTo>
                      <a:pt x="64" y="60"/>
                    </a:lnTo>
                    <a:lnTo>
                      <a:pt x="64" y="47"/>
                    </a:lnTo>
                    <a:lnTo>
                      <a:pt x="74" y="37"/>
                    </a:lnTo>
                    <a:lnTo>
                      <a:pt x="74" y="25"/>
                    </a:lnTo>
                    <a:lnTo>
                      <a:pt x="74" y="14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28" y="37"/>
                    </a:lnTo>
                    <a:lnTo>
                      <a:pt x="9" y="4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4" name="Freeform 294"/>
              <p:cNvSpPr>
                <a:spLocks/>
              </p:cNvSpPr>
              <p:nvPr/>
            </p:nvSpPr>
            <p:spPr bwMode="auto">
              <a:xfrm>
                <a:off x="4537" y="1756"/>
                <a:ext cx="25" cy="70"/>
              </a:xfrm>
              <a:custGeom>
                <a:avLst/>
                <a:gdLst>
                  <a:gd name="T0" fmla="*/ 0 w 74"/>
                  <a:gd name="T1" fmla="*/ 0 h 210"/>
                  <a:gd name="T2" fmla="*/ 0 w 74"/>
                  <a:gd name="T3" fmla="*/ 0 h 210"/>
                  <a:gd name="T4" fmla="*/ 0 w 74"/>
                  <a:gd name="T5" fmla="*/ 0 h 210"/>
                  <a:gd name="T6" fmla="*/ 0 w 74"/>
                  <a:gd name="T7" fmla="*/ 0 h 210"/>
                  <a:gd name="T8" fmla="*/ 0 w 74"/>
                  <a:gd name="T9" fmla="*/ 0 h 210"/>
                  <a:gd name="T10" fmla="*/ 0 w 74"/>
                  <a:gd name="T11" fmla="*/ 0 h 210"/>
                  <a:gd name="T12" fmla="*/ 0 w 74"/>
                  <a:gd name="T13" fmla="*/ 0 h 210"/>
                  <a:gd name="T14" fmla="*/ 0 w 74"/>
                  <a:gd name="T15" fmla="*/ 0 h 210"/>
                  <a:gd name="T16" fmla="*/ 0 w 74"/>
                  <a:gd name="T17" fmla="*/ 0 h 210"/>
                  <a:gd name="T18" fmla="*/ 0 w 74"/>
                  <a:gd name="T19" fmla="*/ 0 h 210"/>
                  <a:gd name="T20" fmla="*/ 0 w 74"/>
                  <a:gd name="T21" fmla="*/ 0 h 210"/>
                  <a:gd name="T22" fmla="*/ 0 w 74"/>
                  <a:gd name="T23" fmla="*/ 0 h 210"/>
                  <a:gd name="T24" fmla="*/ 0 w 74"/>
                  <a:gd name="T25" fmla="*/ 0 h 210"/>
                  <a:gd name="T26" fmla="*/ 0 w 74"/>
                  <a:gd name="T27" fmla="*/ 0 h 210"/>
                  <a:gd name="T28" fmla="*/ 0 w 74"/>
                  <a:gd name="T29" fmla="*/ 0 h 210"/>
                  <a:gd name="T30" fmla="*/ 0 w 74"/>
                  <a:gd name="T31" fmla="*/ 0 h 210"/>
                  <a:gd name="T32" fmla="*/ 0 w 74"/>
                  <a:gd name="T33" fmla="*/ 0 h 210"/>
                  <a:gd name="T34" fmla="*/ 0 w 74"/>
                  <a:gd name="T35" fmla="*/ 0 h 210"/>
                  <a:gd name="T36" fmla="*/ 0 w 74"/>
                  <a:gd name="T37" fmla="*/ 0 h 210"/>
                  <a:gd name="T38" fmla="*/ 0 w 74"/>
                  <a:gd name="T39" fmla="*/ 0 h 210"/>
                  <a:gd name="T40" fmla="*/ 0 w 74"/>
                  <a:gd name="T41" fmla="*/ 0 h 210"/>
                  <a:gd name="T42" fmla="*/ 0 w 74"/>
                  <a:gd name="T43" fmla="*/ 0 h 210"/>
                  <a:gd name="T44" fmla="*/ 0 w 74"/>
                  <a:gd name="T45" fmla="*/ 0 h 210"/>
                  <a:gd name="T46" fmla="*/ 0 w 74"/>
                  <a:gd name="T47" fmla="*/ 0 h 210"/>
                  <a:gd name="T48" fmla="*/ 0 w 74"/>
                  <a:gd name="T49" fmla="*/ 0 h 210"/>
                  <a:gd name="T50" fmla="*/ 0 w 74"/>
                  <a:gd name="T51" fmla="*/ 0 h 210"/>
                  <a:gd name="T52" fmla="*/ 0 w 74"/>
                  <a:gd name="T53" fmla="*/ 0 h 210"/>
                  <a:gd name="T54" fmla="*/ 0 w 74"/>
                  <a:gd name="T55" fmla="*/ 0 h 210"/>
                  <a:gd name="T56" fmla="*/ 0 w 74"/>
                  <a:gd name="T57" fmla="*/ 0 h 210"/>
                  <a:gd name="T58" fmla="*/ 0 w 74"/>
                  <a:gd name="T59" fmla="*/ 0 h 210"/>
                  <a:gd name="T60" fmla="*/ 0 w 74"/>
                  <a:gd name="T61" fmla="*/ 0 h 210"/>
                  <a:gd name="T62" fmla="*/ 0 w 74"/>
                  <a:gd name="T63" fmla="*/ 0 h 210"/>
                  <a:gd name="T64" fmla="*/ 0 w 74"/>
                  <a:gd name="T65" fmla="*/ 0 h 210"/>
                  <a:gd name="T66" fmla="*/ 0 w 74"/>
                  <a:gd name="T67" fmla="*/ 0 h 210"/>
                  <a:gd name="T68" fmla="*/ 0 w 74"/>
                  <a:gd name="T69" fmla="*/ 0 h 210"/>
                  <a:gd name="T70" fmla="*/ 0 w 74"/>
                  <a:gd name="T71" fmla="*/ 0 h 210"/>
                  <a:gd name="T72" fmla="*/ 0 w 74"/>
                  <a:gd name="T73" fmla="*/ 0 h 210"/>
                  <a:gd name="T74" fmla="*/ 0 w 74"/>
                  <a:gd name="T75" fmla="*/ 0 h 210"/>
                  <a:gd name="T76" fmla="*/ 0 w 74"/>
                  <a:gd name="T77" fmla="*/ 0 h 210"/>
                  <a:gd name="T78" fmla="*/ 0 w 74"/>
                  <a:gd name="T79" fmla="*/ 0 h 210"/>
                  <a:gd name="T80" fmla="*/ 0 w 74"/>
                  <a:gd name="T81" fmla="*/ 0 h 210"/>
                  <a:gd name="T82" fmla="*/ 0 w 74"/>
                  <a:gd name="T83" fmla="*/ 0 h 210"/>
                  <a:gd name="T84" fmla="*/ 0 w 74"/>
                  <a:gd name="T85" fmla="*/ 0 h 210"/>
                  <a:gd name="T86" fmla="*/ 0 w 74"/>
                  <a:gd name="T87" fmla="*/ 0 h 210"/>
                  <a:gd name="T88" fmla="*/ 0 w 74"/>
                  <a:gd name="T89" fmla="*/ 0 h 21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4"/>
                  <a:gd name="T136" fmla="*/ 0 h 210"/>
                  <a:gd name="T137" fmla="*/ 74 w 74"/>
                  <a:gd name="T138" fmla="*/ 210 h 21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4" h="210">
                    <a:moveTo>
                      <a:pt x="9" y="47"/>
                    </a:moveTo>
                    <a:lnTo>
                      <a:pt x="9" y="60"/>
                    </a:lnTo>
                    <a:lnTo>
                      <a:pt x="9" y="71"/>
                    </a:lnTo>
                    <a:lnTo>
                      <a:pt x="9" y="83"/>
                    </a:lnTo>
                    <a:lnTo>
                      <a:pt x="9" y="93"/>
                    </a:lnTo>
                    <a:lnTo>
                      <a:pt x="9" y="106"/>
                    </a:lnTo>
                    <a:lnTo>
                      <a:pt x="9" y="117"/>
                    </a:lnTo>
                    <a:lnTo>
                      <a:pt x="9" y="129"/>
                    </a:lnTo>
                    <a:lnTo>
                      <a:pt x="9" y="140"/>
                    </a:lnTo>
                    <a:lnTo>
                      <a:pt x="9" y="151"/>
                    </a:lnTo>
                    <a:lnTo>
                      <a:pt x="0" y="151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7"/>
                    </a:lnTo>
                    <a:lnTo>
                      <a:pt x="0" y="197"/>
                    </a:lnTo>
                    <a:lnTo>
                      <a:pt x="9" y="197"/>
                    </a:lnTo>
                    <a:lnTo>
                      <a:pt x="9" y="210"/>
                    </a:lnTo>
                    <a:lnTo>
                      <a:pt x="17" y="210"/>
                    </a:lnTo>
                    <a:lnTo>
                      <a:pt x="28" y="210"/>
                    </a:lnTo>
                    <a:lnTo>
                      <a:pt x="28" y="197"/>
                    </a:lnTo>
                    <a:lnTo>
                      <a:pt x="28" y="187"/>
                    </a:lnTo>
                    <a:lnTo>
                      <a:pt x="36" y="175"/>
                    </a:lnTo>
                    <a:lnTo>
                      <a:pt x="46" y="175"/>
                    </a:lnTo>
                    <a:lnTo>
                      <a:pt x="46" y="164"/>
                    </a:lnTo>
                    <a:lnTo>
                      <a:pt x="55" y="151"/>
                    </a:lnTo>
                    <a:lnTo>
                      <a:pt x="55" y="140"/>
                    </a:lnTo>
                    <a:lnTo>
                      <a:pt x="64" y="140"/>
                    </a:lnTo>
                    <a:lnTo>
                      <a:pt x="64" y="129"/>
                    </a:lnTo>
                    <a:lnTo>
                      <a:pt x="64" y="117"/>
                    </a:lnTo>
                    <a:lnTo>
                      <a:pt x="64" y="106"/>
                    </a:lnTo>
                    <a:lnTo>
                      <a:pt x="64" y="93"/>
                    </a:lnTo>
                    <a:lnTo>
                      <a:pt x="64" y="83"/>
                    </a:lnTo>
                    <a:lnTo>
                      <a:pt x="64" y="71"/>
                    </a:lnTo>
                    <a:lnTo>
                      <a:pt x="64" y="60"/>
                    </a:lnTo>
                    <a:lnTo>
                      <a:pt x="64" y="47"/>
                    </a:lnTo>
                    <a:lnTo>
                      <a:pt x="74" y="37"/>
                    </a:lnTo>
                    <a:lnTo>
                      <a:pt x="74" y="25"/>
                    </a:lnTo>
                    <a:lnTo>
                      <a:pt x="74" y="14"/>
                    </a:lnTo>
                    <a:lnTo>
                      <a:pt x="74" y="0"/>
                    </a:lnTo>
                    <a:lnTo>
                      <a:pt x="64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28" y="37"/>
                    </a:lnTo>
                    <a:lnTo>
                      <a:pt x="9" y="4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5" name="Freeform 295"/>
              <p:cNvSpPr>
                <a:spLocks/>
              </p:cNvSpPr>
              <p:nvPr/>
            </p:nvSpPr>
            <p:spPr bwMode="auto">
              <a:xfrm>
                <a:off x="5030" y="1753"/>
                <a:ext cx="34" cy="16"/>
              </a:xfrm>
              <a:custGeom>
                <a:avLst/>
                <a:gdLst>
                  <a:gd name="T0" fmla="*/ 0 w 103"/>
                  <a:gd name="T1" fmla="*/ 0 h 46"/>
                  <a:gd name="T2" fmla="*/ 0 w 103"/>
                  <a:gd name="T3" fmla="*/ 0 h 46"/>
                  <a:gd name="T4" fmla="*/ 0 w 103"/>
                  <a:gd name="T5" fmla="*/ 0 h 46"/>
                  <a:gd name="T6" fmla="*/ 0 w 103"/>
                  <a:gd name="T7" fmla="*/ 0 h 46"/>
                  <a:gd name="T8" fmla="*/ 0 w 103"/>
                  <a:gd name="T9" fmla="*/ 0 h 46"/>
                  <a:gd name="T10" fmla="*/ 0 w 103"/>
                  <a:gd name="T11" fmla="*/ 0 h 46"/>
                  <a:gd name="T12" fmla="*/ 0 w 103"/>
                  <a:gd name="T13" fmla="*/ 0 h 46"/>
                  <a:gd name="T14" fmla="*/ 0 w 103"/>
                  <a:gd name="T15" fmla="*/ 0 h 46"/>
                  <a:gd name="T16" fmla="*/ 0 w 103"/>
                  <a:gd name="T17" fmla="*/ 0 h 46"/>
                  <a:gd name="T18" fmla="*/ 0 w 103"/>
                  <a:gd name="T19" fmla="*/ 0 h 46"/>
                  <a:gd name="T20" fmla="*/ 0 w 103"/>
                  <a:gd name="T21" fmla="*/ 0 h 46"/>
                  <a:gd name="T22" fmla="*/ 0 w 103"/>
                  <a:gd name="T23" fmla="*/ 0 h 46"/>
                  <a:gd name="T24" fmla="*/ 0 w 103"/>
                  <a:gd name="T25" fmla="*/ 0 h 46"/>
                  <a:gd name="T26" fmla="*/ 0 w 103"/>
                  <a:gd name="T27" fmla="*/ 0 h 46"/>
                  <a:gd name="T28" fmla="*/ 0 w 103"/>
                  <a:gd name="T29" fmla="*/ 0 h 46"/>
                  <a:gd name="T30" fmla="*/ 0 w 103"/>
                  <a:gd name="T31" fmla="*/ 0 h 46"/>
                  <a:gd name="T32" fmla="*/ 0 w 103"/>
                  <a:gd name="T33" fmla="*/ 0 h 46"/>
                  <a:gd name="T34" fmla="*/ 0 w 103"/>
                  <a:gd name="T35" fmla="*/ 0 h 46"/>
                  <a:gd name="T36" fmla="*/ 0 w 103"/>
                  <a:gd name="T37" fmla="*/ 0 h 46"/>
                  <a:gd name="T38" fmla="*/ 0 w 103"/>
                  <a:gd name="T39" fmla="*/ 0 h 46"/>
                  <a:gd name="T40" fmla="*/ 0 w 103"/>
                  <a:gd name="T41" fmla="*/ 0 h 46"/>
                  <a:gd name="T42" fmla="*/ 0 w 103"/>
                  <a:gd name="T43" fmla="*/ 0 h 46"/>
                  <a:gd name="T44" fmla="*/ 0 w 103"/>
                  <a:gd name="T45" fmla="*/ 0 h 46"/>
                  <a:gd name="T46" fmla="*/ 0 w 103"/>
                  <a:gd name="T47" fmla="*/ 0 h 46"/>
                  <a:gd name="T48" fmla="*/ 0 w 103"/>
                  <a:gd name="T49" fmla="*/ 0 h 46"/>
                  <a:gd name="T50" fmla="*/ 0 w 103"/>
                  <a:gd name="T51" fmla="*/ 0 h 46"/>
                  <a:gd name="T52" fmla="*/ 0 w 103"/>
                  <a:gd name="T53" fmla="*/ 0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3"/>
                  <a:gd name="T82" fmla="*/ 0 h 46"/>
                  <a:gd name="T83" fmla="*/ 103 w 103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3" h="46">
                    <a:moveTo>
                      <a:pt x="93" y="34"/>
                    </a:moveTo>
                    <a:lnTo>
                      <a:pt x="84" y="46"/>
                    </a:lnTo>
                    <a:lnTo>
                      <a:pt x="75" y="46"/>
                    </a:lnTo>
                    <a:lnTo>
                      <a:pt x="65" y="46"/>
                    </a:lnTo>
                    <a:lnTo>
                      <a:pt x="56" y="46"/>
                    </a:lnTo>
                    <a:lnTo>
                      <a:pt x="48" y="46"/>
                    </a:lnTo>
                    <a:lnTo>
                      <a:pt x="37" y="46"/>
                    </a:lnTo>
                    <a:lnTo>
                      <a:pt x="28" y="46"/>
                    </a:lnTo>
                    <a:lnTo>
                      <a:pt x="19" y="46"/>
                    </a:lnTo>
                    <a:lnTo>
                      <a:pt x="10" y="46"/>
                    </a:lnTo>
                    <a:lnTo>
                      <a:pt x="10" y="34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3" y="0"/>
                    </a:lnTo>
                    <a:lnTo>
                      <a:pt x="93" y="10"/>
                    </a:lnTo>
                    <a:lnTo>
                      <a:pt x="103" y="10"/>
                    </a:lnTo>
                    <a:lnTo>
                      <a:pt x="103" y="23"/>
                    </a:lnTo>
                    <a:lnTo>
                      <a:pt x="93" y="3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6" name="Freeform 296"/>
              <p:cNvSpPr>
                <a:spLocks/>
              </p:cNvSpPr>
              <p:nvPr/>
            </p:nvSpPr>
            <p:spPr bwMode="auto">
              <a:xfrm>
                <a:off x="5030" y="1753"/>
                <a:ext cx="34" cy="16"/>
              </a:xfrm>
              <a:custGeom>
                <a:avLst/>
                <a:gdLst>
                  <a:gd name="T0" fmla="*/ 0 w 103"/>
                  <a:gd name="T1" fmla="*/ 0 h 46"/>
                  <a:gd name="T2" fmla="*/ 0 w 103"/>
                  <a:gd name="T3" fmla="*/ 0 h 46"/>
                  <a:gd name="T4" fmla="*/ 0 w 103"/>
                  <a:gd name="T5" fmla="*/ 0 h 46"/>
                  <a:gd name="T6" fmla="*/ 0 w 103"/>
                  <a:gd name="T7" fmla="*/ 0 h 46"/>
                  <a:gd name="T8" fmla="*/ 0 w 103"/>
                  <a:gd name="T9" fmla="*/ 0 h 46"/>
                  <a:gd name="T10" fmla="*/ 0 w 103"/>
                  <a:gd name="T11" fmla="*/ 0 h 46"/>
                  <a:gd name="T12" fmla="*/ 0 w 103"/>
                  <a:gd name="T13" fmla="*/ 0 h 46"/>
                  <a:gd name="T14" fmla="*/ 0 w 103"/>
                  <a:gd name="T15" fmla="*/ 0 h 46"/>
                  <a:gd name="T16" fmla="*/ 0 w 103"/>
                  <a:gd name="T17" fmla="*/ 0 h 46"/>
                  <a:gd name="T18" fmla="*/ 0 w 103"/>
                  <a:gd name="T19" fmla="*/ 0 h 46"/>
                  <a:gd name="T20" fmla="*/ 0 w 103"/>
                  <a:gd name="T21" fmla="*/ 0 h 46"/>
                  <a:gd name="T22" fmla="*/ 0 w 103"/>
                  <a:gd name="T23" fmla="*/ 0 h 46"/>
                  <a:gd name="T24" fmla="*/ 0 w 103"/>
                  <a:gd name="T25" fmla="*/ 0 h 46"/>
                  <a:gd name="T26" fmla="*/ 0 w 103"/>
                  <a:gd name="T27" fmla="*/ 0 h 46"/>
                  <a:gd name="T28" fmla="*/ 0 w 103"/>
                  <a:gd name="T29" fmla="*/ 0 h 46"/>
                  <a:gd name="T30" fmla="*/ 0 w 103"/>
                  <a:gd name="T31" fmla="*/ 0 h 46"/>
                  <a:gd name="T32" fmla="*/ 0 w 103"/>
                  <a:gd name="T33" fmla="*/ 0 h 46"/>
                  <a:gd name="T34" fmla="*/ 0 w 103"/>
                  <a:gd name="T35" fmla="*/ 0 h 46"/>
                  <a:gd name="T36" fmla="*/ 0 w 103"/>
                  <a:gd name="T37" fmla="*/ 0 h 46"/>
                  <a:gd name="T38" fmla="*/ 0 w 103"/>
                  <a:gd name="T39" fmla="*/ 0 h 46"/>
                  <a:gd name="T40" fmla="*/ 0 w 103"/>
                  <a:gd name="T41" fmla="*/ 0 h 46"/>
                  <a:gd name="T42" fmla="*/ 0 w 103"/>
                  <a:gd name="T43" fmla="*/ 0 h 46"/>
                  <a:gd name="T44" fmla="*/ 0 w 103"/>
                  <a:gd name="T45" fmla="*/ 0 h 46"/>
                  <a:gd name="T46" fmla="*/ 0 w 103"/>
                  <a:gd name="T47" fmla="*/ 0 h 46"/>
                  <a:gd name="T48" fmla="*/ 0 w 103"/>
                  <a:gd name="T49" fmla="*/ 0 h 46"/>
                  <a:gd name="T50" fmla="*/ 0 w 103"/>
                  <a:gd name="T51" fmla="*/ 0 h 46"/>
                  <a:gd name="T52" fmla="*/ 0 w 103"/>
                  <a:gd name="T53" fmla="*/ 0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3"/>
                  <a:gd name="T82" fmla="*/ 0 h 46"/>
                  <a:gd name="T83" fmla="*/ 103 w 103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3" h="46">
                    <a:moveTo>
                      <a:pt x="93" y="34"/>
                    </a:moveTo>
                    <a:lnTo>
                      <a:pt x="84" y="46"/>
                    </a:lnTo>
                    <a:lnTo>
                      <a:pt x="75" y="46"/>
                    </a:lnTo>
                    <a:lnTo>
                      <a:pt x="65" y="46"/>
                    </a:lnTo>
                    <a:lnTo>
                      <a:pt x="56" y="46"/>
                    </a:lnTo>
                    <a:lnTo>
                      <a:pt x="48" y="46"/>
                    </a:lnTo>
                    <a:lnTo>
                      <a:pt x="37" y="46"/>
                    </a:lnTo>
                    <a:lnTo>
                      <a:pt x="28" y="46"/>
                    </a:lnTo>
                    <a:lnTo>
                      <a:pt x="19" y="46"/>
                    </a:lnTo>
                    <a:lnTo>
                      <a:pt x="10" y="46"/>
                    </a:lnTo>
                    <a:lnTo>
                      <a:pt x="10" y="34"/>
                    </a:lnTo>
                    <a:lnTo>
                      <a:pt x="0" y="23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8" y="0"/>
                    </a:lnTo>
                    <a:lnTo>
                      <a:pt x="56" y="0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84" y="0"/>
                    </a:lnTo>
                    <a:lnTo>
                      <a:pt x="93" y="0"/>
                    </a:lnTo>
                    <a:lnTo>
                      <a:pt x="93" y="10"/>
                    </a:lnTo>
                    <a:lnTo>
                      <a:pt x="103" y="10"/>
                    </a:lnTo>
                    <a:lnTo>
                      <a:pt x="103" y="23"/>
                    </a:lnTo>
                    <a:lnTo>
                      <a:pt x="93" y="3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7" name="Freeform 297"/>
              <p:cNvSpPr>
                <a:spLocks/>
              </p:cNvSpPr>
              <p:nvPr/>
            </p:nvSpPr>
            <p:spPr bwMode="auto">
              <a:xfrm>
                <a:off x="4612" y="1958"/>
                <a:ext cx="75" cy="77"/>
              </a:xfrm>
              <a:custGeom>
                <a:avLst/>
                <a:gdLst>
                  <a:gd name="T0" fmla="*/ 0 w 225"/>
                  <a:gd name="T1" fmla="*/ 0 h 231"/>
                  <a:gd name="T2" fmla="*/ 0 w 225"/>
                  <a:gd name="T3" fmla="*/ 0 h 231"/>
                  <a:gd name="T4" fmla="*/ 0 w 225"/>
                  <a:gd name="T5" fmla="*/ 0 h 231"/>
                  <a:gd name="T6" fmla="*/ 0 w 225"/>
                  <a:gd name="T7" fmla="*/ 0 h 231"/>
                  <a:gd name="T8" fmla="*/ 0 w 225"/>
                  <a:gd name="T9" fmla="*/ 0 h 231"/>
                  <a:gd name="T10" fmla="*/ 0 w 225"/>
                  <a:gd name="T11" fmla="*/ 0 h 231"/>
                  <a:gd name="T12" fmla="*/ 0 w 225"/>
                  <a:gd name="T13" fmla="*/ 0 h 231"/>
                  <a:gd name="T14" fmla="*/ 0 w 225"/>
                  <a:gd name="T15" fmla="*/ 0 h 231"/>
                  <a:gd name="T16" fmla="*/ 0 w 225"/>
                  <a:gd name="T17" fmla="*/ 0 h 231"/>
                  <a:gd name="T18" fmla="*/ 0 w 225"/>
                  <a:gd name="T19" fmla="*/ 0 h 231"/>
                  <a:gd name="T20" fmla="*/ 0 w 225"/>
                  <a:gd name="T21" fmla="*/ 0 h 231"/>
                  <a:gd name="T22" fmla="*/ 0 w 225"/>
                  <a:gd name="T23" fmla="*/ 0 h 231"/>
                  <a:gd name="T24" fmla="*/ 0 w 225"/>
                  <a:gd name="T25" fmla="*/ 0 h 231"/>
                  <a:gd name="T26" fmla="*/ 0 w 225"/>
                  <a:gd name="T27" fmla="*/ 0 h 231"/>
                  <a:gd name="T28" fmla="*/ 0 w 225"/>
                  <a:gd name="T29" fmla="*/ 0 h 231"/>
                  <a:gd name="T30" fmla="*/ 0 w 225"/>
                  <a:gd name="T31" fmla="*/ 0 h 231"/>
                  <a:gd name="T32" fmla="*/ 0 w 225"/>
                  <a:gd name="T33" fmla="*/ 0 h 231"/>
                  <a:gd name="T34" fmla="*/ 0 w 225"/>
                  <a:gd name="T35" fmla="*/ 0 h 231"/>
                  <a:gd name="T36" fmla="*/ 0 w 225"/>
                  <a:gd name="T37" fmla="*/ 0 h 231"/>
                  <a:gd name="T38" fmla="*/ 0 w 225"/>
                  <a:gd name="T39" fmla="*/ 0 h 231"/>
                  <a:gd name="T40" fmla="*/ 0 w 225"/>
                  <a:gd name="T41" fmla="*/ 0 h 231"/>
                  <a:gd name="T42" fmla="*/ 0 w 225"/>
                  <a:gd name="T43" fmla="*/ 0 h 231"/>
                  <a:gd name="T44" fmla="*/ 0 w 225"/>
                  <a:gd name="T45" fmla="*/ 0 h 231"/>
                  <a:gd name="T46" fmla="*/ 0 w 225"/>
                  <a:gd name="T47" fmla="*/ 0 h 231"/>
                  <a:gd name="T48" fmla="*/ 0 w 225"/>
                  <a:gd name="T49" fmla="*/ 0 h 231"/>
                  <a:gd name="T50" fmla="*/ 0 w 225"/>
                  <a:gd name="T51" fmla="*/ 0 h 231"/>
                  <a:gd name="T52" fmla="*/ 0 w 225"/>
                  <a:gd name="T53" fmla="*/ 0 h 231"/>
                  <a:gd name="T54" fmla="*/ 0 w 225"/>
                  <a:gd name="T55" fmla="*/ 0 h 231"/>
                  <a:gd name="T56" fmla="*/ 0 w 225"/>
                  <a:gd name="T57" fmla="*/ 0 h 231"/>
                  <a:gd name="T58" fmla="*/ 0 w 225"/>
                  <a:gd name="T59" fmla="*/ 0 h 231"/>
                  <a:gd name="T60" fmla="*/ 0 w 225"/>
                  <a:gd name="T61" fmla="*/ 0 h 231"/>
                  <a:gd name="T62" fmla="*/ 0 w 225"/>
                  <a:gd name="T63" fmla="*/ 0 h 231"/>
                  <a:gd name="T64" fmla="*/ 0 w 225"/>
                  <a:gd name="T65" fmla="*/ 0 h 231"/>
                  <a:gd name="T66" fmla="*/ 0 w 225"/>
                  <a:gd name="T67" fmla="*/ 0 h 231"/>
                  <a:gd name="T68" fmla="*/ 0 w 225"/>
                  <a:gd name="T69" fmla="*/ 0 h 231"/>
                  <a:gd name="T70" fmla="*/ 0 w 225"/>
                  <a:gd name="T71" fmla="*/ 0 h 231"/>
                  <a:gd name="T72" fmla="*/ 0 w 225"/>
                  <a:gd name="T73" fmla="*/ 0 h 231"/>
                  <a:gd name="T74" fmla="*/ 0 w 225"/>
                  <a:gd name="T75" fmla="*/ 0 h 231"/>
                  <a:gd name="T76" fmla="*/ 0 w 225"/>
                  <a:gd name="T77" fmla="*/ 0 h 231"/>
                  <a:gd name="T78" fmla="*/ 0 w 225"/>
                  <a:gd name="T79" fmla="*/ 0 h 231"/>
                  <a:gd name="T80" fmla="*/ 0 w 225"/>
                  <a:gd name="T81" fmla="*/ 0 h 231"/>
                  <a:gd name="T82" fmla="*/ 0 w 225"/>
                  <a:gd name="T83" fmla="*/ 0 h 231"/>
                  <a:gd name="T84" fmla="*/ 0 w 225"/>
                  <a:gd name="T85" fmla="*/ 0 h 2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5"/>
                  <a:gd name="T130" fmla="*/ 0 h 231"/>
                  <a:gd name="T131" fmla="*/ 225 w 225"/>
                  <a:gd name="T132" fmla="*/ 231 h 23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5" h="231">
                    <a:moveTo>
                      <a:pt x="150" y="23"/>
                    </a:moveTo>
                    <a:lnTo>
                      <a:pt x="140" y="23"/>
                    </a:lnTo>
                    <a:lnTo>
                      <a:pt x="121" y="35"/>
                    </a:lnTo>
                    <a:lnTo>
                      <a:pt x="112" y="23"/>
                    </a:lnTo>
                    <a:lnTo>
                      <a:pt x="102" y="23"/>
                    </a:lnTo>
                    <a:lnTo>
                      <a:pt x="93" y="10"/>
                    </a:lnTo>
                    <a:lnTo>
                      <a:pt x="85" y="10"/>
                    </a:lnTo>
                    <a:lnTo>
                      <a:pt x="74" y="10"/>
                    </a:lnTo>
                    <a:lnTo>
                      <a:pt x="55" y="10"/>
                    </a:lnTo>
                    <a:lnTo>
                      <a:pt x="38" y="1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9" y="23"/>
                    </a:lnTo>
                    <a:lnTo>
                      <a:pt x="9" y="35"/>
                    </a:lnTo>
                    <a:lnTo>
                      <a:pt x="9" y="47"/>
                    </a:lnTo>
                    <a:lnTo>
                      <a:pt x="9" y="57"/>
                    </a:lnTo>
                    <a:lnTo>
                      <a:pt x="0" y="57"/>
                    </a:lnTo>
                    <a:lnTo>
                      <a:pt x="9" y="69"/>
                    </a:lnTo>
                    <a:lnTo>
                      <a:pt x="9" y="80"/>
                    </a:lnTo>
                    <a:lnTo>
                      <a:pt x="9" y="93"/>
                    </a:lnTo>
                    <a:lnTo>
                      <a:pt x="20" y="93"/>
                    </a:lnTo>
                    <a:lnTo>
                      <a:pt x="20" y="103"/>
                    </a:lnTo>
                    <a:lnTo>
                      <a:pt x="28" y="103"/>
                    </a:lnTo>
                    <a:lnTo>
                      <a:pt x="38" y="103"/>
                    </a:lnTo>
                    <a:lnTo>
                      <a:pt x="38" y="116"/>
                    </a:lnTo>
                    <a:lnTo>
                      <a:pt x="46" y="116"/>
                    </a:lnTo>
                    <a:lnTo>
                      <a:pt x="55" y="116"/>
                    </a:lnTo>
                    <a:lnTo>
                      <a:pt x="55" y="127"/>
                    </a:lnTo>
                    <a:lnTo>
                      <a:pt x="66" y="116"/>
                    </a:lnTo>
                    <a:lnTo>
                      <a:pt x="66" y="103"/>
                    </a:lnTo>
                    <a:lnTo>
                      <a:pt x="55" y="103"/>
                    </a:lnTo>
                    <a:lnTo>
                      <a:pt x="55" y="93"/>
                    </a:lnTo>
                    <a:lnTo>
                      <a:pt x="55" y="80"/>
                    </a:lnTo>
                    <a:lnTo>
                      <a:pt x="66" y="93"/>
                    </a:lnTo>
                    <a:lnTo>
                      <a:pt x="74" y="93"/>
                    </a:lnTo>
                    <a:lnTo>
                      <a:pt x="74" y="103"/>
                    </a:lnTo>
                    <a:lnTo>
                      <a:pt x="85" y="103"/>
                    </a:lnTo>
                    <a:lnTo>
                      <a:pt x="85" y="116"/>
                    </a:lnTo>
                    <a:lnTo>
                      <a:pt x="85" y="127"/>
                    </a:lnTo>
                    <a:lnTo>
                      <a:pt x="93" y="127"/>
                    </a:lnTo>
                    <a:lnTo>
                      <a:pt x="93" y="139"/>
                    </a:lnTo>
                    <a:lnTo>
                      <a:pt x="102" y="139"/>
                    </a:lnTo>
                    <a:lnTo>
                      <a:pt x="112" y="139"/>
                    </a:lnTo>
                    <a:lnTo>
                      <a:pt x="121" y="151"/>
                    </a:lnTo>
                    <a:lnTo>
                      <a:pt x="132" y="151"/>
                    </a:lnTo>
                    <a:lnTo>
                      <a:pt x="140" y="161"/>
                    </a:lnTo>
                    <a:lnTo>
                      <a:pt x="150" y="173"/>
                    </a:lnTo>
                    <a:lnTo>
                      <a:pt x="150" y="185"/>
                    </a:lnTo>
                    <a:lnTo>
                      <a:pt x="150" y="197"/>
                    </a:lnTo>
                    <a:lnTo>
                      <a:pt x="150" y="208"/>
                    </a:lnTo>
                    <a:lnTo>
                      <a:pt x="150" y="220"/>
                    </a:lnTo>
                    <a:lnTo>
                      <a:pt x="159" y="220"/>
                    </a:lnTo>
                    <a:lnTo>
                      <a:pt x="178" y="220"/>
                    </a:lnTo>
                    <a:lnTo>
                      <a:pt x="169" y="208"/>
                    </a:lnTo>
                    <a:lnTo>
                      <a:pt x="178" y="208"/>
                    </a:lnTo>
                    <a:lnTo>
                      <a:pt x="187" y="208"/>
                    </a:lnTo>
                    <a:lnTo>
                      <a:pt x="187" y="220"/>
                    </a:lnTo>
                    <a:lnTo>
                      <a:pt x="187" y="231"/>
                    </a:lnTo>
                    <a:lnTo>
                      <a:pt x="197" y="231"/>
                    </a:lnTo>
                    <a:lnTo>
                      <a:pt x="205" y="220"/>
                    </a:lnTo>
                    <a:lnTo>
                      <a:pt x="205" y="208"/>
                    </a:lnTo>
                    <a:lnTo>
                      <a:pt x="205" y="197"/>
                    </a:lnTo>
                    <a:lnTo>
                      <a:pt x="205" y="185"/>
                    </a:lnTo>
                    <a:lnTo>
                      <a:pt x="215" y="185"/>
                    </a:lnTo>
                    <a:lnTo>
                      <a:pt x="215" y="173"/>
                    </a:lnTo>
                    <a:lnTo>
                      <a:pt x="205" y="173"/>
                    </a:lnTo>
                    <a:lnTo>
                      <a:pt x="205" y="161"/>
                    </a:lnTo>
                    <a:lnTo>
                      <a:pt x="205" y="151"/>
                    </a:lnTo>
                    <a:lnTo>
                      <a:pt x="205" y="139"/>
                    </a:lnTo>
                    <a:lnTo>
                      <a:pt x="205" y="127"/>
                    </a:lnTo>
                    <a:lnTo>
                      <a:pt x="215" y="127"/>
                    </a:lnTo>
                    <a:lnTo>
                      <a:pt x="225" y="127"/>
                    </a:lnTo>
                    <a:lnTo>
                      <a:pt x="215" y="116"/>
                    </a:lnTo>
                    <a:lnTo>
                      <a:pt x="205" y="116"/>
                    </a:lnTo>
                    <a:lnTo>
                      <a:pt x="197" y="103"/>
                    </a:lnTo>
                    <a:lnTo>
                      <a:pt x="187" y="93"/>
                    </a:lnTo>
                    <a:lnTo>
                      <a:pt x="178" y="80"/>
                    </a:lnTo>
                    <a:lnTo>
                      <a:pt x="169" y="69"/>
                    </a:lnTo>
                    <a:lnTo>
                      <a:pt x="169" y="57"/>
                    </a:lnTo>
                    <a:lnTo>
                      <a:pt x="159" y="57"/>
                    </a:lnTo>
                    <a:lnTo>
                      <a:pt x="159" y="47"/>
                    </a:lnTo>
                    <a:lnTo>
                      <a:pt x="159" y="35"/>
                    </a:lnTo>
                    <a:lnTo>
                      <a:pt x="150" y="35"/>
                    </a:lnTo>
                    <a:lnTo>
                      <a:pt x="150" y="2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8" name="Freeform 298"/>
              <p:cNvSpPr>
                <a:spLocks/>
              </p:cNvSpPr>
              <p:nvPr/>
            </p:nvSpPr>
            <p:spPr bwMode="auto">
              <a:xfrm>
                <a:off x="4612" y="1958"/>
                <a:ext cx="75" cy="77"/>
              </a:xfrm>
              <a:custGeom>
                <a:avLst/>
                <a:gdLst>
                  <a:gd name="T0" fmla="*/ 0 w 225"/>
                  <a:gd name="T1" fmla="*/ 0 h 231"/>
                  <a:gd name="T2" fmla="*/ 0 w 225"/>
                  <a:gd name="T3" fmla="*/ 0 h 231"/>
                  <a:gd name="T4" fmla="*/ 0 w 225"/>
                  <a:gd name="T5" fmla="*/ 0 h 231"/>
                  <a:gd name="T6" fmla="*/ 0 w 225"/>
                  <a:gd name="T7" fmla="*/ 0 h 231"/>
                  <a:gd name="T8" fmla="*/ 0 w 225"/>
                  <a:gd name="T9" fmla="*/ 0 h 231"/>
                  <a:gd name="T10" fmla="*/ 0 w 225"/>
                  <a:gd name="T11" fmla="*/ 0 h 231"/>
                  <a:gd name="T12" fmla="*/ 0 w 225"/>
                  <a:gd name="T13" fmla="*/ 0 h 231"/>
                  <a:gd name="T14" fmla="*/ 0 w 225"/>
                  <a:gd name="T15" fmla="*/ 0 h 231"/>
                  <a:gd name="T16" fmla="*/ 0 w 225"/>
                  <a:gd name="T17" fmla="*/ 0 h 231"/>
                  <a:gd name="T18" fmla="*/ 0 w 225"/>
                  <a:gd name="T19" fmla="*/ 0 h 231"/>
                  <a:gd name="T20" fmla="*/ 0 w 225"/>
                  <a:gd name="T21" fmla="*/ 0 h 231"/>
                  <a:gd name="T22" fmla="*/ 0 w 225"/>
                  <a:gd name="T23" fmla="*/ 0 h 231"/>
                  <a:gd name="T24" fmla="*/ 0 w 225"/>
                  <a:gd name="T25" fmla="*/ 0 h 231"/>
                  <a:gd name="T26" fmla="*/ 0 w 225"/>
                  <a:gd name="T27" fmla="*/ 0 h 231"/>
                  <a:gd name="T28" fmla="*/ 0 w 225"/>
                  <a:gd name="T29" fmla="*/ 0 h 231"/>
                  <a:gd name="T30" fmla="*/ 0 w 225"/>
                  <a:gd name="T31" fmla="*/ 0 h 231"/>
                  <a:gd name="T32" fmla="*/ 0 w 225"/>
                  <a:gd name="T33" fmla="*/ 0 h 231"/>
                  <a:gd name="T34" fmla="*/ 0 w 225"/>
                  <a:gd name="T35" fmla="*/ 0 h 231"/>
                  <a:gd name="T36" fmla="*/ 0 w 225"/>
                  <a:gd name="T37" fmla="*/ 0 h 231"/>
                  <a:gd name="T38" fmla="*/ 0 w 225"/>
                  <a:gd name="T39" fmla="*/ 0 h 231"/>
                  <a:gd name="T40" fmla="*/ 0 w 225"/>
                  <a:gd name="T41" fmla="*/ 0 h 231"/>
                  <a:gd name="T42" fmla="*/ 0 w 225"/>
                  <a:gd name="T43" fmla="*/ 0 h 231"/>
                  <a:gd name="T44" fmla="*/ 0 w 225"/>
                  <a:gd name="T45" fmla="*/ 0 h 231"/>
                  <a:gd name="T46" fmla="*/ 0 w 225"/>
                  <a:gd name="T47" fmla="*/ 0 h 231"/>
                  <a:gd name="T48" fmla="*/ 0 w 225"/>
                  <a:gd name="T49" fmla="*/ 0 h 231"/>
                  <a:gd name="T50" fmla="*/ 0 w 225"/>
                  <a:gd name="T51" fmla="*/ 0 h 231"/>
                  <a:gd name="T52" fmla="*/ 0 w 225"/>
                  <a:gd name="T53" fmla="*/ 0 h 231"/>
                  <a:gd name="T54" fmla="*/ 0 w 225"/>
                  <a:gd name="T55" fmla="*/ 0 h 231"/>
                  <a:gd name="T56" fmla="*/ 0 w 225"/>
                  <a:gd name="T57" fmla="*/ 0 h 231"/>
                  <a:gd name="T58" fmla="*/ 0 w 225"/>
                  <a:gd name="T59" fmla="*/ 0 h 231"/>
                  <a:gd name="T60" fmla="*/ 0 w 225"/>
                  <a:gd name="T61" fmla="*/ 0 h 231"/>
                  <a:gd name="T62" fmla="*/ 0 w 225"/>
                  <a:gd name="T63" fmla="*/ 0 h 231"/>
                  <a:gd name="T64" fmla="*/ 0 w 225"/>
                  <a:gd name="T65" fmla="*/ 0 h 231"/>
                  <a:gd name="T66" fmla="*/ 0 w 225"/>
                  <a:gd name="T67" fmla="*/ 0 h 231"/>
                  <a:gd name="T68" fmla="*/ 0 w 225"/>
                  <a:gd name="T69" fmla="*/ 0 h 231"/>
                  <a:gd name="T70" fmla="*/ 0 w 225"/>
                  <a:gd name="T71" fmla="*/ 0 h 231"/>
                  <a:gd name="T72" fmla="*/ 0 w 225"/>
                  <a:gd name="T73" fmla="*/ 0 h 231"/>
                  <a:gd name="T74" fmla="*/ 0 w 225"/>
                  <a:gd name="T75" fmla="*/ 0 h 231"/>
                  <a:gd name="T76" fmla="*/ 0 w 225"/>
                  <a:gd name="T77" fmla="*/ 0 h 231"/>
                  <a:gd name="T78" fmla="*/ 0 w 225"/>
                  <a:gd name="T79" fmla="*/ 0 h 231"/>
                  <a:gd name="T80" fmla="*/ 0 w 225"/>
                  <a:gd name="T81" fmla="*/ 0 h 231"/>
                  <a:gd name="T82" fmla="*/ 0 w 225"/>
                  <a:gd name="T83" fmla="*/ 0 h 231"/>
                  <a:gd name="T84" fmla="*/ 0 w 225"/>
                  <a:gd name="T85" fmla="*/ 0 h 231"/>
                  <a:gd name="T86" fmla="*/ 0 w 225"/>
                  <a:gd name="T87" fmla="*/ 0 h 2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25"/>
                  <a:gd name="T133" fmla="*/ 0 h 231"/>
                  <a:gd name="T134" fmla="*/ 225 w 225"/>
                  <a:gd name="T135" fmla="*/ 231 h 23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25" h="231">
                    <a:moveTo>
                      <a:pt x="150" y="23"/>
                    </a:moveTo>
                    <a:lnTo>
                      <a:pt x="140" y="23"/>
                    </a:lnTo>
                    <a:lnTo>
                      <a:pt x="121" y="35"/>
                    </a:lnTo>
                    <a:lnTo>
                      <a:pt x="112" y="23"/>
                    </a:lnTo>
                    <a:lnTo>
                      <a:pt x="102" y="23"/>
                    </a:lnTo>
                    <a:lnTo>
                      <a:pt x="93" y="10"/>
                    </a:lnTo>
                    <a:lnTo>
                      <a:pt x="85" y="10"/>
                    </a:lnTo>
                    <a:lnTo>
                      <a:pt x="74" y="10"/>
                    </a:lnTo>
                    <a:lnTo>
                      <a:pt x="55" y="10"/>
                    </a:lnTo>
                    <a:lnTo>
                      <a:pt x="38" y="10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9" y="0"/>
                    </a:lnTo>
                    <a:lnTo>
                      <a:pt x="9" y="10"/>
                    </a:lnTo>
                    <a:lnTo>
                      <a:pt x="9" y="23"/>
                    </a:lnTo>
                    <a:lnTo>
                      <a:pt x="9" y="35"/>
                    </a:lnTo>
                    <a:lnTo>
                      <a:pt x="9" y="47"/>
                    </a:lnTo>
                    <a:lnTo>
                      <a:pt x="9" y="57"/>
                    </a:lnTo>
                    <a:lnTo>
                      <a:pt x="0" y="57"/>
                    </a:lnTo>
                    <a:lnTo>
                      <a:pt x="9" y="69"/>
                    </a:lnTo>
                    <a:lnTo>
                      <a:pt x="9" y="80"/>
                    </a:lnTo>
                    <a:lnTo>
                      <a:pt x="9" y="93"/>
                    </a:lnTo>
                    <a:lnTo>
                      <a:pt x="20" y="93"/>
                    </a:lnTo>
                    <a:lnTo>
                      <a:pt x="20" y="103"/>
                    </a:lnTo>
                    <a:lnTo>
                      <a:pt x="28" y="103"/>
                    </a:lnTo>
                    <a:lnTo>
                      <a:pt x="38" y="103"/>
                    </a:lnTo>
                    <a:lnTo>
                      <a:pt x="38" y="116"/>
                    </a:lnTo>
                    <a:lnTo>
                      <a:pt x="46" y="116"/>
                    </a:lnTo>
                    <a:lnTo>
                      <a:pt x="55" y="116"/>
                    </a:lnTo>
                    <a:lnTo>
                      <a:pt x="55" y="127"/>
                    </a:lnTo>
                    <a:lnTo>
                      <a:pt x="66" y="116"/>
                    </a:lnTo>
                    <a:lnTo>
                      <a:pt x="66" y="103"/>
                    </a:lnTo>
                    <a:lnTo>
                      <a:pt x="55" y="103"/>
                    </a:lnTo>
                    <a:lnTo>
                      <a:pt x="55" y="93"/>
                    </a:lnTo>
                    <a:lnTo>
                      <a:pt x="55" y="80"/>
                    </a:lnTo>
                    <a:lnTo>
                      <a:pt x="66" y="93"/>
                    </a:lnTo>
                    <a:lnTo>
                      <a:pt x="74" y="93"/>
                    </a:lnTo>
                    <a:lnTo>
                      <a:pt x="74" y="103"/>
                    </a:lnTo>
                    <a:lnTo>
                      <a:pt x="85" y="103"/>
                    </a:lnTo>
                    <a:lnTo>
                      <a:pt x="85" y="116"/>
                    </a:lnTo>
                    <a:lnTo>
                      <a:pt x="85" y="127"/>
                    </a:lnTo>
                    <a:lnTo>
                      <a:pt x="93" y="127"/>
                    </a:lnTo>
                    <a:lnTo>
                      <a:pt x="93" y="139"/>
                    </a:lnTo>
                    <a:lnTo>
                      <a:pt x="102" y="139"/>
                    </a:lnTo>
                    <a:lnTo>
                      <a:pt x="112" y="139"/>
                    </a:lnTo>
                    <a:lnTo>
                      <a:pt x="121" y="151"/>
                    </a:lnTo>
                    <a:lnTo>
                      <a:pt x="132" y="151"/>
                    </a:lnTo>
                    <a:lnTo>
                      <a:pt x="140" y="161"/>
                    </a:lnTo>
                    <a:lnTo>
                      <a:pt x="150" y="173"/>
                    </a:lnTo>
                    <a:lnTo>
                      <a:pt x="150" y="185"/>
                    </a:lnTo>
                    <a:lnTo>
                      <a:pt x="150" y="197"/>
                    </a:lnTo>
                    <a:lnTo>
                      <a:pt x="150" y="208"/>
                    </a:lnTo>
                    <a:lnTo>
                      <a:pt x="150" y="220"/>
                    </a:lnTo>
                    <a:lnTo>
                      <a:pt x="159" y="220"/>
                    </a:lnTo>
                    <a:lnTo>
                      <a:pt x="178" y="220"/>
                    </a:lnTo>
                    <a:lnTo>
                      <a:pt x="169" y="208"/>
                    </a:lnTo>
                    <a:lnTo>
                      <a:pt x="178" y="208"/>
                    </a:lnTo>
                    <a:lnTo>
                      <a:pt x="187" y="208"/>
                    </a:lnTo>
                    <a:lnTo>
                      <a:pt x="187" y="220"/>
                    </a:lnTo>
                    <a:lnTo>
                      <a:pt x="187" y="231"/>
                    </a:lnTo>
                    <a:lnTo>
                      <a:pt x="197" y="231"/>
                    </a:lnTo>
                    <a:lnTo>
                      <a:pt x="205" y="220"/>
                    </a:lnTo>
                    <a:lnTo>
                      <a:pt x="205" y="208"/>
                    </a:lnTo>
                    <a:lnTo>
                      <a:pt x="205" y="197"/>
                    </a:lnTo>
                    <a:lnTo>
                      <a:pt x="205" y="185"/>
                    </a:lnTo>
                    <a:lnTo>
                      <a:pt x="215" y="185"/>
                    </a:lnTo>
                    <a:lnTo>
                      <a:pt x="215" y="173"/>
                    </a:lnTo>
                    <a:lnTo>
                      <a:pt x="205" y="173"/>
                    </a:lnTo>
                    <a:lnTo>
                      <a:pt x="205" y="161"/>
                    </a:lnTo>
                    <a:lnTo>
                      <a:pt x="205" y="151"/>
                    </a:lnTo>
                    <a:lnTo>
                      <a:pt x="205" y="139"/>
                    </a:lnTo>
                    <a:lnTo>
                      <a:pt x="205" y="127"/>
                    </a:lnTo>
                    <a:lnTo>
                      <a:pt x="215" y="127"/>
                    </a:lnTo>
                    <a:lnTo>
                      <a:pt x="225" y="127"/>
                    </a:lnTo>
                    <a:lnTo>
                      <a:pt x="215" y="116"/>
                    </a:lnTo>
                    <a:lnTo>
                      <a:pt x="205" y="116"/>
                    </a:lnTo>
                    <a:lnTo>
                      <a:pt x="197" y="103"/>
                    </a:lnTo>
                    <a:lnTo>
                      <a:pt x="187" y="93"/>
                    </a:lnTo>
                    <a:lnTo>
                      <a:pt x="178" y="80"/>
                    </a:lnTo>
                    <a:lnTo>
                      <a:pt x="169" y="69"/>
                    </a:lnTo>
                    <a:lnTo>
                      <a:pt x="169" y="57"/>
                    </a:lnTo>
                    <a:lnTo>
                      <a:pt x="159" y="57"/>
                    </a:lnTo>
                    <a:lnTo>
                      <a:pt x="159" y="47"/>
                    </a:lnTo>
                    <a:lnTo>
                      <a:pt x="159" y="35"/>
                    </a:lnTo>
                    <a:lnTo>
                      <a:pt x="150" y="35"/>
                    </a:lnTo>
                    <a:lnTo>
                      <a:pt x="150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79" name="Freeform 299"/>
              <p:cNvSpPr>
                <a:spLocks/>
              </p:cNvSpPr>
              <p:nvPr/>
            </p:nvSpPr>
            <p:spPr bwMode="auto">
              <a:xfrm>
                <a:off x="4774" y="1641"/>
                <a:ext cx="22" cy="15"/>
              </a:xfrm>
              <a:custGeom>
                <a:avLst/>
                <a:gdLst>
                  <a:gd name="T0" fmla="*/ 0 w 66"/>
                  <a:gd name="T1" fmla="*/ 0 h 46"/>
                  <a:gd name="T2" fmla="*/ 0 w 66"/>
                  <a:gd name="T3" fmla="*/ 0 h 46"/>
                  <a:gd name="T4" fmla="*/ 0 w 66"/>
                  <a:gd name="T5" fmla="*/ 0 h 46"/>
                  <a:gd name="T6" fmla="*/ 0 w 66"/>
                  <a:gd name="T7" fmla="*/ 0 h 46"/>
                  <a:gd name="T8" fmla="*/ 0 w 66"/>
                  <a:gd name="T9" fmla="*/ 0 h 46"/>
                  <a:gd name="T10" fmla="*/ 0 w 66"/>
                  <a:gd name="T11" fmla="*/ 0 h 46"/>
                  <a:gd name="T12" fmla="*/ 0 w 66"/>
                  <a:gd name="T13" fmla="*/ 0 h 46"/>
                  <a:gd name="T14" fmla="*/ 0 w 66"/>
                  <a:gd name="T15" fmla="*/ 0 h 46"/>
                  <a:gd name="T16" fmla="*/ 0 w 66"/>
                  <a:gd name="T17" fmla="*/ 0 h 46"/>
                  <a:gd name="T18" fmla="*/ 0 w 66"/>
                  <a:gd name="T19" fmla="*/ 0 h 46"/>
                  <a:gd name="T20" fmla="*/ 0 w 66"/>
                  <a:gd name="T21" fmla="*/ 0 h 46"/>
                  <a:gd name="T22" fmla="*/ 0 w 66"/>
                  <a:gd name="T23" fmla="*/ 0 h 46"/>
                  <a:gd name="T24" fmla="*/ 0 w 66"/>
                  <a:gd name="T25" fmla="*/ 0 h 46"/>
                  <a:gd name="T26" fmla="*/ 0 w 66"/>
                  <a:gd name="T27" fmla="*/ 0 h 46"/>
                  <a:gd name="T28" fmla="*/ 0 w 66"/>
                  <a:gd name="T29" fmla="*/ 0 h 46"/>
                  <a:gd name="T30" fmla="*/ 0 w 66"/>
                  <a:gd name="T31" fmla="*/ 0 h 46"/>
                  <a:gd name="T32" fmla="*/ 0 w 66"/>
                  <a:gd name="T33" fmla="*/ 0 h 46"/>
                  <a:gd name="T34" fmla="*/ 0 w 66"/>
                  <a:gd name="T35" fmla="*/ 0 h 46"/>
                  <a:gd name="T36" fmla="*/ 0 w 66"/>
                  <a:gd name="T37" fmla="*/ 0 h 46"/>
                  <a:gd name="T38" fmla="*/ 0 w 66"/>
                  <a:gd name="T39" fmla="*/ 0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66"/>
                  <a:gd name="T61" fmla="*/ 0 h 46"/>
                  <a:gd name="T62" fmla="*/ 66 w 66"/>
                  <a:gd name="T63" fmla="*/ 46 h 4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66" h="46">
                    <a:moveTo>
                      <a:pt x="66" y="46"/>
                    </a:moveTo>
                    <a:lnTo>
                      <a:pt x="57" y="46"/>
                    </a:lnTo>
                    <a:lnTo>
                      <a:pt x="46" y="46"/>
                    </a:lnTo>
                    <a:lnTo>
                      <a:pt x="38" y="36"/>
                    </a:lnTo>
                    <a:lnTo>
                      <a:pt x="38" y="24"/>
                    </a:lnTo>
                    <a:lnTo>
                      <a:pt x="29" y="24"/>
                    </a:lnTo>
                    <a:lnTo>
                      <a:pt x="19" y="12"/>
                    </a:lnTo>
                    <a:lnTo>
                      <a:pt x="10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9" y="0"/>
                    </a:lnTo>
                    <a:lnTo>
                      <a:pt x="19" y="12"/>
                    </a:lnTo>
                    <a:lnTo>
                      <a:pt x="29" y="12"/>
                    </a:lnTo>
                    <a:lnTo>
                      <a:pt x="38" y="12"/>
                    </a:lnTo>
                    <a:lnTo>
                      <a:pt x="38" y="24"/>
                    </a:lnTo>
                    <a:lnTo>
                      <a:pt x="46" y="24"/>
                    </a:lnTo>
                    <a:lnTo>
                      <a:pt x="57" y="36"/>
                    </a:lnTo>
                    <a:lnTo>
                      <a:pt x="66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0" name="Freeform 300"/>
              <p:cNvSpPr>
                <a:spLocks/>
              </p:cNvSpPr>
              <p:nvPr/>
            </p:nvSpPr>
            <p:spPr bwMode="auto">
              <a:xfrm>
                <a:off x="4634" y="1625"/>
                <a:ext cx="240" cy="93"/>
              </a:xfrm>
              <a:custGeom>
                <a:avLst/>
                <a:gdLst>
                  <a:gd name="T0" fmla="*/ 0 w 720"/>
                  <a:gd name="T1" fmla="*/ 0 h 278"/>
                  <a:gd name="T2" fmla="*/ 0 w 720"/>
                  <a:gd name="T3" fmla="*/ 0 h 278"/>
                  <a:gd name="T4" fmla="*/ 0 w 720"/>
                  <a:gd name="T5" fmla="*/ 0 h 278"/>
                  <a:gd name="T6" fmla="*/ 0 w 720"/>
                  <a:gd name="T7" fmla="*/ 0 h 278"/>
                  <a:gd name="T8" fmla="*/ 0 w 720"/>
                  <a:gd name="T9" fmla="*/ 0 h 278"/>
                  <a:gd name="T10" fmla="*/ 0 w 720"/>
                  <a:gd name="T11" fmla="*/ 0 h 278"/>
                  <a:gd name="T12" fmla="*/ 0 w 720"/>
                  <a:gd name="T13" fmla="*/ 0 h 278"/>
                  <a:gd name="T14" fmla="*/ 0 w 720"/>
                  <a:gd name="T15" fmla="*/ 0 h 278"/>
                  <a:gd name="T16" fmla="*/ 0 w 720"/>
                  <a:gd name="T17" fmla="*/ 0 h 278"/>
                  <a:gd name="T18" fmla="*/ 0 w 720"/>
                  <a:gd name="T19" fmla="*/ 0 h 278"/>
                  <a:gd name="T20" fmla="*/ 0 w 720"/>
                  <a:gd name="T21" fmla="*/ 0 h 278"/>
                  <a:gd name="T22" fmla="*/ 0 w 720"/>
                  <a:gd name="T23" fmla="*/ 0 h 278"/>
                  <a:gd name="T24" fmla="*/ 0 w 720"/>
                  <a:gd name="T25" fmla="*/ 0 h 278"/>
                  <a:gd name="T26" fmla="*/ 0 w 720"/>
                  <a:gd name="T27" fmla="*/ 0 h 278"/>
                  <a:gd name="T28" fmla="*/ 0 w 720"/>
                  <a:gd name="T29" fmla="*/ 0 h 278"/>
                  <a:gd name="T30" fmla="*/ 0 w 720"/>
                  <a:gd name="T31" fmla="*/ 0 h 278"/>
                  <a:gd name="T32" fmla="*/ 0 w 720"/>
                  <a:gd name="T33" fmla="*/ 0 h 278"/>
                  <a:gd name="T34" fmla="*/ 0 w 720"/>
                  <a:gd name="T35" fmla="*/ 0 h 278"/>
                  <a:gd name="T36" fmla="*/ 0 w 720"/>
                  <a:gd name="T37" fmla="*/ 0 h 278"/>
                  <a:gd name="T38" fmla="*/ 0 w 720"/>
                  <a:gd name="T39" fmla="*/ 0 h 278"/>
                  <a:gd name="T40" fmla="*/ 0 w 720"/>
                  <a:gd name="T41" fmla="*/ 0 h 278"/>
                  <a:gd name="T42" fmla="*/ 0 w 720"/>
                  <a:gd name="T43" fmla="*/ 0 h 278"/>
                  <a:gd name="T44" fmla="*/ 0 w 720"/>
                  <a:gd name="T45" fmla="*/ 0 h 278"/>
                  <a:gd name="T46" fmla="*/ 0 w 720"/>
                  <a:gd name="T47" fmla="*/ 0 h 278"/>
                  <a:gd name="T48" fmla="*/ 0 w 720"/>
                  <a:gd name="T49" fmla="*/ 0 h 278"/>
                  <a:gd name="T50" fmla="*/ 0 w 720"/>
                  <a:gd name="T51" fmla="*/ 0 h 278"/>
                  <a:gd name="T52" fmla="*/ 0 w 720"/>
                  <a:gd name="T53" fmla="*/ 0 h 278"/>
                  <a:gd name="T54" fmla="*/ 0 w 720"/>
                  <a:gd name="T55" fmla="*/ 0 h 278"/>
                  <a:gd name="T56" fmla="*/ 0 w 720"/>
                  <a:gd name="T57" fmla="*/ 0 h 278"/>
                  <a:gd name="T58" fmla="*/ 0 w 720"/>
                  <a:gd name="T59" fmla="*/ 0 h 278"/>
                  <a:gd name="T60" fmla="*/ 0 w 720"/>
                  <a:gd name="T61" fmla="*/ 0 h 278"/>
                  <a:gd name="T62" fmla="*/ 0 w 720"/>
                  <a:gd name="T63" fmla="*/ 0 h 278"/>
                  <a:gd name="T64" fmla="*/ 0 w 720"/>
                  <a:gd name="T65" fmla="*/ 0 h 278"/>
                  <a:gd name="T66" fmla="*/ 0 w 720"/>
                  <a:gd name="T67" fmla="*/ 0 h 278"/>
                  <a:gd name="T68" fmla="*/ 0 w 720"/>
                  <a:gd name="T69" fmla="*/ 0 h 278"/>
                  <a:gd name="T70" fmla="*/ 0 w 720"/>
                  <a:gd name="T71" fmla="*/ 0 h 278"/>
                  <a:gd name="T72" fmla="*/ 0 w 720"/>
                  <a:gd name="T73" fmla="*/ 0 h 278"/>
                  <a:gd name="T74" fmla="*/ 0 w 720"/>
                  <a:gd name="T75" fmla="*/ 0 h 278"/>
                  <a:gd name="T76" fmla="*/ 0 w 720"/>
                  <a:gd name="T77" fmla="*/ 0 h 278"/>
                  <a:gd name="T78" fmla="*/ 0 w 720"/>
                  <a:gd name="T79" fmla="*/ 0 h 278"/>
                  <a:gd name="T80" fmla="*/ 0 w 720"/>
                  <a:gd name="T81" fmla="*/ 0 h 278"/>
                  <a:gd name="T82" fmla="*/ 0 w 720"/>
                  <a:gd name="T83" fmla="*/ 0 h 278"/>
                  <a:gd name="T84" fmla="*/ 0 w 720"/>
                  <a:gd name="T85" fmla="*/ 0 h 278"/>
                  <a:gd name="T86" fmla="*/ 0 w 720"/>
                  <a:gd name="T87" fmla="*/ 0 h 278"/>
                  <a:gd name="T88" fmla="*/ 0 w 720"/>
                  <a:gd name="T89" fmla="*/ 0 h 278"/>
                  <a:gd name="T90" fmla="*/ 0 w 720"/>
                  <a:gd name="T91" fmla="*/ 0 h 278"/>
                  <a:gd name="T92" fmla="*/ 0 w 720"/>
                  <a:gd name="T93" fmla="*/ 0 h 2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20"/>
                  <a:gd name="T142" fmla="*/ 0 h 278"/>
                  <a:gd name="T143" fmla="*/ 720 w 720"/>
                  <a:gd name="T144" fmla="*/ 278 h 2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20" h="278">
                    <a:moveTo>
                      <a:pt x="702" y="256"/>
                    </a:moveTo>
                    <a:lnTo>
                      <a:pt x="694" y="256"/>
                    </a:lnTo>
                    <a:lnTo>
                      <a:pt x="683" y="256"/>
                    </a:lnTo>
                    <a:lnTo>
                      <a:pt x="664" y="268"/>
                    </a:lnTo>
                    <a:lnTo>
                      <a:pt x="655" y="268"/>
                    </a:lnTo>
                    <a:lnTo>
                      <a:pt x="647" y="278"/>
                    </a:lnTo>
                    <a:lnTo>
                      <a:pt x="628" y="268"/>
                    </a:lnTo>
                    <a:lnTo>
                      <a:pt x="618" y="268"/>
                    </a:lnTo>
                    <a:lnTo>
                      <a:pt x="535" y="268"/>
                    </a:lnTo>
                    <a:lnTo>
                      <a:pt x="524" y="268"/>
                    </a:lnTo>
                    <a:lnTo>
                      <a:pt x="515" y="268"/>
                    </a:lnTo>
                    <a:lnTo>
                      <a:pt x="487" y="278"/>
                    </a:lnTo>
                    <a:lnTo>
                      <a:pt x="478" y="268"/>
                    </a:lnTo>
                    <a:lnTo>
                      <a:pt x="487" y="256"/>
                    </a:lnTo>
                    <a:lnTo>
                      <a:pt x="496" y="244"/>
                    </a:lnTo>
                    <a:lnTo>
                      <a:pt x="505" y="244"/>
                    </a:lnTo>
                    <a:lnTo>
                      <a:pt x="515" y="244"/>
                    </a:lnTo>
                    <a:lnTo>
                      <a:pt x="524" y="232"/>
                    </a:lnTo>
                    <a:lnTo>
                      <a:pt x="524" y="221"/>
                    </a:lnTo>
                    <a:lnTo>
                      <a:pt x="524" y="210"/>
                    </a:lnTo>
                    <a:lnTo>
                      <a:pt x="515" y="210"/>
                    </a:lnTo>
                    <a:lnTo>
                      <a:pt x="496" y="210"/>
                    </a:lnTo>
                    <a:lnTo>
                      <a:pt x="459" y="210"/>
                    </a:lnTo>
                    <a:lnTo>
                      <a:pt x="459" y="197"/>
                    </a:lnTo>
                    <a:lnTo>
                      <a:pt x="448" y="197"/>
                    </a:lnTo>
                    <a:lnTo>
                      <a:pt x="440" y="185"/>
                    </a:lnTo>
                    <a:lnTo>
                      <a:pt x="431" y="174"/>
                    </a:lnTo>
                    <a:lnTo>
                      <a:pt x="431" y="163"/>
                    </a:lnTo>
                    <a:lnTo>
                      <a:pt x="421" y="139"/>
                    </a:lnTo>
                    <a:lnTo>
                      <a:pt x="365" y="127"/>
                    </a:lnTo>
                    <a:lnTo>
                      <a:pt x="346" y="127"/>
                    </a:lnTo>
                    <a:lnTo>
                      <a:pt x="336" y="127"/>
                    </a:lnTo>
                    <a:lnTo>
                      <a:pt x="328" y="117"/>
                    </a:lnTo>
                    <a:lnTo>
                      <a:pt x="319" y="105"/>
                    </a:lnTo>
                    <a:lnTo>
                      <a:pt x="308" y="105"/>
                    </a:lnTo>
                    <a:lnTo>
                      <a:pt x="300" y="93"/>
                    </a:lnTo>
                    <a:lnTo>
                      <a:pt x="289" y="93"/>
                    </a:lnTo>
                    <a:lnTo>
                      <a:pt x="262" y="93"/>
                    </a:lnTo>
                    <a:lnTo>
                      <a:pt x="252" y="82"/>
                    </a:lnTo>
                    <a:lnTo>
                      <a:pt x="252" y="93"/>
                    </a:lnTo>
                    <a:lnTo>
                      <a:pt x="234" y="93"/>
                    </a:lnTo>
                    <a:lnTo>
                      <a:pt x="224" y="93"/>
                    </a:lnTo>
                    <a:lnTo>
                      <a:pt x="224" y="82"/>
                    </a:lnTo>
                    <a:lnTo>
                      <a:pt x="205" y="82"/>
                    </a:lnTo>
                    <a:lnTo>
                      <a:pt x="196" y="82"/>
                    </a:lnTo>
                    <a:lnTo>
                      <a:pt x="186" y="69"/>
                    </a:lnTo>
                    <a:lnTo>
                      <a:pt x="186" y="59"/>
                    </a:lnTo>
                    <a:lnTo>
                      <a:pt x="196" y="59"/>
                    </a:lnTo>
                    <a:lnTo>
                      <a:pt x="205" y="59"/>
                    </a:lnTo>
                    <a:lnTo>
                      <a:pt x="215" y="59"/>
                    </a:lnTo>
                    <a:lnTo>
                      <a:pt x="215" y="46"/>
                    </a:lnTo>
                    <a:lnTo>
                      <a:pt x="205" y="46"/>
                    </a:lnTo>
                    <a:lnTo>
                      <a:pt x="139" y="35"/>
                    </a:lnTo>
                    <a:lnTo>
                      <a:pt x="139" y="46"/>
                    </a:lnTo>
                    <a:lnTo>
                      <a:pt x="130" y="46"/>
                    </a:lnTo>
                    <a:lnTo>
                      <a:pt x="121" y="59"/>
                    </a:lnTo>
                    <a:lnTo>
                      <a:pt x="112" y="69"/>
                    </a:lnTo>
                    <a:lnTo>
                      <a:pt x="103" y="82"/>
                    </a:lnTo>
                    <a:lnTo>
                      <a:pt x="83" y="82"/>
                    </a:lnTo>
                    <a:lnTo>
                      <a:pt x="74" y="82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6" y="105"/>
                    </a:lnTo>
                    <a:lnTo>
                      <a:pt x="36" y="117"/>
                    </a:lnTo>
                    <a:lnTo>
                      <a:pt x="27" y="117"/>
                    </a:lnTo>
                    <a:lnTo>
                      <a:pt x="27" y="105"/>
                    </a:lnTo>
                    <a:lnTo>
                      <a:pt x="0" y="105"/>
                    </a:lnTo>
                    <a:lnTo>
                      <a:pt x="8" y="105"/>
                    </a:lnTo>
                    <a:lnTo>
                      <a:pt x="18" y="93"/>
                    </a:lnTo>
                    <a:lnTo>
                      <a:pt x="27" y="93"/>
                    </a:lnTo>
                    <a:lnTo>
                      <a:pt x="36" y="93"/>
                    </a:lnTo>
                    <a:lnTo>
                      <a:pt x="36" y="59"/>
                    </a:lnTo>
                    <a:lnTo>
                      <a:pt x="46" y="46"/>
                    </a:lnTo>
                    <a:lnTo>
                      <a:pt x="55" y="35"/>
                    </a:lnTo>
                    <a:lnTo>
                      <a:pt x="65" y="35"/>
                    </a:lnTo>
                    <a:lnTo>
                      <a:pt x="74" y="35"/>
                    </a:lnTo>
                    <a:lnTo>
                      <a:pt x="83" y="23"/>
                    </a:lnTo>
                    <a:lnTo>
                      <a:pt x="103" y="12"/>
                    </a:lnTo>
                    <a:lnTo>
                      <a:pt x="112" y="12"/>
                    </a:lnTo>
                    <a:lnTo>
                      <a:pt x="121" y="12"/>
                    </a:lnTo>
                    <a:lnTo>
                      <a:pt x="130" y="12"/>
                    </a:lnTo>
                    <a:lnTo>
                      <a:pt x="149" y="0"/>
                    </a:lnTo>
                    <a:lnTo>
                      <a:pt x="159" y="0"/>
                    </a:lnTo>
                    <a:lnTo>
                      <a:pt x="215" y="0"/>
                    </a:lnTo>
                    <a:lnTo>
                      <a:pt x="234" y="0"/>
                    </a:lnTo>
                    <a:lnTo>
                      <a:pt x="281" y="0"/>
                    </a:lnTo>
                    <a:lnTo>
                      <a:pt x="289" y="12"/>
                    </a:lnTo>
                    <a:lnTo>
                      <a:pt x="300" y="12"/>
                    </a:lnTo>
                    <a:lnTo>
                      <a:pt x="319" y="12"/>
                    </a:lnTo>
                    <a:lnTo>
                      <a:pt x="328" y="12"/>
                    </a:lnTo>
                    <a:lnTo>
                      <a:pt x="336" y="23"/>
                    </a:lnTo>
                    <a:lnTo>
                      <a:pt x="346" y="35"/>
                    </a:lnTo>
                    <a:lnTo>
                      <a:pt x="355" y="46"/>
                    </a:lnTo>
                    <a:lnTo>
                      <a:pt x="365" y="59"/>
                    </a:lnTo>
                    <a:lnTo>
                      <a:pt x="374" y="59"/>
                    </a:lnTo>
                    <a:lnTo>
                      <a:pt x="401" y="59"/>
                    </a:lnTo>
                    <a:lnTo>
                      <a:pt x="412" y="59"/>
                    </a:lnTo>
                    <a:lnTo>
                      <a:pt x="421" y="69"/>
                    </a:lnTo>
                    <a:lnTo>
                      <a:pt x="431" y="69"/>
                    </a:lnTo>
                    <a:lnTo>
                      <a:pt x="421" y="69"/>
                    </a:lnTo>
                    <a:lnTo>
                      <a:pt x="431" y="82"/>
                    </a:lnTo>
                    <a:lnTo>
                      <a:pt x="440" y="82"/>
                    </a:lnTo>
                    <a:lnTo>
                      <a:pt x="448" y="82"/>
                    </a:lnTo>
                    <a:lnTo>
                      <a:pt x="459" y="93"/>
                    </a:lnTo>
                    <a:lnTo>
                      <a:pt x="467" y="105"/>
                    </a:lnTo>
                    <a:lnTo>
                      <a:pt x="478" y="105"/>
                    </a:lnTo>
                    <a:lnTo>
                      <a:pt x="487" y="105"/>
                    </a:lnTo>
                    <a:lnTo>
                      <a:pt x="487" y="117"/>
                    </a:lnTo>
                    <a:lnTo>
                      <a:pt x="496" y="117"/>
                    </a:lnTo>
                    <a:lnTo>
                      <a:pt x="505" y="117"/>
                    </a:lnTo>
                    <a:lnTo>
                      <a:pt x="515" y="117"/>
                    </a:lnTo>
                    <a:lnTo>
                      <a:pt x="515" y="127"/>
                    </a:lnTo>
                    <a:lnTo>
                      <a:pt x="524" y="127"/>
                    </a:lnTo>
                    <a:lnTo>
                      <a:pt x="524" y="139"/>
                    </a:lnTo>
                    <a:lnTo>
                      <a:pt x="535" y="139"/>
                    </a:lnTo>
                    <a:lnTo>
                      <a:pt x="543" y="139"/>
                    </a:lnTo>
                    <a:lnTo>
                      <a:pt x="543" y="151"/>
                    </a:lnTo>
                    <a:lnTo>
                      <a:pt x="552" y="151"/>
                    </a:lnTo>
                    <a:lnTo>
                      <a:pt x="561" y="151"/>
                    </a:lnTo>
                    <a:lnTo>
                      <a:pt x="571" y="151"/>
                    </a:lnTo>
                    <a:lnTo>
                      <a:pt x="571" y="163"/>
                    </a:lnTo>
                    <a:lnTo>
                      <a:pt x="581" y="163"/>
                    </a:lnTo>
                    <a:lnTo>
                      <a:pt x="590" y="163"/>
                    </a:lnTo>
                    <a:lnTo>
                      <a:pt x="600" y="163"/>
                    </a:lnTo>
                    <a:lnTo>
                      <a:pt x="608" y="163"/>
                    </a:lnTo>
                    <a:lnTo>
                      <a:pt x="618" y="163"/>
                    </a:lnTo>
                    <a:lnTo>
                      <a:pt x="618" y="174"/>
                    </a:lnTo>
                    <a:lnTo>
                      <a:pt x="618" y="185"/>
                    </a:lnTo>
                    <a:lnTo>
                      <a:pt x="618" y="197"/>
                    </a:lnTo>
                    <a:lnTo>
                      <a:pt x="628" y="197"/>
                    </a:lnTo>
                    <a:lnTo>
                      <a:pt x="637" y="197"/>
                    </a:lnTo>
                    <a:lnTo>
                      <a:pt x="664" y="197"/>
                    </a:lnTo>
                    <a:lnTo>
                      <a:pt x="674" y="197"/>
                    </a:lnTo>
                    <a:lnTo>
                      <a:pt x="683" y="210"/>
                    </a:lnTo>
                    <a:lnTo>
                      <a:pt x="683" y="221"/>
                    </a:lnTo>
                    <a:lnTo>
                      <a:pt x="694" y="221"/>
                    </a:lnTo>
                    <a:lnTo>
                      <a:pt x="702" y="232"/>
                    </a:lnTo>
                    <a:lnTo>
                      <a:pt x="712" y="232"/>
                    </a:lnTo>
                    <a:lnTo>
                      <a:pt x="720" y="232"/>
                    </a:lnTo>
                    <a:lnTo>
                      <a:pt x="720" y="244"/>
                    </a:lnTo>
                    <a:lnTo>
                      <a:pt x="702" y="256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1" name="Freeform 301"/>
              <p:cNvSpPr>
                <a:spLocks/>
              </p:cNvSpPr>
              <p:nvPr/>
            </p:nvSpPr>
            <p:spPr bwMode="auto">
              <a:xfrm>
                <a:off x="4634" y="1625"/>
                <a:ext cx="240" cy="93"/>
              </a:xfrm>
              <a:custGeom>
                <a:avLst/>
                <a:gdLst>
                  <a:gd name="T0" fmla="*/ 0 w 720"/>
                  <a:gd name="T1" fmla="*/ 0 h 278"/>
                  <a:gd name="T2" fmla="*/ 0 w 720"/>
                  <a:gd name="T3" fmla="*/ 0 h 278"/>
                  <a:gd name="T4" fmla="*/ 0 w 720"/>
                  <a:gd name="T5" fmla="*/ 0 h 278"/>
                  <a:gd name="T6" fmla="*/ 0 w 720"/>
                  <a:gd name="T7" fmla="*/ 0 h 278"/>
                  <a:gd name="T8" fmla="*/ 0 w 720"/>
                  <a:gd name="T9" fmla="*/ 0 h 278"/>
                  <a:gd name="T10" fmla="*/ 0 w 720"/>
                  <a:gd name="T11" fmla="*/ 0 h 278"/>
                  <a:gd name="T12" fmla="*/ 0 w 720"/>
                  <a:gd name="T13" fmla="*/ 0 h 278"/>
                  <a:gd name="T14" fmla="*/ 0 w 720"/>
                  <a:gd name="T15" fmla="*/ 0 h 278"/>
                  <a:gd name="T16" fmla="*/ 0 w 720"/>
                  <a:gd name="T17" fmla="*/ 0 h 278"/>
                  <a:gd name="T18" fmla="*/ 0 w 720"/>
                  <a:gd name="T19" fmla="*/ 0 h 278"/>
                  <a:gd name="T20" fmla="*/ 0 w 720"/>
                  <a:gd name="T21" fmla="*/ 0 h 278"/>
                  <a:gd name="T22" fmla="*/ 0 w 720"/>
                  <a:gd name="T23" fmla="*/ 0 h 278"/>
                  <a:gd name="T24" fmla="*/ 0 w 720"/>
                  <a:gd name="T25" fmla="*/ 0 h 278"/>
                  <a:gd name="T26" fmla="*/ 0 w 720"/>
                  <a:gd name="T27" fmla="*/ 0 h 278"/>
                  <a:gd name="T28" fmla="*/ 0 w 720"/>
                  <a:gd name="T29" fmla="*/ 0 h 278"/>
                  <a:gd name="T30" fmla="*/ 0 w 720"/>
                  <a:gd name="T31" fmla="*/ 0 h 278"/>
                  <a:gd name="T32" fmla="*/ 0 w 720"/>
                  <a:gd name="T33" fmla="*/ 0 h 278"/>
                  <a:gd name="T34" fmla="*/ 0 w 720"/>
                  <a:gd name="T35" fmla="*/ 0 h 278"/>
                  <a:gd name="T36" fmla="*/ 0 w 720"/>
                  <a:gd name="T37" fmla="*/ 0 h 278"/>
                  <a:gd name="T38" fmla="*/ 0 w 720"/>
                  <a:gd name="T39" fmla="*/ 0 h 278"/>
                  <a:gd name="T40" fmla="*/ 0 w 720"/>
                  <a:gd name="T41" fmla="*/ 0 h 278"/>
                  <a:gd name="T42" fmla="*/ 0 w 720"/>
                  <a:gd name="T43" fmla="*/ 0 h 278"/>
                  <a:gd name="T44" fmla="*/ 0 w 720"/>
                  <a:gd name="T45" fmla="*/ 0 h 278"/>
                  <a:gd name="T46" fmla="*/ 0 w 720"/>
                  <a:gd name="T47" fmla="*/ 0 h 278"/>
                  <a:gd name="T48" fmla="*/ 0 w 720"/>
                  <a:gd name="T49" fmla="*/ 0 h 278"/>
                  <a:gd name="T50" fmla="*/ 0 w 720"/>
                  <a:gd name="T51" fmla="*/ 0 h 278"/>
                  <a:gd name="T52" fmla="*/ 0 w 720"/>
                  <a:gd name="T53" fmla="*/ 0 h 278"/>
                  <a:gd name="T54" fmla="*/ 0 w 720"/>
                  <a:gd name="T55" fmla="*/ 0 h 278"/>
                  <a:gd name="T56" fmla="*/ 0 w 720"/>
                  <a:gd name="T57" fmla="*/ 0 h 278"/>
                  <a:gd name="T58" fmla="*/ 0 w 720"/>
                  <a:gd name="T59" fmla="*/ 0 h 278"/>
                  <a:gd name="T60" fmla="*/ 0 w 720"/>
                  <a:gd name="T61" fmla="*/ 0 h 278"/>
                  <a:gd name="T62" fmla="*/ 0 w 720"/>
                  <a:gd name="T63" fmla="*/ 0 h 278"/>
                  <a:gd name="T64" fmla="*/ 0 w 720"/>
                  <a:gd name="T65" fmla="*/ 0 h 278"/>
                  <a:gd name="T66" fmla="*/ 0 w 720"/>
                  <a:gd name="T67" fmla="*/ 0 h 278"/>
                  <a:gd name="T68" fmla="*/ 0 w 720"/>
                  <a:gd name="T69" fmla="*/ 0 h 278"/>
                  <a:gd name="T70" fmla="*/ 0 w 720"/>
                  <a:gd name="T71" fmla="*/ 0 h 278"/>
                  <a:gd name="T72" fmla="*/ 0 w 720"/>
                  <a:gd name="T73" fmla="*/ 0 h 278"/>
                  <a:gd name="T74" fmla="*/ 0 w 720"/>
                  <a:gd name="T75" fmla="*/ 0 h 278"/>
                  <a:gd name="T76" fmla="*/ 0 w 720"/>
                  <a:gd name="T77" fmla="*/ 0 h 278"/>
                  <a:gd name="T78" fmla="*/ 0 w 720"/>
                  <a:gd name="T79" fmla="*/ 0 h 278"/>
                  <a:gd name="T80" fmla="*/ 0 w 720"/>
                  <a:gd name="T81" fmla="*/ 0 h 278"/>
                  <a:gd name="T82" fmla="*/ 0 w 720"/>
                  <a:gd name="T83" fmla="*/ 0 h 278"/>
                  <a:gd name="T84" fmla="*/ 0 w 720"/>
                  <a:gd name="T85" fmla="*/ 0 h 278"/>
                  <a:gd name="T86" fmla="*/ 0 w 720"/>
                  <a:gd name="T87" fmla="*/ 0 h 278"/>
                  <a:gd name="T88" fmla="*/ 0 w 720"/>
                  <a:gd name="T89" fmla="*/ 0 h 278"/>
                  <a:gd name="T90" fmla="*/ 0 w 720"/>
                  <a:gd name="T91" fmla="*/ 0 h 278"/>
                  <a:gd name="T92" fmla="*/ 0 w 720"/>
                  <a:gd name="T93" fmla="*/ 0 h 2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20"/>
                  <a:gd name="T142" fmla="*/ 0 h 278"/>
                  <a:gd name="T143" fmla="*/ 720 w 720"/>
                  <a:gd name="T144" fmla="*/ 278 h 27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20" h="278">
                    <a:moveTo>
                      <a:pt x="702" y="256"/>
                    </a:moveTo>
                    <a:lnTo>
                      <a:pt x="694" y="256"/>
                    </a:lnTo>
                    <a:lnTo>
                      <a:pt x="683" y="256"/>
                    </a:lnTo>
                    <a:lnTo>
                      <a:pt x="664" y="268"/>
                    </a:lnTo>
                    <a:lnTo>
                      <a:pt x="655" y="268"/>
                    </a:lnTo>
                    <a:lnTo>
                      <a:pt x="647" y="278"/>
                    </a:lnTo>
                    <a:lnTo>
                      <a:pt x="628" y="268"/>
                    </a:lnTo>
                    <a:lnTo>
                      <a:pt x="618" y="268"/>
                    </a:lnTo>
                    <a:lnTo>
                      <a:pt x="535" y="268"/>
                    </a:lnTo>
                    <a:lnTo>
                      <a:pt x="524" y="268"/>
                    </a:lnTo>
                    <a:lnTo>
                      <a:pt x="515" y="268"/>
                    </a:lnTo>
                    <a:lnTo>
                      <a:pt x="487" y="278"/>
                    </a:lnTo>
                    <a:lnTo>
                      <a:pt x="478" y="268"/>
                    </a:lnTo>
                    <a:lnTo>
                      <a:pt x="487" y="256"/>
                    </a:lnTo>
                    <a:lnTo>
                      <a:pt x="496" y="244"/>
                    </a:lnTo>
                    <a:lnTo>
                      <a:pt x="505" y="244"/>
                    </a:lnTo>
                    <a:lnTo>
                      <a:pt x="515" y="244"/>
                    </a:lnTo>
                    <a:lnTo>
                      <a:pt x="524" y="232"/>
                    </a:lnTo>
                    <a:lnTo>
                      <a:pt x="524" y="221"/>
                    </a:lnTo>
                    <a:lnTo>
                      <a:pt x="524" y="210"/>
                    </a:lnTo>
                    <a:lnTo>
                      <a:pt x="515" y="210"/>
                    </a:lnTo>
                    <a:lnTo>
                      <a:pt x="496" y="210"/>
                    </a:lnTo>
                    <a:lnTo>
                      <a:pt x="459" y="210"/>
                    </a:lnTo>
                    <a:lnTo>
                      <a:pt x="459" y="197"/>
                    </a:lnTo>
                    <a:lnTo>
                      <a:pt x="448" y="197"/>
                    </a:lnTo>
                    <a:lnTo>
                      <a:pt x="440" y="185"/>
                    </a:lnTo>
                    <a:lnTo>
                      <a:pt x="431" y="174"/>
                    </a:lnTo>
                    <a:lnTo>
                      <a:pt x="431" y="163"/>
                    </a:lnTo>
                    <a:lnTo>
                      <a:pt x="421" y="139"/>
                    </a:lnTo>
                    <a:lnTo>
                      <a:pt x="365" y="127"/>
                    </a:lnTo>
                    <a:lnTo>
                      <a:pt x="346" y="127"/>
                    </a:lnTo>
                    <a:lnTo>
                      <a:pt x="336" y="127"/>
                    </a:lnTo>
                    <a:lnTo>
                      <a:pt x="328" y="117"/>
                    </a:lnTo>
                    <a:lnTo>
                      <a:pt x="319" y="105"/>
                    </a:lnTo>
                    <a:lnTo>
                      <a:pt x="308" y="105"/>
                    </a:lnTo>
                    <a:lnTo>
                      <a:pt x="300" y="93"/>
                    </a:lnTo>
                    <a:lnTo>
                      <a:pt x="289" y="93"/>
                    </a:lnTo>
                    <a:lnTo>
                      <a:pt x="262" y="93"/>
                    </a:lnTo>
                    <a:lnTo>
                      <a:pt x="252" y="82"/>
                    </a:lnTo>
                    <a:lnTo>
                      <a:pt x="252" y="93"/>
                    </a:lnTo>
                    <a:lnTo>
                      <a:pt x="234" y="93"/>
                    </a:lnTo>
                    <a:lnTo>
                      <a:pt x="224" y="93"/>
                    </a:lnTo>
                    <a:lnTo>
                      <a:pt x="224" y="82"/>
                    </a:lnTo>
                    <a:lnTo>
                      <a:pt x="205" y="82"/>
                    </a:lnTo>
                    <a:lnTo>
                      <a:pt x="196" y="82"/>
                    </a:lnTo>
                    <a:lnTo>
                      <a:pt x="186" y="69"/>
                    </a:lnTo>
                    <a:lnTo>
                      <a:pt x="186" y="59"/>
                    </a:lnTo>
                    <a:lnTo>
                      <a:pt x="196" y="59"/>
                    </a:lnTo>
                    <a:lnTo>
                      <a:pt x="205" y="59"/>
                    </a:lnTo>
                    <a:lnTo>
                      <a:pt x="215" y="59"/>
                    </a:lnTo>
                    <a:lnTo>
                      <a:pt x="215" y="46"/>
                    </a:lnTo>
                    <a:lnTo>
                      <a:pt x="205" y="46"/>
                    </a:lnTo>
                    <a:lnTo>
                      <a:pt x="139" y="35"/>
                    </a:lnTo>
                    <a:lnTo>
                      <a:pt x="139" y="46"/>
                    </a:lnTo>
                    <a:lnTo>
                      <a:pt x="130" y="46"/>
                    </a:lnTo>
                    <a:lnTo>
                      <a:pt x="121" y="59"/>
                    </a:lnTo>
                    <a:lnTo>
                      <a:pt x="112" y="69"/>
                    </a:lnTo>
                    <a:lnTo>
                      <a:pt x="103" y="82"/>
                    </a:lnTo>
                    <a:lnTo>
                      <a:pt x="83" y="82"/>
                    </a:lnTo>
                    <a:lnTo>
                      <a:pt x="74" y="82"/>
                    </a:lnTo>
                    <a:lnTo>
                      <a:pt x="65" y="93"/>
                    </a:lnTo>
                    <a:lnTo>
                      <a:pt x="55" y="93"/>
                    </a:lnTo>
                    <a:lnTo>
                      <a:pt x="46" y="105"/>
                    </a:lnTo>
                    <a:lnTo>
                      <a:pt x="36" y="117"/>
                    </a:lnTo>
                    <a:lnTo>
                      <a:pt x="27" y="117"/>
                    </a:lnTo>
                    <a:lnTo>
                      <a:pt x="27" y="105"/>
                    </a:lnTo>
                    <a:lnTo>
                      <a:pt x="0" y="105"/>
                    </a:lnTo>
                    <a:lnTo>
                      <a:pt x="8" y="105"/>
                    </a:lnTo>
                    <a:lnTo>
                      <a:pt x="18" y="93"/>
                    </a:lnTo>
                    <a:lnTo>
                      <a:pt x="27" y="93"/>
                    </a:lnTo>
                    <a:lnTo>
                      <a:pt x="36" y="93"/>
                    </a:lnTo>
                    <a:lnTo>
                      <a:pt x="36" y="59"/>
                    </a:lnTo>
                    <a:lnTo>
                      <a:pt x="46" y="46"/>
                    </a:lnTo>
                    <a:lnTo>
                      <a:pt x="55" y="35"/>
                    </a:lnTo>
                    <a:lnTo>
                      <a:pt x="65" y="35"/>
                    </a:lnTo>
                    <a:lnTo>
                      <a:pt x="74" y="35"/>
                    </a:lnTo>
                    <a:lnTo>
                      <a:pt x="83" y="23"/>
                    </a:lnTo>
                    <a:lnTo>
                      <a:pt x="103" y="12"/>
                    </a:lnTo>
                    <a:lnTo>
                      <a:pt x="112" y="12"/>
                    </a:lnTo>
                    <a:lnTo>
                      <a:pt x="121" y="12"/>
                    </a:lnTo>
                    <a:lnTo>
                      <a:pt x="130" y="12"/>
                    </a:lnTo>
                    <a:lnTo>
                      <a:pt x="149" y="0"/>
                    </a:lnTo>
                    <a:lnTo>
                      <a:pt x="159" y="0"/>
                    </a:lnTo>
                    <a:lnTo>
                      <a:pt x="215" y="0"/>
                    </a:lnTo>
                    <a:lnTo>
                      <a:pt x="234" y="0"/>
                    </a:lnTo>
                    <a:lnTo>
                      <a:pt x="281" y="0"/>
                    </a:lnTo>
                    <a:lnTo>
                      <a:pt x="289" y="12"/>
                    </a:lnTo>
                    <a:lnTo>
                      <a:pt x="300" y="12"/>
                    </a:lnTo>
                    <a:lnTo>
                      <a:pt x="319" y="12"/>
                    </a:lnTo>
                    <a:lnTo>
                      <a:pt x="328" y="12"/>
                    </a:lnTo>
                    <a:lnTo>
                      <a:pt x="336" y="23"/>
                    </a:lnTo>
                    <a:lnTo>
                      <a:pt x="346" y="35"/>
                    </a:lnTo>
                    <a:lnTo>
                      <a:pt x="355" y="46"/>
                    </a:lnTo>
                    <a:lnTo>
                      <a:pt x="365" y="59"/>
                    </a:lnTo>
                    <a:lnTo>
                      <a:pt x="374" y="59"/>
                    </a:lnTo>
                    <a:lnTo>
                      <a:pt x="401" y="59"/>
                    </a:lnTo>
                    <a:lnTo>
                      <a:pt x="412" y="59"/>
                    </a:lnTo>
                    <a:lnTo>
                      <a:pt x="421" y="69"/>
                    </a:lnTo>
                    <a:lnTo>
                      <a:pt x="431" y="69"/>
                    </a:lnTo>
                    <a:lnTo>
                      <a:pt x="421" y="69"/>
                    </a:lnTo>
                    <a:lnTo>
                      <a:pt x="431" y="82"/>
                    </a:lnTo>
                    <a:lnTo>
                      <a:pt x="440" y="82"/>
                    </a:lnTo>
                    <a:lnTo>
                      <a:pt x="448" y="82"/>
                    </a:lnTo>
                    <a:lnTo>
                      <a:pt x="459" y="93"/>
                    </a:lnTo>
                    <a:lnTo>
                      <a:pt x="467" y="105"/>
                    </a:lnTo>
                    <a:lnTo>
                      <a:pt x="478" y="105"/>
                    </a:lnTo>
                    <a:lnTo>
                      <a:pt x="487" y="105"/>
                    </a:lnTo>
                    <a:lnTo>
                      <a:pt x="487" y="117"/>
                    </a:lnTo>
                    <a:lnTo>
                      <a:pt x="496" y="117"/>
                    </a:lnTo>
                    <a:lnTo>
                      <a:pt x="505" y="117"/>
                    </a:lnTo>
                    <a:lnTo>
                      <a:pt x="515" y="117"/>
                    </a:lnTo>
                    <a:lnTo>
                      <a:pt x="515" y="127"/>
                    </a:lnTo>
                    <a:lnTo>
                      <a:pt x="524" y="127"/>
                    </a:lnTo>
                    <a:lnTo>
                      <a:pt x="524" y="139"/>
                    </a:lnTo>
                    <a:lnTo>
                      <a:pt x="535" y="139"/>
                    </a:lnTo>
                    <a:lnTo>
                      <a:pt x="543" y="139"/>
                    </a:lnTo>
                    <a:lnTo>
                      <a:pt x="543" y="151"/>
                    </a:lnTo>
                    <a:lnTo>
                      <a:pt x="552" y="151"/>
                    </a:lnTo>
                    <a:lnTo>
                      <a:pt x="561" y="151"/>
                    </a:lnTo>
                    <a:lnTo>
                      <a:pt x="571" y="151"/>
                    </a:lnTo>
                    <a:lnTo>
                      <a:pt x="571" y="163"/>
                    </a:lnTo>
                    <a:lnTo>
                      <a:pt x="581" y="163"/>
                    </a:lnTo>
                    <a:lnTo>
                      <a:pt x="590" y="163"/>
                    </a:lnTo>
                    <a:lnTo>
                      <a:pt x="600" y="163"/>
                    </a:lnTo>
                    <a:lnTo>
                      <a:pt x="608" y="163"/>
                    </a:lnTo>
                    <a:lnTo>
                      <a:pt x="618" y="163"/>
                    </a:lnTo>
                    <a:lnTo>
                      <a:pt x="618" y="174"/>
                    </a:lnTo>
                    <a:lnTo>
                      <a:pt x="618" y="185"/>
                    </a:lnTo>
                    <a:lnTo>
                      <a:pt x="618" y="197"/>
                    </a:lnTo>
                    <a:lnTo>
                      <a:pt x="628" y="197"/>
                    </a:lnTo>
                    <a:lnTo>
                      <a:pt x="637" y="197"/>
                    </a:lnTo>
                    <a:lnTo>
                      <a:pt x="664" y="197"/>
                    </a:lnTo>
                    <a:lnTo>
                      <a:pt x="674" y="197"/>
                    </a:lnTo>
                    <a:lnTo>
                      <a:pt x="683" y="210"/>
                    </a:lnTo>
                    <a:lnTo>
                      <a:pt x="683" y="221"/>
                    </a:lnTo>
                    <a:lnTo>
                      <a:pt x="694" y="221"/>
                    </a:lnTo>
                    <a:lnTo>
                      <a:pt x="702" y="232"/>
                    </a:lnTo>
                    <a:lnTo>
                      <a:pt x="712" y="232"/>
                    </a:lnTo>
                    <a:lnTo>
                      <a:pt x="720" y="232"/>
                    </a:lnTo>
                    <a:lnTo>
                      <a:pt x="720" y="244"/>
                    </a:lnTo>
                    <a:lnTo>
                      <a:pt x="702" y="25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2" name="Freeform 302"/>
              <p:cNvSpPr>
                <a:spLocks/>
              </p:cNvSpPr>
              <p:nvPr/>
            </p:nvSpPr>
            <p:spPr bwMode="auto">
              <a:xfrm>
                <a:off x="5161" y="1834"/>
                <a:ext cx="3" cy="12"/>
              </a:xfrm>
              <a:custGeom>
                <a:avLst/>
                <a:gdLst>
                  <a:gd name="T0" fmla="*/ 0 w 11"/>
                  <a:gd name="T1" fmla="*/ 0 h 34"/>
                  <a:gd name="T2" fmla="*/ 0 w 11"/>
                  <a:gd name="T3" fmla="*/ 0 h 34"/>
                  <a:gd name="T4" fmla="*/ 0 w 11"/>
                  <a:gd name="T5" fmla="*/ 0 h 34"/>
                  <a:gd name="T6" fmla="*/ 0 w 11"/>
                  <a:gd name="T7" fmla="*/ 0 h 34"/>
                  <a:gd name="T8" fmla="*/ 0 w 11"/>
                  <a:gd name="T9" fmla="*/ 0 h 34"/>
                  <a:gd name="T10" fmla="*/ 0 w 11"/>
                  <a:gd name="T11" fmla="*/ 0 h 34"/>
                  <a:gd name="T12" fmla="*/ 0 w 11"/>
                  <a:gd name="T13" fmla="*/ 0 h 34"/>
                  <a:gd name="T14" fmla="*/ 0 w 11"/>
                  <a:gd name="T15" fmla="*/ 0 h 34"/>
                  <a:gd name="T16" fmla="*/ 0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11" y="9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1" y="34"/>
                    </a:lnTo>
                    <a:lnTo>
                      <a:pt x="11" y="23"/>
                    </a:lnTo>
                    <a:lnTo>
                      <a:pt x="11" y="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3" name="Freeform 303"/>
              <p:cNvSpPr>
                <a:spLocks/>
              </p:cNvSpPr>
              <p:nvPr/>
            </p:nvSpPr>
            <p:spPr bwMode="auto">
              <a:xfrm>
                <a:off x="5161" y="1834"/>
                <a:ext cx="3" cy="12"/>
              </a:xfrm>
              <a:custGeom>
                <a:avLst/>
                <a:gdLst>
                  <a:gd name="T0" fmla="*/ 0 w 11"/>
                  <a:gd name="T1" fmla="*/ 0 h 34"/>
                  <a:gd name="T2" fmla="*/ 0 w 11"/>
                  <a:gd name="T3" fmla="*/ 0 h 34"/>
                  <a:gd name="T4" fmla="*/ 0 w 11"/>
                  <a:gd name="T5" fmla="*/ 0 h 34"/>
                  <a:gd name="T6" fmla="*/ 0 w 11"/>
                  <a:gd name="T7" fmla="*/ 0 h 34"/>
                  <a:gd name="T8" fmla="*/ 0 w 11"/>
                  <a:gd name="T9" fmla="*/ 0 h 34"/>
                  <a:gd name="T10" fmla="*/ 0 w 11"/>
                  <a:gd name="T11" fmla="*/ 0 h 34"/>
                  <a:gd name="T12" fmla="*/ 0 w 11"/>
                  <a:gd name="T13" fmla="*/ 0 h 34"/>
                  <a:gd name="T14" fmla="*/ 0 w 11"/>
                  <a:gd name="T15" fmla="*/ 0 h 34"/>
                  <a:gd name="T16" fmla="*/ 0 w 11"/>
                  <a:gd name="T17" fmla="*/ 0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34"/>
                  <a:gd name="T29" fmla="*/ 11 w 11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34">
                    <a:moveTo>
                      <a:pt x="11" y="9"/>
                    </a:moveTo>
                    <a:lnTo>
                      <a:pt x="11" y="0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1" y="34"/>
                    </a:lnTo>
                    <a:lnTo>
                      <a:pt x="11" y="23"/>
                    </a:lnTo>
                    <a:lnTo>
                      <a:pt x="11" y="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4" name="Freeform 304"/>
              <p:cNvSpPr>
                <a:spLocks/>
              </p:cNvSpPr>
              <p:nvPr/>
            </p:nvSpPr>
            <p:spPr bwMode="auto">
              <a:xfrm>
                <a:off x="4926" y="1715"/>
                <a:ext cx="79" cy="61"/>
              </a:xfrm>
              <a:custGeom>
                <a:avLst/>
                <a:gdLst>
                  <a:gd name="T0" fmla="*/ 0 w 236"/>
                  <a:gd name="T1" fmla="*/ 0 h 185"/>
                  <a:gd name="T2" fmla="*/ 0 w 236"/>
                  <a:gd name="T3" fmla="*/ 0 h 185"/>
                  <a:gd name="T4" fmla="*/ 0 w 236"/>
                  <a:gd name="T5" fmla="*/ 0 h 185"/>
                  <a:gd name="T6" fmla="*/ 0 w 236"/>
                  <a:gd name="T7" fmla="*/ 0 h 185"/>
                  <a:gd name="T8" fmla="*/ 0 w 236"/>
                  <a:gd name="T9" fmla="*/ 0 h 185"/>
                  <a:gd name="T10" fmla="*/ 0 w 236"/>
                  <a:gd name="T11" fmla="*/ 0 h 185"/>
                  <a:gd name="T12" fmla="*/ 0 w 236"/>
                  <a:gd name="T13" fmla="*/ 0 h 185"/>
                  <a:gd name="T14" fmla="*/ 0 w 236"/>
                  <a:gd name="T15" fmla="*/ 0 h 185"/>
                  <a:gd name="T16" fmla="*/ 0 w 236"/>
                  <a:gd name="T17" fmla="*/ 0 h 185"/>
                  <a:gd name="T18" fmla="*/ 0 w 236"/>
                  <a:gd name="T19" fmla="*/ 0 h 185"/>
                  <a:gd name="T20" fmla="*/ 0 w 236"/>
                  <a:gd name="T21" fmla="*/ 0 h 185"/>
                  <a:gd name="T22" fmla="*/ 0 w 236"/>
                  <a:gd name="T23" fmla="*/ 0 h 185"/>
                  <a:gd name="T24" fmla="*/ 0 w 236"/>
                  <a:gd name="T25" fmla="*/ 0 h 185"/>
                  <a:gd name="T26" fmla="*/ 0 w 236"/>
                  <a:gd name="T27" fmla="*/ 0 h 185"/>
                  <a:gd name="T28" fmla="*/ 0 w 236"/>
                  <a:gd name="T29" fmla="*/ 0 h 185"/>
                  <a:gd name="T30" fmla="*/ 0 w 236"/>
                  <a:gd name="T31" fmla="*/ 0 h 185"/>
                  <a:gd name="T32" fmla="*/ 0 w 236"/>
                  <a:gd name="T33" fmla="*/ 0 h 185"/>
                  <a:gd name="T34" fmla="*/ 0 w 236"/>
                  <a:gd name="T35" fmla="*/ 0 h 185"/>
                  <a:gd name="T36" fmla="*/ 0 w 236"/>
                  <a:gd name="T37" fmla="*/ 0 h 185"/>
                  <a:gd name="T38" fmla="*/ 0 w 236"/>
                  <a:gd name="T39" fmla="*/ 0 h 185"/>
                  <a:gd name="T40" fmla="*/ 0 w 236"/>
                  <a:gd name="T41" fmla="*/ 0 h 185"/>
                  <a:gd name="T42" fmla="*/ 0 w 236"/>
                  <a:gd name="T43" fmla="*/ 0 h 185"/>
                  <a:gd name="T44" fmla="*/ 0 w 236"/>
                  <a:gd name="T45" fmla="*/ 0 h 185"/>
                  <a:gd name="T46" fmla="*/ 0 w 236"/>
                  <a:gd name="T47" fmla="*/ 0 h 185"/>
                  <a:gd name="T48" fmla="*/ 0 w 236"/>
                  <a:gd name="T49" fmla="*/ 0 h 185"/>
                  <a:gd name="T50" fmla="*/ 0 w 236"/>
                  <a:gd name="T51" fmla="*/ 0 h 185"/>
                  <a:gd name="T52" fmla="*/ 0 w 236"/>
                  <a:gd name="T53" fmla="*/ 0 h 185"/>
                  <a:gd name="T54" fmla="*/ 0 w 236"/>
                  <a:gd name="T55" fmla="*/ 0 h 185"/>
                  <a:gd name="T56" fmla="*/ 0 w 236"/>
                  <a:gd name="T57" fmla="*/ 0 h 185"/>
                  <a:gd name="T58" fmla="*/ 0 w 236"/>
                  <a:gd name="T59" fmla="*/ 0 h 185"/>
                  <a:gd name="T60" fmla="*/ 0 w 236"/>
                  <a:gd name="T61" fmla="*/ 0 h 185"/>
                  <a:gd name="T62" fmla="*/ 0 w 236"/>
                  <a:gd name="T63" fmla="*/ 0 h 185"/>
                  <a:gd name="T64" fmla="*/ 0 w 236"/>
                  <a:gd name="T65" fmla="*/ 0 h 185"/>
                  <a:gd name="T66" fmla="*/ 0 w 236"/>
                  <a:gd name="T67" fmla="*/ 0 h 185"/>
                  <a:gd name="T68" fmla="*/ 0 w 236"/>
                  <a:gd name="T69" fmla="*/ 0 h 185"/>
                  <a:gd name="T70" fmla="*/ 0 w 236"/>
                  <a:gd name="T71" fmla="*/ 0 h 185"/>
                  <a:gd name="T72" fmla="*/ 0 w 236"/>
                  <a:gd name="T73" fmla="*/ 0 h 185"/>
                  <a:gd name="T74" fmla="*/ 0 w 236"/>
                  <a:gd name="T75" fmla="*/ 0 h 185"/>
                  <a:gd name="T76" fmla="*/ 0 w 236"/>
                  <a:gd name="T77" fmla="*/ 0 h 185"/>
                  <a:gd name="T78" fmla="*/ 0 w 236"/>
                  <a:gd name="T79" fmla="*/ 0 h 185"/>
                  <a:gd name="T80" fmla="*/ 0 w 236"/>
                  <a:gd name="T81" fmla="*/ 0 h 18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36"/>
                  <a:gd name="T124" fmla="*/ 0 h 185"/>
                  <a:gd name="T125" fmla="*/ 236 w 236"/>
                  <a:gd name="T126" fmla="*/ 185 h 18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36" h="185">
                    <a:moveTo>
                      <a:pt x="0" y="11"/>
                    </a:moveTo>
                    <a:lnTo>
                      <a:pt x="12" y="11"/>
                    </a:lnTo>
                    <a:lnTo>
                      <a:pt x="12" y="22"/>
                    </a:lnTo>
                    <a:lnTo>
                      <a:pt x="12" y="34"/>
                    </a:lnTo>
                    <a:lnTo>
                      <a:pt x="12" y="46"/>
                    </a:lnTo>
                    <a:lnTo>
                      <a:pt x="12" y="57"/>
                    </a:lnTo>
                    <a:lnTo>
                      <a:pt x="20" y="57"/>
                    </a:lnTo>
                    <a:lnTo>
                      <a:pt x="20" y="68"/>
                    </a:lnTo>
                    <a:lnTo>
                      <a:pt x="12" y="68"/>
                    </a:lnTo>
                    <a:lnTo>
                      <a:pt x="12" y="81"/>
                    </a:lnTo>
                    <a:lnTo>
                      <a:pt x="12" y="92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114"/>
                    </a:lnTo>
                    <a:lnTo>
                      <a:pt x="12" y="125"/>
                    </a:lnTo>
                    <a:lnTo>
                      <a:pt x="12" y="138"/>
                    </a:lnTo>
                    <a:lnTo>
                      <a:pt x="12" y="149"/>
                    </a:lnTo>
                    <a:lnTo>
                      <a:pt x="12" y="160"/>
                    </a:lnTo>
                    <a:lnTo>
                      <a:pt x="12" y="172"/>
                    </a:lnTo>
                    <a:lnTo>
                      <a:pt x="12" y="185"/>
                    </a:lnTo>
                    <a:lnTo>
                      <a:pt x="20" y="185"/>
                    </a:lnTo>
                    <a:lnTo>
                      <a:pt x="29" y="185"/>
                    </a:lnTo>
                    <a:lnTo>
                      <a:pt x="37" y="172"/>
                    </a:lnTo>
                    <a:lnTo>
                      <a:pt x="37" y="160"/>
                    </a:lnTo>
                    <a:lnTo>
                      <a:pt x="48" y="149"/>
                    </a:lnTo>
                    <a:lnTo>
                      <a:pt x="58" y="149"/>
                    </a:lnTo>
                    <a:lnTo>
                      <a:pt x="58" y="138"/>
                    </a:lnTo>
                    <a:lnTo>
                      <a:pt x="67" y="125"/>
                    </a:lnTo>
                    <a:lnTo>
                      <a:pt x="76" y="125"/>
                    </a:lnTo>
                    <a:lnTo>
                      <a:pt x="85" y="138"/>
                    </a:lnTo>
                    <a:lnTo>
                      <a:pt x="85" y="149"/>
                    </a:lnTo>
                    <a:lnTo>
                      <a:pt x="94" y="149"/>
                    </a:lnTo>
                    <a:lnTo>
                      <a:pt x="104" y="149"/>
                    </a:lnTo>
                    <a:lnTo>
                      <a:pt x="113" y="138"/>
                    </a:lnTo>
                    <a:lnTo>
                      <a:pt x="124" y="125"/>
                    </a:lnTo>
                    <a:lnTo>
                      <a:pt x="132" y="125"/>
                    </a:lnTo>
                    <a:lnTo>
                      <a:pt x="141" y="125"/>
                    </a:lnTo>
                    <a:lnTo>
                      <a:pt x="151" y="125"/>
                    </a:lnTo>
                    <a:lnTo>
                      <a:pt x="160" y="125"/>
                    </a:lnTo>
                    <a:lnTo>
                      <a:pt x="170" y="125"/>
                    </a:lnTo>
                    <a:lnTo>
                      <a:pt x="178" y="125"/>
                    </a:lnTo>
                    <a:lnTo>
                      <a:pt x="189" y="125"/>
                    </a:lnTo>
                    <a:lnTo>
                      <a:pt x="197" y="125"/>
                    </a:lnTo>
                    <a:lnTo>
                      <a:pt x="207" y="125"/>
                    </a:lnTo>
                    <a:lnTo>
                      <a:pt x="207" y="138"/>
                    </a:lnTo>
                    <a:lnTo>
                      <a:pt x="217" y="138"/>
                    </a:lnTo>
                    <a:lnTo>
                      <a:pt x="225" y="125"/>
                    </a:lnTo>
                    <a:lnTo>
                      <a:pt x="236" y="114"/>
                    </a:lnTo>
                    <a:lnTo>
                      <a:pt x="236" y="103"/>
                    </a:lnTo>
                    <a:lnTo>
                      <a:pt x="225" y="103"/>
                    </a:lnTo>
                    <a:lnTo>
                      <a:pt x="225" y="92"/>
                    </a:lnTo>
                    <a:lnTo>
                      <a:pt x="217" y="92"/>
                    </a:lnTo>
                    <a:lnTo>
                      <a:pt x="207" y="81"/>
                    </a:lnTo>
                    <a:lnTo>
                      <a:pt x="197" y="81"/>
                    </a:lnTo>
                    <a:lnTo>
                      <a:pt x="189" y="81"/>
                    </a:lnTo>
                    <a:lnTo>
                      <a:pt x="178" y="81"/>
                    </a:lnTo>
                    <a:lnTo>
                      <a:pt x="170" y="68"/>
                    </a:lnTo>
                    <a:lnTo>
                      <a:pt x="160" y="68"/>
                    </a:lnTo>
                    <a:lnTo>
                      <a:pt x="160" y="57"/>
                    </a:lnTo>
                    <a:lnTo>
                      <a:pt x="170" y="57"/>
                    </a:lnTo>
                    <a:lnTo>
                      <a:pt x="178" y="57"/>
                    </a:lnTo>
                    <a:lnTo>
                      <a:pt x="178" y="46"/>
                    </a:lnTo>
                    <a:lnTo>
                      <a:pt x="170" y="46"/>
                    </a:lnTo>
                    <a:lnTo>
                      <a:pt x="160" y="46"/>
                    </a:lnTo>
                    <a:lnTo>
                      <a:pt x="151" y="46"/>
                    </a:lnTo>
                    <a:lnTo>
                      <a:pt x="141" y="46"/>
                    </a:lnTo>
                    <a:lnTo>
                      <a:pt x="132" y="46"/>
                    </a:lnTo>
                    <a:lnTo>
                      <a:pt x="132" y="34"/>
                    </a:lnTo>
                    <a:lnTo>
                      <a:pt x="132" y="22"/>
                    </a:lnTo>
                    <a:lnTo>
                      <a:pt x="124" y="22"/>
                    </a:lnTo>
                    <a:lnTo>
                      <a:pt x="113" y="22"/>
                    </a:lnTo>
                    <a:lnTo>
                      <a:pt x="104" y="22"/>
                    </a:lnTo>
                    <a:lnTo>
                      <a:pt x="104" y="11"/>
                    </a:lnTo>
                    <a:lnTo>
                      <a:pt x="94" y="11"/>
                    </a:lnTo>
                    <a:lnTo>
                      <a:pt x="85" y="11"/>
                    </a:lnTo>
                    <a:lnTo>
                      <a:pt x="76" y="0"/>
                    </a:lnTo>
                    <a:lnTo>
                      <a:pt x="67" y="0"/>
                    </a:lnTo>
                    <a:lnTo>
                      <a:pt x="48" y="0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2" y="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5" name="Freeform 305"/>
              <p:cNvSpPr>
                <a:spLocks/>
              </p:cNvSpPr>
              <p:nvPr/>
            </p:nvSpPr>
            <p:spPr bwMode="auto">
              <a:xfrm>
                <a:off x="4926" y="1715"/>
                <a:ext cx="79" cy="61"/>
              </a:xfrm>
              <a:custGeom>
                <a:avLst/>
                <a:gdLst>
                  <a:gd name="T0" fmla="*/ 0 w 236"/>
                  <a:gd name="T1" fmla="*/ 0 h 185"/>
                  <a:gd name="T2" fmla="*/ 0 w 236"/>
                  <a:gd name="T3" fmla="*/ 0 h 185"/>
                  <a:gd name="T4" fmla="*/ 0 w 236"/>
                  <a:gd name="T5" fmla="*/ 0 h 185"/>
                  <a:gd name="T6" fmla="*/ 0 w 236"/>
                  <a:gd name="T7" fmla="*/ 0 h 185"/>
                  <a:gd name="T8" fmla="*/ 0 w 236"/>
                  <a:gd name="T9" fmla="*/ 0 h 185"/>
                  <a:gd name="T10" fmla="*/ 0 w 236"/>
                  <a:gd name="T11" fmla="*/ 0 h 185"/>
                  <a:gd name="T12" fmla="*/ 0 w 236"/>
                  <a:gd name="T13" fmla="*/ 0 h 185"/>
                  <a:gd name="T14" fmla="*/ 0 w 236"/>
                  <a:gd name="T15" fmla="*/ 0 h 185"/>
                  <a:gd name="T16" fmla="*/ 0 w 236"/>
                  <a:gd name="T17" fmla="*/ 0 h 185"/>
                  <a:gd name="T18" fmla="*/ 0 w 236"/>
                  <a:gd name="T19" fmla="*/ 0 h 185"/>
                  <a:gd name="T20" fmla="*/ 0 w 236"/>
                  <a:gd name="T21" fmla="*/ 0 h 185"/>
                  <a:gd name="T22" fmla="*/ 0 w 236"/>
                  <a:gd name="T23" fmla="*/ 0 h 185"/>
                  <a:gd name="T24" fmla="*/ 0 w 236"/>
                  <a:gd name="T25" fmla="*/ 0 h 185"/>
                  <a:gd name="T26" fmla="*/ 0 w 236"/>
                  <a:gd name="T27" fmla="*/ 0 h 185"/>
                  <a:gd name="T28" fmla="*/ 0 w 236"/>
                  <a:gd name="T29" fmla="*/ 0 h 185"/>
                  <a:gd name="T30" fmla="*/ 0 w 236"/>
                  <a:gd name="T31" fmla="*/ 0 h 185"/>
                  <a:gd name="T32" fmla="*/ 0 w 236"/>
                  <a:gd name="T33" fmla="*/ 0 h 185"/>
                  <a:gd name="T34" fmla="*/ 0 w 236"/>
                  <a:gd name="T35" fmla="*/ 0 h 185"/>
                  <a:gd name="T36" fmla="*/ 0 w 236"/>
                  <a:gd name="T37" fmla="*/ 0 h 185"/>
                  <a:gd name="T38" fmla="*/ 0 w 236"/>
                  <a:gd name="T39" fmla="*/ 0 h 185"/>
                  <a:gd name="T40" fmla="*/ 0 w 236"/>
                  <a:gd name="T41" fmla="*/ 0 h 185"/>
                  <a:gd name="T42" fmla="*/ 0 w 236"/>
                  <a:gd name="T43" fmla="*/ 0 h 185"/>
                  <a:gd name="T44" fmla="*/ 0 w 236"/>
                  <a:gd name="T45" fmla="*/ 0 h 185"/>
                  <a:gd name="T46" fmla="*/ 0 w 236"/>
                  <a:gd name="T47" fmla="*/ 0 h 185"/>
                  <a:gd name="T48" fmla="*/ 0 w 236"/>
                  <a:gd name="T49" fmla="*/ 0 h 185"/>
                  <a:gd name="T50" fmla="*/ 0 w 236"/>
                  <a:gd name="T51" fmla="*/ 0 h 185"/>
                  <a:gd name="T52" fmla="*/ 0 w 236"/>
                  <a:gd name="T53" fmla="*/ 0 h 185"/>
                  <a:gd name="T54" fmla="*/ 0 w 236"/>
                  <a:gd name="T55" fmla="*/ 0 h 185"/>
                  <a:gd name="T56" fmla="*/ 0 w 236"/>
                  <a:gd name="T57" fmla="*/ 0 h 185"/>
                  <a:gd name="T58" fmla="*/ 0 w 236"/>
                  <a:gd name="T59" fmla="*/ 0 h 185"/>
                  <a:gd name="T60" fmla="*/ 0 w 236"/>
                  <a:gd name="T61" fmla="*/ 0 h 185"/>
                  <a:gd name="T62" fmla="*/ 0 w 236"/>
                  <a:gd name="T63" fmla="*/ 0 h 185"/>
                  <a:gd name="T64" fmla="*/ 0 w 236"/>
                  <a:gd name="T65" fmla="*/ 0 h 185"/>
                  <a:gd name="T66" fmla="*/ 0 w 236"/>
                  <a:gd name="T67" fmla="*/ 0 h 185"/>
                  <a:gd name="T68" fmla="*/ 0 w 236"/>
                  <a:gd name="T69" fmla="*/ 0 h 185"/>
                  <a:gd name="T70" fmla="*/ 0 w 236"/>
                  <a:gd name="T71" fmla="*/ 0 h 185"/>
                  <a:gd name="T72" fmla="*/ 0 w 236"/>
                  <a:gd name="T73" fmla="*/ 0 h 185"/>
                  <a:gd name="T74" fmla="*/ 0 w 236"/>
                  <a:gd name="T75" fmla="*/ 0 h 185"/>
                  <a:gd name="T76" fmla="*/ 0 w 236"/>
                  <a:gd name="T77" fmla="*/ 0 h 185"/>
                  <a:gd name="T78" fmla="*/ 0 w 236"/>
                  <a:gd name="T79" fmla="*/ 0 h 185"/>
                  <a:gd name="T80" fmla="*/ 0 w 236"/>
                  <a:gd name="T81" fmla="*/ 0 h 185"/>
                  <a:gd name="T82" fmla="*/ 0 w 236"/>
                  <a:gd name="T83" fmla="*/ 0 h 185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6"/>
                  <a:gd name="T127" fmla="*/ 0 h 185"/>
                  <a:gd name="T128" fmla="*/ 236 w 236"/>
                  <a:gd name="T129" fmla="*/ 185 h 185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6" h="185">
                    <a:moveTo>
                      <a:pt x="0" y="11"/>
                    </a:moveTo>
                    <a:lnTo>
                      <a:pt x="12" y="11"/>
                    </a:lnTo>
                    <a:lnTo>
                      <a:pt x="12" y="22"/>
                    </a:lnTo>
                    <a:lnTo>
                      <a:pt x="12" y="34"/>
                    </a:lnTo>
                    <a:lnTo>
                      <a:pt x="12" y="46"/>
                    </a:lnTo>
                    <a:lnTo>
                      <a:pt x="12" y="57"/>
                    </a:lnTo>
                    <a:lnTo>
                      <a:pt x="20" y="57"/>
                    </a:lnTo>
                    <a:lnTo>
                      <a:pt x="20" y="68"/>
                    </a:lnTo>
                    <a:lnTo>
                      <a:pt x="12" y="68"/>
                    </a:lnTo>
                    <a:lnTo>
                      <a:pt x="12" y="81"/>
                    </a:lnTo>
                    <a:lnTo>
                      <a:pt x="12" y="92"/>
                    </a:lnTo>
                    <a:lnTo>
                      <a:pt x="12" y="103"/>
                    </a:lnTo>
                    <a:lnTo>
                      <a:pt x="0" y="103"/>
                    </a:lnTo>
                    <a:lnTo>
                      <a:pt x="0" y="114"/>
                    </a:lnTo>
                    <a:lnTo>
                      <a:pt x="12" y="125"/>
                    </a:lnTo>
                    <a:lnTo>
                      <a:pt x="12" y="138"/>
                    </a:lnTo>
                    <a:lnTo>
                      <a:pt x="12" y="149"/>
                    </a:lnTo>
                    <a:lnTo>
                      <a:pt x="12" y="160"/>
                    </a:lnTo>
                    <a:lnTo>
                      <a:pt x="12" y="172"/>
                    </a:lnTo>
                    <a:lnTo>
                      <a:pt x="12" y="185"/>
                    </a:lnTo>
                    <a:lnTo>
                      <a:pt x="20" y="185"/>
                    </a:lnTo>
                    <a:lnTo>
                      <a:pt x="29" y="185"/>
                    </a:lnTo>
                    <a:lnTo>
                      <a:pt x="37" y="172"/>
                    </a:lnTo>
                    <a:lnTo>
                      <a:pt x="37" y="160"/>
                    </a:lnTo>
                    <a:lnTo>
                      <a:pt x="48" y="149"/>
                    </a:lnTo>
                    <a:lnTo>
                      <a:pt x="58" y="149"/>
                    </a:lnTo>
                    <a:lnTo>
                      <a:pt x="58" y="138"/>
                    </a:lnTo>
                    <a:lnTo>
                      <a:pt x="67" y="125"/>
                    </a:lnTo>
                    <a:lnTo>
                      <a:pt x="76" y="125"/>
                    </a:lnTo>
                    <a:lnTo>
                      <a:pt x="85" y="138"/>
                    </a:lnTo>
                    <a:lnTo>
                      <a:pt x="85" y="149"/>
                    </a:lnTo>
                    <a:lnTo>
                      <a:pt x="94" y="149"/>
                    </a:lnTo>
                    <a:lnTo>
                      <a:pt x="104" y="149"/>
                    </a:lnTo>
                    <a:lnTo>
                      <a:pt x="113" y="138"/>
                    </a:lnTo>
                    <a:lnTo>
                      <a:pt x="124" y="125"/>
                    </a:lnTo>
                    <a:lnTo>
                      <a:pt x="132" y="125"/>
                    </a:lnTo>
                    <a:lnTo>
                      <a:pt x="141" y="125"/>
                    </a:lnTo>
                    <a:lnTo>
                      <a:pt x="151" y="125"/>
                    </a:lnTo>
                    <a:lnTo>
                      <a:pt x="160" y="125"/>
                    </a:lnTo>
                    <a:lnTo>
                      <a:pt x="170" y="125"/>
                    </a:lnTo>
                    <a:lnTo>
                      <a:pt x="178" y="125"/>
                    </a:lnTo>
                    <a:lnTo>
                      <a:pt x="189" y="125"/>
                    </a:lnTo>
                    <a:lnTo>
                      <a:pt x="197" y="125"/>
                    </a:lnTo>
                    <a:lnTo>
                      <a:pt x="207" y="125"/>
                    </a:lnTo>
                    <a:lnTo>
                      <a:pt x="207" y="138"/>
                    </a:lnTo>
                    <a:lnTo>
                      <a:pt x="217" y="138"/>
                    </a:lnTo>
                    <a:lnTo>
                      <a:pt x="225" y="125"/>
                    </a:lnTo>
                    <a:lnTo>
                      <a:pt x="236" y="114"/>
                    </a:lnTo>
                    <a:lnTo>
                      <a:pt x="236" y="103"/>
                    </a:lnTo>
                    <a:lnTo>
                      <a:pt x="225" y="103"/>
                    </a:lnTo>
                    <a:lnTo>
                      <a:pt x="225" y="92"/>
                    </a:lnTo>
                    <a:lnTo>
                      <a:pt x="217" y="92"/>
                    </a:lnTo>
                    <a:lnTo>
                      <a:pt x="207" y="81"/>
                    </a:lnTo>
                    <a:lnTo>
                      <a:pt x="197" y="81"/>
                    </a:lnTo>
                    <a:lnTo>
                      <a:pt x="189" y="81"/>
                    </a:lnTo>
                    <a:lnTo>
                      <a:pt x="178" y="81"/>
                    </a:lnTo>
                    <a:lnTo>
                      <a:pt x="170" y="68"/>
                    </a:lnTo>
                    <a:lnTo>
                      <a:pt x="160" y="68"/>
                    </a:lnTo>
                    <a:lnTo>
                      <a:pt x="160" y="57"/>
                    </a:lnTo>
                    <a:lnTo>
                      <a:pt x="170" y="57"/>
                    </a:lnTo>
                    <a:lnTo>
                      <a:pt x="178" y="57"/>
                    </a:lnTo>
                    <a:lnTo>
                      <a:pt x="178" y="46"/>
                    </a:lnTo>
                    <a:lnTo>
                      <a:pt x="170" y="46"/>
                    </a:lnTo>
                    <a:lnTo>
                      <a:pt x="160" y="46"/>
                    </a:lnTo>
                    <a:lnTo>
                      <a:pt x="151" y="46"/>
                    </a:lnTo>
                    <a:lnTo>
                      <a:pt x="141" y="46"/>
                    </a:lnTo>
                    <a:lnTo>
                      <a:pt x="132" y="46"/>
                    </a:lnTo>
                    <a:lnTo>
                      <a:pt x="132" y="34"/>
                    </a:lnTo>
                    <a:lnTo>
                      <a:pt x="132" y="22"/>
                    </a:lnTo>
                    <a:lnTo>
                      <a:pt x="124" y="22"/>
                    </a:lnTo>
                    <a:lnTo>
                      <a:pt x="113" y="22"/>
                    </a:lnTo>
                    <a:lnTo>
                      <a:pt x="104" y="22"/>
                    </a:lnTo>
                    <a:lnTo>
                      <a:pt x="104" y="11"/>
                    </a:lnTo>
                    <a:lnTo>
                      <a:pt x="94" y="11"/>
                    </a:lnTo>
                    <a:lnTo>
                      <a:pt x="85" y="11"/>
                    </a:lnTo>
                    <a:lnTo>
                      <a:pt x="76" y="0"/>
                    </a:lnTo>
                    <a:lnTo>
                      <a:pt x="67" y="0"/>
                    </a:lnTo>
                    <a:lnTo>
                      <a:pt x="48" y="0"/>
                    </a:lnTo>
                    <a:lnTo>
                      <a:pt x="37" y="0"/>
                    </a:lnTo>
                    <a:lnTo>
                      <a:pt x="29" y="0"/>
                    </a:lnTo>
                    <a:lnTo>
                      <a:pt x="20" y="0"/>
                    </a:lnTo>
                    <a:lnTo>
                      <a:pt x="12" y="0"/>
                    </a:lnTo>
                    <a:lnTo>
                      <a:pt x="0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6" name="Freeform 306"/>
              <p:cNvSpPr>
                <a:spLocks/>
              </p:cNvSpPr>
              <p:nvPr/>
            </p:nvSpPr>
            <p:spPr bwMode="auto">
              <a:xfrm>
                <a:off x="4518" y="1865"/>
                <a:ext cx="53" cy="35"/>
              </a:xfrm>
              <a:custGeom>
                <a:avLst/>
                <a:gdLst>
                  <a:gd name="T0" fmla="*/ 0 w 159"/>
                  <a:gd name="T1" fmla="*/ 0 h 103"/>
                  <a:gd name="T2" fmla="*/ 0 w 159"/>
                  <a:gd name="T3" fmla="*/ 0 h 103"/>
                  <a:gd name="T4" fmla="*/ 0 w 159"/>
                  <a:gd name="T5" fmla="*/ 0 h 103"/>
                  <a:gd name="T6" fmla="*/ 0 w 159"/>
                  <a:gd name="T7" fmla="*/ 0 h 103"/>
                  <a:gd name="T8" fmla="*/ 0 w 159"/>
                  <a:gd name="T9" fmla="*/ 0 h 103"/>
                  <a:gd name="T10" fmla="*/ 0 w 159"/>
                  <a:gd name="T11" fmla="*/ 0 h 103"/>
                  <a:gd name="T12" fmla="*/ 0 w 159"/>
                  <a:gd name="T13" fmla="*/ 0 h 103"/>
                  <a:gd name="T14" fmla="*/ 0 w 159"/>
                  <a:gd name="T15" fmla="*/ 0 h 103"/>
                  <a:gd name="T16" fmla="*/ 0 w 159"/>
                  <a:gd name="T17" fmla="*/ 0 h 103"/>
                  <a:gd name="T18" fmla="*/ 0 w 159"/>
                  <a:gd name="T19" fmla="*/ 0 h 103"/>
                  <a:gd name="T20" fmla="*/ 0 w 159"/>
                  <a:gd name="T21" fmla="*/ 0 h 103"/>
                  <a:gd name="T22" fmla="*/ 0 w 159"/>
                  <a:gd name="T23" fmla="*/ 0 h 103"/>
                  <a:gd name="T24" fmla="*/ 0 w 159"/>
                  <a:gd name="T25" fmla="*/ 0 h 103"/>
                  <a:gd name="T26" fmla="*/ 0 w 159"/>
                  <a:gd name="T27" fmla="*/ 0 h 103"/>
                  <a:gd name="T28" fmla="*/ 0 w 159"/>
                  <a:gd name="T29" fmla="*/ 0 h 103"/>
                  <a:gd name="T30" fmla="*/ 0 w 159"/>
                  <a:gd name="T31" fmla="*/ 0 h 103"/>
                  <a:gd name="T32" fmla="*/ 0 w 159"/>
                  <a:gd name="T33" fmla="*/ 0 h 103"/>
                  <a:gd name="T34" fmla="*/ 0 w 159"/>
                  <a:gd name="T35" fmla="*/ 0 h 103"/>
                  <a:gd name="T36" fmla="*/ 0 w 159"/>
                  <a:gd name="T37" fmla="*/ 0 h 103"/>
                  <a:gd name="T38" fmla="*/ 0 w 159"/>
                  <a:gd name="T39" fmla="*/ 0 h 103"/>
                  <a:gd name="T40" fmla="*/ 0 w 159"/>
                  <a:gd name="T41" fmla="*/ 0 h 103"/>
                  <a:gd name="T42" fmla="*/ 0 w 159"/>
                  <a:gd name="T43" fmla="*/ 0 h 103"/>
                  <a:gd name="T44" fmla="*/ 0 w 159"/>
                  <a:gd name="T45" fmla="*/ 0 h 103"/>
                  <a:gd name="T46" fmla="*/ 0 w 159"/>
                  <a:gd name="T47" fmla="*/ 0 h 103"/>
                  <a:gd name="T48" fmla="*/ 0 w 159"/>
                  <a:gd name="T49" fmla="*/ 0 h 103"/>
                  <a:gd name="T50" fmla="*/ 0 w 159"/>
                  <a:gd name="T51" fmla="*/ 0 h 103"/>
                  <a:gd name="T52" fmla="*/ 0 w 159"/>
                  <a:gd name="T53" fmla="*/ 0 h 103"/>
                  <a:gd name="T54" fmla="*/ 0 w 159"/>
                  <a:gd name="T55" fmla="*/ 0 h 103"/>
                  <a:gd name="T56" fmla="*/ 0 w 159"/>
                  <a:gd name="T57" fmla="*/ 0 h 103"/>
                  <a:gd name="T58" fmla="*/ 0 w 159"/>
                  <a:gd name="T59" fmla="*/ 0 h 103"/>
                  <a:gd name="T60" fmla="*/ 0 w 159"/>
                  <a:gd name="T61" fmla="*/ 0 h 103"/>
                  <a:gd name="T62" fmla="*/ 0 w 159"/>
                  <a:gd name="T63" fmla="*/ 0 h 103"/>
                  <a:gd name="T64" fmla="*/ 0 w 159"/>
                  <a:gd name="T65" fmla="*/ 0 h 103"/>
                  <a:gd name="T66" fmla="*/ 0 w 159"/>
                  <a:gd name="T67" fmla="*/ 0 h 103"/>
                  <a:gd name="T68" fmla="*/ 0 w 159"/>
                  <a:gd name="T69" fmla="*/ 0 h 103"/>
                  <a:gd name="T70" fmla="*/ 0 w 159"/>
                  <a:gd name="T71" fmla="*/ 0 h 103"/>
                  <a:gd name="T72" fmla="*/ 0 w 159"/>
                  <a:gd name="T73" fmla="*/ 0 h 103"/>
                  <a:gd name="T74" fmla="*/ 0 w 159"/>
                  <a:gd name="T75" fmla="*/ 0 h 103"/>
                  <a:gd name="T76" fmla="*/ 0 w 159"/>
                  <a:gd name="T77" fmla="*/ 0 h 103"/>
                  <a:gd name="T78" fmla="*/ 0 w 159"/>
                  <a:gd name="T79" fmla="*/ 0 h 103"/>
                  <a:gd name="T80" fmla="*/ 0 w 159"/>
                  <a:gd name="T81" fmla="*/ 0 h 103"/>
                  <a:gd name="T82" fmla="*/ 0 w 159"/>
                  <a:gd name="T83" fmla="*/ 0 h 103"/>
                  <a:gd name="T84" fmla="*/ 0 w 159"/>
                  <a:gd name="T85" fmla="*/ 0 h 103"/>
                  <a:gd name="T86" fmla="*/ 0 w 159"/>
                  <a:gd name="T87" fmla="*/ 0 h 103"/>
                  <a:gd name="T88" fmla="*/ 0 w 159"/>
                  <a:gd name="T89" fmla="*/ 0 h 103"/>
                  <a:gd name="T90" fmla="*/ 0 w 159"/>
                  <a:gd name="T91" fmla="*/ 0 h 103"/>
                  <a:gd name="T92" fmla="*/ 0 w 159"/>
                  <a:gd name="T93" fmla="*/ 0 h 103"/>
                  <a:gd name="T94" fmla="*/ 0 w 159"/>
                  <a:gd name="T95" fmla="*/ 0 h 103"/>
                  <a:gd name="T96" fmla="*/ 0 w 159"/>
                  <a:gd name="T97" fmla="*/ 0 h 10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9"/>
                  <a:gd name="T148" fmla="*/ 0 h 103"/>
                  <a:gd name="T149" fmla="*/ 159 w 159"/>
                  <a:gd name="T150" fmla="*/ 103 h 10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9" h="103">
                    <a:moveTo>
                      <a:pt x="47" y="11"/>
                    </a:moveTo>
                    <a:lnTo>
                      <a:pt x="38" y="11"/>
                    </a:lnTo>
                    <a:lnTo>
                      <a:pt x="38" y="22"/>
                    </a:lnTo>
                    <a:lnTo>
                      <a:pt x="28" y="34"/>
                    </a:lnTo>
                    <a:lnTo>
                      <a:pt x="18" y="34"/>
                    </a:lnTo>
                    <a:lnTo>
                      <a:pt x="18" y="46"/>
                    </a:lnTo>
                    <a:lnTo>
                      <a:pt x="8" y="46"/>
                    </a:lnTo>
                    <a:lnTo>
                      <a:pt x="8" y="57"/>
                    </a:lnTo>
                    <a:lnTo>
                      <a:pt x="0" y="67"/>
                    </a:lnTo>
                    <a:lnTo>
                      <a:pt x="8" y="67"/>
                    </a:lnTo>
                    <a:lnTo>
                      <a:pt x="18" y="67"/>
                    </a:lnTo>
                    <a:lnTo>
                      <a:pt x="18" y="79"/>
                    </a:lnTo>
                    <a:lnTo>
                      <a:pt x="28" y="79"/>
                    </a:lnTo>
                    <a:lnTo>
                      <a:pt x="38" y="79"/>
                    </a:lnTo>
                    <a:lnTo>
                      <a:pt x="47" y="79"/>
                    </a:lnTo>
                    <a:lnTo>
                      <a:pt x="55" y="79"/>
                    </a:lnTo>
                    <a:lnTo>
                      <a:pt x="55" y="91"/>
                    </a:lnTo>
                    <a:lnTo>
                      <a:pt x="65" y="91"/>
                    </a:lnTo>
                    <a:lnTo>
                      <a:pt x="74" y="91"/>
                    </a:lnTo>
                    <a:lnTo>
                      <a:pt x="74" y="103"/>
                    </a:lnTo>
                    <a:lnTo>
                      <a:pt x="84" y="103"/>
                    </a:lnTo>
                    <a:lnTo>
                      <a:pt x="93" y="103"/>
                    </a:lnTo>
                    <a:lnTo>
                      <a:pt x="103" y="103"/>
                    </a:lnTo>
                    <a:lnTo>
                      <a:pt x="112" y="103"/>
                    </a:lnTo>
                    <a:lnTo>
                      <a:pt x="120" y="103"/>
                    </a:lnTo>
                    <a:lnTo>
                      <a:pt x="130" y="103"/>
                    </a:lnTo>
                    <a:lnTo>
                      <a:pt x="140" y="103"/>
                    </a:lnTo>
                    <a:lnTo>
                      <a:pt x="150" y="103"/>
                    </a:lnTo>
                    <a:lnTo>
                      <a:pt x="150" y="91"/>
                    </a:lnTo>
                    <a:lnTo>
                      <a:pt x="159" y="91"/>
                    </a:lnTo>
                    <a:lnTo>
                      <a:pt x="159" y="57"/>
                    </a:lnTo>
                    <a:lnTo>
                      <a:pt x="150" y="46"/>
                    </a:lnTo>
                    <a:lnTo>
                      <a:pt x="140" y="46"/>
                    </a:lnTo>
                    <a:lnTo>
                      <a:pt x="130" y="46"/>
                    </a:lnTo>
                    <a:lnTo>
                      <a:pt x="120" y="46"/>
                    </a:lnTo>
                    <a:lnTo>
                      <a:pt x="120" y="57"/>
                    </a:lnTo>
                    <a:lnTo>
                      <a:pt x="112" y="57"/>
                    </a:lnTo>
                    <a:lnTo>
                      <a:pt x="112" y="46"/>
                    </a:lnTo>
                    <a:lnTo>
                      <a:pt x="103" y="46"/>
                    </a:lnTo>
                    <a:lnTo>
                      <a:pt x="93" y="46"/>
                    </a:lnTo>
                    <a:lnTo>
                      <a:pt x="93" y="34"/>
                    </a:lnTo>
                    <a:lnTo>
                      <a:pt x="84" y="34"/>
                    </a:lnTo>
                    <a:lnTo>
                      <a:pt x="84" y="22"/>
                    </a:lnTo>
                    <a:lnTo>
                      <a:pt x="74" y="22"/>
                    </a:lnTo>
                    <a:lnTo>
                      <a:pt x="65" y="11"/>
                    </a:lnTo>
                    <a:lnTo>
                      <a:pt x="55" y="11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47" y="1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7" name="Freeform 307"/>
              <p:cNvSpPr>
                <a:spLocks/>
              </p:cNvSpPr>
              <p:nvPr/>
            </p:nvSpPr>
            <p:spPr bwMode="auto">
              <a:xfrm>
                <a:off x="4518" y="1865"/>
                <a:ext cx="53" cy="35"/>
              </a:xfrm>
              <a:custGeom>
                <a:avLst/>
                <a:gdLst>
                  <a:gd name="T0" fmla="*/ 0 w 159"/>
                  <a:gd name="T1" fmla="*/ 0 h 103"/>
                  <a:gd name="T2" fmla="*/ 0 w 159"/>
                  <a:gd name="T3" fmla="*/ 0 h 103"/>
                  <a:gd name="T4" fmla="*/ 0 w 159"/>
                  <a:gd name="T5" fmla="*/ 0 h 103"/>
                  <a:gd name="T6" fmla="*/ 0 w 159"/>
                  <a:gd name="T7" fmla="*/ 0 h 103"/>
                  <a:gd name="T8" fmla="*/ 0 w 159"/>
                  <a:gd name="T9" fmla="*/ 0 h 103"/>
                  <a:gd name="T10" fmla="*/ 0 w 159"/>
                  <a:gd name="T11" fmla="*/ 0 h 103"/>
                  <a:gd name="T12" fmla="*/ 0 w 159"/>
                  <a:gd name="T13" fmla="*/ 0 h 103"/>
                  <a:gd name="T14" fmla="*/ 0 w 159"/>
                  <a:gd name="T15" fmla="*/ 0 h 103"/>
                  <a:gd name="T16" fmla="*/ 0 w 159"/>
                  <a:gd name="T17" fmla="*/ 0 h 103"/>
                  <a:gd name="T18" fmla="*/ 0 w 159"/>
                  <a:gd name="T19" fmla="*/ 0 h 103"/>
                  <a:gd name="T20" fmla="*/ 0 w 159"/>
                  <a:gd name="T21" fmla="*/ 0 h 103"/>
                  <a:gd name="T22" fmla="*/ 0 w 159"/>
                  <a:gd name="T23" fmla="*/ 0 h 103"/>
                  <a:gd name="T24" fmla="*/ 0 w 159"/>
                  <a:gd name="T25" fmla="*/ 0 h 103"/>
                  <a:gd name="T26" fmla="*/ 0 w 159"/>
                  <a:gd name="T27" fmla="*/ 0 h 103"/>
                  <a:gd name="T28" fmla="*/ 0 w 159"/>
                  <a:gd name="T29" fmla="*/ 0 h 103"/>
                  <a:gd name="T30" fmla="*/ 0 w 159"/>
                  <a:gd name="T31" fmla="*/ 0 h 103"/>
                  <a:gd name="T32" fmla="*/ 0 w 159"/>
                  <a:gd name="T33" fmla="*/ 0 h 103"/>
                  <a:gd name="T34" fmla="*/ 0 w 159"/>
                  <a:gd name="T35" fmla="*/ 0 h 103"/>
                  <a:gd name="T36" fmla="*/ 0 w 159"/>
                  <a:gd name="T37" fmla="*/ 0 h 103"/>
                  <a:gd name="T38" fmla="*/ 0 w 159"/>
                  <a:gd name="T39" fmla="*/ 0 h 103"/>
                  <a:gd name="T40" fmla="*/ 0 w 159"/>
                  <a:gd name="T41" fmla="*/ 0 h 103"/>
                  <a:gd name="T42" fmla="*/ 0 w 159"/>
                  <a:gd name="T43" fmla="*/ 0 h 103"/>
                  <a:gd name="T44" fmla="*/ 0 w 159"/>
                  <a:gd name="T45" fmla="*/ 0 h 103"/>
                  <a:gd name="T46" fmla="*/ 0 w 159"/>
                  <a:gd name="T47" fmla="*/ 0 h 103"/>
                  <a:gd name="T48" fmla="*/ 0 w 159"/>
                  <a:gd name="T49" fmla="*/ 0 h 103"/>
                  <a:gd name="T50" fmla="*/ 0 w 159"/>
                  <a:gd name="T51" fmla="*/ 0 h 103"/>
                  <a:gd name="T52" fmla="*/ 0 w 159"/>
                  <a:gd name="T53" fmla="*/ 0 h 103"/>
                  <a:gd name="T54" fmla="*/ 0 w 159"/>
                  <a:gd name="T55" fmla="*/ 0 h 103"/>
                  <a:gd name="T56" fmla="*/ 0 w 159"/>
                  <a:gd name="T57" fmla="*/ 0 h 103"/>
                  <a:gd name="T58" fmla="*/ 0 w 159"/>
                  <a:gd name="T59" fmla="*/ 0 h 103"/>
                  <a:gd name="T60" fmla="*/ 0 w 159"/>
                  <a:gd name="T61" fmla="*/ 0 h 103"/>
                  <a:gd name="T62" fmla="*/ 0 w 159"/>
                  <a:gd name="T63" fmla="*/ 0 h 103"/>
                  <a:gd name="T64" fmla="*/ 0 w 159"/>
                  <a:gd name="T65" fmla="*/ 0 h 103"/>
                  <a:gd name="T66" fmla="*/ 0 w 159"/>
                  <a:gd name="T67" fmla="*/ 0 h 103"/>
                  <a:gd name="T68" fmla="*/ 0 w 159"/>
                  <a:gd name="T69" fmla="*/ 0 h 103"/>
                  <a:gd name="T70" fmla="*/ 0 w 159"/>
                  <a:gd name="T71" fmla="*/ 0 h 103"/>
                  <a:gd name="T72" fmla="*/ 0 w 159"/>
                  <a:gd name="T73" fmla="*/ 0 h 103"/>
                  <a:gd name="T74" fmla="*/ 0 w 159"/>
                  <a:gd name="T75" fmla="*/ 0 h 103"/>
                  <a:gd name="T76" fmla="*/ 0 w 159"/>
                  <a:gd name="T77" fmla="*/ 0 h 103"/>
                  <a:gd name="T78" fmla="*/ 0 w 159"/>
                  <a:gd name="T79" fmla="*/ 0 h 103"/>
                  <a:gd name="T80" fmla="*/ 0 w 159"/>
                  <a:gd name="T81" fmla="*/ 0 h 103"/>
                  <a:gd name="T82" fmla="*/ 0 w 159"/>
                  <a:gd name="T83" fmla="*/ 0 h 103"/>
                  <a:gd name="T84" fmla="*/ 0 w 159"/>
                  <a:gd name="T85" fmla="*/ 0 h 103"/>
                  <a:gd name="T86" fmla="*/ 0 w 159"/>
                  <a:gd name="T87" fmla="*/ 0 h 103"/>
                  <a:gd name="T88" fmla="*/ 0 w 159"/>
                  <a:gd name="T89" fmla="*/ 0 h 103"/>
                  <a:gd name="T90" fmla="*/ 0 w 159"/>
                  <a:gd name="T91" fmla="*/ 0 h 103"/>
                  <a:gd name="T92" fmla="*/ 0 w 159"/>
                  <a:gd name="T93" fmla="*/ 0 h 103"/>
                  <a:gd name="T94" fmla="*/ 0 w 159"/>
                  <a:gd name="T95" fmla="*/ 0 h 103"/>
                  <a:gd name="T96" fmla="*/ 0 w 159"/>
                  <a:gd name="T97" fmla="*/ 0 h 10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59"/>
                  <a:gd name="T148" fmla="*/ 0 h 103"/>
                  <a:gd name="T149" fmla="*/ 159 w 159"/>
                  <a:gd name="T150" fmla="*/ 103 h 10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59" h="103">
                    <a:moveTo>
                      <a:pt x="47" y="11"/>
                    </a:moveTo>
                    <a:lnTo>
                      <a:pt x="38" y="11"/>
                    </a:lnTo>
                    <a:lnTo>
                      <a:pt x="38" y="22"/>
                    </a:lnTo>
                    <a:lnTo>
                      <a:pt x="28" y="34"/>
                    </a:lnTo>
                    <a:lnTo>
                      <a:pt x="18" y="34"/>
                    </a:lnTo>
                    <a:lnTo>
                      <a:pt x="18" y="46"/>
                    </a:lnTo>
                    <a:lnTo>
                      <a:pt x="8" y="46"/>
                    </a:lnTo>
                    <a:lnTo>
                      <a:pt x="8" y="57"/>
                    </a:lnTo>
                    <a:lnTo>
                      <a:pt x="0" y="67"/>
                    </a:lnTo>
                    <a:lnTo>
                      <a:pt x="8" y="67"/>
                    </a:lnTo>
                    <a:lnTo>
                      <a:pt x="18" y="67"/>
                    </a:lnTo>
                    <a:lnTo>
                      <a:pt x="18" y="79"/>
                    </a:lnTo>
                    <a:lnTo>
                      <a:pt x="28" y="79"/>
                    </a:lnTo>
                    <a:lnTo>
                      <a:pt x="38" y="79"/>
                    </a:lnTo>
                    <a:lnTo>
                      <a:pt x="47" y="79"/>
                    </a:lnTo>
                    <a:lnTo>
                      <a:pt x="55" y="79"/>
                    </a:lnTo>
                    <a:lnTo>
                      <a:pt x="55" y="91"/>
                    </a:lnTo>
                    <a:lnTo>
                      <a:pt x="65" y="91"/>
                    </a:lnTo>
                    <a:lnTo>
                      <a:pt x="74" y="91"/>
                    </a:lnTo>
                    <a:lnTo>
                      <a:pt x="74" y="103"/>
                    </a:lnTo>
                    <a:lnTo>
                      <a:pt x="84" y="103"/>
                    </a:lnTo>
                    <a:lnTo>
                      <a:pt x="93" y="103"/>
                    </a:lnTo>
                    <a:lnTo>
                      <a:pt x="103" y="103"/>
                    </a:lnTo>
                    <a:lnTo>
                      <a:pt x="112" y="103"/>
                    </a:lnTo>
                    <a:lnTo>
                      <a:pt x="120" y="103"/>
                    </a:lnTo>
                    <a:lnTo>
                      <a:pt x="130" y="103"/>
                    </a:lnTo>
                    <a:lnTo>
                      <a:pt x="140" y="103"/>
                    </a:lnTo>
                    <a:lnTo>
                      <a:pt x="150" y="103"/>
                    </a:lnTo>
                    <a:lnTo>
                      <a:pt x="150" y="91"/>
                    </a:lnTo>
                    <a:lnTo>
                      <a:pt x="159" y="91"/>
                    </a:lnTo>
                    <a:lnTo>
                      <a:pt x="159" y="57"/>
                    </a:lnTo>
                    <a:lnTo>
                      <a:pt x="150" y="46"/>
                    </a:lnTo>
                    <a:lnTo>
                      <a:pt x="140" y="46"/>
                    </a:lnTo>
                    <a:lnTo>
                      <a:pt x="130" y="46"/>
                    </a:lnTo>
                    <a:lnTo>
                      <a:pt x="120" y="46"/>
                    </a:lnTo>
                    <a:lnTo>
                      <a:pt x="120" y="57"/>
                    </a:lnTo>
                    <a:lnTo>
                      <a:pt x="112" y="57"/>
                    </a:lnTo>
                    <a:lnTo>
                      <a:pt x="112" y="46"/>
                    </a:lnTo>
                    <a:lnTo>
                      <a:pt x="103" y="46"/>
                    </a:lnTo>
                    <a:lnTo>
                      <a:pt x="93" y="46"/>
                    </a:lnTo>
                    <a:lnTo>
                      <a:pt x="93" y="34"/>
                    </a:lnTo>
                    <a:lnTo>
                      <a:pt x="84" y="34"/>
                    </a:lnTo>
                    <a:lnTo>
                      <a:pt x="84" y="22"/>
                    </a:lnTo>
                    <a:lnTo>
                      <a:pt x="74" y="22"/>
                    </a:lnTo>
                    <a:lnTo>
                      <a:pt x="65" y="11"/>
                    </a:lnTo>
                    <a:lnTo>
                      <a:pt x="55" y="11"/>
                    </a:lnTo>
                    <a:lnTo>
                      <a:pt x="47" y="11"/>
                    </a:lnTo>
                    <a:lnTo>
                      <a:pt x="47" y="0"/>
                    </a:lnTo>
                    <a:lnTo>
                      <a:pt x="47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88" name="Rectangle 308"/>
              <p:cNvSpPr>
                <a:spLocks noChangeArrowheads="1"/>
              </p:cNvSpPr>
              <p:nvPr/>
            </p:nvSpPr>
            <p:spPr bwMode="auto">
              <a:xfrm>
                <a:off x="5155" y="1930"/>
                <a:ext cx="3" cy="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89" name="Freeform 309"/>
              <p:cNvSpPr>
                <a:spLocks/>
              </p:cNvSpPr>
              <p:nvPr/>
            </p:nvSpPr>
            <p:spPr bwMode="auto">
              <a:xfrm>
                <a:off x="5155" y="1930"/>
                <a:ext cx="3" cy="4"/>
              </a:xfrm>
              <a:custGeom>
                <a:avLst/>
                <a:gdLst>
                  <a:gd name="T0" fmla="*/ 0 w 9"/>
                  <a:gd name="T1" fmla="*/ 0 h 12"/>
                  <a:gd name="T2" fmla="*/ 0 w 9"/>
                  <a:gd name="T3" fmla="*/ 0 h 12"/>
                  <a:gd name="T4" fmla="*/ 0 w 9"/>
                  <a:gd name="T5" fmla="*/ 0 h 12"/>
                  <a:gd name="T6" fmla="*/ 0 w 9"/>
                  <a:gd name="T7" fmla="*/ 0 h 12"/>
                  <a:gd name="T8" fmla="*/ 0 w 9"/>
                  <a:gd name="T9" fmla="*/ 0 h 12"/>
                  <a:gd name="T10" fmla="*/ 0 w 9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2"/>
                  <a:gd name="T20" fmla="*/ 9 w 9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2">
                    <a:moveTo>
                      <a:pt x="9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0" name="Freeform 310"/>
              <p:cNvSpPr>
                <a:spLocks/>
              </p:cNvSpPr>
              <p:nvPr/>
            </p:nvSpPr>
            <p:spPr bwMode="auto">
              <a:xfrm>
                <a:off x="5152" y="1811"/>
                <a:ext cx="12" cy="11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w 38"/>
                  <a:gd name="T11" fmla="*/ 0 h 33"/>
                  <a:gd name="T12" fmla="*/ 0 w 38"/>
                  <a:gd name="T13" fmla="*/ 0 h 33"/>
                  <a:gd name="T14" fmla="*/ 0 w 38"/>
                  <a:gd name="T15" fmla="*/ 0 h 33"/>
                  <a:gd name="T16" fmla="*/ 0 w 38"/>
                  <a:gd name="T17" fmla="*/ 0 h 33"/>
                  <a:gd name="T18" fmla="*/ 0 w 38"/>
                  <a:gd name="T19" fmla="*/ 0 h 33"/>
                  <a:gd name="T20" fmla="*/ 0 w 38"/>
                  <a:gd name="T21" fmla="*/ 0 h 33"/>
                  <a:gd name="T22" fmla="*/ 0 w 38"/>
                  <a:gd name="T23" fmla="*/ 0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"/>
                  <a:gd name="T37" fmla="*/ 0 h 33"/>
                  <a:gd name="T38" fmla="*/ 38 w 38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" h="33">
                    <a:moveTo>
                      <a:pt x="38" y="10"/>
                    </a:moveTo>
                    <a:lnTo>
                      <a:pt x="2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11" y="1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1" y="33"/>
                    </a:lnTo>
                    <a:lnTo>
                      <a:pt x="19" y="23"/>
                    </a:lnTo>
                    <a:lnTo>
                      <a:pt x="29" y="23"/>
                    </a:lnTo>
                    <a:lnTo>
                      <a:pt x="38" y="1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1" name="Freeform 311"/>
              <p:cNvSpPr>
                <a:spLocks/>
              </p:cNvSpPr>
              <p:nvPr/>
            </p:nvSpPr>
            <p:spPr bwMode="auto">
              <a:xfrm>
                <a:off x="5152" y="1811"/>
                <a:ext cx="12" cy="11"/>
              </a:xfrm>
              <a:custGeom>
                <a:avLst/>
                <a:gdLst>
                  <a:gd name="T0" fmla="*/ 0 w 38"/>
                  <a:gd name="T1" fmla="*/ 0 h 33"/>
                  <a:gd name="T2" fmla="*/ 0 w 38"/>
                  <a:gd name="T3" fmla="*/ 0 h 33"/>
                  <a:gd name="T4" fmla="*/ 0 w 38"/>
                  <a:gd name="T5" fmla="*/ 0 h 33"/>
                  <a:gd name="T6" fmla="*/ 0 w 38"/>
                  <a:gd name="T7" fmla="*/ 0 h 33"/>
                  <a:gd name="T8" fmla="*/ 0 w 38"/>
                  <a:gd name="T9" fmla="*/ 0 h 33"/>
                  <a:gd name="T10" fmla="*/ 0 w 38"/>
                  <a:gd name="T11" fmla="*/ 0 h 33"/>
                  <a:gd name="T12" fmla="*/ 0 w 38"/>
                  <a:gd name="T13" fmla="*/ 0 h 33"/>
                  <a:gd name="T14" fmla="*/ 0 w 38"/>
                  <a:gd name="T15" fmla="*/ 0 h 33"/>
                  <a:gd name="T16" fmla="*/ 0 w 38"/>
                  <a:gd name="T17" fmla="*/ 0 h 33"/>
                  <a:gd name="T18" fmla="*/ 0 w 38"/>
                  <a:gd name="T19" fmla="*/ 0 h 33"/>
                  <a:gd name="T20" fmla="*/ 0 w 38"/>
                  <a:gd name="T21" fmla="*/ 0 h 33"/>
                  <a:gd name="T22" fmla="*/ 0 w 38"/>
                  <a:gd name="T23" fmla="*/ 0 h 33"/>
                  <a:gd name="T24" fmla="*/ 0 w 38"/>
                  <a:gd name="T25" fmla="*/ 0 h 3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8"/>
                  <a:gd name="T40" fmla="*/ 0 h 33"/>
                  <a:gd name="T41" fmla="*/ 38 w 38"/>
                  <a:gd name="T42" fmla="*/ 33 h 3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8" h="33">
                    <a:moveTo>
                      <a:pt x="38" y="10"/>
                    </a:moveTo>
                    <a:lnTo>
                      <a:pt x="29" y="0"/>
                    </a:lnTo>
                    <a:lnTo>
                      <a:pt x="19" y="0"/>
                    </a:lnTo>
                    <a:lnTo>
                      <a:pt x="19" y="10"/>
                    </a:lnTo>
                    <a:lnTo>
                      <a:pt x="11" y="10"/>
                    </a:lnTo>
                    <a:lnTo>
                      <a:pt x="0" y="10"/>
                    </a:lnTo>
                    <a:lnTo>
                      <a:pt x="0" y="23"/>
                    </a:lnTo>
                    <a:lnTo>
                      <a:pt x="0" y="33"/>
                    </a:lnTo>
                    <a:lnTo>
                      <a:pt x="11" y="33"/>
                    </a:lnTo>
                    <a:lnTo>
                      <a:pt x="19" y="23"/>
                    </a:lnTo>
                    <a:lnTo>
                      <a:pt x="29" y="23"/>
                    </a:lnTo>
                    <a:lnTo>
                      <a:pt x="38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2" name="Freeform 312"/>
              <p:cNvSpPr>
                <a:spLocks/>
              </p:cNvSpPr>
              <p:nvPr/>
            </p:nvSpPr>
            <p:spPr bwMode="auto">
              <a:xfrm>
                <a:off x="4471" y="1772"/>
                <a:ext cx="88" cy="116"/>
              </a:xfrm>
              <a:custGeom>
                <a:avLst/>
                <a:gdLst>
                  <a:gd name="T0" fmla="*/ 0 w 263"/>
                  <a:gd name="T1" fmla="*/ 0 h 347"/>
                  <a:gd name="T2" fmla="*/ 0 w 263"/>
                  <a:gd name="T3" fmla="*/ 0 h 347"/>
                  <a:gd name="T4" fmla="*/ 0 w 263"/>
                  <a:gd name="T5" fmla="*/ 0 h 347"/>
                  <a:gd name="T6" fmla="*/ 0 w 263"/>
                  <a:gd name="T7" fmla="*/ 0 h 347"/>
                  <a:gd name="T8" fmla="*/ 0 w 263"/>
                  <a:gd name="T9" fmla="*/ 0 h 347"/>
                  <a:gd name="T10" fmla="*/ 0 w 263"/>
                  <a:gd name="T11" fmla="*/ 0 h 347"/>
                  <a:gd name="T12" fmla="*/ 0 w 263"/>
                  <a:gd name="T13" fmla="*/ 0 h 347"/>
                  <a:gd name="T14" fmla="*/ 0 w 263"/>
                  <a:gd name="T15" fmla="*/ 0 h 347"/>
                  <a:gd name="T16" fmla="*/ 0 w 263"/>
                  <a:gd name="T17" fmla="*/ 0 h 347"/>
                  <a:gd name="T18" fmla="*/ 0 w 263"/>
                  <a:gd name="T19" fmla="*/ 0 h 347"/>
                  <a:gd name="T20" fmla="*/ 0 w 263"/>
                  <a:gd name="T21" fmla="*/ 0 h 347"/>
                  <a:gd name="T22" fmla="*/ 0 w 263"/>
                  <a:gd name="T23" fmla="*/ 0 h 347"/>
                  <a:gd name="T24" fmla="*/ 0 w 263"/>
                  <a:gd name="T25" fmla="*/ 0 h 347"/>
                  <a:gd name="T26" fmla="*/ 0 w 263"/>
                  <a:gd name="T27" fmla="*/ 0 h 347"/>
                  <a:gd name="T28" fmla="*/ 0 w 263"/>
                  <a:gd name="T29" fmla="*/ 0 h 347"/>
                  <a:gd name="T30" fmla="*/ 0 w 263"/>
                  <a:gd name="T31" fmla="*/ 0 h 347"/>
                  <a:gd name="T32" fmla="*/ 0 w 263"/>
                  <a:gd name="T33" fmla="*/ 0 h 347"/>
                  <a:gd name="T34" fmla="*/ 0 w 263"/>
                  <a:gd name="T35" fmla="*/ 0 h 347"/>
                  <a:gd name="T36" fmla="*/ 0 w 263"/>
                  <a:gd name="T37" fmla="*/ 0 h 347"/>
                  <a:gd name="T38" fmla="*/ 0 w 263"/>
                  <a:gd name="T39" fmla="*/ 0 h 347"/>
                  <a:gd name="T40" fmla="*/ 0 w 263"/>
                  <a:gd name="T41" fmla="*/ 0 h 347"/>
                  <a:gd name="T42" fmla="*/ 0 w 263"/>
                  <a:gd name="T43" fmla="*/ 0 h 347"/>
                  <a:gd name="T44" fmla="*/ 0 w 263"/>
                  <a:gd name="T45" fmla="*/ 0 h 347"/>
                  <a:gd name="T46" fmla="*/ 0 w 263"/>
                  <a:gd name="T47" fmla="*/ 0 h 347"/>
                  <a:gd name="T48" fmla="*/ 0 w 263"/>
                  <a:gd name="T49" fmla="*/ 0 h 347"/>
                  <a:gd name="T50" fmla="*/ 0 w 263"/>
                  <a:gd name="T51" fmla="*/ 0 h 347"/>
                  <a:gd name="T52" fmla="*/ 0 w 263"/>
                  <a:gd name="T53" fmla="*/ 0 h 347"/>
                  <a:gd name="T54" fmla="*/ 0 w 263"/>
                  <a:gd name="T55" fmla="*/ 0 h 347"/>
                  <a:gd name="T56" fmla="*/ 0 w 263"/>
                  <a:gd name="T57" fmla="*/ 0 h 347"/>
                  <a:gd name="T58" fmla="*/ 0 w 263"/>
                  <a:gd name="T59" fmla="*/ 0 h 347"/>
                  <a:gd name="T60" fmla="*/ 0 w 263"/>
                  <a:gd name="T61" fmla="*/ 0 h 347"/>
                  <a:gd name="T62" fmla="*/ 0 w 263"/>
                  <a:gd name="T63" fmla="*/ 0 h 347"/>
                  <a:gd name="T64" fmla="*/ 0 w 263"/>
                  <a:gd name="T65" fmla="*/ 0 h 347"/>
                  <a:gd name="T66" fmla="*/ 0 w 263"/>
                  <a:gd name="T67" fmla="*/ 0 h 347"/>
                  <a:gd name="T68" fmla="*/ 0 w 263"/>
                  <a:gd name="T69" fmla="*/ 0 h 347"/>
                  <a:gd name="T70" fmla="*/ 0 w 263"/>
                  <a:gd name="T71" fmla="*/ 0 h 347"/>
                  <a:gd name="T72" fmla="*/ 0 w 263"/>
                  <a:gd name="T73" fmla="*/ 0 h 347"/>
                  <a:gd name="T74" fmla="*/ 0 w 263"/>
                  <a:gd name="T75" fmla="*/ 0 h 34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347"/>
                  <a:gd name="T116" fmla="*/ 263 w 263"/>
                  <a:gd name="T117" fmla="*/ 347 h 34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347">
                    <a:moveTo>
                      <a:pt x="0" y="279"/>
                    </a:moveTo>
                    <a:lnTo>
                      <a:pt x="10" y="279"/>
                    </a:lnTo>
                    <a:lnTo>
                      <a:pt x="10" y="289"/>
                    </a:lnTo>
                    <a:lnTo>
                      <a:pt x="19" y="289"/>
                    </a:lnTo>
                    <a:lnTo>
                      <a:pt x="19" y="302"/>
                    </a:lnTo>
                    <a:lnTo>
                      <a:pt x="29" y="302"/>
                    </a:lnTo>
                    <a:lnTo>
                      <a:pt x="38" y="302"/>
                    </a:lnTo>
                    <a:lnTo>
                      <a:pt x="38" y="313"/>
                    </a:lnTo>
                    <a:lnTo>
                      <a:pt x="47" y="313"/>
                    </a:lnTo>
                    <a:lnTo>
                      <a:pt x="57" y="325"/>
                    </a:lnTo>
                    <a:lnTo>
                      <a:pt x="66" y="325"/>
                    </a:lnTo>
                    <a:lnTo>
                      <a:pt x="75" y="325"/>
                    </a:lnTo>
                    <a:lnTo>
                      <a:pt x="85" y="325"/>
                    </a:lnTo>
                    <a:lnTo>
                      <a:pt x="95" y="325"/>
                    </a:lnTo>
                    <a:lnTo>
                      <a:pt x="104" y="325"/>
                    </a:lnTo>
                    <a:lnTo>
                      <a:pt x="112" y="337"/>
                    </a:lnTo>
                    <a:lnTo>
                      <a:pt x="122" y="337"/>
                    </a:lnTo>
                    <a:lnTo>
                      <a:pt x="132" y="337"/>
                    </a:lnTo>
                    <a:lnTo>
                      <a:pt x="141" y="337"/>
                    </a:lnTo>
                    <a:lnTo>
                      <a:pt x="141" y="347"/>
                    </a:lnTo>
                    <a:lnTo>
                      <a:pt x="150" y="337"/>
                    </a:lnTo>
                    <a:lnTo>
                      <a:pt x="150" y="325"/>
                    </a:lnTo>
                    <a:lnTo>
                      <a:pt x="160" y="325"/>
                    </a:lnTo>
                    <a:lnTo>
                      <a:pt x="160" y="313"/>
                    </a:lnTo>
                    <a:lnTo>
                      <a:pt x="169" y="313"/>
                    </a:lnTo>
                    <a:lnTo>
                      <a:pt x="178" y="302"/>
                    </a:lnTo>
                    <a:lnTo>
                      <a:pt x="178" y="289"/>
                    </a:lnTo>
                    <a:lnTo>
                      <a:pt x="188" y="289"/>
                    </a:lnTo>
                    <a:lnTo>
                      <a:pt x="188" y="279"/>
                    </a:lnTo>
                    <a:lnTo>
                      <a:pt x="197" y="279"/>
                    </a:lnTo>
                    <a:lnTo>
                      <a:pt x="197" y="267"/>
                    </a:lnTo>
                    <a:lnTo>
                      <a:pt x="197" y="255"/>
                    </a:lnTo>
                    <a:lnTo>
                      <a:pt x="197" y="243"/>
                    </a:lnTo>
                    <a:lnTo>
                      <a:pt x="207" y="233"/>
                    </a:lnTo>
                    <a:lnTo>
                      <a:pt x="216" y="233"/>
                    </a:lnTo>
                    <a:lnTo>
                      <a:pt x="216" y="220"/>
                    </a:lnTo>
                    <a:lnTo>
                      <a:pt x="226" y="220"/>
                    </a:lnTo>
                    <a:lnTo>
                      <a:pt x="226" y="210"/>
                    </a:lnTo>
                    <a:lnTo>
                      <a:pt x="234" y="210"/>
                    </a:lnTo>
                    <a:lnTo>
                      <a:pt x="245" y="196"/>
                    </a:lnTo>
                    <a:lnTo>
                      <a:pt x="254" y="196"/>
                    </a:lnTo>
                    <a:lnTo>
                      <a:pt x="254" y="186"/>
                    </a:lnTo>
                    <a:lnTo>
                      <a:pt x="263" y="186"/>
                    </a:lnTo>
                    <a:lnTo>
                      <a:pt x="263" y="174"/>
                    </a:lnTo>
                    <a:lnTo>
                      <a:pt x="254" y="174"/>
                    </a:lnTo>
                    <a:lnTo>
                      <a:pt x="254" y="163"/>
                    </a:lnTo>
                    <a:lnTo>
                      <a:pt x="245" y="174"/>
                    </a:lnTo>
                    <a:lnTo>
                      <a:pt x="234" y="174"/>
                    </a:lnTo>
                    <a:lnTo>
                      <a:pt x="226" y="163"/>
                    </a:lnTo>
                    <a:lnTo>
                      <a:pt x="216" y="163"/>
                    </a:lnTo>
                    <a:lnTo>
                      <a:pt x="207" y="163"/>
                    </a:lnTo>
                    <a:lnTo>
                      <a:pt x="207" y="150"/>
                    </a:lnTo>
                    <a:lnTo>
                      <a:pt x="197" y="150"/>
                    </a:lnTo>
                    <a:lnTo>
                      <a:pt x="197" y="140"/>
                    </a:lnTo>
                    <a:lnTo>
                      <a:pt x="197" y="128"/>
                    </a:lnTo>
                    <a:lnTo>
                      <a:pt x="197" y="117"/>
                    </a:lnTo>
                    <a:lnTo>
                      <a:pt x="197" y="104"/>
                    </a:lnTo>
                    <a:lnTo>
                      <a:pt x="207" y="104"/>
                    </a:lnTo>
                    <a:lnTo>
                      <a:pt x="207" y="93"/>
                    </a:lnTo>
                    <a:lnTo>
                      <a:pt x="207" y="82"/>
                    </a:lnTo>
                    <a:lnTo>
                      <a:pt x="207" y="70"/>
                    </a:lnTo>
                    <a:lnTo>
                      <a:pt x="207" y="58"/>
                    </a:lnTo>
                    <a:lnTo>
                      <a:pt x="207" y="46"/>
                    </a:lnTo>
                    <a:lnTo>
                      <a:pt x="207" y="36"/>
                    </a:lnTo>
                    <a:lnTo>
                      <a:pt x="207" y="24"/>
                    </a:lnTo>
                    <a:lnTo>
                      <a:pt x="207" y="13"/>
                    </a:lnTo>
                    <a:lnTo>
                      <a:pt x="207" y="0"/>
                    </a:lnTo>
                    <a:lnTo>
                      <a:pt x="85" y="0"/>
                    </a:lnTo>
                    <a:lnTo>
                      <a:pt x="85" y="36"/>
                    </a:lnTo>
                    <a:lnTo>
                      <a:pt x="47" y="36"/>
                    </a:lnTo>
                    <a:lnTo>
                      <a:pt x="112" y="117"/>
                    </a:lnTo>
                    <a:lnTo>
                      <a:pt x="112" y="140"/>
                    </a:lnTo>
                    <a:lnTo>
                      <a:pt x="47" y="140"/>
                    </a:lnTo>
                    <a:lnTo>
                      <a:pt x="10" y="220"/>
                    </a:lnTo>
                    <a:lnTo>
                      <a:pt x="0" y="267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3" name="Freeform 313"/>
              <p:cNvSpPr>
                <a:spLocks/>
              </p:cNvSpPr>
              <p:nvPr/>
            </p:nvSpPr>
            <p:spPr bwMode="auto">
              <a:xfrm>
                <a:off x="4471" y="1772"/>
                <a:ext cx="88" cy="116"/>
              </a:xfrm>
              <a:custGeom>
                <a:avLst/>
                <a:gdLst>
                  <a:gd name="T0" fmla="*/ 0 w 263"/>
                  <a:gd name="T1" fmla="*/ 0 h 347"/>
                  <a:gd name="T2" fmla="*/ 0 w 263"/>
                  <a:gd name="T3" fmla="*/ 0 h 347"/>
                  <a:gd name="T4" fmla="*/ 0 w 263"/>
                  <a:gd name="T5" fmla="*/ 0 h 347"/>
                  <a:gd name="T6" fmla="*/ 0 w 263"/>
                  <a:gd name="T7" fmla="*/ 0 h 347"/>
                  <a:gd name="T8" fmla="*/ 0 w 263"/>
                  <a:gd name="T9" fmla="*/ 0 h 347"/>
                  <a:gd name="T10" fmla="*/ 0 w 263"/>
                  <a:gd name="T11" fmla="*/ 0 h 347"/>
                  <a:gd name="T12" fmla="*/ 0 w 263"/>
                  <a:gd name="T13" fmla="*/ 0 h 347"/>
                  <a:gd name="T14" fmla="*/ 0 w 263"/>
                  <a:gd name="T15" fmla="*/ 0 h 347"/>
                  <a:gd name="T16" fmla="*/ 0 w 263"/>
                  <a:gd name="T17" fmla="*/ 0 h 347"/>
                  <a:gd name="T18" fmla="*/ 0 w 263"/>
                  <a:gd name="T19" fmla="*/ 0 h 347"/>
                  <a:gd name="T20" fmla="*/ 0 w 263"/>
                  <a:gd name="T21" fmla="*/ 0 h 347"/>
                  <a:gd name="T22" fmla="*/ 0 w 263"/>
                  <a:gd name="T23" fmla="*/ 0 h 347"/>
                  <a:gd name="T24" fmla="*/ 0 w 263"/>
                  <a:gd name="T25" fmla="*/ 0 h 347"/>
                  <a:gd name="T26" fmla="*/ 0 w 263"/>
                  <a:gd name="T27" fmla="*/ 0 h 347"/>
                  <a:gd name="T28" fmla="*/ 0 w 263"/>
                  <a:gd name="T29" fmla="*/ 0 h 347"/>
                  <a:gd name="T30" fmla="*/ 0 w 263"/>
                  <a:gd name="T31" fmla="*/ 0 h 347"/>
                  <a:gd name="T32" fmla="*/ 0 w 263"/>
                  <a:gd name="T33" fmla="*/ 0 h 347"/>
                  <a:gd name="T34" fmla="*/ 0 w 263"/>
                  <a:gd name="T35" fmla="*/ 0 h 347"/>
                  <a:gd name="T36" fmla="*/ 0 w 263"/>
                  <a:gd name="T37" fmla="*/ 0 h 347"/>
                  <a:gd name="T38" fmla="*/ 0 w 263"/>
                  <a:gd name="T39" fmla="*/ 0 h 347"/>
                  <a:gd name="T40" fmla="*/ 0 w 263"/>
                  <a:gd name="T41" fmla="*/ 0 h 347"/>
                  <a:gd name="T42" fmla="*/ 0 w 263"/>
                  <a:gd name="T43" fmla="*/ 0 h 347"/>
                  <a:gd name="T44" fmla="*/ 0 w 263"/>
                  <a:gd name="T45" fmla="*/ 0 h 347"/>
                  <a:gd name="T46" fmla="*/ 0 w 263"/>
                  <a:gd name="T47" fmla="*/ 0 h 347"/>
                  <a:gd name="T48" fmla="*/ 0 w 263"/>
                  <a:gd name="T49" fmla="*/ 0 h 347"/>
                  <a:gd name="T50" fmla="*/ 0 w 263"/>
                  <a:gd name="T51" fmla="*/ 0 h 347"/>
                  <a:gd name="T52" fmla="*/ 0 w 263"/>
                  <a:gd name="T53" fmla="*/ 0 h 347"/>
                  <a:gd name="T54" fmla="*/ 0 w 263"/>
                  <a:gd name="T55" fmla="*/ 0 h 347"/>
                  <a:gd name="T56" fmla="*/ 0 w 263"/>
                  <a:gd name="T57" fmla="*/ 0 h 347"/>
                  <a:gd name="T58" fmla="*/ 0 w 263"/>
                  <a:gd name="T59" fmla="*/ 0 h 347"/>
                  <a:gd name="T60" fmla="*/ 0 w 263"/>
                  <a:gd name="T61" fmla="*/ 0 h 347"/>
                  <a:gd name="T62" fmla="*/ 0 w 263"/>
                  <a:gd name="T63" fmla="*/ 0 h 347"/>
                  <a:gd name="T64" fmla="*/ 0 w 263"/>
                  <a:gd name="T65" fmla="*/ 0 h 347"/>
                  <a:gd name="T66" fmla="*/ 0 w 263"/>
                  <a:gd name="T67" fmla="*/ 0 h 347"/>
                  <a:gd name="T68" fmla="*/ 0 w 263"/>
                  <a:gd name="T69" fmla="*/ 0 h 347"/>
                  <a:gd name="T70" fmla="*/ 0 w 263"/>
                  <a:gd name="T71" fmla="*/ 0 h 347"/>
                  <a:gd name="T72" fmla="*/ 0 w 263"/>
                  <a:gd name="T73" fmla="*/ 0 h 347"/>
                  <a:gd name="T74" fmla="*/ 0 w 263"/>
                  <a:gd name="T75" fmla="*/ 0 h 34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3"/>
                  <a:gd name="T115" fmla="*/ 0 h 347"/>
                  <a:gd name="T116" fmla="*/ 263 w 263"/>
                  <a:gd name="T117" fmla="*/ 347 h 34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3" h="347">
                    <a:moveTo>
                      <a:pt x="0" y="279"/>
                    </a:moveTo>
                    <a:lnTo>
                      <a:pt x="10" y="279"/>
                    </a:lnTo>
                    <a:lnTo>
                      <a:pt x="10" y="289"/>
                    </a:lnTo>
                    <a:lnTo>
                      <a:pt x="19" y="289"/>
                    </a:lnTo>
                    <a:lnTo>
                      <a:pt x="19" y="302"/>
                    </a:lnTo>
                    <a:lnTo>
                      <a:pt x="29" y="302"/>
                    </a:lnTo>
                    <a:lnTo>
                      <a:pt x="38" y="302"/>
                    </a:lnTo>
                    <a:lnTo>
                      <a:pt x="38" y="313"/>
                    </a:lnTo>
                    <a:lnTo>
                      <a:pt x="47" y="313"/>
                    </a:lnTo>
                    <a:lnTo>
                      <a:pt x="57" y="325"/>
                    </a:lnTo>
                    <a:lnTo>
                      <a:pt x="66" y="325"/>
                    </a:lnTo>
                    <a:lnTo>
                      <a:pt x="75" y="325"/>
                    </a:lnTo>
                    <a:lnTo>
                      <a:pt x="85" y="325"/>
                    </a:lnTo>
                    <a:lnTo>
                      <a:pt x="95" y="325"/>
                    </a:lnTo>
                    <a:lnTo>
                      <a:pt x="104" y="325"/>
                    </a:lnTo>
                    <a:lnTo>
                      <a:pt x="112" y="337"/>
                    </a:lnTo>
                    <a:lnTo>
                      <a:pt x="122" y="337"/>
                    </a:lnTo>
                    <a:lnTo>
                      <a:pt x="132" y="337"/>
                    </a:lnTo>
                    <a:lnTo>
                      <a:pt x="141" y="337"/>
                    </a:lnTo>
                    <a:lnTo>
                      <a:pt x="141" y="347"/>
                    </a:lnTo>
                    <a:lnTo>
                      <a:pt x="150" y="337"/>
                    </a:lnTo>
                    <a:lnTo>
                      <a:pt x="150" y="325"/>
                    </a:lnTo>
                    <a:lnTo>
                      <a:pt x="160" y="325"/>
                    </a:lnTo>
                    <a:lnTo>
                      <a:pt x="160" y="313"/>
                    </a:lnTo>
                    <a:lnTo>
                      <a:pt x="169" y="313"/>
                    </a:lnTo>
                    <a:lnTo>
                      <a:pt x="178" y="302"/>
                    </a:lnTo>
                    <a:lnTo>
                      <a:pt x="178" y="289"/>
                    </a:lnTo>
                    <a:lnTo>
                      <a:pt x="188" y="289"/>
                    </a:lnTo>
                    <a:lnTo>
                      <a:pt x="188" y="279"/>
                    </a:lnTo>
                    <a:lnTo>
                      <a:pt x="197" y="279"/>
                    </a:lnTo>
                    <a:lnTo>
                      <a:pt x="197" y="267"/>
                    </a:lnTo>
                    <a:lnTo>
                      <a:pt x="197" y="255"/>
                    </a:lnTo>
                    <a:lnTo>
                      <a:pt x="197" y="243"/>
                    </a:lnTo>
                    <a:lnTo>
                      <a:pt x="207" y="233"/>
                    </a:lnTo>
                    <a:lnTo>
                      <a:pt x="216" y="233"/>
                    </a:lnTo>
                    <a:lnTo>
                      <a:pt x="216" y="220"/>
                    </a:lnTo>
                    <a:lnTo>
                      <a:pt x="226" y="220"/>
                    </a:lnTo>
                    <a:lnTo>
                      <a:pt x="226" y="210"/>
                    </a:lnTo>
                    <a:lnTo>
                      <a:pt x="234" y="210"/>
                    </a:lnTo>
                    <a:lnTo>
                      <a:pt x="245" y="196"/>
                    </a:lnTo>
                    <a:lnTo>
                      <a:pt x="254" y="196"/>
                    </a:lnTo>
                    <a:lnTo>
                      <a:pt x="254" y="186"/>
                    </a:lnTo>
                    <a:lnTo>
                      <a:pt x="263" y="186"/>
                    </a:lnTo>
                    <a:lnTo>
                      <a:pt x="263" y="174"/>
                    </a:lnTo>
                    <a:lnTo>
                      <a:pt x="254" y="174"/>
                    </a:lnTo>
                    <a:lnTo>
                      <a:pt x="254" y="163"/>
                    </a:lnTo>
                    <a:lnTo>
                      <a:pt x="245" y="174"/>
                    </a:lnTo>
                    <a:lnTo>
                      <a:pt x="234" y="174"/>
                    </a:lnTo>
                    <a:lnTo>
                      <a:pt x="226" y="163"/>
                    </a:lnTo>
                    <a:lnTo>
                      <a:pt x="216" y="163"/>
                    </a:lnTo>
                    <a:lnTo>
                      <a:pt x="207" y="163"/>
                    </a:lnTo>
                    <a:lnTo>
                      <a:pt x="207" y="150"/>
                    </a:lnTo>
                    <a:lnTo>
                      <a:pt x="197" y="150"/>
                    </a:lnTo>
                    <a:lnTo>
                      <a:pt x="197" y="140"/>
                    </a:lnTo>
                    <a:lnTo>
                      <a:pt x="197" y="128"/>
                    </a:lnTo>
                    <a:lnTo>
                      <a:pt x="197" y="117"/>
                    </a:lnTo>
                    <a:lnTo>
                      <a:pt x="197" y="104"/>
                    </a:lnTo>
                    <a:lnTo>
                      <a:pt x="207" y="104"/>
                    </a:lnTo>
                    <a:lnTo>
                      <a:pt x="207" y="93"/>
                    </a:lnTo>
                    <a:lnTo>
                      <a:pt x="207" y="82"/>
                    </a:lnTo>
                    <a:lnTo>
                      <a:pt x="207" y="70"/>
                    </a:lnTo>
                    <a:lnTo>
                      <a:pt x="207" y="58"/>
                    </a:lnTo>
                    <a:lnTo>
                      <a:pt x="207" y="46"/>
                    </a:lnTo>
                    <a:lnTo>
                      <a:pt x="207" y="36"/>
                    </a:lnTo>
                    <a:lnTo>
                      <a:pt x="207" y="24"/>
                    </a:lnTo>
                    <a:lnTo>
                      <a:pt x="207" y="13"/>
                    </a:lnTo>
                    <a:lnTo>
                      <a:pt x="207" y="0"/>
                    </a:lnTo>
                    <a:lnTo>
                      <a:pt x="85" y="0"/>
                    </a:lnTo>
                    <a:lnTo>
                      <a:pt x="85" y="36"/>
                    </a:lnTo>
                    <a:lnTo>
                      <a:pt x="47" y="36"/>
                    </a:lnTo>
                    <a:lnTo>
                      <a:pt x="112" y="117"/>
                    </a:lnTo>
                    <a:lnTo>
                      <a:pt x="112" y="140"/>
                    </a:lnTo>
                    <a:lnTo>
                      <a:pt x="47" y="140"/>
                    </a:lnTo>
                    <a:lnTo>
                      <a:pt x="10" y="220"/>
                    </a:lnTo>
                    <a:lnTo>
                      <a:pt x="0" y="267"/>
                    </a:lnTo>
                    <a:lnTo>
                      <a:pt x="0" y="27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4" name="Freeform 314"/>
              <p:cNvSpPr>
                <a:spLocks/>
              </p:cNvSpPr>
              <p:nvPr/>
            </p:nvSpPr>
            <p:spPr bwMode="auto">
              <a:xfrm>
                <a:off x="4892" y="1741"/>
                <a:ext cx="13" cy="8"/>
              </a:xfrm>
              <a:custGeom>
                <a:avLst/>
                <a:gdLst>
                  <a:gd name="T0" fmla="*/ 0 w 38"/>
                  <a:gd name="T1" fmla="*/ 0 h 24"/>
                  <a:gd name="T2" fmla="*/ 0 w 38"/>
                  <a:gd name="T3" fmla="*/ 0 h 24"/>
                  <a:gd name="T4" fmla="*/ 0 w 38"/>
                  <a:gd name="T5" fmla="*/ 0 h 24"/>
                  <a:gd name="T6" fmla="*/ 0 w 38"/>
                  <a:gd name="T7" fmla="*/ 0 h 24"/>
                  <a:gd name="T8" fmla="*/ 0 w 38"/>
                  <a:gd name="T9" fmla="*/ 0 h 24"/>
                  <a:gd name="T10" fmla="*/ 0 w 38"/>
                  <a:gd name="T11" fmla="*/ 0 h 24"/>
                  <a:gd name="T12" fmla="*/ 0 w 38"/>
                  <a:gd name="T13" fmla="*/ 0 h 24"/>
                  <a:gd name="T14" fmla="*/ 0 w 3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24"/>
                  <a:gd name="T26" fmla="*/ 38 w 38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24">
                    <a:moveTo>
                      <a:pt x="29" y="13"/>
                    </a:moveTo>
                    <a:lnTo>
                      <a:pt x="11" y="13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38" y="24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5" name="Freeform 315"/>
              <p:cNvSpPr>
                <a:spLocks/>
              </p:cNvSpPr>
              <p:nvPr/>
            </p:nvSpPr>
            <p:spPr bwMode="auto">
              <a:xfrm>
                <a:off x="4892" y="1741"/>
                <a:ext cx="13" cy="8"/>
              </a:xfrm>
              <a:custGeom>
                <a:avLst/>
                <a:gdLst>
                  <a:gd name="T0" fmla="*/ 0 w 38"/>
                  <a:gd name="T1" fmla="*/ 0 h 24"/>
                  <a:gd name="T2" fmla="*/ 0 w 38"/>
                  <a:gd name="T3" fmla="*/ 0 h 24"/>
                  <a:gd name="T4" fmla="*/ 0 w 38"/>
                  <a:gd name="T5" fmla="*/ 0 h 24"/>
                  <a:gd name="T6" fmla="*/ 0 w 38"/>
                  <a:gd name="T7" fmla="*/ 0 h 24"/>
                  <a:gd name="T8" fmla="*/ 0 w 38"/>
                  <a:gd name="T9" fmla="*/ 0 h 24"/>
                  <a:gd name="T10" fmla="*/ 0 w 38"/>
                  <a:gd name="T11" fmla="*/ 0 h 24"/>
                  <a:gd name="T12" fmla="*/ 0 w 38"/>
                  <a:gd name="T13" fmla="*/ 0 h 24"/>
                  <a:gd name="T14" fmla="*/ 0 w 38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24"/>
                  <a:gd name="T26" fmla="*/ 38 w 38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24">
                    <a:moveTo>
                      <a:pt x="29" y="13"/>
                    </a:moveTo>
                    <a:lnTo>
                      <a:pt x="11" y="13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38" y="0"/>
                    </a:lnTo>
                    <a:lnTo>
                      <a:pt x="38" y="24"/>
                    </a:lnTo>
                    <a:lnTo>
                      <a:pt x="29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6" name="Freeform 316"/>
              <p:cNvSpPr>
                <a:spLocks/>
              </p:cNvSpPr>
              <p:nvPr/>
            </p:nvSpPr>
            <p:spPr bwMode="auto">
              <a:xfrm>
                <a:off x="4902" y="1711"/>
                <a:ext cx="6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0 w 17"/>
                  <a:gd name="T5" fmla="*/ 0 h 1"/>
                  <a:gd name="T6" fmla="*/ 0 w 17"/>
                  <a:gd name="T7" fmla="*/ 0 h 1"/>
                  <a:gd name="T8" fmla="*/ 0 w 17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17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7" name="Freeform 317"/>
              <p:cNvSpPr>
                <a:spLocks/>
              </p:cNvSpPr>
              <p:nvPr/>
            </p:nvSpPr>
            <p:spPr bwMode="auto">
              <a:xfrm>
                <a:off x="4902" y="1711"/>
                <a:ext cx="6" cy="1"/>
              </a:xfrm>
              <a:custGeom>
                <a:avLst/>
                <a:gdLst>
                  <a:gd name="T0" fmla="*/ 0 w 17"/>
                  <a:gd name="T1" fmla="*/ 0 h 1"/>
                  <a:gd name="T2" fmla="*/ 0 w 17"/>
                  <a:gd name="T3" fmla="*/ 0 h 1"/>
                  <a:gd name="T4" fmla="*/ 0 w 17"/>
                  <a:gd name="T5" fmla="*/ 0 h 1"/>
                  <a:gd name="T6" fmla="*/ 0 w 17"/>
                  <a:gd name="T7" fmla="*/ 0 h 1"/>
                  <a:gd name="T8" fmla="*/ 0 w 17"/>
                  <a:gd name="T9" fmla="*/ 0 h 1"/>
                  <a:gd name="T10" fmla="*/ 0 w 17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"/>
                  <a:gd name="T20" fmla="*/ 17 w 17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">
                    <a:moveTo>
                      <a:pt x="17" y="0"/>
                    </a:moveTo>
                    <a:lnTo>
                      <a:pt x="9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7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8" name="Freeform 318"/>
              <p:cNvSpPr>
                <a:spLocks/>
              </p:cNvSpPr>
              <p:nvPr/>
            </p:nvSpPr>
            <p:spPr bwMode="auto">
              <a:xfrm>
                <a:off x="4870" y="1714"/>
                <a:ext cx="63" cy="50"/>
              </a:xfrm>
              <a:custGeom>
                <a:avLst/>
                <a:gdLst>
                  <a:gd name="T0" fmla="*/ 0 w 188"/>
                  <a:gd name="T1" fmla="*/ 0 h 150"/>
                  <a:gd name="T2" fmla="*/ 0 w 188"/>
                  <a:gd name="T3" fmla="*/ 0 h 150"/>
                  <a:gd name="T4" fmla="*/ 0 w 188"/>
                  <a:gd name="T5" fmla="*/ 0 h 150"/>
                  <a:gd name="T6" fmla="*/ 0 w 188"/>
                  <a:gd name="T7" fmla="*/ 0 h 150"/>
                  <a:gd name="T8" fmla="*/ 0 w 188"/>
                  <a:gd name="T9" fmla="*/ 0 h 150"/>
                  <a:gd name="T10" fmla="*/ 0 w 188"/>
                  <a:gd name="T11" fmla="*/ 0 h 150"/>
                  <a:gd name="T12" fmla="*/ 0 w 188"/>
                  <a:gd name="T13" fmla="*/ 0 h 150"/>
                  <a:gd name="T14" fmla="*/ 0 w 188"/>
                  <a:gd name="T15" fmla="*/ 0 h 150"/>
                  <a:gd name="T16" fmla="*/ 0 w 188"/>
                  <a:gd name="T17" fmla="*/ 0 h 150"/>
                  <a:gd name="T18" fmla="*/ 0 w 188"/>
                  <a:gd name="T19" fmla="*/ 0 h 150"/>
                  <a:gd name="T20" fmla="*/ 0 w 188"/>
                  <a:gd name="T21" fmla="*/ 0 h 150"/>
                  <a:gd name="T22" fmla="*/ 0 w 188"/>
                  <a:gd name="T23" fmla="*/ 0 h 150"/>
                  <a:gd name="T24" fmla="*/ 0 w 188"/>
                  <a:gd name="T25" fmla="*/ 0 h 150"/>
                  <a:gd name="T26" fmla="*/ 0 w 188"/>
                  <a:gd name="T27" fmla="*/ 0 h 150"/>
                  <a:gd name="T28" fmla="*/ 0 w 188"/>
                  <a:gd name="T29" fmla="*/ 0 h 150"/>
                  <a:gd name="T30" fmla="*/ 0 w 188"/>
                  <a:gd name="T31" fmla="*/ 0 h 150"/>
                  <a:gd name="T32" fmla="*/ 0 w 188"/>
                  <a:gd name="T33" fmla="*/ 0 h 150"/>
                  <a:gd name="T34" fmla="*/ 0 w 188"/>
                  <a:gd name="T35" fmla="*/ 0 h 150"/>
                  <a:gd name="T36" fmla="*/ 0 w 188"/>
                  <a:gd name="T37" fmla="*/ 0 h 150"/>
                  <a:gd name="T38" fmla="*/ 0 w 188"/>
                  <a:gd name="T39" fmla="*/ 0 h 150"/>
                  <a:gd name="T40" fmla="*/ 0 w 188"/>
                  <a:gd name="T41" fmla="*/ 0 h 150"/>
                  <a:gd name="T42" fmla="*/ 0 w 188"/>
                  <a:gd name="T43" fmla="*/ 0 h 150"/>
                  <a:gd name="T44" fmla="*/ 0 w 188"/>
                  <a:gd name="T45" fmla="*/ 0 h 150"/>
                  <a:gd name="T46" fmla="*/ 0 w 188"/>
                  <a:gd name="T47" fmla="*/ 0 h 150"/>
                  <a:gd name="T48" fmla="*/ 0 w 188"/>
                  <a:gd name="T49" fmla="*/ 0 h 150"/>
                  <a:gd name="T50" fmla="*/ 0 w 188"/>
                  <a:gd name="T51" fmla="*/ 0 h 150"/>
                  <a:gd name="T52" fmla="*/ 0 w 188"/>
                  <a:gd name="T53" fmla="*/ 0 h 150"/>
                  <a:gd name="T54" fmla="*/ 0 w 188"/>
                  <a:gd name="T55" fmla="*/ 0 h 150"/>
                  <a:gd name="T56" fmla="*/ 0 w 188"/>
                  <a:gd name="T57" fmla="*/ 0 h 150"/>
                  <a:gd name="T58" fmla="*/ 0 w 188"/>
                  <a:gd name="T59" fmla="*/ 0 h 150"/>
                  <a:gd name="T60" fmla="*/ 0 w 188"/>
                  <a:gd name="T61" fmla="*/ 0 h 150"/>
                  <a:gd name="T62" fmla="*/ 0 w 188"/>
                  <a:gd name="T63" fmla="*/ 0 h 150"/>
                  <a:gd name="T64" fmla="*/ 0 w 188"/>
                  <a:gd name="T65" fmla="*/ 0 h 150"/>
                  <a:gd name="T66" fmla="*/ 0 w 188"/>
                  <a:gd name="T67" fmla="*/ 0 h 150"/>
                  <a:gd name="T68" fmla="*/ 0 w 188"/>
                  <a:gd name="T69" fmla="*/ 0 h 150"/>
                  <a:gd name="T70" fmla="*/ 0 w 188"/>
                  <a:gd name="T71" fmla="*/ 0 h 150"/>
                  <a:gd name="T72" fmla="*/ 0 w 188"/>
                  <a:gd name="T73" fmla="*/ 0 h 150"/>
                  <a:gd name="T74" fmla="*/ 0 w 188"/>
                  <a:gd name="T75" fmla="*/ 0 h 150"/>
                  <a:gd name="T76" fmla="*/ 0 w 188"/>
                  <a:gd name="T77" fmla="*/ 0 h 1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8"/>
                  <a:gd name="T118" fmla="*/ 0 h 150"/>
                  <a:gd name="T119" fmla="*/ 188 w 188"/>
                  <a:gd name="T120" fmla="*/ 150 h 1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8" h="150">
                    <a:moveTo>
                      <a:pt x="179" y="150"/>
                    </a:moveTo>
                    <a:lnTo>
                      <a:pt x="168" y="150"/>
                    </a:lnTo>
                    <a:lnTo>
                      <a:pt x="160" y="150"/>
                    </a:lnTo>
                    <a:lnTo>
                      <a:pt x="150" y="139"/>
                    </a:lnTo>
                    <a:lnTo>
                      <a:pt x="141" y="139"/>
                    </a:lnTo>
                    <a:lnTo>
                      <a:pt x="131" y="139"/>
                    </a:lnTo>
                    <a:lnTo>
                      <a:pt x="131" y="150"/>
                    </a:lnTo>
                    <a:lnTo>
                      <a:pt x="122" y="150"/>
                    </a:lnTo>
                    <a:lnTo>
                      <a:pt x="112" y="150"/>
                    </a:lnTo>
                    <a:lnTo>
                      <a:pt x="103" y="150"/>
                    </a:lnTo>
                    <a:lnTo>
                      <a:pt x="94" y="150"/>
                    </a:lnTo>
                    <a:lnTo>
                      <a:pt x="84" y="150"/>
                    </a:lnTo>
                    <a:lnTo>
                      <a:pt x="84" y="139"/>
                    </a:lnTo>
                    <a:lnTo>
                      <a:pt x="76" y="139"/>
                    </a:lnTo>
                    <a:lnTo>
                      <a:pt x="66" y="139"/>
                    </a:lnTo>
                    <a:lnTo>
                      <a:pt x="56" y="139"/>
                    </a:lnTo>
                    <a:lnTo>
                      <a:pt x="47" y="139"/>
                    </a:lnTo>
                    <a:lnTo>
                      <a:pt x="37" y="139"/>
                    </a:lnTo>
                    <a:lnTo>
                      <a:pt x="37" y="150"/>
                    </a:lnTo>
                    <a:lnTo>
                      <a:pt x="29" y="150"/>
                    </a:lnTo>
                    <a:lnTo>
                      <a:pt x="19" y="139"/>
                    </a:lnTo>
                    <a:lnTo>
                      <a:pt x="9" y="139"/>
                    </a:lnTo>
                    <a:lnTo>
                      <a:pt x="0" y="125"/>
                    </a:lnTo>
                    <a:lnTo>
                      <a:pt x="0" y="114"/>
                    </a:lnTo>
                    <a:lnTo>
                      <a:pt x="9" y="114"/>
                    </a:lnTo>
                    <a:lnTo>
                      <a:pt x="29" y="114"/>
                    </a:lnTo>
                    <a:lnTo>
                      <a:pt x="37" y="114"/>
                    </a:lnTo>
                    <a:lnTo>
                      <a:pt x="47" y="114"/>
                    </a:lnTo>
                    <a:lnTo>
                      <a:pt x="56" y="114"/>
                    </a:lnTo>
                    <a:lnTo>
                      <a:pt x="66" y="114"/>
                    </a:lnTo>
                    <a:lnTo>
                      <a:pt x="76" y="114"/>
                    </a:lnTo>
                    <a:lnTo>
                      <a:pt x="84" y="114"/>
                    </a:lnTo>
                    <a:lnTo>
                      <a:pt x="94" y="114"/>
                    </a:lnTo>
                    <a:lnTo>
                      <a:pt x="103" y="114"/>
                    </a:lnTo>
                    <a:lnTo>
                      <a:pt x="112" y="114"/>
                    </a:lnTo>
                    <a:lnTo>
                      <a:pt x="122" y="114"/>
                    </a:lnTo>
                    <a:lnTo>
                      <a:pt x="131" y="114"/>
                    </a:lnTo>
                    <a:lnTo>
                      <a:pt x="131" y="102"/>
                    </a:lnTo>
                    <a:lnTo>
                      <a:pt x="122" y="92"/>
                    </a:lnTo>
                    <a:lnTo>
                      <a:pt x="112" y="80"/>
                    </a:lnTo>
                    <a:lnTo>
                      <a:pt x="103" y="80"/>
                    </a:lnTo>
                    <a:lnTo>
                      <a:pt x="103" y="69"/>
                    </a:lnTo>
                    <a:lnTo>
                      <a:pt x="103" y="56"/>
                    </a:lnTo>
                    <a:lnTo>
                      <a:pt x="103" y="46"/>
                    </a:lnTo>
                    <a:lnTo>
                      <a:pt x="103" y="34"/>
                    </a:lnTo>
                    <a:lnTo>
                      <a:pt x="94" y="22"/>
                    </a:lnTo>
                    <a:lnTo>
                      <a:pt x="84" y="22"/>
                    </a:lnTo>
                    <a:lnTo>
                      <a:pt x="76" y="22"/>
                    </a:lnTo>
                    <a:lnTo>
                      <a:pt x="66" y="22"/>
                    </a:lnTo>
                    <a:lnTo>
                      <a:pt x="66" y="12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4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22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50" y="12"/>
                    </a:lnTo>
                    <a:lnTo>
                      <a:pt x="160" y="12"/>
                    </a:lnTo>
                    <a:lnTo>
                      <a:pt x="168" y="12"/>
                    </a:lnTo>
                    <a:lnTo>
                      <a:pt x="179" y="12"/>
                    </a:lnTo>
                    <a:lnTo>
                      <a:pt x="179" y="22"/>
                    </a:lnTo>
                    <a:lnTo>
                      <a:pt x="179" y="34"/>
                    </a:lnTo>
                    <a:lnTo>
                      <a:pt x="179" y="46"/>
                    </a:lnTo>
                    <a:lnTo>
                      <a:pt x="179" y="56"/>
                    </a:lnTo>
                    <a:lnTo>
                      <a:pt x="188" y="56"/>
                    </a:lnTo>
                    <a:lnTo>
                      <a:pt x="188" y="69"/>
                    </a:lnTo>
                    <a:lnTo>
                      <a:pt x="179" y="69"/>
                    </a:lnTo>
                    <a:lnTo>
                      <a:pt x="179" y="80"/>
                    </a:lnTo>
                    <a:lnTo>
                      <a:pt x="179" y="92"/>
                    </a:lnTo>
                    <a:lnTo>
                      <a:pt x="179" y="102"/>
                    </a:lnTo>
                    <a:lnTo>
                      <a:pt x="168" y="102"/>
                    </a:lnTo>
                    <a:lnTo>
                      <a:pt x="168" y="114"/>
                    </a:lnTo>
                    <a:lnTo>
                      <a:pt x="179" y="125"/>
                    </a:lnTo>
                    <a:lnTo>
                      <a:pt x="179" y="139"/>
                    </a:lnTo>
                    <a:lnTo>
                      <a:pt x="179" y="15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299" name="Freeform 319"/>
              <p:cNvSpPr>
                <a:spLocks/>
              </p:cNvSpPr>
              <p:nvPr/>
            </p:nvSpPr>
            <p:spPr bwMode="auto">
              <a:xfrm>
                <a:off x="4870" y="1714"/>
                <a:ext cx="63" cy="50"/>
              </a:xfrm>
              <a:custGeom>
                <a:avLst/>
                <a:gdLst>
                  <a:gd name="T0" fmla="*/ 0 w 188"/>
                  <a:gd name="T1" fmla="*/ 0 h 150"/>
                  <a:gd name="T2" fmla="*/ 0 w 188"/>
                  <a:gd name="T3" fmla="*/ 0 h 150"/>
                  <a:gd name="T4" fmla="*/ 0 w 188"/>
                  <a:gd name="T5" fmla="*/ 0 h 150"/>
                  <a:gd name="T6" fmla="*/ 0 w 188"/>
                  <a:gd name="T7" fmla="*/ 0 h 150"/>
                  <a:gd name="T8" fmla="*/ 0 w 188"/>
                  <a:gd name="T9" fmla="*/ 0 h 150"/>
                  <a:gd name="T10" fmla="*/ 0 w 188"/>
                  <a:gd name="T11" fmla="*/ 0 h 150"/>
                  <a:gd name="T12" fmla="*/ 0 w 188"/>
                  <a:gd name="T13" fmla="*/ 0 h 150"/>
                  <a:gd name="T14" fmla="*/ 0 w 188"/>
                  <a:gd name="T15" fmla="*/ 0 h 150"/>
                  <a:gd name="T16" fmla="*/ 0 w 188"/>
                  <a:gd name="T17" fmla="*/ 0 h 150"/>
                  <a:gd name="T18" fmla="*/ 0 w 188"/>
                  <a:gd name="T19" fmla="*/ 0 h 150"/>
                  <a:gd name="T20" fmla="*/ 0 w 188"/>
                  <a:gd name="T21" fmla="*/ 0 h 150"/>
                  <a:gd name="T22" fmla="*/ 0 w 188"/>
                  <a:gd name="T23" fmla="*/ 0 h 150"/>
                  <a:gd name="T24" fmla="*/ 0 w 188"/>
                  <a:gd name="T25" fmla="*/ 0 h 150"/>
                  <a:gd name="T26" fmla="*/ 0 w 188"/>
                  <a:gd name="T27" fmla="*/ 0 h 150"/>
                  <a:gd name="T28" fmla="*/ 0 w 188"/>
                  <a:gd name="T29" fmla="*/ 0 h 150"/>
                  <a:gd name="T30" fmla="*/ 0 w 188"/>
                  <a:gd name="T31" fmla="*/ 0 h 150"/>
                  <a:gd name="T32" fmla="*/ 0 w 188"/>
                  <a:gd name="T33" fmla="*/ 0 h 150"/>
                  <a:gd name="T34" fmla="*/ 0 w 188"/>
                  <a:gd name="T35" fmla="*/ 0 h 150"/>
                  <a:gd name="T36" fmla="*/ 0 w 188"/>
                  <a:gd name="T37" fmla="*/ 0 h 150"/>
                  <a:gd name="T38" fmla="*/ 0 w 188"/>
                  <a:gd name="T39" fmla="*/ 0 h 150"/>
                  <a:gd name="T40" fmla="*/ 0 w 188"/>
                  <a:gd name="T41" fmla="*/ 0 h 150"/>
                  <a:gd name="T42" fmla="*/ 0 w 188"/>
                  <a:gd name="T43" fmla="*/ 0 h 150"/>
                  <a:gd name="T44" fmla="*/ 0 w 188"/>
                  <a:gd name="T45" fmla="*/ 0 h 150"/>
                  <a:gd name="T46" fmla="*/ 0 w 188"/>
                  <a:gd name="T47" fmla="*/ 0 h 150"/>
                  <a:gd name="T48" fmla="*/ 0 w 188"/>
                  <a:gd name="T49" fmla="*/ 0 h 150"/>
                  <a:gd name="T50" fmla="*/ 0 w 188"/>
                  <a:gd name="T51" fmla="*/ 0 h 150"/>
                  <a:gd name="T52" fmla="*/ 0 w 188"/>
                  <a:gd name="T53" fmla="*/ 0 h 150"/>
                  <a:gd name="T54" fmla="*/ 0 w 188"/>
                  <a:gd name="T55" fmla="*/ 0 h 150"/>
                  <a:gd name="T56" fmla="*/ 0 w 188"/>
                  <a:gd name="T57" fmla="*/ 0 h 150"/>
                  <a:gd name="T58" fmla="*/ 0 w 188"/>
                  <a:gd name="T59" fmla="*/ 0 h 150"/>
                  <a:gd name="T60" fmla="*/ 0 w 188"/>
                  <a:gd name="T61" fmla="*/ 0 h 150"/>
                  <a:gd name="T62" fmla="*/ 0 w 188"/>
                  <a:gd name="T63" fmla="*/ 0 h 150"/>
                  <a:gd name="T64" fmla="*/ 0 w 188"/>
                  <a:gd name="T65" fmla="*/ 0 h 150"/>
                  <a:gd name="T66" fmla="*/ 0 w 188"/>
                  <a:gd name="T67" fmla="*/ 0 h 150"/>
                  <a:gd name="T68" fmla="*/ 0 w 188"/>
                  <a:gd name="T69" fmla="*/ 0 h 150"/>
                  <a:gd name="T70" fmla="*/ 0 w 188"/>
                  <a:gd name="T71" fmla="*/ 0 h 150"/>
                  <a:gd name="T72" fmla="*/ 0 w 188"/>
                  <a:gd name="T73" fmla="*/ 0 h 150"/>
                  <a:gd name="T74" fmla="*/ 0 w 188"/>
                  <a:gd name="T75" fmla="*/ 0 h 150"/>
                  <a:gd name="T76" fmla="*/ 0 w 188"/>
                  <a:gd name="T77" fmla="*/ 0 h 1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88"/>
                  <a:gd name="T118" fmla="*/ 0 h 150"/>
                  <a:gd name="T119" fmla="*/ 188 w 188"/>
                  <a:gd name="T120" fmla="*/ 150 h 1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88" h="150">
                    <a:moveTo>
                      <a:pt x="179" y="150"/>
                    </a:moveTo>
                    <a:lnTo>
                      <a:pt x="168" y="150"/>
                    </a:lnTo>
                    <a:lnTo>
                      <a:pt x="160" y="150"/>
                    </a:lnTo>
                    <a:lnTo>
                      <a:pt x="150" y="139"/>
                    </a:lnTo>
                    <a:lnTo>
                      <a:pt x="141" y="139"/>
                    </a:lnTo>
                    <a:lnTo>
                      <a:pt x="131" y="139"/>
                    </a:lnTo>
                    <a:lnTo>
                      <a:pt x="131" y="150"/>
                    </a:lnTo>
                    <a:lnTo>
                      <a:pt x="122" y="150"/>
                    </a:lnTo>
                    <a:lnTo>
                      <a:pt x="112" y="150"/>
                    </a:lnTo>
                    <a:lnTo>
                      <a:pt x="103" y="150"/>
                    </a:lnTo>
                    <a:lnTo>
                      <a:pt x="94" y="150"/>
                    </a:lnTo>
                    <a:lnTo>
                      <a:pt x="84" y="150"/>
                    </a:lnTo>
                    <a:lnTo>
                      <a:pt x="84" y="139"/>
                    </a:lnTo>
                    <a:lnTo>
                      <a:pt x="76" y="139"/>
                    </a:lnTo>
                    <a:lnTo>
                      <a:pt x="66" y="139"/>
                    </a:lnTo>
                    <a:lnTo>
                      <a:pt x="56" y="139"/>
                    </a:lnTo>
                    <a:lnTo>
                      <a:pt x="47" y="139"/>
                    </a:lnTo>
                    <a:lnTo>
                      <a:pt x="37" y="139"/>
                    </a:lnTo>
                    <a:lnTo>
                      <a:pt x="37" y="150"/>
                    </a:lnTo>
                    <a:lnTo>
                      <a:pt x="29" y="150"/>
                    </a:lnTo>
                    <a:lnTo>
                      <a:pt x="19" y="139"/>
                    </a:lnTo>
                    <a:lnTo>
                      <a:pt x="9" y="139"/>
                    </a:lnTo>
                    <a:lnTo>
                      <a:pt x="0" y="125"/>
                    </a:lnTo>
                    <a:lnTo>
                      <a:pt x="0" y="114"/>
                    </a:lnTo>
                    <a:lnTo>
                      <a:pt x="9" y="114"/>
                    </a:lnTo>
                    <a:lnTo>
                      <a:pt x="29" y="114"/>
                    </a:lnTo>
                    <a:lnTo>
                      <a:pt x="37" y="114"/>
                    </a:lnTo>
                    <a:lnTo>
                      <a:pt x="47" y="114"/>
                    </a:lnTo>
                    <a:lnTo>
                      <a:pt x="56" y="114"/>
                    </a:lnTo>
                    <a:lnTo>
                      <a:pt x="66" y="114"/>
                    </a:lnTo>
                    <a:lnTo>
                      <a:pt x="76" y="114"/>
                    </a:lnTo>
                    <a:lnTo>
                      <a:pt x="84" y="114"/>
                    </a:lnTo>
                    <a:lnTo>
                      <a:pt x="94" y="114"/>
                    </a:lnTo>
                    <a:lnTo>
                      <a:pt x="103" y="114"/>
                    </a:lnTo>
                    <a:lnTo>
                      <a:pt x="112" y="114"/>
                    </a:lnTo>
                    <a:lnTo>
                      <a:pt x="122" y="114"/>
                    </a:lnTo>
                    <a:lnTo>
                      <a:pt x="131" y="114"/>
                    </a:lnTo>
                    <a:lnTo>
                      <a:pt x="131" y="102"/>
                    </a:lnTo>
                    <a:lnTo>
                      <a:pt x="122" y="92"/>
                    </a:lnTo>
                    <a:lnTo>
                      <a:pt x="112" y="80"/>
                    </a:lnTo>
                    <a:lnTo>
                      <a:pt x="103" y="80"/>
                    </a:lnTo>
                    <a:lnTo>
                      <a:pt x="103" y="69"/>
                    </a:lnTo>
                    <a:lnTo>
                      <a:pt x="103" y="56"/>
                    </a:lnTo>
                    <a:lnTo>
                      <a:pt x="103" y="46"/>
                    </a:lnTo>
                    <a:lnTo>
                      <a:pt x="103" y="34"/>
                    </a:lnTo>
                    <a:lnTo>
                      <a:pt x="94" y="22"/>
                    </a:lnTo>
                    <a:lnTo>
                      <a:pt x="84" y="22"/>
                    </a:lnTo>
                    <a:lnTo>
                      <a:pt x="76" y="22"/>
                    </a:lnTo>
                    <a:lnTo>
                      <a:pt x="66" y="22"/>
                    </a:lnTo>
                    <a:lnTo>
                      <a:pt x="66" y="12"/>
                    </a:lnTo>
                    <a:lnTo>
                      <a:pt x="66" y="0"/>
                    </a:lnTo>
                    <a:lnTo>
                      <a:pt x="76" y="0"/>
                    </a:lnTo>
                    <a:lnTo>
                      <a:pt x="84" y="0"/>
                    </a:lnTo>
                    <a:lnTo>
                      <a:pt x="94" y="0"/>
                    </a:lnTo>
                    <a:lnTo>
                      <a:pt x="103" y="0"/>
                    </a:lnTo>
                    <a:lnTo>
                      <a:pt x="112" y="0"/>
                    </a:lnTo>
                    <a:lnTo>
                      <a:pt x="122" y="12"/>
                    </a:lnTo>
                    <a:lnTo>
                      <a:pt x="131" y="12"/>
                    </a:lnTo>
                    <a:lnTo>
                      <a:pt x="141" y="12"/>
                    </a:lnTo>
                    <a:lnTo>
                      <a:pt x="150" y="12"/>
                    </a:lnTo>
                    <a:lnTo>
                      <a:pt x="160" y="12"/>
                    </a:lnTo>
                    <a:lnTo>
                      <a:pt x="168" y="12"/>
                    </a:lnTo>
                    <a:lnTo>
                      <a:pt x="179" y="12"/>
                    </a:lnTo>
                    <a:lnTo>
                      <a:pt x="179" y="22"/>
                    </a:lnTo>
                    <a:lnTo>
                      <a:pt x="179" y="34"/>
                    </a:lnTo>
                    <a:lnTo>
                      <a:pt x="179" y="46"/>
                    </a:lnTo>
                    <a:lnTo>
                      <a:pt x="179" y="56"/>
                    </a:lnTo>
                    <a:lnTo>
                      <a:pt x="188" y="56"/>
                    </a:lnTo>
                    <a:lnTo>
                      <a:pt x="188" y="69"/>
                    </a:lnTo>
                    <a:lnTo>
                      <a:pt x="179" y="69"/>
                    </a:lnTo>
                    <a:lnTo>
                      <a:pt x="179" y="80"/>
                    </a:lnTo>
                    <a:lnTo>
                      <a:pt x="179" y="92"/>
                    </a:lnTo>
                    <a:lnTo>
                      <a:pt x="179" y="102"/>
                    </a:lnTo>
                    <a:lnTo>
                      <a:pt x="168" y="102"/>
                    </a:lnTo>
                    <a:lnTo>
                      <a:pt x="168" y="114"/>
                    </a:lnTo>
                    <a:lnTo>
                      <a:pt x="179" y="125"/>
                    </a:lnTo>
                    <a:lnTo>
                      <a:pt x="179" y="139"/>
                    </a:lnTo>
                    <a:lnTo>
                      <a:pt x="179" y="15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0" name="Freeform 320"/>
              <p:cNvSpPr>
                <a:spLocks/>
              </p:cNvSpPr>
              <p:nvPr/>
            </p:nvSpPr>
            <p:spPr bwMode="auto">
              <a:xfrm>
                <a:off x="4534" y="1822"/>
                <a:ext cx="137" cy="86"/>
              </a:xfrm>
              <a:custGeom>
                <a:avLst/>
                <a:gdLst>
                  <a:gd name="T0" fmla="*/ 0 w 412"/>
                  <a:gd name="T1" fmla="*/ 0 h 256"/>
                  <a:gd name="T2" fmla="*/ 0 w 412"/>
                  <a:gd name="T3" fmla="*/ 0 h 256"/>
                  <a:gd name="T4" fmla="*/ 0 w 412"/>
                  <a:gd name="T5" fmla="*/ 0 h 256"/>
                  <a:gd name="T6" fmla="*/ 0 w 412"/>
                  <a:gd name="T7" fmla="*/ 0 h 256"/>
                  <a:gd name="T8" fmla="*/ 0 w 412"/>
                  <a:gd name="T9" fmla="*/ 0 h 256"/>
                  <a:gd name="T10" fmla="*/ 0 w 412"/>
                  <a:gd name="T11" fmla="*/ 0 h 256"/>
                  <a:gd name="T12" fmla="*/ 0 w 412"/>
                  <a:gd name="T13" fmla="*/ 0 h 256"/>
                  <a:gd name="T14" fmla="*/ 0 w 412"/>
                  <a:gd name="T15" fmla="*/ 0 h 256"/>
                  <a:gd name="T16" fmla="*/ 0 w 412"/>
                  <a:gd name="T17" fmla="*/ 0 h 256"/>
                  <a:gd name="T18" fmla="*/ 0 w 412"/>
                  <a:gd name="T19" fmla="*/ 0 h 256"/>
                  <a:gd name="T20" fmla="*/ 0 w 412"/>
                  <a:gd name="T21" fmla="*/ 0 h 256"/>
                  <a:gd name="T22" fmla="*/ 0 w 412"/>
                  <a:gd name="T23" fmla="*/ 0 h 256"/>
                  <a:gd name="T24" fmla="*/ 0 w 412"/>
                  <a:gd name="T25" fmla="*/ 0 h 256"/>
                  <a:gd name="T26" fmla="*/ 0 w 412"/>
                  <a:gd name="T27" fmla="*/ 0 h 256"/>
                  <a:gd name="T28" fmla="*/ 0 w 412"/>
                  <a:gd name="T29" fmla="*/ 0 h 256"/>
                  <a:gd name="T30" fmla="*/ 0 w 412"/>
                  <a:gd name="T31" fmla="*/ 0 h 256"/>
                  <a:gd name="T32" fmla="*/ 0 w 412"/>
                  <a:gd name="T33" fmla="*/ 0 h 256"/>
                  <a:gd name="T34" fmla="*/ 0 w 412"/>
                  <a:gd name="T35" fmla="*/ 0 h 256"/>
                  <a:gd name="T36" fmla="*/ 0 w 412"/>
                  <a:gd name="T37" fmla="*/ 0 h 256"/>
                  <a:gd name="T38" fmla="*/ 0 w 412"/>
                  <a:gd name="T39" fmla="*/ 0 h 256"/>
                  <a:gd name="T40" fmla="*/ 0 w 412"/>
                  <a:gd name="T41" fmla="*/ 0 h 256"/>
                  <a:gd name="T42" fmla="*/ 0 w 412"/>
                  <a:gd name="T43" fmla="*/ 0 h 256"/>
                  <a:gd name="T44" fmla="*/ 0 w 412"/>
                  <a:gd name="T45" fmla="*/ 0 h 256"/>
                  <a:gd name="T46" fmla="*/ 0 w 412"/>
                  <a:gd name="T47" fmla="*/ 0 h 256"/>
                  <a:gd name="T48" fmla="*/ 0 w 412"/>
                  <a:gd name="T49" fmla="*/ 0 h 256"/>
                  <a:gd name="T50" fmla="*/ 0 w 412"/>
                  <a:gd name="T51" fmla="*/ 0 h 256"/>
                  <a:gd name="T52" fmla="*/ 0 w 412"/>
                  <a:gd name="T53" fmla="*/ 0 h 256"/>
                  <a:gd name="T54" fmla="*/ 0 w 412"/>
                  <a:gd name="T55" fmla="*/ 0 h 256"/>
                  <a:gd name="T56" fmla="*/ 0 w 412"/>
                  <a:gd name="T57" fmla="*/ 0 h 256"/>
                  <a:gd name="T58" fmla="*/ 0 w 412"/>
                  <a:gd name="T59" fmla="*/ 0 h 256"/>
                  <a:gd name="T60" fmla="*/ 0 w 412"/>
                  <a:gd name="T61" fmla="*/ 0 h 256"/>
                  <a:gd name="T62" fmla="*/ 0 w 412"/>
                  <a:gd name="T63" fmla="*/ 0 h 256"/>
                  <a:gd name="T64" fmla="*/ 0 w 412"/>
                  <a:gd name="T65" fmla="*/ 0 h 256"/>
                  <a:gd name="T66" fmla="*/ 0 w 412"/>
                  <a:gd name="T67" fmla="*/ 0 h 256"/>
                  <a:gd name="T68" fmla="*/ 0 w 412"/>
                  <a:gd name="T69" fmla="*/ 0 h 256"/>
                  <a:gd name="T70" fmla="*/ 0 w 412"/>
                  <a:gd name="T71" fmla="*/ 0 h 256"/>
                  <a:gd name="T72" fmla="*/ 0 w 412"/>
                  <a:gd name="T73" fmla="*/ 0 h 256"/>
                  <a:gd name="T74" fmla="*/ 0 w 412"/>
                  <a:gd name="T75" fmla="*/ 0 h 256"/>
                  <a:gd name="T76" fmla="*/ 0 w 412"/>
                  <a:gd name="T77" fmla="*/ 0 h 256"/>
                  <a:gd name="T78" fmla="*/ 0 w 412"/>
                  <a:gd name="T79" fmla="*/ 0 h 256"/>
                  <a:gd name="T80" fmla="*/ 0 w 412"/>
                  <a:gd name="T81" fmla="*/ 0 h 256"/>
                  <a:gd name="T82" fmla="*/ 0 w 412"/>
                  <a:gd name="T83" fmla="*/ 0 h 256"/>
                  <a:gd name="T84" fmla="*/ 0 w 412"/>
                  <a:gd name="T85" fmla="*/ 0 h 256"/>
                  <a:gd name="T86" fmla="*/ 0 w 412"/>
                  <a:gd name="T87" fmla="*/ 0 h 256"/>
                  <a:gd name="T88" fmla="*/ 0 w 412"/>
                  <a:gd name="T89" fmla="*/ 0 h 256"/>
                  <a:gd name="T90" fmla="*/ 0 w 412"/>
                  <a:gd name="T91" fmla="*/ 0 h 256"/>
                  <a:gd name="T92" fmla="*/ 0 w 412"/>
                  <a:gd name="T93" fmla="*/ 0 h 256"/>
                  <a:gd name="T94" fmla="*/ 0 w 412"/>
                  <a:gd name="T95" fmla="*/ 0 h 256"/>
                  <a:gd name="T96" fmla="*/ 0 w 412"/>
                  <a:gd name="T97" fmla="*/ 0 h 256"/>
                  <a:gd name="T98" fmla="*/ 0 w 412"/>
                  <a:gd name="T99" fmla="*/ 0 h 256"/>
                  <a:gd name="T100" fmla="*/ 0 w 412"/>
                  <a:gd name="T101" fmla="*/ 0 h 256"/>
                  <a:gd name="T102" fmla="*/ 0 w 412"/>
                  <a:gd name="T103" fmla="*/ 0 h 256"/>
                  <a:gd name="T104" fmla="*/ 0 w 412"/>
                  <a:gd name="T105" fmla="*/ 0 h 256"/>
                  <a:gd name="T106" fmla="*/ 0 w 412"/>
                  <a:gd name="T107" fmla="*/ 0 h 2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2"/>
                  <a:gd name="T163" fmla="*/ 0 h 256"/>
                  <a:gd name="T164" fmla="*/ 412 w 412"/>
                  <a:gd name="T165" fmla="*/ 256 h 25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2" h="256">
                    <a:moveTo>
                      <a:pt x="74" y="37"/>
                    </a:moveTo>
                    <a:lnTo>
                      <a:pt x="66" y="37"/>
                    </a:lnTo>
                    <a:lnTo>
                      <a:pt x="66" y="48"/>
                    </a:lnTo>
                    <a:lnTo>
                      <a:pt x="56" y="48"/>
                    </a:lnTo>
                    <a:lnTo>
                      <a:pt x="46" y="61"/>
                    </a:lnTo>
                    <a:lnTo>
                      <a:pt x="37" y="61"/>
                    </a:lnTo>
                    <a:lnTo>
                      <a:pt x="37" y="71"/>
                    </a:lnTo>
                    <a:lnTo>
                      <a:pt x="27" y="71"/>
                    </a:lnTo>
                    <a:lnTo>
                      <a:pt x="27" y="83"/>
                    </a:lnTo>
                    <a:lnTo>
                      <a:pt x="19" y="83"/>
                    </a:lnTo>
                    <a:lnTo>
                      <a:pt x="8" y="94"/>
                    </a:lnTo>
                    <a:lnTo>
                      <a:pt x="8" y="105"/>
                    </a:lnTo>
                    <a:lnTo>
                      <a:pt x="8" y="117"/>
                    </a:lnTo>
                    <a:lnTo>
                      <a:pt x="8" y="130"/>
                    </a:lnTo>
                    <a:lnTo>
                      <a:pt x="0" y="130"/>
                    </a:lnTo>
                    <a:lnTo>
                      <a:pt x="0" y="140"/>
                    </a:lnTo>
                    <a:lnTo>
                      <a:pt x="8" y="140"/>
                    </a:lnTo>
                    <a:lnTo>
                      <a:pt x="19" y="140"/>
                    </a:lnTo>
                    <a:lnTo>
                      <a:pt x="27" y="153"/>
                    </a:lnTo>
                    <a:lnTo>
                      <a:pt x="37" y="153"/>
                    </a:lnTo>
                    <a:lnTo>
                      <a:pt x="37" y="164"/>
                    </a:lnTo>
                    <a:lnTo>
                      <a:pt x="46" y="164"/>
                    </a:lnTo>
                    <a:lnTo>
                      <a:pt x="46" y="175"/>
                    </a:lnTo>
                    <a:lnTo>
                      <a:pt x="56" y="175"/>
                    </a:lnTo>
                    <a:lnTo>
                      <a:pt x="66" y="175"/>
                    </a:lnTo>
                    <a:lnTo>
                      <a:pt x="66" y="187"/>
                    </a:lnTo>
                    <a:lnTo>
                      <a:pt x="74" y="187"/>
                    </a:lnTo>
                    <a:lnTo>
                      <a:pt x="74" y="175"/>
                    </a:lnTo>
                    <a:lnTo>
                      <a:pt x="84" y="175"/>
                    </a:lnTo>
                    <a:lnTo>
                      <a:pt x="93" y="175"/>
                    </a:lnTo>
                    <a:lnTo>
                      <a:pt x="103" y="175"/>
                    </a:lnTo>
                    <a:lnTo>
                      <a:pt x="113" y="187"/>
                    </a:lnTo>
                    <a:lnTo>
                      <a:pt x="113" y="221"/>
                    </a:lnTo>
                    <a:lnTo>
                      <a:pt x="120" y="221"/>
                    </a:lnTo>
                    <a:lnTo>
                      <a:pt x="131" y="221"/>
                    </a:lnTo>
                    <a:lnTo>
                      <a:pt x="131" y="233"/>
                    </a:lnTo>
                    <a:lnTo>
                      <a:pt x="131" y="243"/>
                    </a:lnTo>
                    <a:lnTo>
                      <a:pt x="141" y="243"/>
                    </a:lnTo>
                    <a:lnTo>
                      <a:pt x="141" y="256"/>
                    </a:lnTo>
                    <a:lnTo>
                      <a:pt x="159" y="256"/>
                    </a:lnTo>
                    <a:lnTo>
                      <a:pt x="159" y="243"/>
                    </a:lnTo>
                    <a:lnTo>
                      <a:pt x="168" y="243"/>
                    </a:lnTo>
                    <a:lnTo>
                      <a:pt x="168" y="233"/>
                    </a:lnTo>
                    <a:lnTo>
                      <a:pt x="178" y="221"/>
                    </a:lnTo>
                    <a:lnTo>
                      <a:pt x="178" y="209"/>
                    </a:lnTo>
                    <a:lnTo>
                      <a:pt x="178" y="199"/>
                    </a:lnTo>
                    <a:lnTo>
                      <a:pt x="187" y="199"/>
                    </a:lnTo>
                    <a:lnTo>
                      <a:pt x="205" y="199"/>
                    </a:lnTo>
                    <a:lnTo>
                      <a:pt x="205" y="187"/>
                    </a:lnTo>
                    <a:lnTo>
                      <a:pt x="215" y="164"/>
                    </a:lnTo>
                    <a:lnTo>
                      <a:pt x="224" y="164"/>
                    </a:lnTo>
                    <a:lnTo>
                      <a:pt x="234" y="175"/>
                    </a:lnTo>
                    <a:lnTo>
                      <a:pt x="243" y="175"/>
                    </a:lnTo>
                    <a:lnTo>
                      <a:pt x="254" y="175"/>
                    </a:lnTo>
                    <a:lnTo>
                      <a:pt x="262" y="175"/>
                    </a:lnTo>
                    <a:lnTo>
                      <a:pt x="262" y="164"/>
                    </a:lnTo>
                    <a:lnTo>
                      <a:pt x="272" y="164"/>
                    </a:lnTo>
                    <a:lnTo>
                      <a:pt x="272" y="153"/>
                    </a:lnTo>
                    <a:lnTo>
                      <a:pt x="290" y="153"/>
                    </a:lnTo>
                    <a:lnTo>
                      <a:pt x="290" y="140"/>
                    </a:lnTo>
                    <a:lnTo>
                      <a:pt x="290" y="130"/>
                    </a:lnTo>
                    <a:lnTo>
                      <a:pt x="290" y="117"/>
                    </a:lnTo>
                    <a:lnTo>
                      <a:pt x="300" y="117"/>
                    </a:lnTo>
                    <a:lnTo>
                      <a:pt x="308" y="117"/>
                    </a:lnTo>
                    <a:lnTo>
                      <a:pt x="308" y="105"/>
                    </a:lnTo>
                    <a:lnTo>
                      <a:pt x="319" y="105"/>
                    </a:lnTo>
                    <a:lnTo>
                      <a:pt x="319" y="117"/>
                    </a:lnTo>
                    <a:lnTo>
                      <a:pt x="346" y="117"/>
                    </a:lnTo>
                    <a:lnTo>
                      <a:pt x="355" y="105"/>
                    </a:lnTo>
                    <a:lnTo>
                      <a:pt x="366" y="105"/>
                    </a:lnTo>
                    <a:lnTo>
                      <a:pt x="374" y="105"/>
                    </a:lnTo>
                    <a:lnTo>
                      <a:pt x="374" y="94"/>
                    </a:lnTo>
                    <a:lnTo>
                      <a:pt x="384" y="94"/>
                    </a:lnTo>
                    <a:lnTo>
                      <a:pt x="393" y="83"/>
                    </a:lnTo>
                    <a:lnTo>
                      <a:pt x="412" y="83"/>
                    </a:lnTo>
                    <a:lnTo>
                      <a:pt x="403" y="71"/>
                    </a:lnTo>
                    <a:lnTo>
                      <a:pt x="403" y="61"/>
                    </a:lnTo>
                    <a:lnTo>
                      <a:pt x="393" y="61"/>
                    </a:lnTo>
                    <a:lnTo>
                      <a:pt x="374" y="48"/>
                    </a:lnTo>
                    <a:lnTo>
                      <a:pt x="366" y="48"/>
                    </a:lnTo>
                    <a:lnTo>
                      <a:pt x="366" y="37"/>
                    </a:lnTo>
                    <a:lnTo>
                      <a:pt x="355" y="37"/>
                    </a:lnTo>
                    <a:lnTo>
                      <a:pt x="346" y="24"/>
                    </a:lnTo>
                    <a:lnTo>
                      <a:pt x="338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08" y="13"/>
                    </a:lnTo>
                    <a:lnTo>
                      <a:pt x="300" y="13"/>
                    </a:lnTo>
                    <a:lnTo>
                      <a:pt x="280" y="13"/>
                    </a:lnTo>
                    <a:lnTo>
                      <a:pt x="272" y="13"/>
                    </a:lnTo>
                    <a:lnTo>
                      <a:pt x="254" y="13"/>
                    </a:lnTo>
                    <a:lnTo>
                      <a:pt x="243" y="13"/>
                    </a:lnTo>
                    <a:lnTo>
                      <a:pt x="243" y="0"/>
                    </a:lnTo>
                    <a:lnTo>
                      <a:pt x="224" y="13"/>
                    </a:lnTo>
                    <a:lnTo>
                      <a:pt x="215" y="13"/>
                    </a:lnTo>
                    <a:lnTo>
                      <a:pt x="196" y="13"/>
                    </a:lnTo>
                    <a:lnTo>
                      <a:pt x="178" y="24"/>
                    </a:lnTo>
                    <a:lnTo>
                      <a:pt x="149" y="24"/>
                    </a:lnTo>
                    <a:lnTo>
                      <a:pt x="141" y="24"/>
                    </a:lnTo>
                    <a:lnTo>
                      <a:pt x="131" y="13"/>
                    </a:lnTo>
                    <a:lnTo>
                      <a:pt x="120" y="13"/>
                    </a:lnTo>
                    <a:lnTo>
                      <a:pt x="113" y="13"/>
                    </a:lnTo>
                    <a:lnTo>
                      <a:pt x="103" y="13"/>
                    </a:lnTo>
                    <a:lnTo>
                      <a:pt x="103" y="24"/>
                    </a:lnTo>
                    <a:lnTo>
                      <a:pt x="93" y="24"/>
                    </a:lnTo>
                    <a:lnTo>
                      <a:pt x="84" y="24"/>
                    </a:lnTo>
                    <a:lnTo>
                      <a:pt x="74" y="24"/>
                    </a:lnTo>
                    <a:lnTo>
                      <a:pt x="74" y="3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1" name="Freeform 321"/>
              <p:cNvSpPr>
                <a:spLocks/>
              </p:cNvSpPr>
              <p:nvPr/>
            </p:nvSpPr>
            <p:spPr bwMode="auto">
              <a:xfrm>
                <a:off x="4534" y="1822"/>
                <a:ext cx="137" cy="86"/>
              </a:xfrm>
              <a:custGeom>
                <a:avLst/>
                <a:gdLst>
                  <a:gd name="T0" fmla="*/ 0 w 412"/>
                  <a:gd name="T1" fmla="*/ 0 h 256"/>
                  <a:gd name="T2" fmla="*/ 0 w 412"/>
                  <a:gd name="T3" fmla="*/ 0 h 256"/>
                  <a:gd name="T4" fmla="*/ 0 w 412"/>
                  <a:gd name="T5" fmla="*/ 0 h 256"/>
                  <a:gd name="T6" fmla="*/ 0 w 412"/>
                  <a:gd name="T7" fmla="*/ 0 h 256"/>
                  <a:gd name="T8" fmla="*/ 0 w 412"/>
                  <a:gd name="T9" fmla="*/ 0 h 256"/>
                  <a:gd name="T10" fmla="*/ 0 w 412"/>
                  <a:gd name="T11" fmla="*/ 0 h 256"/>
                  <a:gd name="T12" fmla="*/ 0 w 412"/>
                  <a:gd name="T13" fmla="*/ 0 h 256"/>
                  <a:gd name="T14" fmla="*/ 0 w 412"/>
                  <a:gd name="T15" fmla="*/ 0 h 256"/>
                  <a:gd name="T16" fmla="*/ 0 w 412"/>
                  <a:gd name="T17" fmla="*/ 0 h 256"/>
                  <a:gd name="T18" fmla="*/ 0 w 412"/>
                  <a:gd name="T19" fmla="*/ 0 h 256"/>
                  <a:gd name="T20" fmla="*/ 0 w 412"/>
                  <a:gd name="T21" fmla="*/ 0 h 256"/>
                  <a:gd name="T22" fmla="*/ 0 w 412"/>
                  <a:gd name="T23" fmla="*/ 0 h 256"/>
                  <a:gd name="T24" fmla="*/ 0 w 412"/>
                  <a:gd name="T25" fmla="*/ 0 h 256"/>
                  <a:gd name="T26" fmla="*/ 0 w 412"/>
                  <a:gd name="T27" fmla="*/ 0 h 256"/>
                  <a:gd name="T28" fmla="*/ 0 w 412"/>
                  <a:gd name="T29" fmla="*/ 0 h 256"/>
                  <a:gd name="T30" fmla="*/ 0 w 412"/>
                  <a:gd name="T31" fmla="*/ 0 h 256"/>
                  <a:gd name="T32" fmla="*/ 0 w 412"/>
                  <a:gd name="T33" fmla="*/ 0 h 256"/>
                  <a:gd name="T34" fmla="*/ 0 w 412"/>
                  <a:gd name="T35" fmla="*/ 0 h 256"/>
                  <a:gd name="T36" fmla="*/ 0 w 412"/>
                  <a:gd name="T37" fmla="*/ 0 h 256"/>
                  <a:gd name="T38" fmla="*/ 0 w 412"/>
                  <a:gd name="T39" fmla="*/ 0 h 256"/>
                  <a:gd name="T40" fmla="*/ 0 w 412"/>
                  <a:gd name="T41" fmla="*/ 0 h 256"/>
                  <a:gd name="T42" fmla="*/ 0 w 412"/>
                  <a:gd name="T43" fmla="*/ 0 h 256"/>
                  <a:gd name="T44" fmla="*/ 0 w 412"/>
                  <a:gd name="T45" fmla="*/ 0 h 256"/>
                  <a:gd name="T46" fmla="*/ 0 w 412"/>
                  <a:gd name="T47" fmla="*/ 0 h 256"/>
                  <a:gd name="T48" fmla="*/ 0 w 412"/>
                  <a:gd name="T49" fmla="*/ 0 h 256"/>
                  <a:gd name="T50" fmla="*/ 0 w 412"/>
                  <a:gd name="T51" fmla="*/ 0 h 256"/>
                  <a:gd name="T52" fmla="*/ 0 w 412"/>
                  <a:gd name="T53" fmla="*/ 0 h 256"/>
                  <a:gd name="T54" fmla="*/ 0 w 412"/>
                  <a:gd name="T55" fmla="*/ 0 h 256"/>
                  <a:gd name="T56" fmla="*/ 0 w 412"/>
                  <a:gd name="T57" fmla="*/ 0 h 256"/>
                  <a:gd name="T58" fmla="*/ 0 w 412"/>
                  <a:gd name="T59" fmla="*/ 0 h 256"/>
                  <a:gd name="T60" fmla="*/ 0 w 412"/>
                  <a:gd name="T61" fmla="*/ 0 h 256"/>
                  <a:gd name="T62" fmla="*/ 0 w 412"/>
                  <a:gd name="T63" fmla="*/ 0 h 256"/>
                  <a:gd name="T64" fmla="*/ 0 w 412"/>
                  <a:gd name="T65" fmla="*/ 0 h 256"/>
                  <a:gd name="T66" fmla="*/ 0 w 412"/>
                  <a:gd name="T67" fmla="*/ 0 h 256"/>
                  <a:gd name="T68" fmla="*/ 0 w 412"/>
                  <a:gd name="T69" fmla="*/ 0 h 256"/>
                  <a:gd name="T70" fmla="*/ 0 w 412"/>
                  <a:gd name="T71" fmla="*/ 0 h 256"/>
                  <a:gd name="T72" fmla="*/ 0 w 412"/>
                  <a:gd name="T73" fmla="*/ 0 h 256"/>
                  <a:gd name="T74" fmla="*/ 0 w 412"/>
                  <a:gd name="T75" fmla="*/ 0 h 256"/>
                  <a:gd name="T76" fmla="*/ 0 w 412"/>
                  <a:gd name="T77" fmla="*/ 0 h 256"/>
                  <a:gd name="T78" fmla="*/ 0 w 412"/>
                  <a:gd name="T79" fmla="*/ 0 h 256"/>
                  <a:gd name="T80" fmla="*/ 0 w 412"/>
                  <a:gd name="T81" fmla="*/ 0 h 256"/>
                  <a:gd name="T82" fmla="*/ 0 w 412"/>
                  <a:gd name="T83" fmla="*/ 0 h 256"/>
                  <a:gd name="T84" fmla="*/ 0 w 412"/>
                  <a:gd name="T85" fmla="*/ 0 h 256"/>
                  <a:gd name="T86" fmla="*/ 0 w 412"/>
                  <a:gd name="T87" fmla="*/ 0 h 256"/>
                  <a:gd name="T88" fmla="*/ 0 w 412"/>
                  <a:gd name="T89" fmla="*/ 0 h 256"/>
                  <a:gd name="T90" fmla="*/ 0 w 412"/>
                  <a:gd name="T91" fmla="*/ 0 h 256"/>
                  <a:gd name="T92" fmla="*/ 0 w 412"/>
                  <a:gd name="T93" fmla="*/ 0 h 256"/>
                  <a:gd name="T94" fmla="*/ 0 w 412"/>
                  <a:gd name="T95" fmla="*/ 0 h 256"/>
                  <a:gd name="T96" fmla="*/ 0 w 412"/>
                  <a:gd name="T97" fmla="*/ 0 h 256"/>
                  <a:gd name="T98" fmla="*/ 0 w 412"/>
                  <a:gd name="T99" fmla="*/ 0 h 256"/>
                  <a:gd name="T100" fmla="*/ 0 w 412"/>
                  <a:gd name="T101" fmla="*/ 0 h 256"/>
                  <a:gd name="T102" fmla="*/ 0 w 412"/>
                  <a:gd name="T103" fmla="*/ 0 h 256"/>
                  <a:gd name="T104" fmla="*/ 0 w 412"/>
                  <a:gd name="T105" fmla="*/ 0 h 256"/>
                  <a:gd name="T106" fmla="*/ 0 w 412"/>
                  <a:gd name="T107" fmla="*/ 0 h 2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412"/>
                  <a:gd name="T163" fmla="*/ 0 h 256"/>
                  <a:gd name="T164" fmla="*/ 412 w 412"/>
                  <a:gd name="T165" fmla="*/ 256 h 25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412" h="256">
                    <a:moveTo>
                      <a:pt x="74" y="37"/>
                    </a:moveTo>
                    <a:lnTo>
                      <a:pt x="66" y="37"/>
                    </a:lnTo>
                    <a:lnTo>
                      <a:pt x="66" y="48"/>
                    </a:lnTo>
                    <a:lnTo>
                      <a:pt x="56" y="48"/>
                    </a:lnTo>
                    <a:lnTo>
                      <a:pt x="46" y="61"/>
                    </a:lnTo>
                    <a:lnTo>
                      <a:pt x="37" y="61"/>
                    </a:lnTo>
                    <a:lnTo>
                      <a:pt x="37" y="71"/>
                    </a:lnTo>
                    <a:lnTo>
                      <a:pt x="27" y="71"/>
                    </a:lnTo>
                    <a:lnTo>
                      <a:pt x="27" y="83"/>
                    </a:lnTo>
                    <a:lnTo>
                      <a:pt x="19" y="83"/>
                    </a:lnTo>
                    <a:lnTo>
                      <a:pt x="8" y="94"/>
                    </a:lnTo>
                    <a:lnTo>
                      <a:pt x="8" y="105"/>
                    </a:lnTo>
                    <a:lnTo>
                      <a:pt x="8" y="117"/>
                    </a:lnTo>
                    <a:lnTo>
                      <a:pt x="8" y="130"/>
                    </a:lnTo>
                    <a:lnTo>
                      <a:pt x="0" y="130"/>
                    </a:lnTo>
                    <a:lnTo>
                      <a:pt x="0" y="140"/>
                    </a:lnTo>
                    <a:lnTo>
                      <a:pt x="8" y="140"/>
                    </a:lnTo>
                    <a:lnTo>
                      <a:pt x="19" y="140"/>
                    </a:lnTo>
                    <a:lnTo>
                      <a:pt x="27" y="153"/>
                    </a:lnTo>
                    <a:lnTo>
                      <a:pt x="37" y="153"/>
                    </a:lnTo>
                    <a:lnTo>
                      <a:pt x="37" y="164"/>
                    </a:lnTo>
                    <a:lnTo>
                      <a:pt x="46" y="164"/>
                    </a:lnTo>
                    <a:lnTo>
                      <a:pt x="46" y="175"/>
                    </a:lnTo>
                    <a:lnTo>
                      <a:pt x="56" y="175"/>
                    </a:lnTo>
                    <a:lnTo>
                      <a:pt x="66" y="175"/>
                    </a:lnTo>
                    <a:lnTo>
                      <a:pt x="66" y="187"/>
                    </a:lnTo>
                    <a:lnTo>
                      <a:pt x="74" y="187"/>
                    </a:lnTo>
                    <a:lnTo>
                      <a:pt x="74" y="175"/>
                    </a:lnTo>
                    <a:lnTo>
                      <a:pt x="84" y="175"/>
                    </a:lnTo>
                    <a:lnTo>
                      <a:pt x="93" y="175"/>
                    </a:lnTo>
                    <a:lnTo>
                      <a:pt x="103" y="175"/>
                    </a:lnTo>
                    <a:lnTo>
                      <a:pt x="113" y="187"/>
                    </a:lnTo>
                    <a:lnTo>
                      <a:pt x="113" y="221"/>
                    </a:lnTo>
                    <a:lnTo>
                      <a:pt x="120" y="221"/>
                    </a:lnTo>
                    <a:lnTo>
                      <a:pt x="131" y="221"/>
                    </a:lnTo>
                    <a:lnTo>
                      <a:pt x="131" y="233"/>
                    </a:lnTo>
                    <a:lnTo>
                      <a:pt x="131" y="243"/>
                    </a:lnTo>
                    <a:lnTo>
                      <a:pt x="141" y="243"/>
                    </a:lnTo>
                    <a:lnTo>
                      <a:pt x="141" y="256"/>
                    </a:lnTo>
                    <a:lnTo>
                      <a:pt x="159" y="256"/>
                    </a:lnTo>
                    <a:lnTo>
                      <a:pt x="159" y="243"/>
                    </a:lnTo>
                    <a:lnTo>
                      <a:pt x="168" y="243"/>
                    </a:lnTo>
                    <a:lnTo>
                      <a:pt x="168" y="233"/>
                    </a:lnTo>
                    <a:lnTo>
                      <a:pt x="178" y="221"/>
                    </a:lnTo>
                    <a:lnTo>
                      <a:pt x="178" y="209"/>
                    </a:lnTo>
                    <a:lnTo>
                      <a:pt x="178" y="199"/>
                    </a:lnTo>
                    <a:lnTo>
                      <a:pt x="187" y="199"/>
                    </a:lnTo>
                    <a:lnTo>
                      <a:pt x="205" y="199"/>
                    </a:lnTo>
                    <a:lnTo>
                      <a:pt x="205" y="187"/>
                    </a:lnTo>
                    <a:lnTo>
                      <a:pt x="215" y="164"/>
                    </a:lnTo>
                    <a:lnTo>
                      <a:pt x="224" y="164"/>
                    </a:lnTo>
                    <a:lnTo>
                      <a:pt x="234" y="175"/>
                    </a:lnTo>
                    <a:lnTo>
                      <a:pt x="243" y="175"/>
                    </a:lnTo>
                    <a:lnTo>
                      <a:pt x="254" y="175"/>
                    </a:lnTo>
                    <a:lnTo>
                      <a:pt x="262" y="175"/>
                    </a:lnTo>
                    <a:lnTo>
                      <a:pt x="262" y="164"/>
                    </a:lnTo>
                    <a:lnTo>
                      <a:pt x="272" y="164"/>
                    </a:lnTo>
                    <a:lnTo>
                      <a:pt x="272" y="153"/>
                    </a:lnTo>
                    <a:lnTo>
                      <a:pt x="290" y="153"/>
                    </a:lnTo>
                    <a:lnTo>
                      <a:pt x="290" y="140"/>
                    </a:lnTo>
                    <a:lnTo>
                      <a:pt x="290" y="130"/>
                    </a:lnTo>
                    <a:lnTo>
                      <a:pt x="290" y="117"/>
                    </a:lnTo>
                    <a:lnTo>
                      <a:pt x="300" y="117"/>
                    </a:lnTo>
                    <a:lnTo>
                      <a:pt x="308" y="117"/>
                    </a:lnTo>
                    <a:lnTo>
                      <a:pt x="308" y="105"/>
                    </a:lnTo>
                    <a:lnTo>
                      <a:pt x="319" y="105"/>
                    </a:lnTo>
                    <a:lnTo>
                      <a:pt x="319" y="117"/>
                    </a:lnTo>
                    <a:lnTo>
                      <a:pt x="346" y="117"/>
                    </a:lnTo>
                    <a:lnTo>
                      <a:pt x="355" y="105"/>
                    </a:lnTo>
                    <a:lnTo>
                      <a:pt x="366" y="105"/>
                    </a:lnTo>
                    <a:lnTo>
                      <a:pt x="374" y="105"/>
                    </a:lnTo>
                    <a:lnTo>
                      <a:pt x="374" y="94"/>
                    </a:lnTo>
                    <a:lnTo>
                      <a:pt x="384" y="94"/>
                    </a:lnTo>
                    <a:lnTo>
                      <a:pt x="393" y="83"/>
                    </a:lnTo>
                    <a:lnTo>
                      <a:pt x="412" y="83"/>
                    </a:lnTo>
                    <a:lnTo>
                      <a:pt x="403" y="71"/>
                    </a:lnTo>
                    <a:lnTo>
                      <a:pt x="403" y="61"/>
                    </a:lnTo>
                    <a:lnTo>
                      <a:pt x="393" y="61"/>
                    </a:lnTo>
                    <a:lnTo>
                      <a:pt x="374" y="48"/>
                    </a:lnTo>
                    <a:lnTo>
                      <a:pt x="366" y="48"/>
                    </a:lnTo>
                    <a:lnTo>
                      <a:pt x="366" y="37"/>
                    </a:lnTo>
                    <a:lnTo>
                      <a:pt x="355" y="37"/>
                    </a:lnTo>
                    <a:lnTo>
                      <a:pt x="346" y="24"/>
                    </a:lnTo>
                    <a:lnTo>
                      <a:pt x="338" y="24"/>
                    </a:lnTo>
                    <a:lnTo>
                      <a:pt x="327" y="24"/>
                    </a:lnTo>
                    <a:lnTo>
                      <a:pt x="319" y="24"/>
                    </a:lnTo>
                    <a:lnTo>
                      <a:pt x="308" y="13"/>
                    </a:lnTo>
                    <a:lnTo>
                      <a:pt x="300" y="13"/>
                    </a:lnTo>
                    <a:lnTo>
                      <a:pt x="280" y="13"/>
                    </a:lnTo>
                    <a:lnTo>
                      <a:pt x="272" y="13"/>
                    </a:lnTo>
                    <a:lnTo>
                      <a:pt x="254" y="13"/>
                    </a:lnTo>
                    <a:lnTo>
                      <a:pt x="243" y="13"/>
                    </a:lnTo>
                    <a:lnTo>
                      <a:pt x="243" y="0"/>
                    </a:lnTo>
                    <a:lnTo>
                      <a:pt x="224" y="13"/>
                    </a:lnTo>
                    <a:lnTo>
                      <a:pt x="215" y="13"/>
                    </a:lnTo>
                    <a:lnTo>
                      <a:pt x="196" y="13"/>
                    </a:lnTo>
                    <a:lnTo>
                      <a:pt x="178" y="24"/>
                    </a:lnTo>
                    <a:lnTo>
                      <a:pt x="149" y="24"/>
                    </a:lnTo>
                    <a:lnTo>
                      <a:pt x="141" y="24"/>
                    </a:lnTo>
                    <a:lnTo>
                      <a:pt x="131" y="13"/>
                    </a:lnTo>
                    <a:lnTo>
                      <a:pt x="120" y="13"/>
                    </a:lnTo>
                    <a:lnTo>
                      <a:pt x="113" y="13"/>
                    </a:lnTo>
                    <a:lnTo>
                      <a:pt x="103" y="13"/>
                    </a:lnTo>
                    <a:lnTo>
                      <a:pt x="103" y="24"/>
                    </a:lnTo>
                    <a:lnTo>
                      <a:pt x="93" y="24"/>
                    </a:lnTo>
                    <a:lnTo>
                      <a:pt x="84" y="24"/>
                    </a:lnTo>
                    <a:lnTo>
                      <a:pt x="74" y="24"/>
                    </a:lnTo>
                    <a:lnTo>
                      <a:pt x="74" y="3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2" name="Freeform 322"/>
              <p:cNvSpPr>
                <a:spLocks/>
              </p:cNvSpPr>
              <p:nvPr/>
            </p:nvSpPr>
            <p:spPr bwMode="auto">
              <a:xfrm>
                <a:off x="4784" y="1753"/>
                <a:ext cx="44" cy="19"/>
              </a:xfrm>
              <a:custGeom>
                <a:avLst/>
                <a:gdLst>
                  <a:gd name="T0" fmla="*/ 0 w 131"/>
                  <a:gd name="T1" fmla="*/ 0 h 57"/>
                  <a:gd name="T2" fmla="*/ 0 w 131"/>
                  <a:gd name="T3" fmla="*/ 0 h 57"/>
                  <a:gd name="T4" fmla="*/ 0 w 131"/>
                  <a:gd name="T5" fmla="*/ 0 h 57"/>
                  <a:gd name="T6" fmla="*/ 0 w 131"/>
                  <a:gd name="T7" fmla="*/ 0 h 57"/>
                  <a:gd name="T8" fmla="*/ 0 w 131"/>
                  <a:gd name="T9" fmla="*/ 0 h 57"/>
                  <a:gd name="T10" fmla="*/ 0 w 131"/>
                  <a:gd name="T11" fmla="*/ 0 h 57"/>
                  <a:gd name="T12" fmla="*/ 0 w 131"/>
                  <a:gd name="T13" fmla="*/ 0 h 57"/>
                  <a:gd name="T14" fmla="*/ 0 w 131"/>
                  <a:gd name="T15" fmla="*/ 0 h 57"/>
                  <a:gd name="T16" fmla="*/ 0 w 131"/>
                  <a:gd name="T17" fmla="*/ 0 h 57"/>
                  <a:gd name="T18" fmla="*/ 0 w 131"/>
                  <a:gd name="T19" fmla="*/ 0 h 57"/>
                  <a:gd name="T20" fmla="*/ 0 w 131"/>
                  <a:gd name="T21" fmla="*/ 0 h 57"/>
                  <a:gd name="T22" fmla="*/ 0 w 131"/>
                  <a:gd name="T23" fmla="*/ 0 h 57"/>
                  <a:gd name="T24" fmla="*/ 0 w 131"/>
                  <a:gd name="T25" fmla="*/ 0 h 57"/>
                  <a:gd name="T26" fmla="*/ 0 w 131"/>
                  <a:gd name="T27" fmla="*/ 0 h 57"/>
                  <a:gd name="T28" fmla="*/ 0 w 131"/>
                  <a:gd name="T29" fmla="*/ 0 h 57"/>
                  <a:gd name="T30" fmla="*/ 0 w 131"/>
                  <a:gd name="T31" fmla="*/ 0 h 57"/>
                  <a:gd name="T32" fmla="*/ 0 w 131"/>
                  <a:gd name="T33" fmla="*/ 0 h 57"/>
                  <a:gd name="T34" fmla="*/ 0 w 131"/>
                  <a:gd name="T35" fmla="*/ 0 h 57"/>
                  <a:gd name="T36" fmla="*/ 0 w 131"/>
                  <a:gd name="T37" fmla="*/ 0 h 57"/>
                  <a:gd name="T38" fmla="*/ 0 w 131"/>
                  <a:gd name="T39" fmla="*/ 0 h 57"/>
                  <a:gd name="T40" fmla="*/ 0 w 131"/>
                  <a:gd name="T41" fmla="*/ 0 h 57"/>
                  <a:gd name="T42" fmla="*/ 0 w 131"/>
                  <a:gd name="T43" fmla="*/ 0 h 57"/>
                  <a:gd name="T44" fmla="*/ 0 w 131"/>
                  <a:gd name="T45" fmla="*/ 0 h 57"/>
                  <a:gd name="T46" fmla="*/ 0 w 131"/>
                  <a:gd name="T47" fmla="*/ 0 h 57"/>
                  <a:gd name="T48" fmla="*/ 0 w 131"/>
                  <a:gd name="T49" fmla="*/ 0 h 57"/>
                  <a:gd name="T50" fmla="*/ 0 w 131"/>
                  <a:gd name="T51" fmla="*/ 0 h 5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1"/>
                  <a:gd name="T79" fmla="*/ 0 h 57"/>
                  <a:gd name="T80" fmla="*/ 131 w 131"/>
                  <a:gd name="T81" fmla="*/ 57 h 5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1" h="57">
                    <a:moveTo>
                      <a:pt x="121" y="57"/>
                    </a:moveTo>
                    <a:lnTo>
                      <a:pt x="102" y="46"/>
                    </a:lnTo>
                    <a:lnTo>
                      <a:pt x="92" y="57"/>
                    </a:lnTo>
                    <a:lnTo>
                      <a:pt x="74" y="57"/>
                    </a:lnTo>
                    <a:lnTo>
                      <a:pt x="55" y="57"/>
                    </a:lnTo>
                    <a:lnTo>
                      <a:pt x="37" y="57"/>
                    </a:lnTo>
                    <a:lnTo>
                      <a:pt x="28" y="46"/>
                    </a:lnTo>
                    <a:lnTo>
                      <a:pt x="17" y="35"/>
                    </a:lnTo>
                    <a:lnTo>
                      <a:pt x="0" y="24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4" y="0"/>
                    </a:lnTo>
                    <a:lnTo>
                      <a:pt x="85" y="11"/>
                    </a:lnTo>
                    <a:lnTo>
                      <a:pt x="92" y="11"/>
                    </a:lnTo>
                    <a:lnTo>
                      <a:pt x="102" y="24"/>
                    </a:lnTo>
                    <a:lnTo>
                      <a:pt x="111" y="24"/>
                    </a:lnTo>
                    <a:lnTo>
                      <a:pt x="121" y="24"/>
                    </a:lnTo>
                    <a:lnTo>
                      <a:pt x="131" y="35"/>
                    </a:lnTo>
                    <a:lnTo>
                      <a:pt x="131" y="46"/>
                    </a:lnTo>
                    <a:lnTo>
                      <a:pt x="121" y="57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3" name="Freeform 323"/>
              <p:cNvSpPr>
                <a:spLocks/>
              </p:cNvSpPr>
              <p:nvPr/>
            </p:nvSpPr>
            <p:spPr bwMode="auto">
              <a:xfrm>
                <a:off x="4784" y="1753"/>
                <a:ext cx="44" cy="19"/>
              </a:xfrm>
              <a:custGeom>
                <a:avLst/>
                <a:gdLst>
                  <a:gd name="T0" fmla="*/ 0 w 131"/>
                  <a:gd name="T1" fmla="*/ 0 h 57"/>
                  <a:gd name="T2" fmla="*/ 0 w 131"/>
                  <a:gd name="T3" fmla="*/ 0 h 57"/>
                  <a:gd name="T4" fmla="*/ 0 w 131"/>
                  <a:gd name="T5" fmla="*/ 0 h 57"/>
                  <a:gd name="T6" fmla="*/ 0 w 131"/>
                  <a:gd name="T7" fmla="*/ 0 h 57"/>
                  <a:gd name="T8" fmla="*/ 0 w 131"/>
                  <a:gd name="T9" fmla="*/ 0 h 57"/>
                  <a:gd name="T10" fmla="*/ 0 w 131"/>
                  <a:gd name="T11" fmla="*/ 0 h 57"/>
                  <a:gd name="T12" fmla="*/ 0 w 131"/>
                  <a:gd name="T13" fmla="*/ 0 h 57"/>
                  <a:gd name="T14" fmla="*/ 0 w 131"/>
                  <a:gd name="T15" fmla="*/ 0 h 57"/>
                  <a:gd name="T16" fmla="*/ 0 w 131"/>
                  <a:gd name="T17" fmla="*/ 0 h 57"/>
                  <a:gd name="T18" fmla="*/ 0 w 131"/>
                  <a:gd name="T19" fmla="*/ 0 h 57"/>
                  <a:gd name="T20" fmla="*/ 0 w 131"/>
                  <a:gd name="T21" fmla="*/ 0 h 57"/>
                  <a:gd name="T22" fmla="*/ 0 w 131"/>
                  <a:gd name="T23" fmla="*/ 0 h 57"/>
                  <a:gd name="T24" fmla="*/ 0 w 131"/>
                  <a:gd name="T25" fmla="*/ 0 h 57"/>
                  <a:gd name="T26" fmla="*/ 0 w 131"/>
                  <a:gd name="T27" fmla="*/ 0 h 57"/>
                  <a:gd name="T28" fmla="*/ 0 w 131"/>
                  <a:gd name="T29" fmla="*/ 0 h 57"/>
                  <a:gd name="T30" fmla="*/ 0 w 131"/>
                  <a:gd name="T31" fmla="*/ 0 h 57"/>
                  <a:gd name="T32" fmla="*/ 0 w 131"/>
                  <a:gd name="T33" fmla="*/ 0 h 57"/>
                  <a:gd name="T34" fmla="*/ 0 w 131"/>
                  <a:gd name="T35" fmla="*/ 0 h 57"/>
                  <a:gd name="T36" fmla="*/ 0 w 131"/>
                  <a:gd name="T37" fmla="*/ 0 h 57"/>
                  <a:gd name="T38" fmla="*/ 0 w 131"/>
                  <a:gd name="T39" fmla="*/ 0 h 57"/>
                  <a:gd name="T40" fmla="*/ 0 w 131"/>
                  <a:gd name="T41" fmla="*/ 0 h 57"/>
                  <a:gd name="T42" fmla="*/ 0 w 131"/>
                  <a:gd name="T43" fmla="*/ 0 h 57"/>
                  <a:gd name="T44" fmla="*/ 0 w 131"/>
                  <a:gd name="T45" fmla="*/ 0 h 57"/>
                  <a:gd name="T46" fmla="*/ 0 w 131"/>
                  <a:gd name="T47" fmla="*/ 0 h 57"/>
                  <a:gd name="T48" fmla="*/ 0 w 131"/>
                  <a:gd name="T49" fmla="*/ 0 h 57"/>
                  <a:gd name="T50" fmla="*/ 0 w 131"/>
                  <a:gd name="T51" fmla="*/ 0 h 5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31"/>
                  <a:gd name="T79" fmla="*/ 0 h 57"/>
                  <a:gd name="T80" fmla="*/ 131 w 131"/>
                  <a:gd name="T81" fmla="*/ 57 h 5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31" h="57">
                    <a:moveTo>
                      <a:pt x="121" y="57"/>
                    </a:moveTo>
                    <a:lnTo>
                      <a:pt x="102" y="46"/>
                    </a:lnTo>
                    <a:lnTo>
                      <a:pt x="92" y="57"/>
                    </a:lnTo>
                    <a:lnTo>
                      <a:pt x="74" y="57"/>
                    </a:lnTo>
                    <a:lnTo>
                      <a:pt x="55" y="57"/>
                    </a:lnTo>
                    <a:lnTo>
                      <a:pt x="37" y="57"/>
                    </a:lnTo>
                    <a:lnTo>
                      <a:pt x="28" y="46"/>
                    </a:lnTo>
                    <a:lnTo>
                      <a:pt x="17" y="35"/>
                    </a:lnTo>
                    <a:lnTo>
                      <a:pt x="0" y="24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47" y="0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4" y="0"/>
                    </a:lnTo>
                    <a:lnTo>
                      <a:pt x="85" y="11"/>
                    </a:lnTo>
                    <a:lnTo>
                      <a:pt x="92" y="11"/>
                    </a:lnTo>
                    <a:lnTo>
                      <a:pt x="102" y="24"/>
                    </a:lnTo>
                    <a:lnTo>
                      <a:pt x="111" y="24"/>
                    </a:lnTo>
                    <a:lnTo>
                      <a:pt x="121" y="24"/>
                    </a:lnTo>
                    <a:lnTo>
                      <a:pt x="131" y="35"/>
                    </a:lnTo>
                    <a:lnTo>
                      <a:pt x="131" y="46"/>
                    </a:lnTo>
                    <a:lnTo>
                      <a:pt x="121" y="5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4" name="Freeform 324"/>
              <p:cNvSpPr>
                <a:spLocks/>
              </p:cNvSpPr>
              <p:nvPr/>
            </p:nvSpPr>
            <p:spPr bwMode="auto">
              <a:xfrm>
                <a:off x="5164" y="1853"/>
                <a:ext cx="9" cy="12"/>
              </a:xfrm>
              <a:custGeom>
                <a:avLst/>
                <a:gdLst>
                  <a:gd name="T0" fmla="*/ 0 w 28"/>
                  <a:gd name="T1" fmla="*/ 0 h 36"/>
                  <a:gd name="T2" fmla="*/ 0 w 28"/>
                  <a:gd name="T3" fmla="*/ 0 h 36"/>
                  <a:gd name="T4" fmla="*/ 0 w 28"/>
                  <a:gd name="T5" fmla="*/ 0 h 36"/>
                  <a:gd name="T6" fmla="*/ 0 w 28"/>
                  <a:gd name="T7" fmla="*/ 0 h 36"/>
                  <a:gd name="T8" fmla="*/ 0 w 28"/>
                  <a:gd name="T9" fmla="*/ 0 h 36"/>
                  <a:gd name="T10" fmla="*/ 0 w 28"/>
                  <a:gd name="T11" fmla="*/ 0 h 36"/>
                  <a:gd name="T12" fmla="*/ 0 w 28"/>
                  <a:gd name="T13" fmla="*/ 0 h 36"/>
                  <a:gd name="T14" fmla="*/ 0 w 28"/>
                  <a:gd name="T15" fmla="*/ 0 h 36"/>
                  <a:gd name="T16" fmla="*/ 0 w 28"/>
                  <a:gd name="T17" fmla="*/ 0 h 36"/>
                  <a:gd name="T18" fmla="*/ 0 w 28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36"/>
                  <a:gd name="T32" fmla="*/ 28 w 28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36">
                    <a:moveTo>
                      <a:pt x="28" y="36"/>
                    </a:moveTo>
                    <a:lnTo>
                      <a:pt x="19" y="36"/>
                    </a:lnTo>
                    <a:lnTo>
                      <a:pt x="9" y="36"/>
                    </a:lnTo>
                    <a:lnTo>
                      <a:pt x="9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12"/>
                    </a:lnTo>
                    <a:lnTo>
                      <a:pt x="19" y="24"/>
                    </a:lnTo>
                    <a:lnTo>
                      <a:pt x="28" y="3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5" name="Freeform 325"/>
              <p:cNvSpPr>
                <a:spLocks/>
              </p:cNvSpPr>
              <p:nvPr/>
            </p:nvSpPr>
            <p:spPr bwMode="auto">
              <a:xfrm>
                <a:off x="5164" y="1853"/>
                <a:ext cx="9" cy="12"/>
              </a:xfrm>
              <a:custGeom>
                <a:avLst/>
                <a:gdLst>
                  <a:gd name="T0" fmla="*/ 0 w 28"/>
                  <a:gd name="T1" fmla="*/ 0 h 36"/>
                  <a:gd name="T2" fmla="*/ 0 w 28"/>
                  <a:gd name="T3" fmla="*/ 0 h 36"/>
                  <a:gd name="T4" fmla="*/ 0 w 28"/>
                  <a:gd name="T5" fmla="*/ 0 h 36"/>
                  <a:gd name="T6" fmla="*/ 0 w 28"/>
                  <a:gd name="T7" fmla="*/ 0 h 36"/>
                  <a:gd name="T8" fmla="*/ 0 w 28"/>
                  <a:gd name="T9" fmla="*/ 0 h 36"/>
                  <a:gd name="T10" fmla="*/ 0 w 28"/>
                  <a:gd name="T11" fmla="*/ 0 h 36"/>
                  <a:gd name="T12" fmla="*/ 0 w 28"/>
                  <a:gd name="T13" fmla="*/ 0 h 36"/>
                  <a:gd name="T14" fmla="*/ 0 w 28"/>
                  <a:gd name="T15" fmla="*/ 0 h 36"/>
                  <a:gd name="T16" fmla="*/ 0 w 28"/>
                  <a:gd name="T17" fmla="*/ 0 h 36"/>
                  <a:gd name="T18" fmla="*/ 0 w 28"/>
                  <a:gd name="T19" fmla="*/ 0 h 36"/>
                  <a:gd name="T20" fmla="*/ 0 w 28"/>
                  <a:gd name="T21" fmla="*/ 0 h 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36"/>
                  <a:gd name="T35" fmla="*/ 28 w 28"/>
                  <a:gd name="T36" fmla="*/ 36 h 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36">
                    <a:moveTo>
                      <a:pt x="28" y="36"/>
                    </a:moveTo>
                    <a:lnTo>
                      <a:pt x="19" y="36"/>
                    </a:lnTo>
                    <a:lnTo>
                      <a:pt x="9" y="36"/>
                    </a:lnTo>
                    <a:lnTo>
                      <a:pt x="9" y="24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9" y="12"/>
                    </a:lnTo>
                    <a:lnTo>
                      <a:pt x="19" y="24"/>
                    </a:lnTo>
                    <a:lnTo>
                      <a:pt x="28" y="3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6" name="Freeform 326"/>
              <p:cNvSpPr>
                <a:spLocks/>
              </p:cNvSpPr>
              <p:nvPr/>
            </p:nvSpPr>
            <p:spPr bwMode="auto">
              <a:xfrm>
                <a:off x="3956" y="1482"/>
                <a:ext cx="3" cy="8"/>
              </a:xfrm>
              <a:custGeom>
                <a:avLst/>
                <a:gdLst>
                  <a:gd name="T0" fmla="*/ 0 w 10"/>
                  <a:gd name="T1" fmla="*/ 0 h 24"/>
                  <a:gd name="T2" fmla="*/ 0 w 10"/>
                  <a:gd name="T3" fmla="*/ 0 h 24"/>
                  <a:gd name="T4" fmla="*/ 0 w 10"/>
                  <a:gd name="T5" fmla="*/ 0 h 24"/>
                  <a:gd name="T6" fmla="*/ 0 w 10"/>
                  <a:gd name="T7" fmla="*/ 0 h 24"/>
                  <a:gd name="T8" fmla="*/ 0 w 10"/>
                  <a:gd name="T9" fmla="*/ 0 h 24"/>
                  <a:gd name="T10" fmla="*/ 0 w 10"/>
                  <a:gd name="T11" fmla="*/ 0 h 24"/>
                  <a:gd name="T12" fmla="*/ 0 w 10"/>
                  <a:gd name="T13" fmla="*/ 0 h 24"/>
                  <a:gd name="T14" fmla="*/ 0 w 10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24"/>
                  <a:gd name="T26" fmla="*/ 10 w 10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24">
                    <a:moveTo>
                      <a:pt x="10" y="24"/>
                    </a:moveTo>
                    <a:lnTo>
                      <a:pt x="0" y="24"/>
                    </a:lnTo>
                    <a:lnTo>
                      <a:pt x="0" y="13"/>
                    </a:lnTo>
                    <a:lnTo>
                      <a:pt x="10" y="13"/>
                    </a:lnTo>
                    <a:lnTo>
                      <a:pt x="10" y="0"/>
                    </a:lnTo>
                    <a:lnTo>
                      <a:pt x="10" y="13"/>
                    </a:lnTo>
                    <a:lnTo>
                      <a:pt x="10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7" name="Freeform 327"/>
              <p:cNvSpPr>
                <a:spLocks/>
              </p:cNvSpPr>
              <p:nvPr/>
            </p:nvSpPr>
            <p:spPr bwMode="auto">
              <a:xfrm>
                <a:off x="3997" y="1447"/>
                <a:ext cx="9" cy="16"/>
              </a:xfrm>
              <a:custGeom>
                <a:avLst/>
                <a:gdLst>
                  <a:gd name="T0" fmla="*/ 0 w 27"/>
                  <a:gd name="T1" fmla="*/ 0 h 46"/>
                  <a:gd name="T2" fmla="*/ 0 w 27"/>
                  <a:gd name="T3" fmla="*/ 0 h 46"/>
                  <a:gd name="T4" fmla="*/ 0 w 27"/>
                  <a:gd name="T5" fmla="*/ 0 h 46"/>
                  <a:gd name="T6" fmla="*/ 0 w 27"/>
                  <a:gd name="T7" fmla="*/ 0 h 46"/>
                  <a:gd name="T8" fmla="*/ 0 w 27"/>
                  <a:gd name="T9" fmla="*/ 0 h 46"/>
                  <a:gd name="T10" fmla="*/ 0 w 27"/>
                  <a:gd name="T11" fmla="*/ 0 h 46"/>
                  <a:gd name="T12" fmla="*/ 0 w 27"/>
                  <a:gd name="T13" fmla="*/ 0 h 46"/>
                  <a:gd name="T14" fmla="*/ 0 w 27"/>
                  <a:gd name="T15" fmla="*/ 0 h 46"/>
                  <a:gd name="T16" fmla="*/ 0 w 27"/>
                  <a:gd name="T17" fmla="*/ 0 h 46"/>
                  <a:gd name="T18" fmla="*/ 0 w 27"/>
                  <a:gd name="T19" fmla="*/ 0 h 46"/>
                  <a:gd name="T20" fmla="*/ 0 w 27"/>
                  <a:gd name="T21" fmla="*/ 0 h 46"/>
                  <a:gd name="T22" fmla="*/ 0 w 27"/>
                  <a:gd name="T23" fmla="*/ 0 h 46"/>
                  <a:gd name="T24" fmla="*/ 0 w 27"/>
                  <a:gd name="T25" fmla="*/ 0 h 46"/>
                  <a:gd name="T26" fmla="*/ 0 w 27"/>
                  <a:gd name="T27" fmla="*/ 0 h 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"/>
                  <a:gd name="T43" fmla="*/ 0 h 46"/>
                  <a:gd name="T44" fmla="*/ 27 w 27"/>
                  <a:gd name="T45" fmla="*/ 46 h 4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" h="46">
                    <a:moveTo>
                      <a:pt x="27" y="46"/>
                    </a:moveTo>
                    <a:lnTo>
                      <a:pt x="18" y="46"/>
                    </a:lnTo>
                    <a:lnTo>
                      <a:pt x="18" y="35"/>
                    </a:lnTo>
                    <a:lnTo>
                      <a:pt x="8" y="23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" y="11"/>
                    </a:lnTo>
                    <a:lnTo>
                      <a:pt x="8" y="23"/>
                    </a:lnTo>
                    <a:lnTo>
                      <a:pt x="18" y="23"/>
                    </a:lnTo>
                    <a:lnTo>
                      <a:pt x="27" y="35"/>
                    </a:lnTo>
                    <a:lnTo>
                      <a:pt x="27" y="4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8" name="Freeform 328"/>
              <p:cNvSpPr>
                <a:spLocks/>
              </p:cNvSpPr>
              <p:nvPr/>
            </p:nvSpPr>
            <p:spPr bwMode="auto">
              <a:xfrm>
                <a:off x="4019" y="1459"/>
                <a:ext cx="6" cy="11"/>
              </a:xfrm>
              <a:custGeom>
                <a:avLst/>
                <a:gdLst>
                  <a:gd name="T0" fmla="*/ 0 w 18"/>
                  <a:gd name="T1" fmla="*/ 0 h 34"/>
                  <a:gd name="T2" fmla="*/ 0 w 18"/>
                  <a:gd name="T3" fmla="*/ 0 h 34"/>
                  <a:gd name="T4" fmla="*/ 0 w 18"/>
                  <a:gd name="T5" fmla="*/ 0 h 34"/>
                  <a:gd name="T6" fmla="*/ 0 w 18"/>
                  <a:gd name="T7" fmla="*/ 0 h 34"/>
                  <a:gd name="T8" fmla="*/ 0 w 18"/>
                  <a:gd name="T9" fmla="*/ 0 h 34"/>
                  <a:gd name="T10" fmla="*/ 0 w 18"/>
                  <a:gd name="T11" fmla="*/ 0 h 34"/>
                  <a:gd name="T12" fmla="*/ 0 w 18"/>
                  <a:gd name="T13" fmla="*/ 0 h 34"/>
                  <a:gd name="T14" fmla="*/ 0 w 18"/>
                  <a:gd name="T15" fmla="*/ 0 h 34"/>
                  <a:gd name="T16" fmla="*/ 0 w 18"/>
                  <a:gd name="T17" fmla="*/ 0 h 34"/>
                  <a:gd name="T18" fmla="*/ 0 w 18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34"/>
                  <a:gd name="T32" fmla="*/ 18 w 18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34">
                    <a:moveTo>
                      <a:pt x="18" y="22"/>
                    </a:moveTo>
                    <a:lnTo>
                      <a:pt x="18" y="34"/>
                    </a:lnTo>
                    <a:lnTo>
                      <a:pt x="8" y="34"/>
                    </a:lnTo>
                    <a:lnTo>
                      <a:pt x="8" y="22"/>
                    </a:lnTo>
                    <a:lnTo>
                      <a:pt x="0" y="22"/>
                    </a:lnTo>
                    <a:lnTo>
                      <a:pt x="8" y="11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18" y="11"/>
                    </a:lnTo>
                    <a:lnTo>
                      <a:pt x="18" y="2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09" name="Freeform 329"/>
              <p:cNvSpPr>
                <a:spLocks/>
              </p:cNvSpPr>
              <p:nvPr/>
            </p:nvSpPr>
            <p:spPr bwMode="auto">
              <a:xfrm>
                <a:off x="3915" y="1362"/>
                <a:ext cx="675" cy="499"/>
              </a:xfrm>
              <a:custGeom>
                <a:avLst/>
                <a:gdLst>
                  <a:gd name="T0" fmla="*/ 0 w 2024"/>
                  <a:gd name="T1" fmla="*/ 0 h 1497"/>
                  <a:gd name="T2" fmla="*/ 0 w 2024"/>
                  <a:gd name="T3" fmla="*/ 0 h 1497"/>
                  <a:gd name="T4" fmla="*/ 0 w 2024"/>
                  <a:gd name="T5" fmla="*/ 0 h 1497"/>
                  <a:gd name="T6" fmla="*/ 0 w 2024"/>
                  <a:gd name="T7" fmla="*/ 0 h 1497"/>
                  <a:gd name="T8" fmla="*/ 0 w 2024"/>
                  <a:gd name="T9" fmla="*/ 0 h 1497"/>
                  <a:gd name="T10" fmla="*/ 0 w 2024"/>
                  <a:gd name="T11" fmla="*/ 0 h 1497"/>
                  <a:gd name="T12" fmla="*/ 0 w 2024"/>
                  <a:gd name="T13" fmla="*/ 0 h 1497"/>
                  <a:gd name="T14" fmla="*/ 0 w 2024"/>
                  <a:gd name="T15" fmla="*/ 0 h 1497"/>
                  <a:gd name="T16" fmla="*/ 0 w 2024"/>
                  <a:gd name="T17" fmla="*/ 0 h 1497"/>
                  <a:gd name="T18" fmla="*/ 0 w 2024"/>
                  <a:gd name="T19" fmla="*/ 0 h 1497"/>
                  <a:gd name="T20" fmla="*/ 0 w 2024"/>
                  <a:gd name="T21" fmla="*/ 0 h 1497"/>
                  <a:gd name="T22" fmla="*/ 0 w 2024"/>
                  <a:gd name="T23" fmla="*/ 0 h 1497"/>
                  <a:gd name="T24" fmla="*/ 0 w 2024"/>
                  <a:gd name="T25" fmla="*/ 0 h 1497"/>
                  <a:gd name="T26" fmla="*/ 0 w 2024"/>
                  <a:gd name="T27" fmla="*/ 0 h 1497"/>
                  <a:gd name="T28" fmla="*/ 0 w 2024"/>
                  <a:gd name="T29" fmla="*/ 0 h 1497"/>
                  <a:gd name="T30" fmla="*/ 0 w 2024"/>
                  <a:gd name="T31" fmla="*/ 0 h 1497"/>
                  <a:gd name="T32" fmla="*/ 0 w 2024"/>
                  <a:gd name="T33" fmla="*/ 0 h 1497"/>
                  <a:gd name="T34" fmla="*/ 0 w 2024"/>
                  <a:gd name="T35" fmla="*/ 0 h 1497"/>
                  <a:gd name="T36" fmla="*/ 0 w 2024"/>
                  <a:gd name="T37" fmla="*/ 0 h 1497"/>
                  <a:gd name="T38" fmla="*/ 0 w 2024"/>
                  <a:gd name="T39" fmla="*/ 0 h 1497"/>
                  <a:gd name="T40" fmla="*/ 0 w 2024"/>
                  <a:gd name="T41" fmla="*/ 0 h 1497"/>
                  <a:gd name="T42" fmla="*/ 0 w 2024"/>
                  <a:gd name="T43" fmla="*/ 0 h 1497"/>
                  <a:gd name="T44" fmla="*/ 0 w 2024"/>
                  <a:gd name="T45" fmla="*/ 0 h 1497"/>
                  <a:gd name="T46" fmla="*/ 0 w 2024"/>
                  <a:gd name="T47" fmla="*/ 0 h 1497"/>
                  <a:gd name="T48" fmla="*/ 0 w 2024"/>
                  <a:gd name="T49" fmla="*/ 0 h 1497"/>
                  <a:gd name="T50" fmla="*/ 0 w 2024"/>
                  <a:gd name="T51" fmla="*/ 0 h 1497"/>
                  <a:gd name="T52" fmla="*/ 0 w 2024"/>
                  <a:gd name="T53" fmla="*/ 0 h 1497"/>
                  <a:gd name="T54" fmla="*/ 0 w 2024"/>
                  <a:gd name="T55" fmla="*/ 0 h 1497"/>
                  <a:gd name="T56" fmla="*/ 0 w 2024"/>
                  <a:gd name="T57" fmla="*/ 0 h 1497"/>
                  <a:gd name="T58" fmla="*/ 0 w 2024"/>
                  <a:gd name="T59" fmla="*/ 0 h 1497"/>
                  <a:gd name="T60" fmla="*/ 0 w 2024"/>
                  <a:gd name="T61" fmla="*/ 0 h 1497"/>
                  <a:gd name="T62" fmla="*/ 0 w 2024"/>
                  <a:gd name="T63" fmla="*/ 0 h 1497"/>
                  <a:gd name="T64" fmla="*/ 0 w 2024"/>
                  <a:gd name="T65" fmla="*/ 0 h 1497"/>
                  <a:gd name="T66" fmla="*/ 0 w 2024"/>
                  <a:gd name="T67" fmla="*/ 0 h 1497"/>
                  <a:gd name="T68" fmla="*/ 0 w 2024"/>
                  <a:gd name="T69" fmla="*/ 0 h 1497"/>
                  <a:gd name="T70" fmla="*/ 0 w 2024"/>
                  <a:gd name="T71" fmla="*/ 0 h 1497"/>
                  <a:gd name="T72" fmla="*/ 0 w 2024"/>
                  <a:gd name="T73" fmla="*/ 0 h 1497"/>
                  <a:gd name="T74" fmla="*/ 0 w 2024"/>
                  <a:gd name="T75" fmla="*/ 0 h 1497"/>
                  <a:gd name="T76" fmla="*/ 0 w 2024"/>
                  <a:gd name="T77" fmla="*/ 0 h 1497"/>
                  <a:gd name="T78" fmla="*/ 0 w 2024"/>
                  <a:gd name="T79" fmla="*/ 0 h 1497"/>
                  <a:gd name="T80" fmla="*/ 0 w 2024"/>
                  <a:gd name="T81" fmla="*/ 0 h 1497"/>
                  <a:gd name="T82" fmla="*/ 0 w 2024"/>
                  <a:gd name="T83" fmla="*/ 0 h 1497"/>
                  <a:gd name="T84" fmla="*/ 0 w 2024"/>
                  <a:gd name="T85" fmla="*/ 0 h 1497"/>
                  <a:gd name="T86" fmla="*/ 0 w 2024"/>
                  <a:gd name="T87" fmla="*/ 0 h 1497"/>
                  <a:gd name="T88" fmla="*/ 0 w 2024"/>
                  <a:gd name="T89" fmla="*/ 0 h 1497"/>
                  <a:gd name="T90" fmla="*/ 0 w 2024"/>
                  <a:gd name="T91" fmla="*/ 0 h 1497"/>
                  <a:gd name="T92" fmla="*/ 0 w 2024"/>
                  <a:gd name="T93" fmla="*/ 0 h 1497"/>
                  <a:gd name="T94" fmla="*/ 0 w 2024"/>
                  <a:gd name="T95" fmla="*/ 0 h 1497"/>
                  <a:gd name="T96" fmla="*/ 0 w 2024"/>
                  <a:gd name="T97" fmla="*/ 0 h 1497"/>
                  <a:gd name="T98" fmla="*/ 0 w 2024"/>
                  <a:gd name="T99" fmla="*/ 0 h 1497"/>
                  <a:gd name="T100" fmla="*/ 0 w 2024"/>
                  <a:gd name="T101" fmla="*/ 0 h 1497"/>
                  <a:gd name="T102" fmla="*/ 0 w 2024"/>
                  <a:gd name="T103" fmla="*/ 0 h 1497"/>
                  <a:gd name="T104" fmla="*/ 0 w 2024"/>
                  <a:gd name="T105" fmla="*/ 0 h 1497"/>
                  <a:gd name="T106" fmla="*/ 0 w 2024"/>
                  <a:gd name="T107" fmla="*/ 0 h 1497"/>
                  <a:gd name="T108" fmla="*/ 0 w 2024"/>
                  <a:gd name="T109" fmla="*/ 0 h 1497"/>
                  <a:gd name="T110" fmla="*/ 0 w 2024"/>
                  <a:gd name="T111" fmla="*/ 0 h 1497"/>
                  <a:gd name="T112" fmla="*/ 0 w 2024"/>
                  <a:gd name="T113" fmla="*/ 0 h 1497"/>
                  <a:gd name="T114" fmla="*/ 0 w 2024"/>
                  <a:gd name="T115" fmla="*/ 0 h 1497"/>
                  <a:gd name="T116" fmla="*/ 0 w 2024"/>
                  <a:gd name="T117" fmla="*/ 0 h 1497"/>
                  <a:gd name="T118" fmla="*/ 0 w 2024"/>
                  <a:gd name="T119" fmla="*/ 0 h 1497"/>
                  <a:gd name="T120" fmla="*/ 0 w 2024"/>
                  <a:gd name="T121" fmla="*/ 0 h 1497"/>
                  <a:gd name="T122" fmla="*/ 0 w 2024"/>
                  <a:gd name="T123" fmla="*/ 0 h 149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024"/>
                  <a:gd name="T187" fmla="*/ 0 h 1497"/>
                  <a:gd name="T188" fmla="*/ 2024 w 2024"/>
                  <a:gd name="T189" fmla="*/ 1497 h 149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024" h="1497">
                    <a:moveTo>
                      <a:pt x="957" y="233"/>
                    </a:moveTo>
                    <a:lnTo>
                      <a:pt x="928" y="302"/>
                    </a:lnTo>
                    <a:lnTo>
                      <a:pt x="843" y="256"/>
                    </a:lnTo>
                    <a:lnTo>
                      <a:pt x="816" y="163"/>
                    </a:lnTo>
                    <a:lnTo>
                      <a:pt x="712" y="70"/>
                    </a:lnTo>
                    <a:lnTo>
                      <a:pt x="591" y="70"/>
                    </a:lnTo>
                    <a:lnTo>
                      <a:pt x="591" y="104"/>
                    </a:lnTo>
                    <a:lnTo>
                      <a:pt x="329" y="81"/>
                    </a:lnTo>
                    <a:lnTo>
                      <a:pt x="150" y="0"/>
                    </a:lnTo>
                    <a:lnTo>
                      <a:pt x="0" y="11"/>
                    </a:lnTo>
                    <a:lnTo>
                      <a:pt x="10" y="11"/>
                    </a:lnTo>
                    <a:lnTo>
                      <a:pt x="29" y="58"/>
                    </a:lnTo>
                    <a:lnTo>
                      <a:pt x="56" y="140"/>
                    </a:lnTo>
                    <a:lnTo>
                      <a:pt x="65" y="150"/>
                    </a:lnTo>
                    <a:lnTo>
                      <a:pt x="76" y="187"/>
                    </a:lnTo>
                    <a:lnTo>
                      <a:pt x="85" y="187"/>
                    </a:lnTo>
                    <a:lnTo>
                      <a:pt x="103" y="243"/>
                    </a:lnTo>
                    <a:lnTo>
                      <a:pt x="142" y="266"/>
                    </a:lnTo>
                    <a:lnTo>
                      <a:pt x="150" y="266"/>
                    </a:lnTo>
                    <a:lnTo>
                      <a:pt x="160" y="291"/>
                    </a:lnTo>
                    <a:lnTo>
                      <a:pt x="169" y="291"/>
                    </a:lnTo>
                    <a:lnTo>
                      <a:pt x="207" y="349"/>
                    </a:lnTo>
                    <a:lnTo>
                      <a:pt x="207" y="384"/>
                    </a:lnTo>
                    <a:lnTo>
                      <a:pt x="198" y="395"/>
                    </a:lnTo>
                    <a:lnTo>
                      <a:pt x="207" y="406"/>
                    </a:lnTo>
                    <a:lnTo>
                      <a:pt x="150" y="406"/>
                    </a:lnTo>
                    <a:lnTo>
                      <a:pt x="150" y="418"/>
                    </a:lnTo>
                    <a:lnTo>
                      <a:pt x="177" y="430"/>
                    </a:lnTo>
                    <a:lnTo>
                      <a:pt x="188" y="452"/>
                    </a:lnTo>
                    <a:lnTo>
                      <a:pt x="207" y="465"/>
                    </a:lnTo>
                    <a:lnTo>
                      <a:pt x="235" y="488"/>
                    </a:lnTo>
                    <a:lnTo>
                      <a:pt x="262" y="488"/>
                    </a:lnTo>
                    <a:lnTo>
                      <a:pt x="272" y="477"/>
                    </a:lnTo>
                    <a:lnTo>
                      <a:pt x="272" y="488"/>
                    </a:lnTo>
                    <a:lnTo>
                      <a:pt x="291" y="522"/>
                    </a:lnTo>
                    <a:lnTo>
                      <a:pt x="319" y="535"/>
                    </a:lnTo>
                    <a:lnTo>
                      <a:pt x="329" y="662"/>
                    </a:lnTo>
                    <a:lnTo>
                      <a:pt x="338" y="651"/>
                    </a:lnTo>
                    <a:lnTo>
                      <a:pt x="338" y="662"/>
                    </a:lnTo>
                    <a:lnTo>
                      <a:pt x="357" y="662"/>
                    </a:lnTo>
                    <a:lnTo>
                      <a:pt x="357" y="673"/>
                    </a:lnTo>
                    <a:lnTo>
                      <a:pt x="375" y="673"/>
                    </a:lnTo>
                    <a:lnTo>
                      <a:pt x="375" y="685"/>
                    </a:lnTo>
                    <a:lnTo>
                      <a:pt x="385" y="697"/>
                    </a:lnTo>
                    <a:lnTo>
                      <a:pt x="412" y="709"/>
                    </a:lnTo>
                    <a:lnTo>
                      <a:pt x="460" y="766"/>
                    </a:lnTo>
                    <a:lnTo>
                      <a:pt x="478" y="801"/>
                    </a:lnTo>
                    <a:lnTo>
                      <a:pt x="478" y="812"/>
                    </a:lnTo>
                    <a:lnTo>
                      <a:pt x="488" y="812"/>
                    </a:lnTo>
                    <a:lnTo>
                      <a:pt x="516" y="778"/>
                    </a:lnTo>
                    <a:lnTo>
                      <a:pt x="516" y="766"/>
                    </a:lnTo>
                    <a:lnTo>
                      <a:pt x="497" y="731"/>
                    </a:lnTo>
                    <a:lnTo>
                      <a:pt x="497" y="719"/>
                    </a:lnTo>
                    <a:lnTo>
                      <a:pt x="469" y="697"/>
                    </a:lnTo>
                    <a:lnTo>
                      <a:pt x="460" y="709"/>
                    </a:lnTo>
                    <a:lnTo>
                      <a:pt x="441" y="685"/>
                    </a:lnTo>
                    <a:lnTo>
                      <a:pt x="412" y="592"/>
                    </a:lnTo>
                    <a:lnTo>
                      <a:pt x="395" y="569"/>
                    </a:lnTo>
                    <a:lnTo>
                      <a:pt x="395" y="535"/>
                    </a:lnTo>
                    <a:lnTo>
                      <a:pt x="385" y="535"/>
                    </a:lnTo>
                    <a:lnTo>
                      <a:pt x="375" y="500"/>
                    </a:lnTo>
                    <a:lnTo>
                      <a:pt x="357" y="488"/>
                    </a:lnTo>
                    <a:lnTo>
                      <a:pt x="366" y="500"/>
                    </a:lnTo>
                    <a:lnTo>
                      <a:pt x="366" y="511"/>
                    </a:lnTo>
                    <a:lnTo>
                      <a:pt x="357" y="500"/>
                    </a:lnTo>
                    <a:lnTo>
                      <a:pt x="357" y="488"/>
                    </a:lnTo>
                    <a:lnTo>
                      <a:pt x="338" y="452"/>
                    </a:lnTo>
                    <a:lnTo>
                      <a:pt x="329" y="430"/>
                    </a:lnTo>
                    <a:lnTo>
                      <a:pt x="300" y="406"/>
                    </a:lnTo>
                    <a:lnTo>
                      <a:pt x="291" y="359"/>
                    </a:lnTo>
                    <a:lnTo>
                      <a:pt x="291" y="349"/>
                    </a:lnTo>
                    <a:lnTo>
                      <a:pt x="283" y="349"/>
                    </a:lnTo>
                    <a:lnTo>
                      <a:pt x="272" y="313"/>
                    </a:lnTo>
                    <a:lnTo>
                      <a:pt x="262" y="313"/>
                    </a:lnTo>
                    <a:lnTo>
                      <a:pt x="253" y="313"/>
                    </a:lnTo>
                    <a:lnTo>
                      <a:pt x="235" y="279"/>
                    </a:lnTo>
                    <a:lnTo>
                      <a:pt x="198" y="243"/>
                    </a:lnTo>
                    <a:lnTo>
                      <a:pt x="188" y="243"/>
                    </a:lnTo>
                    <a:lnTo>
                      <a:pt x="177" y="209"/>
                    </a:lnTo>
                    <a:lnTo>
                      <a:pt x="160" y="70"/>
                    </a:lnTo>
                    <a:lnTo>
                      <a:pt x="150" y="58"/>
                    </a:lnTo>
                    <a:lnTo>
                      <a:pt x="188" y="81"/>
                    </a:lnTo>
                    <a:lnTo>
                      <a:pt x="188" y="94"/>
                    </a:lnTo>
                    <a:lnTo>
                      <a:pt x="235" y="104"/>
                    </a:lnTo>
                    <a:lnTo>
                      <a:pt x="272" y="128"/>
                    </a:lnTo>
                    <a:lnTo>
                      <a:pt x="291" y="209"/>
                    </a:lnTo>
                    <a:lnTo>
                      <a:pt x="300" y="233"/>
                    </a:lnTo>
                    <a:lnTo>
                      <a:pt x="310" y="233"/>
                    </a:lnTo>
                    <a:lnTo>
                      <a:pt x="310" y="243"/>
                    </a:lnTo>
                    <a:lnTo>
                      <a:pt x="319" y="279"/>
                    </a:lnTo>
                    <a:lnTo>
                      <a:pt x="357" y="325"/>
                    </a:lnTo>
                    <a:lnTo>
                      <a:pt x="366" y="349"/>
                    </a:lnTo>
                    <a:lnTo>
                      <a:pt x="404" y="395"/>
                    </a:lnTo>
                    <a:lnTo>
                      <a:pt x="441" y="395"/>
                    </a:lnTo>
                    <a:lnTo>
                      <a:pt x="441" y="442"/>
                    </a:lnTo>
                    <a:lnTo>
                      <a:pt x="488" y="488"/>
                    </a:lnTo>
                    <a:lnTo>
                      <a:pt x="526" y="500"/>
                    </a:lnTo>
                    <a:lnTo>
                      <a:pt x="526" y="592"/>
                    </a:lnTo>
                    <a:lnTo>
                      <a:pt x="553" y="581"/>
                    </a:lnTo>
                    <a:lnTo>
                      <a:pt x="553" y="605"/>
                    </a:lnTo>
                    <a:lnTo>
                      <a:pt x="600" y="615"/>
                    </a:lnTo>
                    <a:lnTo>
                      <a:pt x="619" y="639"/>
                    </a:lnTo>
                    <a:lnTo>
                      <a:pt x="619" y="673"/>
                    </a:lnTo>
                    <a:lnTo>
                      <a:pt x="693" y="743"/>
                    </a:lnTo>
                    <a:lnTo>
                      <a:pt x="693" y="756"/>
                    </a:lnTo>
                    <a:lnTo>
                      <a:pt x="769" y="848"/>
                    </a:lnTo>
                    <a:lnTo>
                      <a:pt x="788" y="917"/>
                    </a:lnTo>
                    <a:lnTo>
                      <a:pt x="797" y="928"/>
                    </a:lnTo>
                    <a:lnTo>
                      <a:pt x="807" y="975"/>
                    </a:lnTo>
                    <a:lnTo>
                      <a:pt x="788" y="986"/>
                    </a:lnTo>
                    <a:lnTo>
                      <a:pt x="797" y="999"/>
                    </a:lnTo>
                    <a:lnTo>
                      <a:pt x="797" y="1011"/>
                    </a:lnTo>
                    <a:lnTo>
                      <a:pt x="788" y="1011"/>
                    </a:lnTo>
                    <a:lnTo>
                      <a:pt x="778" y="1021"/>
                    </a:lnTo>
                    <a:lnTo>
                      <a:pt x="788" y="1069"/>
                    </a:lnTo>
                    <a:lnTo>
                      <a:pt x="835" y="1113"/>
                    </a:lnTo>
                    <a:lnTo>
                      <a:pt x="863" y="1126"/>
                    </a:lnTo>
                    <a:lnTo>
                      <a:pt x="901" y="1161"/>
                    </a:lnTo>
                    <a:lnTo>
                      <a:pt x="919" y="1197"/>
                    </a:lnTo>
                    <a:lnTo>
                      <a:pt x="957" y="1207"/>
                    </a:lnTo>
                    <a:lnTo>
                      <a:pt x="1040" y="1243"/>
                    </a:lnTo>
                    <a:lnTo>
                      <a:pt x="1050" y="1254"/>
                    </a:lnTo>
                    <a:lnTo>
                      <a:pt x="1060" y="1254"/>
                    </a:lnTo>
                    <a:lnTo>
                      <a:pt x="1078" y="1276"/>
                    </a:lnTo>
                    <a:lnTo>
                      <a:pt x="1106" y="1289"/>
                    </a:lnTo>
                    <a:lnTo>
                      <a:pt x="1134" y="1300"/>
                    </a:lnTo>
                    <a:lnTo>
                      <a:pt x="1171" y="1323"/>
                    </a:lnTo>
                    <a:lnTo>
                      <a:pt x="1237" y="1347"/>
                    </a:lnTo>
                    <a:lnTo>
                      <a:pt x="1274" y="1370"/>
                    </a:lnTo>
                    <a:lnTo>
                      <a:pt x="1405" y="1417"/>
                    </a:lnTo>
                    <a:lnTo>
                      <a:pt x="1481" y="1370"/>
                    </a:lnTo>
                    <a:lnTo>
                      <a:pt x="1583" y="1404"/>
                    </a:lnTo>
                    <a:lnTo>
                      <a:pt x="1668" y="1497"/>
                    </a:lnTo>
                    <a:lnTo>
                      <a:pt x="1678" y="1451"/>
                    </a:lnTo>
                    <a:lnTo>
                      <a:pt x="1715" y="1370"/>
                    </a:lnTo>
                    <a:lnTo>
                      <a:pt x="1780" y="1370"/>
                    </a:lnTo>
                    <a:lnTo>
                      <a:pt x="1780" y="1347"/>
                    </a:lnTo>
                    <a:lnTo>
                      <a:pt x="1715" y="1266"/>
                    </a:lnTo>
                    <a:lnTo>
                      <a:pt x="1752" y="1266"/>
                    </a:lnTo>
                    <a:lnTo>
                      <a:pt x="1752" y="1230"/>
                    </a:lnTo>
                    <a:lnTo>
                      <a:pt x="1875" y="1230"/>
                    </a:lnTo>
                    <a:lnTo>
                      <a:pt x="1893" y="1220"/>
                    </a:lnTo>
                    <a:lnTo>
                      <a:pt x="1911" y="1183"/>
                    </a:lnTo>
                    <a:lnTo>
                      <a:pt x="1922" y="1183"/>
                    </a:lnTo>
                    <a:lnTo>
                      <a:pt x="1940" y="1150"/>
                    </a:lnTo>
                    <a:lnTo>
                      <a:pt x="1949" y="1150"/>
                    </a:lnTo>
                    <a:lnTo>
                      <a:pt x="1940" y="1172"/>
                    </a:lnTo>
                    <a:lnTo>
                      <a:pt x="1949" y="1172"/>
                    </a:lnTo>
                    <a:lnTo>
                      <a:pt x="1959" y="1220"/>
                    </a:lnTo>
                    <a:lnTo>
                      <a:pt x="1976" y="1104"/>
                    </a:lnTo>
                    <a:lnTo>
                      <a:pt x="1969" y="1104"/>
                    </a:lnTo>
                    <a:lnTo>
                      <a:pt x="1987" y="1091"/>
                    </a:lnTo>
                    <a:lnTo>
                      <a:pt x="1987" y="1079"/>
                    </a:lnTo>
                    <a:lnTo>
                      <a:pt x="1969" y="1079"/>
                    </a:lnTo>
                    <a:lnTo>
                      <a:pt x="1996" y="1011"/>
                    </a:lnTo>
                    <a:lnTo>
                      <a:pt x="2024" y="975"/>
                    </a:lnTo>
                    <a:lnTo>
                      <a:pt x="2015" y="928"/>
                    </a:lnTo>
                    <a:lnTo>
                      <a:pt x="1969" y="928"/>
                    </a:lnTo>
                    <a:lnTo>
                      <a:pt x="1969" y="917"/>
                    </a:lnTo>
                    <a:lnTo>
                      <a:pt x="1893" y="928"/>
                    </a:lnTo>
                    <a:lnTo>
                      <a:pt x="1790" y="952"/>
                    </a:lnTo>
                    <a:lnTo>
                      <a:pt x="1780" y="1045"/>
                    </a:lnTo>
                    <a:lnTo>
                      <a:pt x="1763" y="1104"/>
                    </a:lnTo>
                    <a:lnTo>
                      <a:pt x="1724" y="1126"/>
                    </a:lnTo>
                    <a:lnTo>
                      <a:pt x="1734" y="1161"/>
                    </a:lnTo>
                    <a:lnTo>
                      <a:pt x="1687" y="1172"/>
                    </a:lnTo>
                    <a:lnTo>
                      <a:pt x="1687" y="1161"/>
                    </a:lnTo>
                    <a:lnTo>
                      <a:pt x="1556" y="1183"/>
                    </a:lnTo>
                    <a:lnTo>
                      <a:pt x="1518" y="1197"/>
                    </a:lnTo>
                    <a:lnTo>
                      <a:pt x="1481" y="1161"/>
                    </a:lnTo>
                    <a:lnTo>
                      <a:pt x="1433" y="1150"/>
                    </a:lnTo>
                    <a:lnTo>
                      <a:pt x="1405" y="1113"/>
                    </a:lnTo>
                    <a:lnTo>
                      <a:pt x="1386" y="1045"/>
                    </a:lnTo>
                    <a:lnTo>
                      <a:pt x="1350" y="999"/>
                    </a:lnTo>
                    <a:lnTo>
                      <a:pt x="1331" y="928"/>
                    </a:lnTo>
                    <a:lnTo>
                      <a:pt x="1312" y="894"/>
                    </a:lnTo>
                    <a:lnTo>
                      <a:pt x="1302" y="639"/>
                    </a:lnTo>
                    <a:lnTo>
                      <a:pt x="1312" y="639"/>
                    </a:lnTo>
                    <a:lnTo>
                      <a:pt x="1312" y="605"/>
                    </a:lnTo>
                    <a:lnTo>
                      <a:pt x="1331" y="605"/>
                    </a:lnTo>
                    <a:lnTo>
                      <a:pt x="1350" y="569"/>
                    </a:lnTo>
                    <a:lnTo>
                      <a:pt x="1331" y="592"/>
                    </a:lnTo>
                    <a:lnTo>
                      <a:pt x="1340" y="557"/>
                    </a:lnTo>
                    <a:lnTo>
                      <a:pt x="1190" y="488"/>
                    </a:lnTo>
                    <a:lnTo>
                      <a:pt x="1171" y="418"/>
                    </a:lnTo>
                    <a:lnTo>
                      <a:pt x="1097" y="291"/>
                    </a:lnTo>
                    <a:lnTo>
                      <a:pt x="957" y="23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0" name="Rectangle 330"/>
              <p:cNvSpPr>
                <a:spLocks noChangeArrowheads="1"/>
              </p:cNvSpPr>
              <p:nvPr/>
            </p:nvSpPr>
            <p:spPr bwMode="auto">
              <a:xfrm>
                <a:off x="4356" y="1567"/>
                <a:ext cx="3" cy="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11" name="Freeform 331"/>
              <p:cNvSpPr>
                <a:spLocks/>
              </p:cNvSpPr>
              <p:nvPr/>
            </p:nvSpPr>
            <p:spPr bwMode="auto">
              <a:xfrm>
                <a:off x="4356" y="1567"/>
                <a:ext cx="3" cy="4"/>
              </a:xfrm>
              <a:custGeom>
                <a:avLst/>
                <a:gdLst>
                  <a:gd name="T0" fmla="*/ 0 w 10"/>
                  <a:gd name="T1" fmla="*/ 0 h 12"/>
                  <a:gd name="T2" fmla="*/ 0 w 10"/>
                  <a:gd name="T3" fmla="*/ 0 h 12"/>
                  <a:gd name="T4" fmla="*/ 0 w 10"/>
                  <a:gd name="T5" fmla="*/ 0 h 12"/>
                  <a:gd name="T6" fmla="*/ 0 w 10"/>
                  <a:gd name="T7" fmla="*/ 0 h 12"/>
                  <a:gd name="T8" fmla="*/ 0 w 10"/>
                  <a:gd name="T9" fmla="*/ 0 h 12"/>
                  <a:gd name="T10" fmla="*/ 0 w 10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2"/>
                  <a:gd name="T20" fmla="*/ 10 w 10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2">
                    <a:moveTo>
                      <a:pt x="10" y="12"/>
                    </a:moveTo>
                    <a:lnTo>
                      <a:pt x="0" y="12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2" name="Freeform 332"/>
              <p:cNvSpPr>
                <a:spLocks/>
              </p:cNvSpPr>
              <p:nvPr/>
            </p:nvSpPr>
            <p:spPr bwMode="auto">
              <a:xfrm>
                <a:off x="4587" y="1695"/>
                <a:ext cx="6" cy="8"/>
              </a:xfrm>
              <a:custGeom>
                <a:avLst/>
                <a:gdLst>
                  <a:gd name="T0" fmla="*/ 0 w 18"/>
                  <a:gd name="T1" fmla="*/ 0 h 23"/>
                  <a:gd name="T2" fmla="*/ 0 w 18"/>
                  <a:gd name="T3" fmla="*/ 0 h 23"/>
                  <a:gd name="T4" fmla="*/ 0 w 18"/>
                  <a:gd name="T5" fmla="*/ 0 h 23"/>
                  <a:gd name="T6" fmla="*/ 0 w 18"/>
                  <a:gd name="T7" fmla="*/ 0 h 23"/>
                  <a:gd name="T8" fmla="*/ 0 w 18"/>
                  <a:gd name="T9" fmla="*/ 0 h 23"/>
                  <a:gd name="T10" fmla="*/ 0 w 18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23"/>
                  <a:gd name="T20" fmla="*/ 18 w 18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23">
                    <a:moveTo>
                      <a:pt x="9" y="0"/>
                    </a:moveTo>
                    <a:lnTo>
                      <a:pt x="0" y="12"/>
                    </a:lnTo>
                    <a:lnTo>
                      <a:pt x="0" y="23"/>
                    </a:lnTo>
                    <a:lnTo>
                      <a:pt x="9" y="12"/>
                    </a:lnTo>
                    <a:lnTo>
                      <a:pt x="18" y="0"/>
                    </a:lnTo>
                    <a:lnTo>
                      <a:pt x="9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3" name="Freeform 333"/>
              <p:cNvSpPr>
                <a:spLocks/>
              </p:cNvSpPr>
              <p:nvPr/>
            </p:nvSpPr>
            <p:spPr bwMode="auto">
              <a:xfrm>
                <a:off x="4989" y="1923"/>
                <a:ext cx="7" cy="8"/>
              </a:xfrm>
              <a:custGeom>
                <a:avLst/>
                <a:gdLst>
                  <a:gd name="T0" fmla="*/ 0 w 19"/>
                  <a:gd name="T1" fmla="*/ 0 h 24"/>
                  <a:gd name="T2" fmla="*/ 0 w 19"/>
                  <a:gd name="T3" fmla="*/ 0 h 24"/>
                  <a:gd name="T4" fmla="*/ 0 w 19"/>
                  <a:gd name="T5" fmla="*/ 0 h 24"/>
                  <a:gd name="T6" fmla="*/ 0 w 19"/>
                  <a:gd name="T7" fmla="*/ 0 h 24"/>
                  <a:gd name="T8" fmla="*/ 0 w 19"/>
                  <a:gd name="T9" fmla="*/ 0 h 24"/>
                  <a:gd name="T10" fmla="*/ 0 w 19"/>
                  <a:gd name="T11" fmla="*/ 0 h 24"/>
                  <a:gd name="T12" fmla="*/ 0 w 19"/>
                  <a:gd name="T13" fmla="*/ 0 h 24"/>
                  <a:gd name="T14" fmla="*/ 0 w 19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24"/>
                  <a:gd name="T26" fmla="*/ 19 w 19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24">
                    <a:moveTo>
                      <a:pt x="19" y="24"/>
                    </a:moveTo>
                    <a:lnTo>
                      <a:pt x="8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8" y="24"/>
                    </a:lnTo>
                    <a:lnTo>
                      <a:pt x="19" y="2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4" name="Freeform 334"/>
              <p:cNvSpPr>
                <a:spLocks/>
              </p:cNvSpPr>
              <p:nvPr/>
            </p:nvSpPr>
            <p:spPr bwMode="auto">
              <a:xfrm>
                <a:off x="4989" y="1923"/>
                <a:ext cx="7" cy="8"/>
              </a:xfrm>
              <a:custGeom>
                <a:avLst/>
                <a:gdLst>
                  <a:gd name="T0" fmla="*/ 0 w 19"/>
                  <a:gd name="T1" fmla="*/ 0 h 24"/>
                  <a:gd name="T2" fmla="*/ 0 w 19"/>
                  <a:gd name="T3" fmla="*/ 0 h 24"/>
                  <a:gd name="T4" fmla="*/ 0 w 19"/>
                  <a:gd name="T5" fmla="*/ 0 h 24"/>
                  <a:gd name="T6" fmla="*/ 0 w 19"/>
                  <a:gd name="T7" fmla="*/ 0 h 24"/>
                  <a:gd name="T8" fmla="*/ 0 w 19"/>
                  <a:gd name="T9" fmla="*/ 0 h 24"/>
                  <a:gd name="T10" fmla="*/ 0 w 19"/>
                  <a:gd name="T11" fmla="*/ 0 h 24"/>
                  <a:gd name="T12" fmla="*/ 0 w 19"/>
                  <a:gd name="T13" fmla="*/ 0 h 24"/>
                  <a:gd name="T14" fmla="*/ 0 w 19"/>
                  <a:gd name="T15" fmla="*/ 0 h 24"/>
                  <a:gd name="T16" fmla="*/ 0 w 19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4"/>
                  <a:gd name="T29" fmla="*/ 19 w 19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4">
                    <a:moveTo>
                      <a:pt x="19" y="24"/>
                    </a:moveTo>
                    <a:lnTo>
                      <a:pt x="8" y="1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8" y="24"/>
                    </a:lnTo>
                    <a:lnTo>
                      <a:pt x="19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5" name="Rectangle 335"/>
              <p:cNvSpPr>
                <a:spLocks noChangeArrowheads="1"/>
              </p:cNvSpPr>
              <p:nvPr/>
            </p:nvSpPr>
            <p:spPr bwMode="auto">
              <a:xfrm>
                <a:off x="5005" y="1927"/>
                <a:ext cx="3" cy="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16" name="Freeform 336"/>
              <p:cNvSpPr>
                <a:spLocks/>
              </p:cNvSpPr>
              <p:nvPr/>
            </p:nvSpPr>
            <p:spPr bwMode="auto">
              <a:xfrm>
                <a:off x="5005" y="1927"/>
                <a:ext cx="3" cy="4"/>
              </a:xfrm>
              <a:custGeom>
                <a:avLst/>
                <a:gdLst>
                  <a:gd name="T0" fmla="*/ 0 w 9"/>
                  <a:gd name="T1" fmla="*/ 0 h 12"/>
                  <a:gd name="T2" fmla="*/ 0 w 9"/>
                  <a:gd name="T3" fmla="*/ 0 h 12"/>
                  <a:gd name="T4" fmla="*/ 0 w 9"/>
                  <a:gd name="T5" fmla="*/ 0 h 12"/>
                  <a:gd name="T6" fmla="*/ 0 w 9"/>
                  <a:gd name="T7" fmla="*/ 0 h 12"/>
                  <a:gd name="T8" fmla="*/ 0 w 9"/>
                  <a:gd name="T9" fmla="*/ 0 h 12"/>
                  <a:gd name="T10" fmla="*/ 0 w 9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2"/>
                  <a:gd name="T20" fmla="*/ 9 w 9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2">
                    <a:moveTo>
                      <a:pt x="9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9" y="12"/>
                    </a:lnTo>
                    <a:lnTo>
                      <a:pt x="9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7" name="Freeform 337"/>
              <p:cNvSpPr>
                <a:spLocks/>
              </p:cNvSpPr>
              <p:nvPr/>
            </p:nvSpPr>
            <p:spPr bwMode="auto">
              <a:xfrm>
                <a:off x="4574" y="1850"/>
                <a:ext cx="97" cy="119"/>
              </a:xfrm>
              <a:custGeom>
                <a:avLst/>
                <a:gdLst>
                  <a:gd name="T0" fmla="*/ 0 w 292"/>
                  <a:gd name="T1" fmla="*/ 0 h 358"/>
                  <a:gd name="T2" fmla="*/ 0 w 292"/>
                  <a:gd name="T3" fmla="*/ 0 h 358"/>
                  <a:gd name="T4" fmla="*/ 0 w 292"/>
                  <a:gd name="T5" fmla="*/ 0 h 358"/>
                  <a:gd name="T6" fmla="*/ 0 w 292"/>
                  <a:gd name="T7" fmla="*/ 0 h 358"/>
                  <a:gd name="T8" fmla="*/ 0 w 292"/>
                  <a:gd name="T9" fmla="*/ 0 h 358"/>
                  <a:gd name="T10" fmla="*/ 0 w 292"/>
                  <a:gd name="T11" fmla="*/ 0 h 358"/>
                  <a:gd name="T12" fmla="*/ 0 w 292"/>
                  <a:gd name="T13" fmla="*/ 0 h 358"/>
                  <a:gd name="T14" fmla="*/ 0 w 292"/>
                  <a:gd name="T15" fmla="*/ 0 h 358"/>
                  <a:gd name="T16" fmla="*/ 0 w 292"/>
                  <a:gd name="T17" fmla="*/ 0 h 358"/>
                  <a:gd name="T18" fmla="*/ 0 w 292"/>
                  <a:gd name="T19" fmla="*/ 0 h 358"/>
                  <a:gd name="T20" fmla="*/ 0 w 292"/>
                  <a:gd name="T21" fmla="*/ 0 h 358"/>
                  <a:gd name="T22" fmla="*/ 0 w 292"/>
                  <a:gd name="T23" fmla="*/ 0 h 358"/>
                  <a:gd name="T24" fmla="*/ 0 w 292"/>
                  <a:gd name="T25" fmla="*/ 0 h 358"/>
                  <a:gd name="T26" fmla="*/ 0 w 292"/>
                  <a:gd name="T27" fmla="*/ 0 h 358"/>
                  <a:gd name="T28" fmla="*/ 0 w 292"/>
                  <a:gd name="T29" fmla="*/ 0 h 358"/>
                  <a:gd name="T30" fmla="*/ 0 w 292"/>
                  <a:gd name="T31" fmla="*/ 0 h 358"/>
                  <a:gd name="T32" fmla="*/ 0 w 292"/>
                  <a:gd name="T33" fmla="*/ 0 h 358"/>
                  <a:gd name="T34" fmla="*/ 0 w 292"/>
                  <a:gd name="T35" fmla="*/ 0 h 358"/>
                  <a:gd name="T36" fmla="*/ 0 w 292"/>
                  <a:gd name="T37" fmla="*/ 0 h 358"/>
                  <a:gd name="T38" fmla="*/ 0 w 292"/>
                  <a:gd name="T39" fmla="*/ 0 h 358"/>
                  <a:gd name="T40" fmla="*/ 0 w 292"/>
                  <a:gd name="T41" fmla="*/ 0 h 358"/>
                  <a:gd name="T42" fmla="*/ 0 w 292"/>
                  <a:gd name="T43" fmla="*/ 0 h 358"/>
                  <a:gd name="T44" fmla="*/ 0 w 292"/>
                  <a:gd name="T45" fmla="*/ 0 h 358"/>
                  <a:gd name="T46" fmla="*/ 0 w 292"/>
                  <a:gd name="T47" fmla="*/ 0 h 358"/>
                  <a:gd name="T48" fmla="*/ 0 w 292"/>
                  <a:gd name="T49" fmla="*/ 0 h 358"/>
                  <a:gd name="T50" fmla="*/ 0 w 292"/>
                  <a:gd name="T51" fmla="*/ 0 h 358"/>
                  <a:gd name="T52" fmla="*/ 0 w 292"/>
                  <a:gd name="T53" fmla="*/ 0 h 358"/>
                  <a:gd name="T54" fmla="*/ 0 w 292"/>
                  <a:gd name="T55" fmla="*/ 0 h 358"/>
                  <a:gd name="T56" fmla="*/ 0 w 292"/>
                  <a:gd name="T57" fmla="*/ 0 h 358"/>
                  <a:gd name="T58" fmla="*/ 0 w 292"/>
                  <a:gd name="T59" fmla="*/ 0 h 358"/>
                  <a:gd name="T60" fmla="*/ 0 w 292"/>
                  <a:gd name="T61" fmla="*/ 0 h 358"/>
                  <a:gd name="T62" fmla="*/ 0 w 292"/>
                  <a:gd name="T63" fmla="*/ 0 h 358"/>
                  <a:gd name="T64" fmla="*/ 0 w 292"/>
                  <a:gd name="T65" fmla="*/ 0 h 358"/>
                  <a:gd name="T66" fmla="*/ 0 w 292"/>
                  <a:gd name="T67" fmla="*/ 0 h 358"/>
                  <a:gd name="T68" fmla="*/ 0 w 292"/>
                  <a:gd name="T69" fmla="*/ 0 h 358"/>
                  <a:gd name="T70" fmla="*/ 0 w 292"/>
                  <a:gd name="T71" fmla="*/ 0 h 358"/>
                  <a:gd name="T72" fmla="*/ 0 w 292"/>
                  <a:gd name="T73" fmla="*/ 0 h 358"/>
                  <a:gd name="T74" fmla="*/ 0 w 292"/>
                  <a:gd name="T75" fmla="*/ 0 h 358"/>
                  <a:gd name="T76" fmla="*/ 0 w 292"/>
                  <a:gd name="T77" fmla="*/ 0 h 358"/>
                  <a:gd name="T78" fmla="*/ 0 w 292"/>
                  <a:gd name="T79" fmla="*/ 0 h 358"/>
                  <a:gd name="T80" fmla="*/ 0 w 292"/>
                  <a:gd name="T81" fmla="*/ 0 h 358"/>
                  <a:gd name="T82" fmla="*/ 0 w 292"/>
                  <a:gd name="T83" fmla="*/ 0 h 358"/>
                  <a:gd name="T84" fmla="*/ 0 w 292"/>
                  <a:gd name="T85" fmla="*/ 0 h 358"/>
                  <a:gd name="T86" fmla="*/ 0 w 292"/>
                  <a:gd name="T87" fmla="*/ 0 h 358"/>
                  <a:gd name="T88" fmla="*/ 0 w 292"/>
                  <a:gd name="T89" fmla="*/ 0 h 358"/>
                  <a:gd name="T90" fmla="*/ 0 w 292"/>
                  <a:gd name="T91" fmla="*/ 0 h 358"/>
                  <a:gd name="T92" fmla="*/ 0 w 292"/>
                  <a:gd name="T93" fmla="*/ 0 h 358"/>
                  <a:gd name="T94" fmla="*/ 0 w 292"/>
                  <a:gd name="T95" fmla="*/ 0 h 358"/>
                  <a:gd name="T96" fmla="*/ 0 w 292"/>
                  <a:gd name="T97" fmla="*/ 0 h 358"/>
                  <a:gd name="T98" fmla="*/ 0 w 292"/>
                  <a:gd name="T99" fmla="*/ 0 h 358"/>
                  <a:gd name="T100" fmla="*/ 0 w 292"/>
                  <a:gd name="T101" fmla="*/ 0 h 358"/>
                  <a:gd name="T102" fmla="*/ 0 w 292"/>
                  <a:gd name="T103" fmla="*/ 0 h 358"/>
                  <a:gd name="T104" fmla="*/ 0 w 292"/>
                  <a:gd name="T105" fmla="*/ 0 h 358"/>
                  <a:gd name="T106" fmla="*/ 0 w 292"/>
                  <a:gd name="T107" fmla="*/ 0 h 358"/>
                  <a:gd name="T108" fmla="*/ 0 w 292"/>
                  <a:gd name="T109" fmla="*/ 0 h 358"/>
                  <a:gd name="T110" fmla="*/ 0 w 292"/>
                  <a:gd name="T111" fmla="*/ 0 h 358"/>
                  <a:gd name="T112" fmla="*/ 0 w 292"/>
                  <a:gd name="T113" fmla="*/ 0 h 358"/>
                  <a:gd name="T114" fmla="*/ 0 w 292"/>
                  <a:gd name="T115" fmla="*/ 0 h 358"/>
                  <a:gd name="T116" fmla="*/ 0 w 292"/>
                  <a:gd name="T117" fmla="*/ 0 h 358"/>
                  <a:gd name="T118" fmla="*/ 0 w 292"/>
                  <a:gd name="T119" fmla="*/ 0 h 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2"/>
                  <a:gd name="T181" fmla="*/ 0 h 358"/>
                  <a:gd name="T182" fmla="*/ 292 w 292"/>
                  <a:gd name="T183" fmla="*/ 358 h 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2" h="358">
                    <a:moveTo>
                      <a:pt x="10" y="172"/>
                    </a:moveTo>
                    <a:lnTo>
                      <a:pt x="0" y="172"/>
                    </a:lnTo>
                    <a:lnTo>
                      <a:pt x="10" y="184"/>
                    </a:lnTo>
                    <a:lnTo>
                      <a:pt x="10" y="196"/>
                    </a:lnTo>
                    <a:lnTo>
                      <a:pt x="21" y="196"/>
                    </a:lnTo>
                    <a:lnTo>
                      <a:pt x="21" y="207"/>
                    </a:lnTo>
                    <a:lnTo>
                      <a:pt x="29" y="207"/>
                    </a:lnTo>
                    <a:lnTo>
                      <a:pt x="29" y="219"/>
                    </a:lnTo>
                    <a:lnTo>
                      <a:pt x="39" y="219"/>
                    </a:lnTo>
                    <a:lnTo>
                      <a:pt x="39" y="230"/>
                    </a:lnTo>
                    <a:lnTo>
                      <a:pt x="57" y="242"/>
                    </a:lnTo>
                    <a:lnTo>
                      <a:pt x="57" y="254"/>
                    </a:lnTo>
                    <a:lnTo>
                      <a:pt x="67" y="264"/>
                    </a:lnTo>
                    <a:lnTo>
                      <a:pt x="76" y="277"/>
                    </a:lnTo>
                    <a:lnTo>
                      <a:pt x="95" y="288"/>
                    </a:lnTo>
                    <a:lnTo>
                      <a:pt x="95" y="300"/>
                    </a:lnTo>
                    <a:lnTo>
                      <a:pt x="104" y="300"/>
                    </a:lnTo>
                    <a:lnTo>
                      <a:pt x="114" y="312"/>
                    </a:lnTo>
                    <a:lnTo>
                      <a:pt x="122" y="312"/>
                    </a:lnTo>
                    <a:lnTo>
                      <a:pt x="122" y="323"/>
                    </a:lnTo>
                    <a:lnTo>
                      <a:pt x="122" y="334"/>
                    </a:lnTo>
                    <a:lnTo>
                      <a:pt x="122" y="323"/>
                    </a:lnTo>
                    <a:lnTo>
                      <a:pt x="133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42" y="312"/>
                    </a:lnTo>
                    <a:lnTo>
                      <a:pt x="133" y="312"/>
                    </a:lnTo>
                    <a:lnTo>
                      <a:pt x="133" y="300"/>
                    </a:lnTo>
                    <a:lnTo>
                      <a:pt x="122" y="300"/>
                    </a:lnTo>
                    <a:lnTo>
                      <a:pt x="122" y="288"/>
                    </a:lnTo>
                    <a:lnTo>
                      <a:pt x="122" y="277"/>
                    </a:lnTo>
                    <a:lnTo>
                      <a:pt x="114" y="264"/>
                    </a:lnTo>
                    <a:lnTo>
                      <a:pt x="114" y="242"/>
                    </a:lnTo>
                    <a:lnTo>
                      <a:pt x="122" y="242"/>
                    </a:lnTo>
                    <a:lnTo>
                      <a:pt x="133" y="242"/>
                    </a:lnTo>
                    <a:lnTo>
                      <a:pt x="142" y="254"/>
                    </a:lnTo>
                    <a:lnTo>
                      <a:pt x="152" y="264"/>
                    </a:lnTo>
                    <a:lnTo>
                      <a:pt x="160" y="264"/>
                    </a:lnTo>
                    <a:lnTo>
                      <a:pt x="160" y="277"/>
                    </a:lnTo>
                    <a:lnTo>
                      <a:pt x="169" y="277"/>
                    </a:lnTo>
                    <a:lnTo>
                      <a:pt x="169" y="288"/>
                    </a:lnTo>
                    <a:lnTo>
                      <a:pt x="180" y="300"/>
                    </a:lnTo>
                    <a:lnTo>
                      <a:pt x="188" y="312"/>
                    </a:lnTo>
                    <a:lnTo>
                      <a:pt x="188" y="323"/>
                    </a:lnTo>
                    <a:lnTo>
                      <a:pt x="180" y="323"/>
                    </a:lnTo>
                    <a:lnTo>
                      <a:pt x="169" y="323"/>
                    </a:lnTo>
                    <a:lnTo>
                      <a:pt x="160" y="323"/>
                    </a:lnTo>
                    <a:lnTo>
                      <a:pt x="152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52" y="334"/>
                    </a:lnTo>
                    <a:lnTo>
                      <a:pt x="169" y="334"/>
                    </a:lnTo>
                    <a:lnTo>
                      <a:pt x="188" y="334"/>
                    </a:lnTo>
                    <a:lnTo>
                      <a:pt x="198" y="334"/>
                    </a:lnTo>
                    <a:lnTo>
                      <a:pt x="207" y="334"/>
                    </a:lnTo>
                    <a:lnTo>
                      <a:pt x="216" y="347"/>
                    </a:lnTo>
                    <a:lnTo>
                      <a:pt x="226" y="347"/>
                    </a:lnTo>
                    <a:lnTo>
                      <a:pt x="235" y="358"/>
                    </a:lnTo>
                    <a:lnTo>
                      <a:pt x="254" y="347"/>
                    </a:lnTo>
                    <a:lnTo>
                      <a:pt x="264" y="347"/>
                    </a:lnTo>
                    <a:lnTo>
                      <a:pt x="264" y="334"/>
                    </a:lnTo>
                    <a:lnTo>
                      <a:pt x="254" y="312"/>
                    </a:lnTo>
                    <a:lnTo>
                      <a:pt x="254" y="300"/>
                    </a:lnTo>
                    <a:lnTo>
                      <a:pt x="254" y="288"/>
                    </a:lnTo>
                    <a:lnTo>
                      <a:pt x="264" y="288"/>
                    </a:lnTo>
                    <a:lnTo>
                      <a:pt x="264" y="264"/>
                    </a:lnTo>
                    <a:lnTo>
                      <a:pt x="264" y="230"/>
                    </a:lnTo>
                    <a:lnTo>
                      <a:pt x="264" y="219"/>
                    </a:lnTo>
                    <a:lnTo>
                      <a:pt x="264" y="207"/>
                    </a:lnTo>
                    <a:lnTo>
                      <a:pt x="273" y="196"/>
                    </a:lnTo>
                    <a:lnTo>
                      <a:pt x="273" y="184"/>
                    </a:lnTo>
                    <a:lnTo>
                      <a:pt x="273" y="172"/>
                    </a:lnTo>
                    <a:lnTo>
                      <a:pt x="273" y="126"/>
                    </a:lnTo>
                    <a:lnTo>
                      <a:pt x="273" y="114"/>
                    </a:lnTo>
                    <a:lnTo>
                      <a:pt x="273" y="103"/>
                    </a:lnTo>
                    <a:lnTo>
                      <a:pt x="283" y="103"/>
                    </a:lnTo>
                    <a:lnTo>
                      <a:pt x="283" y="92"/>
                    </a:lnTo>
                    <a:lnTo>
                      <a:pt x="283" y="80"/>
                    </a:lnTo>
                    <a:lnTo>
                      <a:pt x="292" y="68"/>
                    </a:lnTo>
                    <a:lnTo>
                      <a:pt x="292" y="57"/>
                    </a:lnTo>
                    <a:lnTo>
                      <a:pt x="292" y="46"/>
                    </a:lnTo>
                    <a:lnTo>
                      <a:pt x="292" y="34"/>
                    </a:lnTo>
                    <a:lnTo>
                      <a:pt x="292" y="0"/>
                    </a:lnTo>
                    <a:lnTo>
                      <a:pt x="273" y="0"/>
                    </a:lnTo>
                    <a:lnTo>
                      <a:pt x="264" y="9"/>
                    </a:lnTo>
                    <a:lnTo>
                      <a:pt x="254" y="9"/>
                    </a:lnTo>
                    <a:lnTo>
                      <a:pt x="254" y="22"/>
                    </a:lnTo>
                    <a:lnTo>
                      <a:pt x="245" y="22"/>
                    </a:lnTo>
                    <a:lnTo>
                      <a:pt x="235" y="22"/>
                    </a:lnTo>
                    <a:lnTo>
                      <a:pt x="226" y="34"/>
                    </a:lnTo>
                    <a:lnTo>
                      <a:pt x="198" y="34"/>
                    </a:lnTo>
                    <a:lnTo>
                      <a:pt x="198" y="22"/>
                    </a:lnTo>
                    <a:lnTo>
                      <a:pt x="188" y="22"/>
                    </a:lnTo>
                    <a:lnTo>
                      <a:pt x="188" y="34"/>
                    </a:lnTo>
                    <a:lnTo>
                      <a:pt x="180" y="34"/>
                    </a:lnTo>
                    <a:lnTo>
                      <a:pt x="169" y="34"/>
                    </a:lnTo>
                    <a:lnTo>
                      <a:pt x="169" y="46"/>
                    </a:lnTo>
                    <a:lnTo>
                      <a:pt x="169" y="57"/>
                    </a:lnTo>
                    <a:lnTo>
                      <a:pt x="169" y="68"/>
                    </a:lnTo>
                    <a:lnTo>
                      <a:pt x="152" y="68"/>
                    </a:lnTo>
                    <a:lnTo>
                      <a:pt x="152" y="80"/>
                    </a:lnTo>
                    <a:lnTo>
                      <a:pt x="142" y="80"/>
                    </a:lnTo>
                    <a:lnTo>
                      <a:pt x="142" y="92"/>
                    </a:lnTo>
                    <a:lnTo>
                      <a:pt x="133" y="92"/>
                    </a:lnTo>
                    <a:lnTo>
                      <a:pt x="122" y="92"/>
                    </a:lnTo>
                    <a:lnTo>
                      <a:pt x="114" y="92"/>
                    </a:lnTo>
                    <a:lnTo>
                      <a:pt x="104" y="80"/>
                    </a:lnTo>
                    <a:lnTo>
                      <a:pt x="95" y="80"/>
                    </a:lnTo>
                    <a:lnTo>
                      <a:pt x="85" y="103"/>
                    </a:lnTo>
                    <a:lnTo>
                      <a:pt x="85" y="114"/>
                    </a:lnTo>
                    <a:lnTo>
                      <a:pt x="67" y="114"/>
                    </a:lnTo>
                    <a:lnTo>
                      <a:pt x="57" y="114"/>
                    </a:lnTo>
                    <a:lnTo>
                      <a:pt x="57" y="126"/>
                    </a:lnTo>
                    <a:lnTo>
                      <a:pt x="57" y="137"/>
                    </a:lnTo>
                    <a:lnTo>
                      <a:pt x="48" y="149"/>
                    </a:lnTo>
                    <a:lnTo>
                      <a:pt x="48" y="160"/>
                    </a:lnTo>
                    <a:lnTo>
                      <a:pt x="39" y="160"/>
                    </a:lnTo>
                    <a:lnTo>
                      <a:pt x="39" y="172"/>
                    </a:lnTo>
                    <a:lnTo>
                      <a:pt x="21" y="172"/>
                    </a:lnTo>
                    <a:lnTo>
                      <a:pt x="10" y="17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8" name="Freeform 338"/>
              <p:cNvSpPr>
                <a:spLocks/>
              </p:cNvSpPr>
              <p:nvPr/>
            </p:nvSpPr>
            <p:spPr bwMode="auto">
              <a:xfrm>
                <a:off x="4574" y="1850"/>
                <a:ext cx="97" cy="119"/>
              </a:xfrm>
              <a:custGeom>
                <a:avLst/>
                <a:gdLst>
                  <a:gd name="T0" fmla="*/ 0 w 292"/>
                  <a:gd name="T1" fmla="*/ 0 h 358"/>
                  <a:gd name="T2" fmla="*/ 0 w 292"/>
                  <a:gd name="T3" fmla="*/ 0 h 358"/>
                  <a:gd name="T4" fmla="*/ 0 w 292"/>
                  <a:gd name="T5" fmla="*/ 0 h 358"/>
                  <a:gd name="T6" fmla="*/ 0 w 292"/>
                  <a:gd name="T7" fmla="*/ 0 h 358"/>
                  <a:gd name="T8" fmla="*/ 0 w 292"/>
                  <a:gd name="T9" fmla="*/ 0 h 358"/>
                  <a:gd name="T10" fmla="*/ 0 w 292"/>
                  <a:gd name="T11" fmla="*/ 0 h 358"/>
                  <a:gd name="T12" fmla="*/ 0 w 292"/>
                  <a:gd name="T13" fmla="*/ 0 h 358"/>
                  <a:gd name="T14" fmla="*/ 0 w 292"/>
                  <a:gd name="T15" fmla="*/ 0 h 358"/>
                  <a:gd name="T16" fmla="*/ 0 w 292"/>
                  <a:gd name="T17" fmla="*/ 0 h 358"/>
                  <a:gd name="T18" fmla="*/ 0 w 292"/>
                  <a:gd name="T19" fmla="*/ 0 h 358"/>
                  <a:gd name="T20" fmla="*/ 0 w 292"/>
                  <a:gd name="T21" fmla="*/ 0 h 358"/>
                  <a:gd name="T22" fmla="*/ 0 w 292"/>
                  <a:gd name="T23" fmla="*/ 0 h 358"/>
                  <a:gd name="T24" fmla="*/ 0 w 292"/>
                  <a:gd name="T25" fmla="*/ 0 h 358"/>
                  <a:gd name="T26" fmla="*/ 0 w 292"/>
                  <a:gd name="T27" fmla="*/ 0 h 358"/>
                  <a:gd name="T28" fmla="*/ 0 w 292"/>
                  <a:gd name="T29" fmla="*/ 0 h 358"/>
                  <a:gd name="T30" fmla="*/ 0 w 292"/>
                  <a:gd name="T31" fmla="*/ 0 h 358"/>
                  <a:gd name="T32" fmla="*/ 0 w 292"/>
                  <a:gd name="T33" fmla="*/ 0 h 358"/>
                  <a:gd name="T34" fmla="*/ 0 w 292"/>
                  <a:gd name="T35" fmla="*/ 0 h 358"/>
                  <a:gd name="T36" fmla="*/ 0 w 292"/>
                  <a:gd name="T37" fmla="*/ 0 h 358"/>
                  <a:gd name="T38" fmla="*/ 0 w 292"/>
                  <a:gd name="T39" fmla="*/ 0 h 358"/>
                  <a:gd name="T40" fmla="*/ 0 w 292"/>
                  <a:gd name="T41" fmla="*/ 0 h 358"/>
                  <a:gd name="T42" fmla="*/ 0 w 292"/>
                  <a:gd name="T43" fmla="*/ 0 h 358"/>
                  <a:gd name="T44" fmla="*/ 0 w 292"/>
                  <a:gd name="T45" fmla="*/ 0 h 358"/>
                  <a:gd name="T46" fmla="*/ 0 w 292"/>
                  <a:gd name="T47" fmla="*/ 0 h 358"/>
                  <a:gd name="T48" fmla="*/ 0 w 292"/>
                  <a:gd name="T49" fmla="*/ 0 h 358"/>
                  <a:gd name="T50" fmla="*/ 0 w 292"/>
                  <a:gd name="T51" fmla="*/ 0 h 358"/>
                  <a:gd name="T52" fmla="*/ 0 w 292"/>
                  <a:gd name="T53" fmla="*/ 0 h 358"/>
                  <a:gd name="T54" fmla="*/ 0 w 292"/>
                  <a:gd name="T55" fmla="*/ 0 h 358"/>
                  <a:gd name="T56" fmla="*/ 0 w 292"/>
                  <a:gd name="T57" fmla="*/ 0 h 358"/>
                  <a:gd name="T58" fmla="*/ 0 w 292"/>
                  <a:gd name="T59" fmla="*/ 0 h 358"/>
                  <a:gd name="T60" fmla="*/ 0 w 292"/>
                  <a:gd name="T61" fmla="*/ 0 h 358"/>
                  <a:gd name="T62" fmla="*/ 0 w 292"/>
                  <a:gd name="T63" fmla="*/ 0 h 358"/>
                  <a:gd name="T64" fmla="*/ 0 w 292"/>
                  <a:gd name="T65" fmla="*/ 0 h 358"/>
                  <a:gd name="T66" fmla="*/ 0 w 292"/>
                  <a:gd name="T67" fmla="*/ 0 h 358"/>
                  <a:gd name="T68" fmla="*/ 0 w 292"/>
                  <a:gd name="T69" fmla="*/ 0 h 358"/>
                  <a:gd name="T70" fmla="*/ 0 w 292"/>
                  <a:gd name="T71" fmla="*/ 0 h 358"/>
                  <a:gd name="T72" fmla="*/ 0 w 292"/>
                  <a:gd name="T73" fmla="*/ 0 h 358"/>
                  <a:gd name="T74" fmla="*/ 0 w 292"/>
                  <a:gd name="T75" fmla="*/ 0 h 358"/>
                  <a:gd name="T76" fmla="*/ 0 w 292"/>
                  <a:gd name="T77" fmla="*/ 0 h 358"/>
                  <a:gd name="T78" fmla="*/ 0 w 292"/>
                  <a:gd name="T79" fmla="*/ 0 h 358"/>
                  <a:gd name="T80" fmla="*/ 0 w 292"/>
                  <a:gd name="T81" fmla="*/ 0 h 358"/>
                  <a:gd name="T82" fmla="*/ 0 w 292"/>
                  <a:gd name="T83" fmla="*/ 0 h 358"/>
                  <a:gd name="T84" fmla="*/ 0 w 292"/>
                  <a:gd name="T85" fmla="*/ 0 h 358"/>
                  <a:gd name="T86" fmla="*/ 0 w 292"/>
                  <a:gd name="T87" fmla="*/ 0 h 358"/>
                  <a:gd name="T88" fmla="*/ 0 w 292"/>
                  <a:gd name="T89" fmla="*/ 0 h 358"/>
                  <a:gd name="T90" fmla="*/ 0 w 292"/>
                  <a:gd name="T91" fmla="*/ 0 h 358"/>
                  <a:gd name="T92" fmla="*/ 0 w 292"/>
                  <a:gd name="T93" fmla="*/ 0 h 358"/>
                  <a:gd name="T94" fmla="*/ 0 w 292"/>
                  <a:gd name="T95" fmla="*/ 0 h 358"/>
                  <a:gd name="T96" fmla="*/ 0 w 292"/>
                  <a:gd name="T97" fmla="*/ 0 h 358"/>
                  <a:gd name="T98" fmla="*/ 0 w 292"/>
                  <a:gd name="T99" fmla="*/ 0 h 358"/>
                  <a:gd name="T100" fmla="*/ 0 w 292"/>
                  <a:gd name="T101" fmla="*/ 0 h 358"/>
                  <a:gd name="T102" fmla="*/ 0 w 292"/>
                  <a:gd name="T103" fmla="*/ 0 h 358"/>
                  <a:gd name="T104" fmla="*/ 0 w 292"/>
                  <a:gd name="T105" fmla="*/ 0 h 358"/>
                  <a:gd name="T106" fmla="*/ 0 w 292"/>
                  <a:gd name="T107" fmla="*/ 0 h 358"/>
                  <a:gd name="T108" fmla="*/ 0 w 292"/>
                  <a:gd name="T109" fmla="*/ 0 h 358"/>
                  <a:gd name="T110" fmla="*/ 0 w 292"/>
                  <a:gd name="T111" fmla="*/ 0 h 358"/>
                  <a:gd name="T112" fmla="*/ 0 w 292"/>
                  <a:gd name="T113" fmla="*/ 0 h 358"/>
                  <a:gd name="T114" fmla="*/ 0 w 292"/>
                  <a:gd name="T115" fmla="*/ 0 h 358"/>
                  <a:gd name="T116" fmla="*/ 0 w 292"/>
                  <a:gd name="T117" fmla="*/ 0 h 358"/>
                  <a:gd name="T118" fmla="*/ 0 w 292"/>
                  <a:gd name="T119" fmla="*/ 0 h 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92"/>
                  <a:gd name="T181" fmla="*/ 0 h 358"/>
                  <a:gd name="T182" fmla="*/ 292 w 292"/>
                  <a:gd name="T183" fmla="*/ 358 h 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92" h="358">
                    <a:moveTo>
                      <a:pt x="10" y="172"/>
                    </a:moveTo>
                    <a:lnTo>
                      <a:pt x="0" y="172"/>
                    </a:lnTo>
                    <a:lnTo>
                      <a:pt x="10" y="184"/>
                    </a:lnTo>
                    <a:lnTo>
                      <a:pt x="10" y="196"/>
                    </a:lnTo>
                    <a:lnTo>
                      <a:pt x="21" y="196"/>
                    </a:lnTo>
                    <a:lnTo>
                      <a:pt x="21" y="207"/>
                    </a:lnTo>
                    <a:lnTo>
                      <a:pt x="29" y="207"/>
                    </a:lnTo>
                    <a:lnTo>
                      <a:pt x="29" y="219"/>
                    </a:lnTo>
                    <a:lnTo>
                      <a:pt x="39" y="219"/>
                    </a:lnTo>
                    <a:lnTo>
                      <a:pt x="39" y="230"/>
                    </a:lnTo>
                    <a:lnTo>
                      <a:pt x="57" y="242"/>
                    </a:lnTo>
                    <a:lnTo>
                      <a:pt x="57" y="254"/>
                    </a:lnTo>
                    <a:lnTo>
                      <a:pt x="67" y="264"/>
                    </a:lnTo>
                    <a:lnTo>
                      <a:pt x="76" y="277"/>
                    </a:lnTo>
                    <a:lnTo>
                      <a:pt x="95" y="288"/>
                    </a:lnTo>
                    <a:lnTo>
                      <a:pt x="95" y="300"/>
                    </a:lnTo>
                    <a:lnTo>
                      <a:pt x="104" y="300"/>
                    </a:lnTo>
                    <a:lnTo>
                      <a:pt x="114" y="312"/>
                    </a:lnTo>
                    <a:lnTo>
                      <a:pt x="122" y="312"/>
                    </a:lnTo>
                    <a:lnTo>
                      <a:pt x="122" y="323"/>
                    </a:lnTo>
                    <a:lnTo>
                      <a:pt x="122" y="334"/>
                    </a:lnTo>
                    <a:lnTo>
                      <a:pt x="122" y="323"/>
                    </a:lnTo>
                    <a:lnTo>
                      <a:pt x="133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42" y="312"/>
                    </a:lnTo>
                    <a:lnTo>
                      <a:pt x="133" y="312"/>
                    </a:lnTo>
                    <a:lnTo>
                      <a:pt x="133" y="300"/>
                    </a:lnTo>
                    <a:lnTo>
                      <a:pt x="122" y="300"/>
                    </a:lnTo>
                    <a:lnTo>
                      <a:pt x="122" y="288"/>
                    </a:lnTo>
                    <a:lnTo>
                      <a:pt x="122" y="277"/>
                    </a:lnTo>
                    <a:lnTo>
                      <a:pt x="114" y="264"/>
                    </a:lnTo>
                    <a:lnTo>
                      <a:pt x="114" y="242"/>
                    </a:lnTo>
                    <a:lnTo>
                      <a:pt x="122" y="242"/>
                    </a:lnTo>
                    <a:lnTo>
                      <a:pt x="133" y="242"/>
                    </a:lnTo>
                    <a:lnTo>
                      <a:pt x="142" y="254"/>
                    </a:lnTo>
                    <a:lnTo>
                      <a:pt x="152" y="264"/>
                    </a:lnTo>
                    <a:lnTo>
                      <a:pt x="160" y="264"/>
                    </a:lnTo>
                    <a:lnTo>
                      <a:pt x="160" y="277"/>
                    </a:lnTo>
                    <a:lnTo>
                      <a:pt x="169" y="277"/>
                    </a:lnTo>
                    <a:lnTo>
                      <a:pt x="169" y="288"/>
                    </a:lnTo>
                    <a:lnTo>
                      <a:pt x="180" y="300"/>
                    </a:lnTo>
                    <a:lnTo>
                      <a:pt x="188" y="312"/>
                    </a:lnTo>
                    <a:lnTo>
                      <a:pt x="188" y="323"/>
                    </a:lnTo>
                    <a:lnTo>
                      <a:pt x="180" y="323"/>
                    </a:lnTo>
                    <a:lnTo>
                      <a:pt x="169" y="323"/>
                    </a:lnTo>
                    <a:lnTo>
                      <a:pt x="160" y="323"/>
                    </a:lnTo>
                    <a:lnTo>
                      <a:pt x="152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52" y="334"/>
                    </a:lnTo>
                    <a:lnTo>
                      <a:pt x="169" y="334"/>
                    </a:lnTo>
                    <a:lnTo>
                      <a:pt x="188" y="334"/>
                    </a:lnTo>
                    <a:lnTo>
                      <a:pt x="198" y="334"/>
                    </a:lnTo>
                    <a:lnTo>
                      <a:pt x="207" y="334"/>
                    </a:lnTo>
                    <a:lnTo>
                      <a:pt x="216" y="347"/>
                    </a:lnTo>
                    <a:lnTo>
                      <a:pt x="226" y="347"/>
                    </a:lnTo>
                    <a:lnTo>
                      <a:pt x="235" y="358"/>
                    </a:lnTo>
                    <a:lnTo>
                      <a:pt x="254" y="347"/>
                    </a:lnTo>
                    <a:lnTo>
                      <a:pt x="264" y="347"/>
                    </a:lnTo>
                    <a:lnTo>
                      <a:pt x="264" y="334"/>
                    </a:lnTo>
                    <a:lnTo>
                      <a:pt x="254" y="312"/>
                    </a:lnTo>
                    <a:lnTo>
                      <a:pt x="254" y="300"/>
                    </a:lnTo>
                    <a:lnTo>
                      <a:pt x="254" y="288"/>
                    </a:lnTo>
                    <a:lnTo>
                      <a:pt x="264" y="288"/>
                    </a:lnTo>
                    <a:lnTo>
                      <a:pt x="264" y="264"/>
                    </a:lnTo>
                    <a:lnTo>
                      <a:pt x="264" y="230"/>
                    </a:lnTo>
                    <a:lnTo>
                      <a:pt x="264" y="219"/>
                    </a:lnTo>
                    <a:lnTo>
                      <a:pt x="264" y="207"/>
                    </a:lnTo>
                    <a:lnTo>
                      <a:pt x="273" y="196"/>
                    </a:lnTo>
                    <a:lnTo>
                      <a:pt x="273" y="184"/>
                    </a:lnTo>
                    <a:lnTo>
                      <a:pt x="273" y="172"/>
                    </a:lnTo>
                    <a:lnTo>
                      <a:pt x="273" y="126"/>
                    </a:lnTo>
                    <a:lnTo>
                      <a:pt x="273" y="114"/>
                    </a:lnTo>
                    <a:lnTo>
                      <a:pt x="273" y="103"/>
                    </a:lnTo>
                    <a:lnTo>
                      <a:pt x="283" y="103"/>
                    </a:lnTo>
                    <a:lnTo>
                      <a:pt x="283" y="92"/>
                    </a:lnTo>
                    <a:lnTo>
                      <a:pt x="283" y="80"/>
                    </a:lnTo>
                    <a:lnTo>
                      <a:pt x="292" y="68"/>
                    </a:lnTo>
                    <a:lnTo>
                      <a:pt x="292" y="57"/>
                    </a:lnTo>
                    <a:lnTo>
                      <a:pt x="292" y="46"/>
                    </a:lnTo>
                    <a:lnTo>
                      <a:pt x="292" y="34"/>
                    </a:lnTo>
                    <a:lnTo>
                      <a:pt x="292" y="0"/>
                    </a:lnTo>
                    <a:lnTo>
                      <a:pt x="273" y="0"/>
                    </a:lnTo>
                    <a:lnTo>
                      <a:pt x="264" y="9"/>
                    </a:lnTo>
                    <a:lnTo>
                      <a:pt x="254" y="9"/>
                    </a:lnTo>
                    <a:lnTo>
                      <a:pt x="254" y="22"/>
                    </a:lnTo>
                    <a:lnTo>
                      <a:pt x="245" y="22"/>
                    </a:lnTo>
                    <a:lnTo>
                      <a:pt x="235" y="22"/>
                    </a:lnTo>
                    <a:lnTo>
                      <a:pt x="226" y="34"/>
                    </a:lnTo>
                    <a:lnTo>
                      <a:pt x="198" y="34"/>
                    </a:lnTo>
                    <a:lnTo>
                      <a:pt x="198" y="22"/>
                    </a:lnTo>
                    <a:lnTo>
                      <a:pt x="188" y="22"/>
                    </a:lnTo>
                    <a:lnTo>
                      <a:pt x="188" y="34"/>
                    </a:lnTo>
                    <a:lnTo>
                      <a:pt x="180" y="34"/>
                    </a:lnTo>
                    <a:lnTo>
                      <a:pt x="169" y="34"/>
                    </a:lnTo>
                    <a:lnTo>
                      <a:pt x="169" y="46"/>
                    </a:lnTo>
                    <a:lnTo>
                      <a:pt x="169" y="57"/>
                    </a:lnTo>
                    <a:lnTo>
                      <a:pt x="169" y="68"/>
                    </a:lnTo>
                    <a:lnTo>
                      <a:pt x="152" y="68"/>
                    </a:lnTo>
                    <a:lnTo>
                      <a:pt x="152" y="80"/>
                    </a:lnTo>
                    <a:lnTo>
                      <a:pt x="142" y="80"/>
                    </a:lnTo>
                    <a:lnTo>
                      <a:pt x="142" y="92"/>
                    </a:lnTo>
                    <a:lnTo>
                      <a:pt x="133" y="92"/>
                    </a:lnTo>
                    <a:lnTo>
                      <a:pt x="122" y="92"/>
                    </a:lnTo>
                    <a:lnTo>
                      <a:pt x="114" y="92"/>
                    </a:lnTo>
                    <a:lnTo>
                      <a:pt x="104" y="80"/>
                    </a:lnTo>
                    <a:lnTo>
                      <a:pt x="95" y="80"/>
                    </a:lnTo>
                    <a:lnTo>
                      <a:pt x="85" y="103"/>
                    </a:lnTo>
                    <a:lnTo>
                      <a:pt x="85" y="114"/>
                    </a:lnTo>
                    <a:lnTo>
                      <a:pt x="67" y="114"/>
                    </a:lnTo>
                    <a:lnTo>
                      <a:pt x="57" y="114"/>
                    </a:lnTo>
                    <a:lnTo>
                      <a:pt x="57" y="126"/>
                    </a:lnTo>
                    <a:lnTo>
                      <a:pt x="57" y="137"/>
                    </a:lnTo>
                    <a:lnTo>
                      <a:pt x="48" y="149"/>
                    </a:lnTo>
                    <a:lnTo>
                      <a:pt x="48" y="160"/>
                    </a:lnTo>
                    <a:lnTo>
                      <a:pt x="39" y="160"/>
                    </a:lnTo>
                    <a:lnTo>
                      <a:pt x="39" y="172"/>
                    </a:lnTo>
                    <a:lnTo>
                      <a:pt x="21" y="172"/>
                    </a:lnTo>
                    <a:lnTo>
                      <a:pt x="10" y="17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19" name="Freeform 339"/>
              <p:cNvSpPr>
                <a:spLocks/>
              </p:cNvSpPr>
              <p:nvPr/>
            </p:nvSpPr>
            <p:spPr bwMode="auto">
              <a:xfrm>
                <a:off x="4574" y="1850"/>
                <a:ext cx="97" cy="119"/>
              </a:xfrm>
              <a:custGeom>
                <a:avLst/>
                <a:gdLst>
                  <a:gd name="T0" fmla="*/ 0 w 292"/>
                  <a:gd name="T1" fmla="*/ 0 h 358"/>
                  <a:gd name="T2" fmla="*/ 0 w 292"/>
                  <a:gd name="T3" fmla="*/ 0 h 358"/>
                  <a:gd name="T4" fmla="*/ 0 w 292"/>
                  <a:gd name="T5" fmla="*/ 0 h 358"/>
                  <a:gd name="T6" fmla="*/ 0 w 292"/>
                  <a:gd name="T7" fmla="*/ 0 h 358"/>
                  <a:gd name="T8" fmla="*/ 0 w 292"/>
                  <a:gd name="T9" fmla="*/ 0 h 358"/>
                  <a:gd name="T10" fmla="*/ 0 w 292"/>
                  <a:gd name="T11" fmla="*/ 0 h 358"/>
                  <a:gd name="T12" fmla="*/ 0 w 292"/>
                  <a:gd name="T13" fmla="*/ 0 h 358"/>
                  <a:gd name="T14" fmla="*/ 0 w 292"/>
                  <a:gd name="T15" fmla="*/ 0 h 358"/>
                  <a:gd name="T16" fmla="*/ 0 w 292"/>
                  <a:gd name="T17" fmla="*/ 0 h 358"/>
                  <a:gd name="T18" fmla="*/ 0 w 292"/>
                  <a:gd name="T19" fmla="*/ 0 h 358"/>
                  <a:gd name="T20" fmla="*/ 0 w 292"/>
                  <a:gd name="T21" fmla="*/ 0 h 358"/>
                  <a:gd name="T22" fmla="*/ 0 w 292"/>
                  <a:gd name="T23" fmla="*/ 0 h 358"/>
                  <a:gd name="T24" fmla="*/ 0 w 292"/>
                  <a:gd name="T25" fmla="*/ 0 h 358"/>
                  <a:gd name="T26" fmla="*/ 0 w 292"/>
                  <a:gd name="T27" fmla="*/ 0 h 358"/>
                  <a:gd name="T28" fmla="*/ 0 w 292"/>
                  <a:gd name="T29" fmla="*/ 0 h 358"/>
                  <a:gd name="T30" fmla="*/ 0 w 292"/>
                  <a:gd name="T31" fmla="*/ 0 h 358"/>
                  <a:gd name="T32" fmla="*/ 0 w 292"/>
                  <a:gd name="T33" fmla="*/ 0 h 358"/>
                  <a:gd name="T34" fmla="*/ 0 w 292"/>
                  <a:gd name="T35" fmla="*/ 0 h 358"/>
                  <a:gd name="T36" fmla="*/ 0 w 292"/>
                  <a:gd name="T37" fmla="*/ 0 h 358"/>
                  <a:gd name="T38" fmla="*/ 0 w 292"/>
                  <a:gd name="T39" fmla="*/ 0 h 358"/>
                  <a:gd name="T40" fmla="*/ 0 w 292"/>
                  <a:gd name="T41" fmla="*/ 0 h 358"/>
                  <a:gd name="T42" fmla="*/ 0 w 292"/>
                  <a:gd name="T43" fmla="*/ 0 h 358"/>
                  <a:gd name="T44" fmla="*/ 0 w 292"/>
                  <a:gd name="T45" fmla="*/ 0 h 358"/>
                  <a:gd name="T46" fmla="*/ 0 w 292"/>
                  <a:gd name="T47" fmla="*/ 0 h 358"/>
                  <a:gd name="T48" fmla="*/ 0 w 292"/>
                  <a:gd name="T49" fmla="*/ 0 h 358"/>
                  <a:gd name="T50" fmla="*/ 0 w 292"/>
                  <a:gd name="T51" fmla="*/ 0 h 358"/>
                  <a:gd name="T52" fmla="*/ 0 w 292"/>
                  <a:gd name="T53" fmla="*/ 0 h 358"/>
                  <a:gd name="T54" fmla="*/ 0 w 292"/>
                  <a:gd name="T55" fmla="*/ 0 h 358"/>
                  <a:gd name="T56" fmla="*/ 0 w 292"/>
                  <a:gd name="T57" fmla="*/ 0 h 358"/>
                  <a:gd name="T58" fmla="*/ 0 w 292"/>
                  <a:gd name="T59" fmla="*/ 0 h 358"/>
                  <a:gd name="T60" fmla="*/ 0 w 292"/>
                  <a:gd name="T61" fmla="*/ 0 h 358"/>
                  <a:gd name="T62" fmla="*/ 0 w 292"/>
                  <a:gd name="T63" fmla="*/ 0 h 358"/>
                  <a:gd name="T64" fmla="*/ 0 w 292"/>
                  <a:gd name="T65" fmla="*/ 0 h 358"/>
                  <a:gd name="T66" fmla="*/ 0 w 292"/>
                  <a:gd name="T67" fmla="*/ 0 h 358"/>
                  <a:gd name="T68" fmla="*/ 0 w 292"/>
                  <a:gd name="T69" fmla="*/ 0 h 358"/>
                  <a:gd name="T70" fmla="*/ 0 w 292"/>
                  <a:gd name="T71" fmla="*/ 0 h 358"/>
                  <a:gd name="T72" fmla="*/ 0 w 292"/>
                  <a:gd name="T73" fmla="*/ 0 h 358"/>
                  <a:gd name="T74" fmla="*/ 0 w 292"/>
                  <a:gd name="T75" fmla="*/ 0 h 358"/>
                  <a:gd name="T76" fmla="*/ 0 w 292"/>
                  <a:gd name="T77" fmla="*/ 0 h 358"/>
                  <a:gd name="T78" fmla="*/ 0 w 292"/>
                  <a:gd name="T79" fmla="*/ 0 h 358"/>
                  <a:gd name="T80" fmla="*/ 0 w 292"/>
                  <a:gd name="T81" fmla="*/ 0 h 358"/>
                  <a:gd name="T82" fmla="*/ 0 w 292"/>
                  <a:gd name="T83" fmla="*/ 0 h 358"/>
                  <a:gd name="T84" fmla="*/ 0 w 292"/>
                  <a:gd name="T85" fmla="*/ 0 h 358"/>
                  <a:gd name="T86" fmla="*/ 0 w 292"/>
                  <a:gd name="T87" fmla="*/ 0 h 358"/>
                  <a:gd name="T88" fmla="*/ 0 w 292"/>
                  <a:gd name="T89" fmla="*/ 0 h 358"/>
                  <a:gd name="T90" fmla="*/ 0 w 292"/>
                  <a:gd name="T91" fmla="*/ 0 h 358"/>
                  <a:gd name="T92" fmla="*/ 0 w 292"/>
                  <a:gd name="T93" fmla="*/ 0 h 35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2"/>
                  <a:gd name="T142" fmla="*/ 0 h 358"/>
                  <a:gd name="T143" fmla="*/ 292 w 292"/>
                  <a:gd name="T144" fmla="*/ 358 h 35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2" h="358">
                    <a:moveTo>
                      <a:pt x="10" y="172"/>
                    </a:moveTo>
                    <a:lnTo>
                      <a:pt x="0" y="172"/>
                    </a:lnTo>
                    <a:lnTo>
                      <a:pt x="10" y="184"/>
                    </a:lnTo>
                    <a:lnTo>
                      <a:pt x="10" y="196"/>
                    </a:lnTo>
                    <a:lnTo>
                      <a:pt x="21" y="196"/>
                    </a:lnTo>
                    <a:lnTo>
                      <a:pt x="21" y="207"/>
                    </a:lnTo>
                    <a:lnTo>
                      <a:pt x="29" y="207"/>
                    </a:lnTo>
                    <a:lnTo>
                      <a:pt x="29" y="219"/>
                    </a:lnTo>
                    <a:lnTo>
                      <a:pt x="39" y="219"/>
                    </a:lnTo>
                    <a:lnTo>
                      <a:pt x="39" y="230"/>
                    </a:lnTo>
                    <a:lnTo>
                      <a:pt x="57" y="242"/>
                    </a:lnTo>
                    <a:lnTo>
                      <a:pt x="57" y="254"/>
                    </a:lnTo>
                    <a:lnTo>
                      <a:pt x="67" y="264"/>
                    </a:lnTo>
                    <a:lnTo>
                      <a:pt x="76" y="277"/>
                    </a:lnTo>
                    <a:lnTo>
                      <a:pt x="95" y="288"/>
                    </a:lnTo>
                    <a:lnTo>
                      <a:pt x="95" y="300"/>
                    </a:lnTo>
                    <a:lnTo>
                      <a:pt x="104" y="300"/>
                    </a:lnTo>
                    <a:lnTo>
                      <a:pt x="114" y="312"/>
                    </a:lnTo>
                    <a:lnTo>
                      <a:pt x="122" y="312"/>
                    </a:lnTo>
                    <a:lnTo>
                      <a:pt x="122" y="323"/>
                    </a:lnTo>
                    <a:lnTo>
                      <a:pt x="122" y="334"/>
                    </a:lnTo>
                    <a:lnTo>
                      <a:pt x="122" y="323"/>
                    </a:lnTo>
                    <a:lnTo>
                      <a:pt x="133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52" y="334"/>
                    </a:lnTo>
                    <a:lnTo>
                      <a:pt x="169" y="334"/>
                    </a:lnTo>
                    <a:lnTo>
                      <a:pt x="188" y="334"/>
                    </a:lnTo>
                    <a:lnTo>
                      <a:pt x="198" y="334"/>
                    </a:lnTo>
                    <a:lnTo>
                      <a:pt x="207" y="334"/>
                    </a:lnTo>
                    <a:lnTo>
                      <a:pt x="216" y="347"/>
                    </a:lnTo>
                    <a:lnTo>
                      <a:pt x="226" y="347"/>
                    </a:lnTo>
                    <a:lnTo>
                      <a:pt x="235" y="358"/>
                    </a:lnTo>
                    <a:lnTo>
                      <a:pt x="254" y="347"/>
                    </a:lnTo>
                    <a:lnTo>
                      <a:pt x="264" y="347"/>
                    </a:lnTo>
                    <a:lnTo>
                      <a:pt x="264" y="334"/>
                    </a:lnTo>
                    <a:lnTo>
                      <a:pt x="254" y="312"/>
                    </a:lnTo>
                    <a:lnTo>
                      <a:pt x="254" y="300"/>
                    </a:lnTo>
                    <a:lnTo>
                      <a:pt x="254" y="288"/>
                    </a:lnTo>
                    <a:lnTo>
                      <a:pt x="264" y="288"/>
                    </a:lnTo>
                    <a:lnTo>
                      <a:pt x="264" y="264"/>
                    </a:lnTo>
                    <a:lnTo>
                      <a:pt x="264" y="230"/>
                    </a:lnTo>
                    <a:lnTo>
                      <a:pt x="264" y="219"/>
                    </a:lnTo>
                    <a:lnTo>
                      <a:pt x="264" y="207"/>
                    </a:lnTo>
                    <a:lnTo>
                      <a:pt x="273" y="196"/>
                    </a:lnTo>
                    <a:lnTo>
                      <a:pt x="273" y="184"/>
                    </a:lnTo>
                    <a:lnTo>
                      <a:pt x="273" y="172"/>
                    </a:lnTo>
                    <a:lnTo>
                      <a:pt x="273" y="126"/>
                    </a:lnTo>
                    <a:lnTo>
                      <a:pt x="273" y="114"/>
                    </a:lnTo>
                    <a:lnTo>
                      <a:pt x="273" y="103"/>
                    </a:lnTo>
                    <a:lnTo>
                      <a:pt x="283" y="103"/>
                    </a:lnTo>
                    <a:lnTo>
                      <a:pt x="283" y="92"/>
                    </a:lnTo>
                    <a:lnTo>
                      <a:pt x="283" y="80"/>
                    </a:lnTo>
                    <a:lnTo>
                      <a:pt x="292" y="68"/>
                    </a:lnTo>
                    <a:lnTo>
                      <a:pt x="292" y="57"/>
                    </a:lnTo>
                    <a:lnTo>
                      <a:pt x="292" y="46"/>
                    </a:lnTo>
                    <a:lnTo>
                      <a:pt x="292" y="34"/>
                    </a:lnTo>
                    <a:lnTo>
                      <a:pt x="292" y="0"/>
                    </a:lnTo>
                    <a:lnTo>
                      <a:pt x="273" y="0"/>
                    </a:lnTo>
                    <a:lnTo>
                      <a:pt x="264" y="9"/>
                    </a:lnTo>
                    <a:lnTo>
                      <a:pt x="254" y="9"/>
                    </a:lnTo>
                    <a:lnTo>
                      <a:pt x="254" y="22"/>
                    </a:lnTo>
                    <a:lnTo>
                      <a:pt x="245" y="22"/>
                    </a:lnTo>
                    <a:lnTo>
                      <a:pt x="235" y="22"/>
                    </a:lnTo>
                    <a:lnTo>
                      <a:pt x="226" y="34"/>
                    </a:lnTo>
                    <a:lnTo>
                      <a:pt x="198" y="34"/>
                    </a:lnTo>
                    <a:lnTo>
                      <a:pt x="198" y="22"/>
                    </a:lnTo>
                    <a:lnTo>
                      <a:pt x="188" y="22"/>
                    </a:lnTo>
                    <a:lnTo>
                      <a:pt x="188" y="34"/>
                    </a:lnTo>
                    <a:lnTo>
                      <a:pt x="180" y="34"/>
                    </a:lnTo>
                    <a:lnTo>
                      <a:pt x="169" y="34"/>
                    </a:lnTo>
                    <a:lnTo>
                      <a:pt x="169" y="46"/>
                    </a:lnTo>
                    <a:lnTo>
                      <a:pt x="169" y="57"/>
                    </a:lnTo>
                    <a:lnTo>
                      <a:pt x="169" y="68"/>
                    </a:lnTo>
                    <a:lnTo>
                      <a:pt x="152" y="68"/>
                    </a:lnTo>
                    <a:lnTo>
                      <a:pt x="152" y="80"/>
                    </a:lnTo>
                    <a:lnTo>
                      <a:pt x="142" y="80"/>
                    </a:lnTo>
                    <a:lnTo>
                      <a:pt x="142" y="92"/>
                    </a:lnTo>
                    <a:lnTo>
                      <a:pt x="133" y="92"/>
                    </a:lnTo>
                    <a:lnTo>
                      <a:pt x="122" y="92"/>
                    </a:lnTo>
                    <a:lnTo>
                      <a:pt x="114" y="92"/>
                    </a:lnTo>
                    <a:lnTo>
                      <a:pt x="104" y="80"/>
                    </a:lnTo>
                    <a:lnTo>
                      <a:pt x="95" y="80"/>
                    </a:lnTo>
                    <a:lnTo>
                      <a:pt x="85" y="103"/>
                    </a:lnTo>
                    <a:lnTo>
                      <a:pt x="85" y="114"/>
                    </a:lnTo>
                    <a:lnTo>
                      <a:pt x="67" y="114"/>
                    </a:lnTo>
                    <a:lnTo>
                      <a:pt x="57" y="114"/>
                    </a:lnTo>
                    <a:lnTo>
                      <a:pt x="57" y="126"/>
                    </a:lnTo>
                    <a:lnTo>
                      <a:pt x="57" y="137"/>
                    </a:lnTo>
                    <a:lnTo>
                      <a:pt x="48" y="149"/>
                    </a:lnTo>
                    <a:lnTo>
                      <a:pt x="48" y="160"/>
                    </a:lnTo>
                    <a:lnTo>
                      <a:pt x="39" y="160"/>
                    </a:lnTo>
                    <a:lnTo>
                      <a:pt x="39" y="172"/>
                    </a:lnTo>
                    <a:lnTo>
                      <a:pt x="21" y="172"/>
                    </a:lnTo>
                    <a:lnTo>
                      <a:pt x="10" y="17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0" name="Freeform 340"/>
              <p:cNvSpPr>
                <a:spLocks/>
              </p:cNvSpPr>
              <p:nvPr/>
            </p:nvSpPr>
            <p:spPr bwMode="auto">
              <a:xfrm>
                <a:off x="4574" y="1850"/>
                <a:ext cx="97" cy="119"/>
              </a:xfrm>
              <a:custGeom>
                <a:avLst/>
                <a:gdLst>
                  <a:gd name="T0" fmla="*/ 0 w 292"/>
                  <a:gd name="T1" fmla="*/ 0 h 358"/>
                  <a:gd name="T2" fmla="*/ 0 w 292"/>
                  <a:gd name="T3" fmla="*/ 0 h 358"/>
                  <a:gd name="T4" fmla="*/ 0 w 292"/>
                  <a:gd name="T5" fmla="*/ 0 h 358"/>
                  <a:gd name="T6" fmla="*/ 0 w 292"/>
                  <a:gd name="T7" fmla="*/ 0 h 358"/>
                  <a:gd name="T8" fmla="*/ 0 w 292"/>
                  <a:gd name="T9" fmla="*/ 0 h 358"/>
                  <a:gd name="T10" fmla="*/ 0 w 292"/>
                  <a:gd name="T11" fmla="*/ 0 h 358"/>
                  <a:gd name="T12" fmla="*/ 0 w 292"/>
                  <a:gd name="T13" fmla="*/ 0 h 358"/>
                  <a:gd name="T14" fmla="*/ 0 w 292"/>
                  <a:gd name="T15" fmla="*/ 0 h 358"/>
                  <a:gd name="T16" fmla="*/ 0 w 292"/>
                  <a:gd name="T17" fmla="*/ 0 h 358"/>
                  <a:gd name="T18" fmla="*/ 0 w 292"/>
                  <a:gd name="T19" fmla="*/ 0 h 358"/>
                  <a:gd name="T20" fmla="*/ 0 w 292"/>
                  <a:gd name="T21" fmla="*/ 0 h 358"/>
                  <a:gd name="T22" fmla="*/ 0 w 292"/>
                  <a:gd name="T23" fmla="*/ 0 h 358"/>
                  <a:gd name="T24" fmla="*/ 0 w 292"/>
                  <a:gd name="T25" fmla="*/ 0 h 358"/>
                  <a:gd name="T26" fmla="*/ 0 w 292"/>
                  <a:gd name="T27" fmla="*/ 0 h 358"/>
                  <a:gd name="T28" fmla="*/ 0 w 292"/>
                  <a:gd name="T29" fmla="*/ 0 h 358"/>
                  <a:gd name="T30" fmla="*/ 0 w 292"/>
                  <a:gd name="T31" fmla="*/ 0 h 358"/>
                  <a:gd name="T32" fmla="*/ 0 w 292"/>
                  <a:gd name="T33" fmla="*/ 0 h 358"/>
                  <a:gd name="T34" fmla="*/ 0 w 292"/>
                  <a:gd name="T35" fmla="*/ 0 h 358"/>
                  <a:gd name="T36" fmla="*/ 0 w 292"/>
                  <a:gd name="T37" fmla="*/ 0 h 358"/>
                  <a:gd name="T38" fmla="*/ 0 w 292"/>
                  <a:gd name="T39" fmla="*/ 0 h 358"/>
                  <a:gd name="T40" fmla="*/ 0 w 292"/>
                  <a:gd name="T41" fmla="*/ 0 h 358"/>
                  <a:gd name="T42" fmla="*/ 0 w 292"/>
                  <a:gd name="T43" fmla="*/ 0 h 358"/>
                  <a:gd name="T44" fmla="*/ 0 w 292"/>
                  <a:gd name="T45" fmla="*/ 0 h 358"/>
                  <a:gd name="T46" fmla="*/ 0 w 292"/>
                  <a:gd name="T47" fmla="*/ 0 h 358"/>
                  <a:gd name="T48" fmla="*/ 0 w 292"/>
                  <a:gd name="T49" fmla="*/ 0 h 358"/>
                  <a:gd name="T50" fmla="*/ 0 w 292"/>
                  <a:gd name="T51" fmla="*/ 0 h 358"/>
                  <a:gd name="T52" fmla="*/ 0 w 292"/>
                  <a:gd name="T53" fmla="*/ 0 h 358"/>
                  <a:gd name="T54" fmla="*/ 0 w 292"/>
                  <a:gd name="T55" fmla="*/ 0 h 358"/>
                  <a:gd name="T56" fmla="*/ 0 w 292"/>
                  <a:gd name="T57" fmla="*/ 0 h 358"/>
                  <a:gd name="T58" fmla="*/ 0 w 292"/>
                  <a:gd name="T59" fmla="*/ 0 h 358"/>
                  <a:gd name="T60" fmla="*/ 0 w 292"/>
                  <a:gd name="T61" fmla="*/ 0 h 358"/>
                  <a:gd name="T62" fmla="*/ 0 w 292"/>
                  <a:gd name="T63" fmla="*/ 0 h 358"/>
                  <a:gd name="T64" fmla="*/ 0 w 292"/>
                  <a:gd name="T65" fmla="*/ 0 h 358"/>
                  <a:gd name="T66" fmla="*/ 0 w 292"/>
                  <a:gd name="T67" fmla="*/ 0 h 358"/>
                  <a:gd name="T68" fmla="*/ 0 w 292"/>
                  <a:gd name="T69" fmla="*/ 0 h 358"/>
                  <a:gd name="T70" fmla="*/ 0 w 292"/>
                  <a:gd name="T71" fmla="*/ 0 h 358"/>
                  <a:gd name="T72" fmla="*/ 0 w 292"/>
                  <a:gd name="T73" fmla="*/ 0 h 358"/>
                  <a:gd name="T74" fmla="*/ 0 w 292"/>
                  <a:gd name="T75" fmla="*/ 0 h 358"/>
                  <a:gd name="T76" fmla="*/ 0 w 292"/>
                  <a:gd name="T77" fmla="*/ 0 h 358"/>
                  <a:gd name="T78" fmla="*/ 0 w 292"/>
                  <a:gd name="T79" fmla="*/ 0 h 358"/>
                  <a:gd name="T80" fmla="*/ 0 w 292"/>
                  <a:gd name="T81" fmla="*/ 0 h 358"/>
                  <a:gd name="T82" fmla="*/ 0 w 292"/>
                  <a:gd name="T83" fmla="*/ 0 h 358"/>
                  <a:gd name="T84" fmla="*/ 0 w 292"/>
                  <a:gd name="T85" fmla="*/ 0 h 358"/>
                  <a:gd name="T86" fmla="*/ 0 w 292"/>
                  <a:gd name="T87" fmla="*/ 0 h 358"/>
                  <a:gd name="T88" fmla="*/ 0 w 292"/>
                  <a:gd name="T89" fmla="*/ 0 h 358"/>
                  <a:gd name="T90" fmla="*/ 0 w 292"/>
                  <a:gd name="T91" fmla="*/ 0 h 358"/>
                  <a:gd name="T92" fmla="*/ 0 w 292"/>
                  <a:gd name="T93" fmla="*/ 0 h 35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92"/>
                  <a:gd name="T142" fmla="*/ 0 h 358"/>
                  <a:gd name="T143" fmla="*/ 292 w 292"/>
                  <a:gd name="T144" fmla="*/ 358 h 35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92" h="358">
                    <a:moveTo>
                      <a:pt x="10" y="172"/>
                    </a:moveTo>
                    <a:lnTo>
                      <a:pt x="0" y="172"/>
                    </a:lnTo>
                    <a:lnTo>
                      <a:pt x="10" y="184"/>
                    </a:lnTo>
                    <a:lnTo>
                      <a:pt x="10" y="196"/>
                    </a:lnTo>
                    <a:lnTo>
                      <a:pt x="21" y="196"/>
                    </a:lnTo>
                    <a:lnTo>
                      <a:pt x="21" y="207"/>
                    </a:lnTo>
                    <a:lnTo>
                      <a:pt x="29" y="207"/>
                    </a:lnTo>
                    <a:lnTo>
                      <a:pt x="29" y="219"/>
                    </a:lnTo>
                    <a:lnTo>
                      <a:pt x="39" y="219"/>
                    </a:lnTo>
                    <a:lnTo>
                      <a:pt x="39" y="230"/>
                    </a:lnTo>
                    <a:lnTo>
                      <a:pt x="57" y="242"/>
                    </a:lnTo>
                    <a:lnTo>
                      <a:pt x="57" y="254"/>
                    </a:lnTo>
                    <a:lnTo>
                      <a:pt x="67" y="264"/>
                    </a:lnTo>
                    <a:lnTo>
                      <a:pt x="76" y="277"/>
                    </a:lnTo>
                    <a:lnTo>
                      <a:pt x="95" y="288"/>
                    </a:lnTo>
                    <a:lnTo>
                      <a:pt x="95" y="300"/>
                    </a:lnTo>
                    <a:lnTo>
                      <a:pt x="104" y="300"/>
                    </a:lnTo>
                    <a:lnTo>
                      <a:pt x="114" y="312"/>
                    </a:lnTo>
                    <a:lnTo>
                      <a:pt x="122" y="312"/>
                    </a:lnTo>
                    <a:lnTo>
                      <a:pt x="122" y="323"/>
                    </a:lnTo>
                    <a:lnTo>
                      <a:pt x="122" y="334"/>
                    </a:lnTo>
                    <a:lnTo>
                      <a:pt x="122" y="323"/>
                    </a:lnTo>
                    <a:lnTo>
                      <a:pt x="133" y="323"/>
                    </a:lnTo>
                    <a:lnTo>
                      <a:pt x="142" y="323"/>
                    </a:lnTo>
                    <a:lnTo>
                      <a:pt x="152" y="323"/>
                    </a:lnTo>
                    <a:lnTo>
                      <a:pt x="152" y="334"/>
                    </a:lnTo>
                    <a:lnTo>
                      <a:pt x="169" y="334"/>
                    </a:lnTo>
                    <a:lnTo>
                      <a:pt x="188" y="334"/>
                    </a:lnTo>
                    <a:lnTo>
                      <a:pt x="198" y="334"/>
                    </a:lnTo>
                    <a:lnTo>
                      <a:pt x="207" y="334"/>
                    </a:lnTo>
                    <a:lnTo>
                      <a:pt x="216" y="347"/>
                    </a:lnTo>
                    <a:lnTo>
                      <a:pt x="226" y="347"/>
                    </a:lnTo>
                    <a:lnTo>
                      <a:pt x="235" y="358"/>
                    </a:lnTo>
                    <a:lnTo>
                      <a:pt x="254" y="347"/>
                    </a:lnTo>
                    <a:lnTo>
                      <a:pt x="264" y="347"/>
                    </a:lnTo>
                    <a:lnTo>
                      <a:pt x="264" y="334"/>
                    </a:lnTo>
                    <a:lnTo>
                      <a:pt x="254" y="312"/>
                    </a:lnTo>
                    <a:lnTo>
                      <a:pt x="254" y="300"/>
                    </a:lnTo>
                    <a:lnTo>
                      <a:pt x="254" y="288"/>
                    </a:lnTo>
                    <a:lnTo>
                      <a:pt x="264" y="288"/>
                    </a:lnTo>
                    <a:lnTo>
                      <a:pt x="264" y="264"/>
                    </a:lnTo>
                    <a:lnTo>
                      <a:pt x="264" y="230"/>
                    </a:lnTo>
                    <a:lnTo>
                      <a:pt x="264" y="219"/>
                    </a:lnTo>
                    <a:lnTo>
                      <a:pt x="264" y="207"/>
                    </a:lnTo>
                    <a:lnTo>
                      <a:pt x="273" y="196"/>
                    </a:lnTo>
                    <a:lnTo>
                      <a:pt x="273" y="184"/>
                    </a:lnTo>
                    <a:lnTo>
                      <a:pt x="273" y="172"/>
                    </a:lnTo>
                    <a:lnTo>
                      <a:pt x="273" y="126"/>
                    </a:lnTo>
                    <a:lnTo>
                      <a:pt x="273" y="114"/>
                    </a:lnTo>
                    <a:lnTo>
                      <a:pt x="273" y="103"/>
                    </a:lnTo>
                    <a:lnTo>
                      <a:pt x="283" y="103"/>
                    </a:lnTo>
                    <a:lnTo>
                      <a:pt x="283" y="92"/>
                    </a:lnTo>
                    <a:lnTo>
                      <a:pt x="283" y="80"/>
                    </a:lnTo>
                    <a:lnTo>
                      <a:pt x="292" y="68"/>
                    </a:lnTo>
                    <a:lnTo>
                      <a:pt x="292" y="57"/>
                    </a:lnTo>
                    <a:lnTo>
                      <a:pt x="292" y="46"/>
                    </a:lnTo>
                    <a:lnTo>
                      <a:pt x="292" y="34"/>
                    </a:lnTo>
                    <a:lnTo>
                      <a:pt x="292" y="0"/>
                    </a:lnTo>
                    <a:lnTo>
                      <a:pt x="273" y="0"/>
                    </a:lnTo>
                    <a:lnTo>
                      <a:pt x="264" y="9"/>
                    </a:lnTo>
                    <a:lnTo>
                      <a:pt x="254" y="9"/>
                    </a:lnTo>
                    <a:lnTo>
                      <a:pt x="254" y="22"/>
                    </a:lnTo>
                    <a:lnTo>
                      <a:pt x="245" y="22"/>
                    </a:lnTo>
                    <a:lnTo>
                      <a:pt x="235" y="22"/>
                    </a:lnTo>
                    <a:lnTo>
                      <a:pt x="226" y="34"/>
                    </a:lnTo>
                    <a:lnTo>
                      <a:pt x="198" y="34"/>
                    </a:lnTo>
                    <a:lnTo>
                      <a:pt x="198" y="22"/>
                    </a:lnTo>
                    <a:lnTo>
                      <a:pt x="188" y="22"/>
                    </a:lnTo>
                    <a:lnTo>
                      <a:pt x="188" y="34"/>
                    </a:lnTo>
                    <a:lnTo>
                      <a:pt x="180" y="34"/>
                    </a:lnTo>
                    <a:lnTo>
                      <a:pt x="169" y="34"/>
                    </a:lnTo>
                    <a:lnTo>
                      <a:pt x="169" y="46"/>
                    </a:lnTo>
                    <a:lnTo>
                      <a:pt x="169" y="57"/>
                    </a:lnTo>
                    <a:lnTo>
                      <a:pt x="169" y="68"/>
                    </a:lnTo>
                    <a:lnTo>
                      <a:pt x="152" y="68"/>
                    </a:lnTo>
                    <a:lnTo>
                      <a:pt x="152" y="80"/>
                    </a:lnTo>
                    <a:lnTo>
                      <a:pt x="142" y="80"/>
                    </a:lnTo>
                    <a:lnTo>
                      <a:pt x="142" y="92"/>
                    </a:lnTo>
                    <a:lnTo>
                      <a:pt x="133" y="92"/>
                    </a:lnTo>
                    <a:lnTo>
                      <a:pt x="122" y="92"/>
                    </a:lnTo>
                    <a:lnTo>
                      <a:pt x="114" y="92"/>
                    </a:lnTo>
                    <a:lnTo>
                      <a:pt x="104" y="80"/>
                    </a:lnTo>
                    <a:lnTo>
                      <a:pt x="95" y="80"/>
                    </a:lnTo>
                    <a:lnTo>
                      <a:pt x="85" y="103"/>
                    </a:lnTo>
                    <a:lnTo>
                      <a:pt x="85" y="114"/>
                    </a:lnTo>
                    <a:lnTo>
                      <a:pt x="67" y="114"/>
                    </a:lnTo>
                    <a:lnTo>
                      <a:pt x="57" y="114"/>
                    </a:lnTo>
                    <a:lnTo>
                      <a:pt x="57" y="126"/>
                    </a:lnTo>
                    <a:lnTo>
                      <a:pt x="57" y="137"/>
                    </a:lnTo>
                    <a:lnTo>
                      <a:pt x="48" y="149"/>
                    </a:lnTo>
                    <a:lnTo>
                      <a:pt x="48" y="160"/>
                    </a:lnTo>
                    <a:lnTo>
                      <a:pt x="39" y="160"/>
                    </a:lnTo>
                    <a:lnTo>
                      <a:pt x="39" y="172"/>
                    </a:lnTo>
                    <a:lnTo>
                      <a:pt x="21" y="172"/>
                    </a:lnTo>
                    <a:lnTo>
                      <a:pt x="10" y="17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1" name="Freeform 341"/>
              <p:cNvSpPr>
                <a:spLocks/>
              </p:cNvSpPr>
              <p:nvPr/>
            </p:nvSpPr>
            <p:spPr bwMode="auto">
              <a:xfrm>
                <a:off x="4612" y="1931"/>
                <a:ext cx="25" cy="27"/>
              </a:xfrm>
              <a:custGeom>
                <a:avLst/>
                <a:gdLst>
                  <a:gd name="T0" fmla="*/ 0 w 74"/>
                  <a:gd name="T1" fmla="*/ 0 h 81"/>
                  <a:gd name="T2" fmla="*/ 0 w 74"/>
                  <a:gd name="T3" fmla="*/ 0 h 81"/>
                  <a:gd name="T4" fmla="*/ 0 w 74"/>
                  <a:gd name="T5" fmla="*/ 0 h 81"/>
                  <a:gd name="T6" fmla="*/ 0 w 74"/>
                  <a:gd name="T7" fmla="*/ 0 h 81"/>
                  <a:gd name="T8" fmla="*/ 0 w 74"/>
                  <a:gd name="T9" fmla="*/ 0 h 81"/>
                  <a:gd name="T10" fmla="*/ 0 w 74"/>
                  <a:gd name="T11" fmla="*/ 0 h 81"/>
                  <a:gd name="T12" fmla="*/ 0 w 74"/>
                  <a:gd name="T13" fmla="*/ 0 h 81"/>
                  <a:gd name="T14" fmla="*/ 0 w 74"/>
                  <a:gd name="T15" fmla="*/ 0 h 81"/>
                  <a:gd name="T16" fmla="*/ 0 w 74"/>
                  <a:gd name="T17" fmla="*/ 0 h 81"/>
                  <a:gd name="T18" fmla="*/ 0 w 74"/>
                  <a:gd name="T19" fmla="*/ 0 h 81"/>
                  <a:gd name="T20" fmla="*/ 0 w 74"/>
                  <a:gd name="T21" fmla="*/ 0 h 81"/>
                  <a:gd name="T22" fmla="*/ 0 w 74"/>
                  <a:gd name="T23" fmla="*/ 0 h 81"/>
                  <a:gd name="T24" fmla="*/ 0 w 74"/>
                  <a:gd name="T25" fmla="*/ 0 h 81"/>
                  <a:gd name="T26" fmla="*/ 0 w 74"/>
                  <a:gd name="T27" fmla="*/ 0 h 81"/>
                  <a:gd name="T28" fmla="*/ 0 w 74"/>
                  <a:gd name="T29" fmla="*/ 0 h 81"/>
                  <a:gd name="T30" fmla="*/ 0 w 74"/>
                  <a:gd name="T31" fmla="*/ 0 h 81"/>
                  <a:gd name="T32" fmla="*/ 0 w 74"/>
                  <a:gd name="T33" fmla="*/ 0 h 81"/>
                  <a:gd name="T34" fmla="*/ 0 w 74"/>
                  <a:gd name="T35" fmla="*/ 0 h 81"/>
                  <a:gd name="T36" fmla="*/ 0 w 74"/>
                  <a:gd name="T37" fmla="*/ 0 h 81"/>
                  <a:gd name="T38" fmla="*/ 0 w 74"/>
                  <a:gd name="T39" fmla="*/ 0 h 81"/>
                  <a:gd name="T40" fmla="*/ 0 w 74"/>
                  <a:gd name="T41" fmla="*/ 0 h 81"/>
                  <a:gd name="T42" fmla="*/ 0 w 74"/>
                  <a:gd name="T43" fmla="*/ 0 h 81"/>
                  <a:gd name="T44" fmla="*/ 0 w 74"/>
                  <a:gd name="T45" fmla="*/ 0 h 81"/>
                  <a:gd name="T46" fmla="*/ 0 w 74"/>
                  <a:gd name="T47" fmla="*/ 0 h 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81"/>
                  <a:gd name="T74" fmla="*/ 74 w 74"/>
                  <a:gd name="T75" fmla="*/ 81 h 8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81">
                    <a:moveTo>
                      <a:pt x="65" y="81"/>
                    </a:moveTo>
                    <a:lnTo>
                      <a:pt x="55" y="81"/>
                    </a:lnTo>
                    <a:lnTo>
                      <a:pt x="46" y="81"/>
                    </a:lnTo>
                    <a:lnTo>
                      <a:pt x="36" y="81"/>
                    </a:lnTo>
                    <a:lnTo>
                      <a:pt x="28" y="68"/>
                    </a:lnTo>
                    <a:lnTo>
                      <a:pt x="19" y="68"/>
                    </a:lnTo>
                    <a:lnTo>
                      <a:pt x="19" y="58"/>
                    </a:lnTo>
                    <a:lnTo>
                      <a:pt x="8" y="58"/>
                    </a:lnTo>
                    <a:lnTo>
                      <a:pt x="8" y="45"/>
                    </a:lnTo>
                    <a:lnTo>
                      <a:pt x="8" y="34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8" y="11"/>
                    </a:lnTo>
                    <a:lnTo>
                      <a:pt x="36" y="22"/>
                    </a:lnTo>
                    <a:lnTo>
                      <a:pt x="46" y="22"/>
                    </a:lnTo>
                    <a:lnTo>
                      <a:pt x="46" y="34"/>
                    </a:lnTo>
                    <a:lnTo>
                      <a:pt x="55" y="34"/>
                    </a:lnTo>
                    <a:lnTo>
                      <a:pt x="55" y="45"/>
                    </a:lnTo>
                    <a:lnTo>
                      <a:pt x="65" y="58"/>
                    </a:lnTo>
                    <a:lnTo>
                      <a:pt x="74" y="68"/>
                    </a:lnTo>
                    <a:lnTo>
                      <a:pt x="74" y="81"/>
                    </a:lnTo>
                    <a:lnTo>
                      <a:pt x="65" y="8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2" name="Freeform 342"/>
              <p:cNvSpPr>
                <a:spLocks/>
              </p:cNvSpPr>
              <p:nvPr/>
            </p:nvSpPr>
            <p:spPr bwMode="auto">
              <a:xfrm>
                <a:off x="4612" y="1931"/>
                <a:ext cx="25" cy="27"/>
              </a:xfrm>
              <a:custGeom>
                <a:avLst/>
                <a:gdLst>
                  <a:gd name="T0" fmla="*/ 0 w 74"/>
                  <a:gd name="T1" fmla="*/ 0 h 81"/>
                  <a:gd name="T2" fmla="*/ 0 w 74"/>
                  <a:gd name="T3" fmla="*/ 0 h 81"/>
                  <a:gd name="T4" fmla="*/ 0 w 74"/>
                  <a:gd name="T5" fmla="*/ 0 h 81"/>
                  <a:gd name="T6" fmla="*/ 0 w 74"/>
                  <a:gd name="T7" fmla="*/ 0 h 81"/>
                  <a:gd name="T8" fmla="*/ 0 w 74"/>
                  <a:gd name="T9" fmla="*/ 0 h 81"/>
                  <a:gd name="T10" fmla="*/ 0 w 74"/>
                  <a:gd name="T11" fmla="*/ 0 h 81"/>
                  <a:gd name="T12" fmla="*/ 0 w 74"/>
                  <a:gd name="T13" fmla="*/ 0 h 81"/>
                  <a:gd name="T14" fmla="*/ 0 w 74"/>
                  <a:gd name="T15" fmla="*/ 0 h 81"/>
                  <a:gd name="T16" fmla="*/ 0 w 74"/>
                  <a:gd name="T17" fmla="*/ 0 h 81"/>
                  <a:gd name="T18" fmla="*/ 0 w 74"/>
                  <a:gd name="T19" fmla="*/ 0 h 81"/>
                  <a:gd name="T20" fmla="*/ 0 w 74"/>
                  <a:gd name="T21" fmla="*/ 0 h 81"/>
                  <a:gd name="T22" fmla="*/ 0 w 74"/>
                  <a:gd name="T23" fmla="*/ 0 h 81"/>
                  <a:gd name="T24" fmla="*/ 0 w 74"/>
                  <a:gd name="T25" fmla="*/ 0 h 81"/>
                  <a:gd name="T26" fmla="*/ 0 w 74"/>
                  <a:gd name="T27" fmla="*/ 0 h 81"/>
                  <a:gd name="T28" fmla="*/ 0 w 74"/>
                  <a:gd name="T29" fmla="*/ 0 h 81"/>
                  <a:gd name="T30" fmla="*/ 0 w 74"/>
                  <a:gd name="T31" fmla="*/ 0 h 81"/>
                  <a:gd name="T32" fmla="*/ 0 w 74"/>
                  <a:gd name="T33" fmla="*/ 0 h 81"/>
                  <a:gd name="T34" fmla="*/ 0 w 74"/>
                  <a:gd name="T35" fmla="*/ 0 h 81"/>
                  <a:gd name="T36" fmla="*/ 0 w 74"/>
                  <a:gd name="T37" fmla="*/ 0 h 81"/>
                  <a:gd name="T38" fmla="*/ 0 w 74"/>
                  <a:gd name="T39" fmla="*/ 0 h 81"/>
                  <a:gd name="T40" fmla="*/ 0 w 74"/>
                  <a:gd name="T41" fmla="*/ 0 h 81"/>
                  <a:gd name="T42" fmla="*/ 0 w 74"/>
                  <a:gd name="T43" fmla="*/ 0 h 81"/>
                  <a:gd name="T44" fmla="*/ 0 w 74"/>
                  <a:gd name="T45" fmla="*/ 0 h 81"/>
                  <a:gd name="T46" fmla="*/ 0 w 74"/>
                  <a:gd name="T47" fmla="*/ 0 h 8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4"/>
                  <a:gd name="T73" fmla="*/ 0 h 81"/>
                  <a:gd name="T74" fmla="*/ 74 w 74"/>
                  <a:gd name="T75" fmla="*/ 81 h 8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4" h="81">
                    <a:moveTo>
                      <a:pt x="65" y="81"/>
                    </a:moveTo>
                    <a:lnTo>
                      <a:pt x="55" y="81"/>
                    </a:lnTo>
                    <a:lnTo>
                      <a:pt x="46" y="81"/>
                    </a:lnTo>
                    <a:lnTo>
                      <a:pt x="36" y="81"/>
                    </a:lnTo>
                    <a:lnTo>
                      <a:pt x="28" y="68"/>
                    </a:lnTo>
                    <a:lnTo>
                      <a:pt x="19" y="68"/>
                    </a:lnTo>
                    <a:lnTo>
                      <a:pt x="19" y="58"/>
                    </a:lnTo>
                    <a:lnTo>
                      <a:pt x="8" y="58"/>
                    </a:lnTo>
                    <a:lnTo>
                      <a:pt x="8" y="45"/>
                    </a:lnTo>
                    <a:lnTo>
                      <a:pt x="8" y="34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8" y="11"/>
                    </a:lnTo>
                    <a:lnTo>
                      <a:pt x="36" y="22"/>
                    </a:lnTo>
                    <a:lnTo>
                      <a:pt x="46" y="22"/>
                    </a:lnTo>
                    <a:lnTo>
                      <a:pt x="46" y="34"/>
                    </a:lnTo>
                    <a:lnTo>
                      <a:pt x="55" y="34"/>
                    </a:lnTo>
                    <a:lnTo>
                      <a:pt x="55" y="45"/>
                    </a:lnTo>
                    <a:lnTo>
                      <a:pt x="65" y="58"/>
                    </a:lnTo>
                    <a:lnTo>
                      <a:pt x="74" y="68"/>
                    </a:lnTo>
                    <a:lnTo>
                      <a:pt x="74" y="81"/>
                    </a:lnTo>
                    <a:lnTo>
                      <a:pt x="65" y="8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3" name="Freeform 343"/>
              <p:cNvSpPr>
                <a:spLocks/>
              </p:cNvSpPr>
              <p:nvPr/>
            </p:nvSpPr>
            <p:spPr bwMode="auto">
              <a:xfrm>
                <a:off x="4677" y="2000"/>
                <a:ext cx="132" cy="66"/>
              </a:xfrm>
              <a:custGeom>
                <a:avLst/>
                <a:gdLst>
                  <a:gd name="T0" fmla="*/ 0 w 394"/>
                  <a:gd name="T1" fmla="*/ 0 h 197"/>
                  <a:gd name="T2" fmla="*/ 0 w 394"/>
                  <a:gd name="T3" fmla="*/ 0 h 197"/>
                  <a:gd name="T4" fmla="*/ 0 w 394"/>
                  <a:gd name="T5" fmla="*/ 0 h 197"/>
                  <a:gd name="T6" fmla="*/ 0 w 394"/>
                  <a:gd name="T7" fmla="*/ 0 h 197"/>
                  <a:gd name="T8" fmla="*/ 0 w 394"/>
                  <a:gd name="T9" fmla="*/ 0 h 197"/>
                  <a:gd name="T10" fmla="*/ 0 w 394"/>
                  <a:gd name="T11" fmla="*/ 0 h 197"/>
                  <a:gd name="T12" fmla="*/ 0 w 394"/>
                  <a:gd name="T13" fmla="*/ 0 h 197"/>
                  <a:gd name="T14" fmla="*/ 0 w 394"/>
                  <a:gd name="T15" fmla="*/ 0 h 197"/>
                  <a:gd name="T16" fmla="*/ 0 w 394"/>
                  <a:gd name="T17" fmla="*/ 0 h 197"/>
                  <a:gd name="T18" fmla="*/ 0 w 394"/>
                  <a:gd name="T19" fmla="*/ 0 h 197"/>
                  <a:gd name="T20" fmla="*/ 0 w 394"/>
                  <a:gd name="T21" fmla="*/ 0 h 197"/>
                  <a:gd name="T22" fmla="*/ 0 w 394"/>
                  <a:gd name="T23" fmla="*/ 0 h 197"/>
                  <a:gd name="T24" fmla="*/ 0 w 394"/>
                  <a:gd name="T25" fmla="*/ 0 h 197"/>
                  <a:gd name="T26" fmla="*/ 0 w 394"/>
                  <a:gd name="T27" fmla="*/ 0 h 197"/>
                  <a:gd name="T28" fmla="*/ 0 w 394"/>
                  <a:gd name="T29" fmla="*/ 0 h 197"/>
                  <a:gd name="T30" fmla="*/ 0 w 394"/>
                  <a:gd name="T31" fmla="*/ 0 h 197"/>
                  <a:gd name="T32" fmla="*/ 0 w 394"/>
                  <a:gd name="T33" fmla="*/ 0 h 197"/>
                  <a:gd name="T34" fmla="*/ 0 w 394"/>
                  <a:gd name="T35" fmla="*/ 0 h 197"/>
                  <a:gd name="T36" fmla="*/ 0 w 394"/>
                  <a:gd name="T37" fmla="*/ 0 h 197"/>
                  <a:gd name="T38" fmla="*/ 0 w 394"/>
                  <a:gd name="T39" fmla="*/ 0 h 197"/>
                  <a:gd name="T40" fmla="*/ 0 w 394"/>
                  <a:gd name="T41" fmla="*/ 0 h 197"/>
                  <a:gd name="T42" fmla="*/ 0 w 394"/>
                  <a:gd name="T43" fmla="*/ 0 h 197"/>
                  <a:gd name="T44" fmla="*/ 0 w 394"/>
                  <a:gd name="T45" fmla="*/ 0 h 197"/>
                  <a:gd name="T46" fmla="*/ 0 w 394"/>
                  <a:gd name="T47" fmla="*/ 0 h 197"/>
                  <a:gd name="T48" fmla="*/ 0 w 394"/>
                  <a:gd name="T49" fmla="*/ 0 h 197"/>
                  <a:gd name="T50" fmla="*/ 0 w 394"/>
                  <a:gd name="T51" fmla="*/ 0 h 197"/>
                  <a:gd name="T52" fmla="*/ 0 w 394"/>
                  <a:gd name="T53" fmla="*/ 0 h 197"/>
                  <a:gd name="T54" fmla="*/ 0 w 394"/>
                  <a:gd name="T55" fmla="*/ 0 h 197"/>
                  <a:gd name="T56" fmla="*/ 0 w 394"/>
                  <a:gd name="T57" fmla="*/ 0 h 197"/>
                  <a:gd name="T58" fmla="*/ 0 w 394"/>
                  <a:gd name="T59" fmla="*/ 0 h 197"/>
                  <a:gd name="T60" fmla="*/ 0 w 394"/>
                  <a:gd name="T61" fmla="*/ 0 h 197"/>
                  <a:gd name="T62" fmla="*/ 0 w 394"/>
                  <a:gd name="T63" fmla="*/ 0 h 197"/>
                  <a:gd name="T64" fmla="*/ 0 w 394"/>
                  <a:gd name="T65" fmla="*/ 0 h 197"/>
                  <a:gd name="T66" fmla="*/ 0 w 394"/>
                  <a:gd name="T67" fmla="*/ 0 h 197"/>
                  <a:gd name="T68" fmla="*/ 0 w 394"/>
                  <a:gd name="T69" fmla="*/ 0 h 197"/>
                  <a:gd name="T70" fmla="*/ 0 w 394"/>
                  <a:gd name="T71" fmla="*/ 0 h 197"/>
                  <a:gd name="T72" fmla="*/ 0 w 394"/>
                  <a:gd name="T73" fmla="*/ 0 h 197"/>
                  <a:gd name="T74" fmla="*/ 0 w 394"/>
                  <a:gd name="T75" fmla="*/ 0 h 197"/>
                  <a:gd name="T76" fmla="*/ 0 w 394"/>
                  <a:gd name="T77" fmla="*/ 0 h 197"/>
                  <a:gd name="T78" fmla="*/ 0 w 394"/>
                  <a:gd name="T79" fmla="*/ 0 h 197"/>
                  <a:gd name="T80" fmla="*/ 0 w 394"/>
                  <a:gd name="T81" fmla="*/ 0 h 197"/>
                  <a:gd name="T82" fmla="*/ 0 w 394"/>
                  <a:gd name="T83" fmla="*/ 0 h 197"/>
                  <a:gd name="T84" fmla="*/ 0 w 394"/>
                  <a:gd name="T85" fmla="*/ 0 h 197"/>
                  <a:gd name="T86" fmla="*/ 0 w 394"/>
                  <a:gd name="T87" fmla="*/ 0 h 197"/>
                  <a:gd name="T88" fmla="*/ 0 w 394"/>
                  <a:gd name="T89" fmla="*/ 0 h 197"/>
                  <a:gd name="T90" fmla="*/ 0 w 394"/>
                  <a:gd name="T91" fmla="*/ 0 h 197"/>
                  <a:gd name="T92" fmla="*/ 0 w 394"/>
                  <a:gd name="T93" fmla="*/ 0 h 197"/>
                  <a:gd name="T94" fmla="*/ 0 w 394"/>
                  <a:gd name="T95" fmla="*/ 0 h 197"/>
                  <a:gd name="T96" fmla="*/ 0 w 394"/>
                  <a:gd name="T97" fmla="*/ 0 h 197"/>
                  <a:gd name="T98" fmla="*/ 0 w 394"/>
                  <a:gd name="T99" fmla="*/ 0 h 197"/>
                  <a:gd name="T100" fmla="*/ 0 w 394"/>
                  <a:gd name="T101" fmla="*/ 0 h 197"/>
                  <a:gd name="T102" fmla="*/ 0 w 394"/>
                  <a:gd name="T103" fmla="*/ 0 h 197"/>
                  <a:gd name="T104" fmla="*/ 0 w 394"/>
                  <a:gd name="T105" fmla="*/ 0 h 197"/>
                  <a:gd name="T106" fmla="*/ 0 w 394"/>
                  <a:gd name="T107" fmla="*/ 0 h 197"/>
                  <a:gd name="T108" fmla="*/ 0 w 394"/>
                  <a:gd name="T109" fmla="*/ 0 h 197"/>
                  <a:gd name="T110" fmla="*/ 0 w 394"/>
                  <a:gd name="T111" fmla="*/ 0 h 197"/>
                  <a:gd name="T112" fmla="*/ 0 w 394"/>
                  <a:gd name="T113" fmla="*/ 0 h 197"/>
                  <a:gd name="T114" fmla="*/ 0 w 394"/>
                  <a:gd name="T115" fmla="*/ 0 h 197"/>
                  <a:gd name="T116" fmla="*/ 0 w 394"/>
                  <a:gd name="T117" fmla="*/ 0 h 197"/>
                  <a:gd name="T118" fmla="*/ 0 w 394"/>
                  <a:gd name="T119" fmla="*/ 0 h 19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4"/>
                  <a:gd name="T181" fmla="*/ 0 h 197"/>
                  <a:gd name="T182" fmla="*/ 394 w 394"/>
                  <a:gd name="T183" fmla="*/ 197 h 19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4" h="197">
                    <a:moveTo>
                      <a:pt x="28" y="0"/>
                    </a:moveTo>
                    <a:lnTo>
                      <a:pt x="19" y="0"/>
                    </a:lnTo>
                    <a:lnTo>
                      <a:pt x="9" y="0"/>
                    </a:lnTo>
                    <a:lnTo>
                      <a:pt x="9" y="11"/>
                    </a:lnTo>
                    <a:lnTo>
                      <a:pt x="9" y="23"/>
                    </a:lnTo>
                    <a:lnTo>
                      <a:pt x="9" y="35"/>
                    </a:lnTo>
                    <a:lnTo>
                      <a:pt x="9" y="46"/>
                    </a:lnTo>
                    <a:lnTo>
                      <a:pt x="19" y="46"/>
                    </a:lnTo>
                    <a:lnTo>
                      <a:pt x="19" y="57"/>
                    </a:lnTo>
                    <a:lnTo>
                      <a:pt x="9" y="57"/>
                    </a:lnTo>
                    <a:lnTo>
                      <a:pt x="9" y="70"/>
                    </a:lnTo>
                    <a:lnTo>
                      <a:pt x="9" y="81"/>
                    </a:lnTo>
                    <a:lnTo>
                      <a:pt x="9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9" y="117"/>
                    </a:lnTo>
                    <a:lnTo>
                      <a:pt x="9" y="127"/>
                    </a:lnTo>
                    <a:lnTo>
                      <a:pt x="9" y="117"/>
                    </a:lnTo>
                    <a:lnTo>
                      <a:pt x="9" y="105"/>
                    </a:lnTo>
                    <a:lnTo>
                      <a:pt x="47" y="117"/>
                    </a:lnTo>
                    <a:lnTo>
                      <a:pt x="56" y="117"/>
                    </a:lnTo>
                    <a:lnTo>
                      <a:pt x="66" y="117"/>
                    </a:lnTo>
                    <a:lnTo>
                      <a:pt x="75" y="117"/>
                    </a:lnTo>
                    <a:lnTo>
                      <a:pt x="85" y="127"/>
                    </a:lnTo>
                    <a:lnTo>
                      <a:pt x="94" y="127"/>
                    </a:lnTo>
                    <a:lnTo>
                      <a:pt x="94" y="139"/>
                    </a:lnTo>
                    <a:lnTo>
                      <a:pt x="94" y="151"/>
                    </a:lnTo>
                    <a:lnTo>
                      <a:pt x="104" y="151"/>
                    </a:lnTo>
                    <a:lnTo>
                      <a:pt x="104" y="164"/>
                    </a:lnTo>
                    <a:lnTo>
                      <a:pt x="112" y="173"/>
                    </a:lnTo>
                    <a:lnTo>
                      <a:pt x="122" y="173"/>
                    </a:lnTo>
                    <a:lnTo>
                      <a:pt x="122" y="164"/>
                    </a:lnTo>
                    <a:lnTo>
                      <a:pt x="132" y="151"/>
                    </a:lnTo>
                    <a:lnTo>
                      <a:pt x="140" y="164"/>
                    </a:lnTo>
                    <a:lnTo>
                      <a:pt x="140" y="186"/>
                    </a:lnTo>
                    <a:lnTo>
                      <a:pt x="140" y="197"/>
                    </a:lnTo>
                    <a:lnTo>
                      <a:pt x="170" y="197"/>
                    </a:lnTo>
                    <a:lnTo>
                      <a:pt x="178" y="197"/>
                    </a:lnTo>
                    <a:lnTo>
                      <a:pt x="187" y="186"/>
                    </a:lnTo>
                    <a:lnTo>
                      <a:pt x="198" y="173"/>
                    </a:lnTo>
                    <a:lnTo>
                      <a:pt x="198" y="164"/>
                    </a:lnTo>
                    <a:lnTo>
                      <a:pt x="178" y="151"/>
                    </a:lnTo>
                    <a:lnTo>
                      <a:pt x="170" y="139"/>
                    </a:lnTo>
                    <a:lnTo>
                      <a:pt x="170" y="127"/>
                    </a:lnTo>
                    <a:lnTo>
                      <a:pt x="178" y="117"/>
                    </a:lnTo>
                    <a:lnTo>
                      <a:pt x="187" y="105"/>
                    </a:lnTo>
                    <a:lnTo>
                      <a:pt x="198" y="105"/>
                    </a:lnTo>
                    <a:lnTo>
                      <a:pt x="206" y="105"/>
                    </a:lnTo>
                    <a:lnTo>
                      <a:pt x="216" y="93"/>
                    </a:lnTo>
                    <a:lnTo>
                      <a:pt x="216" y="81"/>
                    </a:lnTo>
                    <a:lnTo>
                      <a:pt x="225" y="81"/>
                    </a:lnTo>
                    <a:lnTo>
                      <a:pt x="225" y="70"/>
                    </a:lnTo>
                    <a:lnTo>
                      <a:pt x="235" y="57"/>
                    </a:lnTo>
                    <a:lnTo>
                      <a:pt x="244" y="57"/>
                    </a:lnTo>
                    <a:lnTo>
                      <a:pt x="254" y="57"/>
                    </a:lnTo>
                    <a:lnTo>
                      <a:pt x="263" y="57"/>
                    </a:lnTo>
                    <a:lnTo>
                      <a:pt x="271" y="70"/>
                    </a:lnTo>
                    <a:lnTo>
                      <a:pt x="282" y="70"/>
                    </a:lnTo>
                    <a:lnTo>
                      <a:pt x="291" y="81"/>
                    </a:lnTo>
                    <a:lnTo>
                      <a:pt x="300" y="81"/>
                    </a:lnTo>
                    <a:lnTo>
                      <a:pt x="300" y="93"/>
                    </a:lnTo>
                    <a:lnTo>
                      <a:pt x="310" y="105"/>
                    </a:lnTo>
                    <a:lnTo>
                      <a:pt x="310" y="93"/>
                    </a:lnTo>
                    <a:lnTo>
                      <a:pt x="329" y="93"/>
                    </a:lnTo>
                    <a:lnTo>
                      <a:pt x="337" y="105"/>
                    </a:lnTo>
                    <a:lnTo>
                      <a:pt x="329" y="105"/>
                    </a:lnTo>
                    <a:lnTo>
                      <a:pt x="318" y="117"/>
                    </a:lnTo>
                    <a:lnTo>
                      <a:pt x="318" y="139"/>
                    </a:lnTo>
                    <a:lnTo>
                      <a:pt x="318" y="164"/>
                    </a:lnTo>
                    <a:lnTo>
                      <a:pt x="329" y="173"/>
                    </a:lnTo>
                    <a:lnTo>
                      <a:pt x="329" y="186"/>
                    </a:lnTo>
                    <a:lnTo>
                      <a:pt x="337" y="186"/>
                    </a:lnTo>
                    <a:lnTo>
                      <a:pt x="347" y="197"/>
                    </a:lnTo>
                    <a:lnTo>
                      <a:pt x="347" y="186"/>
                    </a:lnTo>
                    <a:lnTo>
                      <a:pt x="357" y="173"/>
                    </a:lnTo>
                    <a:lnTo>
                      <a:pt x="357" y="164"/>
                    </a:lnTo>
                    <a:lnTo>
                      <a:pt x="366" y="164"/>
                    </a:lnTo>
                    <a:lnTo>
                      <a:pt x="394" y="139"/>
                    </a:lnTo>
                    <a:lnTo>
                      <a:pt x="385" y="127"/>
                    </a:lnTo>
                    <a:lnTo>
                      <a:pt x="385" y="105"/>
                    </a:lnTo>
                    <a:lnTo>
                      <a:pt x="375" y="105"/>
                    </a:lnTo>
                    <a:lnTo>
                      <a:pt x="375" y="81"/>
                    </a:lnTo>
                    <a:lnTo>
                      <a:pt x="366" y="70"/>
                    </a:lnTo>
                    <a:lnTo>
                      <a:pt x="357" y="70"/>
                    </a:lnTo>
                    <a:lnTo>
                      <a:pt x="357" y="57"/>
                    </a:lnTo>
                    <a:lnTo>
                      <a:pt x="347" y="46"/>
                    </a:lnTo>
                    <a:lnTo>
                      <a:pt x="337" y="35"/>
                    </a:lnTo>
                    <a:lnTo>
                      <a:pt x="329" y="23"/>
                    </a:lnTo>
                    <a:lnTo>
                      <a:pt x="318" y="23"/>
                    </a:lnTo>
                    <a:lnTo>
                      <a:pt x="300" y="23"/>
                    </a:lnTo>
                    <a:lnTo>
                      <a:pt x="300" y="11"/>
                    </a:lnTo>
                    <a:lnTo>
                      <a:pt x="282" y="11"/>
                    </a:lnTo>
                    <a:lnTo>
                      <a:pt x="263" y="11"/>
                    </a:lnTo>
                    <a:lnTo>
                      <a:pt x="254" y="0"/>
                    </a:lnTo>
                    <a:lnTo>
                      <a:pt x="225" y="0"/>
                    </a:lnTo>
                    <a:lnTo>
                      <a:pt x="225" y="11"/>
                    </a:lnTo>
                    <a:lnTo>
                      <a:pt x="216" y="11"/>
                    </a:lnTo>
                    <a:lnTo>
                      <a:pt x="216" y="35"/>
                    </a:lnTo>
                    <a:lnTo>
                      <a:pt x="216" y="46"/>
                    </a:lnTo>
                    <a:lnTo>
                      <a:pt x="206" y="46"/>
                    </a:lnTo>
                    <a:lnTo>
                      <a:pt x="198" y="46"/>
                    </a:lnTo>
                    <a:lnTo>
                      <a:pt x="198" y="35"/>
                    </a:lnTo>
                    <a:lnTo>
                      <a:pt x="187" y="35"/>
                    </a:lnTo>
                    <a:lnTo>
                      <a:pt x="178" y="35"/>
                    </a:lnTo>
                    <a:lnTo>
                      <a:pt x="170" y="46"/>
                    </a:lnTo>
                    <a:lnTo>
                      <a:pt x="159" y="46"/>
                    </a:lnTo>
                    <a:lnTo>
                      <a:pt x="151" y="46"/>
                    </a:lnTo>
                    <a:lnTo>
                      <a:pt x="151" y="57"/>
                    </a:lnTo>
                    <a:lnTo>
                      <a:pt x="140" y="57"/>
                    </a:lnTo>
                    <a:lnTo>
                      <a:pt x="132" y="70"/>
                    </a:lnTo>
                    <a:lnTo>
                      <a:pt x="112" y="70"/>
                    </a:lnTo>
                    <a:lnTo>
                      <a:pt x="104" y="57"/>
                    </a:lnTo>
                    <a:lnTo>
                      <a:pt x="94" y="57"/>
                    </a:lnTo>
                    <a:lnTo>
                      <a:pt x="56" y="57"/>
                    </a:lnTo>
                    <a:lnTo>
                      <a:pt x="56" y="46"/>
                    </a:lnTo>
                    <a:lnTo>
                      <a:pt x="56" y="35"/>
                    </a:lnTo>
                    <a:lnTo>
                      <a:pt x="47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8" y="11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4" name="Freeform 344"/>
              <p:cNvSpPr>
                <a:spLocks/>
              </p:cNvSpPr>
              <p:nvPr/>
            </p:nvSpPr>
            <p:spPr bwMode="auto">
              <a:xfrm>
                <a:off x="4677" y="2000"/>
                <a:ext cx="132" cy="66"/>
              </a:xfrm>
              <a:custGeom>
                <a:avLst/>
                <a:gdLst>
                  <a:gd name="T0" fmla="*/ 0 w 394"/>
                  <a:gd name="T1" fmla="*/ 0 h 197"/>
                  <a:gd name="T2" fmla="*/ 0 w 394"/>
                  <a:gd name="T3" fmla="*/ 0 h 197"/>
                  <a:gd name="T4" fmla="*/ 0 w 394"/>
                  <a:gd name="T5" fmla="*/ 0 h 197"/>
                  <a:gd name="T6" fmla="*/ 0 w 394"/>
                  <a:gd name="T7" fmla="*/ 0 h 197"/>
                  <a:gd name="T8" fmla="*/ 0 w 394"/>
                  <a:gd name="T9" fmla="*/ 0 h 197"/>
                  <a:gd name="T10" fmla="*/ 0 w 394"/>
                  <a:gd name="T11" fmla="*/ 0 h 197"/>
                  <a:gd name="T12" fmla="*/ 0 w 394"/>
                  <a:gd name="T13" fmla="*/ 0 h 197"/>
                  <a:gd name="T14" fmla="*/ 0 w 394"/>
                  <a:gd name="T15" fmla="*/ 0 h 197"/>
                  <a:gd name="T16" fmla="*/ 0 w 394"/>
                  <a:gd name="T17" fmla="*/ 0 h 197"/>
                  <a:gd name="T18" fmla="*/ 0 w 394"/>
                  <a:gd name="T19" fmla="*/ 0 h 197"/>
                  <a:gd name="T20" fmla="*/ 0 w 394"/>
                  <a:gd name="T21" fmla="*/ 0 h 197"/>
                  <a:gd name="T22" fmla="*/ 0 w 394"/>
                  <a:gd name="T23" fmla="*/ 0 h 197"/>
                  <a:gd name="T24" fmla="*/ 0 w 394"/>
                  <a:gd name="T25" fmla="*/ 0 h 197"/>
                  <a:gd name="T26" fmla="*/ 0 w 394"/>
                  <a:gd name="T27" fmla="*/ 0 h 197"/>
                  <a:gd name="T28" fmla="*/ 0 w 394"/>
                  <a:gd name="T29" fmla="*/ 0 h 197"/>
                  <a:gd name="T30" fmla="*/ 0 w 394"/>
                  <a:gd name="T31" fmla="*/ 0 h 197"/>
                  <a:gd name="T32" fmla="*/ 0 w 394"/>
                  <a:gd name="T33" fmla="*/ 0 h 197"/>
                  <a:gd name="T34" fmla="*/ 0 w 394"/>
                  <a:gd name="T35" fmla="*/ 0 h 197"/>
                  <a:gd name="T36" fmla="*/ 0 w 394"/>
                  <a:gd name="T37" fmla="*/ 0 h 197"/>
                  <a:gd name="T38" fmla="*/ 0 w 394"/>
                  <a:gd name="T39" fmla="*/ 0 h 197"/>
                  <a:gd name="T40" fmla="*/ 0 w 394"/>
                  <a:gd name="T41" fmla="*/ 0 h 197"/>
                  <a:gd name="T42" fmla="*/ 0 w 394"/>
                  <a:gd name="T43" fmla="*/ 0 h 197"/>
                  <a:gd name="T44" fmla="*/ 0 w 394"/>
                  <a:gd name="T45" fmla="*/ 0 h 197"/>
                  <a:gd name="T46" fmla="*/ 0 w 394"/>
                  <a:gd name="T47" fmla="*/ 0 h 197"/>
                  <a:gd name="T48" fmla="*/ 0 w 394"/>
                  <a:gd name="T49" fmla="*/ 0 h 197"/>
                  <a:gd name="T50" fmla="*/ 0 w 394"/>
                  <a:gd name="T51" fmla="*/ 0 h 197"/>
                  <a:gd name="T52" fmla="*/ 0 w 394"/>
                  <a:gd name="T53" fmla="*/ 0 h 197"/>
                  <a:gd name="T54" fmla="*/ 0 w 394"/>
                  <a:gd name="T55" fmla="*/ 0 h 197"/>
                  <a:gd name="T56" fmla="*/ 0 w 394"/>
                  <a:gd name="T57" fmla="*/ 0 h 197"/>
                  <a:gd name="T58" fmla="*/ 0 w 394"/>
                  <a:gd name="T59" fmla="*/ 0 h 197"/>
                  <a:gd name="T60" fmla="*/ 0 w 394"/>
                  <a:gd name="T61" fmla="*/ 0 h 197"/>
                  <a:gd name="T62" fmla="*/ 0 w 394"/>
                  <a:gd name="T63" fmla="*/ 0 h 197"/>
                  <a:gd name="T64" fmla="*/ 0 w 394"/>
                  <a:gd name="T65" fmla="*/ 0 h 197"/>
                  <a:gd name="T66" fmla="*/ 0 w 394"/>
                  <a:gd name="T67" fmla="*/ 0 h 197"/>
                  <a:gd name="T68" fmla="*/ 0 w 394"/>
                  <a:gd name="T69" fmla="*/ 0 h 197"/>
                  <a:gd name="T70" fmla="*/ 0 w 394"/>
                  <a:gd name="T71" fmla="*/ 0 h 197"/>
                  <a:gd name="T72" fmla="*/ 0 w 394"/>
                  <a:gd name="T73" fmla="*/ 0 h 197"/>
                  <a:gd name="T74" fmla="*/ 0 w 394"/>
                  <a:gd name="T75" fmla="*/ 0 h 197"/>
                  <a:gd name="T76" fmla="*/ 0 w 394"/>
                  <a:gd name="T77" fmla="*/ 0 h 197"/>
                  <a:gd name="T78" fmla="*/ 0 w 394"/>
                  <a:gd name="T79" fmla="*/ 0 h 197"/>
                  <a:gd name="T80" fmla="*/ 0 w 394"/>
                  <a:gd name="T81" fmla="*/ 0 h 197"/>
                  <a:gd name="T82" fmla="*/ 0 w 394"/>
                  <a:gd name="T83" fmla="*/ 0 h 197"/>
                  <a:gd name="T84" fmla="*/ 0 w 394"/>
                  <a:gd name="T85" fmla="*/ 0 h 197"/>
                  <a:gd name="T86" fmla="*/ 0 w 394"/>
                  <a:gd name="T87" fmla="*/ 0 h 197"/>
                  <a:gd name="T88" fmla="*/ 0 w 394"/>
                  <a:gd name="T89" fmla="*/ 0 h 197"/>
                  <a:gd name="T90" fmla="*/ 0 w 394"/>
                  <a:gd name="T91" fmla="*/ 0 h 197"/>
                  <a:gd name="T92" fmla="*/ 0 w 394"/>
                  <a:gd name="T93" fmla="*/ 0 h 197"/>
                  <a:gd name="T94" fmla="*/ 0 w 394"/>
                  <a:gd name="T95" fmla="*/ 0 h 197"/>
                  <a:gd name="T96" fmla="*/ 0 w 394"/>
                  <a:gd name="T97" fmla="*/ 0 h 197"/>
                  <a:gd name="T98" fmla="*/ 0 w 394"/>
                  <a:gd name="T99" fmla="*/ 0 h 197"/>
                  <a:gd name="T100" fmla="*/ 0 w 394"/>
                  <a:gd name="T101" fmla="*/ 0 h 197"/>
                  <a:gd name="T102" fmla="*/ 0 w 394"/>
                  <a:gd name="T103" fmla="*/ 0 h 197"/>
                  <a:gd name="T104" fmla="*/ 0 w 394"/>
                  <a:gd name="T105" fmla="*/ 0 h 197"/>
                  <a:gd name="T106" fmla="*/ 0 w 394"/>
                  <a:gd name="T107" fmla="*/ 0 h 197"/>
                  <a:gd name="T108" fmla="*/ 0 w 394"/>
                  <a:gd name="T109" fmla="*/ 0 h 197"/>
                  <a:gd name="T110" fmla="*/ 0 w 394"/>
                  <a:gd name="T111" fmla="*/ 0 h 197"/>
                  <a:gd name="T112" fmla="*/ 0 w 394"/>
                  <a:gd name="T113" fmla="*/ 0 h 197"/>
                  <a:gd name="T114" fmla="*/ 0 w 394"/>
                  <a:gd name="T115" fmla="*/ 0 h 197"/>
                  <a:gd name="T116" fmla="*/ 0 w 394"/>
                  <a:gd name="T117" fmla="*/ 0 h 197"/>
                  <a:gd name="T118" fmla="*/ 0 w 394"/>
                  <a:gd name="T119" fmla="*/ 0 h 197"/>
                  <a:gd name="T120" fmla="*/ 0 w 394"/>
                  <a:gd name="T121" fmla="*/ 0 h 19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94"/>
                  <a:gd name="T184" fmla="*/ 0 h 197"/>
                  <a:gd name="T185" fmla="*/ 394 w 394"/>
                  <a:gd name="T186" fmla="*/ 197 h 19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94" h="197">
                    <a:moveTo>
                      <a:pt x="28" y="0"/>
                    </a:moveTo>
                    <a:lnTo>
                      <a:pt x="19" y="0"/>
                    </a:lnTo>
                    <a:lnTo>
                      <a:pt x="9" y="0"/>
                    </a:lnTo>
                    <a:lnTo>
                      <a:pt x="9" y="11"/>
                    </a:lnTo>
                    <a:lnTo>
                      <a:pt x="9" y="23"/>
                    </a:lnTo>
                    <a:lnTo>
                      <a:pt x="9" y="35"/>
                    </a:lnTo>
                    <a:lnTo>
                      <a:pt x="9" y="46"/>
                    </a:lnTo>
                    <a:lnTo>
                      <a:pt x="19" y="46"/>
                    </a:lnTo>
                    <a:lnTo>
                      <a:pt x="19" y="57"/>
                    </a:lnTo>
                    <a:lnTo>
                      <a:pt x="9" y="57"/>
                    </a:lnTo>
                    <a:lnTo>
                      <a:pt x="9" y="70"/>
                    </a:lnTo>
                    <a:lnTo>
                      <a:pt x="9" y="81"/>
                    </a:lnTo>
                    <a:lnTo>
                      <a:pt x="9" y="93"/>
                    </a:lnTo>
                    <a:lnTo>
                      <a:pt x="0" y="105"/>
                    </a:lnTo>
                    <a:lnTo>
                      <a:pt x="0" y="117"/>
                    </a:lnTo>
                    <a:lnTo>
                      <a:pt x="9" y="117"/>
                    </a:lnTo>
                    <a:lnTo>
                      <a:pt x="9" y="127"/>
                    </a:lnTo>
                    <a:lnTo>
                      <a:pt x="9" y="117"/>
                    </a:lnTo>
                    <a:lnTo>
                      <a:pt x="9" y="105"/>
                    </a:lnTo>
                    <a:lnTo>
                      <a:pt x="47" y="117"/>
                    </a:lnTo>
                    <a:lnTo>
                      <a:pt x="56" y="117"/>
                    </a:lnTo>
                    <a:lnTo>
                      <a:pt x="66" y="117"/>
                    </a:lnTo>
                    <a:lnTo>
                      <a:pt x="75" y="117"/>
                    </a:lnTo>
                    <a:lnTo>
                      <a:pt x="85" y="127"/>
                    </a:lnTo>
                    <a:lnTo>
                      <a:pt x="94" y="127"/>
                    </a:lnTo>
                    <a:lnTo>
                      <a:pt x="94" y="139"/>
                    </a:lnTo>
                    <a:lnTo>
                      <a:pt x="94" y="151"/>
                    </a:lnTo>
                    <a:lnTo>
                      <a:pt x="104" y="151"/>
                    </a:lnTo>
                    <a:lnTo>
                      <a:pt x="104" y="164"/>
                    </a:lnTo>
                    <a:lnTo>
                      <a:pt x="112" y="173"/>
                    </a:lnTo>
                    <a:lnTo>
                      <a:pt x="122" y="173"/>
                    </a:lnTo>
                    <a:lnTo>
                      <a:pt x="122" y="164"/>
                    </a:lnTo>
                    <a:lnTo>
                      <a:pt x="132" y="151"/>
                    </a:lnTo>
                    <a:lnTo>
                      <a:pt x="140" y="164"/>
                    </a:lnTo>
                    <a:lnTo>
                      <a:pt x="140" y="186"/>
                    </a:lnTo>
                    <a:lnTo>
                      <a:pt x="140" y="197"/>
                    </a:lnTo>
                    <a:lnTo>
                      <a:pt x="170" y="197"/>
                    </a:lnTo>
                    <a:lnTo>
                      <a:pt x="178" y="197"/>
                    </a:lnTo>
                    <a:lnTo>
                      <a:pt x="187" y="186"/>
                    </a:lnTo>
                    <a:lnTo>
                      <a:pt x="198" y="173"/>
                    </a:lnTo>
                    <a:lnTo>
                      <a:pt x="198" y="164"/>
                    </a:lnTo>
                    <a:lnTo>
                      <a:pt x="178" y="151"/>
                    </a:lnTo>
                    <a:lnTo>
                      <a:pt x="170" y="139"/>
                    </a:lnTo>
                    <a:lnTo>
                      <a:pt x="170" y="127"/>
                    </a:lnTo>
                    <a:lnTo>
                      <a:pt x="178" y="117"/>
                    </a:lnTo>
                    <a:lnTo>
                      <a:pt x="187" y="105"/>
                    </a:lnTo>
                    <a:lnTo>
                      <a:pt x="198" y="105"/>
                    </a:lnTo>
                    <a:lnTo>
                      <a:pt x="206" y="105"/>
                    </a:lnTo>
                    <a:lnTo>
                      <a:pt x="216" y="93"/>
                    </a:lnTo>
                    <a:lnTo>
                      <a:pt x="216" y="81"/>
                    </a:lnTo>
                    <a:lnTo>
                      <a:pt x="225" y="81"/>
                    </a:lnTo>
                    <a:lnTo>
                      <a:pt x="225" y="70"/>
                    </a:lnTo>
                    <a:lnTo>
                      <a:pt x="235" y="57"/>
                    </a:lnTo>
                    <a:lnTo>
                      <a:pt x="244" y="57"/>
                    </a:lnTo>
                    <a:lnTo>
                      <a:pt x="254" y="57"/>
                    </a:lnTo>
                    <a:lnTo>
                      <a:pt x="263" y="57"/>
                    </a:lnTo>
                    <a:lnTo>
                      <a:pt x="271" y="70"/>
                    </a:lnTo>
                    <a:lnTo>
                      <a:pt x="282" y="70"/>
                    </a:lnTo>
                    <a:lnTo>
                      <a:pt x="291" y="81"/>
                    </a:lnTo>
                    <a:lnTo>
                      <a:pt x="300" y="81"/>
                    </a:lnTo>
                    <a:lnTo>
                      <a:pt x="300" y="93"/>
                    </a:lnTo>
                    <a:lnTo>
                      <a:pt x="310" y="105"/>
                    </a:lnTo>
                    <a:lnTo>
                      <a:pt x="310" y="93"/>
                    </a:lnTo>
                    <a:lnTo>
                      <a:pt x="329" y="93"/>
                    </a:lnTo>
                    <a:lnTo>
                      <a:pt x="337" y="105"/>
                    </a:lnTo>
                    <a:lnTo>
                      <a:pt x="329" y="105"/>
                    </a:lnTo>
                    <a:lnTo>
                      <a:pt x="318" y="117"/>
                    </a:lnTo>
                    <a:lnTo>
                      <a:pt x="318" y="139"/>
                    </a:lnTo>
                    <a:lnTo>
                      <a:pt x="318" y="164"/>
                    </a:lnTo>
                    <a:lnTo>
                      <a:pt x="329" y="173"/>
                    </a:lnTo>
                    <a:lnTo>
                      <a:pt x="329" y="186"/>
                    </a:lnTo>
                    <a:lnTo>
                      <a:pt x="337" y="186"/>
                    </a:lnTo>
                    <a:lnTo>
                      <a:pt x="347" y="197"/>
                    </a:lnTo>
                    <a:lnTo>
                      <a:pt x="347" y="186"/>
                    </a:lnTo>
                    <a:lnTo>
                      <a:pt x="357" y="173"/>
                    </a:lnTo>
                    <a:lnTo>
                      <a:pt x="357" y="164"/>
                    </a:lnTo>
                    <a:lnTo>
                      <a:pt x="366" y="164"/>
                    </a:lnTo>
                    <a:lnTo>
                      <a:pt x="394" y="139"/>
                    </a:lnTo>
                    <a:lnTo>
                      <a:pt x="385" y="127"/>
                    </a:lnTo>
                    <a:lnTo>
                      <a:pt x="385" y="105"/>
                    </a:lnTo>
                    <a:lnTo>
                      <a:pt x="375" y="105"/>
                    </a:lnTo>
                    <a:lnTo>
                      <a:pt x="375" y="81"/>
                    </a:lnTo>
                    <a:lnTo>
                      <a:pt x="366" y="70"/>
                    </a:lnTo>
                    <a:lnTo>
                      <a:pt x="357" y="70"/>
                    </a:lnTo>
                    <a:lnTo>
                      <a:pt x="357" y="57"/>
                    </a:lnTo>
                    <a:lnTo>
                      <a:pt x="347" y="46"/>
                    </a:lnTo>
                    <a:lnTo>
                      <a:pt x="337" y="35"/>
                    </a:lnTo>
                    <a:lnTo>
                      <a:pt x="329" y="23"/>
                    </a:lnTo>
                    <a:lnTo>
                      <a:pt x="318" y="23"/>
                    </a:lnTo>
                    <a:lnTo>
                      <a:pt x="300" y="23"/>
                    </a:lnTo>
                    <a:lnTo>
                      <a:pt x="300" y="11"/>
                    </a:lnTo>
                    <a:lnTo>
                      <a:pt x="282" y="11"/>
                    </a:lnTo>
                    <a:lnTo>
                      <a:pt x="263" y="11"/>
                    </a:lnTo>
                    <a:lnTo>
                      <a:pt x="254" y="0"/>
                    </a:lnTo>
                    <a:lnTo>
                      <a:pt x="225" y="0"/>
                    </a:lnTo>
                    <a:lnTo>
                      <a:pt x="225" y="11"/>
                    </a:lnTo>
                    <a:lnTo>
                      <a:pt x="216" y="11"/>
                    </a:lnTo>
                    <a:lnTo>
                      <a:pt x="216" y="35"/>
                    </a:lnTo>
                    <a:lnTo>
                      <a:pt x="216" y="46"/>
                    </a:lnTo>
                    <a:lnTo>
                      <a:pt x="206" y="46"/>
                    </a:lnTo>
                    <a:lnTo>
                      <a:pt x="198" y="46"/>
                    </a:lnTo>
                    <a:lnTo>
                      <a:pt x="198" y="35"/>
                    </a:lnTo>
                    <a:lnTo>
                      <a:pt x="187" y="35"/>
                    </a:lnTo>
                    <a:lnTo>
                      <a:pt x="178" y="35"/>
                    </a:lnTo>
                    <a:lnTo>
                      <a:pt x="170" y="46"/>
                    </a:lnTo>
                    <a:lnTo>
                      <a:pt x="159" y="46"/>
                    </a:lnTo>
                    <a:lnTo>
                      <a:pt x="151" y="46"/>
                    </a:lnTo>
                    <a:lnTo>
                      <a:pt x="151" y="57"/>
                    </a:lnTo>
                    <a:lnTo>
                      <a:pt x="140" y="57"/>
                    </a:lnTo>
                    <a:lnTo>
                      <a:pt x="132" y="70"/>
                    </a:lnTo>
                    <a:lnTo>
                      <a:pt x="112" y="70"/>
                    </a:lnTo>
                    <a:lnTo>
                      <a:pt x="104" y="57"/>
                    </a:lnTo>
                    <a:lnTo>
                      <a:pt x="94" y="57"/>
                    </a:lnTo>
                    <a:lnTo>
                      <a:pt x="56" y="57"/>
                    </a:lnTo>
                    <a:lnTo>
                      <a:pt x="56" y="46"/>
                    </a:lnTo>
                    <a:lnTo>
                      <a:pt x="56" y="35"/>
                    </a:lnTo>
                    <a:lnTo>
                      <a:pt x="47" y="35"/>
                    </a:lnTo>
                    <a:lnTo>
                      <a:pt x="47" y="23"/>
                    </a:lnTo>
                    <a:lnTo>
                      <a:pt x="47" y="11"/>
                    </a:lnTo>
                    <a:lnTo>
                      <a:pt x="28" y="11"/>
                    </a:lnTo>
                    <a:lnTo>
                      <a:pt x="28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5" name="Freeform 345"/>
              <p:cNvSpPr>
                <a:spLocks/>
              </p:cNvSpPr>
              <p:nvPr/>
            </p:nvSpPr>
            <p:spPr bwMode="auto">
              <a:xfrm>
                <a:off x="4702" y="2055"/>
                <a:ext cx="4" cy="11"/>
              </a:xfrm>
              <a:custGeom>
                <a:avLst/>
                <a:gdLst>
                  <a:gd name="T0" fmla="*/ 0 w 11"/>
                  <a:gd name="T1" fmla="*/ 0 h 33"/>
                  <a:gd name="T2" fmla="*/ 0 w 11"/>
                  <a:gd name="T3" fmla="*/ 0 h 33"/>
                  <a:gd name="T4" fmla="*/ 0 w 11"/>
                  <a:gd name="T5" fmla="*/ 0 h 33"/>
                  <a:gd name="T6" fmla="*/ 0 w 11"/>
                  <a:gd name="T7" fmla="*/ 0 h 33"/>
                  <a:gd name="T8" fmla="*/ 0 w 11"/>
                  <a:gd name="T9" fmla="*/ 0 h 33"/>
                  <a:gd name="T10" fmla="*/ 0 w 11"/>
                  <a:gd name="T11" fmla="*/ 0 h 33"/>
                  <a:gd name="T12" fmla="*/ 0 w 11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33"/>
                  <a:gd name="T23" fmla="*/ 11 w 11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33">
                    <a:moveTo>
                      <a:pt x="11" y="0"/>
                    </a:moveTo>
                    <a:lnTo>
                      <a:pt x="0" y="9"/>
                    </a:lnTo>
                    <a:lnTo>
                      <a:pt x="0" y="22"/>
                    </a:lnTo>
                    <a:lnTo>
                      <a:pt x="11" y="33"/>
                    </a:lnTo>
                    <a:lnTo>
                      <a:pt x="11" y="9"/>
                    </a:lnTo>
                    <a:lnTo>
                      <a:pt x="1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6" name="Freeform 346"/>
              <p:cNvSpPr>
                <a:spLocks/>
              </p:cNvSpPr>
              <p:nvPr/>
            </p:nvSpPr>
            <p:spPr bwMode="auto">
              <a:xfrm>
                <a:off x="5127" y="1784"/>
                <a:ext cx="3" cy="3"/>
              </a:xfrm>
              <a:custGeom>
                <a:avLst/>
                <a:gdLst>
                  <a:gd name="T0" fmla="*/ 0 w 9"/>
                  <a:gd name="T1" fmla="*/ 0 h 10"/>
                  <a:gd name="T2" fmla="*/ 0 w 9"/>
                  <a:gd name="T3" fmla="*/ 0 h 10"/>
                  <a:gd name="T4" fmla="*/ 0 w 9"/>
                  <a:gd name="T5" fmla="*/ 0 h 10"/>
                  <a:gd name="T6" fmla="*/ 0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9" y="0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7" name="Freeform 347"/>
              <p:cNvSpPr>
                <a:spLocks/>
              </p:cNvSpPr>
              <p:nvPr/>
            </p:nvSpPr>
            <p:spPr bwMode="auto">
              <a:xfrm>
                <a:off x="5127" y="1784"/>
                <a:ext cx="3" cy="3"/>
              </a:xfrm>
              <a:custGeom>
                <a:avLst/>
                <a:gdLst>
                  <a:gd name="T0" fmla="*/ 0 w 9"/>
                  <a:gd name="T1" fmla="*/ 0 h 10"/>
                  <a:gd name="T2" fmla="*/ 0 w 9"/>
                  <a:gd name="T3" fmla="*/ 0 h 10"/>
                  <a:gd name="T4" fmla="*/ 0 w 9"/>
                  <a:gd name="T5" fmla="*/ 0 h 10"/>
                  <a:gd name="T6" fmla="*/ 0 w 9"/>
                  <a:gd name="T7" fmla="*/ 0 h 10"/>
                  <a:gd name="T8" fmla="*/ 0 w 9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0"/>
                  <a:gd name="T17" fmla="*/ 9 w 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0">
                    <a:moveTo>
                      <a:pt x="9" y="0"/>
                    </a:moveTo>
                    <a:lnTo>
                      <a:pt x="0" y="0"/>
                    </a:lnTo>
                    <a:lnTo>
                      <a:pt x="9" y="10"/>
                    </a:lnTo>
                    <a:lnTo>
                      <a:pt x="9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8" name="Freeform 348"/>
              <p:cNvSpPr>
                <a:spLocks/>
              </p:cNvSpPr>
              <p:nvPr/>
            </p:nvSpPr>
            <p:spPr bwMode="auto">
              <a:xfrm>
                <a:off x="5170" y="1877"/>
                <a:ext cx="4" cy="11"/>
              </a:xfrm>
              <a:custGeom>
                <a:avLst/>
                <a:gdLst>
                  <a:gd name="T0" fmla="*/ 0 w 10"/>
                  <a:gd name="T1" fmla="*/ 0 h 34"/>
                  <a:gd name="T2" fmla="*/ 0 w 10"/>
                  <a:gd name="T3" fmla="*/ 0 h 34"/>
                  <a:gd name="T4" fmla="*/ 0 w 10"/>
                  <a:gd name="T5" fmla="*/ 0 h 34"/>
                  <a:gd name="T6" fmla="*/ 0 w 10"/>
                  <a:gd name="T7" fmla="*/ 0 h 34"/>
                  <a:gd name="T8" fmla="*/ 0 w 10"/>
                  <a:gd name="T9" fmla="*/ 0 h 34"/>
                  <a:gd name="T10" fmla="*/ 0 w 10"/>
                  <a:gd name="T11" fmla="*/ 0 h 34"/>
                  <a:gd name="T12" fmla="*/ 0 w 10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34"/>
                  <a:gd name="T23" fmla="*/ 10 w 10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34">
                    <a:moveTo>
                      <a:pt x="10" y="11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0" y="23"/>
                    </a:ln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29" name="Freeform 349"/>
              <p:cNvSpPr>
                <a:spLocks/>
              </p:cNvSpPr>
              <p:nvPr/>
            </p:nvSpPr>
            <p:spPr bwMode="auto">
              <a:xfrm>
                <a:off x="5170" y="1877"/>
                <a:ext cx="4" cy="11"/>
              </a:xfrm>
              <a:custGeom>
                <a:avLst/>
                <a:gdLst>
                  <a:gd name="T0" fmla="*/ 0 w 10"/>
                  <a:gd name="T1" fmla="*/ 0 h 34"/>
                  <a:gd name="T2" fmla="*/ 0 w 10"/>
                  <a:gd name="T3" fmla="*/ 0 h 34"/>
                  <a:gd name="T4" fmla="*/ 0 w 10"/>
                  <a:gd name="T5" fmla="*/ 0 h 34"/>
                  <a:gd name="T6" fmla="*/ 0 w 10"/>
                  <a:gd name="T7" fmla="*/ 0 h 34"/>
                  <a:gd name="T8" fmla="*/ 0 w 10"/>
                  <a:gd name="T9" fmla="*/ 0 h 34"/>
                  <a:gd name="T10" fmla="*/ 0 w 10"/>
                  <a:gd name="T11" fmla="*/ 0 h 34"/>
                  <a:gd name="T12" fmla="*/ 0 w 10"/>
                  <a:gd name="T13" fmla="*/ 0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34"/>
                  <a:gd name="T23" fmla="*/ 10 w 10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34">
                    <a:moveTo>
                      <a:pt x="10" y="11"/>
                    </a:moveTo>
                    <a:lnTo>
                      <a:pt x="0" y="0"/>
                    </a:lnTo>
                    <a:lnTo>
                      <a:pt x="0" y="11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0" y="23"/>
                    </a:lnTo>
                    <a:lnTo>
                      <a:pt x="10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0" name="Rectangle 350"/>
              <p:cNvSpPr>
                <a:spLocks noChangeArrowheads="1"/>
              </p:cNvSpPr>
              <p:nvPr/>
            </p:nvSpPr>
            <p:spPr bwMode="auto">
              <a:xfrm>
                <a:off x="5167" y="1899"/>
                <a:ext cx="3" cy="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31" name="Rectangle 351"/>
              <p:cNvSpPr>
                <a:spLocks noChangeArrowheads="1"/>
              </p:cNvSpPr>
              <p:nvPr/>
            </p:nvSpPr>
            <p:spPr bwMode="auto">
              <a:xfrm>
                <a:off x="5167" y="1899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32" name="Freeform 352"/>
              <p:cNvSpPr>
                <a:spLocks/>
              </p:cNvSpPr>
              <p:nvPr/>
            </p:nvSpPr>
            <p:spPr bwMode="auto">
              <a:xfrm>
                <a:off x="5152" y="1965"/>
                <a:ext cx="18" cy="23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0 h 69"/>
                  <a:gd name="T4" fmla="*/ 0 w 56"/>
                  <a:gd name="T5" fmla="*/ 0 h 69"/>
                  <a:gd name="T6" fmla="*/ 0 w 56"/>
                  <a:gd name="T7" fmla="*/ 0 h 69"/>
                  <a:gd name="T8" fmla="*/ 0 w 56"/>
                  <a:gd name="T9" fmla="*/ 0 h 69"/>
                  <a:gd name="T10" fmla="*/ 0 w 56"/>
                  <a:gd name="T11" fmla="*/ 0 h 69"/>
                  <a:gd name="T12" fmla="*/ 0 w 56"/>
                  <a:gd name="T13" fmla="*/ 0 h 69"/>
                  <a:gd name="T14" fmla="*/ 0 w 56"/>
                  <a:gd name="T15" fmla="*/ 0 h 69"/>
                  <a:gd name="T16" fmla="*/ 0 w 56"/>
                  <a:gd name="T17" fmla="*/ 0 h 69"/>
                  <a:gd name="T18" fmla="*/ 0 w 56"/>
                  <a:gd name="T19" fmla="*/ 0 h 69"/>
                  <a:gd name="T20" fmla="*/ 0 w 56"/>
                  <a:gd name="T21" fmla="*/ 0 h 69"/>
                  <a:gd name="T22" fmla="*/ 0 w 56"/>
                  <a:gd name="T23" fmla="*/ 0 h 69"/>
                  <a:gd name="T24" fmla="*/ 0 w 56"/>
                  <a:gd name="T25" fmla="*/ 0 h 69"/>
                  <a:gd name="T26" fmla="*/ 0 w 56"/>
                  <a:gd name="T27" fmla="*/ 0 h 69"/>
                  <a:gd name="T28" fmla="*/ 0 w 56"/>
                  <a:gd name="T29" fmla="*/ 0 h 69"/>
                  <a:gd name="T30" fmla="*/ 0 w 56"/>
                  <a:gd name="T31" fmla="*/ 0 h 69"/>
                  <a:gd name="T32" fmla="*/ 0 w 56"/>
                  <a:gd name="T33" fmla="*/ 0 h 69"/>
                  <a:gd name="T34" fmla="*/ 0 w 56"/>
                  <a:gd name="T35" fmla="*/ 0 h 69"/>
                  <a:gd name="T36" fmla="*/ 0 w 56"/>
                  <a:gd name="T37" fmla="*/ 0 h 69"/>
                  <a:gd name="T38" fmla="*/ 0 w 56"/>
                  <a:gd name="T39" fmla="*/ 0 h 69"/>
                  <a:gd name="T40" fmla="*/ 0 w 56"/>
                  <a:gd name="T41" fmla="*/ 0 h 69"/>
                  <a:gd name="T42" fmla="*/ 0 w 56"/>
                  <a:gd name="T43" fmla="*/ 0 h 69"/>
                  <a:gd name="T44" fmla="*/ 0 w 56"/>
                  <a:gd name="T45" fmla="*/ 0 h 69"/>
                  <a:gd name="T46" fmla="*/ 0 w 56"/>
                  <a:gd name="T47" fmla="*/ 0 h 69"/>
                  <a:gd name="T48" fmla="*/ 0 w 56"/>
                  <a:gd name="T49" fmla="*/ 0 h 69"/>
                  <a:gd name="T50" fmla="*/ 0 w 56"/>
                  <a:gd name="T51" fmla="*/ 0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69"/>
                  <a:gd name="T80" fmla="*/ 56 w 56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69">
                    <a:moveTo>
                      <a:pt x="56" y="12"/>
                    </a:moveTo>
                    <a:lnTo>
                      <a:pt x="56" y="23"/>
                    </a:lnTo>
                    <a:lnTo>
                      <a:pt x="56" y="34"/>
                    </a:lnTo>
                    <a:lnTo>
                      <a:pt x="47" y="34"/>
                    </a:lnTo>
                    <a:lnTo>
                      <a:pt x="56" y="46"/>
                    </a:lnTo>
                    <a:lnTo>
                      <a:pt x="56" y="56"/>
                    </a:lnTo>
                    <a:lnTo>
                      <a:pt x="47" y="69"/>
                    </a:lnTo>
                    <a:lnTo>
                      <a:pt x="37" y="69"/>
                    </a:lnTo>
                    <a:lnTo>
                      <a:pt x="27" y="69"/>
                    </a:lnTo>
                    <a:lnTo>
                      <a:pt x="19" y="69"/>
                    </a:lnTo>
                    <a:lnTo>
                      <a:pt x="10" y="69"/>
                    </a:lnTo>
                    <a:lnTo>
                      <a:pt x="0" y="69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46"/>
                    </a:lnTo>
                    <a:lnTo>
                      <a:pt x="19" y="34"/>
                    </a:lnTo>
                    <a:lnTo>
                      <a:pt x="19" y="23"/>
                    </a:lnTo>
                    <a:lnTo>
                      <a:pt x="10" y="23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27" y="12"/>
                    </a:lnTo>
                    <a:lnTo>
                      <a:pt x="37" y="12"/>
                    </a:lnTo>
                    <a:lnTo>
                      <a:pt x="47" y="12"/>
                    </a:lnTo>
                    <a:lnTo>
                      <a:pt x="56" y="12"/>
                    </a:lnTo>
                    <a:lnTo>
                      <a:pt x="56" y="0"/>
                    </a:lnTo>
                    <a:lnTo>
                      <a:pt x="56" y="12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3" name="Freeform 353"/>
              <p:cNvSpPr>
                <a:spLocks/>
              </p:cNvSpPr>
              <p:nvPr/>
            </p:nvSpPr>
            <p:spPr bwMode="auto">
              <a:xfrm>
                <a:off x="5152" y="1965"/>
                <a:ext cx="18" cy="23"/>
              </a:xfrm>
              <a:custGeom>
                <a:avLst/>
                <a:gdLst>
                  <a:gd name="T0" fmla="*/ 0 w 56"/>
                  <a:gd name="T1" fmla="*/ 0 h 69"/>
                  <a:gd name="T2" fmla="*/ 0 w 56"/>
                  <a:gd name="T3" fmla="*/ 0 h 69"/>
                  <a:gd name="T4" fmla="*/ 0 w 56"/>
                  <a:gd name="T5" fmla="*/ 0 h 69"/>
                  <a:gd name="T6" fmla="*/ 0 w 56"/>
                  <a:gd name="T7" fmla="*/ 0 h 69"/>
                  <a:gd name="T8" fmla="*/ 0 w 56"/>
                  <a:gd name="T9" fmla="*/ 0 h 69"/>
                  <a:gd name="T10" fmla="*/ 0 w 56"/>
                  <a:gd name="T11" fmla="*/ 0 h 69"/>
                  <a:gd name="T12" fmla="*/ 0 w 56"/>
                  <a:gd name="T13" fmla="*/ 0 h 69"/>
                  <a:gd name="T14" fmla="*/ 0 w 56"/>
                  <a:gd name="T15" fmla="*/ 0 h 69"/>
                  <a:gd name="T16" fmla="*/ 0 w 56"/>
                  <a:gd name="T17" fmla="*/ 0 h 69"/>
                  <a:gd name="T18" fmla="*/ 0 w 56"/>
                  <a:gd name="T19" fmla="*/ 0 h 69"/>
                  <a:gd name="T20" fmla="*/ 0 w 56"/>
                  <a:gd name="T21" fmla="*/ 0 h 69"/>
                  <a:gd name="T22" fmla="*/ 0 w 56"/>
                  <a:gd name="T23" fmla="*/ 0 h 69"/>
                  <a:gd name="T24" fmla="*/ 0 w 56"/>
                  <a:gd name="T25" fmla="*/ 0 h 69"/>
                  <a:gd name="T26" fmla="*/ 0 w 56"/>
                  <a:gd name="T27" fmla="*/ 0 h 69"/>
                  <a:gd name="T28" fmla="*/ 0 w 56"/>
                  <a:gd name="T29" fmla="*/ 0 h 69"/>
                  <a:gd name="T30" fmla="*/ 0 w 56"/>
                  <a:gd name="T31" fmla="*/ 0 h 69"/>
                  <a:gd name="T32" fmla="*/ 0 w 56"/>
                  <a:gd name="T33" fmla="*/ 0 h 69"/>
                  <a:gd name="T34" fmla="*/ 0 w 56"/>
                  <a:gd name="T35" fmla="*/ 0 h 69"/>
                  <a:gd name="T36" fmla="*/ 0 w 56"/>
                  <a:gd name="T37" fmla="*/ 0 h 69"/>
                  <a:gd name="T38" fmla="*/ 0 w 56"/>
                  <a:gd name="T39" fmla="*/ 0 h 69"/>
                  <a:gd name="T40" fmla="*/ 0 w 56"/>
                  <a:gd name="T41" fmla="*/ 0 h 69"/>
                  <a:gd name="T42" fmla="*/ 0 w 56"/>
                  <a:gd name="T43" fmla="*/ 0 h 69"/>
                  <a:gd name="T44" fmla="*/ 0 w 56"/>
                  <a:gd name="T45" fmla="*/ 0 h 69"/>
                  <a:gd name="T46" fmla="*/ 0 w 56"/>
                  <a:gd name="T47" fmla="*/ 0 h 69"/>
                  <a:gd name="T48" fmla="*/ 0 w 56"/>
                  <a:gd name="T49" fmla="*/ 0 h 69"/>
                  <a:gd name="T50" fmla="*/ 0 w 56"/>
                  <a:gd name="T51" fmla="*/ 0 h 6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6"/>
                  <a:gd name="T79" fmla="*/ 0 h 69"/>
                  <a:gd name="T80" fmla="*/ 56 w 56"/>
                  <a:gd name="T81" fmla="*/ 69 h 6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6" h="69">
                    <a:moveTo>
                      <a:pt x="56" y="12"/>
                    </a:moveTo>
                    <a:lnTo>
                      <a:pt x="56" y="23"/>
                    </a:lnTo>
                    <a:lnTo>
                      <a:pt x="56" y="34"/>
                    </a:lnTo>
                    <a:lnTo>
                      <a:pt x="47" y="34"/>
                    </a:lnTo>
                    <a:lnTo>
                      <a:pt x="56" y="46"/>
                    </a:lnTo>
                    <a:lnTo>
                      <a:pt x="56" y="56"/>
                    </a:lnTo>
                    <a:lnTo>
                      <a:pt x="47" y="69"/>
                    </a:lnTo>
                    <a:lnTo>
                      <a:pt x="37" y="69"/>
                    </a:lnTo>
                    <a:lnTo>
                      <a:pt x="27" y="69"/>
                    </a:lnTo>
                    <a:lnTo>
                      <a:pt x="19" y="69"/>
                    </a:lnTo>
                    <a:lnTo>
                      <a:pt x="10" y="69"/>
                    </a:lnTo>
                    <a:lnTo>
                      <a:pt x="0" y="69"/>
                    </a:lnTo>
                    <a:lnTo>
                      <a:pt x="10" y="56"/>
                    </a:lnTo>
                    <a:lnTo>
                      <a:pt x="19" y="56"/>
                    </a:lnTo>
                    <a:lnTo>
                      <a:pt x="19" y="46"/>
                    </a:lnTo>
                    <a:lnTo>
                      <a:pt x="19" y="34"/>
                    </a:lnTo>
                    <a:lnTo>
                      <a:pt x="19" y="23"/>
                    </a:lnTo>
                    <a:lnTo>
                      <a:pt x="10" y="23"/>
                    </a:lnTo>
                    <a:lnTo>
                      <a:pt x="10" y="12"/>
                    </a:lnTo>
                    <a:lnTo>
                      <a:pt x="19" y="12"/>
                    </a:lnTo>
                    <a:lnTo>
                      <a:pt x="27" y="12"/>
                    </a:lnTo>
                    <a:lnTo>
                      <a:pt x="37" y="12"/>
                    </a:lnTo>
                    <a:lnTo>
                      <a:pt x="47" y="12"/>
                    </a:lnTo>
                    <a:lnTo>
                      <a:pt x="56" y="12"/>
                    </a:lnTo>
                    <a:lnTo>
                      <a:pt x="56" y="0"/>
                    </a:lnTo>
                    <a:lnTo>
                      <a:pt x="56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4" name="Freeform 354"/>
              <p:cNvSpPr>
                <a:spLocks/>
              </p:cNvSpPr>
              <p:nvPr/>
            </p:nvSpPr>
            <p:spPr bwMode="auto">
              <a:xfrm>
                <a:off x="5174" y="1953"/>
                <a:ext cx="6" cy="5"/>
              </a:xfrm>
              <a:custGeom>
                <a:avLst/>
                <a:gdLst>
                  <a:gd name="T0" fmla="*/ 0 w 18"/>
                  <a:gd name="T1" fmla="*/ 0 h 13"/>
                  <a:gd name="T2" fmla="*/ 0 w 18"/>
                  <a:gd name="T3" fmla="*/ 0 h 13"/>
                  <a:gd name="T4" fmla="*/ 0 w 18"/>
                  <a:gd name="T5" fmla="*/ 0 h 13"/>
                  <a:gd name="T6" fmla="*/ 0 w 18"/>
                  <a:gd name="T7" fmla="*/ 0 h 13"/>
                  <a:gd name="T8" fmla="*/ 0 w 18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3"/>
                  <a:gd name="T17" fmla="*/ 18 w 1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3">
                    <a:moveTo>
                      <a:pt x="18" y="0"/>
                    </a:moveTo>
                    <a:lnTo>
                      <a:pt x="9" y="0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5" name="Freeform 355"/>
              <p:cNvSpPr>
                <a:spLocks/>
              </p:cNvSpPr>
              <p:nvPr/>
            </p:nvSpPr>
            <p:spPr bwMode="auto">
              <a:xfrm>
                <a:off x="5174" y="1953"/>
                <a:ext cx="6" cy="5"/>
              </a:xfrm>
              <a:custGeom>
                <a:avLst/>
                <a:gdLst>
                  <a:gd name="T0" fmla="*/ 0 w 18"/>
                  <a:gd name="T1" fmla="*/ 0 h 13"/>
                  <a:gd name="T2" fmla="*/ 0 w 18"/>
                  <a:gd name="T3" fmla="*/ 0 h 13"/>
                  <a:gd name="T4" fmla="*/ 0 w 18"/>
                  <a:gd name="T5" fmla="*/ 0 h 13"/>
                  <a:gd name="T6" fmla="*/ 0 w 18"/>
                  <a:gd name="T7" fmla="*/ 0 h 13"/>
                  <a:gd name="T8" fmla="*/ 0 w 18"/>
                  <a:gd name="T9" fmla="*/ 0 h 13"/>
                  <a:gd name="T10" fmla="*/ 0 w 18"/>
                  <a:gd name="T11" fmla="*/ 0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3"/>
                  <a:gd name="T20" fmla="*/ 18 w 18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3">
                    <a:moveTo>
                      <a:pt x="18" y="0"/>
                    </a:moveTo>
                    <a:lnTo>
                      <a:pt x="9" y="0"/>
                    </a:lnTo>
                    <a:lnTo>
                      <a:pt x="0" y="13"/>
                    </a:lnTo>
                    <a:lnTo>
                      <a:pt x="9" y="13"/>
                    </a:lnTo>
                    <a:lnTo>
                      <a:pt x="18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6" name="Freeform 356"/>
              <p:cNvSpPr>
                <a:spLocks/>
              </p:cNvSpPr>
              <p:nvPr/>
            </p:nvSpPr>
            <p:spPr bwMode="auto">
              <a:xfrm>
                <a:off x="4365" y="1482"/>
                <a:ext cx="12" cy="15"/>
              </a:xfrm>
              <a:custGeom>
                <a:avLst/>
                <a:gdLst>
                  <a:gd name="T0" fmla="*/ 0 w 37"/>
                  <a:gd name="T1" fmla="*/ 0 h 46"/>
                  <a:gd name="T2" fmla="*/ 0 w 37"/>
                  <a:gd name="T3" fmla="*/ 0 h 46"/>
                  <a:gd name="T4" fmla="*/ 0 w 37"/>
                  <a:gd name="T5" fmla="*/ 0 h 46"/>
                  <a:gd name="T6" fmla="*/ 0 w 37"/>
                  <a:gd name="T7" fmla="*/ 0 h 46"/>
                  <a:gd name="T8" fmla="*/ 0 w 37"/>
                  <a:gd name="T9" fmla="*/ 0 h 46"/>
                  <a:gd name="T10" fmla="*/ 0 w 37"/>
                  <a:gd name="T11" fmla="*/ 0 h 46"/>
                  <a:gd name="T12" fmla="*/ 0 w 37"/>
                  <a:gd name="T13" fmla="*/ 0 h 46"/>
                  <a:gd name="T14" fmla="*/ 0 w 37"/>
                  <a:gd name="T15" fmla="*/ 0 h 46"/>
                  <a:gd name="T16" fmla="*/ 0 w 37"/>
                  <a:gd name="T17" fmla="*/ 0 h 46"/>
                  <a:gd name="T18" fmla="*/ 0 w 37"/>
                  <a:gd name="T19" fmla="*/ 0 h 46"/>
                  <a:gd name="T20" fmla="*/ 0 w 37"/>
                  <a:gd name="T21" fmla="*/ 0 h 46"/>
                  <a:gd name="T22" fmla="*/ 0 w 37"/>
                  <a:gd name="T23" fmla="*/ 0 h 46"/>
                  <a:gd name="T24" fmla="*/ 0 w 37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"/>
                  <a:gd name="T40" fmla="*/ 0 h 46"/>
                  <a:gd name="T41" fmla="*/ 37 w 37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" h="46">
                    <a:moveTo>
                      <a:pt x="37" y="12"/>
                    </a:moveTo>
                    <a:lnTo>
                      <a:pt x="28" y="24"/>
                    </a:lnTo>
                    <a:lnTo>
                      <a:pt x="18" y="24"/>
                    </a:lnTo>
                    <a:lnTo>
                      <a:pt x="9" y="35"/>
                    </a:lnTo>
                    <a:lnTo>
                      <a:pt x="9" y="46"/>
                    </a:lnTo>
                    <a:lnTo>
                      <a:pt x="0" y="46"/>
                    </a:lnTo>
                    <a:lnTo>
                      <a:pt x="9" y="35"/>
                    </a:lnTo>
                    <a:lnTo>
                      <a:pt x="9" y="24"/>
                    </a:lnTo>
                    <a:lnTo>
                      <a:pt x="18" y="12"/>
                    </a:lnTo>
                    <a:lnTo>
                      <a:pt x="28" y="12"/>
                    </a:lnTo>
                    <a:lnTo>
                      <a:pt x="28" y="0"/>
                    </a:lnTo>
                    <a:lnTo>
                      <a:pt x="37" y="0"/>
                    </a:lnTo>
                    <a:lnTo>
                      <a:pt x="37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37" name="Rectangle 357"/>
              <p:cNvSpPr>
                <a:spLocks noChangeArrowheads="1"/>
              </p:cNvSpPr>
              <p:nvPr/>
            </p:nvSpPr>
            <p:spPr bwMode="auto">
              <a:xfrm>
                <a:off x="5079" y="1756"/>
                <a:ext cx="4" cy="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38" name="Rectangle 358"/>
              <p:cNvSpPr>
                <a:spLocks noChangeArrowheads="1"/>
              </p:cNvSpPr>
              <p:nvPr/>
            </p:nvSpPr>
            <p:spPr bwMode="auto">
              <a:xfrm>
                <a:off x="5079" y="1756"/>
                <a:ext cx="4" cy="5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39" name="Freeform 359"/>
              <p:cNvSpPr>
                <a:spLocks/>
              </p:cNvSpPr>
              <p:nvPr/>
            </p:nvSpPr>
            <p:spPr bwMode="auto">
              <a:xfrm>
                <a:off x="4352" y="1215"/>
                <a:ext cx="486" cy="363"/>
              </a:xfrm>
              <a:custGeom>
                <a:avLst/>
                <a:gdLst>
                  <a:gd name="T0" fmla="*/ 0 w 1457"/>
                  <a:gd name="T1" fmla="*/ 0 h 1087"/>
                  <a:gd name="T2" fmla="*/ 0 w 1457"/>
                  <a:gd name="T3" fmla="*/ 0 h 1087"/>
                  <a:gd name="T4" fmla="*/ 0 w 1457"/>
                  <a:gd name="T5" fmla="*/ 0 h 1087"/>
                  <a:gd name="T6" fmla="*/ 0 w 1457"/>
                  <a:gd name="T7" fmla="*/ 0 h 1087"/>
                  <a:gd name="T8" fmla="*/ 0 w 1457"/>
                  <a:gd name="T9" fmla="*/ 0 h 1087"/>
                  <a:gd name="T10" fmla="*/ 0 w 1457"/>
                  <a:gd name="T11" fmla="*/ 0 h 1087"/>
                  <a:gd name="T12" fmla="*/ 0 w 1457"/>
                  <a:gd name="T13" fmla="*/ 0 h 1087"/>
                  <a:gd name="T14" fmla="*/ 0 w 1457"/>
                  <a:gd name="T15" fmla="*/ 0 h 1087"/>
                  <a:gd name="T16" fmla="*/ 0 w 1457"/>
                  <a:gd name="T17" fmla="*/ 0 h 1087"/>
                  <a:gd name="T18" fmla="*/ 0 w 1457"/>
                  <a:gd name="T19" fmla="*/ 0 h 1087"/>
                  <a:gd name="T20" fmla="*/ 0 w 1457"/>
                  <a:gd name="T21" fmla="*/ 0 h 1087"/>
                  <a:gd name="T22" fmla="*/ 0 w 1457"/>
                  <a:gd name="T23" fmla="*/ 0 h 1087"/>
                  <a:gd name="T24" fmla="*/ 0 w 1457"/>
                  <a:gd name="T25" fmla="*/ 0 h 1087"/>
                  <a:gd name="T26" fmla="*/ 0 w 1457"/>
                  <a:gd name="T27" fmla="*/ 0 h 1087"/>
                  <a:gd name="T28" fmla="*/ 0 w 1457"/>
                  <a:gd name="T29" fmla="*/ 0 h 1087"/>
                  <a:gd name="T30" fmla="*/ 0 w 1457"/>
                  <a:gd name="T31" fmla="*/ 0 h 1087"/>
                  <a:gd name="T32" fmla="*/ 0 w 1457"/>
                  <a:gd name="T33" fmla="*/ 0 h 1087"/>
                  <a:gd name="T34" fmla="*/ 0 w 1457"/>
                  <a:gd name="T35" fmla="*/ 0 h 1087"/>
                  <a:gd name="T36" fmla="*/ 0 w 1457"/>
                  <a:gd name="T37" fmla="*/ 0 h 1087"/>
                  <a:gd name="T38" fmla="*/ 0 w 1457"/>
                  <a:gd name="T39" fmla="*/ 0 h 1087"/>
                  <a:gd name="T40" fmla="*/ 0 w 1457"/>
                  <a:gd name="T41" fmla="*/ 0 h 1087"/>
                  <a:gd name="T42" fmla="*/ 0 w 1457"/>
                  <a:gd name="T43" fmla="*/ 0 h 1087"/>
                  <a:gd name="T44" fmla="*/ 0 w 1457"/>
                  <a:gd name="T45" fmla="*/ 0 h 1087"/>
                  <a:gd name="T46" fmla="*/ 0 w 1457"/>
                  <a:gd name="T47" fmla="*/ 0 h 1087"/>
                  <a:gd name="T48" fmla="*/ 0 w 1457"/>
                  <a:gd name="T49" fmla="*/ 0 h 1087"/>
                  <a:gd name="T50" fmla="*/ 0 w 1457"/>
                  <a:gd name="T51" fmla="*/ 0 h 1087"/>
                  <a:gd name="T52" fmla="*/ 0 w 1457"/>
                  <a:gd name="T53" fmla="*/ 0 h 1087"/>
                  <a:gd name="T54" fmla="*/ 0 w 1457"/>
                  <a:gd name="T55" fmla="*/ 0 h 1087"/>
                  <a:gd name="T56" fmla="*/ 0 w 1457"/>
                  <a:gd name="T57" fmla="*/ 0 h 1087"/>
                  <a:gd name="T58" fmla="*/ 0 w 1457"/>
                  <a:gd name="T59" fmla="*/ 0 h 1087"/>
                  <a:gd name="T60" fmla="*/ 0 w 1457"/>
                  <a:gd name="T61" fmla="*/ 0 h 1087"/>
                  <a:gd name="T62" fmla="*/ 0 w 1457"/>
                  <a:gd name="T63" fmla="*/ 0 h 1087"/>
                  <a:gd name="T64" fmla="*/ 0 w 1457"/>
                  <a:gd name="T65" fmla="*/ 0 h 1087"/>
                  <a:gd name="T66" fmla="*/ 0 w 1457"/>
                  <a:gd name="T67" fmla="*/ 0 h 1087"/>
                  <a:gd name="T68" fmla="*/ 0 w 1457"/>
                  <a:gd name="T69" fmla="*/ 0 h 1087"/>
                  <a:gd name="T70" fmla="*/ 0 w 1457"/>
                  <a:gd name="T71" fmla="*/ 0 h 1087"/>
                  <a:gd name="T72" fmla="*/ 0 w 1457"/>
                  <a:gd name="T73" fmla="*/ 0 h 1087"/>
                  <a:gd name="T74" fmla="*/ 0 w 1457"/>
                  <a:gd name="T75" fmla="*/ 0 h 1087"/>
                  <a:gd name="T76" fmla="*/ 0 w 1457"/>
                  <a:gd name="T77" fmla="*/ 0 h 10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457"/>
                  <a:gd name="T118" fmla="*/ 0 h 1087"/>
                  <a:gd name="T119" fmla="*/ 1457 w 1457"/>
                  <a:gd name="T120" fmla="*/ 1087 h 10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457" h="1087">
                    <a:moveTo>
                      <a:pt x="29" y="986"/>
                    </a:moveTo>
                    <a:lnTo>
                      <a:pt x="7" y="927"/>
                    </a:lnTo>
                    <a:lnTo>
                      <a:pt x="0" y="886"/>
                    </a:lnTo>
                    <a:lnTo>
                      <a:pt x="0" y="874"/>
                    </a:lnTo>
                    <a:lnTo>
                      <a:pt x="18" y="862"/>
                    </a:lnTo>
                    <a:lnTo>
                      <a:pt x="40" y="840"/>
                    </a:lnTo>
                    <a:lnTo>
                      <a:pt x="57" y="814"/>
                    </a:lnTo>
                    <a:lnTo>
                      <a:pt x="68" y="778"/>
                    </a:lnTo>
                    <a:lnTo>
                      <a:pt x="80" y="755"/>
                    </a:lnTo>
                    <a:lnTo>
                      <a:pt x="103" y="770"/>
                    </a:lnTo>
                    <a:lnTo>
                      <a:pt x="144" y="763"/>
                    </a:lnTo>
                    <a:lnTo>
                      <a:pt x="160" y="742"/>
                    </a:lnTo>
                    <a:lnTo>
                      <a:pt x="184" y="702"/>
                    </a:lnTo>
                    <a:lnTo>
                      <a:pt x="217" y="702"/>
                    </a:lnTo>
                    <a:lnTo>
                      <a:pt x="321" y="702"/>
                    </a:lnTo>
                    <a:lnTo>
                      <a:pt x="394" y="715"/>
                    </a:lnTo>
                    <a:lnTo>
                      <a:pt x="446" y="722"/>
                    </a:lnTo>
                    <a:lnTo>
                      <a:pt x="486" y="730"/>
                    </a:lnTo>
                    <a:lnTo>
                      <a:pt x="494" y="730"/>
                    </a:lnTo>
                    <a:lnTo>
                      <a:pt x="502" y="730"/>
                    </a:lnTo>
                    <a:lnTo>
                      <a:pt x="550" y="730"/>
                    </a:lnTo>
                    <a:lnTo>
                      <a:pt x="554" y="722"/>
                    </a:lnTo>
                    <a:lnTo>
                      <a:pt x="550" y="717"/>
                    </a:lnTo>
                    <a:lnTo>
                      <a:pt x="543" y="709"/>
                    </a:lnTo>
                    <a:lnTo>
                      <a:pt x="543" y="691"/>
                    </a:lnTo>
                    <a:lnTo>
                      <a:pt x="546" y="680"/>
                    </a:lnTo>
                    <a:lnTo>
                      <a:pt x="550" y="670"/>
                    </a:lnTo>
                    <a:lnTo>
                      <a:pt x="538" y="650"/>
                    </a:lnTo>
                    <a:lnTo>
                      <a:pt x="510" y="632"/>
                    </a:lnTo>
                    <a:lnTo>
                      <a:pt x="530" y="619"/>
                    </a:lnTo>
                    <a:lnTo>
                      <a:pt x="572" y="624"/>
                    </a:lnTo>
                    <a:lnTo>
                      <a:pt x="618" y="624"/>
                    </a:lnTo>
                    <a:lnTo>
                      <a:pt x="669" y="643"/>
                    </a:lnTo>
                    <a:lnTo>
                      <a:pt x="688" y="645"/>
                    </a:lnTo>
                    <a:lnTo>
                      <a:pt x="709" y="643"/>
                    </a:lnTo>
                    <a:lnTo>
                      <a:pt x="777" y="650"/>
                    </a:lnTo>
                    <a:lnTo>
                      <a:pt x="812" y="663"/>
                    </a:lnTo>
                    <a:lnTo>
                      <a:pt x="835" y="670"/>
                    </a:lnTo>
                    <a:lnTo>
                      <a:pt x="886" y="653"/>
                    </a:lnTo>
                    <a:lnTo>
                      <a:pt x="920" y="650"/>
                    </a:lnTo>
                    <a:lnTo>
                      <a:pt x="920" y="663"/>
                    </a:lnTo>
                    <a:lnTo>
                      <a:pt x="954" y="702"/>
                    </a:lnTo>
                    <a:lnTo>
                      <a:pt x="995" y="750"/>
                    </a:lnTo>
                    <a:lnTo>
                      <a:pt x="1012" y="803"/>
                    </a:lnTo>
                    <a:lnTo>
                      <a:pt x="1023" y="874"/>
                    </a:lnTo>
                    <a:lnTo>
                      <a:pt x="1041" y="941"/>
                    </a:lnTo>
                    <a:lnTo>
                      <a:pt x="1063" y="1006"/>
                    </a:lnTo>
                    <a:lnTo>
                      <a:pt x="1076" y="1043"/>
                    </a:lnTo>
                    <a:lnTo>
                      <a:pt x="1097" y="1072"/>
                    </a:lnTo>
                    <a:lnTo>
                      <a:pt x="1130" y="1087"/>
                    </a:lnTo>
                    <a:lnTo>
                      <a:pt x="1161" y="1078"/>
                    </a:lnTo>
                    <a:lnTo>
                      <a:pt x="1166" y="1052"/>
                    </a:lnTo>
                    <a:lnTo>
                      <a:pt x="1167" y="1034"/>
                    </a:lnTo>
                    <a:lnTo>
                      <a:pt x="1166" y="1019"/>
                    </a:lnTo>
                    <a:lnTo>
                      <a:pt x="1161" y="960"/>
                    </a:lnTo>
                    <a:lnTo>
                      <a:pt x="1149" y="907"/>
                    </a:lnTo>
                    <a:lnTo>
                      <a:pt x="1140" y="851"/>
                    </a:lnTo>
                    <a:lnTo>
                      <a:pt x="1132" y="794"/>
                    </a:lnTo>
                    <a:lnTo>
                      <a:pt x="1121" y="722"/>
                    </a:lnTo>
                    <a:lnTo>
                      <a:pt x="1104" y="680"/>
                    </a:lnTo>
                    <a:lnTo>
                      <a:pt x="1093" y="637"/>
                    </a:lnTo>
                    <a:lnTo>
                      <a:pt x="1093" y="584"/>
                    </a:lnTo>
                    <a:lnTo>
                      <a:pt x="1097" y="539"/>
                    </a:lnTo>
                    <a:lnTo>
                      <a:pt x="1114" y="492"/>
                    </a:lnTo>
                    <a:lnTo>
                      <a:pt x="1166" y="446"/>
                    </a:lnTo>
                    <a:lnTo>
                      <a:pt x="1212" y="407"/>
                    </a:lnTo>
                    <a:lnTo>
                      <a:pt x="1263" y="374"/>
                    </a:lnTo>
                    <a:lnTo>
                      <a:pt x="1283" y="361"/>
                    </a:lnTo>
                    <a:lnTo>
                      <a:pt x="1303" y="348"/>
                    </a:lnTo>
                    <a:lnTo>
                      <a:pt x="1352" y="315"/>
                    </a:lnTo>
                    <a:lnTo>
                      <a:pt x="1395" y="275"/>
                    </a:lnTo>
                    <a:lnTo>
                      <a:pt x="1417" y="236"/>
                    </a:lnTo>
                    <a:lnTo>
                      <a:pt x="1435" y="210"/>
                    </a:lnTo>
                    <a:lnTo>
                      <a:pt x="1457" y="164"/>
                    </a:lnTo>
                    <a:lnTo>
                      <a:pt x="1457" y="131"/>
                    </a:lnTo>
                    <a:lnTo>
                      <a:pt x="1440" y="91"/>
                    </a:lnTo>
                    <a:lnTo>
                      <a:pt x="1423" y="52"/>
                    </a:lnTo>
                    <a:lnTo>
                      <a:pt x="1423" y="25"/>
                    </a:lnTo>
                    <a:lnTo>
                      <a:pt x="142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0" name="Freeform 360"/>
              <p:cNvSpPr>
                <a:spLocks/>
              </p:cNvSpPr>
              <p:nvPr/>
            </p:nvSpPr>
            <p:spPr bwMode="auto">
              <a:xfrm>
                <a:off x="5253" y="3182"/>
                <a:ext cx="23" cy="23"/>
              </a:xfrm>
              <a:custGeom>
                <a:avLst/>
                <a:gdLst>
                  <a:gd name="T0" fmla="*/ 0 w 68"/>
                  <a:gd name="T1" fmla="*/ 0 h 69"/>
                  <a:gd name="T2" fmla="*/ 0 w 68"/>
                  <a:gd name="T3" fmla="*/ 0 h 69"/>
                  <a:gd name="T4" fmla="*/ 0 w 68"/>
                  <a:gd name="T5" fmla="*/ 0 h 69"/>
                  <a:gd name="T6" fmla="*/ 0 w 68"/>
                  <a:gd name="T7" fmla="*/ 0 h 69"/>
                  <a:gd name="T8" fmla="*/ 0 w 68"/>
                  <a:gd name="T9" fmla="*/ 0 h 69"/>
                  <a:gd name="T10" fmla="*/ 0 w 68"/>
                  <a:gd name="T11" fmla="*/ 0 h 69"/>
                  <a:gd name="T12" fmla="*/ 0 w 68"/>
                  <a:gd name="T13" fmla="*/ 0 h 69"/>
                  <a:gd name="T14" fmla="*/ 0 w 68"/>
                  <a:gd name="T15" fmla="*/ 0 h 69"/>
                  <a:gd name="T16" fmla="*/ 0 w 68"/>
                  <a:gd name="T17" fmla="*/ 0 h 69"/>
                  <a:gd name="T18" fmla="*/ 0 w 68"/>
                  <a:gd name="T19" fmla="*/ 0 h 69"/>
                  <a:gd name="T20" fmla="*/ 0 w 68"/>
                  <a:gd name="T21" fmla="*/ 0 h 69"/>
                  <a:gd name="T22" fmla="*/ 0 w 68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8"/>
                  <a:gd name="T37" fmla="*/ 0 h 69"/>
                  <a:gd name="T38" fmla="*/ 68 w 68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8" h="69">
                    <a:moveTo>
                      <a:pt x="19" y="0"/>
                    </a:moveTo>
                    <a:lnTo>
                      <a:pt x="0" y="48"/>
                    </a:lnTo>
                    <a:lnTo>
                      <a:pt x="19" y="69"/>
                    </a:lnTo>
                    <a:lnTo>
                      <a:pt x="43" y="69"/>
                    </a:lnTo>
                    <a:lnTo>
                      <a:pt x="62" y="58"/>
                    </a:lnTo>
                    <a:lnTo>
                      <a:pt x="68" y="44"/>
                    </a:lnTo>
                    <a:lnTo>
                      <a:pt x="68" y="20"/>
                    </a:lnTo>
                    <a:lnTo>
                      <a:pt x="62" y="12"/>
                    </a:lnTo>
                    <a:lnTo>
                      <a:pt x="49" y="0"/>
                    </a:lnTo>
                    <a:lnTo>
                      <a:pt x="35" y="0"/>
                    </a:lnTo>
                    <a:lnTo>
                      <a:pt x="16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1" name="Freeform 361"/>
              <p:cNvSpPr>
                <a:spLocks/>
              </p:cNvSpPr>
              <p:nvPr/>
            </p:nvSpPr>
            <p:spPr bwMode="auto">
              <a:xfrm>
                <a:off x="5253" y="3182"/>
                <a:ext cx="23" cy="23"/>
              </a:xfrm>
              <a:custGeom>
                <a:avLst/>
                <a:gdLst>
                  <a:gd name="T0" fmla="*/ 0 w 68"/>
                  <a:gd name="T1" fmla="*/ 0 h 69"/>
                  <a:gd name="T2" fmla="*/ 0 w 68"/>
                  <a:gd name="T3" fmla="*/ 0 h 69"/>
                  <a:gd name="T4" fmla="*/ 0 w 68"/>
                  <a:gd name="T5" fmla="*/ 0 h 69"/>
                  <a:gd name="T6" fmla="*/ 0 w 68"/>
                  <a:gd name="T7" fmla="*/ 0 h 69"/>
                  <a:gd name="T8" fmla="*/ 0 w 68"/>
                  <a:gd name="T9" fmla="*/ 0 h 69"/>
                  <a:gd name="T10" fmla="*/ 0 w 68"/>
                  <a:gd name="T11" fmla="*/ 0 h 69"/>
                  <a:gd name="T12" fmla="*/ 0 w 68"/>
                  <a:gd name="T13" fmla="*/ 0 h 69"/>
                  <a:gd name="T14" fmla="*/ 0 w 68"/>
                  <a:gd name="T15" fmla="*/ 0 h 69"/>
                  <a:gd name="T16" fmla="*/ 0 w 68"/>
                  <a:gd name="T17" fmla="*/ 0 h 69"/>
                  <a:gd name="T18" fmla="*/ 0 w 68"/>
                  <a:gd name="T19" fmla="*/ 0 h 69"/>
                  <a:gd name="T20" fmla="*/ 0 w 68"/>
                  <a:gd name="T21" fmla="*/ 0 h 69"/>
                  <a:gd name="T22" fmla="*/ 0 w 68"/>
                  <a:gd name="T23" fmla="*/ 0 h 6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8"/>
                  <a:gd name="T37" fmla="*/ 0 h 69"/>
                  <a:gd name="T38" fmla="*/ 68 w 68"/>
                  <a:gd name="T39" fmla="*/ 69 h 6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8" h="69">
                    <a:moveTo>
                      <a:pt x="19" y="0"/>
                    </a:moveTo>
                    <a:lnTo>
                      <a:pt x="0" y="48"/>
                    </a:lnTo>
                    <a:lnTo>
                      <a:pt x="19" y="69"/>
                    </a:lnTo>
                    <a:lnTo>
                      <a:pt x="43" y="69"/>
                    </a:lnTo>
                    <a:lnTo>
                      <a:pt x="62" y="58"/>
                    </a:lnTo>
                    <a:lnTo>
                      <a:pt x="68" y="44"/>
                    </a:lnTo>
                    <a:lnTo>
                      <a:pt x="68" y="20"/>
                    </a:lnTo>
                    <a:lnTo>
                      <a:pt x="62" y="12"/>
                    </a:lnTo>
                    <a:lnTo>
                      <a:pt x="49" y="0"/>
                    </a:lnTo>
                    <a:lnTo>
                      <a:pt x="35" y="0"/>
                    </a:lnTo>
                    <a:lnTo>
                      <a:pt x="16" y="0"/>
                    </a:lnTo>
                    <a:lnTo>
                      <a:pt x="19" y="0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2" name="Freeform 362"/>
              <p:cNvSpPr>
                <a:spLocks/>
              </p:cNvSpPr>
              <p:nvPr/>
            </p:nvSpPr>
            <p:spPr bwMode="auto">
              <a:xfrm>
                <a:off x="2953" y="1662"/>
                <a:ext cx="28" cy="20"/>
              </a:xfrm>
              <a:custGeom>
                <a:avLst/>
                <a:gdLst>
                  <a:gd name="T0" fmla="*/ 0 w 84"/>
                  <a:gd name="T1" fmla="*/ 0 h 60"/>
                  <a:gd name="T2" fmla="*/ 0 w 84"/>
                  <a:gd name="T3" fmla="*/ 0 h 60"/>
                  <a:gd name="T4" fmla="*/ 0 w 84"/>
                  <a:gd name="T5" fmla="*/ 0 h 60"/>
                  <a:gd name="T6" fmla="*/ 0 w 84"/>
                  <a:gd name="T7" fmla="*/ 0 h 60"/>
                  <a:gd name="T8" fmla="*/ 0 w 84"/>
                  <a:gd name="T9" fmla="*/ 0 h 60"/>
                  <a:gd name="T10" fmla="*/ 0 w 84"/>
                  <a:gd name="T11" fmla="*/ 0 h 60"/>
                  <a:gd name="T12" fmla="*/ 0 w 84"/>
                  <a:gd name="T13" fmla="*/ 0 h 60"/>
                  <a:gd name="T14" fmla="*/ 0 w 84"/>
                  <a:gd name="T15" fmla="*/ 0 h 60"/>
                  <a:gd name="T16" fmla="*/ 0 w 84"/>
                  <a:gd name="T17" fmla="*/ 0 h 60"/>
                  <a:gd name="T18" fmla="*/ 0 w 84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4"/>
                  <a:gd name="T31" fmla="*/ 0 h 60"/>
                  <a:gd name="T32" fmla="*/ 84 w 84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4" h="60">
                    <a:moveTo>
                      <a:pt x="3" y="0"/>
                    </a:moveTo>
                    <a:lnTo>
                      <a:pt x="35" y="4"/>
                    </a:lnTo>
                    <a:lnTo>
                      <a:pt x="71" y="28"/>
                    </a:lnTo>
                    <a:lnTo>
                      <a:pt x="84" y="53"/>
                    </a:lnTo>
                    <a:lnTo>
                      <a:pt x="62" y="60"/>
                    </a:lnTo>
                    <a:lnTo>
                      <a:pt x="44" y="46"/>
                    </a:lnTo>
                    <a:lnTo>
                      <a:pt x="24" y="29"/>
                    </a:lnTo>
                    <a:lnTo>
                      <a:pt x="11" y="25"/>
                    </a:lnTo>
                    <a:lnTo>
                      <a:pt x="0" y="1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3" name="Freeform 363"/>
              <p:cNvSpPr>
                <a:spLocks/>
              </p:cNvSpPr>
              <p:nvPr/>
            </p:nvSpPr>
            <p:spPr bwMode="auto">
              <a:xfrm>
                <a:off x="2953" y="1662"/>
                <a:ext cx="28" cy="20"/>
              </a:xfrm>
              <a:custGeom>
                <a:avLst/>
                <a:gdLst>
                  <a:gd name="T0" fmla="*/ 0 w 84"/>
                  <a:gd name="T1" fmla="*/ 0 h 60"/>
                  <a:gd name="T2" fmla="*/ 0 w 84"/>
                  <a:gd name="T3" fmla="*/ 0 h 60"/>
                  <a:gd name="T4" fmla="*/ 0 w 84"/>
                  <a:gd name="T5" fmla="*/ 0 h 60"/>
                  <a:gd name="T6" fmla="*/ 0 w 84"/>
                  <a:gd name="T7" fmla="*/ 0 h 60"/>
                  <a:gd name="T8" fmla="*/ 0 w 84"/>
                  <a:gd name="T9" fmla="*/ 0 h 60"/>
                  <a:gd name="T10" fmla="*/ 0 w 84"/>
                  <a:gd name="T11" fmla="*/ 0 h 60"/>
                  <a:gd name="T12" fmla="*/ 0 w 84"/>
                  <a:gd name="T13" fmla="*/ 0 h 60"/>
                  <a:gd name="T14" fmla="*/ 0 w 84"/>
                  <a:gd name="T15" fmla="*/ 0 h 60"/>
                  <a:gd name="T16" fmla="*/ 0 w 84"/>
                  <a:gd name="T17" fmla="*/ 0 h 60"/>
                  <a:gd name="T18" fmla="*/ 0 w 84"/>
                  <a:gd name="T19" fmla="*/ 0 h 60"/>
                  <a:gd name="T20" fmla="*/ 0 w 84"/>
                  <a:gd name="T21" fmla="*/ 0 h 6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60"/>
                  <a:gd name="T35" fmla="*/ 84 w 84"/>
                  <a:gd name="T36" fmla="*/ 60 h 6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60">
                    <a:moveTo>
                      <a:pt x="3" y="0"/>
                    </a:moveTo>
                    <a:lnTo>
                      <a:pt x="35" y="4"/>
                    </a:lnTo>
                    <a:lnTo>
                      <a:pt x="71" y="28"/>
                    </a:lnTo>
                    <a:lnTo>
                      <a:pt x="84" y="53"/>
                    </a:lnTo>
                    <a:lnTo>
                      <a:pt x="62" y="60"/>
                    </a:lnTo>
                    <a:lnTo>
                      <a:pt x="44" y="46"/>
                    </a:lnTo>
                    <a:lnTo>
                      <a:pt x="24" y="29"/>
                    </a:lnTo>
                    <a:lnTo>
                      <a:pt x="11" y="25"/>
                    </a:lnTo>
                    <a:lnTo>
                      <a:pt x="0" y="17"/>
                    </a:lnTo>
                    <a:lnTo>
                      <a:pt x="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4" name="Freeform 364"/>
              <p:cNvSpPr>
                <a:spLocks/>
              </p:cNvSpPr>
              <p:nvPr/>
            </p:nvSpPr>
            <p:spPr bwMode="auto">
              <a:xfrm>
                <a:off x="2838" y="1684"/>
                <a:ext cx="16" cy="15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w 49"/>
                  <a:gd name="T19" fmla="*/ 0 h 46"/>
                  <a:gd name="T20" fmla="*/ 0 w 49"/>
                  <a:gd name="T21" fmla="*/ 0 h 46"/>
                  <a:gd name="T22" fmla="*/ 0 w 49"/>
                  <a:gd name="T23" fmla="*/ 0 h 4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9"/>
                  <a:gd name="T37" fmla="*/ 0 h 46"/>
                  <a:gd name="T38" fmla="*/ 49 w 49"/>
                  <a:gd name="T39" fmla="*/ 46 h 4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9" h="46">
                    <a:moveTo>
                      <a:pt x="13" y="11"/>
                    </a:moveTo>
                    <a:lnTo>
                      <a:pt x="19" y="7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36" y="7"/>
                    </a:lnTo>
                    <a:lnTo>
                      <a:pt x="49" y="20"/>
                    </a:lnTo>
                    <a:lnTo>
                      <a:pt x="45" y="41"/>
                    </a:lnTo>
                    <a:lnTo>
                      <a:pt x="13" y="46"/>
                    </a:lnTo>
                    <a:lnTo>
                      <a:pt x="0" y="32"/>
                    </a:lnTo>
                    <a:lnTo>
                      <a:pt x="4" y="20"/>
                    </a:lnTo>
                    <a:lnTo>
                      <a:pt x="12" y="10"/>
                    </a:lnTo>
                    <a:lnTo>
                      <a:pt x="13" y="1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5" name="Freeform 365"/>
              <p:cNvSpPr>
                <a:spLocks/>
              </p:cNvSpPr>
              <p:nvPr/>
            </p:nvSpPr>
            <p:spPr bwMode="auto">
              <a:xfrm>
                <a:off x="2838" y="1684"/>
                <a:ext cx="16" cy="15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w 49"/>
                  <a:gd name="T19" fmla="*/ 0 h 46"/>
                  <a:gd name="T20" fmla="*/ 0 w 49"/>
                  <a:gd name="T21" fmla="*/ 0 h 46"/>
                  <a:gd name="T22" fmla="*/ 0 w 49"/>
                  <a:gd name="T23" fmla="*/ 0 h 46"/>
                  <a:gd name="T24" fmla="*/ 0 w 49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9"/>
                  <a:gd name="T40" fmla="*/ 0 h 46"/>
                  <a:gd name="T41" fmla="*/ 49 w 49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9" h="46">
                    <a:moveTo>
                      <a:pt x="13" y="11"/>
                    </a:moveTo>
                    <a:lnTo>
                      <a:pt x="19" y="7"/>
                    </a:lnTo>
                    <a:lnTo>
                      <a:pt x="24" y="0"/>
                    </a:lnTo>
                    <a:lnTo>
                      <a:pt x="33" y="0"/>
                    </a:lnTo>
                    <a:lnTo>
                      <a:pt x="36" y="7"/>
                    </a:lnTo>
                    <a:lnTo>
                      <a:pt x="49" y="20"/>
                    </a:lnTo>
                    <a:lnTo>
                      <a:pt x="45" y="41"/>
                    </a:lnTo>
                    <a:lnTo>
                      <a:pt x="13" y="46"/>
                    </a:lnTo>
                    <a:lnTo>
                      <a:pt x="0" y="32"/>
                    </a:lnTo>
                    <a:lnTo>
                      <a:pt x="4" y="20"/>
                    </a:lnTo>
                    <a:lnTo>
                      <a:pt x="12" y="10"/>
                    </a:lnTo>
                    <a:lnTo>
                      <a:pt x="13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6" name="Freeform 366"/>
              <p:cNvSpPr>
                <a:spLocks/>
              </p:cNvSpPr>
              <p:nvPr/>
            </p:nvSpPr>
            <p:spPr bwMode="auto">
              <a:xfrm>
                <a:off x="3229" y="1760"/>
                <a:ext cx="192" cy="235"/>
              </a:xfrm>
              <a:custGeom>
                <a:avLst/>
                <a:gdLst>
                  <a:gd name="T0" fmla="*/ 0 w 576"/>
                  <a:gd name="T1" fmla="*/ 0 h 703"/>
                  <a:gd name="T2" fmla="*/ 0 w 576"/>
                  <a:gd name="T3" fmla="*/ 0 h 703"/>
                  <a:gd name="T4" fmla="*/ 0 w 576"/>
                  <a:gd name="T5" fmla="*/ 0 h 703"/>
                  <a:gd name="T6" fmla="*/ 0 w 576"/>
                  <a:gd name="T7" fmla="*/ 0 h 703"/>
                  <a:gd name="T8" fmla="*/ 0 w 576"/>
                  <a:gd name="T9" fmla="*/ 0 h 703"/>
                  <a:gd name="T10" fmla="*/ 0 w 576"/>
                  <a:gd name="T11" fmla="*/ 0 h 703"/>
                  <a:gd name="T12" fmla="*/ 0 w 576"/>
                  <a:gd name="T13" fmla="*/ 0 h 703"/>
                  <a:gd name="T14" fmla="*/ 0 w 576"/>
                  <a:gd name="T15" fmla="*/ 0 h 703"/>
                  <a:gd name="T16" fmla="*/ 0 w 576"/>
                  <a:gd name="T17" fmla="*/ 0 h 703"/>
                  <a:gd name="T18" fmla="*/ 0 w 576"/>
                  <a:gd name="T19" fmla="*/ 0 h 703"/>
                  <a:gd name="T20" fmla="*/ 0 w 576"/>
                  <a:gd name="T21" fmla="*/ 0 h 703"/>
                  <a:gd name="T22" fmla="*/ 0 w 576"/>
                  <a:gd name="T23" fmla="*/ 0 h 703"/>
                  <a:gd name="T24" fmla="*/ 0 w 576"/>
                  <a:gd name="T25" fmla="*/ 0 h 703"/>
                  <a:gd name="T26" fmla="*/ 0 w 576"/>
                  <a:gd name="T27" fmla="*/ 0 h 703"/>
                  <a:gd name="T28" fmla="*/ 0 w 576"/>
                  <a:gd name="T29" fmla="*/ 0 h 703"/>
                  <a:gd name="T30" fmla="*/ 0 w 576"/>
                  <a:gd name="T31" fmla="*/ 0 h 703"/>
                  <a:gd name="T32" fmla="*/ 0 w 576"/>
                  <a:gd name="T33" fmla="*/ 0 h 703"/>
                  <a:gd name="T34" fmla="*/ 0 w 576"/>
                  <a:gd name="T35" fmla="*/ 0 h 703"/>
                  <a:gd name="T36" fmla="*/ 0 w 576"/>
                  <a:gd name="T37" fmla="*/ 0 h 703"/>
                  <a:gd name="T38" fmla="*/ 0 w 576"/>
                  <a:gd name="T39" fmla="*/ 0 h 703"/>
                  <a:gd name="T40" fmla="*/ 0 w 576"/>
                  <a:gd name="T41" fmla="*/ 0 h 703"/>
                  <a:gd name="T42" fmla="*/ 0 w 576"/>
                  <a:gd name="T43" fmla="*/ 0 h 703"/>
                  <a:gd name="T44" fmla="*/ 0 w 576"/>
                  <a:gd name="T45" fmla="*/ 0 h 703"/>
                  <a:gd name="T46" fmla="*/ 0 w 576"/>
                  <a:gd name="T47" fmla="*/ 0 h 703"/>
                  <a:gd name="T48" fmla="*/ 0 w 576"/>
                  <a:gd name="T49" fmla="*/ 0 h 703"/>
                  <a:gd name="T50" fmla="*/ 0 w 576"/>
                  <a:gd name="T51" fmla="*/ 0 h 703"/>
                  <a:gd name="T52" fmla="*/ 0 w 576"/>
                  <a:gd name="T53" fmla="*/ 0 h 703"/>
                  <a:gd name="T54" fmla="*/ 0 w 576"/>
                  <a:gd name="T55" fmla="*/ 0 h 703"/>
                  <a:gd name="T56" fmla="*/ 0 w 576"/>
                  <a:gd name="T57" fmla="*/ 0 h 703"/>
                  <a:gd name="T58" fmla="*/ 0 w 576"/>
                  <a:gd name="T59" fmla="*/ 0 h 703"/>
                  <a:gd name="T60" fmla="*/ 0 w 576"/>
                  <a:gd name="T61" fmla="*/ 0 h 703"/>
                  <a:gd name="T62" fmla="*/ 0 w 576"/>
                  <a:gd name="T63" fmla="*/ 0 h 70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76"/>
                  <a:gd name="T97" fmla="*/ 0 h 703"/>
                  <a:gd name="T98" fmla="*/ 576 w 576"/>
                  <a:gd name="T99" fmla="*/ 703 h 70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76" h="703">
                    <a:moveTo>
                      <a:pt x="28" y="138"/>
                    </a:moveTo>
                    <a:lnTo>
                      <a:pt x="0" y="88"/>
                    </a:lnTo>
                    <a:lnTo>
                      <a:pt x="11" y="34"/>
                    </a:lnTo>
                    <a:lnTo>
                      <a:pt x="53" y="10"/>
                    </a:lnTo>
                    <a:lnTo>
                      <a:pt x="120" y="0"/>
                    </a:lnTo>
                    <a:lnTo>
                      <a:pt x="192" y="10"/>
                    </a:lnTo>
                    <a:lnTo>
                      <a:pt x="341" y="51"/>
                    </a:lnTo>
                    <a:lnTo>
                      <a:pt x="432" y="106"/>
                    </a:lnTo>
                    <a:lnTo>
                      <a:pt x="489" y="165"/>
                    </a:lnTo>
                    <a:lnTo>
                      <a:pt x="531" y="235"/>
                    </a:lnTo>
                    <a:lnTo>
                      <a:pt x="572" y="324"/>
                    </a:lnTo>
                    <a:lnTo>
                      <a:pt x="576" y="376"/>
                    </a:lnTo>
                    <a:lnTo>
                      <a:pt x="572" y="428"/>
                    </a:lnTo>
                    <a:lnTo>
                      <a:pt x="570" y="490"/>
                    </a:lnTo>
                    <a:lnTo>
                      <a:pt x="564" y="550"/>
                    </a:lnTo>
                    <a:lnTo>
                      <a:pt x="548" y="614"/>
                    </a:lnTo>
                    <a:lnTo>
                      <a:pt x="565" y="654"/>
                    </a:lnTo>
                    <a:lnTo>
                      <a:pt x="572" y="687"/>
                    </a:lnTo>
                    <a:lnTo>
                      <a:pt x="515" y="703"/>
                    </a:lnTo>
                    <a:lnTo>
                      <a:pt x="456" y="654"/>
                    </a:lnTo>
                    <a:lnTo>
                      <a:pt x="448" y="605"/>
                    </a:lnTo>
                    <a:lnTo>
                      <a:pt x="448" y="533"/>
                    </a:lnTo>
                    <a:lnTo>
                      <a:pt x="456" y="445"/>
                    </a:lnTo>
                    <a:lnTo>
                      <a:pt x="456" y="365"/>
                    </a:lnTo>
                    <a:lnTo>
                      <a:pt x="432" y="300"/>
                    </a:lnTo>
                    <a:lnTo>
                      <a:pt x="382" y="244"/>
                    </a:lnTo>
                    <a:lnTo>
                      <a:pt x="335" y="217"/>
                    </a:lnTo>
                    <a:lnTo>
                      <a:pt x="300" y="203"/>
                    </a:lnTo>
                    <a:lnTo>
                      <a:pt x="238" y="198"/>
                    </a:lnTo>
                    <a:lnTo>
                      <a:pt x="166" y="196"/>
                    </a:lnTo>
                    <a:lnTo>
                      <a:pt x="93" y="182"/>
                    </a:lnTo>
                    <a:lnTo>
                      <a:pt x="28" y="138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7" name="Freeform 367"/>
              <p:cNvSpPr>
                <a:spLocks/>
              </p:cNvSpPr>
              <p:nvPr/>
            </p:nvSpPr>
            <p:spPr bwMode="auto">
              <a:xfrm>
                <a:off x="3229" y="1760"/>
                <a:ext cx="192" cy="235"/>
              </a:xfrm>
              <a:custGeom>
                <a:avLst/>
                <a:gdLst>
                  <a:gd name="T0" fmla="*/ 0 w 576"/>
                  <a:gd name="T1" fmla="*/ 0 h 703"/>
                  <a:gd name="T2" fmla="*/ 0 w 576"/>
                  <a:gd name="T3" fmla="*/ 0 h 703"/>
                  <a:gd name="T4" fmla="*/ 0 w 576"/>
                  <a:gd name="T5" fmla="*/ 0 h 703"/>
                  <a:gd name="T6" fmla="*/ 0 w 576"/>
                  <a:gd name="T7" fmla="*/ 0 h 703"/>
                  <a:gd name="T8" fmla="*/ 0 w 576"/>
                  <a:gd name="T9" fmla="*/ 0 h 703"/>
                  <a:gd name="T10" fmla="*/ 0 w 576"/>
                  <a:gd name="T11" fmla="*/ 0 h 703"/>
                  <a:gd name="T12" fmla="*/ 0 w 576"/>
                  <a:gd name="T13" fmla="*/ 0 h 703"/>
                  <a:gd name="T14" fmla="*/ 0 w 576"/>
                  <a:gd name="T15" fmla="*/ 0 h 703"/>
                  <a:gd name="T16" fmla="*/ 0 w 576"/>
                  <a:gd name="T17" fmla="*/ 0 h 703"/>
                  <a:gd name="T18" fmla="*/ 0 w 576"/>
                  <a:gd name="T19" fmla="*/ 0 h 703"/>
                  <a:gd name="T20" fmla="*/ 0 w 576"/>
                  <a:gd name="T21" fmla="*/ 0 h 703"/>
                  <a:gd name="T22" fmla="*/ 0 w 576"/>
                  <a:gd name="T23" fmla="*/ 0 h 703"/>
                  <a:gd name="T24" fmla="*/ 0 w 576"/>
                  <a:gd name="T25" fmla="*/ 0 h 703"/>
                  <a:gd name="T26" fmla="*/ 0 w 576"/>
                  <a:gd name="T27" fmla="*/ 0 h 703"/>
                  <a:gd name="T28" fmla="*/ 0 w 576"/>
                  <a:gd name="T29" fmla="*/ 0 h 703"/>
                  <a:gd name="T30" fmla="*/ 0 w 576"/>
                  <a:gd name="T31" fmla="*/ 0 h 703"/>
                  <a:gd name="T32" fmla="*/ 0 w 576"/>
                  <a:gd name="T33" fmla="*/ 0 h 703"/>
                  <a:gd name="T34" fmla="*/ 0 w 576"/>
                  <a:gd name="T35" fmla="*/ 0 h 703"/>
                  <a:gd name="T36" fmla="*/ 0 w 576"/>
                  <a:gd name="T37" fmla="*/ 0 h 703"/>
                  <a:gd name="T38" fmla="*/ 0 w 576"/>
                  <a:gd name="T39" fmla="*/ 0 h 703"/>
                  <a:gd name="T40" fmla="*/ 0 w 576"/>
                  <a:gd name="T41" fmla="*/ 0 h 703"/>
                  <a:gd name="T42" fmla="*/ 0 w 576"/>
                  <a:gd name="T43" fmla="*/ 0 h 703"/>
                  <a:gd name="T44" fmla="*/ 0 w 576"/>
                  <a:gd name="T45" fmla="*/ 0 h 703"/>
                  <a:gd name="T46" fmla="*/ 0 w 576"/>
                  <a:gd name="T47" fmla="*/ 0 h 703"/>
                  <a:gd name="T48" fmla="*/ 0 w 576"/>
                  <a:gd name="T49" fmla="*/ 0 h 703"/>
                  <a:gd name="T50" fmla="*/ 0 w 576"/>
                  <a:gd name="T51" fmla="*/ 0 h 703"/>
                  <a:gd name="T52" fmla="*/ 0 w 576"/>
                  <a:gd name="T53" fmla="*/ 0 h 703"/>
                  <a:gd name="T54" fmla="*/ 0 w 576"/>
                  <a:gd name="T55" fmla="*/ 0 h 703"/>
                  <a:gd name="T56" fmla="*/ 0 w 576"/>
                  <a:gd name="T57" fmla="*/ 0 h 703"/>
                  <a:gd name="T58" fmla="*/ 0 w 576"/>
                  <a:gd name="T59" fmla="*/ 0 h 703"/>
                  <a:gd name="T60" fmla="*/ 0 w 576"/>
                  <a:gd name="T61" fmla="*/ 0 h 703"/>
                  <a:gd name="T62" fmla="*/ 0 w 576"/>
                  <a:gd name="T63" fmla="*/ 0 h 703"/>
                  <a:gd name="T64" fmla="*/ 0 w 576"/>
                  <a:gd name="T65" fmla="*/ 0 h 70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76"/>
                  <a:gd name="T100" fmla="*/ 0 h 703"/>
                  <a:gd name="T101" fmla="*/ 576 w 576"/>
                  <a:gd name="T102" fmla="*/ 703 h 703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76" h="703">
                    <a:moveTo>
                      <a:pt x="28" y="138"/>
                    </a:moveTo>
                    <a:lnTo>
                      <a:pt x="0" y="88"/>
                    </a:lnTo>
                    <a:lnTo>
                      <a:pt x="11" y="34"/>
                    </a:lnTo>
                    <a:lnTo>
                      <a:pt x="53" y="10"/>
                    </a:lnTo>
                    <a:lnTo>
                      <a:pt x="120" y="0"/>
                    </a:lnTo>
                    <a:lnTo>
                      <a:pt x="192" y="10"/>
                    </a:lnTo>
                    <a:lnTo>
                      <a:pt x="341" y="51"/>
                    </a:lnTo>
                    <a:lnTo>
                      <a:pt x="432" y="106"/>
                    </a:lnTo>
                    <a:lnTo>
                      <a:pt x="489" y="165"/>
                    </a:lnTo>
                    <a:lnTo>
                      <a:pt x="531" y="235"/>
                    </a:lnTo>
                    <a:lnTo>
                      <a:pt x="572" y="324"/>
                    </a:lnTo>
                    <a:lnTo>
                      <a:pt x="576" y="376"/>
                    </a:lnTo>
                    <a:lnTo>
                      <a:pt x="572" y="428"/>
                    </a:lnTo>
                    <a:lnTo>
                      <a:pt x="570" y="490"/>
                    </a:lnTo>
                    <a:lnTo>
                      <a:pt x="564" y="550"/>
                    </a:lnTo>
                    <a:lnTo>
                      <a:pt x="548" y="614"/>
                    </a:lnTo>
                    <a:lnTo>
                      <a:pt x="565" y="654"/>
                    </a:lnTo>
                    <a:lnTo>
                      <a:pt x="572" y="687"/>
                    </a:lnTo>
                    <a:lnTo>
                      <a:pt x="515" y="703"/>
                    </a:lnTo>
                    <a:lnTo>
                      <a:pt x="456" y="654"/>
                    </a:lnTo>
                    <a:lnTo>
                      <a:pt x="448" y="605"/>
                    </a:lnTo>
                    <a:lnTo>
                      <a:pt x="448" y="533"/>
                    </a:lnTo>
                    <a:lnTo>
                      <a:pt x="456" y="445"/>
                    </a:lnTo>
                    <a:lnTo>
                      <a:pt x="456" y="365"/>
                    </a:lnTo>
                    <a:lnTo>
                      <a:pt x="432" y="300"/>
                    </a:lnTo>
                    <a:lnTo>
                      <a:pt x="382" y="244"/>
                    </a:lnTo>
                    <a:lnTo>
                      <a:pt x="335" y="217"/>
                    </a:lnTo>
                    <a:lnTo>
                      <a:pt x="300" y="203"/>
                    </a:lnTo>
                    <a:lnTo>
                      <a:pt x="238" y="198"/>
                    </a:lnTo>
                    <a:lnTo>
                      <a:pt x="166" y="196"/>
                    </a:lnTo>
                    <a:lnTo>
                      <a:pt x="93" y="182"/>
                    </a:lnTo>
                    <a:lnTo>
                      <a:pt x="28" y="13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8" name="Freeform 368"/>
              <p:cNvSpPr>
                <a:spLocks/>
              </p:cNvSpPr>
              <p:nvPr/>
            </p:nvSpPr>
            <p:spPr bwMode="auto">
              <a:xfrm>
                <a:off x="2938" y="1522"/>
                <a:ext cx="140" cy="159"/>
              </a:xfrm>
              <a:custGeom>
                <a:avLst/>
                <a:gdLst>
                  <a:gd name="T0" fmla="*/ 0 w 419"/>
                  <a:gd name="T1" fmla="*/ 0 h 475"/>
                  <a:gd name="T2" fmla="*/ 0 w 419"/>
                  <a:gd name="T3" fmla="*/ 0 h 475"/>
                  <a:gd name="T4" fmla="*/ 0 w 419"/>
                  <a:gd name="T5" fmla="*/ 0 h 475"/>
                  <a:gd name="T6" fmla="*/ 0 w 419"/>
                  <a:gd name="T7" fmla="*/ 0 h 475"/>
                  <a:gd name="T8" fmla="*/ 0 w 419"/>
                  <a:gd name="T9" fmla="*/ 0 h 475"/>
                  <a:gd name="T10" fmla="*/ 0 w 419"/>
                  <a:gd name="T11" fmla="*/ 0 h 475"/>
                  <a:gd name="T12" fmla="*/ 0 w 419"/>
                  <a:gd name="T13" fmla="*/ 0 h 475"/>
                  <a:gd name="T14" fmla="*/ 0 w 419"/>
                  <a:gd name="T15" fmla="*/ 0 h 475"/>
                  <a:gd name="T16" fmla="*/ 0 w 419"/>
                  <a:gd name="T17" fmla="*/ 0 h 475"/>
                  <a:gd name="T18" fmla="*/ 0 w 419"/>
                  <a:gd name="T19" fmla="*/ 0 h 475"/>
                  <a:gd name="T20" fmla="*/ 0 w 419"/>
                  <a:gd name="T21" fmla="*/ 0 h 475"/>
                  <a:gd name="T22" fmla="*/ 0 w 419"/>
                  <a:gd name="T23" fmla="*/ 0 h 475"/>
                  <a:gd name="T24" fmla="*/ 0 w 419"/>
                  <a:gd name="T25" fmla="*/ 0 h 475"/>
                  <a:gd name="T26" fmla="*/ 0 w 419"/>
                  <a:gd name="T27" fmla="*/ 0 h 475"/>
                  <a:gd name="T28" fmla="*/ 0 w 419"/>
                  <a:gd name="T29" fmla="*/ 0 h 475"/>
                  <a:gd name="T30" fmla="*/ 0 w 419"/>
                  <a:gd name="T31" fmla="*/ 0 h 475"/>
                  <a:gd name="T32" fmla="*/ 0 w 419"/>
                  <a:gd name="T33" fmla="*/ 0 h 475"/>
                  <a:gd name="T34" fmla="*/ 0 w 419"/>
                  <a:gd name="T35" fmla="*/ 0 h 475"/>
                  <a:gd name="T36" fmla="*/ 0 w 419"/>
                  <a:gd name="T37" fmla="*/ 0 h 475"/>
                  <a:gd name="T38" fmla="*/ 0 w 419"/>
                  <a:gd name="T39" fmla="*/ 0 h 475"/>
                  <a:gd name="T40" fmla="*/ 0 w 419"/>
                  <a:gd name="T41" fmla="*/ 0 h 475"/>
                  <a:gd name="T42" fmla="*/ 0 w 419"/>
                  <a:gd name="T43" fmla="*/ 0 h 475"/>
                  <a:gd name="T44" fmla="*/ 0 w 419"/>
                  <a:gd name="T45" fmla="*/ 0 h 475"/>
                  <a:gd name="T46" fmla="*/ 0 w 419"/>
                  <a:gd name="T47" fmla="*/ 0 h 4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19"/>
                  <a:gd name="T73" fmla="*/ 0 h 475"/>
                  <a:gd name="T74" fmla="*/ 419 w 419"/>
                  <a:gd name="T75" fmla="*/ 475 h 4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19" h="475">
                    <a:moveTo>
                      <a:pt x="17" y="0"/>
                    </a:moveTo>
                    <a:lnTo>
                      <a:pt x="85" y="3"/>
                    </a:lnTo>
                    <a:lnTo>
                      <a:pt x="165" y="56"/>
                    </a:lnTo>
                    <a:lnTo>
                      <a:pt x="213" y="100"/>
                    </a:lnTo>
                    <a:lnTo>
                      <a:pt x="256" y="153"/>
                    </a:lnTo>
                    <a:lnTo>
                      <a:pt x="330" y="225"/>
                    </a:lnTo>
                    <a:lnTo>
                      <a:pt x="371" y="274"/>
                    </a:lnTo>
                    <a:lnTo>
                      <a:pt x="405" y="354"/>
                    </a:lnTo>
                    <a:lnTo>
                      <a:pt x="419" y="401"/>
                    </a:lnTo>
                    <a:lnTo>
                      <a:pt x="414" y="442"/>
                    </a:lnTo>
                    <a:lnTo>
                      <a:pt x="371" y="475"/>
                    </a:lnTo>
                    <a:lnTo>
                      <a:pt x="289" y="460"/>
                    </a:lnTo>
                    <a:lnTo>
                      <a:pt x="276" y="436"/>
                    </a:lnTo>
                    <a:lnTo>
                      <a:pt x="264" y="410"/>
                    </a:lnTo>
                    <a:lnTo>
                      <a:pt x="206" y="379"/>
                    </a:lnTo>
                    <a:lnTo>
                      <a:pt x="138" y="368"/>
                    </a:lnTo>
                    <a:lnTo>
                      <a:pt x="83" y="346"/>
                    </a:lnTo>
                    <a:lnTo>
                      <a:pt x="60" y="308"/>
                    </a:lnTo>
                    <a:lnTo>
                      <a:pt x="50" y="258"/>
                    </a:lnTo>
                    <a:lnTo>
                      <a:pt x="36" y="213"/>
                    </a:lnTo>
                    <a:lnTo>
                      <a:pt x="26" y="170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49" name="Freeform 369"/>
              <p:cNvSpPr>
                <a:spLocks/>
              </p:cNvSpPr>
              <p:nvPr/>
            </p:nvSpPr>
            <p:spPr bwMode="auto">
              <a:xfrm>
                <a:off x="2938" y="1522"/>
                <a:ext cx="140" cy="159"/>
              </a:xfrm>
              <a:custGeom>
                <a:avLst/>
                <a:gdLst>
                  <a:gd name="T0" fmla="*/ 0 w 419"/>
                  <a:gd name="T1" fmla="*/ 0 h 475"/>
                  <a:gd name="T2" fmla="*/ 0 w 419"/>
                  <a:gd name="T3" fmla="*/ 0 h 475"/>
                  <a:gd name="T4" fmla="*/ 0 w 419"/>
                  <a:gd name="T5" fmla="*/ 0 h 475"/>
                  <a:gd name="T6" fmla="*/ 0 w 419"/>
                  <a:gd name="T7" fmla="*/ 0 h 475"/>
                  <a:gd name="T8" fmla="*/ 0 w 419"/>
                  <a:gd name="T9" fmla="*/ 0 h 475"/>
                  <a:gd name="T10" fmla="*/ 0 w 419"/>
                  <a:gd name="T11" fmla="*/ 0 h 475"/>
                  <a:gd name="T12" fmla="*/ 0 w 419"/>
                  <a:gd name="T13" fmla="*/ 0 h 475"/>
                  <a:gd name="T14" fmla="*/ 0 w 419"/>
                  <a:gd name="T15" fmla="*/ 0 h 475"/>
                  <a:gd name="T16" fmla="*/ 0 w 419"/>
                  <a:gd name="T17" fmla="*/ 0 h 475"/>
                  <a:gd name="T18" fmla="*/ 0 w 419"/>
                  <a:gd name="T19" fmla="*/ 0 h 475"/>
                  <a:gd name="T20" fmla="*/ 0 w 419"/>
                  <a:gd name="T21" fmla="*/ 0 h 475"/>
                  <a:gd name="T22" fmla="*/ 0 w 419"/>
                  <a:gd name="T23" fmla="*/ 0 h 475"/>
                  <a:gd name="T24" fmla="*/ 0 w 419"/>
                  <a:gd name="T25" fmla="*/ 0 h 475"/>
                  <a:gd name="T26" fmla="*/ 0 w 419"/>
                  <a:gd name="T27" fmla="*/ 0 h 475"/>
                  <a:gd name="T28" fmla="*/ 0 w 419"/>
                  <a:gd name="T29" fmla="*/ 0 h 475"/>
                  <a:gd name="T30" fmla="*/ 0 w 419"/>
                  <a:gd name="T31" fmla="*/ 0 h 475"/>
                  <a:gd name="T32" fmla="*/ 0 w 419"/>
                  <a:gd name="T33" fmla="*/ 0 h 475"/>
                  <a:gd name="T34" fmla="*/ 0 w 419"/>
                  <a:gd name="T35" fmla="*/ 0 h 475"/>
                  <a:gd name="T36" fmla="*/ 0 w 419"/>
                  <a:gd name="T37" fmla="*/ 0 h 475"/>
                  <a:gd name="T38" fmla="*/ 0 w 419"/>
                  <a:gd name="T39" fmla="*/ 0 h 475"/>
                  <a:gd name="T40" fmla="*/ 0 w 419"/>
                  <a:gd name="T41" fmla="*/ 0 h 475"/>
                  <a:gd name="T42" fmla="*/ 0 w 419"/>
                  <a:gd name="T43" fmla="*/ 0 h 475"/>
                  <a:gd name="T44" fmla="*/ 0 w 419"/>
                  <a:gd name="T45" fmla="*/ 0 h 475"/>
                  <a:gd name="T46" fmla="*/ 0 w 419"/>
                  <a:gd name="T47" fmla="*/ 0 h 475"/>
                  <a:gd name="T48" fmla="*/ 0 w 419"/>
                  <a:gd name="T49" fmla="*/ 0 h 4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19"/>
                  <a:gd name="T76" fmla="*/ 0 h 475"/>
                  <a:gd name="T77" fmla="*/ 419 w 419"/>
                  <a:gd name="T78" fmla="*/ 475 h 47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19" h="475">
                    <a:moveTo>
                      <a:pt x="17" y="0"/>
                    </a:moveTo>
                    <a:lnTo>
                      <a:pt x="85" y="3"/>
                    </a:lnTo>
                    <a:lnTo>
                      <a:pt x="165" y="56"/>
                    </a:lnTo>
                    <a:lnTo>
                      <a:pt x="213" y="100"/>
                    </a:lnTo>
                    <a:lnTo>
                      <a:pt x="256" y="153"/>
                    </a:lnTo>
                    <a:lnTo>
                      <a:pt x="330" y="225"/>
                    </a:lnTo>
                    <a:lnTo>
                      <a:pt x="371" y="274"/>
                    </a:lnTo>
                    <a:lnTo>
                      <a:pt x="405" y="354"/>
                    </a:lnTo>
                    <a:lnTo>
                      <a:pt x="419" y="401"/>
                    </a:lnTo>
                    <a:lnTo>
                      <a:pt x="414" y="442"/>
                    </a:lnTo>
                    <a:lnTo>
                      <a:pt x="371" y="475"/>
                    </a:lnTo>
                    <a:lnTo>
                      <a:pt x="289" y="460"/>
                    </a:lnTo>
                    <a:lnTo>
                      <a:pt x="276" y="436"/>
                    </a:lnTo>
                    <a:lnTo>
                      <a:pt x="264" y="410"/>
                    </a:lnTo>
                    <a:lnTo>
                      <a:pt x="206" y="379"/>
                    </a:lnTo>
                    <a:lnTo>
                      <a:pt x="138" y="368"/>
                    </a:lnTo>
                    <a:lnTo>
                      <a:pt x="83" y="346"/>
                    </a:lnTo>
                    <a:lnTo>
                      <a:pt x="60" y="308"/>
                    </a:lnTo>
                    <a:lnTo>
                      <a:pt x="50" y="258"/>
                    </a:lnTo>
                    <a:lnTo>
                      <a:pt x="36" y="213"/>
                    </a:lnTo>
                    <a:lnTo>
                      <a:pt x="26" y="170"/>
                    </a:lnTo>
                    <a:lnTo>
                      <a:pt x="0" y="80"/>
                    </a:lnTo>
                    <a:lnTo>
                      <a:pt x="0" y="48"/>
                    </a:lnTo>
                    <a:lnTo>
                      <a:pt x="17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0" name="Freeform 370"/>
              <p:cNvSpPr>
                <a:spLocks/>
              </p:cNvSpPr>
              <p:nvPr/>
            </p:nvSpPr>
            <p:spPr bwMode="auto">
              <a:xfrm>
                <a:off x="2402" y="1380"/>
                <a:ext cx="515" cy="220"/>
              </a:xfrm>
              <a:custGeom>
                <a:avLst/>
                <a:gdLst>
                  <a:gd name="T0" fmla="*/ 0 w 1544"/>
                  <a:gd name="T1" fmla="*/ 0 h 659"/>
                  <a:gd name="T2" fmla="*/ 0 w 1544"/>
                  <a:gd name="T3" fmla="*/ 0 h 659"/>
                  <a:gd name="T4" fmla="*/ 0 w 1544"/>
                  <a:gd name="T5" fmla="*/ 0 h 659"/>
                  <a:gd name="T6" fmla="*/ 0 w 1544"/>
                  <a:gd name="T7" fmla="*/ 0 h 659"/>
                  <a:gd name="T8" fmla="*/ 0 w 1544"/>
                  <a:gd name="T9" fmla="*/ 0 h 659"/>
                  <a:gd name="T10" fmla="*/ 0 w 1544"/>
                  <a:gd name="T11" fmla="*/ 0 h 659"/>
                  <a:gd name="T12" fmla="*/ 0 w 1544"/>
                  <a:gd name="T13" fmla="*/ 0 h 659"/>
                  <a:gd name="T14" fmla="*/ 0 w 1544"/>
                  <a:gd name="T15" fmla="*/ 0 h 659"/>
                  <a:gd name="T16" fmla="*/ 0 w 1544"/>
                  <a:gd name="T17" fmla="*/ 0 h 659"/>
                  <a:gd name="T18" fmla="*/ 0 w 1544"/>
                  <a:gd name="T19" fmla="*/ 0 h 659"/>
                  <a:gd name="T20" fmla="*/ 0 w 1544"/>
                  <a:gd name="T21" fmla="*/ 0 h 659"/>
                  <a:gd name="T22" fmla="*/ 0 w 1544"/>
                  <a:gd name="T23" fmla="*/ 0 h 659"/>
                  <a:gd name="T24" fmla="*/ 0 w 1544"/>
                  <a:gd name="T25" fmla="*/ 0 h 659"/>
                  <a:gd name="T26" fmla="*/ 0 w 1544"/>
                  <a:gd name="T27" fmla="*/ 0 h 659"/>
                  <a:gd name="T28" fmla="*/ 0 w 1544"/>
                  <a:gd name="T29" fmla="*/ 0 h 659"/>
                  <a:gd name="T30" fmla="*/ 0 w 1544"/>
                  <a:gd name="T31" fmla="*/ 0 h 659"/>
                  <a:gd name="T32" fmla="*/ 0 w 1544"/>
                  <a:gd name="T33" fmla="*/ 0 h 659"/>
                  <a:gd name="T34" fmla="*/ 0 w 1544"/>
                  <a:gd name="T35" fmla="*/ 0 h 659"/>
                  <a:gd name="T36" fmla="*/ 0 w 1544"/>
                  <a:gd name="T37" fmla="*/ 0 h 659"/>
                  <a:gd name="T38" fmla="*/ 0 w 1544"/>
                  <a:gd name="T39" fmla="*/ 0 h 659"/>
                  <a:gd name="T40" fmla="*/ 0 w 1544"/>
                  <a:gd name="T41" fmla="*/ 0 h 659"/>
                  <a:gd name="T42" fmla="*/ 0 w 1544"/>
                  <a:gd name="T43" fmla="*/ 0 h 659"/>
                  <a:gd name="T44" fmla="*/ 0 w 1544"/>
                  <a:gd name="T45" fmla="*/ 0 h 659"/>
                  <a:gd name="T46" fmla="*/ 0 w 1544"/>
                  <a:gd name="T47" fmla="*/ 0 h 659"/>
                  <a:gd name="T48" fmla="*/ 0 w 1544"/>
                  <a:gd name="T49" fmla="*/ 0 h 659"/>
                  <a:gd name="T50" fmla="*/ 0 w 1544"/>
                  <a:gd name="T51" fmla="*/ 0 h 659"/>
                  <a:gd name="T52" fmla="*/ 0 w 1544"/>
                  <a:gd name="T53" fmla="*/ 0 h 659"/>
                  <a:gd name="T54" fmla="*/ 0 w 1544"/>
                  <a:gd name="T55" fmla="*/ 0 h 659"/>
                  <a:gd name="T56" fmla="*/ 0 w 1544"/>
                  <a:gd name="T57" fmla="*/ 0 h 659"/>
                  <a:gd name="T58" fmla="*/ 0 w 1544"/>
                  <a:gd name="T59" fmla="*/ 0 h 659"/>
                  <a:gd name="T60" fmla="*/ 0 w 1544"/>
                  <a:gd name="T61" fmla="*/ 0 h 659"/>
                  <a:gd name="T62" fmla="*/ 0 w 1544"/>
                  <a:gd name="T63" fmla="*/ 0 h 659"/>
                  <a:gd name="T64" fmla="*/ 0 w 1544"/>
                  <a:gd name="T65" fmla="*/ 0 h 659"/>
                  <a:gd name="T66" fmla="*/ 0 w 1544"/>
                  <a:gd name="T67" fmla="*/ 0 h 659"/>
                  <a:gd name="T68" fmla="*/ 0 w 1544"/>
                  <a:gd name="T69" fmla="*/ 0 h 659"/>
                  <a:gd name="T70" fmla="*/ 0 w 1544"/>
                  <a:gd name="T71" fmla="*/ 0 h 659"/>
                  <a:gd name="T72" fmla="*/ 0 w 1544"/>
                  <a:gd name="T73" fmla="*/ 0 h 659"/>
                  <a:gd name="T74" fmla="*/ 0 w 1544"/>
                  <a:gd name="T75" fmla="*/ 0 h 659"/>
                  <a:gd name="T76" fmla="*/ 0 w 1544"/>
                  <a:gd name="T77" fmla="*/ 0 h 659"/>
                  <a:gd name="T78" fmla="*/ 0 w 1544"/>
                  <a:gd name="T79" fmla="*/ 0 h 659"/>
                  <a:gd name="T80" fmla="*/ 0 w 1544"/>
                  <a:gd name="T81" fmla="*/ 0 h 6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44"/>
                  <a:gd name="T124" fmla="*/ 0 h 659"/>
                  <a:gd name="T125" fmla="*/ 1544 w 1544"/>
                  <a:gd name="T126" fmla="*/ 659 h 6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44" h="659">
                    <a:moveTo>
                      <a:pt x="0" y="281"/>
                    </a:moveTo>
                    <a:lnTo>
                      <a:pt x="40" y="224"/>
                    </a:lnTo>
                    <a:lnTo>
                      <a:pt x="124" y="184"/>
                    </a:lnTo>
                    <a:lnTo>
                      <a:pt x="188" y="155"/>
                    </a:lnTo>
                    <a:lnTo>
                      <a:pt x="256" y="137"/>
                    </a:lnTo>
                    <a:lnTo>
                      <a:pt x="479" y="72"/>
                    </a:lnTo>
                    <a:lnTo>
                      <a:pt x="581" y="48"/>
                    </a:lnTo>
                    <a:lnTo>
                      <a:pt x="684" y="30"/>
                    </a:lnTo>
                    <a:lnTo>
                      <a:pt x="866" y="8"/>
                    </a:lnTo>
                    <a:lnTo>
                      <a:pt x="952" y="7"/>
                    </a:lnTo>
                    <a:lnTo>
                      <a:pt x="1040" y="8"/>
                    </a:lnTo>
                    <a:lnTo>
                      <a:pt x="1088" y="2"/>
                    </a:lnTo>
                    <a:lnTo>
                      <a:pt x="1139" y="0"/>
                    </a:lnTo>
                    <a:lnTo>
                      <a:pt x="1320" y="15"/>
                    </a:lnTo>
                    <a:lnTo>
                      <a:pt x="1368" y="17"/>
                    </a:lnTo>
                    <a:lnTo>
                      <a:pt x="1410" y="30"/>
                    </a:lnTo>
                    <a:lnTo>
                      <a:pt x="1468" y="87"/>
                    </a:lnTo>
                    <a:lnTo>
                      <a:pt x="1468" y="144"/>
                    </a:lnTo>
                    <a:lnTo>
                      <a:pt x="1486" y="225"/>
                    </a:lnTo>
                    <a:lnTo>
                      <a:pt x="1494" y="305"/>
                    </a:lnTo>
                    <a:lnTo>
                      <a:pt x="1510" y="386"/>
                    </a:lnTo>
                    <a:lnTo>
                      <a:pt x="1527" y="449"/>
                    </a:lnTo>
                    <a:lnTo>
                      <a:pt x="1527" y="514"/>
                    </a:lnTo>
                    <a:lnTo>
                      <a:pt x="1543" y="579"/>
                    </a:lnTo>
                    <a:lnTo>
                      <a:pt x="1544" y="598"/>
                    </a:lnTo>
                    <a:lnTo>
                      <a:pt x="1543" y="619"/>
                    </a:lnTo>
                    <a:lnTo>
                      <a:pt x="1543" y="643"/>
                    </a:lnTo>
                    <a:lnTo>
                      <a:pt x="1519" y="659"/>
                    </a:lnTo>
                    <a:lnTo>
                      <a:pt x="1468" y="659"/>
                    </a:lnTo>
                    <a:lnTo>
                      <a:pt x="1435" y="619"/>
                    </a:lnTo>
                    <a:lnTo>
                      <a:pt x="1428" y="571"/>
                    </a:lnTo>
                    <a:lnTo>
                      <a:pt x="1402" y="523"/>
                    </a:lnTo>
                    <a:lnTo>
                      <a:pt x="1402" y="489"/>
                    </a:lnTo>
                    <a:lnTo>
                      <a:pt x="1402" y="459"/>
                    </a:lnTo>
                    <a:lnTo>
                      <a:pt x="1377" y="410"/>
                    </a:lnTo>
                    <a:lnTo>
                      <a:pt x="1371" y="368"/>
                    </a:lnTo>
                    <a:lnTo>
                      <a:pt x="1362" y="330"/>
                    </a:lnTo>
                    <a:lnTo>
                      <a:pt x="1336" y="305"/>
                    </a:lnTo>
                    <a:lnTo>
                      <a:pt x="1303" y="281"/>
                    </a:lnTo>
                    <a:lnTo>
                      <a:pt x="1279" y="240"/>
                    </a:lnTo>
                    <a:lnTo>
                      <a:pt x="1263" y="200"/>
                    </a:lnTo>
                    <a:lnTo>
                      <a:pt x="1240" y="206"/>
                    </a:lnTo>
                    <a:lnTo>
                      <a:pt x="1213" y="225"/>
                    </a:lnTo>
                    <a:lnTo>
                      <a:pt x="1164" y="233"/>
                    </a:lnTo>
                    <a:lnTo>
                      <a:pt x="1131" y="225"/>
                    </a:lnTo>
                    <a:lnTo>
                      <a:pt x="1106" y="200"/>
                    </a:lnTo>
                    <a:lnTo>
                      <a:pt x="1040" y="200"/>
                    </a:lnTo>
                    <a:lnTo>
                      <a:pt x="998" y="200"/>
                    </a:lnTo>
                    <a:lnTo>
                      <a:pt x="949" y="200"/>
                    </a:lnTo>
                    <a:lnTo>
                      <a:pt x="899" y="177"/>
                    </a:lnTo>
                    <a:lnTo>
                      <a:pt x="866" y="177"/>
                    </a:lnTo>
                    <a:lnTo>
                      <a:pt x="825" y="177"/>
                    </a:lnTo>
                    <a:lnTo>
                      <a:pt x="825" y="200"/>
                    </a:lnTo>
                    <a:lnTo>
                      <a:pt x="841" y="249"/>
                    </a:lnTo>
                    <a:lnTo>
                      <a:pt x="841" y="289"/>
                    </a:lnTo>
                    <a:lnTo>
                      <a:pt x="814" y="295"/>
                    </a:lnTo>
                    <a:lnTo>
                      <a:pt x="777" y="289"/>
                    </a:lnTo>
                    <a:lnTo>
                      <a:pt x="710" y="289"/>
                    </a:lnTo>
                    <a:lnTo>
                      <a:pt x="668" y="264"/>
                    </a:lnTo>
                    <a:lnTo>
                      <a:pt x="627" y="264"/>
                    </a:lnTo>
                    <a:lnTo>
                      <a:pt x="569" y="264"/>
                    </a:lnTo>
                    <a:lnTo>
                      <a:pt x="504" y="264"/>
                    </a:lnTo>
                    <a:lnTo>
                      <a:pt x="471" y="264"/>
                    </a:lnTo>
                    <a:lnTo>
                      <a:pt x="405" y="305"/>
                    </a:lnTo>
                    <a:lnTo>
                      <a:pt x="362" y="330"/>
                    </a:lnTo>
                    <a:lnTo>
                      <a:pt x="337" y="321"/>
                    </a:lnTo>
                    <a:lnTo>
                      <a:pt x="322" y="330"/>
                    </a:lnTo>
                    <a:lnTo>
                      <a:pt x="296" y="370"/>
                    </a:lnTo>
                    <a:lnTo>
                      <a:pt x="281" y="402"/>
                    </a:lnTo>
                    <a:lnTo>
                      <a:pt x="248" y="417"/>
                    </a:lnTo>
                    <a:lnTo>
                      <a:pt x="231" y="442"/>
                    </a:lnTo>
                    <a:lnTo>
                      <a:pt x="238" y="473"/>
                    </a:lnTo>
                    <a:lnTo>
                      <a:pt x="256" y="507"/>
                    </a:lnTo>
                    <a:lnTo>
                      <a:pt x="263" y="554"/>
                    </a:lnTo>
                    <a:lnTo>
                      <a:pt x="225" y="550"/>
                    </a:lnTo>
                    <a:lnTo>
                      <a:pt x="164" y="523"/>
                    </a:lnTo>
                    <a:lnTo>
                      <a:pt x="116" y="514"/>
                    </a:lnTo>
                    <a:lnTo>
                      <a:pt x="85" y="481"/>
                    </a:lnTo>
                    <a:lnTo>
                      <a:pt x="65" y="434"/>
                    </a:lnTo>
                    <a:lnTo>
                      <a:pt x="41" y="370"/>
                    </a:lnTo>
                    <a:lnTo>
                      <a:pt x="8" y="297"/>
                    </a:lnTo>
                    <a:lnTo>
                      <a:pt x="0" y="28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1" name="Freeform 371"/>
              <p:cNvSpPr>
                <a:spLocks/>
              </p:cNvSpPr>
              <p:nvPr/>
            </p:nvSpPr>
            <p:spPr bwMode="auto">
              <a:xfrm>
                <a:off x="2402" y="1380"/>
                <a:ext cx="515" cy="220"/>
              </a:xfrm>
              <a:custGeom>
                <a:avLst/>
                <a:gdLst>
                  <a:gd name="T0" fmla="*/ 0 w 1544"/>
                  <a:gd name="T1" fmla="*/ 0 h 659"/>
                  <a:gd name="T2" fmla="*/ 0 w 1544"/>
                  <a:gd name="T3" fmla="*/ 0 h 659"/>
                  <a:gd name="T4" fmla="*/ 0 w 1544"/>
                  <a:gd name="T5" fmla="*/ 0 h 659"/>
                  <a:gd name="T6" fmla="*/ 0 w 1544"/>
                  <a:gd name="T7" fmla="*/ 0 h 659"/>
                  <a:gd name="T8" fmla="*/ 0 w 1544"/>
                  <a:gd name="T9" fmla="*/ 0 h 659"/>
                  <a:gd name="T10" fmla="*/ 0 w 1544"/>
                  <a:gd name="T11" fmla="*/ 0 h 659"/>
                  <a:gd name="T12" fmla="*/ 0 w 1544"/>
                  <a:gd name="T13" fmla="*/ 0 h 659"/>
                  <a:gd name="T14" fmla="*/ 0 w 1544"/>
                  <a:gd name="T15" fmla="*/ 0 h 659"/>
                  <a:gd name="T16" fmla="*/ 0 w 1544"/>
                  <a:gd name="T17" fmla="*/ 0 h 659"/>
                  <a:gd name="T18" fmla="*/ 0 w 1544"/>
                  <a:gd name="T19" fmla="*/ 0 h 659"/>
                  <a:gd name="T20" fmla="*/ 0 w 1544"/>
                  <a:gd name="T21" fmla="*/ 0 h 659"/>
                  <a:gd name="T22" fmla="*/ 0 w 1544"/>
                  <a:gd name="T23" fmla="*/ 0 h 659"/>
                  <a:gd name="T24" fmla="*/ 0 w 1544"/>
                  <a:gd name="T25" fmla="*/ 0 h 659"/>
                  <a:gd name="T26" fmla="*/ 0 w 1544"/>
                  <a:gd name="T27" fmla="*/ 0 h 659"/>
                  <a:gd name="T28" fmla="*/ 0 w 1544"/>
                  <a:gd name="T29" fmla="*/ 0 h 659"/>
                  <a:gd name="T30" fmla="*/ 0 w 1544"/>
                  <a:gd name="T31" fmla="*/ 0 h 659"/>
                  <a:gd name="T32" fmla="*/ 0 w 1544"/>
                  <a:gd name="T33" fmla="*/ 0 h 659"/>
                  <a:gd name="T34" fmla="*/ 0 w 1544"/>
                  <a:gd name="T35" fmla="*/ 0 h 659"/>
                  <a:gd name="T36" fmla="*/ 0 w 1544"/>
                  <a:gd name="T37" fmla="*/ 0 h 659"/>
                  <a:gd name="T38" fmla="*/ 0 w 1544"/>
                  <a:gd name="T39" fmla="*/ 0 h 659"/>
                  <a:gd name="T40" fmla="*/ 0 w 1544"/>
                  <a:gd name="T41" fmla="*/ 0 h 659"/>
                  <a:gd name="T42" fmla="*/ 0 w 1544"/>
                  <a:gd name="T43" fmla="*/ 0 h 659"/>
                  <a:gd name="T44" fmla="*/ 0 w 1544"/>
                  <a:gd name="T45" fmla="*/ 0 h 659"/>
                  <a:gd name="T46" fmla="*/ 0 w 1544"/>
                  <a:gd name="T47" fmla="*/ 0 h 659"/>
                  <a:gd name="T48" fmla="*/ 0 w 1544"/>
                  <a:gd name="T49" fmla="*/ 0 h 659"/>
                  <a:gd name="T50" fmla="*/ 0 w 1544"/>
                  <a:gd name="T51" fmla="*/ 0 h 659"/>
                  <a:gd name="T52" fmla="*/ 0 w 1544"/>
                  <a:gd name="T53" fmla="*/ 0 h 659"/>
                  <a:gd name="T54" fmla="*/ 0 w 1544"/>
                  <a:gd name="T55" fmla="*/ 0 h 659"/>
                  <a:gd name="T56" fmla="*/ 0 w 1544"/>
                  <a:gd name="T57" fmla="*/ 0 h 659"/>
                  <a:gd name="T58" fmla="*/ 0 w 1544"/>
                  <a:gd name="T59" fmla="*/ 0 h 659"/>
                  <a:gd name="T60" fmla="*/ 0 w 1544"/>
                  <a:gd name="T61" fmla="*/ 0 h 659"/>
                  <a:gd name="T62" fmla="*/ 0 w 1544"/>
                  <a:gd name="T63" fmla="*/ 0 h 659"/>
                  <a:gd name="T64" fmla="*/ 0 w 1544"/>
                  <a:gd name="T65" fmla="*/ 0 h 659"/>
                  <a:gd name="T66" fmla="*/ 0 w 1544"/>
                  <a:gd name="T67" fmla="*/ 0 h 659"/>
                  <a:gd name="T68" fmla="*/ 0 w 1544"/>
                  <a:gd name="T69" fmla="*/ 0 h 659"/>
                  <a:gd name="T70" fmla="*/ 0 w 1544"/>
                  <a:gd name="T71" fmla="*/ 0 h 659"/>
                  <a:gd name="T72" fmla="*/ 0 w 1544"/>
                  <a:gd name="T73" fmla="*/ 0 h 659"/>
                  <a:gd name="T74" fmla="*/ 0 w 1544"/>
                  <a:gd name="T75" fmla="*/ 0 h 659"/>
                  <a:gd name="T76" fmla="*/ 0 w 1544"/>
                  <a:gd name="T77" fmla="*/ 0 h 659"/>
                  <a:gd name="T78" fmla="*/ 0 w 1544"/>
                  <a:gd name="T79" fmla="*/ 0 h 659"/>
                  <a:gd name="T80" fmla="*/ 0 w 1544"/>
                  <a:gd name="T81" fmla="*/ 0 h 65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544"/>
                  <a:gd name="T124" fmla="*/ 0 h 659"/>
                  <a:gd name="T125" fmla="*/ 1544 w 1544"/>
                  <a:gd name="T126" fmla="*/ 659 h 65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544" h="659">
                    <a:moveTo>
                      <a:pt x="0" y="281"/>
                    </a:moveTo>
                    <a:lnTo>
                      <a:pt x="40" y="224"/>
                    </a:lnTo>
                    <a:lnTo>
                      <a:pt x="124" y="184"/>
                    </a:lnTo>
                    <a:lnTo>
                      <a:pt x="188" y="155"/>
                    </a:lnTo>
                    <a:lnTo>
                      <a:pt x="256" y="137"/>
                    </a:lnTo>
                    <a:lnTo>
                      <a:pt x="479" y="72"/>
                    </a:lnTo>
                    <a:lnTo>
                      <a:pt x="581" y="48"/>
                    </a:lnTo>
                    <a:lnTo>
                      <a:pt x="684" y="30"/>
                    </a:lnTo>
                    <a:lnTo>
                      <a:pt x="866" y="8"/>
                    </a:lnTo>
                    <a:lnTo>
                      <a:pt x="952" y="7"/>
                    </a:lnTo>
                    <a:lnTo>
                      <a:pt x="1040" y="8"/>
                    </a:lnTo>
                    <a:lnTo>
                      <a:pt x="1088" y="2"/>
                    </a:lnTo>
                    <a:lnTo>
                      <a:pt x="1139" y="0"/>
                    </a:lnTo>
                    <a:lnTo>
                      <a:pt x="1320" y="15"/>
                    </a:lnTo>
                    <a:lnTo>
                      <a:pt x="1368" y="17"/>
                    </a:lnTo>
                    <a:lnTo>
                      <a:pt x="1410" y="30"/>
                    </a:lnTo>
                    <a:lnTo>
                      <a:pt x="1468" y="87"/>
                    </a:lnTo>
                    <a:lnTo>
                      <a:pt x="1468" y="144"/>
                    </a:lnTo>
                    <a:lnTo>
                      <a:pt x="1486" y="225"/>
                    </a:lnTo>
                    <a:lnTo>
                      <a:pt x="1494" y="305"/>
                    </a:lnTo>
                    <a:lnTo>
                      <a:pt x="1510" y="386"/>
                    </a:lnTo>
                    <a:lnTo>
                      <a:pt x="1527" y="449"/>
                    </a:lnTo>
                    <a:lnTo>
                      <a:pt x="1527" y="514"/>
                    </a:lnTo>
                    <a:lnTo>
                      <a:pt x="1543" y="579"/>
                    </a:lnTo>
                    <a:lnTo>
                      <a:pt x="1544" y="598"/>
                    </a:lnTo>
                    <a:lnTo>
                      <a:pt x="1543" y="619"/>
                    </a:lnTo>
                    <a:lnTo>
                      <a:pt x="1543" y="643"/>
                    </a:lnTo>
                    <a:lnTo>
                      <a:pt x="1519" y="659"/>
                    </a:lnTo>
                    <a:lnTo>
                      <a:pt x="1468" y="659"/>
                    </a:lnTo>
                    <a:lnTo>
                      <a:pt x="1435" y="619"/>
                    </a:lnTo>
                    <a:lnTo>
                      <a:pt x="1428" y="571"/>
                    </a:lnTo>
                    <a:lnTo>
                      <a:pt x="1402" y="523"/>
                    </a:lnTo>
                    <a:lnTo>
                      <a:pt x="1402" y="489"/>
                    </a:lnTo>
                    <a:lnTo>
                      <a:pt x="1402" y="459"/>
                    </a:lnTo>
                    <a:lnTo>
                      <a:pt x="1377" y="410"/>
                    </a:lnTo>
                    <a:lnTo>
                      <a:pt x="1371" y="368"/>
                    </a:lnTo>
                    <a:lnTo>
                      <a:pt x="1362" y="330"/>
                    </a:lnTo>
                    <a:lnTo>
                      <a:pt x="1336" y="305"/>
                    </a:lnTo>
                    <a:lnTo>
                      <a:pt x="1303" y="281"/>
                    </a:lnTo>
                    <a:lnTo>
                      <a:pt x="1279" y="240"/>
                    </a:lnTo>
                    <a:lnTo>
                      <a:pt x="1263" y="200"/>
                    </a:lnTo>
                    <a:lnTo>
                      <a:pt x="1240" y="206"/>
                    </a:lnTo>
                    <a:lnTo>
                      <a:pt x="1213" y="225"/>
                    </a:lnTo>
                    <a:lnTo>
                      <a:pt x="1164" y="233"/>
                    </a:lnTo>
                    <a:lnTo>
                      <a:pt x="1131" y="225"/>
                    </a:lnTo>
                    <a:lnTo>
                      <a:pt x="1106" y="200"/>
                    </a:lnTo>
                    <a:lnTo>
                      <a:pt x="1040" y="200"/>
                    </a:lnTo>
                    <a:lnTo>
                      <a:pt x="998" y="200"/>
                    </a:lnTo>
                    <a:lnTo>
                      <a:pt x="949" y="200"/>
                    </a:lnTo>
                    <a:lnTo>
                      <a:pt x="899" y="177"/>
                    </a:lnTo>
                    <a:lnTo>
                      <a:pt x="866" y="177"/>
                    </a:lnTo>
                    <a:lnTo>
                      <a:pt x="825" y="177"/>
                    </a:lnTo>
                    <a:lnTo>
                      <a:pt x="825" y="200"/>
                    </a:lnTo>
                    <a:lnTo>
                      <a:pt x="841" y="249"/>
                    </a:lnTo>
                    <a:lnTo>
                      <a:pt x="841" y="289"/>
                    </a:lnTo>
                    <a:lnTo>
                      <a:pt x="814" y="295"/>
                    </a:lnTo>
                    <a:lnTo>
                      <a:pt x="777" y="289"/>
                    </a:lnTo>
                    <a:lnTo>
                      <a:pt x="710" y="289"/>
                    </a:lnTo>
                    <a:lnTo>
                      <a:pt x="668" y="264"/>
                    </a:lnTo>
                    <a:lnTo>
                      <a:pt x="627" y="264"/>
                    </a:lnTo>
                    <a:lnTo>
                      <a:pt x="569" y="264"/>
                    </a:lnTo>
                    <a:lnTo>
                      <a:pt x="504" y="264"/>
                    </a:lnTo>
                    <a:lnTo>
                      <a:pt x="471" y="264"/>
                    </a:lnTo>
                    <a:lnTo>
                      <a:pt x="405" y="305"/>
                    </a:lnTo>
                    <a:lnTo>
                      <a:pt x="362" y="330"/>
                    </a:lnTo>
                    <a:lnTo>
                      <a:pt x="337" y="321"/>
                    </a:lnTo>
                    <a:lnTo>
                      <a:pt x="322" y="330"/>
                    </a:lnTo>
                    <a:lnTo>
                      <a:pt x="296" y="370"/>
                    </a:lnTo>
                    <a:lnTo>
                      <a:pt x="281" y="402"/>
                    </a:lnTo>
                    <a:lnTo>
                      <a:pt x="248" y="417"/>
                    </a:lnTo>
                    <a:lnTo>
                      <a:pt x="231" y="442"/>
                    </a:lnTo>
                    <a:lnTo>
                      <a:pt x="238" y="473"/>
                    </a:lnTo>
                    <a:lnTo>
                      <a:pt x="256" y="507"/>
                    </a:lnTo>
                    <a:lnTo>
                      <a:pt x="263" y="554"/>
                    </a:lnTo>
                    <a:lnTo>
                      <a:pt x="225" y="550"/>
                    </a:lnTo>
                    <a:lnTo>
                      <a:pt x="164" y="523"/>
                    </a:lnTo>
                    <a:lnTo>
                      <a:pt x="116" y="514"/>
                    </a:lnTo>
                    <a:lnTo>
                      <a:pt x="85" y="481"/>
                    </a:lnTo>
                    <a:lnTo>
                      <a:pt x="65" y="434"/>
                    </a:lnTo>
                    <a:lnTo>
                      <a:pt x="41" y="370"/>
                    </a:lnTo>
                    <a:lnTo>
                      <a:pt x="8" y="297"/>
                    </a:lnTo>
                    <a:lnTo>
                      <a:pt x="0" y="281"/>
                    </a:lnTo>
                  </a:path>
                </a:pathLst>
              </a:custGeom>
              <a:noFill/>
              <a:ln w="127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2" name="Freeform 372"/>
              <p:cNvSpPr>
                <a:spLocks/>
              </p:cNvSpPr>
              <p:nvPr/>
            </p:nvSpPr>
            <p:spPr bwMode="auto">
              <a:xfrm>
                <a:off x="3208" y="3809"/>
                <a:ext cx="87" cy="68"/>
              </a:xfrm>
              <a:custGeom>
                <a:avLst/>
                <a:gdLst>
                  <a:gd name="T0" fmla="*/ 0 w 263"/>
                  <a:gd name="T1" fmla="*/ 0 h 203"/>
                  <a:gd name="T2" fmla="*/ 0 w 263"/>
                  <a:gd name="T3" fmla="*/ 0 h 203"/>
                  <a:gd name="T4" fmla="*/ 0 w 263"/>
                  <a:gd name="T5" fmla="*/ 0 h 203"/>
                  <a:gd name="T6" fmla="*/ 0 w 263"/>
                  <a:gd name="T7" fmla="*/ 0 h 203"/>
                  <a:gd name="T8" fmla="*/ 0 w 263"/>
                  <a:gd name="T9" fmla="*/ 0 h 203"/>
                  <a:gd name="T10" fmla="*/ 0 w 263"/>
                  <a:gd name="T11" fmla="*/ 0 h 203"/>
                  <a:gd name="T12" fmla="*/ 0 w 263"/>
                  <a:gd name="T13" fmla="*/ 0 h 203"/>
                  <a:gd name="T14" fmla="*/ 0 w 263"/>
                  <a:gd name="T15" fmla="*/ 0 h 203"/>
                  <a:gd name="T16" fmla="*/ 0 w 263"/>
                  <a:gd name="T17" fmla="*/ 0 h 203"/>
                  <a:gd name="T18" fmla="*/ 0 w 263"/>
                  <a:gd name="T19" fmla="*/ 0 h 203"/>
                  <a:gd name="T20" fmla="*/ 0 w 263"/>
                  <a:gd name="T21" fmla="*/ 0 h 203"/>
                  <a:gd name="T22" fmla="*/ 0 w 263"/>
                  <a:gd name="T23" fmla="*/ 0 h 203"/>
                  <a:gd name="T24" fmla="*/ 0 w 263"/>
                  <a:gd name="T25" fmla="*/ 0 h 203"/>
                  <a:gd name="T26" fmla="*/ 0 w 263"/>
                  <a:gd name="T27" fmla="*/ 0 h 203"/>
                  <a:gd name="T28" fmla="*/ 0 w 263"/>
                  <a:gd name="T29" fmla="*/ 0 h 203"/>
                  <a:gd name="T30" fmla="*/ 0 w 263"/>
                  <a:gd name="T31" fmla="*/ 0 h 203"/>
                  <a:gd name="T32" fmla="*/ 0 w 263"/>
                  <a:gd name="T33" fmla="*/ 0 h 203"/>
                  <a:gd name="T34" fmla="*/ 0 w 263"/>
                  <a:gd name="T35" fmla="*/ 0 h 203"/>
                  <a:gd name="T36" fmla="*/ 0 w 263"/>
                  <a:gd name="T37" fmla="*/ 0 h 203"/>
                  <a:gd name="T38" fmla="*/ 0 w 263"/>
                  <a:gd name="T39" fmla="*/ 0 h 203"/>
                  <a:gd name="T40" fmla="*/ 0 w 263"/>
                  <a:gd name="T41" fmla="*/ 0 h 203"/>
                  <a:gd name="T42" fmla="*/ 0 w 263"/>
                  <a:gd name="T43" fmla="*/ 0 h 203"/>
                  <a:gd name="T44" fmla="*/ 0 w 263"/>
                  <a:gd name="T45" fmla="*/ 0 h 203"/>
                  <a:gd name="T46" fmla="*/ 0 w 263"/>
                  <a:gd name="T47" fmla="*/ 0 h 203"/>
                  <a:gd name="T48" fmla="*/ 0 w 263"/>
                  <a:gd name="T49" fmla="*/ 0 h 203"/>
                  <a:gd name="T50" fmla="*/ 0 w 263"/>
                  <a:gd name="T51" fmla="*/ 0 h 203"/>
                  <a:gd name="T52" fmla="*/ 0 w 263"/>
                  <a:gd name="T53" fmla="*/ 0 h 203"/>
                  <a:gd name="T54" fmla="*/ 0 w 263"/>
                  <a:gd name="T55" fmla="*/ 0 h 203"/>
                  <a:gd name="T56" fmla="*/ 0 w 263"/>
                  <a:gd name="T57" fmla="*/ 0 h 203"/>
                  <a:gd name="T58" fmla="*/ 0 w 263"/>
                  <a:gd name="T59" fmla="*/ 0 h 203"/>
                  <a:gd name="T60" fmla="*/ 0 w 263"/>
                  <a:gd name="T61" fmla="*/ 0 h 203"/>
                  <a:gd name="T62" fmla="*/ 0 w 263"/>
                  <a:gd name="T63" fmla="*/ 0 h 203"/>
                  <a:gd name="T64" fmla="*/ 0 w 263"/>
                  <a:gd name="T65" fmla="*/ 0 h 203"/>
                  <a:gd name="T66" fmla="*/ 0 w 263"/>
                  <a:gd name="T67" fmla="*/ 0 h 203"/>
                  <a:gd name="T68" fmla="*/ 0 w 263"/>
                  <a:gd name="T69" fmla="*/ 0 h 20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63"/>
                  <a:gd name="T106" fmla="*/ 0 h 203"/>
                  <a:gd name="T107" fmla="*/ 263 w 263"/>
                  <a:gd name="T108" fmla="*/ 203 h 20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63" h="203">
                    <a:moveTo>
                      <a:pt x="0" y="25"/>
                    </a:moveTo>
                    <a:lnTo>
                      <a:pt x="0" y="37"/>
                    </a:lnTo>
                    <a:lnTo>
                      <a:pt x="0" y="72"/>
                    </a:lnTo>
                    <a:lnTo>
                      <a:pt x="0" y="107"/>
                    </a:lnTo>
                    <a:lnTo>
                      <a:pt x="0" y="144"/>
                    </a:lnTo>
                    <a:lnTo>
                      <a:pt x="0" y="179"/>
                    </a:lnTo>
                    <a:lnTo>
                      <a:pt x="0" y="191"/>
                    </a:lnTo>
                    <a:lnTo>
                      <a:pt x="11" y="191"/>
                    </a:lnTo>
                    <a:lnTo>
                      <a:pt x="21" y="191"/>
                    </a:lnTo>
                    <a:lnTo>
                      <a:pt x="32" y="179"/>
                    </a:lnTo>
                    <a:lnTo>
                      <a:pt x="43" y="191"/>
                    </a:lnTo>
                    <a:lnTo>
                      <a:pt x="53" y="191"/>
                    </a:lnTo>
                    <a:lnTo>
                      <a:pt x="63" y="191"/>
                    </a:lnTo>
                    <a:lnTo>
                      <a:pt x="75" y="191"/>
                    </a:lnTo>
                    <a:lnTo>
                      <a:pt x="85" y="191"/>
                    </a:lnTo>
                    <a:lnTo>
                      <a:pt x="105" y="191"/>
                    </a:lnTo>
                    <a:lnTo>
                      <a:pt x="116" y="191"/>
                    </a:lnTo>
                    <a:lnTo>
                      <a:pt x="128" y="191"/>
                    </a:lnTo>
                    <a:lnTo>
                      <a:pt x="137" y="191"/>
                    </a:lnTo>
                    <a:lnTo>
                      <a:pt x="148" y="203"/>
                    </a:lnTo>
                    <a:lnTo>
                      <a:pt x="158" y="203"/>
                    </a:lnTo>
                    <a:lnTo>
                      <a:pt x="169" y="203"/>
                    </a:lnTo>
                    <a:lnTo>
                      <a:pt x="180" y="203"/>
                    </a:lnTo>
                    <a:lnTo>
                      <a:pt x="190" y="203"/>
                    </a:lnTo>
                    <a:lnTo>
                      <a:pt x="201" y="203"/>
                    </a:lnTo>
                    <a:lnTo>
                      <a:pt x="211" y="191"/>
                    </a:lnTo>
                    <a:lnTo>
                      <a:pt x="221" y="191"/>
                    </a:lnTo>
                    <a:lnTo>
                      <a:pt x="233" y="203"/>
                    </a:lnTo>
                    <a:lnTo>
                      <a:pt x="242" y="203"/>
                    </a:lnTo>
                    <a:lnTo>
                      <a:pt x="253" y="191"/>
                    </a:lnTo>
                    <a:lnTo>
                      <a:pt x="263" y="191"/>
                    </a:lnTo>
                    <a:lnTo>
                      <a:pt x="263" y="179"/>
                    </a:lnTo>
                    <a:lnTo>
                      <a:pt x="263" y="166"/>
                    </a:lnTo>
                    <a:lnTo>
                      <a:pt x="253" y="179"/>
                    </a:lnTo>
                    <a:lnTo>
                      <a:pt x="233" y="179"/>
                    </a:lnTo>
                    <a:lnTo>
                      <a:pt x="211" y="179"/>
                    </a:lnTo>
                    <a:lnTo>
                      <a:pt x="211" y="166"/>
                    </a:lnTo>
                    <a:lnTo>
                      <a:pt x="190" y="166"/>
                    </a:lnTo>
                    <a:lnTo>
                      <a:pt x="180" y="156"/>
                    </a:lnTo>
                    <a:lnTo>
                      <a:pt x="169" y="156"/>
                    </a:lnTo>
                    <a:lnTo>
                      <a:pt x="158" y="156"/>
                    </a:lnTo>
                    <a:lnTo>
                      <a:pt x="158" y="144"/>
                    </a:lnTo>
                    <a:lnTo>
                      <a:pt x="148" y="144"/>
                    </a:lnTo>
                    <a:lnTo>
                      <a:pt x="137" y="132"/>
                    </a:lnTo>
                    <a:lnTo>
                      <a:pt x="128" y="132"/>
                    </a:lnTo>
                    <a:lnTo>
                      <a:pt x="116" y="132"/>
                    </a:lnTo>
                    <a:lnTo>
                      <a:pt x="116" y="120"/>
                    </a:lnTo>
                    <a:lnTo>
                      <a:pt x="105" y="120"/>
                    </a:lnTo>
                    <a:lnTo>
                      <a:pt x="95" y="120"/>
                    </a:lnTo>
                    <a:lnTo>
                      <a:pt x="85" y="107"/>
                    </a:lnTo>
                    <a:lnTo>
                      <a:pt x="63" y="96"/>
                    </a:lnTo>
                    <a:lnTo>
                      <a:pt x="53" y="96"/>
                    </a:lnTo>
                    <a:lnTo>
                      <a:pt x="53" y="84"/>
                    </a:lnTo>
                    <a:lnTo>
                      <a:pt x="43" y="84"/>
                    </a:lnTo>
                    <a:lnTo>
                      <a:pt x="43" y="72"/>
                    </a:lnTo>
                    <a:lnTo>
                      <a:pt x="32" y="59"/>
                    </a:lnTo>
                    <a:lnTo>
                      <a:pt x="21" y="59"/>
                    </a:lnTo>
                    <a:lnTo>
                      <a:pt x="11" y="47"/>
                    </a:lnTo>
                    <a:lnTo>
                      <a:pt x="11" y="37"/>
                    </a:lnTo>
                    <a:lnTo>
                      <a:pt x="21" y="37"/>
                    </a:lnTo>
                    <a:lnTo>
                      <a:pt x="32" y="37"/>
                    </a:lnTo>
                    <a:lnTo>
                      <a:pt x="43" y="47"/>
                    </a:lnTo>
                    <a:lnTo>
                      <a:pt x="43" y="37"/>
                    </a:lnTo>
                    <a:lnTo>
                      <a:pt x="32" y="37"/>
                    </a:lnTo>
                    <a:lnTo>
                      <a:pt x="21" y="25"/>
                    </a:lnTo>
                    <a:lnTo>
                      <a:pt x="21" y="13"/>
                    </a:lnTo>
                    <a:lnTo>
                      <a:pt x="11" y="13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0" y="25"/>
                    </a:lnTo>
                  </a:path>
                </a:pathLst>
              </a:cu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3" name="Freeform 373"/>
              <p:cNvSpPr>
                <a:spLocks/>
              </p:cNvSpPr>
              <p:nvPr/>
            </p:nvSpPr>
            <p:spPr bwMode="auto">
              <a:xfrm>
                <a:off x="3092" y="2931"/>
                <a:ext cx="492" cy="870"/>
              </a:xfrm>
              <a:custGeom>
                <a:avLst/>
                <a:gdLst>
                  <a:gd name="T0" fmla="*/ 0 w 1476"/>
                  <a:gd name="T1" fmla="*/ 0 h 2611"/>
                  <a:gd name="T2" fmla="*/ 0 w 1476"/>
                  <a:gd name="T3" fmla="*/ 0 h 2611"/>
                  <a:gd name="T4" fmla="*/ 0 w 1476"/>
                  <a:gd name="T5" fmla="*/ 0 h 2611"/>
                  <a:gd name="T6" fmla="*/ 0 w 1476"/>
                  <a:gd name="T7" fmla="*/ 0 h 2611"/>
                  <a:gd name="T8" fmla="*/ 0 w 1476"/>
                  <a:gd name="T9" fmla="*/ 0 h 2611"/>
                  <a:gd name="T10" fmla="*/ 0 w 1476"/>
                  <a:gd name="T11" fmla="*/ 0 h 2611"/>
                  <a:gd name="T12" fmla="*/ 0 w 1476"/>
                  <a:gd name="T13" fmla="*/ 0 h 2611"/>
                  <a:gd name="T14" fmla="*/ 0 w 1476"/>
                  <a:gd name="T15" fmla="*/ 0 h 2611"/>
                  <a:gd name="T16" fmla="*/ 0 w 1476"/>
                  <a:gd name="T17" fmla="*/ 0 h 2611"/>
                  <a:gd name="T18" fmla="*/ 0 w 1476"/>
                  <a:gd name="T19" fmla="*/ 0 h 2611"/>
                  <a:gd name="T20" fmla="*/ 0 w 1476"/>
                  <a:gd name="T21" fmla="*/ 0 h 2611"/>
                  <a:gd name="T22" fmla="*/ 0 w 1476"/>
                  <a:gd name="T23" fmla="*/ 0 h 2611"/>
                  <a:gd name="T24" fmla="*/ 0 w 1476"/>
                  <a:gd name="T25" fmla="*/ 0 h 2611"/>
                  <a:gd name="T26" fmla="*/ 0 w 1476"/>
                  <a:gd name="T27" fmla="*/ 0 h 2611"/>
                  <a:gd name="T28" fmla="*/ 0 w 1476"/>
                  <a:gd name="T29" fmla="*/ 0 h 2611"/>
                  <a:gd name="T30" fmla="*/ 0 w 1476"/>
                  <a:gd name="T31" fmla="*/ 0 h 2611"/>
                  <a:gd name="T32" fmla="*/ 0 w 1476"/>
                  <a:gd name="T33" fmla="*/ 0 h 2611"/>
                  <a:gd name="T34" fmla="*/ 0 w 1476"/>
                  <a:gd name="T35" fmla="*/ 0 h 2611"/>
                  <a:gd name="T36" fmla="*/ 0 w 1476"/>
                  <a:gd name="T37" fmla="*/ 0 h 2611"/>
                  <a:gd name="T38" fmla="*/ 0 w 1476"/>
                  <a:gd name="T39" fmla="*/ 0 h 2611"/>
                  <a:gd name="T40" fmla="*/ 0 w 1476"/>
                  <a:gd name="T41" fmla="*/ 0 h 2611"/>
                  <a:gd name="T42" fmla="*/ 0 w 1476"/>
                  <a:gd name="T43" fmla="*/ 0 h 2611"/>
                  <a:gd name="T44" fmla="*/ 0 w 1476"/>
                  <a:gd name="T45" fmla="*/ 0 h 2611"/>
                  <a:gd name="T46" fmla="*/ 0 w 1476"/>
                  <a:gd name="T47" fmla="*/ 0 h 2611"/>
                  <a:gd name="T48" fmla="*/ 0 w 1476"/>
                  <a:gd name="T49" fmla="*/ 0 h 2611"/>
                  <a:gd name="T50" fmla="*/ 0 w 1476"/>
                  <a:gd name="T51" fmla="*/ 0 h 2611"/>
                  <a:gd name="T52" fmla="*/ 0 w 1476"/>
                  <a:gd name="T53" fmla="*/ 0 h 2611"/>
                  <a:gd name="T54" fmla="*/ 0 w 1476"/>
                  <a:gd name="T55" fmla="*/ 0 h 2611"/>
                  <a:gd name="T56" fmla="*/ 0 w 1476"/>
                  <a:gd name="T57" fmla="*/ 0 h 2611"/>
                  <a:gd name="T58" fmla="*/ 0 w 1476"/>
                  <a:gd name="T59" fmla="*/ 0 h 2611"/>
                  <a:gd name="T60" fmla="*/ 0 w 1476"/>
                  <a:gd name="T61" fmla="*/ 0 h 2611"/>
                  <a:gd name="T62" fmla="*/ 0 w 1476"/>
                  <a:gd name="T63" fmla="*/ 0 h 2611"/>
                  <a:gd name="T64" fmla="*/ 0 w 1476"/>
                  <a:gd name="T65" fmla="*/ 0 h 2611"/>
                  <a:gd name="T66" fmla="*/ 0 w 1476"/>
                  <a:gd name="T67" fmla="*/ 0 h 2611"/>
                  <a:gd name="T68" fmla="*/ 0 w 1476"/>
                  <a:gd name="T69" fmla="*/ 0 h 2611"/>
                  <a:gd name="T70" fmla="*/ 0 w 1476"/>
                  <a:gd name="T71" fmla="*/ 0 h 2611"/>
                  <a:gd name="T72" fmla="*/ 0 w 1476"/>
                  <a:gd name="T73" fmla="*/ 0 h 2611"/>
                  <a:gd name="T74" fmla="*/ 0 w 1476"/>
                  <a:gd name="T75" fmla="*/ 0 h 2611"/>
                  <a:gd name="T76" fmla="*/ 0 w 1476"/>
                  <a:gd name="T77" fmla="*/ 0 h 2611"/>
                  <a:gd name="T78" fmla="*/ 0 w 1476"/>
                  <a:gd name="T79" fmla="*/ 0 h 2611"/>
                  <a:gd name="T80" fmla="*/ 0 w 1476"/>
                  <a:gd name="T81" fmla="*/ 0 h 2611"/>
                  <a:gd name="T82" fmla="*/ 0 w 1476"/>
                  <a:gd name="T83" fmla="*/ 0 h 2611"/>
                  <a:gd name="T84" fmla="*/ 0 w 1476"/>
                  <a:gd name="T85" fmla="*/ 0 h 2611"/>
                  <a:gd name="T86" fmla="*/ 0 w 1476"/>
                  <a:gd name="T87" fmla="*/ 0 h 2611"/>
                  <a:gd name="T88" fmla="*/ 0 w 1476"/>
                  <a:gd name="T89" fmla="*/ 0 h 2611"/>
                  <a:gd name="T90" fmla="*/ 0 w 1476"/>
                  <a:gd name="T91" fmla="*/ 0 h 2611"/>
                  <a:gd name="T92" fmla="*/ 0 w 1476"/>
                  <a:gd name="T93" fmla="*/ 0 h 2611"/>
                  <a:gd name="T94" fmla="*/ 0 w 1476"/>
                  <a:gd name="T95" fmla="*/ 0 h 2611"/>
                  <a:gd name="T96" fmla="*/ 0 w 1476"/>
                  <a:gd name="T97" fmla="*/ 0 h 2611"/>
                  <a:gd name="T98" fmla="*/ 0 w 1476"/>
                  <a:gd name="T99" fmla="*/ 0 h 2611"/>
                  <a:gd name="T100" fmla="*/ 0 w 1476"/>
                  <a:gd name="T101" fmla="*/ 0 h 2611"/>
                  <a:gd name="T102" fmla="*/ 0 w 1476"/>
                  <a:gd name="T103" fmla="*/ 0 h 2611"/>
                  <a:gd name="T104" fmla="*/ 0 w 1476"/>
                  <a:gd name="T105" fmla="*/ 0 h 2611"/>
                  <a:gd name="T106" fmla="*/ 0 w 1476"/>
                  <a:gd name="T107" fmla="*/ 0 h 2611"/>
                  <a:gd name="T108" fmla="*/ 0 w 1476"/>
                  <a:gd name="T109" fmla="*/ 0 h 2611"/>
                  <a:gd name="T110" fmla="*/ 0 w 1476"/>
                  <a:gd name="T111" fmla="*/ 0 h 2611"/>
                  <a:gd name="T112" fmla="*/ 0 w 1476"/>
                  <a:gd name="T113" fmla="*/ 0 h 2611"/>
                  <a:gd name="T114" fmla="*/ 0 w 1476"/>
                  <a:gd name="T115" fmla="*/ 0 h 2611"/>
                  <a:gd name="T116" fmla="*/ 0 w 1476"/>
                  <a:gd name="T117" fmla="*/ 0 h 2611"/>
                  <a:gd name="T118" fmla="*/ 0 w 1476"/>
                  <a:gd name="T119" fmla="*/ 0 h 2611"/>
                  <a:gd name="T120" fmla="*/ 0 w 1476"/>
                  <a:gd name="T121" fmla="*/ 0 h 26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476"/>
                  <a:gd name="T184" fmla="*/ 0 h 2611"/>
                  <a:gd name="T185" fmla="*/ 1476 w 1476"/>
                  <a:gd name="T186" fmla="*/ 2611 h 261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476" h="2611">
                    <a:moveTo>
                      <a:pt x="464" y="96"/>
                    </a:moveTo>
                    <a:lnTo>
                      <a:pt x="452" y="180"/>
                    </a:lnTo>
                    <a:lnTo>
                      <a:pt x="359" y="227"/>
                    </a:lnTo>
                    <a:lnTo>
                      <a:pt x="368" y="430"/>
                    </a:lnTo>
                    <a:lnTo>
                      <a:pt x="326" y="465"/>
                    </a:lnTo>
                    <a:lnTo>
                      <a:pt x="315" y="501"/>
                    </a:lnTo>
                    <a:lnTo>
                      <a:pt x="274" y="537"/>
                    </a:lnTo>
                    <a:lnTo>
                      <a:pt x="242" y="716"/>
                    </a:lnTo>
                    <a:lnTo>
                      <a:pt x="242" y="727"/>
                    </a:lnTo>
                    <a:lnTo>
                      <a:pt x="232" y="739"/>
                    </a:lnTo>
                    <a:lnTo>
                      <a:pt x="232" y="752"/>
                    </a:lnTo>
                    <a:lnTo>
                      <a:pt x="201" y="847"/>
                    </a:lnTo>
                    <a:lnTo>
                      <a:pt x="210" y="860"/>
                    </a:lnTo>
                    <a:lnTo>
                      <a:pt x="232" y="966"/>
                    </a:lnTo>
                    <a:lnTo>
                      <a:pt x="242" y="978"/>
                    </a:lnTo>
                    <a:lnTo>
                      <a:pt x="254" y="1048"/>
                    </a:lnTo>
                    <a:lnTo>
                      <a:pt x="221" y="1097"/>
                    </a:lnTo>
                    <a:lnTo>
                      <a:pt x="221" y="1132"/>
                    </a:lnTo>
                    <a:lnTo>
                      <a:pt x="201" y="1144"/>
                    </a:lnTo>
                    <a:lnTo>
                      <a:pt x="210" y="1217"/>
                    </a:lnTo>
                    <a:lnTo>
                      <a:pt x="189" y="1241"/>
                    </a:lnTo>
                    <a:lnTo>
                      <a:pt x="180" y="1241"/>
                    </a:lnTo>
                    <a:lnTo>
                      <a:pt x="168" y="1251"/>
                    </a:lnTo>
                    <a:lnTo>
                      <a:pt x="158" y="1443"/>
                    </a:lnTo>
                    <a:lnTo>
                      <a:pt x="136" y="1467"/>
                    </a:lnTo>
                    <a:lnTo>
                      <a:pt x="116" y="1551"/>
                    </a:lnTo>
                    <a:lnTo>
                      <a:pt x="104" y="1681"/>
                    </a:lnTo>
                    <a:lnTo>
                      <a:pt x="116" y="1694"/>
                    </a:lnTo>
                    <a:lnTo>
                      <a:pt x="83" y="1813"/>
                    </a:lnTo>
                    <a:lnTo>
                      <a:pt x="95" y="1825"/>
                    </a:lnTo>
                    <a:lnTo>
                      <a:pt x="104" y="1931"/>
                    </a:lnTo>
                    <a:lnTo>
                      <a:pt x="148" y="1943"/>
                    </a:lnTo>
                    <a:lnTo>
                      <a:pt x="136" y="1968"/>
                    </a:lnTo>
                    <a:lnTo>
                      <a:pt x="95" y="1955"/>
                    </a:lnTo>
                    <a:lnTo>
                      <a:pt x="104" y="1979"/>
                    </a:lnTo>
                    <a:lnTo>
                      <a:pt x="136" y="1992"/>
                    </a:lnTo>
                    <a:lnTo>
                      <a:pt x="136" y="2003"/>
                    </a:lnTo>
                    <a:lnTo>
                      <a:pt x="126" y="2014"/>
                    </a:lnTo>
                    <a:lnTo>
                      <a:pt x="116" y="2123"/>
                    </a:lnTo>
                    <a:lnTo>
                      <a:pt x="63" y="2205"/>
                    </a:lnTo>
                    <a:lnTo>
                      <a:pt x="52" y="2313"/>
                    </a:lnTo>
                    <a:lnTo>
                      <a:pt x="0" y="2373"/>
                    </a:lnTo>
                    <a:lnTo>
                      <a:pt x="0" y="2480"/>
                    </a:lnTo>
                    <a:lnTo>
                      <a:pt x="63" y="2467"/>
                    </a:lnTo>
                    <a:lnTo>
                      <a:pt x="83" y="2576"/>
                    </a:lnTo>
                    <a:lnTo>
                      <a:pt x="368" y="2611"/>
                    </a:lnTo>
                    <a:lnTo>
                      <a:pt x="315" y="2552"/>
                    </a:lnTo>
                    <a:lnTo>
                      <a:pt x="295" y="2539"/>
                    </a:lnTo>
                    <a:lnTo>
                      <a:pt x="315" y="2539"/>
                    </a:lnTo>
                    <a:lnTo>
                      <a:pt x="306" y="2505"/>
                    </a:lnTo>
                    <a:lnTo>
                      <a:pt x="295" y="2505"/>
                    </a:lnTo>
                    <a:lnTo>
                      <a:pt x="295" y="2491"/>
                    </a:lnTo>
                    <a:lnTo>
                      <a:pt x="315" y="2444"/>
                    </a:lnTo>
                    <a:lnTo>
                      <a:pt x="326" y="2444"/>
                    </a:lnTo>
                    <a:lnTo>
                      <a:pt x="359" y="2420"/>
                    </a:lnTo>
                    <a:lnTo>
                      <a:pt x="359" y="2408"/>
                    </a:lnTo>
                    <a:lnTo>
                      <a:pt x="347" y="2408"/>
                    </a:lnTo>
                    <a:lnTo>
                      <a:pt x="347" y="2385"/>
                    </a:lnTo>
                    <a:lnTo>
                      <a:pt x="368" y="2420"/>
                    </a:lnTo>
                    <a:lnTo>
                      <a:pt x="411" y="2408"/>
                    </a:lnTo>
                    <a:lnTo>
                      <a:pt x="422" y="2361"/>
                    </a:lnTo>
                    <a:lnTo>
                      <a:pt x="432" y="2349"/>
                    </a:lnTo>
                    <a:lnTo>
                      <a:pt x="411" y="2361"/>
                    </a:lnTo>
                    <a:lnTo>
                      <a:pt x="422" y="2349"/>
                    </a:lnTo>
                    <a:lnTo>
                      <a:pt x="452" y="2313"/>
                    </a:lnTo>
                    <a:lnTo>
                      <a:pt x="475" y="2289"/>
                    </a:lnTo>
                    <a:lnTo>
                      <a:pt x="484" y="2289"/>
                    </a:lnTo>
                    <a:lnTo>
                      <a:pt x="495" y="2277"/>
                    </a:lnTo>
                    <a:lnTo>
                      <a:pt x="548" y="2254"/>
                    </a:lnTo>
                    <a:lnTo>
                      <a:pt x="558" y="2241"/>
                    </a:lnTo>
                    <a:lnTo>
                      <a:pt x="569" y="2241"/>
                    </a:lnTo>
                    <a:lnTo>
                      <a:pt x="558" y="2217"/>
                    </a:lnTo>
                    <a:lnTo>
                      <a:pt x="569" y="2193"/>
                    </a:lnTo>
                    <a:lnTo>
                      <a:pt x="569" y="2171"/>
                    </a:lnTo>
                    <a:lnTo>
                      <a:pt x="495" y="2158"/>
                    </a:lnTo>
                    <a:lnTo>
                      <a:pt x="464" y="2123"/>
                    </a:lnTo>
                    <a:lnTo>
                      <a:pt x="452" y="2123"/>
                    </a:lnTo>
                    <a:lnTo>
                      <a:pt x="432" y="2086"/>
                    </a:lnTo>
                    <a:lnTo>
                      <a:pt x="432" y="2062"/>
                    </a:lnTo>
                    <a:lnTo>
                      <a:pt x="452" y="2039"/>
                    </a:lnTo>
                    <a:lnTo>
                      <a:pt x="484" y="2003"/>
                    </a:lnTo>
                    <a:lnTo>
                      <a:pt x="580" y="1992"/>
                    </a:lnTo>
                    <a:lnTo>
                      <a:pt x="580" y="1955"/>
                    </a:lnTo>
                    <a:lnTo>
                      <a:pt x="589" y="1943"/>
                    </a:lnTo>
                    <a:lnTo>
                      <a:pt x="601" y="1943"/>
                    </a:lnTo>
                    <a:lnTo>
                      <a:pt x="610" y="1859"/>
                    </a:lnTo>
                    <a:lnTo>
                      <a:pt x="632" y="1836"/>
                    </a:lnTo>
                    <a:lnTo>
                      <a:pt x="654" y="1825"/>
                    </a:lnTo>
                    <a:lnTo>
                      <a:pt x="674" y="1813"/>
                    </a:lnTo>
                    <a:lnTo>
                      <a:pt x="621" y="1789"/>
                    </a:lnTo>
                    <a:lnTo>
                      <a:pt x="674" y="1777"/>
                    </a:lnTo>
                    <a:lnTo>
                      <a:pt x="685" y="1789"/>
                    </a:lnTo>
                    <a:lnTo>
                      <a:pt x="727" y="1789"/>
                    </a:lnTo>
                    <a:lnTo>
                      <a:pt x="727" y="1741"/>
                    </a:lnTo>
                    <a:lnTo>
                      <a:pt x="717" y="1728"/>
                    </a:lnTo>
                    <a:lnTo>
                      <a:pt x="695" y="1741"/>
                    </a:lnTo>
                    <a:lnTo>
                      <a:pt x="674" y="1741"/>
                    </a:lnTo>
                    <a:lnTo>
                      <a:pt x="685" y="1741"/>
                    </a:lnTo>
                    <a:lnTo>
                      <a:pt x="685" y="1753"/>
                    </a:lnTo>
                    <a:lnTo>
                      <a:pt x="654" y="1753"/>
                    </a:lnTo>
                    <a:lnTo>
                      <a:pt x="664" y="1753"/>
                    </a:lnTo>
                    <a:lnTo>
                      <a:pt x="642" y="1741"/>
                    </a:lnTo>
                    <a:lnTo>
                      <a:pt x="621" y="1728"/>
                    </a:lnTo>
                    <a:lnTo>
                      <a:pt x="610" y="1622"/>
                    </a:lnTo>
                    <a:lnTo>
                      <a:pt x="621" y="1609"/>
                    </a:lnTo>
                    <a:lnTo>
                      <a:pt x="642" y="1622"/>
                    </a:lnTo>
                    <a:lnTo>
                      <a:pt x="706" y="1646"/>
                    </a:lnTo>
                    <a:lnTo>
                      <a:pt x="822" y="1622"/>
                    </a:lnTo>
                    <a:lnTo>
                      <a:pt x="834" y="1538"/>
                    </a:lnTo>
                    <a:lnTo>
                      <a:pt x="843" y="1503"/>
                    </a:lnTo>
                    <a:lnTo>
                      <a:pt x="822" y="1490"/>
                    </a:lnTo>
                    <a:lnTo>
                      <a:pt x="822" y="1443"/>
                    </a:lnTo>
                    <a:lnTo>
                      <a:pt x="843" y="1456"/>
                    </a:lnTo>
                    <a:lnTo>
                      <a:pt x="1044" y="1443"/>
                    </a:lnTo>
                    <a:lnTo>
                      <a:pt x="1075" y="1443"/>
                    </a:lnTo>
                    <a:lnTo>
                      <a:pt x="1106" y="1431"/>
                    </a:lnTo>
                    <a:lnTo>
                      <a:pt x="1149" y="1419"/>
                    </a:lnTo>
                    <a:lnTo>
                      <a:pt x="1181" y="1394"/>
                    </a:lnTo>
                    <a:lnTo>
                      <a:pt x="1191" y="1371"/>
                    </a:lnTo>
                    <a:lnTo>
                      <a:pt x="1243" y="1299"/>
                    </a:lnTo>
                    <a:lnTo>
                      <a:pt x="1255" y="1288"/>
                    </a:lnTo>
                    <a:lnTo>
                      <a:pt x="1243" y="1241"/>
                    </a:lnTo>
                    <a:lnTo>
                      <a:pt x="1234" y="1241"/>
                    </a:lnTo>
                    <a:lnTo>
                      <a:pt x="1201" y="1217"/>
                    </a:lnTo>
                    <a:lnTo>
                      <a:pt x="1212" y="1156"/>
                    </a:lnTo>
                    <a:lnTo>
                      <a:pt x="1191" y="1132"/>
                    </a:lnTo>
                    <a:lnTo>
                      <a:pt x="1117" y="1085"/>
                    </a:lnTo>
                    <a:lnTo>
                      <a:pt x="1106" y="1061"/>
                    </a:lnTo>
                    <a:lnTo>
                      <a:pt x="1117" y="1061"/>
                    </a:lnTo>
                    <a:lnTo>
                      <a:pt x="1117" y="1037"/>
                    </a:lnTo>
                    <a:lnTo>
                      <a:pt x="1127" y="966"/>
                    </a:lnTo>
                    <a:lnTo>
                      <a:pt x="1138" y="954"/>
                    </a:lnTo>
                    <a:lnTo>
                      <a:pt x="1149" y="860"/>
                    </a:lnTo>
                    <a:lnTo>
                      <a:pt x="1159" y="739"/>
                    </a:lnTo>
                    <a:lnTo>
                      <a:pt x="1181" y="727"/>
                    </a:lnTo>
                    <a:lnTo>
                      <a:pt x="1181" y="716"/>
                    </a:lnTo>
                    <a:lnTo>
                      <a:pt x="1401" y="489"/>
                    </a:lnTo>
                    <a:lnTo>
                      <a:pt x="1476" y="441"/>
                    </a:lnTo>
                    <a:lnTo>
                      <a:pt x="1465" y="323"/>
                    </a:lnTo>
                    <a:lnTo>
                      <a:pt x="1454" y="311"/>
                    </a:lnTo>
                    <a:lnTo>
                      <a:pt x="1413" y="323"/>
                    </a:lnTo>
                    <a:lnTo>
                      <a:pt x="1413" y="358"/>
                    </a:lnTo>
                    <a:lnTo>
                      <a:pt x="1401" y="393"/>
                    </a:lnTo>
                    <a:lnTo>
                      <a:pt x="1380" y="418"/>
                    </a:lnTo>
                    <a:lnTo>
                      <a:pt x="1360" y="441"/>
                    </a:lnTo>
                    <a:lnTo>
                      <a:pt x="1339" y="452"/>
                    </a:lnTo>
                    <a:lnTo>
                      <a:pt x="1327" y="465"/>
                    </a:lnTo>
                    <a:lnTo>
                      <a:pt x="1286" y="477"/>
                    </a:lnTo>
                    <a:lnTo>
                      <a:pt x="1212" y="465"/>
                    </a:lnTo>
                    <a:lnTo>
                      <a:pt x="1201" y="465"/>
                    </a:lnTo>
                    <a:lnTo>
                      <a:pt x="1117" y="452"/>
                    </a:lnTo>
                    <a:lnTo>
                      <a:pt x="1117" y="418"/>
                    </a:lnTo>
                    <a:lnTo>
                      <a:pt x="1138" y="382"/>
                    </a:lnTo>
                    <a:lnTo>
                      <a:pt x="1170" y="333"/>
                    </a:lnTo>
                    <a:lnTo>
                      <a:pt x="1170" y="299"/>
                    </a:lnTo>
                    <a:lnTo>
                      <a:pt x="1149" y="286"/>
                    </a:lnTo>
                    <a:lnTo>
                      <a:pt x="1127" y="262"/>
                    </a:lnTo>
                    <a:lnTo>
                      <a:pt x="1106" y="251"/>
                    </a:lnTo>
                    <a:lnTo>
                      <a:pt x="1085" y="238"/>
                    </a:lnTo>
                    <a:lnTo>
                      <a:pt x="1033" y="203"/>
                    </a:lnTo>
                    <a:lnTo>
                      <a:pt x="959" y="192"/>
                    </a:lnTo>
                    <a:lnTo>
                      <a:pt x="939" y="180"/>
                    </a:lnTo>
                    <a:lnTo>
                      <a:pt x="917" y="156"/>
                    </a:lnTo>
                    <a:lnTo>
                      <a:pt x="917" y="143"/>
                    </a:lnTo>
                    <a:lnTo>
                      <a:pt x="896" y="131"/>
                    </a:lnTo>
                    <a:lnTo>
                      <a:pt x="885" y="120"/>
                    </a:lnTo>
                    <a:lnTo>
                      <a:pt x="864" y="108"/>
                    </a:lnTo>
                    <a:lnTo>
                      <a:pt x="834" y="72"/>
                    </a:lnTo>
                    <a:lnTo>
                      <a:pt x="822" y="49"/>
                    </a:lnTo>
                    <a:lnTo>
                      <a:pt x="790" y="36"/>
                    </a:lnTo>
                    <a:lnTo>
                      <a:pt x="780" y="36"/>
                    </a:lnTo>
                    <a:lnTo>
                      <a:pt x="770" y="25"/>
                    </a:lnTo>
                    <a:lnTo>
                      <a:pt x="685" y="12"/>
                    </a:lnTo>
                    <a:lnTo>
                      <a:pt x="674" y="72"/>
                    </a:lnTo>
                    <a:lnTo>
                      <a:pt x="654" y="49"/>
                    </a:lnTo>
                    <a:lnTo>
                      <a:pt x="642" y="36"/>
                    </a:lnTo>
                    <a:lnTo>
                      <a:pt x="558" y="25"/>
                    </a:lnTo>
                    <a:lnTo>
                      <a:pt x="548" y="0"/>
                    </a:lnTo>
                    <a:lnTo>
                      <a:pt x="537" y="0"/>
                    </a:lnTo>
                    <a:lnTo>
                      <a:pt x="527" y="0"/>
                    </a:lnTo>
                    <a:lnTo>
                      <a:pt x="475" y="72"/>
                    </a:lnTo>
                    <a:lnTo>
                      <a:pt x="464" y="72"/>
                    </a:lnTo>
                    <a:lnTo>
                      <a:pt x="464" y="84"/>
                    </a:lnTo>
                    <a:lnTo>
                      <a:pt x="452" y="84"/>
                    </a:lnTo>
                    <a:lnTo>
                      <a:pt x="464" y="9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4" name="Freeform 374"/>
              <p:cNvSpPr>
                <a:spLocks/>
              </p:cNvSpPr>
              <p:nvPr/>
            </p:nvSpPr>
            <p:spPr bwMode="auto">
              <a:xfrm>
                <a:off x="3310" y="3869"/>
                <a:ext cx="24" cy="4"/>
              </a:xfrm>
              <a:custGeom>
                <a:avLst/>
                <a:gdLst>
                  <a:gd name="T0" fmla="*/ 0 w 72"/>
                  <a:gd name="T1" fmla="*/ 0 h 12"/>
                  <a:gd name="T2" fmla="*/ 0 w 72"/>
                  <a:gd name="T3" fmla="*/ 0 h 12"/>
                  <a:gd name="T4" fmla="*/ 0 w 72"/>
                  <a:gd name="T5" fmla="*/ 0 h 12"/>
                  <a:gd name="T6" fmla="*/ 0 w 72"/>
                  <a:gd name="T7" fmla="*/ 0 h 12"/>
                  <a:gd name="T8" fmla="*/ 0 w 72"/>
                  <a:gd name="T9" fmla="*/ 0 h 12"/>
                  <a:gd name="T10" fmla="*/ 0 w 72"/>
                  <a:gd name="T11" fmla="*/ 0 h 12"/>
                  <a:gd name="T12" fmla="*/ 0 w 72"/>
                  <a:gd name="T13" fmla="*/ 0 h 12"/>
                  <a:gd name="T14" fmla="*/ 0 w 72"/>
                  <a:gd name="T15" fmla="*/ 0 h 12"/>
                  <a:gd name="T16" fmla="*/ 0 w 72"/>
                  <a:gd name="T17" fmla="*/ 0 h 12"/>
                  <a:gd name="T18" fmla="*/ 0 w 72"/>
                  <a:gd name="T19" fmla="*/ 0 h 12"/>
                  <a:gd name="T20" fmla="*/ 0 w 72"/>
                  <a:gd name="T21" fmla="*/ 0 h 12"/>
                  <a:gd name="T22" fmla="*/ 0 w 72"/>
                  <a:gd name="T23" fmla="*/ 0 h 12"/>
                  <a:gd name="T24" fmla="*/ 0 w 72"/>
                  <a:gd name="T25" fmla="*/ 0 h 12"/>
                  <a:gd name="T26" fmla="*/ 0 w 72"/>
                  <a:gd name="T27" fmla="*/ 0 h 12"/>
                  <a:gd name="T28" fmla="*/ 0 w 72"/>
                  <a:gd name="T29" fmla="*/ 0 h 12"/>
                  <a:gd name="T30" fmla="*/ 0 w 72"/>
                  <a:gd name="T31" fmla="*/ 0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2"/>
                  <a:gd name="T49" fmla="*/ 0 h 12"/>
                  <a:gd name="T50" fmla="*/ 72 w 72"/>
                  <a:gd name="T51" fmla="*/ 12 h 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2" h="12">
                    <a:moveTo>
                      <a:pt x="63" y="0"/>
                    </a:moveTo>
                    <a:lnTo>
                      <a:pt x="63" y="12"/>
                    </a:lnTo>
                    <a:lnTo>
                      <a:pt x="51" y="12"/>
                    </a:lnTo>
                    <a:lnTo>
                      <a:pt x="41" y="12"/>
                    </a:lnTo>
                    <a:lnTo>
                      <a:pt x="31" y="12"/>
                    </a:lnTo>
                    <a:lnTo>
                      <a:pt x="20" y="12"/>
                    </a:lnTo>
                    <a:lnTo>
                      <a:pt x="1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41" y="0"/>
                    </a:lnTo>
                    <a:lnTo>
                      <a:pt x="51" y="0"/>
                    </a:lnTo>
                    <a:lnTo>
                      <a:pt x="63" y="0"/>
                    </a:lnTo>
                    <a:lnTo>
                      <a:pt x="72" y="0"/>
                    </a:lnTo>
                    <a:lnTo>
                      <a:pt x="63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5" name="Freeform 375"/>
              <p:cNvSpPr>
                <a:spLocks/>
              </p:cNvSpPr>
              <p:nvPr/>
            </p:nvSpPr>
            <p:spPr bwMode="auto">
              <a:xfrm>
                <a:off x="3179" y="2581"/>
                <a:ext cx="299" cy="378"/>
              </a:xfrm>
              <a:custGeom>
                <a:avLst/>
                <a:gdLst>
                  <a:gd name="T0" fmla="*/ 0 w 897"/>
                  <a:gd name="T1" fmla="*/ 0 h 1133"/>
                  <a:gd name="T2" fmla="*/ 0 w 897"/>
                  <a:gd name="T3" fmla="*/ 0 h 1133"/>
                  <a:gd name="T4" fmla="*/ 0 w 897"/>
                  <a:gd name="T5" fmla="*/ 0 h 1133"/>
                  <a:gd name="T6" fmla="*/ 0 w 897"/>
                  <a:gd name="T7" fmla="*/ 0 h 1133"/>
                  <a:gd name="T8" fmla="*/ 0 w 897"/>
                  <a:gd name="T9" fmla="*/ 0 h 1133"/>
                  <a:gd name="T10" fmla="*/ 0 w 897"/>
                  <a:gd name="T11" fmla="*/ 0 h 1133"/>
                  <a:gd name="T12" fmla="*/ 0 w 897"/>
                  <a:gd name="T13" fmla="*/ 0 h 1133"/>
                  <a:gd name="T14" fmla="*/ 0 w 897"/>
                  <a:gd name="T15" fmla="*/ 0 h 1133"/>
                  <a:gd name="T16" fmla="*/ 0 w 897"/>
                  <a:gd name="T17" fmla="*/ 0 h 1133"/>
                  <a:gd name="T18" fmla="*/ 0 w 897"/>
                  <a:gd name="T19" fmla="*/ 0 h 1133"/>
                  <a:gd name="T20" fmla="*/ 0 w 897"/>
                  <a:gd name="T21" fmla="*/ 0 h 1133"/>
                  <a:gd name="T22" fmla="*/ 0 w 897"/>
                  <a:gd name="T23" fmla="*/ 0 h 1133"/>
                  <a:gd name="T24" fmla="*/ 0 w 897"/>
                  <a:gd name="T25" fmla="*/ 0 h 1133"/>
                  <a:gd name="T26" fmla="*/ 0 w 897"/>
                  <a:gd name="T27" fmla="*/ 0 h 1133"/>
                  <a:gd name="T28" fmla="*/ 0 w 897"/>
                  <a:gd name="T29" fmla="*/ 0 h 1133"/>
                  <a:gd name="T30" fmla="*/ 0 w 897"/>
                  <a:gd name="T31" fmla="*/ 0 h 1133"/>
                  <a:gd name="T32" fmla="*/ 0 w 897"/>
                  <a:gd name="T33" fmla="*/ 0 h 1133"/>
                  <a:gd name="T34" fmla="*/ 0 w 897"/>
                  <a:gd name="T35" fmla="*/ 0 h 1133"/>
                  <a:gd name="T36" fmla="*/ 0 w 897"/>
                  <a:gd name="T37" fmla="*/ 0 h 1133"/>
                  <a:gd name="T38" fmla="*/ 0 w 897"/>
                  <a:gd name="T39" fmla="*/ 0 h 1133"/>
                  <a:gd name="T40" fmla="*/ 0 w 897"/>
                  <a:gd name="T41" fmla="*/ 0 h 1133"/>
                  <a:gd name="T42" fmla="*/ 0 w 897"/>
                  <a:gd name="T43" fmla="*/ 0 h 1133"/>
                  <a:gd name="T44" fmla="*/ 0 w 897"/>
                  <a:gd name="T45" fmla="*/ 0 h 1133"/>
                  <a:gd name="T46" fmla="*/ 0 w 897"/>
                  <a:gd name="T47" fmla="*/ 0 h 1133"/>
                  <a:gd name="T48" fmla="*/ 0 w 897"/>
                  <a:gd name="T49" fmla="*/ 0 h 1133"/>
                  <a:gd name="T50" fmla="*/ 0 w 897"/>
                  <a:gd name="T51" fmla="*/ 0 h 1133"/>
                  <a:gd name="T52" fmla="*/ 0 w 897"/>
                  <a:gd name="T53" fmla="*/ 0 h 1133"/>
                  <a:gd name="T54" fmla="*/ 0 w 897"/>
                  <a:gd name="T55" fmla="*/ 0 h 1133"/>
                  <a:gd name="T56" fmla="*/ 0 w 897"/>
                  <a:gd name="T57" fmla="*/ 0 h 1133"/>
                  <a:gd name="T58" fmla="*/ 0 w 897"/>
                  <a:gd name="T59" fmla="*/ 0 h 1133"/>
                  <a:gd name="T60" fmla="*/ 0 w 897"/>
                  <a:gd name="T61" fmla="*/ 0 h 1133"/>
                  <a:gd name="T62" fmla="*/ 0 w 897"/>
                  <a:gd name="T63" fmla="*/ 0 h 1133"/>
                  <a:gd name="T64" fmla="*/ 0 w 897"/>
                  <a:gd name="T65" fmla="*/ 0 h 1133"/>
                  <a:gd name="T66" fmla="*/ 0 w 897"/>
                  <a:gd name="T67" fmla="*/ 0 h 1133"/>
                  <a:gd name="T68" fmla="*/ 0 w 897"/>
                  <a:gd name="T69" fmla="*/ 0 h 1133"/>
                  <a:gd name="T70" fmla="*/ 0 w 897"/>
                  <a:gd name="T71" fmla="*/ 0 h 1133"/>
                  <a:gd name="T72" fmla="*/ 0 w 897"/>
                  <a:gd name="T73" fmla="*/ 0 h 1133"/>
                  <a:gd name="T74" fmla="*/ 0 w 897"/>
                  <a:gd name="T75" fmla="*/ 0 h 1133"/>
                  <a:gd name="T76" fmla="*/ 0 w 897"/>
                  <a:gd name="T77" fmla="*/ 0 h 1133"/>
                  <a:gd name="T78" fmla="*/ 0 w 897"/>
                  <a:gd name="T79" fmla="*/ 0 h 1133"/>
                  <a:gd name="T80" fmla="*/ 0 w 897"/>
                  <a:gd name="T81" fmla="*/ 0 h 1133"/>
                  <a:gd name="T82" fmla="*/ 0 w 897"/>
                  <a:gd name="T83" fmla="*/ 0 h 1133"/>
                  <a:gd name="T84" fmla="*/ 0 w 897"/>
                  <a:gd name="T85" fmla="*/ 0 h 113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897"/>
                  <a:gd name="T130" fmla="*/ 0 h 1133"/>
                  <a:gd name="T131" fmla="*/ 897 w 897"/>
                  <a:gd name="T132" fmla="*/ 1133 h 113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897" h="1133">
                    <a:moveTo>
                      <a:pt x="53" y="574"/>
                    </a:moveTo>
                    <a:lnTo>
                      <a:pt x="53" y="597"/>
                    </a:lnTo>
                    <a:lnTo>
                      <a:pt x="22" y="644"/>
                    </a:lnTo>
                    <a:lnTo>
                      <a:pt x="11" y="644"/>
                    </a:lnTo>
                    <a:lnTo>
                      <a:pt x="0" y="656"/>
                    </a:lnTo>
                    <a:lnTo>
                      <a:pt x="0" y="669"/>
                    </a:lnTo>
                    <a:lnTo>
                      <a:pt x="11" y="669"/>
                    </a:lnTo>
                    <a:lnTo>
                      <a:pt x="11" y="681"/>
                    </a:lnTo>
                    <a:lnTo>
                      <a:pt x="44" y="716"/>
                    </a:lnTo>
                    <a:lnTo>
                      <a:pt x="53" y="799"/>
                    </a:lnTo>
                    <a:lnTo>
                      <a:pt x="85" y="824"/>
                    </a:lnTo>
                    <a:lnTo>
                      <a:pt x="85" y="871"/>
                    </a:lnTo>
                    <a:lnTo>
                      <a:pt x="76" y="883"/>
                    </a:lnTo>
                    <a:lnTo>
                      <a:pt x="76" y="908"/>
                    </a:lnTo>
                    <a:lnTo>
                      <a:pt x="85" y="918"/>
                    </a:lnTo>
                    <a:lnTo>
                      <a:pt x="85" y="955"/>
                    </a:lnTo>
                    <a:lnTo>
                      <a:pt x="106" y="967"/>
                    </a:lnTo>
                    <a:lnTo>
                      <a:pt x="138" y="1133"/>
                    </a:lnTo>
                    <a:lnTo>
                      <a:pt x="190" y="1133"/>
                    </a:lnTo>
                    <a:lnTo>
                      <a:pt x="202" y="1133"/>
                    </a:lnTo>
                    <a:lnTo>
                      <a:pt x="202" y="1121"/>
                    </a:lnTo>
                    <a:lnTo>
                      <a:pt x="213" y="1121"/>
                    </a:lnTo>
                    <a:lnTo>
                      <a:pt x="264" y="1051"/>
                    </a:lnTo>
                    <a:lnTo>
                      <a:pt x="275" y="1051"/>
                    </a:lnTo>
                    <a:lnTo>
                      <a:pt x="286" y="1051"/>
                    </a:lnTo>
                    <a:lnTo>
                      <a:pt x="296" y="1074"/>
                    </a:lnTo>
                    <a:lnTo>
                      <a:pt x="380" y="1086"/>
                    </a:lnTo>
                    <a:lnTo>
                      <a:pt x="392" y="1098"/>
                    </a:lnTo>
                    <a:lnTo>
                      <a:pt x="412" y="1121"/>
                    </a:lnTo>
                    <a:lnTo>
                      <a:pt x="423" y="1062"/>
                    </a:lnTo>
                    <a:lnTo>
                      <a:pt x="508" y="1074"/>
                    </a:lnTo>
                    <a:lnTo>
                      <a:pt x="518" y="1086"/>
                    </a:lnTo>
                    <a:lnTo>
                      <a:pt x="528" y="1086"/>
                    </a:lnTo>
                    <a:lnTo>
                      <a:pt x="537" y="1086"/>
                    </a:lnTo>
                    <a:lnTo>
                      <a:pt x="537" y="1074"/>
                    </a:lnTo>
                    <a:lnTo>
                      <a:pt x="550" y="1062"/>
                    </a:lnTo>
                    <a:lnTo>
                      <a:pt x="550" y="1051"/>
                    </a:lnTo>
                    <a:lnTo>
                      <a:pt x="550" y="1038"/>
                    </a:lnTo>
                    <a:lnTo>
                      <a:pt x="560" y="1027"/>
                    </a:lnTo>
                    <a:lnTo>
                      <a:pt x="560" y="1014"/>
                    </a:lnTo>
                    <a:lnTo>
                      <a:pt x="560" y="1002"/>
                    </a:lnTo>
                    <a:lnTo>
                      <a:pt x="560" y="989"/>
                    </a:lnTo>
                    <a:lnTo>
                      <a:pt x="560" y="955"/>
                    </a:lnTo>
                    <a:lnTo>
                      <a:pt x="560" y="943"/>
                    </a:lnTo>
                    <a:lnTo>
                      <a:pt x="570" y="931"/>
                    </a:lnTo>
                    <a:lnTo>
                      <a:pt x="570" y="918"/>
                    </a:lnTo>
                    <a:lnTo>
                      <a:pt x="581" y="918"/>
                    </a:lnTo>
                    <a:lnTo>
                      <a:pt x="581" y="908"/>
                    </a:lnTo>
                    <a:lnTo>
                      <a:pt x="590" y="908"/>
                    </a:lnTo>
                    <a:lnTo>
                      <a:pt x="590" y="895"/>
                    </a:lnTo>
                    <a:lnTo>
                      <a:pt x="590" y="883"/>
                    </a:lnTo>
                    <a:lnTo>
                      <a:pt x="590" y="871"/>
                    </a:lnTo>
                    <a:lnTo>
                      <a:pt x="602" y="871"/>
                    </a:lnTo>
                    <a:lnTo>
                      <a:pt x="613" y="871"/>
                    </a:lnTo>
                    <a:lnTo>
                      <a:pt x="613" y="859"/>
                    </a:lnTo>
                    <a:lnTo>
                      <a:pt x="623" y="859"/>
                    </a:lnTo>
                    <a:lnTo>
                      <a:pt x="634" y="859"/>
                    </a:lnTo>
                    <a:lnTo>
                      <a:pt x="643" y="859"/>
                    </a:lnTo>
                    <a:lnTo>
                      <a:pt x="643" y="847"/>
                    </a:lnTo>
                    <a:lnTo>
                      <a:pt x="655" y="847"/>
                    </a:lnTo>
                    <a:lnTo>
                      <a:pt x="665" y="847"/>
                    </a:lnTo>
                    <a:lnTo>
                      <a:pt x="675" y="847"/>
                    </a:lnTo>
                    <a:lnTo>
                      <a:pt x="686" y="836"/>
                    </a:lnTo>
                    <a:lnTo>
                      <a:pt x="696" y="836"/>
                    </a:lnTo>
                    <a:lnTo>
                      <a:pt x="707" y="836"/>
                    </a:lnTo>
                    <a:lnTo>
                      <a:pt x="728" y="836"/>
                    </a:lnTo>
                    <a:lnTo>
                      <a:pt x="728" y="824"/>
                    </a:lnTo>
                    <a:lnTo>
                      <a:pt x="739" y="824"/>
                    </a:lnTo>
                    <a:lnTo>
                      <a:pt x="750" y="824"/>
                    </a:lnTo>
                    <a:lnTo>
                      <a:pt x="759" y="824"/>
                    </a:lnTo>
                    <a:lnTo>
                      <a:pt x="801" y="824"/>
                    </a:lnTo>
                    <a:lnTo>
                      <a:pt x="813" y="824"/>
                    </a:lnTo>
                    <a:lnTo>
                      <a:pt x="823" y="836"/>
                    </a:lnTo>
                    <a:lnTo>
                      <a:pt x="833" y="836"/>
                    </a:lnTo>
                    <a:lnTo>
                      <a:pt x="844" y="847"/>
                    </a:lnTo>
                    <a:lnTo>
                      <a:pt x="855" y="847"/>
                    </a:lnTo>
                    <a:lnTo>
                      <a:pt x="855" y="859"/>
                    </a:lnTo>
                    <a:lnTo>
                      <a:pt x="865" y="871"/>
                    </a:lnTo>
                    <a:lnTo>
                      <a:pt x="876" y="883"/>
                    </a:lnTo>
                    <a:lnTo>
                      <a:pt x="876" y="895"/>
                    </a:lnTo>
                    <a:lnTo>
                      <a:pt x="886" y="895"/>
                    </a:lnTo>
                    <a:lnTo>
                      <a:pt x="897" y="895"/>
                    </a:lnTo>
                    <a:lnTo>
                      <a:pt x="886" y="656"/>
                    </a:lnTo>
                    <a:lnTo>
                      <a:pt x="865" y="656"/>
                    </a:lnTo>
                    <a:lnTo>
                      <a:pt x="855" y="585"/>
                    </a:lnTo>
                    <a:lnTo>
                      <a:pt x="728" y="562"/>
                    </a:lnTo>
                    <a:lnTo>
                      <a:pt x="696" y="478"/>
                    </a:lnTo>
                    <a:lnTo>
                      <a:pt x="707" y="478"/>
                    </a:lnTo>
                    <a:lnTo>
                      <a:pt x="696" y="359"/>
                    </a:lnTo>
                    <a:lnTo>
                      <a:pt x="655" y="334"/>
                    </a:lnTo>
                    <a:lnTo>
                      <a:pt x="508" y="275"/>
                    </a:lnTo>
                    <a:lnTo>
                      <a:pt x="485" y="251"/>
                    </a:lnTo>
                    <a:lnTo>
                      <a:pt x="392" y="228"/>
                    </a:lnTo>
                    <a:lnTo>
                      <a:pt x="339" y="179"/>
                    </a:lnTo>
                    <a:lnTo>
                      <a:pt x="327" y="0"/>
                    </a:lnTo>
                    <a:lnTo>
                      <a:pt x="233" y="14"/>
                    </a:lnTo>
                    <a:lnTo>
                      <a:pt x="159" y="96"/>
                    </a:lnTo>
                    <a:lnTo>
                      <a:pt x="0" y="109"/>
                    </a:lnTo>
                    <a:lnTo>
                      <a:pt x="11" y="120"/>
                    </a:lnTo>
                    <a:lnTo>
                      <a:pt x="22" y="144"/>
                    </a:lnTo>
                    <a:lnTo>
                      <a:pt x="44" y="179"/>
                    </a:lnTo>
                    <a:lnTo>
                      <a:pt x="53" y="203"/>
                    </a:lnTo>
                    <a:lnTo>
                      <a:pt x="76" y="240"/>
                    </a:lnTo>
                    <a:lnTo>
                      <a:pt x="64" y="263"/>
                    </a:lnTo>
                    <a:lnTo>
                      <a:pt x="53" y="419"/>
                    </a:lnTo>
                    <a:lnTo>
                      <a:pt x="44" y="430"/>
                    </a:lnTo>
                    <a:lnTo>
                      <a:pt x="33" y="430"/>
                    </a:lnTo>
                    <a:lnTo>
                      <a:pt x="33" y="443"/>
                    </a:lnTo>
                    <a:lnTo>
                      <a:pt x="44" y="467"/>
                    </a:lnTo>
                    <a:lnTo>
                      <a:pt x="44" y="490"/>
                    </a:lnTo>
                    <a:lnTo>
                      <a:pt x="33" y="490"/>
                    </a:lnTo>
                    <a:lnTo>
                      <a:pt x="33" y="502"/>
                    </a:lnTo>
                    <a:lnTo>
                      <a:pt x="33" y="513"/>
                    </a:lnTo>
                    <a:lnTo>
                      <a:pt x="44" y="525"/>
                    </a:lnTo>
                    <a:lnTo>
                      <a:pt x="53" y="525"/>
                    </a:lnTo>
                    <a:lnTo>
                      <a:pt x="76" y="525"/>
                    </a:lnTo>
                    <a:lnTo>
                      <a:pt x="76" y="537"/>
                    </a:lnTo>
                    <a:lnTo>
                      <a:pt x="76" y="549"/>
                    </a:lnTo>
                    <a:lnTo>
                      <a:pt x="76" y="562"/>
                    </a:lnTo>
                    <a:lnTo>
                      <a:pt x="76" y="574"/>
                    </a:lnTo>
                    <a:lnTo>
                      <a:pt x="64" y="574"/>
                    </a:lnTo>
                    <a:lnTo>
                      <a:pt x="53" y="574"/>
                    </a:lnTo>
                    <a:lnTo>
                      <a:pt x="53" y="562"/>
                    </a:lnTo>
                    <a:lnTo>
                      <a:pt x="64" y="562"/>
                    </a:lnTo>
                    <a:lnTo>
                      <a:pt x="64" y="549"/>
                    </a:lnTo>
                    <a:lnTo>
                      <a:pt x="53" y="549"/>
                    </a:lnTo>
                    <a:lnTo>
                      <a:pt x="53" y="562"/>
                    </a:lnTo>
                    <a:lnTo>
                      <a:pt x="44" y="562"/>
                    </a:lnTo>
                    <a:lnTo>
                      <a:pt x="53" y="57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6" name="Freeform 376"/>
              <p:cNvSpPr>
                <a:spLocks/>
              </p:cNvSpPr>
              <p:nvPr/>
            </p:nvSpPr>
            <p:spPr bwMode="auto">
              <a:xfrm>
                <a:off x="3650" y="2308"/>
                <a:ext cx="15" cy="19"/>
              </a:xfrm>
              <a:custGeom>
                <a:avLst/>
                <a:gdLst>
                  <a:gd name="T0" fmla="*/ 0 w 43"/>
                  <a:gd name="T1" fmla="*/ 0 h 59"/>
                  <a:gd name="T2" fmla="*/ 0 w 43"/>
                  <a:gd name="T3" fmla="*/ 0 h 59"/>
                  <a:gd name="T4" fmla="*/ 0 w 43"/>
                  <a:gd name="T5" fmla="*/ 0 h 59"/>
                  <a:gd name="T6" fmla="*/ 0 w 43"/>
                  <a:gd name="T7" fmla="*/ 0 h 59"/>
                  <a:gd name="T8" fmla="*/ 0 w 43"/>
                  <a:gd name="T9" fmla="*/ 0 h 59"/>
                  <a:gd name="T10" fmla="*/ 0 w 43"/>
                  <a:gd name="T11" fmla="*/ 0 h 59"/>
                  <a:gd name="T12" fmla="*/ 0 w 43"/>
                  <a:gd name="T13" fmla="*/ 0 h 59"/>
                  <a:gd name="T14" fmla="*/ 0 w 43"/>
                  <a:gd name="T15" fmla="*/ 0 h 59"/>
                  <a:gd name="T16" fmla="*/ 0 w 43"/>
                  <a:gd name="T17" fmla="*/ 0 h 59"/>
                  <a:gd name="T18" fmla="*/ 0 w 43"/>
                  <a:gd name="T19" fmla="*/ 0 h 59"/>
                  <a:gd name="T20" fmla="*/ 0 w 43"/>
                  <a:gd name="T21" fmla="*/ 0 h 59"/>
                  <a:gd name="T22" fmla="*/ 0 w 43"/>
                  <a:gd name="T23" fmla="*/ 0 h 59"/>
                  <a:gd name="T24" fmla="*/ 0 w 43"/>
                  <a:gd name="T25" fmla="*/ 0 h 59"/>
                  <a:gd name="T26" fmla="*/ 0 w 43"/>
                  <a:gd name="T27" fmla="*/ 0 h 59"/>
                  <a:gd name="T28" fmla="*/ 0 w 43"/>
                  <a:gd name="T29" fmla="*/ 0 h 59"/>
                  <a:gd name="T30" fmla="*/ 0 w 43"/>
                  <a:gd name="T31" fmla="*/ 0 h 59"/>
                  <a:gd name="T32" fmla="*/ 0 w 43"/>
                  <a:gd name="T33" fmla="*/ 0 h 59"/>
                  <a:gd name="T34" fmla="*/ 0 w 43"/>
                  <a:gd name="T35" fmla="*/ 0 h 59"/>
                  <a:gd name="T36" fmla="*/ 0 w 43"/>
                  <a:gd name="T37" fmla="*/ 0 h 59"/>
                  <a:gd name="T38" fmla="*/ 0 w 43"/>
                  <a:gd name="T39" fmla="*/ 0 h 59"/>
                  <a:gd name="T40" fmla="*/ 0 w 43"/>
                  <a:gd name="T41" fmla="*/ 0 h 59"/>
                  <a:gd name="T42" fmla="*/ 0 w 43"/>
                  <a:gd name="T43" fmla="*/ 0 h 5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59"/>
                  <a:gd name="T68" fmla="*/ 43 w 43"/>
                  <a:gd name="T69" fmla="*/ 59 h 5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59">
                    <a:moveTo>
                      <a:pt x="32" y="11"/>
                    </a:moveTo>
                    <a:lnTo>
                      <a:pt x="32" y="23"/>
                    </a:lnTo>
                    <a:lnTo>
                      <a:pt x="21" y="23"/>
                    </a:lnTo>
                    <a:lnTo>
                      <a:pt x="32" y="23"/>
                    </a:lnTo>
                    <a:lnTo>
                      <a:pt x="43" y="23"/>
                    </a:lnTo>
                    <a:lnTo>
                      <a:pt x="43" y="35"/>
                    </a:lnTo>
                    <a:lnTo>
                      <a:pt x="32" y="35"/>
                    </a:lnTo>
                    <a:lnTo>
                      <a:pt x="32" y="47"/>
                    </a:lnTo>
                    <a:lnTo>
                      <a:pt x="21" y="59"/>
                    </a:lnTo>
                    <a:lnTo>
                      <a:pt x="11" y="59"/>
                    </a:lnTo>
                    <a:lnTo>
                      <a:pt x="0" y="59"/>
                    </a:lnTo>
                    <a:lnTo>
                      <a:pt x="0" y="47"/>
                    </a:lnTo>
                    <a:lnTo>
                      <a:pt x="0" y="35"/>
                    </a:lnTo>
                    <a:lnTo>
                      <a:pt x="11" y="35"/>
                    </a:lnTo>
                    <a:lnTo>
                      <a:pt x="11" y="23"/>
                    </a:lnTo>
                    <a:lnTo>
                      <a:pt x="11" y="11"/>
                    </a:lnTo>
                    <a:lnTo>
                      <a:pt x="21" y="11"/>
                    </a:lnTo>
                    <a:lnTo>
                      <a:pt x="32" y="11"/>
                    </a:lnTo>
                    <a:lnTo>
                      <a:pt x="32" y="0"/>
                    </a:lnTo>
                    <a:lnTo>
                      <a:pt x="43" y="0"/>
                    </a:lnTo>
                    <a:lnTo>
                      <a:pt x="43" y="11"/>
                    </a:lnTo>
                    <a:lnTo>
                      <a:pt x="32" y="11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57" name="Rectangle 377"/>
              <p:cNvSpPr>
                <a:spLocks noChangeArrowheads="1"/>
              </p:cNvSpPr>
              <p:nvPr/>
            </p:nvSpPr>
            <p:spPr bwMode="auto">
              <a:xfrm>
                <a:off x="3668" y="2308"/>
                <a:ext cx="3" cy="3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58" name="Rectangle 378"/>
              <p:cNvSpPr>
                <a:spLocks noChangeArrowheads="1"/>
              </p:cNvSpPr>
              <p:nvPr/>
            </p:nvSpPr>
            <p:spPr bwMode="auto">
              <a:xfrm>
                <a:off x="3675" y="2295"/>
                <a:ext cx="3" cy="4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FF3300"/>
                  </a:buClr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FFFF"/>
                  </a:buClr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359" name="Freeform 379"/>
              <p:cNvSpPr>
                <a:spLocks/>
              </p:cNvSpPr>
              <p:nvPr/>
            </p:nvSpPr>
            <p:spPr bwMode="auto">
              <a:xfrm>
                <a:off x="3668" y="2295"/>
                <a:ext cx="14" cy="13"/>
              </a:xfrm>
              <a:custGeom>
                <a:avLst/>
                <a:gdLst>
                  <a:gd name="T0" fmla="*/ 0 w 44"/>
                  <a:gd name="T1" fmla="*/ 0 h 38"/>
                  <a:gd name="T2" fmla="*/ 0 w 44"/>
                  <a:gd name="T3" fmla="*/ 0 h 38"/>
                  <a:gd name="T4" fmla="*/ 0 w 44"/>
                  <a:gd name="T5" fmla="*/ 0 h 38"/>
                  <a:gd name="T6" fmla="*/ 0 w 44"/>
                  <a:gd name="T7" fmla="*/ 0 h 38"/>
                  <a:gd name="T8" fmla="*/ 0 w 44"/>
                  <a:gd name="T9" fmla="*/ 0 h 38"/>
                  <a:gd name="T10" fmla="*/ 0 w 44"/>
                  <a:gd name="T11" fmla="*/ 0 h 38"/>
                  <a:gd name="T12" fmla="*/ 0 w 44"/>
                  <a:gd name="T13" fmla="*/ 0 h 38"/>
                  <a:gd name="T14" fmla="*/ 0 w 44"/>
                  <a:gd name="T15" fmla="*/ 0 h 38"/>
                  <a:gd name="T16" fmla="*/ 0 w 44"/>
                  <a:gd name="T17" fmla="*/ 0 h 38"/>
                  <a:gd name="T18" fmla="*/ 0 w 44"/>
                  <a:gd name="T19" fmla="*/ 0 h 38"/>
                  <a:gd name="T20" fmla="*/ 0 w 44"/>
                  <a:gd name="T21" fmla="*/ 0 h 38"/>
                  <a:gd name="T22" fmla="*/ 0 w 44"/>
                  <a:gd name="T23" fmla="*/ 0 h 3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"/>
                  <a:gd name="T37" fmla="*/ 0 h 38"/>
                  <a:gd name="T38" fmla="*/ 44 w 44"/>
                  <a:gd name="T39" fmla="*/ 38 h 3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" h="38">
                    <a:moveTo>
                      <a:pt x="44" y="13"/>
                    </a:moveTo>
                    <a:lnTo>
                      <a:pt x="32" y="13"/>
                    </a:lnTo>
                    <a:lnTo>
                      <a:pt x="22" y="13"/>
                    </a:lnTo>
                    <a:lnTo>
                      <a:pt x="12" y="0"/>
                    </a:lnTo>
                    <a:lnTo>
                      <a:pt x="0" y="13"/>
                    </a:lnTo>
                    <a:lnTo>
                      <a:pt x="0" y="25"/>
                    </a:lnTo>
                    <a:lnTo>
                      <a:pt x="12" y="38"/>
                    </a:lnTo>
                    <a:lnTo>
                      <a:pt x="22" y="38"/>
                    </a:lnTo>
                    <a:lnTo>
                      <a:pt x="32" y="38"/>
                    </a:lnTo>
                    <a:lnTo>
                      <a:pt x="44" y="38"/>
                    </a:lnTo>
                    <a:lnTo>
                      <a:pt x="44" y="25"/>
                    </a:lnTo>
                    <a:lnTo>
                      <a:pt x="44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0" name="Freeform 380"/>
              <p:cNvSpPr>
                <a:spLocks/>
              </p:cNvSpPr>
              <p:nvPr/>
            </p:nvSpPr>
            <p:spPr bwMode="auto">
              <a:xfrm>
                <a:off x="3686" y="2308"/>
                <a:ext cx="6" cy="3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0 w 20"/>
                  <a:gd name="T5" fmla="*/ 0 h 10"/>
                  <a:gd name="T6" fmla="*/ 0 w 20"/>
                  <a:gd name="T7" fmla="*/ 0 h 10"/>
                  <a:gd name="T8" fmla="*/ 0 w 20"/>
                  <a:gd name="T9" fmla="*/ 0 h 10"/>
                  <a:gd name="T10" fmla="*/ 0 w 20"/>
                  <a:gd name="T11" fmla="*/ 0 h 10"/>
                  <a:gd name="T12" fmla="*/ 0 w 20"/>
                  <a:gd name="T13" fmla="*/ 0 h 10"/>
                  <a:gd name="T14" fmla="*/ 0 w 20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10"/>
                  <a:gd name="T26" fmla="*/ 20 w 20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10">
                    <a:moveTo>
                      <a:pt x="20" y="10"/>
                    </a:moveTo>
                    <a:lnTo>
                      <a:pt x="11" y="1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0" y="0"/>
                    </a:lnTo>
                    <a:lnTo>
                      <a:pt x="20" y="1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1" name="Freeform 381"/>
              <p:cNvSpPr>
                <a:spLocks/>
              </p:cNvSpPr>
              <p:nvPr/>
            </p:nvSpPr>
            <p:spPr bwMode="auto">
              <a:xfrm>
                <a:off x="3665" y="2311"/>
                <a:ext cx="52" cy="48"/>
              </a:xfrm>
              <a:custGeom>
                <a:avLst/>
                <a:gdLst>
                  <a:gd name="T0" fmla="*/ 0 w 157"/>
                  <a:gd name="T1" fmla="*/ 0 h 143"/>
                  <a:gd name="T2" fmla="*/ 0 w 157"/>
                  <a:gd name="T3" fmla="*/ 0 h 143"/>
                  <a:gd name="T4" fmla="*/ 0 w 157"/>
                  <a:gd name="T5" fmla="*/ 0 h 143"/>
                  <a:gd name="T6" fmla="*/ 0 w 157"/>
                  <a:gd name="T7" fmla="*/ 0 h 143"/>
                  <a:gd name="T8" fmla="*/ 0 w 157"/>
                  <a:gd name="T9" fmla="*/ 0 h 143"/>
                  <a:gd name="T10" fmla="*/ 0 w 157"/>
                  <a:gd name="T11" fmla="*/ 0 h 143"/>
                  <a:gd name="T12" fmla="*/ 0 w 157"/>
                  <a:gd name="T13" fmla="*/ 0 h 143"/>
                  <a:gd name="T14" fmla="*/ 0 w 157"/>
                  <a:gd name="T15" fmla="*/ 0 h 143"/>
                  <a:gd name="T16" fmla="*/ 0 w 157"/>
                  <a:gd name="T17" fmla="*/ 0 h 143"/>
                  <a:gd name="T18" fmla="*/ 0 w 157"/>
                  <a:gd name="T19" fmla="*/ 0 h 143"/>
                  <a:gd name="T20" fmla="*/ 0 w 157"/>
                  <a:gd name="T21" fmla="*/ 0 h 143"/>
                  <a:gd name="T22" fmla="*/ 0 w 157"/>
                  <a:gd name="T23" fmla="*/ 0 h 143"/>
                  <a:gd name="T24" fmla="*/ 0 w 157"/>
                  <a:gd name="T25" fmla="*/ 0 h 143"/>
                  <a:gd name="T26" fmla="*/ 0 w 157"/>
                  <a:gd name="T27" fmla="*/ 0 h 143"/>
                  <a:gd name="T28" fmla="*/ 0 w 157"/>
                  <a:gd name="T29" fmla="*/ 0 h 143"/>
                  <a:gd name="T30" fmla="*/ 0 w 157"/>
                  <a:gd name="T31" fmla="*/ 0 h 143"/>
                  <a:gd name="T32" fmla="*/ 0 w 157"/>
                  <a:gd name="T33" fmla="*/ 0 h 143"/>
                  <a:gd name="T34" fmla="*/ 0 w 157"/>
                  <a:gd name="T35" fmla="*/ 0 h 143"/>
                  <a:gd name="T36" fmla="*/ 0 w 157"/>
                  <a:gd name="T37" fmla="*/ 0 h 143"/>
                  <a:gd name="T38" fmla="*/ 0 w 157"/>
                  <a:gd name="T39" fmla="*/ 0 h 143"/>
                  <a:gd name="T40" fmla="*/ 0 w 157"/>
                  <a:gd name="T41" fmla="*/ 0 h 143"/>
                  <a:gd name="T42" fmla="*/ 0 w 157"/>
                  <a:gd name="T43" fmla="*/ 0 h 143"/>
                  <a:gd name="T44" fmla="*/ 0 w 157"/>
                  <a:gd name="T45" fmla="*/ 0 h 143"/>
                  <a:gd name="T46" fmla="*/ 0 w 157"/>
                  <a:gd name="T47" fmla="*/ 0 h 143"/>
                  <a:gd name="T48" fmla="*/ 0 w 157"/>
                  <a:gd name="T49" fmla="*/ 0 h 143"/>
                  <a:gd name="T50" fmla="*/ 0 w 157"/>
                  <a:gd name="T51" fmla="*/ 0 h 143"/>
                  <a:gd name="T52" fmla="*/ 0 w 157"/>
                  <a:gd name="T53" fmla="*/ 0 h 143"/>
                  <a:gd name="T54" fmla="*/ 0 w 157"/>
                  <a:gd name="T55" fmla="*/ 0 h 143"/>
                  <a:gd name="T56" fmla="*/ 0 w 157"/>
                  <a:gd name="T57" fmla="*/ 0 h 143"/>
                  <a:gd name="T58" fmla="*/ 0 w 157"/>
                  <a:gd name="T59" fmla="*/ 0 h 143"/>
                  <a:gd name="T60" fmla="*/ 0 w 157"/>
                  <a:gd name="T61" fmla="*/ 0 h 143"/>
                  <a:gd name="T62" fmla="*/ 0 w 157"/>
                  <a:gd name="T63" fmla="*/ 0 h 143"/>
                  <a:gd name="T64" fmla="*/ 0 w 157"/>
                  <a:gd name="T65" fmla="*/ 0 h 143"/>
                  <a:gd name="T66" fmla="*/ 0 w 157"/>
                  <a:gd name="T67" fmla="*/ 0 h 143"/>
                  <a:gd name="T68" fmla="*/ 0 w 157"/>
                  <a:gd name="T69" fmla="*/ 0 h 143"/>
                  <a:gd name="T70" fmla="*/ 0 w 157"/>
                  <a:gd name="T71" fmla="*/ 0 h 143"/>
                  <a:gd name="T72" fmla="*/ 0 w 157"/>
                  <a:gd name="T73" fmla="*/ 0 h 143"/>
                  <a:gd name="T74" fmla="*/ 0 w 157"/>
                  <a:gd name="T75" fmla="*/ 0 h 143"/>
                  <a:gd name="T76" fmla="*/ 0 w 157"/>
                  <a:gd name="T77" fmla="*/ 0 h 143"/>
                  <a:gd name="T78" fmla="*/ 0 w 157"/>
                  <a:gd name="T79" fmla="*/ 0 h 143"/>
                  <a:gd name="T80" fmla="*/ 0 w 157"/>
                  <a:gd name="T81" fmla="*/ 0 h 143"/>
                  <a:gd name="T82" fmla="*/ 0 w 157"/>
                  <a:gd name="T83" fmla="*/ 0 h 143"/>
                  <a:gd name="T84" fmla="*/ 0 w 157"/>
                  <a:gd name="T85" fmla="*/ 0 h 143"/>
                  <a:gd name="T86" fmla="*/ 0 w 157"/>
                  <a:gd name="T87" fmla="*/ 0 h 143"/>
                  <a:gd name="T88" fmla="*/ 0 w 157"/>
                  <a:gd name="T89" fmla="*/ 0 h 143"/>
                  <a:gd name="T90" fmla="*/ 0 w 157"/>
                  <a:gd name="T91" fmla="*/ 0 h 143"/>
                  <a:gd name="T92" fmla="*/ 0 w 157"/>
                  <a:gd name="T93" fmla="*/ 0 h 143"/>
                  <a:gd name="T94" fmla="*/ 0 w 157"/>
                  <a:gd name="T95" fmla="*/ 0 h 143"/>
                  <a:gd name="T96" fmla="*/ 0 w 157"/>
                  <a:gd name="T97" fmla="*/ 0 h 143"/>
                  <a:gd name="T98" fmla="*/ 0 w 157"/>
                  <a:gd name="T99" fmla="*/ 0 h 143"/>
                  <a:gd name="T100" fmla="*/ 0 w 157"/>
                  <a:gd name="T101" fmla="*/ 0 h 1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57"/>
                  <a:gd name="T154" fmla="*/ 0 h 143"/>
                  <a:gd name="T155" fmla="*/ 157 w 157"/>
                  <a:gd name="T156" fmla="*/ 143 h 143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57" h="143">
                    <a:moveTo>
                      <a:pt x="157" y="25"/>
                    </a:moveTo>
                    <a:lnTo>
                      <a:pt x="157" y="37"/>
                    </a:lnTo>
                    <a:lnTo>
                      <a:pt x="157" y="49"/>
                    </a:lnTo>
                    <a:lnTo>
                      <a:pt x="157" y="61"/>
                    </a:lnTo>
                    <a:lnTo>
                      <a:pt x="146" y="72"/>
                    </a:lnTo>
                    <a:lnTo>
                      <a:pt x="146" y="84"/>
                    </a:lnTo>
                    <a:lnTo>
                      <a:pt x="135" y="84"/>
                    </a:lnTo>
                    <a:lnTo>
                      <a:pt x="135" y="108"/>
                    </a:lnTo>
                    <a:lnTo>
                      <a:pt x="125" y="108"/>
                    </a:lnTo>
                    <a:lnTo>
                      <a:pt x="125" y="121"/>
                    </a:lnTo>
                    <a:lnTo>
                      <a:pt x="114" y="121"/>
                    </a:lnTo>
                    <a:lnTo>
                      <a:pt x="105" y="121"/>
                    </a:lnTo>
                    <a:lnTo>
                      <a:pt x="105" y="131"/>
                    </a:lnTo>
                    <a:lnTo>
                      <a:pt x="93" y="131"/>
                    </a:lnTo>
                    <a:lnTo>
                      <a:pt x="82" y="131"/>
                    </a:lnTo>
                    <a:lnTo>
                      <a:pt x="74" y="143"/>
                    </a:lnTo>
                    <a:lnTo>
                      <a:pt x="62" y="143"/>
                    </a:lnTo>
                    <a:lnTo>
                      <a:pt x="53" y="143"/>
                    </a:lnTo>
                    <a:lnTo>
                      <a:pt x="41" y="143"/>
                    </a:lnTo>
                    <a:lnTo>
                      <a:pt x="32" y="143"/>
                    </a:lnTo>
                    <a:lnTo>
                      <a:pt x="21" y="143"/>
                    </a:lnTo>
                    <a:lnTo>
                      <a:pt x="9" y="143"/>
                    </a:lnTo>
                    <a:lnTo>
                      <a:pt x="9" y="131"/>
                    </a:lnTo>
                    <a:lnTo>
                      <a:pt x="0" y="131"/>
                    </a:lnTo>
                    <a:lnTo>
                      <a:pt x="0" y="121"/>
                    </a:lnTo>
                    <a:lnTo>
                      <a:pt x="0" y="108"/>
                    </a:lnTo>
                    <a:lnTo>
                      <a:pt x="0" y="96"/>
                    </a:lnTo>
                    <a:lnTo>
                      <a:pt x="0" y="84"/>
                    </a:lnTo>
                    <a:lnTo>
                      <a:pt x="0" y="72"/>
                    </a:lnTo>
                    <a:lnTo>
                      <a:pt x="0" y="61"/>
                    </a:lnTo>
                    <a:lnTo>
                      <a:pt x="0" y="49"/>
                    </a:lnTo>
                    <a:lnTo>
                      <a:pt x="0" y="37"/>
                    </a:lnTo>
                    <a:lnTo>
                      <a:pt x="0" y="25"/>
                    </a:lnTo>
                    <a:lnTo>
                      <a:pt x="9" y="25"/>
                    </a:lnTo>
                    <a:lnTo>
                      <a:pt x="21" y="13"/>
                    </a:lnTo>
                    <a:lnTo>
                      <a:pt x="32" y="13"/>
                    </a:lnTo>
                    <a:lnTo>
                      <a:pt x="41" y="13"/>
                    </a:lnTo>
                    <a:lnTo>
                      <a:pt x="53" y="13"/>
                    </a:lnTo>
                    <a:lnTo>
                      <a:pt x="62" y="13"/>
                    </a:lnTo>
                    <a:lnTo>
                      <a:pt x="74" y="13"/>
                    </a:lnTo>
                    <a:lnTo>
                      <a:pt x="82" y="13"/>
                    </a:lnTo>
                    <a:lnTo>
                      <a:pt x="93" y="13"/>
                    </a:lnTo>
                    <a:lnTo>
                      <a:pt x="105" y="13"/>
                    </a:lnTo>
                    <a:lnTo>
                      <a:pt x="114" y="0"/>
                    </a:lnTo>
                    <a:lnTo>
                      <a:pt x="125" y="0"/>
                    </a:lnTo>
                    <a:lnTo>
                      <a:pt x="135" y="0"/>
                    </a:lnTo>
                    <a:lnTo>
                      <a:pt x="135" y="13"/>
                    </a:lnTo>
                    <a:lnTo>
                      <a:pt x="146" y="13"/>
                    </a:lnTo>
                    <a:lnTo>
                      <a:pt x="157" y="13"/>
                    </a:lnTo>
                    <a:lnTo>
                      <a:pt x="157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2" name="Freeform 382"/>
              <p:cNvSpPr>
                <a:spLocks/>
              </p:cNvSpPr>
              <p:nvPr/>
            </p:nvSpPr>
            <p:spPr bwMode="auto">
              <a:xfrm>
                <a:off x="3084" y="2160"/>
                <a:ext cx="963" cy="1109"/>
              </a:xfrm>
              <a:custGeom>
                <a:avLst/>
                <a:gdLst>
                  <a:gd name="T0" fmla="*/ 0 w 2889"/>
                  <a:gd name="T1" fmla="*/ 0 h 3327"/>
                  <a:gd name="T2" fmla="*/ 0 w 2889"/>
                  <a:gd name="T3" fmla="*/ 0 h 3327"/>
                  <a:gd name="T4" fmla="*/ 0 w 2889"/>
                  <a:gd name="T5" fmla="*/ 0 h 3327"/>
                  <a:gd name="T6" fmla="*/ 0 w 2889"/>
                  <a:gd name="T7" fmla="*/ 0 h 3327"/>
                  <a:gd name="T8" fmla="*/ 0 w 2889"/>
                  <a:gd name="T9" fmla="*/ 0 h 3327"/>
                  <a:gd name="T10" fmla="*/ 0 w 2889"/>
                  <a:gd name="T11" fmla="*/ 0 h 3327"/>
                  <a:gd name="T12" fmla="*/ 0 w 2889"/>
                  <a:gd name="T13" fmla="*/ 0 h 3327"/>
                  <a:gd name="T14" fmla="*/ 0 w 2889"/>
                  <a:gd name="T15" fmla="*/ 0 h 3327"/>
                  <a:gd name="T16" fmla="*/ 0 w 2889"/>
                  <a:gd name="T17" fmla="*/ 0 h 3327"/>
                  <a:gd name="T18" fmla="*/ 0 w 2889"/>
                  <a:gd name="T19" fmla="*/ 0 h 3327"/>
                  <a:gd name="T20" fmla="*/ 0 w 2889"/>
                  <a:gd name="T21" fmla="*/ 0 h 3327"/>
                  <a:gd name="T22" fmla="*/ 0 w 2889"/>
                  <a:gd name="T23" fmla="*/ 0 h 3327"/>
                  <a:gd name="T24" fmla="*/ 0 w 2889"/>
                  <a:gd name="T25" fmla="*/ 0 h 3327"/>
                  <a:gd name="T26" fmla="*/ 0 w 2889"/>
                  <a:gd name="T27" fmla="*/ 0 h 3327"/>
                  <a:gd name="T28" fmla="*/ 0 w 2889"/>
                  <a:gd name="T29" fmla="*/ 0 h 3327"/>
                  <a:gd name="T30" fmla="*/ 0 w 2889"/>
                  <a:gd name="T31" fmla="*/ 0 h 3327"/>
                  <a:gd name="T32" fmla="*/ 0 w 2889"/>
                  <a:gd name="T33" fmla="*/ 0 h 3327"/>
                  <a:gd name="T34" fmla="*/ 0 w 2889"/>
                  <a:gd name="T35" fmla="*/ 0 h 3327"/>
                  <a:gd name="T36" fmla="*/ 0 w 2889"/>
                  <a:gd name="T37" fmla="*/ 0 h 3327"/>
                  <a:gd name="T38" fmla="*/ 0 w 2889"/>
                  <a:gd name="T39" fmla="*/ 0 h 3327"/>
                  <a:gd name="T40" fmla="*/ 0 w 2889"/>
                  <a:gd name="T41" fmla="*/ 0 h 3327"/>
                  <a:gd name="T42" fmla="*/ 0 w 2889"/>
                  <a:gd name="T43" fmla="*/ 0 h 3327"/>
                  <a:gd name="T44" fmla="*/ 0 w 2889"/>
                  <a:gd name="T45" fmla="*/ 0 h 3327"/>
                  <a:gd name="T46" fmla="*/ 0 w 2889"/>
                  <a:gd name="T47" fmla="*/ 0 h 3327"/>
                  <a:gd name="T48" fmla="*/ 0 w 2889"/>
                  <a:gd name="T49" fmla="*/ 0 h 3327"/>
                  <a:gd name="T50" fmla="*/ 0 w 2889"/>
                  <a:gd name="T51" fmla="*/ 0 h 3327"/>
                  <a:gd name="T52" fmla="*/ 0 w 2889"/>
                  <a:gd name="T53" fmla="*/ 0 h 3327"/>
                  <a:gd name="T54" fmla="*/ 0 w 2889"/>
                  <a:gd name="T55" fmla="*/ 0 h 3327"/>
                  <a:gd name="T56" fmla="*/ 0 w 2889"/>
                  <a:gd name="T57" fmla="*/ 0 h 3327"/>
                  <a:gd name="T58" fmla="*/ 0 w 2889"/>
                  <a:gd name="T59" fmla="*/ 0 h 3327"/>
                  <a:gd name="T60" fmla="*/ 0 w 2889"/>
                  <a:gd name="T61" fmla="*/ 0 h 3327"/>
                  <a:gd name="T62" fmla="*/ 0 w 2889"/>
                  <a:gd name="T63" fmla="*/ 0 h 3327"/>
                  <a:gd name="T64" fmla="*/ 0 w 2889"/>
                  <a:gd name="T65" fmla="*/ 0 h 3327"/>
                  <a:gd name="T66" fmla="*/ 0 w 2889"/>
                  <a:gd name="T67" fmla="*/ 0 h 3327"/>
                  <a:gd name="T68" fmla="*/ 0 w 2889"/>
                  <a:gd name="T69" fmla="*/ 0 h 3327"/>
                  <a:gd name="T70" fmla="*/ 0 w 2889"/>
                  <a:gd name="T71" fmla="*/ 0 h 3327"/>
                  <a:gd name="T72" fmla="*/ 0 w 2889"/>
                  <a:gd name="T73" fmla="*/ 0 h 3327"/>
                  <a:gd name="T74" fmla="*/ 0 w 2889"/>
                  <a:gd name="T75" fmla="*/ 0 h 3327"/>
                  <a:gd name="T76" fmla="*/ 0 w 2889"/>
                  <a:gd name="T77" fmla="*/ 0 h 3327"/>
                  <a:gd name="T78" fmla="*/ 0 w 2889"/>
                  <a:gd name="T79" fmla="*/ 0 h 3327"/>
                  <a:gd name="T80" fmla="*/ 0 w 2889"/>
                  <a:gd name="T81" fmla="*/ 0 h 3327"/>
                  <a:gd name="T82" fmla="*/ 0 w 2889"/>
                  <a:gd name="T83" fmla="*/ 0 h 3327"/>
                  <a:gd name="T84" fmla="*/ 0 w 2889"/>
                  <a:gd name="T85" fmla="*/ 0 h 3327"/>
                  <a:gd name="T86" fmla="*/ 0 w 2889"/>
                  <a:gd name="T87" fmla="*/ 0 h 3327"/>
                  <a:gd name="T88" fmla="*/ 0 w 2889"/>
                  <a:gd name="T89" fmla="*/ 0 h 3327"/>
                  <a:gd name="T90" fmla="*/ 0 w 2889"/>
                  <a:gd name="T91" fmla="*/ 0 h 3327"/>
                  <a:gd name="T92" fmla="*/ 0 w 2889"/>
                  <a:gd name="T93" fmla="*/ 0 h 3327"/>
                  <a:gd name="T94" fmla="*/ 0 w 2889"/>
                  <a:gd name="T95" fmla="*/ 0 h 33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889"/>
                  <a:gd name="T145" fmla="*/ 0 h 3327"/>
                  <a:gd name="T146" fmla="*/ 2889 w 2889"/>
                  <a:gd name="T147" fmla="*/ 3327 h 332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889" h="3327">
                    <a:moveTo>
                      <a:pt x="116" y="847"/>
                    </a:moveTo>
                    <a:lnTo>
                      <a:pt x="53" y="918"/>
                    </a:lnTo>
                    <a:lnTo>
                      <a:pt x="31" y="1002"/>
                    </a:lnTo>
                    <a:lnTo>
                      <a:pt x="11" y="1014"/>
                    </a:lnTo>
                    <a:lnTo>
                      <a:pt x="0" y="1144"/>
                    </a:lnTo>
                    <a:lnTo>
                      <a:pt x="43" y="1205"/>
                    </a:lnTo>
                    <a:lnTo>
                      <a:pt x="43" y="1240"/>
                    </a:lnTo>
                    <a:lnTo>
                      <a:pt x="96" y="1263"/>
                    </a:lnTo>
                    <a:lnTo>
                      <a:pt x="105" y="1288"/>
                    </a:lnTo>
                    <a:lnTo>
                      <a:pt x="158" y="1288"/>
                    </a:lnTo>
                    <a:lnTo>
                      <a:pt x="223" y="1240"/>
                    </a:lnTo>
                    <a:lnTo>
                      <a:pt x="232" y="1383"/>
                    </a:lnTo>
                    <a:lnTo>
                      <a:pt x="284" y="1371"/>
                    </a:lnTo>
                    <a:lnTo>
                      <a:pt x="443" y="1360"/>
                    </a:lnTo>
                    <a:lnTo>
                      <a:pt x="517" y="1277"/>
                    </a:lnTo>
                    <a:lnTo>
                      <a:pt x="611" y="1263"/>
                    </a:lnTo>
                    <a:lnTo>
                      <a:pt x="623" y="1443"/>
                    </a:lnTo>
                    <a:lnTo>
                      <a:pt x="676" y="1491"/>
                    </a:lnTo>
                    <a:lnTo>
                      <a:pt x="769" y="1514"/>
                    </a:lnTo>
                    <a:lnTo>
                      <a:pt x="792" y="1539"/>
                    </a:lnTo>
                    <a:lnTo>
                      <a:pt x="939" y="1598"/>
                    </a:lnTo>
                    <a:lnTo>
                      <a:pt x="980" y="1622"/>
                    </a:lnTo>
                    <a:lnTo>
                      <a:pt x="991" y="1741"/>
                    </a:lnTo>
                    <a:lnTo>
                      <a:pt x="980" y="1741"/>
                    </a:lnTo>
                    <a:lnTo>
                      <a:pt x="1013" y="1825"/>
                    </a:lnTo>
                    <a:lnTo>
                      <a:pt x="1139" y="1848"/>
                    </a:lnTo>
                    <a:lnTo>
                      <a:pt x="1149" y="1920"/>
                    </a:lnTo>
                    <a:lnTo>
                      <a:pt x="1170" y="1920"/>
                    </a:lnTo>
                    <a:lnTo>
                      <a:pt x="1181" y="2159"/>
                    </a:lnTo>
                    <a:lnTo>
                      <a:pt x="1170" y="2159"/>
                    </a:lnTo>
                    <a:lnTo>
                      <a:pt x="1181" y="2325"/>
                    </a:lnTo>
                    <a:lnTo>
                      <a:pt x="1339" y="2349"/>
                    </a:lnTo>
                    <a:lnTo>
                      <a:pt x="1349" y="2362"/>
                    </a:lnTo>
                    <a:lnTo>
                      <a:pt x="1361" y="2469"/>
                    </a:lnTo>
                    <a:lnTo>
                      <a:pt x="1444" y="2493"/>
                    </a:lnTo>
                    <a:lnTo>
                      <a:pt x="1435" y="2636"/>
                    </a:lnTo>
                    <a:lnTo>
                      <a:pt x="1476" y="2624"/>
                    </a:lnTo>
                    <a:lnTo>
                      <a:pt x="1487" y="2636"/>
                    </a:lnTo>
                    <a:lnTo>
                      <a:pt x="1497" y="2755"/>
                    </a:lnTo>
                    <a:lnTo>
                      <a:pt x="1423" y="2802"/>
                    </a:lnTo>
                    <a:lnTo>
                      <a:pt x="1202" y="3029"/>
                    </a:lnTo>
                    <a:lnTo>
                      <a:pt x="1234" y="3029"/>
                    </a:lnTo>
                    <a:lnTo>
                      <a:pt x="1244" y="3017"/>
                    </a:lnTo>
                    <a:lnTo>
                      <a:pt x="1265" y="3017"/>
                    </a:lnTo>
                    <a:lnTo>
                      <a:pt x="1318" y="3101"/>
                    </a:lnTo>
                    <a:lnTo>
                      <a:pt x="1361" y="3089"/>
                    </a:lnTo>
                    <a:lnTo>
                      <a:pt x="1382" y="3111"/>
                    </a:lnTo>
                    <a:lnTo>
                      <a:pt x="1402" y="3124"/>
                    </a:lnTo>
                    <a:lnTo>
                      <a:pt x="1414" y="3135"/>
                    </a:lnTo>
                    <a:lnTo>
                      <a:pt x="1435" y="3135"/>
                    </a:lnTo>
                    <a:lnTo>
                      <a:pt x="1455" y="3160"/>
                    </a:lnTo>
                    <a:lnTo>
                      <a:pt x="1497" y="3183"/>
                    </a:lnTo>
                    <a:lnTo>
                      <a:pt x="1507" y="3220"/>
                    </a:lnTo>
                    <a:lnTo>
                      <a:pt x="1540" y="3243"/>
                    </a:lnTo>
                    <a:lnTo>
                      <a:pt x="1519" y="3267"/>
                    </a:lnTo>
                    <a:lnTo>
                      <a:pt x="1507" y="3327"/>
                    </a:lnTo>
                    <a:lnTo>
                      <a:pt x="1519" y="3327"/>
                    </a:lnTo>
                    <a:lnTo>
                      <a:pt x="1593" y="3254"/>
                    </a:lnTo>
                    <a:lnTo>
                      <a:pt x="1593" y="3220"/>
                    </a:lnTo>
                    <a:lnTo>
                      <a:pt x="1625" y="3183"/>
                    </a:lnTo>
                    <a:lnTo>
                      <a:pt x="1602" y="3173"/>
                    </a:lnTo>
                    <a:lnTo>
                      <a:pt x="1625" y="3124"/>
                    </a:lnTo>
                    <a:lnTo>
                      <a:pt x="1656" y="3111"/>
                    </a:lnTo>
                    <a:lnTo>
                      <a:pt x="1686" y="3004"/>
                    </a:lnTo>
                    <a:lnTo>
                      <a:pt x="1698" y="3040"/>
                    </a:lnTo>
                    <a:lnTo>
                      <a:pt x="1739" y="3040"/>
                    </a:lnTo>
                    <a:lnTo>
                      <a:pt x="1739" y="3052"/>
                    </a:lnTo>
                    <a:lnTo>
                      <a:pt x="1718" y="3052"/>
                    </a:lnTo>
                    <a:lnTo>
                      <a:pt x="1718" y="3089"/>
                    </a:lnTo>
                    <a:lnTo>
                      <a:pt x="1698" y="3101"/>
                    </a:lnTo>
                    <a:lnTo>
                      <a:pt x="1686" y="3135"/>
                    </a:lnTo>
                    <a:lnTo>
                      <a:pt x="1625" y="3173"/>
                    </a:lnTo>
                    <a:lnTo>
                      <a:pt x="1625" y="3183"/>
                    </a:lnTo>
                    <a:lnTo>
                      <a:pt x="1750" y="3052"/>
                    </a:lnTo>
                    <a:lnTo>
                      <a:pt x="1771" y="2993"/>
                    </a:lnTo>
                    <a:lnTo>
                      <a:pt x="1835" y="2908"/>
                    </a:lnTo>
                    <a:lnTo>
                      <a:pt x="1856" y="2898"/>
                    </a:lnTo>
                    <a:lnTo>
                      <a:pt x="1888" y="2778"/>
                    </a:lnTo>
                    <a:lnTo>
                      <a:pt x="1898" y="2778"/>
                    </a:lnTo>
                    <a:lnTo>
                      <a:pt x="1888" y="2646"/>
                    </a:lnTo>
                    <a:lnTo>
                      <a:pt x="2045" y="2493"/>
                    </a:lnTo>
                    <a:lnTo>
                      <a:pt x="2066" y="2481"/>
                    </a:lnTo>
                    <a:lnTo>
                      <a:pt x="2077" y="2481"/>
                    </a:lnTo>
                    <a:lnTo>
                      <a:pt x="2140" y="2456"/>
                    </a:lnTo>
                    <a:lnTo>
                      <a:pt x="2151" y="2433"/>
                    </a:lnTo>
                    <a:lnTo>
                      <a:pt x="2182" y="2433"/>
                    </a:lnTo>
                    <a:lnTo>
                      <a:pt x="2182" y="2409"/>
                    </a:lnTo>
                    <a:lnTo>
                      <a:pt x="2193" y="2409"/>
                    </a:lnTo>
                    <a:lnTo>
                      <a:pt x="2372" y="2397"/>
                    </a:lnTo>
                    <a:lnTo>
                      <a:pt x="2383" y="2362"/>
                    </a:lnTo>
                    <a:lnTo>
                      <a:pt x="2445" y="2325"/>
                    </a:lnTo>
                    <a:lnTo>
                      <a:pt x="2468" y="2243"/>
                    </a:lnTo>
                    <a:lnTo>
                      <a:pt x="2509" y="2182"/>
                    </a:lnTo>
                    <a:lnTo>
                      <a:pt x="2520" y="2147"/>
                    </a:lnTo>
                    <a:lnTo>
                      <a:pt x="2541" y="2110"/>
                    </a:lnTo>
                    <a:lnTo>
                      <a:pt x="2582" y="1967"/>
                    </a:lnTo>
                    <a:lnTo>
                      <a:pt x="2615" y="1563"/>
                    </a:lnTo>
                    <a:lnTo>
                      <a:pt x="2625" y="1551"/>
                    </a:lnTo>
                    <a:lnTo>
                      <a:pt x="2646" y="1551"/>
                    </a:lnTo>
                    <a:lnTo>
                      <a:pt x="2699" y="1491"/>
                    </a:lnTo>
                    <a:lnTo>
                      <a:pt x="2719" y="1420"/>
                    </a:lnTo>
                    <a:lnTo>
                      <a:pt x="2815" y="1324"/>
                    </a:lnTo>
                    <a:lnTo>
                      <a:pt x="2889" y="1230"/>
                    </a:lnTo>
                    <a:lnTo>
                      <a:pt x="2877" y="895"/>
                    </a:lnTo>
                    <a:lnTo>
                      <a:pt x="2751" y="871"/>
                    </a:lnTo>
                    <a:lnTo>
                      <a:pt x="2740" y="847"/>
                    </a:lnTo>
                    <a:lnTo>
                      <a:pt x="2699" y="824"/>
                    </a:lnTo>
                    <a:lnTo>
                      <a:pt x="2594" y="729"/>
                    </a:lnTo>
                    <a:lnTo>
                      <a:pt x="2278" y="656"/>
                    </a:lnTo>
                    <a:lnTo>
                      <a:pt x="2266" y="646"/>
                    </a:lnTo>
                    <a:lnTo>
                      <a:pt x="2204" y="681"/>
                    </a:lnTo>
                    <a:lnTo>
                      <a:pt x="2204" y="656"/>
                    </a:lnTo>
                    <a:lnTo>
                      <a:pt x="2214" y="646"/>
                    </a:lnTo>
                    <a:lnTo>
                      <a:pt x="2204" y="634"/>
                    </a:lnTo>
                    <a:lnTo>
                      <a:pt x="2182" y="634"/>
                    </a:lnTo>
                    <a:lnTo>
                      <a:pt x="2193" y="622"/>
                    </a:lnTo>
                    <a:lnTo>
                      <a:pt x="2193" y="597"/>
                    </a:lnTo>
                    <a:lnTo>
                      <a:pt x="2171" y="574"/>
                    </a:lnTo>
                    <a:lnTo>
                      <a:pt x="2130" y="585"/>
                    </a:lnTo>
                    <a:lnTo>
                      <a:pt x="2119" y="549"/>
                    </a:lnTo>
                    <a:lnTo>
                      <a:pt x="2077" y="537"/>
                    </a:lnTo>
                    <a:lnTo>
                      <a:pt x="2066" y="526"/>
                    </a:lnTo>
                    <a:lnTo>
                      <a:pt x="1928" y="502"/>
                    </a:lnTo>
                    <a:lnTo>
                      <a:pt x="1898" y="574"/>
                    </a:lnTo>
                    <a:lnTo>
                      <a:pt x="1866" y="574"/>
                    </a:lnTo>
                    <a:lnTo>
                      <a:pt x="1866" y="585"/>
                    </a:lnTo>
                    <a:lnTo>
                      <a:pt x="1835" y="656"/>
                    </a:lnTo>
                    <a:lnTo>
                      <a:pt x="1835" y="609"/>
                    </a:lnTo>
                    <a:lnTo>
                      <a:pt x="1677" y="609"/>
                    </a:lnTo>
                    <a:lnTo>
                      <a:pt x="1677" y="622"/>
                    </a:lnTo>
                    <a:lnTo>
                      <a:pt x="1665" y="622"/>
                    </a:lnTo>
                    <a:lnTo>
                      <a:pt x="1677" y="597"/>
                    </a:lnTo>
                    <a:lnTo>
                      <a:pt x="1730" y="597"/>
                    </a:lnTo>
                    <a:lnTo>
                      <a:pt x="1730" y="549"/>
                    </a:lnTo>
                    <a:lnTo>
                      <a:pt x="1708" y="537"/>
                    </a:lnTo>
                    <a:lnTo>
                      <a:pt x="1708" y="526"/>
                    </a:lnTo>
                    <a:lnTo>
                      <a:pt x="1730" y="526"/>
                    </a:lnTo>
                    <a:lnTo>
                      <a:pt x="1730" y="514"/>
                    </a:lnTo>
                    <a:lnTo>
                      <a:pt x="1708" y="514"/>
                    </a:lnTo>
                    <a:lnTo>
                      <a:pt x="1698" y="537"/>
                    </a:lnTo>
                    <a:lnTo>
                      <a:pt x="1686" y="537"/>
                    </a:lnTo>
                    <a:lnTo>
                      <a:pt x="1677" y="478"/>
                    </a:lnTo>
                    <a:lnTo>
                      <a:pt x="1771" y="358"/>
                    </a:lnTo>
                    <a:lnTo>
                      <a:pt x="1782" y="300"/>
                    </a:lnTo>
                    <a:lnTo>
                      <a:pt x="1750" y="287"/>
                    </a:lnTo>
                    <a:lnTo>
                      <a:pt x="1708" y="119"/>
                    </a:lnTo>
                    <a:lnTo>
                      <a:pt x="1677" y="84"/>
                    </a:lnTo>
                    <a:lnTo>
                      <a:pt x="1665" y="95"/>
                    </a:lnTo>
                    <a:lnTo>
                      <a:pt x="1602" y="191"/>
                    </a:lnTo>
                    <a:lnTo>
                      <a:pt x="1593" y="228"/>
                    </a:lnTo>
                    <a:lnTo>
                      <a:pt x="1551" y="263"/>
                    </a:lnTo>
                    <a:lnTo>
                      <a:pt x="1444" y="251"/>
                    </a:lnTo>
                    <a:lnTo>
                      <a:pt x="1339" y="239"/>
                    </a:lnTo>
                    <a:lnTo>
                      <a:pt x="1339" y="287"/>
                    </a:lnTo>
                    <a:lnTo>
                      <a:pt x="1297" y="276"/>
                    </a:lnTo>
                    <a:lnTo>
                      <a:pt x="1222" y="287"/>
                    </a:lnTo>
                    <a:lnTo>
                      <a:pt x="1213" y="300"/>
                    </a:lnTo>
                    <a:lnTo>
                      <a:pt x="1149" y="310"/>
                    </a:lnTo>
                    <a:lnTo>
                      <a:pt x="1139" y="334"/>
                    </a:lnTo>
                    <a:lnTo>
                      <a:pt x="1097" y="334"/>
                    </a:lnTo>
                    <a:lnTo>
                      <a:pt x="1055" y="287"/>
                    </a:lnTo>
                    <a:lnTo>
                      <a:pt x="1055" y="61"/>
                    </a:lnTo>
                    <a:lnTo>
                      <a:pt x="1023" y="61"/>
                    </a:lnTo>
                    <a:lnTo>
                      <a:pt x="1023" y="0"/>
                    </a:lnTo>
                    <a:lnTo>
                      <a:pt x="980" y="0"/>
                    </a:lnTo>
                    <a:lnTo>
                      <a:pt x="949" y="48"/>
                    </a:lnTo>
                    <a:lnTo>
                      <a:pt x="907" y="73"/>
                    </a:lnTo>
                    <a:lnTo>
                      <a:pt x="897" y="84"/>
                    </a:lnTo>
                    <a:lnTo>
                      <a:pt x="802" y="107"/>
                    </a:lnTo>
                    <a:lnTo>
                      <a:pt x="664" y="73"/>
                    </a:lnTo>
                    <a:lnTo>
                      <a:pt x="664" y="107"/>
                    </a:lnTo>
                    <a:lnTo>
                      <a:pt x="696" y="119"/>
                    </a:lnTo>
                    <a:lnTo>
                      <a:pt x="707" y="239"/>
                    </a:lnTo>
                    <a:lnTo>
                      <a:pt x="769" y="239"/>
                    </a:lnTo>
                    <a:lnTo>
                      <a:pt x="760" y="263"/>
                    </a:lnTo>
                    <a:lnTo>
                      <a:pt x="738" y="276"/>
                    </a:lnTo>
                    <a:lnTo>
                      <a:pt x="707" y="287"/>
                    </a:lnTo>
                    <a:lnTo>
                      <a:pt x="707" y="310"/>
                    </a:lnTo>
                    <a:lnTo>
                      <a:pt x="611" y="358"/>
                    </a:lnTo>
                    <a:lnTo>
                      <a:pt x="539" y="382"/>
                    </a:lnTo>
                    <a:lnTo>
                      <a:pt x="506" y="334"/>
                    </a:lnTo>
                    <a:lnTo>
                      <a:pt x="486" y="347"/>
                    </a:lnTo>
                    <a:lnTo>
                      <a:pt x="463" y="276"/>
                    </a:lnTo>
                    <a:lnTo>
                      <a:pt x="401" y="276"/>
                    </a:lnTo>
                    <a:lnTo>
                      <a:pt x="390" y="300"/>
                    </a:lnTo>
                    <a:lnTo>
                      <a:pt x="276" y="300"/>
                    </a:lnTo>
                    <a:lnTo>
                      <a:pt x="276" y="347"/>
                    </a:lnTo>
                    <a:lnTo>
                      <a:pt x="317" y="358"/>
                    </a:lnTo>
                    <a:lnTo>
                      <a:pt x="328" y="395"/>
                    </a:lnTo>
                    <a:lnTo>
                      <a:pt x="264" y="395"/>
                    </a:lnTo>
                    <a:lnTo>
                      <a:pt x="264" y="466"/>
                    </a:lnTo>
                    <a:lnTo>
                      <a:pt x="296" y="490"/>
                    </a:lnTo>
                    <a:lnTo>
                      <a:pt x="264" y="799"/>
                    </a:lnTo>
                    <a:lnTo>
                      <a:pt x="116" y="84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3" name="Freeform 383"/>
              <p:cNvSpPr>
                <a:spLocks/>
              </p:cNvSpPr>
              <p:nvPr/>
            </p:nvSpPr>
            <p:spPr bwMode="auto">
              <a:xfrm>
                <a:off x="3084" y="2160"/>
                <a:ext cx="963" cy="1109"/>
              </a:xfrm>
              <a:custGeom>
                <a:avLst/>
                <a:gdLst>
                  <a:gd name="T0" fmla="*/ 0 w 2889"/>
                  <a:gd name="T1" fmla="*/ 0 h 3327"/>
                  <a:gd name="T2" fmla="*/ 0 w 2889"/>
                  <a:gd name="T3" fmla="*/ 0 h 3327"/>
                  <a:gd name="T4" fmla="*/ 0 w 2889"/>
                  <a:gd name="T5" fmla="*/ 0 h 3327"/>
                  <a:gd name="T6" fmla="*/ 0 w 2889"/>
                  <a:gd name="T7" fmla="*/ 0 h 3327"/>
                  <a:gd name="T8" fmla="*/ 0 w 2889"/>
                  <a:gd name="T9" fmla="*/ 0 h 3327"/>
                  <a:gd name="T10" fmla="*/ 0 w 2889"/>
                  <a:gd name="T11" fmla="*/ 0 h 3327"/>
                  <a:gd name="T12" fmla="*/ 0 w 2889"/>
                  <a:gd name="T13" fmla="*/ 0 h 3327"/>
                  <a:gd name="T14" fmla="*/ 0 w 2889"/>
                  <a:gd name="T15" fmla="*/ 0 h 3327"/>
                  <a:gd name="T16" fmla="*/ 0 w 2889"/>
                  <a:gd name="T17" fmla="*/ 0 h 3327"/>
                  <a:gd name="T18" fmla="*/ 0 w 2889"/>
                  <a:gd name="T19" fmla="*/ 0 h 3327"/>
                  <a:gd name="T20" fmla="*/ 0 w 2889"/>
                  <a:gd name="T21" fmla="*/ 0 h 3327"/>
                  <a:gd name="T22" fmla="*/ 0 w 2889"/>
                  <a:gd name="T23" fmla="*/ 0 h 3327"/>
                  <a:gd name="T24" fmla="*/ 0 w 2889"/>
                  <a:gd name="T25" fmla="*/ 0 h 3327"/>
                  <a:gd name="T26" fmla="*/ 0 w 2889"/>
                  <a:gd name="T27" fmla="*/ 0 h 3327"/>
                  <a:gd name="T28" fmla="*/ 0 w 2889"/>
                  <a:gd name="T29" fmla="*/ 0 h 3327"/>
                  <a:gd name="T30" fmla="*/ 0 w 2889"/>
                  <a:gd name="T31" fmla="*/ 0 h 3327"/>
                  <a:gd name="T32" fmla="*/ 0 w 2889"/>
                  <a:gd name="T33" fmla="*/ 0 h 3327"/>
                  <a:gd name="T34" fmla="*/ 0 w 2889"/>
                  <a:gd name="T35" fmla="*/ 0 h 3327"/>
                  <a:gd name="T36" fmla="*/ 0 w 2889"/>
                  <a:gd name="T37" fmla="*/ 0 h 3327"/>
                  <a:gd name="T38" fmla="*/ 0 w 2889"/>
                  <a:gd name="T39" fmla="*/ 0 h 3327"/>
                  <a:gd name="T40" fmla="*/ 0 w 2889"/>
                  <a:gd name="T41" fmla="*/ 0 h 3327"/>
                  <a:gd name="T42" fmla="*/ 0 w 2889"/>
                  <a:gd name="T43" fmla="*/ 0 h 3327"/>
                  <a:gd name="T44" fmla="*/ 0 w 2889"/>
                  <a:gd name="T45" fmla="*/ 0 h 3327"/>
                  <a:gd name="T46" fmla="*/ 0 w 2889"/>
                  <a:gd name="T47" fmla="*/ 0 h 3327"/>
                  <a:gd name="T48" fmla="*/ 0 w 2889"/>
                  <a:gd name="T49" fmla="*/ 0 h 3327"/>
                  <a:gd name="T50" fmla="*/ 0 w 2889"/>
                  <a:gd name="T51" fmla="*/ 0 h 3327"/>
                  <a:gd name="T52" fmla="*/ 0 w 2889"/>
                  <a:gd name="T53" fmla="*/ 0 h 3327"/>
                  <a:gd name="T54" fmla="*/ 0 w 2889"/>
                  <a:gd name="T55" fmla="*/ 0 h 3327"/>
                  <a:gd name="T56" fmla="*/ 0 w 2889"/>
                  <a:gd name="T57" fmla="*/ 0 h 3327"/>
                  <a:gd name="T58" fmla="*/ 0 w 2889"/>
                  <a:gd name="T59" fmla="*/ 0 h 3327"/>
                  <a:gd name="T60" fmla="*/ 0 w 2889"/>
                  <a:gd name="T61" fmla="*/ 0 h 3327"/>
                  <a:gd name="T62" fmla="*/ 0 w 2889"/>
                  <a:gd name="T63" fmla="*/ 0 h 3327"/>
                  <a:gd name="T64" fmla="*/ 0 w 2889"/>
                  <a:gd name="T65" fmla="*/ 0 h 3327"/>
                  <a:gd name="T66" fmla="*/ 0 w 2889"/>
                  <a:gd name="T67" fmla="*/ 0 h 3327"/>
                  <a:gd name="T68" fmla="*/ 0 w 2889"/>
                  <a:gd name="T69" fmla="*/ 0 h 3327"/>
                  <a:gd name="T70" fmla="*/ 0 w 2889"/>
                  <a:gd name="T71" fmla="*/ 0 h 3327"/>
                  <a:gd name="T72" fmla="*/ 0 w 2889"/>
                  <a:gd name="T73" fmla="*/ 0 h 3327"/>
                  <a:gd name="T74" fmla="*/ 0 w 2889"/>
                  <a:gd name="T75" fmla="*/ 0 h 3327"/>
                  <a:gd name="T76" fmla="*/ 0 w 2889"/>
                  <a:gd name="T77" fmla="*/ 0 h 3327"/>
                  <a:gd name="T78" fmla="*/ 0 w 2889"/>
                  <a:gd name="T79" fmla="*/ 0 h 3327"/>
                  <a:gd name="T80" fmla="*/ 0 w 2889"/>
                  <a:gd name="T81" fmla="*/ 0 h 3327"/>
                  <a:gd name="T82" fmla="*/ 0 w 2889"/>
                  <a:gd name="T83" fmla="*/ 0 h 3327"/>
                  <a:gd name="T84" fmla="*/ 0 w 2889"/>
                  <a:gd name="T85" fmla="*/ 0 h 3327"/>
                  <a:gd name="T86" fmla="*/ 0 w 2889"/>
                  <a:gd name="T87" fmla="*/ 0 h 3327"/>
                  <a:gd name="T88" fmla="*/ 0 w 2889"/>
                  <a:gd name="T89" fmla="*/ 0 h 3327"/>
                  <a:gd name="T90" fmla="*/ 0 w 2889"/>
                  <a:gd name="T91" fmla="*/ 0 h 3327"/>
                  <a:gd name="T92" fmla="*/ 0 w 2889"/>
                  <a:gd name="T93" fmla="*/ 0 h 3327"/>
                  <a:gd name="T94" fmla="*/ 0 w 2889"/>
                  <a:gd name="T95" fmla="*/ 0 h 3327"/>
                  <a:gd name="T96" fmla="*/ 0 w 2889"/>
                  <a:gd name="T97" fmla="*/ 0 h 3327"/>
                  <a:gd name="T98" fmla="*/ 0 w 2889"/>
                  <a:gd name="T99" fmla="*/ 0 h 3327"/>
                  <a:gd name="T100" fmla="*/ 0 w 2889"/>
                  <a:gd name="T101" fmla="*/ 0 h 3327"/>
                  <a:gd name="T102" fmla="*/ 0 w 2889"/>
                  <a:gd name="T103" fmla="*/ 0 h 3327"/>
                  <a:gd name="T104" fmla="*/ 0 w 2889"/>
                  <a:gd name="T105" fmla="*/ 0 h 3327"/>
                  <a:gd name="T106" fmla="*/ 0 w 2889"/>
                  <a:gd name="T107" fmla="*/ 0 h 3327"/>
                  <a:gd name="T108" fmla="*/ 0 w 2889"/>
                  <a:gd name="T109" fmla="*/ 0 h 3327"/>
                  <a:gd name="T110" fmla="*/ 0 w 2889"/>
                  <a:gd name="T111" fmla="*/ 0 h 3327"/>
                  <a:gd name="T112" fmla="*/ 0 w 2889"/>
                  <a:gd name="T113" fmla="*/ 0 h 3327"/>
                  <a:gd name="T114" fmla="*/ 0 w 2889"/>
                  <a:gd name="T115" fmla="*/ 0 h 3327"/>
                  <a:gd name="T116" fmla="*/ 0 w 2889"/>
                  <a:gd name="T117" fmla="*/ 0 h 3327"/>
                  <a:gd name="T118" fmla="*/ 0 w 2889"/>
                  <a:gd name="T119" fmla="*/ 0 h 332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889"/>
                  <a:gd name="T181" fmla="*/ 0 h 3327"/>
                  <a:gd name="T182" fmla="*/ 2889 w 2889"/>
                  <a:gd name="T183" fmla="*/ 3327 h 332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889" h="3327">
                    <a:moveTo>
                      <a:pt x="116" y="847"/>
                    </a:moveTo>
                    <a:lnTo>
                      <a:pt x="53" y="918"/>
                    </a:lnTo>
                    <a:lnTo>
                      <a:pt x="31" y="1002"/>
                    </a:lnTo>
                    <a:lnTo>
                      <a:pt x="11" y="1014"/>
                    </a:lnTo>
                    <a:lnTo>
                      <a:pt x="0" y="1144"/>
                    </a:lnTo>
                    <a:lnTo>
                      <a:pt x="43" y="1205"/>
                    </a:lnTo>
                    <a:lnTo>
                      <a:pt x="43" y="1240"/>
                    </a:lnTo>
                    <a:lnTo>
                      <a:pt x="96" y="1263"/>
                    </a:lnTo>
                    <a:lnTo>
                      <a:pt x="105" y="1288"/>
                    </a:lnTo>
                    <a:lnTo>
                      <a:pt x="158" y="1288"/>
                    </a:lnTo>
                    <a:lnTo>
                      <a:pt x="223" y="1240"/>
                    </a:lnTo>
                    <a:lnTo>
                      <a:pt x="232" y="1383"/>
                    </a:lnTo>
                    <a:lnTo>
                      <a:pt x="284" y="1371"/>
                    </a:lnTo>
                    <a:lnTo>
                      <a:pt x="443" y="1360"/>
                    </a:lnTo>
                    <a:lnTo>
                      <a:pt x="517" y="1277"/>
                    </a:lnTo>
                    <a:lnTo>
                      <a:pt x="611" y="1263"/>
                    </a:lnTo>
                    <a:lnTo>
                      <a:pt x="623" y="1443"/>
                    </a:lnTo>
                    <a:lnTo>
                      <a:pt x="676" y="1491"/>
                    </a:lnTo>
                    <a:lnTo>
                      <a:pt x="769" y="1514"/>
                    </a:lnTo>
                    <a:lnTo>
                      <a:pt x="792" y="1539"/>
                    </a:lnTo>
                    <a:lnTo>
                      <a:pt x="939" y="1598"/>
                    </a:lnTo>
                    <a:lnTo>
                      <a:pt x="980" y="1622"/>
                    </a:lnTo>
                    <a:lnTo>
                      <a:pt x="991" y="1741"/>
                    </a:lnTo>
                    <a:lnTo>
                      <a:pt x="980" y="1741"/>
                    </a:lnTo>
                    <a:lnTo>
                      <a:pt x="1013" y="1825"/>
                    </a:lnTo>
                    <a:lnTo>
                      <a:pt x="1139" y="1848"/>
                    </a:lnTo>
                    <a:lnTo>
                      <a:pt x="1149" y="1920"/>
                    </a:lnTo>
                    <a:lnTo>
                      <a:pt x="1170" y="1920"/>
                    </a:lnTo>
                    <a:lnTo>
                      <a:pt x="1181" y="2159"/>
                    </a:lnTo>
                    <a:lnTo>
                      <a:pt x="1170" y="2159"/>
                    </a:lnTo>
                    <a:lnTo>
                      <a:pt x="1181" y="2325"/>
                    </a:lnTo>
                    <a:lnTo>
                      <a:pt x="1339" y="2349"/>
                    </a:lnTo>
                    <a:lnTo>
                      <a:pt x="1349" y="2362"/>
                    </a:lnTo>
                    <a:lnTo>
                      <a:pt x="1361" y="2469"/>
                    </a:lnTo>
                    <a:lnTo>
                      <a:pt x="1444" y="2493"/>
                    </a:lnTo>
                    <a:lnTo>
                      <a:pt x="1435" y="2636"/>
                    </a:lnTo>
                    <a:lnTo>
                      <a:pt x="1476" y="2624"/>
                    </a:lnTo>
                    <a:lnTo>
                      <a:pt x="1487" y="2636"/>
                    </a:lnTo>
                    <a:lnTo>
                      <a:pt x="1497" y="2755"/>
                    </a:lnTo>
                    <a:lnTo>
                      <a:pt x="1423" y="2802"/>
                    </a:lnTo>
                    <a:lnTo>
                      <a:pt x="1202" y="3029"/>
                    </a:lnTo>
                    <a:lnTo>
                      <a:pt x="1234" y="3029"/>
                    </a:lnTo>
                    <a:lnTo>
                      <a:pt x="1244" y="3017"/>
                    </a:lnTo>
                    <a:lnTo>
                      <a:pt x="1265" y="3017"/>
                    </a:lnTo>
                    <a:lnTo>
                      <a:pt x="1318" y="3101"/>
                    </a:lnTo>
                    <a:lnTo>
                      <a:pt x="1361" y="3089"/>
                    </a:lnTo>
                    <a:lnTo>
                      <a:pt x="1382" y="3111"/>
                    </a:lnTo>
                    <a:lnTo>
                      <a:pt x="1402" y="3124"/>
                    </a:lnTo>
                    <a:lnTo>
                      <a:pt x="1414" y="3135"/>
                    </a:lnTo>
                    <a:lnTo>
                      <a:pt x="1435" y="3135"/>
                    </a:lnTo>
                    <a:lnTo>
                      <a:pt x="1455" y="3160"/>
                    </a:lnTo>
                    <a:lnTo>
                      <a:pt x="1497" y="3183"/>
                    </a:lnTo>
                    <a:lnTo>
                      <a:pt x="1507" y="3220"/>
                    </a:lnTo>
                    <a:lnTo>
                      <a:pt x="1540" y="3243"/>
                    </a:lnTo>
                    <a:lnTo>
                      <a:pt x="1519" y="3267"/>
                    </a:lnTo>
                    <a:lnTo>
                      <a:pt x="1507" y="3327"/>
                    </a:lnTo>
                    <a:lnTo>
                      <a:pt x="1519" y="3327"/>
                    </a:lnTo>
                    <a:lnTo>
                      <a:pt x="1593" y="3254"/>
                    </a:lnTo>
                    <a:lnTo>
                      <a:pt x="1593" y="3220"/>
                    </a:lnTo>
                    <a:lnTo>
                      <a:pt x="1625" y="3183"/>
                    </a:lnTo>
                    <a:lnTo>
                      <a:pt x="1750" y="3052"/>
                    </a:lnTo>
                    <a:lnTo>
                      <a:pt x="1771" y="2993"/>
                    </a:lnTo>
                    <a:lnTo>
                      <a:pt x="1835" y="2908"/>
                    </a:lnTo>
                    <a:lnTo>
                      <a:pt x="1856" y="2898"/>
                    </a:lnTo>
                    <a:lnTo>
                      <a:pt x="1888" y="2778"/>
                    </a:lnTo>
                    <a:lnTo>
                      <a:pt x="1898" y="2778"/>
                    </a:lnTo>
                    <a:lnTo>
                      <a:pt x="1888" y="2646"/>
                    </a:lnTo>
                    <a:lnTo>
                      <a:pt x="2045" y="2493"/>
                    </a:lnTo>
                    <a:lnTo>
                      <a:pt x="2066" y="2481"/>
                    </a:lnTo>
                    <a:lnTo>
                      <a:pt x="2077" y="2481"/>
                    </a:lnTo>
                    <a:lnTo>
                      <a:pt x="2140" y="2456"/>
                    </a:lnTo>
                    <a:lnTo>
                      <a:pt x="2151" y="2433"/>
                    </a:lnTo>
                    <a:lnTo>
                      <a:pt x="2182" y="2433"/>
                    </a:lnTo>
                    <a:lnTo>
                      <a:pt x="2182" y="2409"/>
                    </a:lnTo>
                    <a:lnTo>
                      <a:pt x="2193" y="2409"/>
                    </a:lnTo>
                    <a:lnTo>
                      <a:pt x="2372" y="2397"/>
                    </a:lnTo>
                    <a:lnTo>
                      <a:pt x="2383" y="2362"/>
                    </a:lnTo>
                    <a:lnTo>
                      <a:pt x="2445" y="2325"/>
                    </a:lnTo>
                    <a:lnTo>
                      <a:pt x="2468" y="2243"/>
                    </a:lnTo>
                    <a:lnTo>
                      <a:pt x="2509" y="2182"/>
                    </a:lnTo>
                    <a:lnTo>
                      <a:pt x="2520" y="2147"/>
                    </a:lnTo>
                    <a:lnTo>
                      <a:pt x="2541" y="2110"/>
                    </a:lnTo>
                    <a:lnTo>
                      <a:pt x="2582" y="1967"/>
                    </a:lnTo>
                    <a:lnTo>
                      <a:pt x="2615" y="1563"/>
                    </a:lnTo>
                    <a:lnTo>
                      <a:pt x="2625" y="1551"/>
                    </a:lnTo>
                    <a:lnTo>
                      <a:pt x="2646" y="1551"/>
                    </a:lnTo>
                    <a:lnTo>
                      <a:pt x="2699" y="1491"/>
                    </a:lnTo>
                    <a:lnTo>
                      <a:pt x="2719" y="1420"/>
                    </a:lnTo>
                    <a:lnTo>
                      <a:pt x="2815" y="1324"/>
                    </a:lnTo>
                    <a:lnTo>
                      <a:pt x="2889" y="1230"/>
                    </a:lnTo>
                    <a:lnTo>
                      <a:pt x="2877" y="895"/>
                    </a:lnTo>
                    <a:lnTo>
                      <a:pt x="2751" y="871"/>
                    </a:lnTo>
                    <a:lnTo>
                      <a:pt x="2740" y="847"/>
                    </a:lnTo>
                    <a:lnTo>
                      <a:pt x="2699" y="824"/>
                    </a:lnTo>
                    <a:lnTo>
                      <a:pt x="2594" y="729"/>
                    </a:lnTo>
                    <a:lnTo>
                      <a:pt x="2278" y="656"/>
                    </a:lnTo>
                    <a:lnTo>
                      <a:pt x="2266" y="646"/>
                    </a:lnTo>
                    <a:lnTo>
                      <a:pt x="2204" y="681"/>
                    </a:lnTo>
                    <a:lnTo>
                      <a:pt x="2204" y="656"/>
                    </a:lnTo>
                    <a:lnTo>
                      <a:pt x="2214" y="646"/>
                    </a:lnTo>
                    <a:lnTo>
                      <a:pt x="2204" y="634"/>
                    </a:lnTo>
                    <a:lnTo>
                      <a:pt x="2182" y="634"/>
                    </a:lnTo>
                    <a:lnTo>
                      <a:pt x="2193" y="622"/>
                    </a:lnTo>
                    <a:lnTo>
                      <a:pt x="2193" y="597"/>
                    </a:lnTo>
                    <a:lnTo>
                      <a:pt x="2171" y="574"/>
                    </a:lnTo>
                    <a:lnTo>
                      <a:pt x="2130" y="585"/>
                    </a:lnTo>
                    <a:lnTo>
                      <a:pt x="2119" y="549"/>
                    </a:lnTo>
                    <a:lnTo>
                      <a:pt x="2077" y="537"/>
                    </a:lnTo>
                    <a:lnTo>
                      <a:pt x="2066" y="526"/>
                    </a:lnTo>
                    <a:lnTo>
                      <a:pt x="1928" y="502"/>
                    </a:lnTo>
                    <a:lnTo>
                      <a:pt x="1898" y="574"/>
                    </a:lnTo>
                    <a:lnTo>
                      <a:pt x="1866" y="574"/>
                    </a:lnTo>
                    <a:lnTo>
                      <a:pt x="1866" y="585"/>
                    </a:lnTo>
                    <a:lnTo>
                      <a:pt x="1835" y="656"/>
                    </a:lnTo>
                    <a:lnTo>
                      <a:pt x="1835" y="609"/>
                    </a:lnTo>
                    <a:lnTo>
                      <a:pt x="1677" y="609"/>
                    </a:lnTo>
                    <a:lnTo>
                      <a:pt x="1677" y="622"/>
                    </a:lnTo>
                    <a:lnTo>
                      <a:pt x="1665" y="622"/>
                    </a:lnTo>
                    <a:lnTo>
                      <a:pt x="1677" y="597"/>
                    </a:lnTo>
                    <a:lnTo>
                      <a:pt x="1730" y="597"/>
                    </a:lnTo>
                    <a:lnTo>
                      <a:pt x="1730" y="549"/>
                    </a:lnTo>
                    <a:lnTo>
                      <a:pt x="1708" y="537"/>
                    </a:lnTo>
                    <a:lnTo>
                      <a:pt x="1708" y="526"/>
                    </a:lnTo>
                    <a:lnTo>
                      <a:pt x="1730" y="526"/>
                    </a:lnTo>
                    <a:lnTo>
                      <a:pt x="1730" y="514"/>
                    </a:lnTo>
                    <a:lnTo>
                      <a:pt x="1708" y="514"/>
                    </a:lnTo>
                    <a:lnTo>
                      <a:pt x="1698" y="537"/>
                    </a:lnTo>
                    <a:lnTo>
                      <a:pt x="1686" y="537"/>
                    </a:lnTo>
                    <a:lnTo>
                      <a:pt x="1677" y="478"/>
                    </a:lnTo>
                    <a:lnTo>
                      <a:pt x="1771" y="358"/>
                    </a:lnTo>
                    <a:lnTo>
                      <a:pt x="1782" y="300"/>
                    </a:lnTo>
                    <a:lnTo>
                      <a:pt x="1750" y="287"/>
                    </a:lnTo>
                    <a:lnTo>
                      <a:pt x="1708" y="119"/>
                    </a:lnTo>
                    <a:lnTo>
                      <a:pt x="1677" y="84"/>
                    </a:lnTo>
                    <a:lnTo>
                      <a:pt x="1665" y="95"/>
                    </a:lnTo>
                    <a:lnTo>
                      <a:pt x="1602" y="191"/>
                    </a:lnTo>
                    <a:lnTo>
                      <a:pt x="1593" y="228"/>
                    </a:lnTo>
                    <a:lnTo>
                      <a:pt x="1551" y="263"/>
                    </a:lnTo>
                    <a:lnTo>
                      <a:pt x="1444" y="251"/>
                    </a:lnTo>
                    <a:lnTo>
                      <a:pt x="1339" y="239"/>
                    </a:lnTo>
                    <a:lnTo>
                      <a:pt x="1339" y="287"/>
                    </a:lnTo>
                    <a:lnTo>
                      <a:pt x="1297" y="276"/>
                    </a:lnTo>
                    <a:lnTo>
                      <a:pt x="1222" y="287"/>
                    </a:lnTo>
                    <a:lnTo>
                      <a:pt x="1213" y="300"/>
                    </a:lnTo>
                    <a:lnTo>
                      <a:pt x="1149" y="310"/>
                    </a:lnTo>
                    <a:lnTo>
                      <a:pt x="1139" y="334"/>
                    </a:lnTo>
                    <a:lnTo>
                      <a:pt x="1097" y="334"/>
                    </a:lnTo>
                    <a:lnTo>
                      <a:pt x="1055" y="287"/>
                    </a:lnTo>
                    <a:lnTo>
                      <a:pt x="1055" y="61"/>
                    </a:lnTo>
                    <a:lnTo>
                      <a:pt x="1023" y="61"/>
                    </a:lnTo>
                    <a:lnTo>
                      <a:pt x="1023" y="0"/>
                    </a:lnTo>
                    <a:lnTo>
                      <a:pt x="980" y="0"/>
                    </a:lnTo>
                    <a:lnTo>
                      <a:pt x="949" y="48"/>
                    </a:lnTo>
                    <a:lnTo>
                      <a:pt x="907" y="73"/>
                    </a:lnTo>
                    <a:lnTo>
                      <a:pt x="897" y="84"/>
                    </a:lnTo>
                    <a:lnTo>
                      <a:pt x="802" y="107"/>
                    </a:lnTo>
                    <a:lnTo>
                      <a:pt x="664" y="73"/>
                    </a:lnTo>
                    <a:lnTo>
                      <a:pt x="664" y="107"/>
                    </a:lnTo>
                    <a:lnTo>
                      <a:pt x="696" y="119"/>
                    </a:lnTo>
                    <a:lnTo>
                      <a:pt x="707" y="239"/>
                    </a:lnTo>
                    <a:lnTo>
                      <a:pt x="769" y="239"/>
                    </a:lnTo>
                    <a:lnTo>
                      <a:pt x="760" y="263"/>
                    </a:lnTo>
                    <a:lnTo>
                      <a:pt x="738" y="276"/>
                    </a:lnTo>
                    <a:lnTo>
                      <a:pt x="707" y="287"/>
                    </a:lnTo>
                    <a:lnTo>
                      <a:pt x="707" y="310"/>
                    </a:lnTo>
                    <a:lnTo>
                      <a:pt x="611" y="358"/>
                    </a:lnTo>
                    <a:lnTo>
                      <a:pt x="539" y="382"/>
                    </a:lnTo>
                    <a:lnTo>
                      <a:pt x="506" y="334"/>
                    </a:lnTo>
                    <a:lnTo>
                      <a:pt x="486" y="347"/>
                    </a:lnTo>
                    <a:lnTo>
                      <a:pt x="463" y="276"/>
                    </a:lnTo>
                    <a:lnTo>
                      <a:pt x="401" y="276"/>
                    </a:lnTo>
                    <a:lnTo>
                      <a:pt x="390" y="300"/>
                    </a:lnTo>
                    <a:lnTo>
                      <a:pt x="276" y="300"/>
                    </a:lnTo>
                    <a:lnTo>
                      <a:pt x="276" y="347"/>
                    </a:lnTo>
                    <a:lnTo>
                      <a:pt x="317" y="358"/>
                    </a:lnTo>
                    <a:lnTo>
                      <a:pt x="328" y="395"/>
                    </a:lnTo>
                    <a:lnTo>
                      <a:pt x="264" y="395"/>
                    </a:lnTo>
                    <a:lnTo>
                      <a:pt x="264" y="466"/>
                    </a:lnTo>
                    <a:lnTo>
                      <a:pt x="296" y="490"/>
                    </a:lnTo>
                    <a:lnTo>
                      <a:pt x="264" y="799"/>
                    </a:lnTo>
                    <a:lnTo>
                      <a:pt x="116" y="847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4" name="Freeform 384"/>
              <p:cNvSpPr>
                <a:spLocks/>
              </p:cNvSpPr>
              <p:nvPr/>
            </p:nvSpPr>
            <p:spPr bwMode="auto">
              <a:xfrm>
                <a:off x="3619" y="3162"/>
                <a:ext cx="46" cy="59"/>
              </a:xfrm>
              <a:custGeom>
                <a:avLst/>
                <a:gdLst>
                  <a:gd name="T0" fmla="*/ 0 w 137"/>
                  <a:gd name="T1" fmla="*/ 0 h 178"/>
                  <a:gd name="T2" fmla="*/ 0 w 137"/>
                  <a:gd name="T3" fmla="*/ 0 h 178"/>
                  <a:gd name="T4" fmla="*/ 0 w 137"/>
                  <a:gd name="T5" fmla="*/ 0 h 178"/>
                  <a:gd name="T6" fmla="*/ 0 w 137"/>
                  <a:gd name="T7" fmla="*/ 0 h 178"/>
                  <a:gd name="T8" fmla="*/ 0 w 137"/>
                  <a:gd name="T9" fmla="*/ 0 h 178"/>
                  <a:gd name="T10" fmla="*/ 0 w 137"/>
                  <a:gd name="T11" fmla="*/ 0 h 178"/>
                  <a:gd name="T12" fmla="*/ 0 w 137"/>
                  <a:gd name="T13" fmla="*/ 0 h 178"/>
                  <a:gd name="T14" fmla="*/ 0 w 137"/>
                  <a:gd name="T15" fmla="*/ 0 h 178"/>
                  <a:gd name="T16" fmla="*/ 0 w 137"/>
                  <a:gd name="T17" fmla="*/ 0 h 178"/>
                  <a:gd name="T18" fmla="*/ 0 w 137"/>
                  <a:gd name="T19" fmla="*/ 0 h 178"/>
                  <a:gd name="T20" fmla="*/ 0 w 137"/>
                  <a:gd name="T21" fmla="*/ 0 h 178"/>
                  <a:gd name="T22" fmla="*/ 0 w 137"/>
                  <a:gd name="T23" fmla="*/ 0 h 178"/>
                  <a:gd name="T24" fmla="*/ 0 w 137"/>
                  <a:gd name="T25" fmla="*/ 0 h 178"/>
                  <a:gd name="T26" fmla="*/ 0 w 137"/>
                  <a:gd name="T27" fmla="*/ 0 h 1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7"/>
                  <a:gd name="T43" fmla="*/ 0 h 178"/>
                  <a:gd name="T44" fmla="*/ 137 w 137"/>
                  <a:gd name="T45" fmla="*/ 178 h 17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7" h="178">
                    <a:moveTo>
                      <a:pt x="115" y="49"/>
                    </a:moveTo>
                    <a:lnTo>
                      <a:pt x="115" y="85"/>
                    </a:lnTo>
                    <a:lnTo>
                      <a:pt x="94" y="96"/>
                    </a:lnTo>
                    <a:lnTo>
                      <a:pt x="82" y="131"/>
                    </a:lnTo>
                    <a:lnTo>
                      <a:pt x="21" y="168"/>
                    </a:lnTo>
                    <a:lnTo>
                      <a:pt x="21" y="178"/>
                    </a:lnTo>
                    <a:lnTo>
                      <a:pt x="0" y="168"/>
                    </a:lnTo>
                    <a:lnTo>
                      <a:pt x="21" y="121"/>
                    </a:lnTo>
                    <a:lnTo>
                      <a:pt x="53" y="108"/>
                    </a:lnTo>
                    <a:lnTo>
                      <a:pt x="82" y="0"/>
                    </a:lnTo>
                    <a:lnTo>
                      <a:pt x="94" y="37"/>
                    </a:lnTo>
                    <a:lnTo>
                      <a:pt x="137" y="37"/>
                    </a:lnTo>
                    <a:lnTo>
                      <a:pt x="137" y="49"/>
                    </a:lnTo>
                    <a:lnTo>
                      <a:pt x="115" y="49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5" name="Freeform 385"/>
              <p:cNvSpPr>
                <a:spLocks/>
              </p:cNvSpPr>
              <p:nvPr/>
            </p:nvSpPr>
            <p:spPr bwMode="auto">
              <a:xfrm>
                <a:off x="3036" y="3690"/>
                <a:ext cx="3" cy="8"/>
              </a:xfrm>
              <a:custGeom>
                <a:avLst/>
                <a:gdLst>
                  <a:gd name="T0" fmla="*/ 0 w 11"/>
                  <a:gd name="T1" fmla="*/ 0 h 25"/>
                  <a:gd name="T2" fmla="*/ 0 w 11"/>
                  <a:gd name="T3" fmla="*/ 0 h 25"/>
                  <a:gd name="T4" fmla="*/ 0 w 11"/>
                  <a:gd name="T5" fmla="*/ 0 h 25"/>
                  <a:gd name="T6" fmla="*/ 0 w 11"/>
                  <a:gd name="T7" fmla="*/ 0 h 25"/>
                  <a:gd name="T8" fmla="*/ 0 w 11"/>
                  <a:gd name="T9" fmla="*/ 0 h 25"/>
                  <a:gd name="T10" fmla="*/ 0 w 11"/>
                  <a:gd name="T11" fmla="*/ 0 h 25"/>
                  <a:gd name="T12" fmla="*/ 0 w 11"/>
                  <a:gd name="T13" fmla="*/ 0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25"/>
                  <a:gd name="T23" fmla="*/ 11 w 11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25">
                    <a:moveTo>
                      <a:pt x="11" y="25"/>
                    </a:moveTo>
                    <a:lnTo>
                      <a:pt x="0" y="25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11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6" name="Freeform 386"/>
              <p:cNvSpPr>
                <a:spLocks/>
              </p:cNvSpPr>
              <p:nvPr/>
            </p:nvSpPr>
            <p:spPr bwMode="auto">
              <a:xfrm>
                <a:off x="3035" y="3722"/>
                <a:ext cx="7" cy="7"/>
              </a:xfrm>
              <a:custGeom>
                <a:avLst/>
                <a:gdLst>
                  <a:gd name="T0" fmla="*/ 0 w 20"/>
                  <a:gd name="T1" fmla="*/ 0 h 23"/>
                  <a:gd name="T2" fmla="*/ 0 w 20"/>
                  <a:gd name="T3" fmla="*/ 0 h 23"/>
                  <a:gd name="T4" fmla="*/ 0 w 20"/>
                  <a:gd name="T5" fmla="*/ 0 h 23"/>
                  <a:gd name="T6" fmla="*/ 0 w 20"/>
                  <a:gd name="T7" fmla="*/ 0 h 23"/>
                  <a:gd name="T8" fmla="*/ 0 w 20"/>
                  <a:gd name="T9" fmla="*/ 0 h 23"/>
                  <a:gd name="T10" fmla="*/ 0 w 20"/>
                  <a:gd name="T11" fmla="*/ 0 h 23"/>
                  <a:gd name="T12" fmla="*/ 0 w 20"/>
                  <a:gd name="T13" fmla="*/ 0 h 23"/>
                  <a:gd name="T14" fmla="*/ 0 w 20"/>
                  <a:gd name="T15" fmla="*/ 0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23"/>
                  <a:gd name="T26" fmla="*/ 20 w 20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23">
                    <a:moveTo>
                      <a:pt x="20" y="23"/>
                    </a:moveTo>
                    <a:lnTo>
                      <a:pt x="0" y="23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2"/>
                    </a:lnTo>
                    <a:lnTo>
                      <a:pt x="20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7" name="Freeform 387"/>
              <p:cNvSpPr>
                <a:spLocks/>
              </p:cNvSpPr>
              <p:nvPr/>
            </p:nvSpPr>
            <p:spPr bwMode="auto">
              <a:xfrm>
                <a:off x="3035" y="3678"/>
                <a:ext cx="11" cy="16"/>
              </a:xfrm>
              <a:custGeom>
                <a:avLst/>
                <a:gdLst>
                  <a:gd name="T0" fmla="*/ 0 w 32"/>
                  <a:gd name="T1" fmla="*/ 0 h 48"/>
                  <a:gd name="T2" fmla="*/ 0 w 32"/>
                  <a:gd name="T3" fmla="*/ 0 h 48"/>
                  <a:gd name="T4" fmla="*/ 0 w 32"/>
                  <a:gd name="T5" fmla="*/ 0 h 48"/>
                  <a:gd name="T6" fmla="*/ 0 w 32"/>
                  <a:gd name="T7" fmla="*/ 0 h 48"/>
                  <a:gd name="T8" fmla="*/ 0 w 32"/>
                  <a:gd name="T9" fmla="*/ 0 h 48"/>
                  <a:gd name="T10" fmla="*/ 0 w 32"/>
                  <a:gd name="T11" fmla="*/ 0 h 48"/>
                  <a:gd name="T12" fmla="*/ 0 w 32"/>
                  <a:gd name="T13" fmla="*/ 0 h 48"/>
                  <a:gd name="T14" fmla="*/ 0 w 32"/>
                  <a:gd name="T15" fmla="*/ 0 h 48"/>
                  <a:gd name="T16" fmla="*/ 0 w 32"/>
                  <a:gd name="T17" fmla="*/ 0 h 48"/>
                  <a:gd name="T18" fmla="*/ 0 w 32"/>
                  <a:gd name="T19" fmla="*/ 0 h 48"/>
                  <a:gd name="T20" fmla="*/ 0 w 32"/>
                  <a:gd name="T21" fmla="*/ 0 h 48"/>
                  <a:gd name="T22" fmla="*/ 0 w 32"/>
                  <a:gd name="T23" fmla="*/ 0 h 4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48"/>
                  <a:gd name="T38" fmla="*/ 32 w 32"/>
                  <a:gd name="T39" fmla="*/ 48 h 4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48">
                    <a:moveTo>
                      <a:pt x="32" y="48"/>
                    </a:moveTo>
                    <a:lnTo>
                      <a:pt x="21" y="48"/>
                    </a:lnTo>
                    <a:lnTo>
                      <a:pt x="21" y="36"/>
                    </a:lnTo>
                    <a:lnTo>
                      <a:pt x="12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13"/>
                    </a:lnTo>
                    <a:lnTo>
                      <a:pt x="21" y="25"/>
                    </a:lnTo>
                    <a:lnTo>
                      <a:pt x="32" y="36"/>
                    </a:lnTo>
                    <a:lnTo>
                      <a:pt x="32" y="4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8" name="Freeform 388"/>
              <p:cNvSpPr>
                <a:spLocks/>
              </p:cNvSpPr>
              <p:nvPr/>
            </p:nvSpPr>
            <p:spPr bwMode="auto">
              <a:xfrm>
                <a:off x="3039" y="3666"/>
                <a:ext cx="11" cy="8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0 w 32"/>
                  <a:gd name="T5" fmla="*/ 0 h 24"/>
                  <a:gd name="T6" fmla="*/ 0 w 32"/>
                  <a:gd name="T7" fmla="*/ 0 h 24"/>
                  <a:gd name="T8" fmla="*/ 0 w 32"/>
                  <a:gd name="T9" fmla="*/ 0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24"/>
                  <a:gd name="T26" fmla="*/ 32 w 32"/>
                  <a:gd name="T27" fmla="*/ 24 h 2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24">
                    <a:moveTo>
                      <a:pt x="32" y="12"/>
                    </a:moveTo>
                    <a:lnTo>
                      <a:pt x="20" y="12"/>
                    </a:lnTo>
                    <a:lnTo>
                      <a:pt x="10" y="24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20" y="0"/>
                    </a:lnTo>
                    <a:lnTo>
                      <a:pt x="32" y="0"/>
                    </a:lnTo>
                    <a:lnTo>
                      <a:pt x="32" y="12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69" name="Freeform 389"/>
              <p:cNvSpPr>
                <a:spLocks/>
              </p:cNvSpPr>
              <p:nvPr/>
            </p:nvSpPr>
            <p:spPr bwMode="auto">
              <a:xfrm>
                <a:off x="3039" y="3737"/>
                <a:ext cx="14" cy="9"/>
              </a:xfrm>
              <a:custGeom>
                <a:avLst/>
                <a:gdLst>
                  <a:gd name="T0" fmla="*/ 0 w 41"/>
                  <a:gd name="T1" fmla="*/ 0 h 25"/>
                  <a:gd name="T2" fmla="*/ 0 w 41"/>
                  <a:gd name="T3" fmla="*/ 0 h 25"/>
                  <a:gd name="T4" fmla="*/ 0 w 41"/>
                  <a:gd name="T5" fmla="*/ 0 h 25"/>
                  <a:gd name="T6" fmla="*/ 0 w 41"/>
                  <a:gd name="T7" fmla="*/ 0 h 25"/>
                  <a:gd name="T8" fmla="*/ 0 w 41"/>
                  <a:gd name="T9" fmla="*/ 0 h 25"/>
                  <a:gd name="T10" fmla="*/ 0 w 41"/>
                  <a:gd name="T11" fmla="*/ 0 h 25"/>
                  <a:gd name="T12" fmla="*/ 0 w 41"/>
                  <a:gd name="T13" fmla="*/ 0 h 25"/>
                  <a:gd name="T14" fmla="*/ 0 w 41"/>
                  <a:gd name="T15" fmla="*/ 0 h 25"/>
                  <a:gd name="T16" fmla="*/ 0 w 41"/>
                  <a:gd name="T17" fmla="*/ 0 h 25"/>
                  <a:gd name="T18" fmla="*/ 0 w 41"/>
                  <a:gd name="T19" fmla="*/ 0 h 25"/>
                  <a:gd name="T20" fmla="*/ 0 w 41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1"/>
                  <a:gd name="T34" fmla="*/ 0 h 25"/>
                  <a:gd name="T35" fmla="*/ 41 w 4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1" h="25">
                    <a:moveTo>
                      <a:pt x="31" y="13"/>
                    </a:moveTo>
                    <a:lnTo>
                      <a:pt x="31" y="25"/>
                    </a:lnTo>
                    <a:lnTo>
                      <a:pt x="10" y="25"/>
                    </a:lnTo>
                    <a:lnTo>
                      <a:pt x="0" y="25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0" y="13"/>
                    </a:lnTo>
                    <a:lnTo>
                      <a:pt x="20" y="0"/>
                    </a:lnTo>
                    <a:lnTo>
                      <a:pt x="31" y="0"/>
                    </a:lnTo>
                    <a:lnTo>
                      <a:pt x="41" y="13"/>
                    </a:lnTo>
                    <a:lnTo>
                      <a:pt x="31" y="1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0" name="Freeform 390"/>
              <p:cNvSpPr>
                <a:spLocks/>
              </p:cNvSpPr>
              <p:nvPr/>
            </p:nvSpPr>
            <p:spPr bwMode="auto">
              <a:xfrm>
                <a:off x="3050" y="3782"/>
                <a:ext cx="3" cy="11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w 9"/>
                  <a:gd name="T11" fmla="*/ 0 h 35"/>
                  <a:gd name="T12" fmla="*/ 0 w 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"/>
                  <a:gd name="T22" fmla="*/ 0 h 35"/>
                  <a:gd name="T23" fmla="*/ 9 w 9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" h="35">
                    <a:moveTo>
                      <a:pt x="9" y="35"/>
                    </a:moveTo>
                    <a:lnTo>
                      <a:pt x="0" y="35"/>
                    </a:lnTo>
                    <a:lnTo>
                      <a:pt x="0" y="24"/>
                    </a:lnTo>
                    <a:lnTo>
                      <a:pt x="0" y="11"/>
                    </a:lnTo>
                    <a:lnTo>
                      <a:pt x="9" y="0"/>
                    </a:lnTo>
                    <a:lnTo>
                      <a:pt x="9" y="24"/>
                    </a:lnTo>
                    <a:lnTo>
                      <a:pt x="9" y="3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1" name="Freeform 391"/>
              <p:cNvSpPr>
                <a:spLocks/>
              </p:cNvSpPr>
              <p:nvPr/>
            </p:nvSpPr>
            <p:spPr bwMode="auto">
              <a:xfrm>
                <a:off x="3042" y="3678"/>
                <a:ext cx="11" cy="8"/>
              </a:xfrm>
              <a:custGeom>
                <a:avLst/>
                <a:gdLst>
                  <a:gd name="T0" fmla="*/ 0 w 32"/>
                  <a:gd name="T1" fmla="*/ 0 h 25"/>
                  <a:gd name="T2" fmla="*/ 0 w 32"/>
                  <a:gd name="T3" fmla="*/ 0 h 25"/>
                  <a:gd name="T4" fmla="*/ 0 w 32"/>
                  <a:gd name="T5" fmla="*/ 0 h 25"/>
                  <a:gd name="T6" fmla="*/ 0 w 32"/>
                  <a:gd name="T7" fmla="*/ 0 h 25"/>
                  <a:gd name="T8" fmla="*/ 0 w 32"/>
                  <a:gd name="T9" fmla="*/ 0 h 25"/>
                  <a:gd name="T10" fmla="*/ 0 w 32"/>
                  <a:gd name="T11" fmla="*/ 0 h 25"/>
                  <a:gd name="T12" fmla="*/ 0 w 32"/>
                  <a:gd name="T13" fmla="*/ 0 h 25"/>
                  <a:gd name="T14" fmla="*/ 0 w 32"/>
                  <a:gd name="T15" fmla="*/ 0 h 25"/>
                  <a:gd name="T16" fmla="*/ 0 w 32"/>
                  <a:gd name="T17" fmla="*/ 0 h 25"/>
                  <a:gd name="T18" fmla="*/ 0 w 32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25"/>
                  <a:gd name="T32" fmla="*/ 32 w 32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25">
                    <a:moveTo>
                      <a:pt x="32" y="25"/>
                    </a:moveTo>
                    <a:lnTo>
                      <a:pt x="22" y="25"/>
                    </a:lnTo>
                    <a:lnTo>
                      <a:pt x="11" y="13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3"/>
                    </a:lnTo>
                    <a:lnTo>
                      <a:pt x="22" y="13"/>
                    </a:lnTo>
                    <a:lnTo>
                      <a:pt x="32" y="13"/>
                    </a:lnTo>
                    <a:lnTo>
                      <a:pt x="32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2" name="Freeform 392"/>
              <p:cNvSpPr>
                <a:spLocks/>
              </p:cNvSpPr>
              <p:nvPr/>
            </p:nvSpPr>
            <p:spPr bwMode="auto">
              <a:xfrm>
                <a:off x="3053" y="3782"/>
                <a:ext cx="7" cy="11"/>
              </a:xfrm>
              <a:custGeom>
                <a:avLst/>
                <a:gdLst>
                  <a:gd name="T0" fmla="*/ 0 w 21"/>
                  <a:gd name="T1" fmla="*/ 0 h 35"/>
                  <a:gd name="T2" fmla="*/ 0 w 21"/>
                  <a:gd name="T3" fmla="*/ 0 h 35"/>
                  <a:gd name="T4" fmla="*/ 0 w 21"/>
                  <a:gd name="T5" fmla="*/ 0 h 35"/>
                  <a:gd name="T6" fmla="*/ 0 w 21"/>
                  <a:gd name="T7" fmla="*/ 0 h 35"/>
                  <a:gd name="T8" fmla="*/ 0 w 21"/>
                  <a:gd name="T9" fmla="*/ 0 h 35"/>
                  <a:gd name="T10" fmla="*/ 0 w 21"/>
                  <a:gd name="T11" fmla="*/ 0 h 35"/>
                  <a:gd name="T12" fmla="*/ 0 w 21"/>
                  <a:gd name="T13" fmla="*/ 0 h 35"/>
                  <a:gd name="T14" fmla="*/ 0 w 21"/>
                  <a:gd name="T15" fmla="*/ 0 h 35"/>
                  <a:gd name="T16" fmla="*/ 0 w 21"/>
                  <a:gd name="T17" fmla="*/ 0 h 35"/>
                  <a:gd name="T18" fmla="*/ 0 w 21"/>
                  <a:gd name="T19" fmla="*/ 0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35"/>
                  <a:gd name="T32" fmla="*/ 21 w 21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35">
                    <a:moveTo>
                      <a:pt x="12" y="35"/>
                    </a:moveTo>
                    <a:lnTo>
                      <a:pt x="0" y="35"/>
                    </a:lnTo>
                    <a:lnTo>
                      <a:pt x="0" y="24"/>
                    </a:lnTo>
                    <a:lnTo>
                      <a:pt x="12" y="24"/>
                    </a:lnTo>
                    <a:lnTo>
                      <a:pt x="12" y="11"/>
                    </a:lnTo>
                    <a:lnTo>
                      <a:pt x="12" y="0"/>
                    </a:lnTo>
                    <a:lnTo>
                      <a:pt x="12" y="11"/>
                    </a:lnTo>
                    <a:lnTo>
                      <a:pt x="21" y="11"/>
                    </a:lnTo>
                    <a:lnTo>
                      <a:pt x="21" y="24"/>
                    </a:lnTo>
                    <a:lnTo>
                      <a:pt x="12" y="3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3" name="Freeform 393"/>
              <p:cNvSpPr>
                <a:spLocks/>
              </p:cNvSpPr>
              <p:nvPr/>
            </p:nvSpPr>
            <p:spPr bwMode="auto">
              <a:xfrm>
                <a:off x="3050" y="3766"/>
                <a:ext cx="10" cy="8"/>
              </a:xfrm>
              <a:custGeom>
                <a:avLst/>
                <a:gdLst>
                  <a:gd name="T0" fmla="*/ 0 w 32"/>
                  <a:gd name="T1" fmla="*/ 0 h 24"/>
                  <a:gd name="T2" fmla="*/ 0 w 32"/>
                  <a:gd name="T3" fmla="*/ 0 h 24"/>
                  <a:gd name="T4" fmla="*/ 0 w 32"/>
                  <a:gd name="T5" fmla="*/ 0 h 24"/>
                  <a:gd name="T6" fmla="*/ 0 w 32"/>
                  <a:gd name="T7" fmla="*/ 0 h 24"/>
                  <a:gd name="T8" fmla="*/ 0 w 32"/>
                  <a:gd name="T9" fmla="*/ 0 h 24"/>
                  <a:gd name="T10" fmla="*/ 0 w 32"/>
                  <a:gd name="T11" fmla="*/ 0 h 24"/>
                  <a:gd name="T12" fmla="*/ 0 w 32"/>
                  <a:gd name="T13" fmla="*/ 0 h 24"/>
                  <a:gd name="T14" fmla="*/ 0 w 32"/>
                  <a:gd name="T15" fmla="*/ 0 h 24"/>
                  <a:gd name="T16" fmla="*/ 0 w 32"/>
                  <a:gd name="T17" fmla="*/ 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4"/>
                  <a:gd name="T29" fmla="*/ 32 w 32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4">
                    <a:moveTo>
                      <a:pt x="21" y="24"/>
                    </a:moveTo>
                    <a:lnTo>
                      <a:pt x="9" y="24"/>
                    </a:lnTo>
                    <a:lnTo>
                      <a:pt x="0" y="24"/>
                    </a:lnTo>
                    <a:lnTo>
                      <a:pt x="9" y="11"/>
                    </a:lnTo>
                    <a:lnTo>
                      <a:pt x="21" y="11"/>
                    </a:lnTo>
                    <a:lnTo>
                      <a:pt x="21" y="0"/>
                    </a:lnTo>
                    <a:lnTo>
                      <a:pt x="21" y="11"/>
                    </a:lnTo>
                    <a:lnTo>
                      <a:pt x="32" y="24"/>
                    </a:lnTo>
                    <a:lnTo>
                      <a:pt x="21" y="24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4" name="Freeform 394"/>
              <p:cNvSpPr>
                <a:spLocks/>
              </p:cNvSpPr>
              <p:nvPr/>
            </p:nvSpPr>
            <p:spPr bwMode="auto">
              <a:xfrm>
                <a:off x="3050" y="3686"/>
                <a:ext cx="10" cy="8"/>
              </a:xfrm>
              <a:custGeom>
                <a:avLst/>
                <a:gdLst>
                  <a:gd name="T0" fmla="*/ 0 w 32"/>
                  <a:gd name="T1" fmla="*/ 0 h 23"/>
                  <a:gd name="T2" fmla="*/ 0 w 32"/>
                  <a:gd name="T3" fmla="*/ 0 h 23"/>
                  <a:gd name="T4" fmla="*/ 0 w 32"/>
                  <a:gd name="T5" fmla="*/ 0 h 23"/>
                  <a:gd name="T6" fmla="*/ 0 w 32"/>
                  <a:gd name="T7" fmla="*/ 0 h 23"/>
                  <a:gd name="T8" fmla="*/ 0 w 32"/>
                  <a:gd name="T9" fmla="*/ 0 h 23"/>
                  <a:gd name="T10" fmla="*/ 0 w 32"/>
                  <a:gd name="T11" fmla="*/ 0 h 23"/>
                  <a:gd name="T12" fmla="*/ 0 w 32"/>
                  <a:gd name="T13" fmla="*/ 0 h 23"/>
                  <a:gd name="T14" fmla="*/ 0 w 32"/>
                  <a:gd name="T15" fmla="*/ 0 h 23"/>
                  <a:gd name="T16" fmla="*/ 0 w 32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3"/>
                  <a:gd name="T29" fmla="*/ 32 w 32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3">
                    <a:moveTo>
                      <a:pt x="21" y="23"/>
                    </a:moveTo>
                    <a:lnTo>
                      <a:pt x="9" y="23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0" y="0"/>
                    </a:lnTo>
                    <a:lnTo>
                      <a:pt x="9" y="11"/>
                    </a:lnTo>
                    <a:lnTo>
                      <a:pt x="21" y="11"/>
                    </a:lnTo>
                    <a:lnTo>
                      <a:pt x="32" y="23"/>
                    </a:lnTo>
                    <a:lnTo>
                      <a:pt x="21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5" name="Freeform 395"/>
              <p:cNvSpPr>
                <a:spLocks/>
              </p:cNvSpPr>
              <p:nvPr/>
            </p:nvSpPr>
            <p:spPr bwMode="auto">
              <a:xfrm>
                <a:off x="3042" y="3694"/>
                <a:ext cx="21" cy="40"/>
              </a:xfrm>
              <a:custGeom>
                <a:avLst/>
                <a:gdLst>
                  <a:gd name="T0" fmla="*/ 0 w 63"/>
                  <a:gd name="T1" fmla="*/ 0 h 119"/>
                  <a:gd name="T2" fmla="*/ 0 w 63"/>
                  <a:gd name="T3" fmla="*/ 0 h 119"/>
                  <a:gd name="T4" fmla="*/ 0 w 63"/>
                  <a:gd name="T5" fmla="*/ 0 h 119"/>
                  <a:gd name="T6" fmla="*/ 0 w 63"/>
                  <a:gd name="T7" fmla="*/ 0 h 119"/>
                  <a:gd name="T8" fmla="*/ 0 w 63"/>
                  <a:gd name="T9" fmla="*/ 0 h 119"/>
                  <a:gd name="T10" fmla="*/ 0 w 63"/>
                  <a:gd name="T11" fmla="*/ 0 h 119"/>
                  <a:gd name="T12" fmla="*/ 0 w 63"/>
                  <a:gd name="T13" fmla="*/ 0 h 119"/>
                  <a:gd name="T14" fmla="*/ 0 w 63"/>
                  <a:gd name="T15" fmla="*/ 0 h 119"/>
                  <a:gd name="T16" fmla="*/ 0 w 63"/>
                  <a:gd name="T17" fmla="*/ 0 h 119"/>
                  <a:gd name="T18" fmla="*/ 0 w 63"/>
                  <a:gd name="T19" fmla="*/ 0 h 119"/>
                  <a:gd name="T20" fmla="*/ 0 w 63"/>
                  <a:gd name="T21" fmla="*/ 0 h 119"/>
                  <a:gd name="T22" fmla="*/ 0 w 63"/>
                  <a:gd name="T23" fmla="*/ 0 h 119"/>
                  <a:gd name="T24" fmla="*/ 0 w 63"/>
                  <a:gd name="T25" fmla="*/ 0 h 119"/>
                  <a:gd name="T26" fmla="*/ 0 w 63"/>
                  <a:gd name="T27" fmla="*/ 0 h 119"/>
                  <a:gd name="T28" fmla="*/ 0 w 63"/>
                  <a:gd name="T29" fmla="*/ 0 h 119"/>
                  <a:gd name="T30" fmla="*/ 0 w 63"/>
                  <a:gd name="T31" fmla="*/ 0 h 119"/>
                  <a:gd name="T32" fmla="*/ 0 w 63"/>
                  <a:gd name="T33" fmla="*/ 0 h 119"/>
                  <a:gd name="T34" fmla="*/ 0 w 63"/>
                  <a:gd name="T35" fmla="*/ 0 h 119"/>
                  <a:gd name="T36" fmla="*/ 0 w 63"/>
                  <a:gd name="T37" fmla="*/ 0 h 119"/>
                  <a:gd name="T38" fmla="*/ 0 w 63"/>
                  <a:gd name="T39" fmla="*/ 0 h 119"/>
                  <a:gd name="T40" fmla="*/ 0 w 63"/>
                  <a:gd name="T41" fmla="*/ 0 h 119"/>
                  <a:gd name="T42" fmla="*/ 0 w 63"/>
                  <a:gd name="T43" fmla="*/ 0 h 119"/>
                  <a:gd name="T44" fmla="*/ 0 w 63"/>
                  <a:gd name="T45" fmla="*/ 0 h 119"/>
                  <a:gd name="T46" fmla="*/ 0 w 63"/>
                  <a:gd name="T47" fmla="*/ 0 h 119"/>
                  <a:gd name="T48" fmla="*/ 0 w 63"/>
                  <a:gd name="T49" fmla="*/ 0 h 119"/>
                  <a:gd name="T50" fmla="*/ 0 w 63"/>
                  <a:gd name="T51" fmla="*/ 0 h 119"/>
                  <a:gd name="T52" fmla="*/ 0 w 63"/>
                  <a:gd name="T53" fmla="*/ 0 h 11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3"/>
                  <a:gd name="T82" fmla="*/ 0 h 119"/>
                  <a:gd name="T83" fmla="*/ 63 w 63"/>
                  <a:gd name="T84" fmla="*/ 119 h 11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3" h="119">
                    <a:moveTo>
                      <a:pt x="63" y="108"/>
                    </a:moveTo>
                    <a:lnTo>
                      <a:pt x="54" y="119"/>
                    </a:lnTo>
                    <a:lnTo>
                      <a:pt x="31" y="119"/>
                    </a:lnTo>
                    <a:lnTo>
                      <a:pt x="31" y="108"/>
                    </a:lnTo>
                    <a:lnTo>
                      <a:pt x="31" y="96"/>
                    </a:lnTo>
                    <a:lnTo>
                      <a:pt x="31" y="84"/>
                    </a:lnTo>
                    <a:lnTo>
                      <a:pt x="22" y="72"/>
                    </a:lnTo>
                    <a:lnTo>
                      <a:pt x="10" y="72"/>
                    </a:lnTo>
                    <a:lnTo>
                      <a:pt x="0" y="60"/>
                    </a:lnTo>
                    <a:lnTo>
                      <a:pt x="10" y="60"/>
                    </a:lnTo>
                    <a:lnTo>
                      <a:pt x="22" y="60"/>
                    </a:lnTo>
                    <a:lnTo>
                      <a:pt x="22" y="49"/>
                    </a:lnTo>
                    <a:lnTo>
                      <a:pt x="10" y="49"/>
                    </a:lnTo>
                    <a:lnTo>
                      <a:pt x="0" y="49"/>
                    </a:lnTo>
                    <a:lnTo>
                      <a:pt x="10" y="36"/>
                    </a:lnTo>
                    <a:lnTo>
                      <a:pt x="22" y="36"/>
                    </a:lnTo>
                    <a:lnTo>
                      <a:pt x="10" y="25"/>
                    </a:lnTo>
                    <a:lnTo>
                      <a:pt x="22" y="13"/>
                    </a:lnTo>
                    <a:lnTo>
                      <a:pt x="31" y="0"/>
                    </a:lnTo>
                    <a:lnTo>
                      <a:pt x="43" y="13"/>
                    </a:lnTo>
                    <a:lnTo>
                      <a:pt x="54" y="25"/>
                    </a:lnTo>
                    <a:lnTo>
                      <a:pt x="54" y="36"/>
                    </a:lnTo>
                    <a:lnTo>
                      <a:pt x="54" y="49"/>
                    </a:lnTo>
                    <a:lnTo>
                      <a:pt x="63" y="72"/>
                    </a:lnTo>
                    <a:lnTo>
                      <a:pt x="63" y="84"/>
                    </a:lnTo>
                    <a:lnTo>
                      <a:pt x="63" y="96"/>
                    </a:lnTo>
                    <a:lnTo>
                      <a:pt x="63" y="10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6" name="Freeform 396"/>
              <p:cNvSpPr>
                <a:spLocks/>
              </p:cNvSpPr>
              <p:nvPr/>
            </p:nvSpPr>
            <p:spPr bwMode="auto">
              <a:xfrm>
                <a:off x="3053" y="3753"/>
                <a:ext cx="10" cy="13"/>
              </a:xfrm>
              <a:custGeom>
                <a:avLst/>
                <a:gdLst>
                  <a:gd name="T0" fmla="*/ 0 w 32"/>
                  <a:gd name="T1" fmla="*/ 0 h 38"/>
                  <a:gd name="T2" fmla="*/ 0 w 32"/>
                  <a:gd name="T3" fmla="*/ 0 h 38"/>
                  <a:gd name="T4" fmla="*/ 0 w 32"/>
                  <a:gd name="T5" fmla="*/ 0 h 38"/>
                  <a:gd name="T6" fmla="*/ 0 w 32"/>
                  <a:gd name="T7" fmla="*/ 0 h 38"/>
                  <a:gd name="T8" fmla="*/ 0 w 32"/>
                  <a:gd name="T9" fmla="*/ 0 h 38"/>
                  <a:gd name="T10" fmla="*/ 0 w 32"/>
                  <a:gd name="T11" fmla="*/ 0 h 38"/>
                  <a:gd name="T12" fmla="*/ 0 w 32"/>
                  <a:gd name="T13" fmla="*/ 0 h 38"/>
                  <a:gd name="T14" fmla="*/ 0 w 32"/>
                  <a:gd name="T15" fmla="*/ 0 h 38"/>
                  <a:gd name="T16" fmla="*/ 0 w 32"/>
                  <a:gd name="T17" fmla="*/ 0 h 38"/>
                  <a:gd name="T18" fmla="*/ 0 w 32"/>
                  <a:gd name="T19" fmla="*/ 0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2"/>
                  <a:gd name="T31" fmla="*/ 0 h 38"/>
                  <a:gd name="T32" fmla="*/ 32 w 32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2" h="38">
                    <a:moveTo>
                      <a:pt x="21" y="38"/>
                    </a:moveTo>
                    <a:lnTo>
                      <a:pt x="12" y="38"/>
                    </a:lnTo>
                    <a:lnTo>
                      <a:pt x="0" y="24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32" y="13"/>
                    </a:lnTo>
                    <a:lnTo>
                      <a:pt x="32" y="24"/>
                    </a:lnTo>
                    <a:lnTo>
                      <a:pt x="21" y="38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7" name="Freeform 397"/>
              <p:cNvSpPr>
                <a:spLocks/>
              </p:cNvSpPr>
              <p:nvPr/>
            </p:nvSpPr>
            <p:spPr bwMode="auto">
              <a:xfrm>
                <a:off x="3057" y="3662"/>
                <a:ext cx="10" cy="8"/>
              </a:xfrm>
              <a:custGeom>
                <a:avLst/>
                <a:gdLst>
                  <a:gd name="T0" fmla="*/ 0 w 31"/>
                  <a:gd name="T1" fmla="*/ 0 h 23"/>
                  <a:gd name="T2" fmla="*/ 0 w 31"/>
                  <a:gd name="T3" fmla="*/ 0 h 23"/>
                  <a:gd name="T4" fmla="*/ 0 w 31"/>
                  <a:gd name="T5" fmla="*/ 0 h 23"/>
                  <a:gd name="T6" fmla="*/ 0 w 31"/>
                  <a:gd name="T7" fmla="*/ 0 h 23"/>
                  <a:gd name="T8" fmla="*/ 0 w 31"/>
                  <a:gd name="T9" fmla="*/ 0 h 23"/>
                  <a:gd name="T10" fmla="*/ 0 w 31"/>
                  <a:gd name="T11" fmla="*/ 0 h 23"/>
                  <a:gd name="T12" fmla="*/ 0 w 31"/>
                  <a:gd name="T13" fmla="*/ 0 h 23"/>
                  <a:gd name="T14" fmla="*/ 0 w 31"/>
                  <a:gd name="T15" fmla="*/ 0 h 23"/>
                  <a:gd name="T16" fmla="*/ 0 w 31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23"/>
                  <a:gd name="T29" fmla="*/ 31 w 31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23">
                    <a:moveTo>
                      <a:pt x="20" y="23"/>
                    </a:moveTo>
                    <a:lnTo>
                      <a:pt x="11" y="23"/>
                    </a:lnTo>
                    <a:lnTo>
                      <a:pt x="0" y="23"/>
                    </a:lnTo>
                    <a:lnTo>
                      <a:pt x="0" y="11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20" y="11"/>
                    </a:lnTo>
                    <a:lnTo>
                      <a:pt x="31" y="23"/>
                    </a:lnTo>
                    <a:lnTo>
                      <a:pt x="20" y="23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8" name="Freeform 398"/>
              <p:cNvSpPr>
                <a:spLocks/>
              </p:cNvSpPr>
              <p:nvPr/>
            </p:nvSpPr>
            <p:spPr bwMode="auto">
              <a:xfrm>
                <a:off x="3057" y="3746"/>
                <a:ext cx="14" cy="12"/>
              </a:xfrm>
              <a:custGeom>
                <a:avLst/>
                <a:gdLst>
                  <a:gd name="T0" fmla="*/ 0 w 42"/>
                  <a:gd name="T1" fmla="*/ 0 h 36"/>
                  <a:gd name="T2" fmla="*/ 0 w 42"/>
                  <a:gd name="T3" fmla="*/ 0 h 36"/>
                  <a:gd name="T4" fmla="*/ 0 w 42"/>
                  <a:gd name="T5" fmla="*/ 0 h 36"/>
                  <a:gd name="T6" fmla="*/ 0 w 42"/>
                  <a:gd name="T7" fmla="*/ 0 h 36"/>
                  <a:gd name="T8" fmla="*/ 0 w 42"/>
                  <a:gd name="T9" fmla="*/ 0 h 36"/>
                  <a:gd name="T10" fmla="*/ 0 w 42"/>
                  <a:gd name="T11" fmla="*/ 0 h 36"/>
                  <a:gd name="T12" fmla="*/ 0 w 42"/>
                  <a:gd name="T13" fmla="*/ 0 h 36"/>
                  <a:gd name="T14" fmla="*/ 0 w 42"/>
                  <a:gd name="T15" fmla="*/ 0 h 36"/>
                  <a:gd name="T16" fmla="*/ 0 w 42"/>
                  <a:gd name="T17" fmla="*/ 0 h 36"/>
                  <a:gd name="T18" fmla="*/ 0 w 42"/>
                  <a:gd name="T19" fmla="*/ 0 h 36"/>
                  <a:gd name="T20" fmla="*/ 0 w 42"/>
                  <a:gd name="T21" fmla="*/ 0 h 36"/>
                  <a:gd name="T22" fmla="*/ 0 w 42"/>
                  <a:gd name="T23" fmla="*/ 0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2"/>
                  <a:gd name="T37" fmla="*/ 0 h 36"/>
                  <a:gd name="T38" fmla="*/ 42 w 42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2" h="36">
                    <a:moveTo>
                      <a:pt x="31" y="36"/>
                    </a:moveTo>
                    <a:lnTo>
                      <a:pt x="20" y="23"/>
                    </a:lnTo>
                    <a:lnTo>
                      <a:pt x="11" y="23"/>
                    </a:lnTo>
                    <a:lnTo>
                      <a:pt x="11" y="13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20" y="13"/>
                    </a:lnTo>
                    <a:lnTo>
                      <a:pt x="31" y="13"/>
                    </a:lnTo>
                    <a:lnTo>
                      <a:pt x="31" y="23"/>
                    </a:lnTo>
                    <a:lnTo>
                      <a:pt x="42" y="36"/>
                    </a:lnTo>
                    <a:lnTo>
                      <a:pt x="31" y="36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79" name="Freeform 399"/>
              <p:cNvSpPr>
                <a:spLocks/>
              </p:cNvSpPr>
              <p:nvPr/>
            </p:nvSpPr>
            <p:spPr bwMode="auto">
              <a:xfrm>
                <a:off x="3064" y="3591"/>
                <a:ext cx="10" cy="1"/>
              </a:xfrm>
              <a:custGeom>
                <a:avLst/>
                <a:gdLst>
                  <a:gd name="T0" fmla="*/ 0 w 32"/>
                  <a:gd name="T1" fmla="*/ 0 h 1"/>
                  <a:gd name="T2" fmla="*/ 0 w 32"/>
                  <a:gd name="T3" fmla="*/ 0 h 1"/>
                  <a:gd name="T4" fmla="*/ 0 w 32"/>
                  <a:gd name="T5" fmla="*/ 0 h 1"/>
                  <a:gd name="T6" fmla="*/ 0 w 32"/>
                  <a:gd name="T7" fmla="*/ 0 h 1"/>
                  <a:gd name="T8" fmla="*/ 0 w 32"/>
                  <a:gd name="T9" fmla="*/ 0 h 1"/>
                  <a:gd name="T10" fmla="*/ 0 w 32"/>
                  <a:gd name="T11" fmla="*/ 0 h 1"/>
                  <a:gd name="T12" fmla="*/ 0 w 32"/>
                  <a:gd name="T13" fmla="*/ 0 h 1"/>
                  <a:gd name="T14" fmla="*/ 0 w 32"/>
                  <a:gd name="T15" fmla="*/ 0 h 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2"/>
                  <a:gd name="T25" fmla="*/ 0 h 1"/>
                  <a:gd name="T26" fmla="*/ 32 w 32"/>
                  <a:gd name="T27" fmla="*/ 1 h 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2" h="1">
                    <a:moveTo>
                      <a:pt x="32" y="0"/>
                    </a:moveTo>
                    <a:lnTo>
                      <a:pt x="21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2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0" name="Freeform 400"/>
              <p:cNvSpPr>
                <a:spLocks/>
              </p:cNvSpPr>
              <p:nvPr/>
            </p:nvSpPr>
            <p:spPr bwMode="auto">
              <a:xfrm>
                <a:off x="3064" y="3583"/>
                <a:ext cx="10" cy="1"/>
              </a:xfrm>
              <a:custGeom>
                <a:avLst/>
                <a:gdLst>
                  <a:gd name="T0" fmla="*/ 0 w 32"/>
                  <a:gd name="T1" fmla="*/ 0 h 1"/>
                  <a:gd name="T2" fmla="*/ 0 w 32"/>
                  <a:gd name="T3" fmla="*/ 0 h 1"/>
                  <a:gd name="T4" fmla="*/ 0 w 32"/>
                  <a:gd name="T5" fmla="*/ 0 h 1"/>
                  <a:gd name="T6" fmla="*/ 0 w 32"/>
                  <a:gd name="T7" fmla="*/ 0 h 1"/>
                  <a:gd name="T8" fmla="*/ 0 w 32"/>
                  <a:gd name="T9" fmla="*/ 0 h 1"/>
                  <a:gd name="T10" fmla="*/ 0 w 32"/>
                  <a:gd name="T11" fmla="*/ 0 h 1"/>
                  <a:gd name="T12" fmla="*/ 0 w 32"/>
                  <a:gd name="T13" fmla="*/ 0 h 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1"/>
                  <a:gd name="T23" fmla="*/ 32 w 32"/>
                  <a:gd name="T24" fmla="*/ 1 h 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1">
                    <a:moveTo>
                      <a:pt x="21" y="0"/>
                    </a:moveTo>
                    <a:lnTo>
                      <a:pt x="1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1" y="0"/>
                    </a:lnTo>
                    <a:lnTo>
                      <a:pt x="32" y="0"/>
                    </a:lnTo>
                    <a:lnTo>
                      <a:pt x="21" y="0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381" name="Freeform 401"/>
              <p:cNvSpPr>
                <a:spLocks/>
              </p:cNvSpPr>
              <p:nvPr/>
            </p:nvSpPr>
            <p:spPr bwMode="auto">
              <a:xfrm>
                <a:off x="3067" y="3777"/>
                <a:ext cx="11" cy="8"/>
              </a:xfrm>
              <a:custGeom>
                <a:avLst/>
                <a:gdLst>
                  <a:gd name="T0" fmla="*/ 0 w 32"/>
                  <a:gd name="T1" fmla="*/ 0 h 25"/>
                  <a:gd name="T2" fmla="*/ 0 w 32"/>
                  <a:gd name="T3" fmla="*/ 0 h 25"/>
                  <a:gd name="T4" fmla="*/ 0 w 32"/>
                  <a:gd name="T5" fmla="*/ 0 h 25"/>
                  <a:gd name="T6" fmla="*/ 0 w 32"/>
                  <a:gd name="T7" fmla="*/ 0 h 25"/>
                  <a:gd name="T8" fmla="*/ 0 w 32"/>
                  <a:gd name="T9" fmla="*/ 0 h 25"/>
                  <a:gd name="T10" fmla="*/ 0 w 32"/>
                  <a:gd name="T11" fmla="*/ 0 h 25"/>
                  <a:gd name="T12" fmla="*/ 0 w 32"/>
                  <a:gd name="T13" fmla="*/ 0 h 25"/>
                  <a:gd name="T14" fmla="*/ 0 w 32"/>
                  <a:gd name="T15" fmla="*/ 0 h 25"/>
                  <a:gd name="T16" fmla="*/ 0 w 32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25"/>
                  <a:gd name="T29" fmla="*/ 32 w 32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25">
                    <a:moveTo>
                      <a:pt x="21" y="25"/>
                    </a:moveTo>
                    <a:lnTo>
                      <a:pt x="11" y="25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14"/>
                    </a:lnTo>
                    <a:lnTo>
                      <a:pt x="21" y="25"/>
                    </a:lnTo>
                    <a:lnTo>
                      <a:pt x="32" y="25"/>
                    </a:lnTo>
                    <a:lnTo>
                      <a:pt x="21" y="25"/>
                    </a:lnTo>
                  </a:path>
                </a:pathLst>
              </a:cu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7067" name="Freeform 402"/>
            <p:cNvSpPr>
              <a:spLocks/>
            </p:cNvSpPr>
            <p:nvPr/>
          </p:nvSpPr>
          <p:spPr bwMode="auto">
            <a:xfrm>
              <a:off x="3067" y="3599"/>
              <a:ext cx="11" cy="3"/>
            </a:xfrm>
            <a:custGeom>
              <a:avLst/>
              <a:gdLst>
                <a:gd name="T0" fmla="*/ 0 w 32"/>
                <a:gd name="T1" fmla="*/ 0 h 10"/>
                <a:gd name="T2" fmla="*/ 0 w 32"/>
                <a:gd name="T3" fmla="*/ 0 h 10"/>
                <a:gd name="T4" fmla="*/ 0 w 32"/>
                <a:gd name="T5" fmla="*/ 0 h 10"/>
                <a:gd name="T6" fmla="*/ 0 w 32"/>
                <a:gd name="T7" fmla="*/ 0 h 10"/>
                <a:gd name="T8" fmla="*/ 0 w 32"/>
                <a:gd name="T9" fmla="*/ 0 h 10"/>
                <a:gd name="T10" fmla="*/ 0 w 32"/>
                <a:gd name="T11" fmla="*/ 0 h 10"/>
                <a:gd name="T12" fmla="*/ 0 w 32"/>
                <a:gd name="T13" fmla="*/ 0 h 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10"/>
                <a:gd name="T23" fmla="*/ 32 w 32"/>
                <a:gd name="T24" fmla="*/ 10 h 1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10">
                  <a:moveTo>
                    <a:pt x="21" y="1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2" y="10"/>
                  </a:lnTo>
                  <a:lnTo>
                    <a:pt x="21" y="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8" name="Freeform 403"/>
            <p:cNvSpPr>
              <a:spLocks/>
            </p:cNvSpPr>
            <p:nvPr/>
          </p:nvSpPr>
          <p:spPr bwMode="auto">
            <a:xfrm>
              <a:off x="3074" y="3615"/>
              <a:ext cx="4" cy="3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0 h 10"/>
                <a:gd name="T4" fmla="*/ 0 w 10"/>
                <a:gd name="T5" fmla="*/ 0 h 10"/>
                <a:gd name="T6" fmla="*/ 0 w 10"/>
                <a:gd name="T7" fmla="*/ 0 h 10"/>
                <a:gd name="T8" fmla="*/ 0 w 10"/>
                <a:gd name="T9" fmla="*/ 0 h 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0"/>
                <a:gd name="T17" fmla="*/ 10 w 10"/>
                <a:gd name="T18" fmla="*/ 10 h 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0">
                  <a:moveTo>
                    <a:pt x="10" y="1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10" y="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69" name="Freeform 404"/>
            <p:cNvSpPr>
              <a:spLocks/>
            </p:cNvSpPr>
            <p:nvPr/>
          </p:nvSpPr>
          <p:spPr bwMode="auto">
            <a:xfrm>
              <a:off x="3067" y="3595"/>
              <a:ext cx="11" cy="3"/>
            </a:xfrm>
            <a:custGeom>
              <a:avLst/>
              <a:gdLst>
                <a:gd name="T0" fmla="*/ 0 w 32"/>
                <a:gd name="T1" fmla="*/ 0 h 11"/>
                <a:gd name="T2" fmla="*/ 0 w 32"/>
                <a:gd name="T3" fmla="*/ 0 h 11"/>
                <a:gd name="T4" fmla="*/ 0 w 32"/>
                <a:gd name="T5" fmla="*/ 0 h 11"/>
                <a:gd name="T6" fmla="*/ 0 w 32"/>
                <a:gd name="T7" fmla="*/ 0 h 11"/>
                <a:gd name="T8" fmla="*/ 0 w 32"/>
                <a:gd name="T9" fmla="*/ 0 h 11"/>
                <a:gd name="T10" fmla="*/ 0 w 32"/>
                <a:gd name="T11" fmla="*/ 0 h 11"/>
                <a:gd name="T12" fmla="*/ 0 w 32"/>
                <a:gd name="T13" fmla="*/ 0 h 11"/>
                <a:gd name="T14" fmla="*/ 0 w 32"/>
                <a:gd name="T15" fmla="*/ 0 h 11"/>
                <a:gd name="T16" fmla="*/ 0 w 32"/>
                <a:gd name="T17" fmla="*/ 0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1"/>
                <a:gd name="T29" fmla="*/ 32 w 32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1">
                  <a:moveTo>
                    <a:pt x="32" y="11"/>
                  </a:moveTo>
                  <a:lnTo>
                    <a:pt x="21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32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0" name="Freeform 405"/>
            <p:cNvSpPr>
              <a:spLocks/>
            </p:cNvSpPr>
            <p:nvPr/>
          </p:nvSpPr>
          <p:spPr bwMode="auto">
            <a:xfrm>
              <a:off x="3074" y="3805"/>
              <a:ext cx="7" cy="4"/>
            </a:xfrm>
            <a:custGeom>
              <a:avLst/>
              <a:gdLst>
                <a:gd name="T0" fmla="*/ 0 w 20"/>
                <a:gd name="T1" fmla="*/ 0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0 h 12"/>
                <a:gd name="T8" fmla="*/ 0 w 20"/>
                <a:gd name="T9" fmla="*/ 0 h 12"/>
                <a:gd name="T10" fmla="*/ 0 w 20"/>
                <a:gd name="T11" fmla="*/ 0 h 12"/>
                <a:gd name="T12" fmla="*/ 0 w 20"/>
                <a:gd name="T13" fmla="*/ 0 h 12"/>
                <a:gd name="T14" fmla="*/ 0 w 20"/>
                <a:gd name="T15" fmla="*/ 0 h 12"/>
                <a:gd name="T16" fmla="*/ 0 w 20"/>
                <a:gd name="T17" fmla="*/ 0 h 12"/>
                <a:gd name="T18" fmla="*/ 0 w 20"/>
                <a:gd name="T19" fmla="*/ 0 h 12"/>
                <a:gd name="T20" fmla="*/ 0 w 20"/>
                <a:gd name="T21" fmla="*/ 0 h 12"/>
                <a:gd name="T22" fmla="*/ 0 w 20"/>
                <a:gd name="T23" fmla="*/ 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0"/>
                <a:gd name="T37" fmla="*/ 0 h 12"/>
                <a:gd name="T38" fmla="*/ 20 w 20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0" h="12">
                  <a:moveTo>
                    <a:pt x="20" y="0"/>
                  </a:moveTo>
                  <a:lnTo>
                    <a:pt x="20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1" name="Freeform 406"/>
            <p:cNvSpPr>
              <a:spLocks/>
            </p:cNvSpPr>
            <p:nvPr/>
          </p:nvSpPr>
          <p:spPr bwMode="auto">
            <a:xfrm>
              <a:off x="3074" y="3774"/>
              <a:ext cx="7" cy="8"/>
            </a:xfrm>
            <a:custGeom>
              <a:avLst/>
              <a:gdLst>
                <a:gd name="T0" fmla="*/ 0 w 20"/>
                <a:gd name="T1" fmla="*/ 0 h 24"/>
                <a:gd name="T2" fmla="*/ 0 w 20"/>
                <a:gd name="T3" fmla="*/ 0 h 24"/>
                <a:gd name="T4" fmla="*/ 0 w 20"/>
                <a:gd name="T5" fmla="*/ 0 h 24"/>
                <a:gd name="T6" fmla="*/ 0 w 20"/>
                <a:gd name="T7" fmla="*/ 0 h 24"/>
                <a:gd name="T8" fmla="*/ 0 w 20"/>
                <a:gd name="T9" fmla="*/ 0 h 24"/>
                <a:gd name="T10" fmla="*/ 0 w 20"/>
                <a:gd name="T11" fmla="*/ 0 h 24"/>
                <a:gd name="T12" fmla="*/ 0 w 20"/>
                <a:gd name="T13" fmla="*/ 0 h 24"/>
                <a:gd name="T14" fmla="*/ 0 w 20"/>
                <a:gd name="T15" fmla="*/ 0 h 24"/>
                <a:gd name="T16" fmla="*/ 0 w 20"/>
                <a:gd name="T17" fmla="*/ 0 h 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24"/>
                <a:gd name="T29" fmla="*/ 20 w 20"/>
                <a:gd name="T30" fmla="*/ 24 h 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24">
                  <a:moveTo>
                    <a:pt x="20" y="24"/>
                  </a:moveTo>
                  <a:lnTo>
                    <a:pt x="10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0"/>
                  </a:lnTo>
                  <a:lnTo>
                    <a:pt x="20" y="10"/>
                  </a:lnTo>
                  <a:lnTo>
                    <a:pt x="20" y="2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2" name="Freeform 407"/>
            <p:cNvSpPr>
              <a:spLocks/>
            </p:cNvSpPr>
            <p:nvPr/>
          </p:nvSpPr>
          <p:spPr bwMode="auto">
            <a:xfrm>
              <a:off x="3064" y="3499"/>
              <a:ext cx="24" cy="48"/>
            </a:xfrm>
            <a:custGeom>
              <a:avLst/>
              <a:gdLst>
                <a:gd name="T0" fmla="*/ 0 w 73"/>
                <a:gd name="T1" fmla="*/ 0 h 142"/>
                <a:gd name="T2" fmla="*/ 0 w 73"/>
                <a:gd name="T3" fmla="*/ 0 h 142"/>
                <a:gd name="T4" fmla="*/ 0 w 73"/>
                <a:gd name="T5" fmla="*/ 0 h 142"/>
                <a:gd name="T6" fmla="*/ 0 w 73"/>
                <a:gd name="T7" fmla="*/ 0 h 142"/>
                <a:gd name="T8" fmla="*/ 0 w 73"/>
                <a:gd name="T9" fmla="*/ 0 h 142"/>
                <a:gd name="T10" fmla="*/ 0 w 73"/>
                <a:gd name="T11" fmla="*/ 0 h 142"/>
                <a:gd name="T12" fmla="*/ 0 w 73"/>
                <a:gd name="T13" fmla="*/ 0 h 142"/>
                <a:gd name="T14" fmla="*/ 0 w 73"/>
                <a:gd name="T15" fmla="*/ 0 h 142"/>
                <a:gd name="T16" fmla="*/ 0 w 73"/>
                <a:gd name="T17" fmla="*/ 0 h 142"/>
                <a:gd name="T18" fmla="*/ 0 w 73"/>
                <a:gd name="T19" fmla="*/ 0 h 142"/>
                <a:gd name="T20" fmla="*/ 0 w 73"/>
                <a:gd name="T21" fmla="*/ 0 h 142"/>
                <a:gd name="T22" fmla="*/ 0 w 73"/>
                <a:gd name="T23" fmla="*/ 0 h 142"/>
                <a:gd name="T24" fmla="*/ 0 w 73"/>
                <a:gd name="T25" fmla="*/ 0 h 142"/>
                <a:gd name="T26" fmla="*/ 0 w 73"/>
                <a:gd name="T27" fmla="*/ 0 h 142"/>
                <a:gd name="T28" fmla="*/ 0 w 73"/>
                <a:gd name="T29" fmla="*/ 0 h 142"/>
                <a:gd name="T30" fmla="*/ 0 w 73"/>
                <a:gd name="T31" fmla="*/ 0 h 142"/>
                <a:gd name="T32" fmla="*/ 0 w 73"/>
                <a:gd name="T33" fmla="*/ 0 h 142"/>
                <a:gd name="T34" fmla="*/ 0 w 73"/>
                <a:gd name="T35" fmla="*/ 0 h 142"/>
                <a:gd name="T36" fmla="*/ 0 w 73"/>
                <a:gd name="T37" fmla="*/ 0 h 142"/>
                <a:gd name="T38" fmla="*/ 0 w 73"/>
                <a:gd name="T39" fmla="*/ 0 h 142"/>
                <a:gd name="T40" fmla="*/ 0 w 73"/>
                <a:gd name="T41" fmla="*/ 0 h 142"/>
                <a:gd name="T42" fmla="*/ 0 w 73"/>
                <a:gd name="T43" fmla="*/ 0 h 142"/>
                <a:gd name="T44" fmla="*/ 0 w 73"/>
                <a:gd name="T45" fmla="*/ 0 h 142"/>
                <a:gd name="T46" fmla="*/ 0 w 73"/>
                <a:gd name="T47" fmla="*/ 0 h 142"/>
                <a:gd name="T48" fmla="*/ 0 w 73"/>
                <a:gd name="T49" fmla="*/ 0 h 142"/>
                <a:gd name="T50" fmla="*/ 0 w 73"/>
                <a:gd name="T51" fmla="*/ 0 h 142"/>
                <a:gd name="T52" fmla="*/ 0 w 73"/>
                <a:gd name="T53" fmla="*/ 0 h 142"/>
                <a:gd name="T54" fmla="*/ 0 w 73"/>
                <a:gd name="T55" fmla="*/ 0 h 142"/>
                <a:gd name="T56" fmla="*/ 0 w 73"/>
                <a:gd name="T57" fmla="*/ 0 h 142"/>
                <a:gd name="T58" fmla="*/ 0 w 73"/>
                <a:gd name="T59" fmla="*/ 0 h 142"/>
                <a:gd name="T60" fmla="*/ 0 w 73"/>
                <a:gd name="T61" fmla="*/ 0 h 142"/>
                <a:gd name="T62" fmla="*/ 0 w 73"/>
                <a:gd name="T63" fmla="*/ 0 h 14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73"/>
                <a:gd name="T97" fmla="*/ 0 h 142"/>
                <a:gd name="T98" fmla="*/ 73 w 73"/>
                <a:gd name="T99" fmla="*/ 142 h 142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73" h="142">
                  <a:moveTo>
                    <a:pt x="63" y="60"/>
                  </a:moveTo>
                  <a:lnTo>
                    <a:pt x="52" y="71"/>
                  </a:lnTo>
                  <a:lnTo>
                    <a:pt x="42" y="71"/>
                  </a:lnTo>
                  <a:lnTo>
                    <a:pt x="52" y="83"/>
                  </a:lnTo>
                  <a:lnTo>
                    <a:pt x="63" y="83"/>
                  </a:lnTo>
                  <a:lnTo>
                    <a:pt x="63" y="96"/>
                  </a:lnTo>
                  <a:lnTo>
                    <a:pt x="52" y="96"/>
                  </a:lnTo>
                  <a:lnTo>
                    <a:pt x="63" y="107"/>
                  </a:lnTo>
                  <a:lnTo>
                    <a:pt x="63" y="118"/>
                  </a:lnTo>
                  <a:lnTo>
                    <a:pt x="42" y="118"/>
                  </a:lnTo>
                  <a:lnTo>
                    <a:pt x="52" y="131"/>
                  </a:lnTo>
                  <a:lnTo>
                    <a:pt x="42" y="142"/>
                  </a:lnTo>
                  <a:lnTo>
                    <a:pt x="32" y="142"/>
                  </a:lnTo>
                  <a:lnTo>
                    <a:pt x="10" y="131"/>
                  </a:lnTo>
                  <a:lnTo>
                    <a:pt x="0" y="118"/>
                  </a:lnTo>
                  <a:lnTo>
                    <a:pt x="0" y="107"/>
                  </a:lnTo>
                  <a:lnTo>
                    <a:pt x="10" y="96"/>
                  </a:lnTo>
                  <a:lnTo>
                    <a:pt x="10" y="83"/>
                  </a:lnTo>
                  <a:lnTo>
                    <a:pt x="10" y="71"/>
                  </a:lnTo>
                  <a:lnTo>
                    <a:pt x="10" y="60"/>
                  </a:lnTo>
                  <a:lnTo>
                    <a:pt x="10" y="48"/>
                  </a:lnTo>
                  <a:lnTo>
                    <a:pt x="21" y="24"/>
                  </a:lnTo>
                  <a:lnTo>
                    <a:pt x="21" y="1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42" y="12"/>
                  </a:lnTo>
                  <a:lnTo>
                    <a:pt x="52" y="12"/>
                  </a:lnTo>
                  <a:lnTo>
                    <a:pt x="63" y="12"/>
                  </a:lnTo>
                  <a:lnTo>
                    <a:pt x="63" y="24"/>
                  </a:lnTo>
                  <a:lnTo>
                    <a:pt x="63" y="37"/>
                  </a:lnTo>
                  <a:lnTo>
                    <a:pt x="73" y="48"/>
                  </a:lnTo>
                  <a:lnTo>
                    <a:pt x="63" y="6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3" name="Freeform 408"/>
            <p:cNvSpPr>
              <a:spLocks/>
            </p:cNvSpPr>
            <p:nvPr/>
          </p:nvSpPr>
          <p:spPr bwMode="auto">
            <a:xfrm>
              <a:off x="3057" y="3813"/>
              <a:ext cx="38" cy="16"/>
            </a:xfrm>
            <a:custGeom>
              <a:avLst/>
              <a:gdLst>
                <a:gd name="T0" fmla="*/ 0 w 115"/>
                <a:gd name="T1" fmla="*/ 0 h 47"/>
                <a:gd name="T2" fmla="*/ 0 w 115"/>
                <a:gd name="T3" fmla="*/ 0 h 47"/>
                <a:gd name="T4" fmla="*/ 0 w 115"/>
                <a:gd name="T5" fmla="*/ 0 h 47"/>
                <a:gd name="T6" fmla="*/ 0 w 115"/>
                <a:gd name="T7" fmla="*/ 0 h 47"/>
                <a:gd name="T8" fmla="*/ 0 w 115"/>
                <a:gd name="T9" fmla="*/ 0 h 47"/>
                <a:gd name="T10" fmla="*/ 0 w 115"/>
                <a:gd name="T11" fmla="*/ 0 h 47"/>
                <a:gd name="T12" fmla="*/ 0 w 115"/>
                <a:gd name="T13" fmla="*/ 0 h 47"/>
                <a:gd name="T14" fmla="*/ 0 w 115"/>
                <a:gd name="T15" fmla="*/ 0 h 47"/>
                <a:gd name="T16" fmla="*/ 0 w 115"/>
                <a:gd name="T17" fmla="*/ 0 h 47"/>
                <a:gd name="T18" fmla="*/ 0 w 115"/>
                <a:gd name="T19" fmla="*/ 0 h 47"/>
                <a:gd name="T20" fmla="*/ 0 w 115"/>
                <a:gd name="T21" fmla="*/ 0 h 47"/>
                <a:gd name="T22" fmla="*/ 0 w 115"/>
                <a:gd name="T23" fmla="*/ 0 h 47"/>
                <a:gd name="T24" fmla="*/ 0 w 115"/>
                <a:gd name="T25" fmla="*/ 0 h 47"/>
                <a:gd name="T26" fmla="*/ 0 w 115"/>
                <a:gd name="T27" fmla="*/ 0 h 47"/>
                <a:gd name="T28" fmla="*/ 0 w 115"/>
                <a:gd name="T29" fmla="*/ 0 h 47"/>
                <a:gd name="T30" fmla="*/ 0 w 115"/>
                <a:gd name="T31" fmla="*/ 0 h 47"/>
                <a:gd name="T32" fmla="*/ 0 w 115"/>
                <a:gd name="T33" fmla="*/ 0 h 47"/>
                <a:gd name="T34" fmla="*/ 0 w 115"/>
                <a:gd name="T35" fmla="*/ 0 h 47"/>
                <a:gd name="T36" fmla="*/ 0 w 115"/>
                <a:gd name="T37" fmla="*/ 0 h 47"/>
                <a:gd name="T38" fmla="*/ 0 w 115"/>
                <a:gd name="T39" fmla="*/ 0 h 47"/>
                <a:gd name="T40" fmla="*/ 0 w 115"/>
                <a:gd name="T41" fmla="*/ 0 h 47"/>
                <a:gd name="T42" fmla="*/ 0 w 115"/>
                <a:gd name="T43" fmla="*/ 0 h 47"/>
                <a:gd name="T44" fmla="*/ 0 w 115"/>
                <a:gd name="T45" fmla="*/ 0 h 47"/>
                <a:gd name="T46" fmla="*/ 0 w 115"/>
                <a:gd name="T47" fmla="*/ 0 h 47"/>
                <a:gd name="T48" fmla="*/ 0 w 115"/>
                <a:gd name="T49" fmla="*/ 0 h 47"/>
                <a:gd name="T50" fmla="*/ 0 w 115"/>
                <a:gd name="T51" fmla="*/ 0 h 47"/>
                <a:gd name="T52" fmla="*/ 0 w 115"/>
                <a:gd name="T53" fmla="*/ 0 h 47"/>
                <a:gd name="T54" fmla="*/ 0 w 115"/>
                <a:gd name="T55" fmla="*/ 0 h 47"/>
                <a:gd name="T56" fmla="*/ 0 w 115"/>
                <a:gd name="T57" fmla="*/ 0 h 4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5"/>
                <a:gd name="T88" fmla="*/ 0 h 47"/>
                <a:gd name="T89" fmla="*/ 115 w 115"/>
                <a:gd name="T90" fmla="*/ 47 h 4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5" h="47">
                  <a:moveTo>
                    <a:pt x="105" y="47"/>
                  </a:moveTo>
                  <a:lnTo>
                    <a:pt x="93" y="47"/>
                  </a:lnTo>
                  <a:lnTo>
                    <a:pt x="83" y="47"/>
                  </a:lnTo>
                  <a:lnTo>
                    <a:pt x="83" y="35"/>
                  </a:lnTo>
                  <a:lnTo>
                    <a:pt x="73" y="35"/>
                  </a:lnTo>
                  <a:lnTo>
                    <a:pt x="62" y="23"/>
                  </a:lnTo>
                  <a:lnTo>
                    <a:pt x="62" y="35"/>
                  </a:lnTo>
                  <a:lnTo>
                    <a:pt x="52" y="35"/>
                  </a:lnTo>
                  <a:lnTo>
                    <a:pt x="43" y="35"/>
                  </a:lnTo>
                  <a:lnTo>
                    <a:pt x="30" y="23"/>
                  </a:lnTo>
                  <a:lnTo>
                    <a:pt x="20" y="23"/>
                  </a:lnTo>
                  <a:lnTo>
                    <a:pt x="11" y="23"/>
                  </a:lnTo>
                  <a:lnTo>
                    <a:pt x="11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20" y="12"/>
                  </a:lnTo>
                  <a:lnTo>
                    <a:pt x="30" y="12"/>
                  </a:lnTo>
                  <a:lnTo>
                    <a:pt x="43" y="23"/>
                  </a:lnTo>
                  <a:lnTo>
                    <a:pt x="52" y="23"/>
                  </a:lnTo>
                  <a:lnTo>
                    <a:pt x="62" y="23"/>
                  </a:lnTo>
                  <a:lnTo>
                    <a:pt x="73" y="23"/>
                  </a:lnTo>
                  <a:lnTo>
                    <a:pt x="83" y="23"/>
                  </a:lnTo>
                  <a:lnTo>
                    <a:pt x="83" y="35"/>
                  </a:lnTo>
                  <a:lnTo>
                    <a:pt x="93" y="35"/>
                  </a:lnTo>
                  <a:lnTo>
                    <a:pt x="105" y="35"/>
                  </a:lnTo>
                  <a:lnTo>
                    <a:pt x="105" y="47"/>
                  </a:lnTo>
                  <a:lnTo>
                    <a:pt x="115" y="47"/>
                  </a:lnTo>
                  <a:lnTo>
                    <a:pt x="105" y="4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4" name="Freeform 409"/>
            <p:cNvSpPr>
              <a:spLocks/>
            </p:cNvSpPr>
            <p:nvPr/>
          </p:nvSpPr>
          <p:spPr bwMode="auto">
            <a:xfrm>
              <a:off x="3088" y="3574"/>
              <a:ext cx="14" cy="17"/>
            </a:xfrm>
            <a:custGeom>
              <a:avLst/>
              <a:gdLst>
                <a:gd name="T0" fmla="*/ 0 w 43"/>
                <a:gd name="T1" fmla="*/ 0 h 49"/>
                <a:gd name="T2" fmla="*/ 0 w 43"/>
                <a:gd name="T3" fmla="*/ 0 h 49"/>
                <a:gd name="T4" fmla="*/ 0 w 43"/>
                <a:gd name="T5" fmla="*/ 0 h 49"/>
                <a:gd name="T6" fmla="*/ 0 w 43"/>
                <a:gd name="T7" fmla="*/ 0 h 49"/>
                <a:gd name="T8" fmla="*/ 0 w 43"/>
                <a:gd name="T9" fmla="*/ 0 h 49"/>
                <a:gd name="T10" fmla="*/ 0 w 43"/>
                <a:gd name="T11" fmla="*/ 0 h 49"/>
                <a:gd name="T12" fmla="*/ 0 w 43"/>
                <a:gd name="T13" fmla="*/ 0 h 49"/>
                <a:gd name="T14" fmla="*/ 0 w 43"/>
                <a:gd name="T15" fmla="*/ 0 h 49"/>
                <a:gd name="T16" fmla="*/ 0 w 43"/>
                <a:gd name="T17" fmla="*/ 0 h 49"/>
                <a:gd name="T18" fmla="*/ 0 w 43"/>
                <a:gd name="T19" fmla="*/ 0 h 49"/>
                <a:gd name="T20" fmla="*/ 0 w 43"/>
                <a:gd name="T21" fmla="*/ 0 h 49"/>
                <a:gd name="T22" fmla="*/ 0 w 43"/>
                <a:gd name="T23" fmla="*/ 0 h 49"/>
                <a:gd name="T24" fmla="*/ 0 w 43"/>
                <a:gd name="T25" fmla="*/ 0 h 49"/>
                <a:gd name="T26" fmla="*/ 0 w 43"/>
                <a:gd name="T27" fmla="*/ 0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3"/>
                <a:gd name="T43" fmla="*/ 0 h 49"/>
                <a:gd name="T44" fmla="*/ 43 w 43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3" h="49">
                  <a:moveTo>
                    <a:pt x="43" y="25"/>
                  </a:moveTo>
                  <a:lnTo>
                    <a:pt x="43" y="38"/>
                  </a:lnTo>
                  <a:lnTo>
                    <a:pt x="32" y="49"/>
                  </a:lnTo>
                  <a:lnTo>
                    <a:pt x="22" y="49"/>
                  </a:lnTo>
                  <a:lnTo>
                    <a:pt x="12" y="49"/>
                  </a:lnTo>
                  <a:lnTo>
                    <a:pt x="0" y="38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12" y="13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13"/>
                  </a:lnTo>
                  <a:lnTo>
                    <a:pt x="43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5" name="Freeform 410"/>
            <p:cNvSpPr>
              <a:spLocks/>
            </p:cNvSpPr>
            <p:nvPr/>
          </p:nvSpPr>
          <p:spPr bwMode="auto">
            <a:xfrm>
              <a:off x="3081" y="3829"/>
              <a:ext cx="39" cy="24"/>
            </a:xfrm>
            <a:custGeom>
              <a:avLst/>
              <a:gdLst>
                <a:gd name="T0" fmla="*/ 0 w 115"/>
                <a:gd name="T1" fmla="*/ 0 h 72"/>
                <a:gd name="T2" fmla="*/ 0 w 115"/>
                <a:gd name="T3" fmla="*/ 0 h 72"/>
                <a:gd name="T4" fmla="*/ 0 w 115"/>
                <a:gd name="T5" fmla="*/ 0 h 72"/>
                <a:gd name="T6" fmla="*/ 0 w 115"/>
                <a:gd name="T7" fmla="*/ 0 h 72"/>
                <a:gd name="T8" fmla="*/ 0 w 115"/>
                <a:gd name="T9" fmla="*/ 0 h 72"/>
                <a:gd name="T10" fmla="*/ 0 w 115"/>
                <a:gd name="T11" fmla="*/ 0 h 72"/>
                <a:gd name="T12" fmla="*/ 0 w 115"/>
                <a:gd name="T13" fmla="*/ 0 h 72"/>
                <a:gd name="T14" fmla="*/ 0 w 115"/>
                <a:gd name="T15" fmla="*/ 0 h 72"/>
                <a:gd name="T16" fmla="*/ 0 w 115"/>
                <a:gd name="T17" fmla="*/ 0 h 72"/>
                <a:gd name="T18" fmla="*/ 0 w 115"/>
                <a:gd name="T19" fmla="*/ 0 h 72"/>
                <a:gd name="T20" fmla="*/ 0 w 115"/>
                <a:gd name="T21" fmla="*/ 0 h 72"/>
                <a:gd name="T22" fmla="*/ 0 w 115"/>
                <a:gd name="T23" fmla="*/ 0 h 72"/>
                <a:gd name="T24" fmla="*/ 0 w 115"/>
                <a:gd name="T25" fmla="*/ 0 h 72"/>
                <a:gd name="T26" fmla="*/ 0 w 115"/>
                <a:gd name="T27" fmla="*/ 0 h 72"/>
                <a:gd name="T28" fmla="*/ 0 w 115"/>
                <a:gd name="T29" fmla="*/ 0 h 72"/>
                <a:gd name="T30" fmla="*/ 0 w 115"/>
                <a:gd name="T31" fmla="*/ 0 h 72"/>
                <a:gd name="T32" fmla="*/ 0 w 115"/>
                <a:gd name="T33" fmla="*/ 0 h 72"/>
                <a:gd name="T34" fmla="*/ 0 w 115"/>
                <a:gd name="T35" fmla="*/ 0 h 72"/>
                <a:gd name="T36" fmla="*/ 0 w 115"/>
                <a:gd name="T37" fmla="*/ 0 h 72"/>
                <a:gd name="T38" fmla="*/ 0 w 115"/>
                <a:gd name="T39" fmla="*/ 0 h 72"/>
                <a:gd name="T40" fmla="*/ 0 w 115"/>
                <a:gd name="T41" fmla="*/ 0 h 72"/>
                <a:gd name="T42" fmla="*/ 0 w 115"/>
                <a:gd name="T43" fmla="*/ 0 h 72"/>
                <a:gd name="T44" fmla="*/ 0 w 115"/>
                <a:gd name="T45" fmla="*/ 0 h 72"/>
                <a:gd name="T46" fmla="*/ 0 w 115"/>
                <a:gd name="T47" fmla="*/ 0 h 72"/>
                <a:gd name="T48" fmla="*/ 0 w 115"/>
                <a:gd name="T49" fmla="*/ 0 h 72"/>
                <a:gd name="T50" fmla="*/ 0 w 115"/>
                <a:gd name="T51" fmla="*/ 0 h 72"/>
                <a:gd name="T52" fmla="*/ 0 w 115"/>
                <a:gd name="T53" fmla="*/ 0 h 72"/>
                <a:gd name="T54" fmla="*/ 0 w 115"/>
                <a:gd name="T55" fmla="*/ 0 h 72"/>
                <a:gd name="T56" fmla="*/ 0 w 115"/>
                <a:gd name="T57" fmla="*/ 0 h 72"/>
                <a:gd name="T58" fmla="*/ 0 w 115"/>
                <a:gd name="T59" fmla="*/ 0 h 72"/>
                <a:gd name="T60" fmla="*/ 0 w 115"/>
                <a:gd name="T61" fmla="*/ 0 h 72"/>
                <a:gd name="T62" fmla="*/ 0 w 115"/>
                <a:gd name="T63" fmla="*/ 0 h 72"/>
                <a:gd name="T64" fmla="*/ 0 w 115"/>
                <a:gd name="T65" fmla="*/ 0 h 72"/>
                <a:gd name="T66" fmla="*/ 0 w 115"/>
                <a:gd name="T67" fmla="*/ 0 h 72"/>
                <a:gd name="T68" fmla="*/ 0 w 115"/>
                <a:gd name="T69" fmla="*/ 0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5"/>
                <a:gd name="T106" fmla="*/ 0 h 72"/>
                <a:gd name="T107" fmla="*/ 115 w 115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5" h="72">
                  <a:moveTo>
                    <a:pt x="105" y="36"/>
                  </a:moveTo>
                  <a:lnTo>
                    <a:pt x="105" y="47"/>
                  </a:lnTo>
                  <a:lnTo>
                    <a:pt x="94" y="47"/>
                  </a:lnTo>
                  <a:lnTo>
                    <a:pt x="94" y="60"/>
                  </a:lnTo>
                  <a:lnTo>
                    <a:pt x="84" y="60"/>
                  </a:lnTo>
                  <a:lnTo>
                    <a:pt x="84" y="72"/>
                  </a:lnTo>
                  <a:lnTo>
                    <a:pt x="74" y="72"/>
                  </a:lnTo>
                  <a:lnTo>
                    <a:pt x="63" y="60"/>
                  </a:lnTo>
                  <a:lnTo>
                    <a:pt x="53" y="72"/>
                  </a:lnTo>
                  <a:lnTo>
                    <a:pt x="53" y="60"/>
                  </a:lnTo>
                  <a:lnTo>
                    <a:pt x="63" y="60"/>
                  </a:lnTo>
                  <a:lnTo>
                    <a:pt x="53" y="60"/>
                  </a:lnTo>
                  <a:lnTo>
                    <a:pt x="43" y="60"/>
                  </a:lnTo>
                  <a:lnTo>
                    <a:pt x="32" y="60"/>
                  </a:lnTo>
                  <a:lnTo>
                    <a:pt x="32" y="47"/>
                  </a:lnTo>
                  <a:lnTo>
                    <a:pt x="32" y="36"/>
                  </a:lnTo>
                  <a:lnTo>
                    <a:pt x="22" y="36"/>
                  </a:lnTo>
                  <a:lnTo>
                    <a:pt x="11" y="36"/>
                  </a:lnTo>
                  <a:lnTo>
                    <a:pt x="11" y="25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32" y="12"/>
                  </a:lnTo>
                  <a:lnTo>
                    <a:pt x="43" y="12"/>
                  </a:lnTo>
                  <a:lnTo>
                    <a:pt x="53" y="12"/>
                  </a:lnTo>
                  <a:lnTo>
                    <a:pt x="63" y="12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94" y="25"/>
                  </a:lnTo>
                  <a:lnTo>
                    <a:pt x="105" y="36"/>
                  </a:lnTo>
                  <a:lnTo>
                    <a:pt x="115" y="36"/>
                  </a:lnTo>
                  <a:lnTo>
                    <a:pt x="105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6" name="Freeform 411"/>
            <p:cNvSpPr>
              <a:spLocks/>
            </p:cNvSpPr>
            <p:nvPr/>
          </p:nvSpPr>
          <p:spPr bwMode="auto">
            <a:xfrm>
              <a:off x="3085" y="3794"/>
              <a:ext cx="52" cy="39"/>
            </a:xfrm>
            <a:custGeom>
              <a:avLst/>
              <a:gdLst>
                <a:gd name="T0" fmla="*/ 0 w 157"/>
                <a:gd name="T1" fmla="*/ 0 h 119"/>
                <a:gd name="T2" fmla="*/ 0 w 157"/>
                <a:gd name="T3" fmla="*/ 0 h 119"/>
                <a:gd name="T4" fmla="*/ 0 w 157"/>
                <a:gd name="T5" fmla="*/ 0 h 119"/>
                <a:gd name="T6" fmla="*/ 0 w 157"/>
                <a:gd name="T7" fmla="*/ 0 h 119"/>
                <a:gd name="T8" fmla="*/ 0 w 157"/>
                <a:gd name="T9" fmla="*/ 0 h 119"/>
                <a:gd name="T10" fmla="*/ 0 w 157"/>
                <a:gd name="T11" fmla="*/ 0 h 119"/>
                <a:gd name="T12" fmla="*/ 0 w 157"/>
                <a:gd name="T13" fmla="*/ 0 h 119"/>
                <a:gd name="T14" fmla="*/ 0 w 157"/>
                <a:gd name="T15" fmla="*/ 0 h 119"/>
                <a:gd name="T16" fmla="*/ 0 w 157"/>
                <a:gd name="T17" fmla="*/ 0 h 119"/>
                <a:gd name="T18" fmla="*/ 0 w 157"/>
                <a:gd name="T19" fmla="*/ 0 h 119"/>
                <a:gd name="T20" fmla="*/ 0 w 157"/>
                <a:gd name="T21" fmla="*/ 0 h 119"/>
                <a:gd name="T22" fmla="*/ 0 w 157"/>
                <a:gd name="T23" fmla="*/ 0 h 119"/>
                <a:gd name="T24" fmla="*/ 0 w 157"/>
                <a:gd name="T25" fmla="*/ 0 h 119"/>
                <a:gd name="T26" fmla="*/ 0 w 157"/>
                <a:gd name="T27" fmla="*/ 0 h 119"/>
                <a:gd name="T28" fmla="*/ 0 w 157"/>
                <a:gd name="T29" fmla="*/ 0 h 119"/>
                <a:gd name="T30" fmla="*/ 0 w 157"/>
                <a:gd name="T31" fmla="*/ 0 h 119"/>
                <a:gd name="T32" fmla="*/ 0 w 157"/>
                <a:gd name="T33" fmla="*/ 0 h 119"/>
                <a:gd name="T34" fmla="*/ 0 w 157"/>
                <a:gd name="T35" fmla="*/ 0 h 119"/>
                <a:gd name="T36" fmla="*/ 0 w 157"/>
                <a:gd name="T37" fmla="*/ 0 h 119"/>
                <a:gd name="T38" fmla="*/ 0 w 157"/>
                <a:gd name="T39" fmla="*/ 0 h 119"/>
                <a:gd name="T40" fmla="*/ 0 w 157"/>
                <a:gd name="T41" fmla="*/ 0 h 119"/>
                <a:gd name="T42" fmla="*/ 0 w 157"/>
                <a:gd name="T43" fmla="*/ 0 h 119"/>
                <a:gd name="T44" fmla="*/ 0 w 157"/>
                <a:gd name="T45" fmla="*/ 0 h 119"/>
                <a:gd name="T46" fmla="*/ 0 w 157"/>
                <a:gd name="T47" fmla="*/ 0 h 119"/>
                <a:gd name="T48" fmla="*/ 0 w 157"/>
                <a:gd name="T49" fmla="*/ 0 h 119"/>
                <a:gd name="T50" fmla="*/ 0 w 157"/>
                <a:gd name="T51" fmla="*/ 0 h 119"/>
                <a:gd name="T52" fmla="*/ 0 w 157"/>
                <a:gd name="T53" fmla="*/ 0 h 119"/>
                <a:gd name="T54" fmla="*/ 0 w 157"/>
                <a:gd name="T55" fmla="*/ 0 h 119"/>
                <a:gd name="T56" fmla="*/ 0 w 157"/>
                <a:gd name="T57" fmla="*/ 0 h 119"/>
                <a:gd name="T58" fmla="*/ 0 w 157"/>
                <a:gd name="T59" fmla="*/ 0 h 119"/>
                <a:gd name="T60" fmla="*/ 0 w 157"/>
                <a:gd name="T61" fmla="*/ 0 h 119"/>
                <a:gd name="T62" fmla="*/ 0 w 157"/>
                <a:gd name="T63" fmla="*/ 0 h 119"/>
                <a:gd name="T64" fmla="*/ 0 w 157"/>
                <a:gd name="T65" fmla="*/ 0 h 11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7"/>
                <a:gd name="T100" fmla="*/ 0 h 119"/>
                <a:gd name="T101" fmla="*/ 157 w 157"/>
                <a:gd name="T102" fmla="*/ 119 h 119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7" h="119">
                  <a:moveTo>
                    <a:pt x="146" y="72"/>
                  </a:moveTo>
                  <a:lnTo>
                    <a:pt x="137" y="84"/>
                  </a:lnTo>
                  <a:lnTo>
                    <a:pt x="125" y="84"/>
                  </a:lnTo>
                  <a:lnTo>
                    <a:pt x="114" y="95"/>
                  </a:lnTo>
                  <a:lnTo>
                    <a:pt x="104" y="84"/>
                  </a:lnTo>
                  <a:lnTo>
                    <a:pt x="96" y="84"/>
                  </a:lnTo>
                  <a:lnTo>
                    <a:pt x="96" y="95"/>
                  </a:lnTo>
                  <a:lnTo>
                    <a:pt x="83" y="95"/>
                  </a:lnTo>
                  <a:lnTo>
                    <a:pt x="74" y="95"/>
                  </a:lnTo>
                  <a:lnTo>
                    <a:pt x="83" y="107"/>
                  </a:lnTo>
                  <a:lnTo>
                    <a:pt x="74" y="107"/>
                  </a:lnTo>
                  <a:lnTo>
                    <a:pt x="74" y="119"/>
                  </a:lnTo>
                  <a:lnTo>
                    <a:pt x="83" y="119"/>
                  </a:lnTo>
                  <a:lnTo>
                    <a:pt x="74" y="119"/>
                  </a:lnTo>
                  <a:lnTo>
                    <a:pt x="63" y="107"/>
                  </a:lnTo>
                  <a:lnTo>
                    <a:pt x="42" y="107"/>
                  </a:lnTo>
                  <a:lnTo>
                    <a:pt x="32" y="95"/>
                  </a:lnTo>
                  <a:lnTo>
                    <a:pt x="42" y="95"/>
                  </a:lnTo>
                  <a:lnTo>
                    <a:pt x="53" y="95"/>
                  </a:lnTo>
                  <a:lnTo>
                    <a:pt x="63" y="95"/>
                  </a:lnTo>
                  <a:lnTo>
                    <a:pt x="63" y="84"/>
                  </a:lnTo>
                  <a:lnTo>
                    <a:pt x="53" y="84"/>
                  </a:lnTo>
                  <a:lnTo>
                    <a:pt x="53" y="72"/>
                  </a:lnTo>
                  <a:lnTo>
                    <a:pt x="42" y="84"/>
                  </a:lnTo>
                  <a:lnTo>
                    <a:pt x="32" y="84"/>
                  </a:lnTo>
                  <a:lnTo>
                    <a:pt x="21" y="84"/>
                  </a:lnTo>
                  <a:lnTo>
                    <a:pt x="21" y="72"/>
                  </a:lnTo>
                  <a:lnTo>
                    <a:pt x="11" y="72"/>
                  </a:lnTo>
                  <a:lnTo>
                    <a:pt x="0" y="60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0" y="48"/>
                  </a:lnTo>
                  <a:lnTo>
                    <a:pt x="0" y="35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1" y="13"/>
                  </a:lnTo>
                  <a:lnTo>
                    <a:pt x="21" y="13"/>
                  </a:lnTo>
                  <a:lnTo>
                    <a:pt x="21" y="0"/>
                  </a:lnTo>
                  <a:lnTo>
                    <a:pt x="32" y="0"/>
                  </a:lnTo>
                  <a:lnTo>
                    <a:pt x="42" y="13"/>
                  </a:lnTo>
                  <a:lnTo>
                    <a:pt x="42" y="25"/>
                  </a:lnTo>
                  <a:lnTo>
                    <a:pt x="53" y="13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63" y="13"/>
                  </a:lnTo>
                  <a:lnTo>
                    <a:pt x="74" y="25"/>
                  </a:lnTo>
                  <a:lnTo>
                    <a:pt x="63" y="25"/>
                  </a:lnTo>
                  <a:lnTo>
                    <a:pt x="53" y="35"/>
                  </a:lnTo>
                  <a:lnTo>
                    <a:pt x="42" y="48"/>
                  </a:lnTo>
                  <a:lnTo>
                    <a:pt x="53" y="48"/>
                  </a:lnTo>
                  <a:lnTo>
                    <a:pt x="63" y="48"/>
                  </a:lnTo>
                  <a:lnTo>
                    <a:pt x="63" y="60"/>
                  </a:lnTo>
                  <a:lnTo>
                    <a:pt x="74" y="60"/>
                  </a:lnTo>
                  <a:lnTo>
                    <a:pt x="74" y="72"/>
                  </a:lnTo>
                  <a:lnTo>
                    <a:pt x="83" y="72"/>
                  </a:lnTo>
                  <a:lnTo>
                    <a:pt x="83" y="60"/>
                  </a:lnTo>
                  <a:lnTo>
                    <a:pt x="96" y="60"/>
                  </a:lnTo>
                  <a:lnTo>
                    <a:pt x="104" y="48"/>
                  </a:lnTo>
                  <a:lnTo>
                    <a:pt x="114" y="48"/>
                  </a:lnTo>
                  <a:lnTo>
                    <a:pt x="137" y="60"/>
                  </a:lnTo>
                  <a:lnTo>
                    <a:pt x="146" y="48"/>
                  </a:lnTo>
                  <a:lnTo>
                    <a:pt x="146" y="60"/>
                  </a:lnTo>
                  <a:lnTo>
                    <a:pt x="157" y="60"/>
                  </a:lnTo>
                  <a:lnTo>
                    <a:pt x="157" y="72"/>
                  </a:lnTo>
                  <a:lnTo>
                    <a:pt x="146" y="7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7" name="Freeform 412"/>
            <p:cNvSpPr>
              <a:spLocks/>
            </p:cNvSpPr>
            <p:nvPr/>
          </p:nvSpPr>
          <p:spPr bwMode="auto">
            <a:xfrm>
              <a:off x="3120" y="3845"/>
              <a:ext cx="28" cy="12"/>
            </a:xfrm>
            <a:custGeom>
              <a:avLst/>
              <a:gdLst>
                <a:gd name="T0" fmla="*/ 0 w 84"/>
                <a:gd name="T1" fmla="*/ 0 h 37"/>
                <a:gd name="T2" fmla="*/ 0 w 84"/>
                <a:gd name="T3" fmla="*/ 0 h 37"/>
                <a:gd name="T4" fmla="*/ 0 w 84"/>
                <a:gd name="T5" fmla="*/ 0 h 37"/>
                <a:gd name="T6" fmla="*/ 0 w 84"/>
                <a:gd name="T7" fmla="*/ 0 h 37"/>
                <a:gd name="T8" fmla="*/ 0 w 84"/>
                <a:gd name="T9" fmla="*/ 0 h 37"/>
                <a:gd name="T10" fmla="*/ 0 w 84"/>
                <a:gd name="T11" fmla="*/ 0 h 37"/>
                <a:gd name="T12" fmla="*/ 0 w 84"/>
                <a:gd name="T13" fmla="*/ 0 h 37"/>
                <a:gd name="T14" fmla="*/ 0 w 84"/>
                <a:gd name="T15" fmla="*/ 0 h 37"/>
                <a:gd name="T16" fmla="*/ 0 w 84"/>
                <a:gd name="T17" fmla="*/ 0 h 37"/>
                <a:gd name="T18" fmla="*/ 0 w 84"/>
                <a:gd name="T19" fmla="*/ 0 h 37"/>
                <a:gd name="T20" fmla="*/ 0 w 84"/>
                <a:gd name="T21" fmla="*/ 0 h 37"/>
                <a:gd name="T22" fmla="*/ 0 w 84"/>
                <a:gd name="T23" fmla="*/ 0 h 37"/>
                <a:gd name="T24" fmla="*/ 0 w 84"/>
                <a:gd name="T25" fmla="*/ 0 h 37"/>
                <a:gd name="T26" fmla="*/ 0 w 84"/>
                <a:gd name="T27" fmla="*/ 0 h 37"/>
                <a:gd name="T28" fmla="*/ 0 w 84"/>
                <a:gd name="T29" fmla="*/ 0 h 37"/>
                <a:gd name="T30" fmla="*/ 0 w 84"/>
                <a:gd name="T31" fmla="*/ 0 h 37"/>
                <a:gd name="T32" fmla="*/ 0 w 84"/>
                <a:gd name="T33" fmla="*/ 0 h 37"/>
                <a:gd name="T34" fmla="*/ 0 w 84"/>
                <a:gd name="T35" fmla="*/ 0 h 37"/>
                <a:gd name="T36" fmla="*/ 0 w 84"/>
                <a:gd name="T37" fmla="*/ 0 h 37"/>
                <a:gd name="T38" fmla="*/ 0 w 84"/>
                <a:gd name="T39" fmla="*/ 0 h 37"/>
                <a:gd name="T40" fmla="*/ 0 w 84"/>
                <a:gd name="T41" fmla="*/ 0 h 37"/>
                <a:gd name="T42" fmla="*/ 0 w 84"/>
                <a:gd name="T43" fmla="*/ 0 h 37"/>
                <a:gd name="T44" fmla="*/ 0 w 84"/>
                <a:gd name="T45" fmla="*/ 0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4"/>
                <a:gd name="T70" fmla="*/ 0 h 37"/>
                <a:gd name="T71" fmla="*/ 84 w 84"/>
                <a:gd name="T72" fmla="*/ 37 h 3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4" h="37">
                  <a:moveTo>
                    <a:pt x="74" y="37"/>
                  </a:moveTo>
                  <a:lnTo>
                    <a:pt x="64" y="37"/>
                  </a:lnTo>
                  <a:lnTo>
                    <a:pt x="52" y="25"/>
                  </a:lnTo>
                  <a:lnTo>
                    <a:pt x="33" y="25"/>
                  </a:lnTo>
                  <a:lnTo>
                    <a:pt x="33" y="37"/>
                  </a:lnTo>
                  <a:lnTo>
                    <a:pt x="20" y="37"/>
                  </a:lnTo>
                  <a:lnTo>
                    <a:pt x="20" y="25"/>
                  </a:lnTo>
                  <a:lnTo>
                    <a:pt x="10" y="25"/>
                  </a:lnTo>
                  <a:lnTo>
                    <a:pt x="0" y="2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33" y="0"/>
                  </a:lnTo>
                  <a:lnTo>
                    <a:pt x="33" y="13"/>
                  </a:lnTo>
                  <a:lnTo>
                    <a:pt x="42" y="13"/>
                  </a:lnTo>
                  <a:lnTo>
                    <a:pt x="52" y="13"/>
                  </a:lnTo>
                  <a:lnTo>
                    <a:pt x="64" y="13"/>
                  </a:lnTo>
                  <a:lnTo>
                    <a:pt x="64" y="25"/>
                  </a:lnTo>
                  <a:lnTo>
                    <a:pt x="74" y="25"/>
                  </a:lnTo>
                  <a:lnTo>
                    <a:pt x="84" y="25"/>
                  </a:lnTo>
                  <a:lnTo>
                    <a:pt x="84" y="37"/>
                  </a:lnTo>
                  <a:lnTo>
                    <a:pt x="74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8" name="Freeform 413"/>
            <p:cNvSpPr>
              <a:spLocks/>
            </p:cNvSpPr>
            <p:nvPr/>
          </p:nvSpPr>
          <p:spPr bwMode="auto">
            <a:xfrm>
              <a:off x="3148" y="3877"/>
              <a:ext cx="7" cy="4"/>
            </a:xfrm>
            <a:custGeom>
              <a:avLst/>
              <a:gdLst>
                <a:gd name="T0" fmla="*/ 0 w 20"/>
                <a:gd name="T1" fmla="*/ 0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0 h 12"/>
                <a:gd name="T8" fmla="*/ 0 w 20"/>
                <a:gd name="T9" fmla="*/ 0 h 12"/>
                <a:gd name="T10" fmla="*/ 0 w 20"/>
                <a:gd name="T11" fmla="*/ 0 h 12"/>
                <a:gd name="T12" fmla="*/ 0 w 20"/>
                <a:gd name="T13" fmla="*/ 0 h 12"/>
                <a:gd name="T14" fmla="*/ 0 w 20"/>
                <a:gd name="T15" fmla="*/ 0 h 1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12"/>
                <a:gd name="T26" fmla="*/ 20 w 20"/>
                <a:gd name="T27" fmla="*/ 12 h 1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12">
                  <a:moveTo>
                    <a:pt x="20" y="12"/>
                  </a:moveTo>
                  <a:lnTo>
                    <a:pt x="1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79" name="Freeform 414"/>
            <p:cNvSpPr>
              <a:spLocks/>
            </p:cNvSpPr>
            <p:nvPr/>
          </p:nvSpPr>
          <p:spPr bwMode="auto">
            <a:xfrm>
              <a:off x="3159" y="3881"/>
              <a:ext cx="6" cy="3"/>
            </a:xfrm>
            <a:custGeom>
              <a:avLst/>
              <a:gdLst>
                <a:gd name="T0" fmla="*/ 0 w 19"/>
                <a:gd name="T1" fmla="*/ 0 h 11"/>
                <a:gd name="T2" fmla="*/ 0 w 19"/>
                <a:gd name="T3" fmla="*/ 0 h 11"/>
                <a:gd name="T4" fmla="*/ 0 w 19"/>
                <a:gd name="T5" fmla="*/ 0 h 11"/>
                <a:gd name="T6" fmla="*/ 0 w 19"/>
                <a:gd name="T7" fmla="*/ 0 h 11"/>
                <a:gd name="T8" fmla="*/ 0 w 19"/>
                <a:gd name="T9" fmla="*/ 0 h 11"/>
                <a:gd name="T10" fmla="*/ 0 w 19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1"/>
                <a:gd name="T20" fmla="*/ 19 w 1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1">
                  <a:moveTo>
                    <a:pt x="19" y="11"/>
                  </a:moveTo>
                  <a:lnTo>
                    <a:pt x="9" y="11"/>
                  </a:lnTo>
                  <a:lnTo>
                    <a:pt x="0" y="0"/>
                  </a:lnTo>
                  <a:lnTo>
                    <a:pt x="9" y="0"/>
                  </a:lnTo>
                  <a:lnTo>
                    <a:pt x="19" y="0"/>
                  </a:lnTo>
                  <a:lnTo>
                    <a:pt x="19" y="11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0" name="Freeform 415"/>
            <p:cNvSpPr>
              <a:spLocks/>
            </p:cNvSpPr>
            <p:nvPr/>
          </p:nvSpPr>
          <p:spPr bwMode="auto">
            <a:xfrm>
              <a:off x="3151" y="3837"/>
              <a:ext cx="14" cy="20"/>
            </a:xfrm>
            <a:custGeom>
              <a:avLst/>
              <a:gdLst>
                <a:gd name="T0" fmla="*/ 0 w 42"/>
                <a:gd name="T1" fmla="*/ 0 h 60"/>
                <a:gd name="T2" fmla="*/ 0 w 42"/>
                <a:gd name="T3" fmla="*/ 0 h 60"/>
                <a:gd name="T4" fmla="*/ 0 w 42"/>
                <a:gd name="T5" fmla="*/ 0 h 60"/>
                <a:gd name="T6" fmla="*/ 0 w 42"/>
                <a:gd name="T7" fmla="*/ 0 h 60"/>
                <a:gd name="T8" fmla="*/ 0 w 42"/>
                <a:gd name="T9" fmla="*/ 0 h 60"/>
                <a:gd name="T10" fmla="*/ 0 w 42"/>
                <a:gd name="T11" fmla="*/ 0 h 60"/>
                <a:gd name="T12" fmla="*/ 0 w 42"/>
                <a:gd name="T13" fmla="*/ 0 h 60"/>
                <a:gd name="T14" fmla="*/ 0 w 42"/>
                <a:gd name="T15" fmla="*/ 0 h 60"/>
                <a:gd name="T16" fmla="*/ 0 w 42"/>
                <a:gd name="T17" fmla="*/ 0 h 60"/>
                <a:gd name="T18" fmla="*/ 0 w 42"/>
                <a:gd name="T19" fmla="*/ 0 h 60"/>
                <a:gd name="T20" fmla="*/ 0 w 42"/>
                <a:gd name="T21" fmla="*/ 0 h 60"/>
                <a:gd name="T22" fmla="*/ 0 w 42"/>
                <a:gd name="T23" fmla="*/ 0 h 60"/>
                <a:gd name="T24" fmla="*/ 0 w 42"/>
                <a:gd name="T25" fmla="*/ 0 h 60"/>
                <a:gd name="T26" fmla="*/ 0 w 42"/>
                <a:gd name="T27" fmla="*/ 0 h 60"/>
                <a:gd name="T28" fmla="*/ 0 w 42"/>
                <a:gd name="T29" fmla="*/ 0 h 60"/>
                <a:gd name="T30" fmla="*/ 0 w 42"/>
                <a:gd name="T31" fmla="*/ 0 h 60"/>
                <a:gd name="T32" fmla="*/ 0 w 42"/>
                <a:gd name="T33" fmla="*/ 0 h 60"/>
                <a:gd name="T34" fmla="*/ 0 w 42"/>
                <a:gd name="T35" fmla="*/ 0 h 60"/>
                <a:gd name="T36" fmla="*/ 0 w 42"/>
                <a:gd name="T37" fmla="*/ 0 h 60"/>
                <a:gd name="T38" fmla="*/ 0 w 42"/>
                <a:gd name="T39" fmla="*/ 0 h 60"/>
                <a:gd name="T40" fmla="*/ 0 w 42"/>
                <a:gd name="T41" fmla="*/ 0 h 60"/>
                <a:gd name="T42" fmla="*/ 0 w 42"/>
                <a:gd name="T43" fmla="*/ 0 h 60"/>
                <a:gd name="T44" fmla="*/ 0 w 42"/>
                <a:gd name="T45" fmla="*/ 0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2"/>
                <a:gd name="T70" fmla="*/ 0 h 60"/>
                <a:gd name="T71" fmla="*/ 42 w 42"/>
                <a:gd name="T72" fmla="*/ 60 h 6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2" h="60">
                  <a:moveTo>
                    <a:pt x="42" y="60"/>
                  </a:moveTo>
                  <a:lnTo>
                    <a:pt x="31" y="60"/>
                  </a:lnTo>
                  <a:lnTo>
                    <a:pt x="22" y="48"/>
                  </a:lnTo>
                  <a:lnTo>
                    <a:pt x="11" y="48"/>
                  </a:lnTo>
                  <a:lnTo>
                    <a:pt x="0" y="36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2" y="23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22" y="11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31" y="11"/>
                  </a:lnTo>
                  <a:lnTo>
                    <a:pt x="31" y="23"/>
                  </a:lnTo>
                  <a:lnTo>
                    <a:pt x="42" y="36"/>
                  </a:lnTo>
                  <a:lnTo>
                    <a:pt x="31" y="36"/>
                  </a:lnTo>
                  <a:lnTo>
                    <a:pt x="22" y="36"/>
                  </a:lnTo>
                  <a:lnTo>
                    <a:pt x="22" y="48"/>
                  </a:lnTo>
                  <a:lnTo>
                    <a:pt x="31" y="48"/>
                  </a:lnTo>
                  <a:lnTo>
                    <a:pt x="42" y="48"/>
                  </a:lnTo>
                  <a:lnTo>
                    <a:pt x="42" y="6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1" name="Freeform 416"/>
            <p:cNvSpPr>
              <a:spLocks/>
            </p:cNvSpPr>
            <p:nvPr/>
          </p:nvSpPr>
          <p:spPr bwMode="auto">
            <a:xfrm>
              <a:off x="3035" y="2808"/>
              <a:ext cx="211" cy="1033"/>
            </a:xfrm>
            <a:custGeom>
              <a:avLst/>
              <a:gdLst>
                <a:gd name="T0" fmla="*/ 0 w 633"/>
                <a:gd name="T1" fmla="*/ 0 h 3100"/>
                <a:gd name="T2" fmla="*/ 0 w 633"/>
                <a:gd name="T3" fmla="*/ 0 h 3100"/>
                <a:gd name="T4" fmla="*/ 0 w 633"/>
                <a:gd name="T5" fmla="*/ 0 h 3100"/>
                <a:gd name="T6" fmla="*/ 0 w 633"/>
                <a:gd name="T7" fmla="*/ 0 h 3100"/>
                <a:gd name="T8" fmla="*/ 0 w 633"/>
                <a:gd name="T9" fmla="*/ 0 h 3100"/>
                <a:gd name="T10" fmla="*/ 0 w 633"/>
                <a:gd name="T11" fmla="*/ 0 h 3100"/>
                <a:gd name="T12" fmla="*/ 0 w 633"/>
                <a:gd name="T13" fmla="*/ 0 h 3100"/>
                <a:gd name="T14" fmla="*/ 0 w 633"/>
                <a:gd name="T15" fmla="*/ 0 h 3100"/>
                <a:gd name="T16" fmla="*/ 0 w 633"/>
                <a:gd name="T17" fmla="*/ 0 h 3100"/>
                <a:gd name="T18" fmla="*/ 0 w 633"/>
                <a:gd name="T19" fmla="*/ 0 h 3100"/>
                <a:gd name="T20" fmla="*/ 0 w 633"/>
                <a:gd name="T21" fmla="*/ 0 h 3100"/>
                <a:gd name="T22" fmla="*/ 0 w 633"/>
                <a:gd name="T23" fmla="*/ 0 h 3100"/>
                <a:gd name="T24" fmla="*/ 0 w 633"/>
                <a:gd name="T25" fmla="*/ 0 h 3100"/>
                <a:gd name="T26" fmla="*/ 0 w 633"/>
                <a:gd name="T27" fmla="*/ 0 h 3100"/>
                <a:gd name="T28" fmla="*/ 0 w 633"/>
                <a:gd name="T29" fmla="*/ 0 h 3100"/>
                <a:gd name="T30" fmla="*/ 0 w 633"/>
                <a:gd name="T31" fmla="*/ 0 h 3100"/>
                <a:gd name="T32" fmla="*/ 0 w 633"/>
                <a:gd name="T33" fmla="*/ 0 h 3100"/>
                <a:gd name="T34" fmla="*/ 0 w 633"/>
                <a:gd name="T35" fmla="*/ 0 h 3100"/>
                <a:gd name="T36" fmla="*/ 0 w 633"/>
                <a:gd name="T37" fmla="*/ 0 h 3100"/>
                <a:gd name="T38" fmla="*/ 0 w 633"/>
                <a:gd name="T39" fmla="*/ 0 h 3100"/>
                <a:gd name="T40" fmla="*/ 0 w 633"/>
                <a:gd name="T41" fmla="*/ 0 h 3100"/>
                <a:gd name="T42" fmla="*/ 0 w 633"/>
                <a:gd name="T43" fmla="*/ 0 h 3100"/>
                <a:gd name="T44" fmla="*/ 0 w 633"/>
                <a:gd name="T45" fmla="*/ 0 h 3100"/>
                <a:gd name="T46" fmla="*/ 0 w 633"/>
                <a:gd name="T47" fmla="*/ 0 h 3100"/>
                <a:gd name="T48" fmla="*/ 0 w 633"/>
                <a:gd name="T49" fmla="*/ 0 h 3100"/>
                <a:gd name="T50" fmla="*/ 0 w 633"/>
                <a:gd name="T51" fmla="*/ 0 h 3100"/>
                <a:gd name="T52" fmla="*/ 0 w 633"/>
                <a:gd name="T53" fmla="*/ 0 h 3100"/>
                <a:gd name="T54" fmla="*/ 0 w 633"/>
                <a:gd name="T55" fmla="*/ 0 h 3100"/>
                <a:gd name="T56" fmla="*/ 0 w 633"/>
                <a:gd name="T57" fmla="*/ 0 h 3100"/>
                <a:gd name="T58" fmla="*/ 0 w 633"/>
                <a:gd name="T59" fmla="*/ 0 h 3100"/>
                <a:gd name="T60" fmla="*/ 0 w 633"/>
                <a:gd name="T61" fmla="*/ 0 h 3100"/>
                <a:gd name="T62" fmla="*/ 0 w 633"/>
                <a:gd name="T63" fmla="*/ 0 h 3100"/>
                <a:gd name="T64" fmla="*/ 0 w 633"/>
                <a:gd name="T65" fmla="*/ 0 h 3100"/>
                <a:gd name="T66" fmla="*/ 0 w 633"/>
                <a:gd name="T67" fmla="*/ 0 h 3100"/>
                <a:gd name="T68" fmla="*/ 0 w 633"/>
                <a:gd name="T69" fmla="*/ 0 h 3100"/>
                <a:gd name="T70" fmla="*/ 0 w 633"/>
                <a:gd name="T71" fmla="*/ 0 h 3100"/>
                <a:gd name="T72" fmla="*/ 0 w 633"/>
                <a:gd name="T73" fmla="*/ 0 h 3100"/>
                <a:gd name="T74" fmla="*/ 0 w 633"/>
                <a:gd name="T75" fmla="*/ 0 h 3100"/>
                <a:gd name="T76" fmla="*/ 0 w 633"/>
                <a:gd name="T77" fmla="*/ 0 h 3100"/>
                <a:gd name="T78" fmla="*/ 0 w 633"/>
                <a:gd name="T79" fmla="*/ 0 h 3100"/>
                <a:gd name="T80" fmla="*/ 0 w 633"/>
                <a:gd name="T81" fmla="*/ 0 h 3100"/>
                <a:gd name="T82" fmla="*/ 0 w 633"/>
                <a:gd name="T83" fmla="*/ 0 h 3100"/>
                <a:gd name="T84" fmla="*/ 0 w 633"/>
                <a:gd name="T85" fmla="*/ 0 h 3100"/>
                <a:gd name="T86" fmla="*/ 0 w 633"/>
                <a:gd name="T87" fmla="*/ 0 h 3100"/>
                <a:gd name="T88" fmla="*/ 0 w 633"/>
                <a:gd name="T89" fmla="*/ 0 h 3100"/>
                <a:gd name="T90" fmla="*/ 0 w 633"/>
                <a:gd name="T91" fmla="*/ 0 h 3100"/>
                <a:gd name="T92" fmla="*/ 0 w 633"/>
                <a:gd name="T93" fmla="*/ 0 h 3100"/>
                <a:gd name="T94" fmla="*/ 0 w 633"/>
                <a:gd name="T95" fmla="*/ 0 h 3100"/>
                <a:gd name="T96" fmla="*/ 0 w 633"/>
                <a:gd name="T97" fmla="*/ 0 h 3100"/>
                <a:gd name="T98" fmla="*/ 0 w 633"/>
                <a:gd name="T99" fmla="*/ 0 h 3100"/>
                <a:gd name="T100" fmla="*/ 0 w 633"/>
                <a:gd name="T101" fmla="*/ 0 h 3100"/>
                <a:gd name="T102" fmla="*/ 0 w 633"/>
                <a:gd name="T103" fmla="*/ 0 h 3100"/>
                <a:gd name="T104" fmla="*/ 0 w 633"/>
                <a:gd name="T105" fmla="*/ 0 h 3100"/>
                <a:gd name="T106" fmla="*/ 0 w 633"/>
                <a:gd name="T107" fmla="*/ 0 h 3100"/>
                <a:gd name="T108" fmla="*/ 0 w 633"/>
                <a:gd name="T109" fmla="*/ 0 h 3100"/>
                <a:gd name="T110" fmla="*/ 0 w 633"/>
                <a:gd name="T111" fmla="*/ 0 h 3100"/>
                <a:gd name="T112" fmla="*/ 0 w 633"/>
                <a:gd name="T113" fmla="*/ 0 h 3100"/>
                <a:gd name="T114" fmla="*/ 0 w 633"/>
                <a:gd name="T115" fmla="*/ 0 h 3100"/>
                <a:gd name="T116" fmla="*/ 0 w 633"/>
                <a:gd name="T117" fmla="*/ 0 h 3100"/>
                <a:gd name="T118" fmla="*/ 0 w 633"/>
                <a:gd name="T119" fmla="*/ 0 h 3100"/>
                <a:gd name="T120" fmla="*/ 0 w 633"/>
                <a:gd name="T121" fmla="*/ 0 h 3100"/>
                <a:gd name="T122" fmla="*/ 0 w 633"/>
                <a:gd name="T123" fmla="*/ 0 h 31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33"/>
                <a:gd name="T187" fmla="*/ 0 h 3100"/>
                <a:gd name="T188" fmla="*/ 633 w 633"/>
                <a:gd name="T189" fmla="*/ 3100 h 310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33" h="3100">
                  <a:moveTo>
                    <a:pt x="432" y="12"/>
                  </a:moveTo>
                  <a:lnTo>
                    <a:pt x="423" y="35"/>
                  </a:lnTo>
                  <a:lnTo>
                    <a:pt x="370" y="59"/>
                  </a:lnTo>
                  <a:lnTo>
                    <a:pt x="390" y="465"/>
                  </a:lnTo>
                  <a:lnTo>
                    <a:pt x="379" y="465"/>
                  </a:lnTo>
                  <a:lnTo>
                    <a:pt x="370" y="668"/>
                  </a:lnTo>
                  <a:lnTo>
                    <a:pt x="359" y="680"/>
                  </a:lnTo>
                  <a:lnTo>
                    <a:pt x="317" y="954"/>
                  </a:lnTo>
                  <a:lnTo>
                    <a:pt x="306" y="1085"/>
                  </a:lnTo>
                  <a:lnTo>
                    <a:pt x="286" y="1097"/>
                  </a:lnTo>
                  <a:lnTo>
                    <a:pt x="286" y="1335"/>
                  </a:lnTo>
                  <a:lnTo>
                    <a:pt x="253" y="1466"/>
                  </a:lnTo>
                  <a:lnTo>
                    <a:pt x="232" y="1513"/>
                  </a:lnTo>
                  <a:lnTo>
                    <a:pt x="201" y="1586"/>
                  </a:lnTo>
                  <a:lnTo>
                    <a:pt x="190" y="1634"/>
                  </a:lnTo>
                  <a:lnTo>
                    <a:pt x="169" y="1634"/>
                  </a:lnTo>
                  <a:lnTo>
                    <a:pt x="169" y="1682"/>
                  </a:lnTo>
                  <a:lnTo>
                    <a:pt x="137" y="1693"/>
                  </a:lnTo>
                  <a:lnTo>
                    <a:pt x="148" y="1907"/>
                  </a:lnTo>
                  <a:lnTo>
                    <a:pt x="137" y="1907"/>
                  </a:lnTo>
                  <a:lnTo>
                    <a:pt x="127" y="2050"/>
                  </a:lnTo>
                  <a:lnTo>
                    <a:pt x="137" y="2050"/>
                  </a:lnTo>
                  <a:lnTo>
                    <a:pt x="137" y="2074"/>
                  </a:lnTo>
                  <a:lnTo>
                    <a:pt x="180" y="2063"/>
                  </a:lnTo>
                  <a:lnTo>
                    <a:pt x="243" y="2063"/>
                  </a:lnTo>
                  <a:lnTo>
                    <a:pt x="201" y="2086"/>
                  </a:lnTo>
                  <a:lnTo>
                    <a:pt x="232" y="2098"/>
                  </a:lnTo>
                  <a:lnTo>
                    <a:pt x="232" y="2134"/>
                  </a:lnTo>
                  <a:lnTo>
                    <a:pt x="221" y="2122"/>
                  </a:lnTo>
                  <a:lnTo>
                    <a:pt x="210" y="2122"/>
                  </a:lnTo>
                  <a:lnTo>
                    <a:pt x="221" y="2146"/>
                  </a:lnTo>
                  <a:lnTo>
                    <a:pt x="210" y="2146"/>
                  </a:lnTo>
                  <a:lnTo>
                    <a:pt x="201" y="2158"/>
                  </a:lnTo>
                  <a:lnTo>
                    <a:pt x="190" y="2229"/>
                  </a:lnTo>
                  <a:lnTo>
                    <a:pt x="201" y="2229"/>
                  </a:lnTo>
                  <a:lnTo>
                    <a:pt x="169" y="2277"/>
                  </a:lnTo>
                  <a:lnTo>
                    <a:pt x="210" y="2301"/>
                  </a:lnTo>
                  <a:lnTo>
                    <a:pt x="210" y="2337"/>
                  </a:lnTo>
                  <a:lnTo>
                    <a:pt x="158" y="2361"/>
                  </a:lnTo>
                  <a:lnTo>
                    <a:pt x="158" y="2373"/>
                  </a:lnTo>
                  <a:lnTo>
                    <a:pt x="180" y="2383"/>
                  </a:lnTo>
                  <a:lnTo>
                    <a:pt x="148" y="2396"/>
                  </a:lnTo>
                  <a:lnTo>
                    <a:pt x="148" y="2408"/>
                  </a:lnTo>
                  <a:lnTo>
                    <a:pt x="180" y="2396"/>
                  </a:lnTo>
                  <a:lnTo>
                    <a:pt x="158" y="2408"/>
                  </a:lnTo>
                  <a:lnTo>
                    <a:pt x="169" y="2420"/>
                  </a:lnTo>
                  <a:lnTo>
                    <a:pt x="148" y="2420"/>
                  </a:lnTo>
                  <a:lnTo>
                    <a:pt x="148" y="2454"/>
                  </a:lnTo>
                  <a:lnTo>
                    <a:pt x="169" y="2420"/>
                  </a:lnTo>
                  <a:lnTo>
                    <a:pt x="158" y="2454"/>
                  </a:lnTo>
                  <a:lnTo>
                    <a:pt x="127" y="2479"/>
                  </a:lnTo>
                  <a:lnTo>
                    <a:pt x="127" y="2454"/>
                  </a:lnTo>
                  <a:lnTo>
                    <a:pt x="116" y="2479"/>
                  </a:lnTo>
                  <a:lnTo>
                    <a:pt x="106" y="2468"/>
                  </a:lnTo>
                  <a:lnTo>
                    <a:pt x="95" y="2468"/>
                  </a:lnTo>
                  <a:lnTo>
                    <a:pt x="106" y="2443"/>
                  </a:lnTo>
                  <a:lnTo>
                    <a:pt x="106" y="2432"/>
                  </a:lnTo>
                  <a:lnTo>
                    <a:pt x="31" y="2432"/>
                  </a:lnTo>
                  <a:lnTo>
                    <a:pt x="43" y="2443"/>
                  </a:lnTo>
                  <a:lnTo>
                    <a:pt x="52" y="2443"/>
                  </a:lnTo>
                  <a:lnTo>
                    <a:pt x="52" y="2454"/>
                  </a:lnTo>
                  <a:lnTo>
                    <a:pt x="0" y="2479"/>
                  </a:lnTo>
                  <a:lnTo>
                    <a:pt x="0" y="2515"/>
                  </a:lnTo>
                  <a:lnTo>
                    <a:pt x="11" y="2515"/>
                  </a:lnTo>
                  <a:lnTo>
                    <a:pt x="11" y="2502"/>
                  </a:lnTo>
                  <a:lnTo>
                    <a:pt x="0" y="2492"/>
                  </a:lnTo>
                  <a:lnTo>
                    <a:pt x="116" y="2515"/>
                  </a:lnTo>
                  <a:lnTo>
                    <a:pt x="106" y="2527"/>
                  </a:lnTo>
                  <a:lnTo>
                    <a:pt x="116" y="2539"/>
                  </a:lnTo>
                  <a:lnTo>
                    <a:pt x="84" y="2551"/>
                  </a:lnTo>
                  <a:lnTo>
                    <a:pt x="75" y="2563"/>
                  </a:lnTo>
                  <a:lnTo>
                    <a:pt x="116" y="2574"/>
                  </a:lnTo>
                  <a:lnTo>
                    <a:pt x="106" y="2574"/>
                  </a:lnTo>
                  <a:lnTo>
                    <a:pt x="127" y="2586"/>
                  </a:lnTo>
                  <a:lnTo>
                    <a:pt x="158" y="2623"/>
                  </a:lnTo>
                  <a:lnTo>
                    <a:pt x="95" y="2610"/>
                  </a:lnTo>
                  <a:lnTo>
                    <a:pt x="95" y="2623"/>
                  </a:lnTo>
                  <a:lnTo>
                    <a:pt x="84" y="2610"/>
                  </a:lnTo>
                  <a:lnTo>
                    <a:pt x="75" y="2598"/>
                  </a:lnTo>
                  <a:lnTo>
                    <a:pt x="84" y="2646"/>
                  </a:lnTo>
                  <a:lnTo>
                    <a:pt x="127" y="2635"/>
                  </a:lnTo>
                  <a:lnTo>
                    <a:pt x="127" y="2658"/>
                  </a:lnTo>
                  <a:lnTo>
                    <a:pt x="95" y="2646"/>
                  </a:lnTo>
                  <a:lnTo>
                    <a:pt x="95" y="2658"/>
                  </a:lnTo>
                  <a:lnTo>
                    <a:pt x="106" y="2670"/>
                  </a:lnTo>
                  <a:lnTo>
                    <a:pt x="84" y="2670"/>
                  </a:lnTo>
                  <a:lnTo>
                    <a:pt x="95" y="2730"/>
                  </a:lnTo>
                  <a:lnTo>
                    <a:pt x="106" y="2730"/>
                  </a:lnTo>
                  <a:lnTo>
                    <a:pt x="127" y="2705"/>
                  </a:lnTo>
                  <a:lnTo>
                    <a:pt x="116" y="2742"/>
                  </a:lnTo>
                  <a:lnTo>
                    <a:pt x="127" y="2742"/>
                  </a:lnTo>
                  <a:lnTo>
                    <a:pt x="95" y="2754"/>
                  </a:lnTo>
                  <a:lnTo>
                    <a:pt x="84" y="2777"/>
                  </a:lnTo>
                  <a:lnTo>
                    <a:pt x="75" y="2789"/>
                  </a:lnTo>
                  <a:lnTo>
                    <a:pt x="127" y="2826"/>
                  </a:lnTo>
                  <a:lnTo>
                    <a:pt x="106" y="2826"/>
                  </a:lnTo>
                  <a:lnTo>
                    <a:pt x="127" y="2849"/>
                  </a:lnTo>
                  <a:lnTo>
                    <a:pt x="127" y="2836"/>
                  </a:lnTo>
                  <a:lnTo>
                    <a:pt x="137" y="2849"/>
                  </a:lnTo>
                  <a:lnTo>
                    <a:pt x="106" y="2849"/>
                  </a:lnTo>
                  <a:lnTo>
                    <a:pt x="106" y="2874"/>
                  </a:lnTo>
                  <a:lnTo>
                    <a:pt x="137" y="2897"/>
                  </a:lnTo>
                  <a:lnTo>
                    <a:pt x="148" y="2956"/>
                  </a:lnTo>
                  <a:lnTo>
                    <a:pt x="169" y="2956"/>
                  </a:lnTo>
                  <a:lnTo>
                    <a:pt x="158" y="2921"/>
                  </a:lnTo>
                  <a:lnTo>
                    <a:pt x="180" y="2956"/>
                  </a:lnTo>
                  <a:lnTo>
                    <a:pt x="190" y="2932"/>
                  </a:lnTo>
                  <a:lnTo>
                    <a:pt x="180" y="2921"/>
                  </a:lnTo>
                  <a:lnTo>
                    <a:pt x="210" y="2932"/>
                  </a:lnTo>
                  <a:lnTo>
                    <a:pt x="210" y="2921"/>
                  </a:lnTo>
                  <a:lnTo>
                    <a:pt x="169" y="2897"/>
                  </a:lnTo>
                  <a:lnTo>
                    <a:pt x="221" y="2932"/>
                  </a:lnTo>
                  <a:lnTo>
                    <a:pt x="221" y="2945"/>
                  </a:lnTo>
                  <a:lnTo>
                    <a:pt x="210" y="2945"/>
                  </a:lnTo>
                  <a:lnTo>
                    <a:pt x="232" y="2956"/>
                  </a:lnTo>
                  <a:lnTo>
                    <a:pt x="221" y="2980"/>
                  </a:lnTo>
                  <a:lnTo>
                    <a:pt x="210" y="2992"/>
                  </a:lnTo>
                  <a:lnTo>
                    <a:pt x="221" y="2992"/>
                  </a:lnTo>
                  <a:lnTo>
                    <a:pt x="232" y="3004"/>
                  </a:lnTo>
                  <a:lnTo>
                    <a:pt x="327" y="3028"/>
                  </a:lnTo>
                  <a:lnTo>
                    <a:pt x="317" y="3051"/>
                  </a:lnTo>
                  <a:lnTo>
                    <a:pt x="253" y="3076"/>
                  </a:lnTo>
                  <a:lnTo>
                    <a:pt x="253" y="3063"/>
                  </a:lnTo>
                  <a:lnTo>
                    <a:pt x="243" y="3063"/>
                  </a:lnTo>
                  <a:lnTo>
                    <a:pt x="243" y="3088"/>
                  </a:lnTo>
                  <a:lnTo>
                    <a:pt x="338" y="3100"/>
                  </a:lnTo>
                  <a:lnTo>
                    <a:pt x="348" y="3016"/>
                  </a:lnTo>
                  <a:lnTo>
                    <a:pt x="453" y="2980"/>
                  </a:lnTo>
                  <a:lnTo>
                    <a:pt x="537" y="2980"/>
                  </a:lnTo>
                  <a:lnTo>
                    <a:pt x="253" y="2945"/>
                  </a:lnTo>
                  <a:lnTo>
                    <a:pt x="232" y="2836"/>
                  </a:lnTo>
                  <a:lnTo>
                    <a:pt x="169" y="2849"/>
                  </a:lnTo>
                  <a:lnTo>
                    <a:pt x="169" y="2742"/>
                  </a:lnTo>
                  <a:lnTo>
                    <a:pt x="221" y="2682"/>
                  </a:lnTo>
                  <a:lnTo>
                    <a:pt x="232" y="2574"/>
                  </a:lnTo>
                  <a:lnTo>
                    <a:pt x="286" y="2492"/>
                  </a:lnTo>
                  <a:lnTo>
                    <a:pt x="295" y="2383"/>
                  </a:lnTo>
                  <a:lnTo>
                    <a:pt x="306" y="2373"/>
                  </a:lnTo>
                  <a:lnTo>
                    <a:pt x="306" y="2361"/>
                  </a:lnTo>
                  <a:lnTo>
                    <a:pt x="274" y="2348"/>
                  </a:lnTo>
                  <a:lnTo>
                    <a:pt x="263" y="2324"/>
                  </a:lnTo>
                  <a:lnTo>
                    <a:pt x="306" y="2337"/>
                  </a:lnTo>
                  <a:lnTo>
                    <a:pt x="317" y="2312"/>
                  </a:lnTo>
                  <a:lnTo>
                    <a:pt x="274" y="2301"/>
                  </a:lnTo>
                  <a:lnTo>
                    <a:pt x="263" y="2193"/>
                  </a:lnTo>
                  <a:lnTo>
                    <a:pt x="253" y="2183"/>
                  </a:lnTo>
                  <a:lnTo>
                    <a:pt x="286" y="2063"/>
                  </a:lnTo>
                  <a:lnTo>
                    <a:pt x="274" y="2050"/>
                  </a:lnTo>
                  <a:lnTo>
                    <a:pt x="286" y="1920"/>
                  </a:lnTo>
                  <a:lnTo>
                    <a:pt x="306" y="1837"/>
                  </a:lnTo>
                  <a:lnTo>
                    <a:pt x="327" y="1812"/>
                  </a:lnTo>
                  <a:lnTo>
                    <a:pt x="338" y="1621"/>
                  </a:lnTo>
                  <a:lnTo>
                    <a:pt x="348" y="1609"/>
                  </a:lnTo>
                  <a:lnTo>
                    <a:pt x="359" y="1609"/>
                  </a:lnTo>
                  <a:lnTo>
                    <a:pt x="379" y="1586"/>
                  </a:lnTo>
                  <a:lnTo>
                    <a:pt x="370" y="1513"/>
                  </a:lnTo>
                  <a:lnTo>
                    <a:pt x="390" y="1501"/>
                  </a:lnTo>
                  <a:lnTo>
                    <a:pt x="390" y="1466"/>
                  </a:lnTo>
                  <a:lnTo>
                    <a:pt x="423" y="1418"/>
                  </a:lnTo>
                  <a:lnTo>
                    <a:pt x="412" y="1347"/>
                  </a:lnTo>
                  <a:lnTo>
                    <a:pt x="400" y="1335"/>
                  </a:lnTo>
                  <a:lnTo>
                    <a:pt x="379" y="1229"/>
                  </a:lnTo>
                  <a:lnTo>
                    <a:pt x="370" y="1216"/>
                  </a:lnTo>
                  <a:lnTo>
                    <a:pt x="400" y="1121"/>
                  </a:lnTo>
                  <a:lnTo>
                    <a:pt x="400" y="1108"/>
                  </a:lnTo>
                  <a:lnTo>
                    <a:pt x="412" y="1097"/>
                  </a:lnTo>
                  <a:lnTo>
                    <a:pt x="412" y="1085"/>
                  </a:lnTo>
                  <a:lnTo>
                    <a:pt x="443" y="907"/>
                  </a:lnTo>
                  <a:lnTo>
                    <a:pt x="484" y="870"/>
                  </a:lnTo>
                  <a:lnTo>
                    <a:pt x="496" y="835"/>
                  </a:lnTo>
                  <a:lnTo>
                    <a:pt x="537" y="799"/>
                  </a:lnTo>
                  <a:lnTo>
                    <a:pt x="528" y="596"/>
                  </a:lnTo>
                  <a:lnTo>
                    <a:pt x="622" y="549"/>
                  </a:lnTo>
                  <a:lnTo>
                    <a:pt x="633" y="465"/>
                  </a:lnTo>
                  <a:lnTo>
                    <a:pt x="622" y="452"/>
                  </a:lnTo>
                  <a:lnTo>
                    <a:pt x="570" y="452"/>
                  </a:lnTo>
                  <a:lnTo>
                    <a:pt x="537" y="286"/>
                  </a:lnTo>
                  <a:lnTo>
                    <a:pt x="517" y="275"/>
                  </a:lnTo>
                  <a:lnTo>
                    <a:pt x="517" y="237"/>
                  </a:lnTo>
                  <a:lnTo>
                    <a:pt x="507" y="227"/>
                  </a:lnTo>
                  <a:lnTo>
                    <a:pt x="507" y="203"/>
                  </a:lnTo>
                  <a:lnTo>
                    <a:pt x="517" y="191"/>
                  </a:lnTo>
                  <a:lnTo>
                    <a:pt x="517" y="143"/>
                  </a:lnTo>
                  <a:lnTo>
                    <a:pt x="484" y="118"/>
                  </a:lnTo>
                  <a:lnTo>
                    <a:pt x="475" y="35"/>
                  </a:lnTo>
                  <a:lnTo>
                    <a:pt x="443" y="0"/>
                  </a:lnTo>
                  <a:lnTo>
                    <a:pt x="432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2" name="Freeform 417"/>
            <p:cNvSpPr>
              <a:spLocks/>
            </p:cNvSpPr>
            <p:nvPr/>
          </p:nvSpPr>
          <p:spPr bwMode="auto">
            <a:xfrm>
              <a:off x="3176" y="3873"/>
              <a:ext cx="18" cy="4"/>
            </a:xfrm>
            <a:custGeom>
              <a:avLst/>
              <a:gdLst>
                <a:gd name="T0" fmla="*/ 0 w 52"/>
                <a:gd name="T1" fmla="*/ 0 h 12"/>
                <a:gd name="T2" fmla="*/ 0 w 52"/>
                <a:gd name="T3" fmla="*/ 0 h 12"/>
                <a:gd name="T4" fmla="*/ 0 w 52"/>
                <a:gd name="T5" fmla="*/ 0 h 12"/>
                <a:gd name="T6" fmla="*/ 0 w 52"/>
                <a:gd name="T7" fmla="*/ 0 h 12"/>
                <a:gd name="T8" fmla="*/ 0 w 52"/>
                <a:gd name="T9" fmla="*/ 0 h 12"/>
                <a:gd name="T10" fmla="*/ 0 w 52"/>
                <a:gd name="T11" fmla="*/ 0 h 12"/>
                <a:gd name="T12" fmla="*/ 0 w 52"/>
                <a:gd name="T13" fmla="*/ 0 h 12"/>
                <a:gd name="T14" fmla="*/ 0 w 52"/>
                <a:gd name="T15" fmla="*/ 0 h 12"/>
                <a:gd name="T16" fmla="*/ 0 w 52"/>
                <a:gd name="T17" fmla="*/ 0 h 12"/>
                <a:gd name="T18" fmla="*/ 0 w 52"/>
                <a:gd name="T19" fmla="*/ 0 h 12"/>
                <a:gd name="T20" fmla="*/ 0 w 52"/>
                <a:gd name="T21" fmla="*/ 0 h 12"/>
                <a:gd name="T22" fmla="*/ 0 w 52"/>
                <a:gd name="T23" fmla="*/ 0 h 12"/>
                <a:gd name="T24" fmla="*/ 0 w 52"/>
                <a:gd name="T25" fmla="*/ 0 h 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"/>
                <a:gd name="T40" fmla="*/ 0 h 12"/>
                <a:gd name="T41" fmla="*/ 52 w 52"/>
                <a:gd name="T42" fmla="*/ 12 h 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" h="12">
                  <a:moveTo>
                    <a:pt x="52" y="12"/>
                  </a:moveTo>
                  <a:lnTo>
                    <a:pt x="42" y="12"/>
                  </a:lnTo>
                  <a:lnTo>
                    <a:pt x="30" y="12"/>
                  </a:lnTo>
                  <a:lnTo>
                    <a:pt x="20" y="12"/>
                  </a:lnTo>
                  <a:lnTo>
                    <a:pt x="9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9" y="0"/>
                  </a:lnTo>
                  <a:lnTo>
                    <a:pt x="20" y="0"/>
                  </a:lnTo>
                  <a:lnTo>
                    <a:pt x="30" y="0"/>
                  </a:lnTo>
                  <a:lnTo>
                    <a:pt x="42" y="0"/>
                  </a:lnTo>
                  <a:lnTo>
                    <a:pt x="52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3" name="Freeform 418"/>
            <p:cNvSpPr>
              <a:spLocks/>
            </p:cNvSpPr>
            <p:nvPr/>
          </p:nvSpPr>
          <p:spPr bwMode="auto">
            <a:xfrm>
              <a:off x="3141" y="3805"/>
              <a:ext cx="67" cy="72"/>
            </a:xfrm>
            <a:custGeom>
              <a:avLst/>
              <a:gdLst>
                <a:gd name="T0" fmla="*/ 0 w 200"/>
                <a:gd name="T1" fmla="*/ 0 h 215"/>
                <a:gd name="T2" fmla="*/ 0 w 200"/>
                <a:gd name="T3" fmla="*/ 0 h 215"/>
                <a:gd name="T4" fmla="*/ 0 w 200"/>
                <a:gd name="T5" fmla="*/ 0 h 215"/>
                <a:gd name="T6" fmla="*/ 0 w 200"/>
                <a:gd name="T7" fmla="*/ 0 h 215"/>
                <a:gd name="T8" fmla="*/ 0 w 200"/>
                <a:gd name="T9" fmla="*/ 0 h 215"/>
                <a:gd name="T10" fmla="*/ 0 w 200"/>
                <a:gd name="T11" fmla="*/ 0 h 215"/>
                <a:gd name="T12" fmla="*/ 0 w 200"/>
                <a:gd name="T13" fmla="*/ 0 h 215"/>
                <a:gd name="T14" fmla="*/ 0 w 200"/>
                <a:gd name="T15" fmla="*/ 0 h 215"/>
                <a:gd name="T16" fmla="*/ 0 w 200"/>
                <a:gd name="T17" fmla="*/ 0 h 215"/>
                <a:gd name="T18" fmla="*/ 0 w 200"/>
                <a:gd name="T19" fmla="*/ 0 h 215"/>
                <a:gd name="T20" fmla="*/ 0 w 200"/>
                <a:gd name="T21" fmla="*/ 0 h 215"/>
                <a:gd name="T22" fmla="*/ 0 w 200"/>
                <a:gd name="T23" fmla="*/ 0 h 215"/>
                <a:gd name="T24" fmla="*/ 0 w 200"/>
                <a:gd name="T25" fmla="*/ 0 h 215"/>
                <a:gd name="T26" fmla="*/ 0 w 200"/>
                <a:gd name="T27" fmla="*/ 0 h 215"/>
                <a:gd name="T28" fmla="*/ 0 w 200"/>
                <a:gd name="T29" fmla="*/ 0 h 215"/>
                <a:gd name="T30" fmla="*/ 0 w 200"/>
                <a:gd name="T31" fmla="*/ 0 h 215"/>
                <a:gd name="T32" fmla="*/ 0 w 200"/>
                <a:gd name="T33" fmla="*/ 0 h 215"/>
                <a:gd name="T34" fmla="*/ 0 w 200"/>
                <a:gd name="T35" fmla="*/ 0 h 215"/>
                <a:gd name="T36" fmla="*/ 0 w 200"/>
                <a:gd name="T37" fmla="*/ 0 h 215"/>
                <a:gd name="T38" fmla="*/ 0 w 200"/>
                <a:gd name="T39" fmla="*/ 0 h 215"/>
                <a:gd name="T40" fmla="*/ 0 w 200"/>
                <a:gd name="T41" fmla="*/ 0 h 215"/>
                <a:gd name="T42" fmla="*/ 0 w 200"/>
                <a:gd name="T43" fmla="*/ 0 h 215"/>
                <a:gd name="T44" fmla="*/ 0 w 200"/>
                <a:gd name="T45" fmla="*/ 0 h 215"/>
                <a:gd name="T46" fmla="*/ 0 w 200"/>
                <a:gd name="T47" fmla="*/ 0 h 215"/>
                <a:gd name="T48" fmla="*/ 0 w 200"/>
                <a:gd name="T49" fmla="*/ 0 h 215"/>
                <a:gd name="T50" fmla="*/ 0 w 200"/>
                <a:gd name="T51" fmla="*/ 0 h 215"/>
                <a:gd name="T52" fmla="*/ 0 w 200"/>
                <a:gd name="T53" fmla="*/ 0 h 215"/>
                <a:gd name="T54" fmla="*/ 0 w 200"/>
                <a:gd name="T55" fmla="*/ 0 h 215"/>
                <a:gd name="T56" fmla="*/ 0 w 200"/>
                <a:gd name="T57" fmla="*/ 0 h 215"/>
                <a:gd name="T58" fmla="*/ 0 w 200"/>
                <a:gd name="T59" fmla="*/ 0 h 215"/>
                <a:gd name="T60" fmla="*/ 0 w 200"/>
                <a:gd name="T61" fmla="*/ 0 h 215"/>
                <a:gd name="T62" fmla="*/ 0 w 200"/>
                <a:gd name="T63" fmla="*/ 0 h 215"/>
                <a:gd name="T64" fmla="*/ 0 w 200"/>
                <a:gd name="T65" fmla="*/ 0 h 215"/>
                <a:gd name="T66" fmla="*/ 0 w 200"/>
                <a:gd name="T67" fmla="*/ 0 h 215"/>
                <a:gd name="T68" fmla="*/ 0 w 200"/>
                <a:gd name="T69" fmla="*/ 0 h 215"/>
                <a:gd name="T70" fmla="*/ 0 w 200"/>
                <a:gd name="T71" fmla="*/ 0 h 215"/>
                <a:gd name="T72" fmla="*/ 0 w 200"/>
                <a:gd name="T73" fmla="*/ 0 h 215"/>
                <a:gd name="T74" fmla="*/ 0 w 200"/>
                <a:gd name="T75" fmla="*/ 0 h 215"/>
                <a:gd name="T76" fmla="*/ 0 w 200"/>
                <a:gd name="T77" fmla="*/ 0 h 215"/>
                <a:gd name="T78" fmla="*/ 0 w 200"/>
                <a:gd name="T79" fmla="*/ 0 h 215"/>
                <a:gd name="T80" fmla="*/ 0 w 200"/>
                <a:gd name="T81" fmla="*/ 0 h 215"/>
                <a:gd name="T82" fmla="*/ 0 w 200"/>
                <a:gd name="T83" fmla="*/ 0 h 215"/>
                <a:gd name="T84" fmla="*/ 0 w 200"/>
                <a:gd name="T85" fmla="*/ 0 h 215"/>
                <a:gd name="T86" fmla="*/ 0 w 200"/>
                <a:gd name="T87" fmla="*/ 0 h 215"/>
                <a:gd name="T88" fmla="*/ 0 w 200"/>
                <a:gd name="T89" fmla="*/ 0 h 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0"/>
                <a:gd name="T136" fmla="*/ 0 h 215"/>
                <a:gd name="T137" fmla="*/ 200 w 200"/>
                <a:gd name="T138" fmla="*/ 215 h 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0" h="215">
                  <a:moveTo>
                    <a:pt x="200" y="12"/>
                  </a:moveTo>
                  <a:lnTo>
                    <a:pt x="190" y="0"/>
                  </a:lnTo>
                  <a:lnTo>
                    <a:pt x="179" y="12"/>
                  </a:lnTo>
                  <a:lnTo>
                    <a:pt x="168" y="12"/>
                  </a:lnTo>
                  <a:lnTo>
                    <a:pt x="148" y="12"/>
                  </a:lnTo>
                  <a:lnTo>
                    <a:pt x="148" y="0"/>
                  </a:lnTo>
                  <a:lnTo>
                    <a:pt x="126" y="0"/>
                  </a:lnTo>
                  <a:lnTo>
                    <a:pt x="115" y="12"/>
                  </a:lnTo>
                  <a:lnTo>
                    <a:pt x="115" y="25"/>
                  </a:lnTo>
                  <a:lnTo>
                    <a:pt x="106" y="25"/>
                  </a:lnTo>
                  <a:lnTo>
                    <a:pt x="95" y="25"/>
                  </a:lnTo>
                  <a:lnTo>
                    <a:pt x="83" y="25"/>
                  </a:lnTo>
                  <a:lnTo>
                    <a:pt x="63" y="25"/>
                  </a:lnTo>
                  <a:lnTo>
                    <a:pt x="83" y="25"/>
                  </a:lnTo>
                  <a:lnTo>
                    <a:pt x="83" y="37"/>
                  </a:lnTo>
                  <a:lnTo>
                    <a:pt x="83" y="49"/>
                  </a:lnTo>
                  <a:lnTo>
                    <a:pt x="73" y="49"/>
                  </a:lnTo>
                  <a:lnTo>
                    <a:pt x="73" y="37"/>
                  </a:lnTo>
                  <a:lnTo>
                    <a:pt x="63" y="49"/>
                  </a:lnTo>
                  <a:lnTo>
                    <a:pt x="63" y="59"/>
                  </a:lnTo>
                  <a:lnTo>
                    <a:pt x="63" y="71"/>
                  </a:lnTo>
                  <a:lnTo>
                    <a:pt x="73" y="71"/>
                  </a:lnTo>
                  <a:lnTo>
                    <a:pt x="83" y="84"/>
                  </a:lnTo>
                  <a:lnTo>
                    <a:pt x="95" y="71"/>
                  </a:lnTo>
                  <a:lnTo>
                    <a:pt x="115" y="71"/>
                  </a:lnTo>
                  <a:lnTo>
                    <a:pt x="136" y="71"/>
                  </a:lnTo>
                  <a:lnTo>
                    <a:pt x="148" y="71"/>
                  </a:lnTo>
                  <a:lnTo>
                    <a:pt x="148" y="84"/>
                  </a:lnTo>
                  <a:lnTo>
                    <a:pt x="126" y="96"/>
                  </a:lnTo>
                  <a:lnTo>
                    <a:pt x="106" y="96"/>
                  </a:lnTo>
                  <a:lnTo>
                    <a:pt x="95" y="96"/>
                  </a:lnTo>
                  <a:lnTo>
                    <a:pt x="83" y="108"/>
                  </a:lnTo>
                  <a:lnTo>
                    <a:pt x="83" y="119"/>
                  </a:lnTo>
                  <a:lnTo>
                    <a:pt x="95" y="132"/>
                  </a:lnTo>
                  <a:lnTo>
                    <a:pt x="95" y="144"/>
                  </a:lnTo>
                  <a:lnTo>
                    <a:pt x="115" y="144"/>
                  </a:lnTo>
                  <a:lnTo>
                    <a:pt x="126" y="144"/>
                  </a:lnTo>
                  <a:lnTo>
                    <a:pt x="148" y="156"/>
                  </a:lnTo>
                  <a:lnTo>
                    <a:pt x="136" y="156"/>
                  </a:lnTo>
                  <a:lnTo>
                    <a:pt x="136" y="167"/>
                  </a:lnTo>
                  <a:lnTo>
                    <a:pt x="115" y="156"/>
                  </a:lnTo>
                  <a:lnTo>
                    <a:pt x="106" y="156"/>
                  </a:lnTo>
                  <a:lnTo>
                    <a:pt x="106" y="167"/>
                  </a:lnTo>
                  <a:lnTo>
                    <a:pt x="95" y="156"/>
                  </a:lnTo>
                  <a:lnTo>
                    <a:pt x="83" y="144"/>
                  </a:lnTo>
                  <a:lnTo>
                    <a:pt x="83" y="156"/>
                  </a:lnTo>
                  <a:lnTo>
                    <a:pt x="95" y="167"/>
                  </a:lnTo>
                  <a:lnTo>
                    <a:pt x="83" y="167"/>
                  </a:lnTo>
                  <a:lnTo>
                    <a:pt x="73" y="156"/>
                  </a:lnTo>
                  <a:lnTo>
                    <a:pt x="63" y="156"/>
                  </a:lnTo>
                  <a:lnTo>
                    <a:pt x="42" y="144"/>
                  </a:lnTo>
                  <a:lnTo>
                    <a:pt x="21" y="132"/>
                  </a:lnTo>
                  <a:lnTo>
                    <a:pt x="21" y="144"/>
                  </a:lnTo>
                  <a:lnTo>
                    <a:pt x="42" y="156"/>
                  </a:lnTo>
                  <a:lnTo>
                    <a:pt x="31" y="156"/>
                  </a:lnTo>
                  <a:lnTo>
                    <a:pt x="31" y="167"/>
                  </a:lnTo>
                  <a:lnTo>
                    <a:pt x="11" y="167"/>
                  </a:lnTo>
                  <a:lnTo>
                    <a:pt x="0" y="167"/>
                  </a:lnTo>
                  <a:lnTo>
                    <a:pt x="0" y="178"/>
                  </a:lnTo>
                  <a:lnTo>
                    <a:pt x="0" y="191"/>
                  </a:lnTo>
                  <a:lnTo>
                    <a:pt x="11" y="191"/>
                  </a:lnTo>
                  <a:lnTo>
                    <a:pt x="11" y="178"/>
                  </a:lnTo>
                  <a:lnTo>
                    <a:pt x="21" y="178"/>
                  </a:lnTo>
                  <a:lnTo>
                    <a:pt x="42" y="191"/>
                  </a:lnTo>
                  <a:lnTo>
                    <a:pt x="31" y="191"/>
                  </a:lnTo>
                  <a:lnTo>
                    <a:pt x="21" y="191"/>
                  </a:lnTo>
                  <a:lnTo>
                    <a:pt x="42" y="191"/>
                  </a:lnTo>
                  <a:lnTo>
                    <a:pt x="31" y="203"/>
                  </a:lnTo>
                  <a:lnTo>
                    <a:pt x="42" y="203"/>
                  </a:lnTo>
                  <a:lnTo>
                    <a:pt x="53" y="191"/>
                  </a:lnTo>
                  <a:lnTo>
                    <a:pt x="63" y="203"/>
                  </a:lnTo>
                  <a:lnTo>
                    <a:pt x="83" y="203"/>
                  </a:lnTo>
                  <a:lnTo>
                    <a:pt x="95" y="203"/>
                  </a:lnTo>
                  <a:lnTo>
                    <a:pt x="106" y="203"/>
                  </a:lnTo>
                  <a:lnTo>
                    <a:pt x="115" y="203"/>
                  </a:lnTo>
                  <a:lnTo>
                    <a:pt x="136" y="203"/>
                  </a:lnTo>
                  <a:lnTo>
                    <a:pt x="148" y="203"/>
                  </a:lnTo>
                  <a:lnTo>
                    <a:pt x="168" y="215"/>
                  </a:lnTo>
                  <a:lnTo>
                    <a:pt x="179" y="215"/>
                  </a:lnTo>
                  <a:lnTo>
                    <a:pt x="190" y="215"/>
                  </a:lnTo>
                  <a:lnTo>
                    <a:pt x="190" y="203"/>
                  </a:lnTo>
                  <a:lnTo>
                    <a:pt x="200" y="203"/>
                  </a:lnTo>
                  <a:lnTo>
                    <a:pt x="200" y="191"/>
                  </a:lnTo>
                  <a:lnTo>
                    <a:pt x="200" y="156"/>
                  </a:lnTo>
                  <a:lnTo>
                    <a:pt x="200" y="119"/>
                  </a:lnTo>
                  <a:lnTo>
                    <a:pt x="200" y="84"/>
                  </a:lnTo>
                  <a:lnTo>
                    <a:pt x="200" y="49"/>
                  </a:lnTo>
                  <a:lnTo>
                    <a:pt x="200" y="37"/>
                  </a:lnTo>
                  <a:lnTo>
                    <a:pt x="200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4" name="Freeform 419"/>
            <p:cNvSpPr>
              <a:spLocks/>
            </p:cNvSpPr>
            <p:nvPr/>
          </p:nvSpPr>
          <p:spPr bwMode="auto">
            <a:xfrm>
              <a:off x="3177" y="3877"/>
              <a:ext cx="48" cy="20"/>
            </a:xfrm>
            <a:custGeom>
              <a:avLst/>
              <a:gdLst>
                <a:gd name="T0" fmla="*/ 0 w 146"/>
                <a:gd name="T1" fmla="*/ 0 h 60"/>
                <a:gd name="T2" fmla="*/ 0 w 146"/>
                <a:gd name="T3" fmla="*/ 0 h 60"/>
                <a:gd name="T4" fmla="*/ 0 w 146"/>
                <a:gd name="T5" fmla="*/ 0 h 60"/>
                <a:gd name="T6" fmla="*/ 0 w 146"/>
                <a:gd name="T7" fmla="*/ 0 h 60"/>
                <a:gd name="T8" fmla="*/ 0 w 146"/>
                <a:gd name="T9" fmla="*/ 0 h 60"/>
                <a:gd name="T10" fmla="*/ 0 w 146"/>
                <a:gd name="T11" fmla="*/ 0 h 60"/>
                <a:gd name="T12" fmla="*/ 0 w 146"/>
                <a:gd name="T13" fmla="*/ 0 h 60"/>
                <a:gd name="T14" fmla="*/ 0 w 146"/>
                <a:gd name="T15" fmla="*/ 0 h 60"/>
                <a:gd name="T16" fmla="*/ 0 w 146"/>
                <a:gd name="T17" fmla="*/ 0 h 60"/>
                <a:gd name="T18" fmla="*/ 0 w 146"/>
                <a:gd name="T19" fmla="*/ 0 h 60"/>
                <a:gd name="T20" fmla="*/ 0 w 146"/>
                <a:gd name="T21" fmla="*/ 0 h 60"/>
                <a:gd name="T22" fmla="*/ 0 w 146"/>
                <a:gd name="T23" fmla="*/ 0 h 60"/>
                <a:gd name="T24" fmla="*/ 0 w 146"/>
                <a:gd name="T25" fmla="*/ 0 h 60"/>
                <a:gd name="T26" fmla="*/ 0 w 146"/>
                <a:gd name="T27" fmla="*/ 0 h 60"/>
                <a:gd name="T28" fmla="*/ 0 w 146"/>
                <a:gd name="T29" fmla="*/ 0 h 60"/>
                <a:gd name="T30" fmla="*/ 0 w 146"/>
                <a:gd name="T31" fmla="*/ 0 h 60"/>
                <a:gd name="T32" fmla="*/ 0 w 146"/>
                <a:gd name="T33" fmla="*/ 0 h 60"/>
                <a:gd name="T34" fmla="*/ 0 w 146"/>
                <a:gd name="T35" fmla="*/ 0 h 60"/>
                <a:gd name="T36" fmla="*/ 0 w 146"/>
                <a:gd name="T37" fmla="*/ 0 h 60"/>
                <a:gd name="T38" fmla="*/ 0 w 146"/>
                <a:gd name="T39" fmla="*/ 0 h 60"/>
                <a:gd name="T40" fmla="*/ 0 w 146"/>
                <a:gd name="T41" fmla="*/ 0 h 60"/>
                <a:gd name="T42" fmla="*/ 0 w 146"/>
                <a:gd name="T43" fmla="*/ 0 h 60"/>
                <a:gd name="T44" fmla="*/ 0 w 146"/>
                <a:gd name="T45" fmla="*/ 0 h 60"/>
                <a:gd name="T46" fmla="*/ 0 w 146"/>
                <a:gd name="T47" fmla="*/ 0 h 60"/>
                <a:gd name="T48" fmla="*/ 0 w 146"/>
                <a:gd name="T49" fmla="*/ 0 h 60"/>
                <a:gd name="T50" fmla="*/ 0 w 146"/>
                <a:gd name="T51" fmla="*/ 0 h 60"/>
                <a:gd name="T52" fmla="*/ 0 w 146"/>
                <a:gd name="T53" fmla="*/ 0 h 60"/>
                <a:gd name="T54" fmla="*/ 0 w 146"/>
                <a:gd name="T55" fmla="*/ 0 h 60"/>
                <a:gd name="T56" fmla="*/ 0 w 146"/>
                <a:gd name="T57" fmla="*/ 0 h 60"/>
                <a:gd name="T58" fmla="*/ 0 w 146"/>
                <a:gd name="T59" fmla="*/ 0 h 60"/>
                <a:gd name="T60" fmla="*/ 0 w 146"/>
                <a:gd name="T61" fmla="*/ 0 h 60"/>
                <a:gd name="T62" fmla="*/ 0 w 146"/>
                <a:gd name="T63" fmla="*/ 0 h 60"/>
                <a:gd name="T64" fmla="*/ 0 w 146"/>
                <a:gd name="T65" fmla="*/ 0 h 60"/>
                <a:gd name="T66" fmla="*/ 0 w 146"/>
                <a:gd name="T67" fmla="*/ 0 h 60"/>
                <a:gd name="T68" fmla="*/ 0 w 146"/>
                <a:gd name="T69" fmla="*/ 0 h 60"/>
                <a:gd name="T70" fmla="*/ 0 w 146"/>
                <a:gd name="T71" fmla="*/ 0 h 60"/>
                <a:gd name="T72" fmla="*/ 0 w 146"/>
                <a:gd name="T73" fmla="*/ 0 h 60"/>
                <a:gd name="T74" fmla="*/ 0 w 146"/>
                <a:gd name="T75" fmla="*/ 0 h 60"/>
                <a:gd name="T76" fmla="*/ 0 w 146"/>
                <a:gd name="T77" fmla="*/ 0 h 60"/>
                <a:gd name="T78" fmla="*/ 0 w 146"/>
                <a:gd name="T79" fmla="*/ 0 h 60"/>
                <a:gd name="T80" fmla="*/ 0 w 146"/>
                <a:gd name="T81" fmla="*/ 0 h 60"/>
                <a:gd name="T82" fmla="*/ 0 w 146"/>
                <a:gd name="T83" fmla="*/ 0 h 60"/>
                <a:gd name="T84" fmla="*/ 0 w 146"/>
                <a:gd name="T85" fmla="*/ 0 h 60"/>
                <a:gd name="T86" fmla="*/ 0 w 146"/>
                <a:gd name="T87" fmla="*/ 0 h 60"/>
                <a:gd name="T88" fmla="*/ 0 w 146"/>
                <a:gd name="T89" fmla="*/ 0 h 60"/>
                <a:gd name="T90" fmla="*/ 0 w 146"/>
                <a:gd name="T91" fmla="*/ 0 h 60"/>
                <a:gd name="T92" fmla="*/ 0 w 146"/>
                <a:gd name="T93" fmla="*/ 0 h 60"/>
                <a:gd name="T94" fmla="*/ 0 w 146"/>
                <a:gd name="T95" fmla="*/ 0 h 60"/>
                <a:gd name="T96" fmla="*/ 0 w 146"/>
                <a:gd name="T97" fmla="*/ 0 h 60"/>
                <a:gd name="T98" fmla="*/ 0 w 146"/>
                <a:gd name="T99" fmla="*/ 0 h 60"/>
                <a:gd name="T100" fmla="*/ 0 w 146"/>
                <a:gd name="T101" fmla="*/ 0 h 60"/>
                <a:gd name="T102" fmla="*/ 0 w 146"/>
                <a:gd name="T103" fmla="*/ 0 h 60"/>
                <a:gd name="T104" fmla="*/ 0 w 146"/>
                <a:gd name="T105" fmla="*/ 0 h 60"/>
                <a:gd name="T106" fmla="*/ 0 w 146"/>
                <a:gd name="T107" fmla="*/ 0 h 60"/>
                <a:gd name="T108" fmla="*/ 0 w 146"/>
                <a:gd name="T109" fmla="*/ 0 h 60"/>
                <a:gd name="T110" fmla="*/ 0 w 146"/>
                <a:gd name="T111" fmla="*/ 0 h 60"/>
                <a:gd name="T112" fmla="*/ 0 w 146"/>
                <a:gd name="T113" fmla="*/ 0 h 60"/>
                <a:gd name="T114" fmla="*/ 0 w 146"/>
                <a:gd name="T115" fmla="*/ 0 h 60"/>
                <a:gd name="T116" fmla="*/ 0 w 146"/>
                <a:gd name="T117" fmla="*/ 0 h 60"/>
                <a:gd name="T118" fmla="*/ 0 w 146"/>
                <a:gd name="T119" fmla="*/ 0 h 6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46"/>
                <a:gd name="T181" fmla="*/ 0 h 60"/>
                <a:gd name="T182" fmla="*/ 146 w 146"/>
                <a:gd name="T183" fmla="*/ 60 h 6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46" h="60">
                  <a:moveTo>
                    <a:pt x="146" y="60"/>
                  </a:moveTo>
                  <a:lnTo>
                    <a:pt x="135" y="60"/>
                  </a:lnTo>
                  <a:lnTo>
                    <a:pt x="135" y="48"/>
                  </a:lnTo>
                  <a:lnTo>
                    <a:pt x="125" y="48"/>
                  </a:lnTo>
                  <a:lnTo>
                    <a:pt x="114" y="35"/>
                  </a:lnTo>
                  <a:lnTo>
                    <a:pt x="104" y="35"/>
                  </a:lnTo>
                  <a:lnTo>
                    <a:pt x="93" y="35"/>
                  </a:lnTo>
                  <a:lnTo>
                    <a:pt x="83" y="35"/>
                  </a:lnTo>
                  <a:lnTo>
                    <a:pt x="72" y="23"/>
                  </a:lnTo>
                  <a:lnTo>
                    <a:pt x="52" y="23"/>
                  </a:lnTo>
                  <a:lnTo>
                    <a:pt x="41" y="23"/>
                  </a:lnTo>
                  <a:lnTo>
                    <a:pt x="52" y="35"/>
                  </a:lnTo>
                  <a:lnTo>
                    <a:pt x="61" y="35"/>
                  </a:lnTo>
                  <a:lnTo>
                    <a:pt x="72" y="48"/>
                  </a:lnTo>
                  <a:lnTo>
                    <a:pt x="61" y="48"/>
                  </a:lnTo>
                  <a:lnTo>
                    <a:pt x="41" y="48"/>
                  </a:lnTo>
                  <a:lnTo>
                    <a:pt x="41" y="35"/>
                  </a:lnTo>
                  <a:lnTo>
                    <a:pt x="31" y="35"/>
                  </a:lnTo>
                  <a:lnTo>
                    <a:pt x="19" y="23"/>
                  </a:lnTo>
                  <a:lnTo>
                    <a:pt x="31" y="23"/>
                  </a:lnTo>
                  <a:lnTo>
                    <a:pt x="41" y="23"/>
                  </a:lnTo>
                  <a:lnTo>
                    <a:pt x="41" y="12"/>
                  </a:lnTo>
                  <a:lnTo>
                    <a:pt x="31" y="12"/>
                  </a:lnTo>
                  <a:lnTo>
                    <a:pt x="19" y="23"/>
                  </a:lnTo>
                  <a:lnTo>
                    <a:pt x="9" y="23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19" y="12"/>
                  </a:lnTo>
                  <a:lnTo>
                    <a:pt x="31" y="12"/>
                  </a:lnTo>
                  <a:lnTo>
                    <a:pt x="41" y="0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72" y="0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104" y="0"/>
                  </a:lnTo>
                  <a:lnTo>
                    <a:pt x="114" y="0"/>
                  </a:lnTo>
                  <a:lnTo>
                    <a:pt x="125" y="0"/>
                  </a:lnTo>
                  <a:lnTo>
                    <a:pt x="125" y="12"/>
                  </a:lnTo>
                  <a:lnTo>
                    <a:pt x="114" y="12"/>
                  </a:lnTo>
                  <a:lnTo>
                    <a:pt x="104" y="12"/>
                  </a:lnTo>
                  <a:lnTo>
                    <a:pt x="93" y="12"/>
                  </a:lnTo>
                  <a:lnTo>
                    <a:pt x="83" y="0"/>
                  </a:lnTo>
                  <a:lnTo>
                    <a:pt x="72" y="12"/>
                  </a:lnTo>
                  <a:lnTo>
                    <a:pt x="83" y="12"/>
                  </a:lnTo>
                  <a:lnTo>
                    <a:pt x="93" y="12"/>
                  </a:lnTo>
                  <a:lnTo>
                    <a:pt x="104" y="12"/>
                  </a:lnTo>
                  <a:lnTo>
                    <a:pt x="114" y="12"/>
                  </a:lnTo>
                  <a:lnTo>
                    <a:pt x="125" y="12"/>
                  </a:lnTo>
                  <a:lnTo>
                    <a:pt x="125" y="23"/>
                  </a:lnTo>
                  <a:lnTo>
                    <a:pt x="135" y="23"/>
                  </a:lnTo>
                  <a:lnTo>
                    <a:pt x="114" y="23"/>
                  </a:lnTo>
                  <a:lnTo>
                    <a:pt x="104" y="23"/>
                  </a:lnTo>
                  <a:lnTo>
                    <a:pt x="114" y="35"/>
                  </a:lnTo>
                  <a:lnTo>
                    <a:pt x="125" y="35"/>
                  </a:lnTo>
                  <a:lnTo>
                    <a:pt x="135" y="35"/>
                  </a:lnTo>
                  <a:lnTo>
                    <a:pt x="146" y="48"/>
                  </a:lnTo>
                  <a:lnTo>
                    <a:pt x="146" y="60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5" name="Freeform 420"/>
            <p:cNvSpPr>
              <a:spLocks/>
            </p:cNvSpPr>
            <p:nvPr/>
          </p:nvSpPr>
          <p:spPr bwMode="auto">
            <a:xfrm>
              <a:off x="3218" y="3873"/>
              <a:ext cx="32" cy="11"/>
            </a:xfrm>
            <a:custGeom>
              <a:avLst/>
              <a:gdLst>
                <a:gd name="T0" fmla="*/ 0 w 95"/>
                <a:gd name="T1" fmla="*/ 0 h 35"/>
                <a:gd name="T2" fmla="*/ 0 w 95"/>
                <a:gd name="T3" fmla="*/ 0 h 35"/>
                <a:gd name="T4" fmla="*/ 0 w 95"/>
                <a:gd name="T5" fmla="*/ 0 h 35"/>
                <a:gd name="T6" fmla="*/ 0 w 95"/>
                <a:gd name="T7" fmla="*/ 0 h 35"/>
                <a:gd name="T8" fmla="*/ 0 w 95"/>
                <a:gd name="T9" fmla="*/ 0 h 35"/>
                <a:gd name="T10" fmla="*/ 0 w 95"/>
                <a:gd name="T11" fmla="*/ 0 h 35"/>
                <a:gd name="T12" fmla="*/ 0 w 95"/>
                <a:gd name="T13" fmla="*/ 0 h 35"/>
                <a:gd name="T14" fmla="*/ 0 w 95"/>
                <a:gd name="T15" fmla="*/ 0 h 35"/>
                <a:gd name="T16" fmla="*/ 0 w 95"/>
                <a:gd name="T17" fmla="*/ 0 h 35"/>
                <a:gd name="T18" fmla="*/ 0 w 95"/>
                <a:gd name="T19" fmla="*/ 0 h 35"/>
                <a:gd name="T20" fmla="*/ 0 w 95"/>
                <a:gd name="T21" fmla="*/ 0 h 35"/>
                <a:gd name="T22" fmla="*/ 0 w 95"/>
                <a:gd name="T23" fmla="*/ 0 h 35"/>
                <a:gd name="T24" fmla="*/ 0 w 95"/>
                <a:gd name="T25" fmla="*/ 0 h 35"/>
                <a:gd name="T26" fmla="*/ 0 w 95"/>
                <a:gd name="T27" fmla="*/ 0 h 35"/>
                <a:gd name="T28" fmla="*/ 0 w 95"/>
                <a:gd name="T29" fmla="*/ 0 h 35"/>
                <a:gd name="T30" fmla="*/ 0 w 95"/>
                <a:gd name="T31" fmla="*/ 0 h 35"/>
                <a:gd name="T32" fmla="*/ 0 w 95"/>
                <a:gd name="T33" fmla="*/ 0 h 35"/>
                <a:gd name="T34" fmla="*/ 0 w 95"/>
                <a:gd name="T35" fmla="*/ 0 h 35"/>
                <a:gd name="T36" fmla="*/ 0 w 95"/>
                <a:gd name="T37" fmla="*/ 0 h 35"/>
                <a:gd name="T38" fmla="*/ 0 w 95"/>
                <a:gd name="T39" fmla="*/ 0 h 35"/>
                <a:gd name="T40" fmla="*/ 0 w 95"/>
                <a:gd name="T41" fmla="*/ 0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5"/>
                <a:gd name="T64" fmla="*/ 0 h 35"/>
                <a:gd name="T65" fmla="*/ 95 w 95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5" h="35">
                  <a:moveTo>
                    <a:pt x="83" y="35"/>
                  </a:moveTo>
                  <a:lnTo>
                    <a:pt x="72" y="35"/>
                  </a:lnTo>
                  <a:lnTo>
                    <a:pt x="61" y="35"/>
                  </a:lnTo>
                  <a:lnTo>
                    <a:pt x="52" y="24"/>
                  </a:lnTo>
                  <a:lnTo>
                    <a:pt x="52" y="35"/>
                  </a:lnTo>
                  <a:lnTo>
                    <a:pt x="41" y="35"/>
                  </a:lnTo>
                  <a:lnTo>
                    <a:pt x="31" y="24"/>
                  </a:lnTo>
                  <a:lnTo>
                    <a:pt x="20" y="24"/>
                  </a:lnTo>
                  <a:lnTo>
                    <a:pt x="10" y="24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0" y="0"/>
                  </a:lnTo>
                  <a:lnTo>
                    <a:pt x="31" y="0"/>
                  </a:lnTo>
                  <a:lnTo>
                    <a:pt x="41" y="0"/>
                  </a:lnTo>
                  <a:lnTo>
                    <a:pt x="52" y="12"/>
                  </a:lnTo>
                  <a:lnTo>
                    <a:pt x="61" y="12"/>
                  </a:lnTo>
                  <a:lnTo>
                    <a:pt x="83" y="12"/>
                  </a:lnTo>
                  <a:lnTo>
                    <a:pt x="83" y="24"/>
                  </a:lnTo>
                  <a:lnTo>
                    <a:pt x="95" y="24"/>
                  </a:lnTo>
                  <a:lnTo>
                    <a:pt x="83" y="35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6" name="Rectangle 421"/>
            <p:cNvSpPr>
              <a:spLocks noChangeArrowheads="1"/>
            </p:cNvSpPr>
            <p:nvPr/>
          </p:nvSpPr>
          <p:spPr bwMode="auto">
            <a:xfrm>
              <a:off x="3250" y="3884"/>
              <a:ext cx="3" cy="4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087" name="Freeform 422"/>
            <p:cNvSpPr>
              <a:spLocks/>
            </p:cNvSpPr>
            <p:nvPr/>
          </p:nvSpPr>
          <p:spPr bwMode="auto">
            <a:xfrm>
              <a:off x="3250" y="3877"/>
              <a:ext cx="7" cy="4"/>
            </a:xfrm>
            <a:custGeom>
              <a:avLst/>
              <a:gdLst>
                <a:gd name="T0" fmla="*/ 0 w 19"/>
                <a:gd name="T1" fmla="*/ 0 h 12"/>
                <a:gd name="T2" fmla="*/ 0 w 19"/>
                <a:gd name="T3" fmla="*/ 0 h 12"/>
                <a:gd name="T4" fmla="*/ 0 w 19"/>
                <a:gd name="T5" fmla="*/ 0 h 12"/>
                <a:gd name="T6" fmla="*/ 0 w 19"/>
                <a:gd name="T7" fmla="*/ 0 h 12"/>
                <a:gd name="T8" fmla="*/ 0 w 19"/>
                <a:gd name="T9" fmla="*/ 0 h 12"/>
                <a:gd name="T10" fmla="*/ 0 w 19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2"/>
                <a:gd name="T20" fmla="*/ 19 w 19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2">
                  <a:moveTo>
                    <a:pt x="9" y="12"/>
                  </a:moveTo>
                  <a:lnTo>
                    <a:pt x="0" y="0"/>
                  </a:lnTo>
                  <a:lnTo>
                    <a:pt x="9" y="0"/>
                  </a:lnTo>
                  <a:lnTo>
                    <a:pt x="9" y="12"/>
                  </a:lnTo>
                  <a:lnTo>
                    <a:pt x="19" y="12"/>
                  </a:lnTo>
                  <a:lnTo>
                    <a:pt x="9" y="12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8" name="Freeform 423"/>
            <p:cNvSpPr>
              <a:spLocks/>
            </p:cNvSpPr>
            <p:nvPr/>
          </p:nvSpPr>
          <p:spPr bwMode="auto">
            <a:xfrm>
              <a:off x="3260" y="3881"/>
              <a:ext cx="4" cy="3"/>
            </a:xfrm>
            <a:custGeom>
              <a:avLst/>
              <a:gdLst>
                <a:gd name="T0" fmla="*/ 0 w 11"/>
                <a:gd name="T1" fmla="*/ 0 h 11"/>
                <a:gd name="T2" fmla="*/ 0 w 11"/>
                <a:gd name="T3" fmla="*/ 0 h 11"/>
                <a:gd name="T4" fmla="*/ 0 w 11"/>
                <a:gd name="T5" fmla="*/ 0 h 11"/>
                <a:gd name="T6" fmla="*/ 0 w 11"/>
                <a:gd name="T7" fmla="*/ 0 h 11"/>
                <a:gd name="T8" fmla="*/ 0 w 11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11"/>
                <a:gd name="T17" fmla="*/ 11 w 11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11">
                  <a:moveTo>
                    <a:pt x="11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11" y="11"/>
                  </a:lnTo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89" name="Freeform 424"/>
            <p:cNvSpPr>
              <a:spLocks/>
            </p:cNvSpPr>
            <p:nvPr/>
          </p:nvSpPr>
          <p:spPr bwMode="auto">
            <a:xfrm>
              <a:off x="2948" y="1957"/>
              <a:ext cx="305" cy="469"/>
            </a:xfrm>
            <a:custGeom>
              <a:avLst/>
              <a:gdLst>
                <a:gd name="T0" fmla="*/ 0 w 916"/>
                <a:gd name="T1" fmla="*/ 0 h 1407"/>
                <a:gd name="T2" fmla="*/ 0 w 916"/>
                <a:gd name="T3" fmla="*/ 0 h 1407"/>
                <a:gd name="T4" fmla="*/ 0 w 916"/>
                <a:gd name="T5" fmla="*/ 0 h 1407"/>
                <a:gd name="T6" fmla="*/ 0 w 916"/>
                <a:gd name="T7" fmla="*/ 0 h 1407"/>
                <a:gd name="T8" fmla="*/ 0 w 916"/>
                <a:gd name="T9" fmla="*/ 0 h 1407"/>
                <a:gd name="T10" fmla="*/ 0 w 916"/>
                <a:gd name="T11" fmla="*/ 0 h 1407"/>
                <a:gd name="T12" fmla="*/ 0 w 916"/>
                <a:gd name="T13" fmla="*/ 0 h 1407"/>
                <a:gd name="T14" fmla="*/ 0 w 916"/>
                <a:gd name="T15" fmla="*/ 0 h 1407"/>
                <a:gd name="T16" fmla="*/ 0 w 916"/>
                <a:gd name="T17" fmla="*/ 0 h 1407"/>
                <a:gd name="T18" fmla="*/ 0 w 916"/>
                <a:gd name="T19" fmla="*/ 0 h 1407"/>
                <a:gd name="T20" fmla="*/ 0 w 916"/>
                <a:gd name="T21" fmla="*/ 0 h 1407"/>
                <a:gd name="T22" fmla="*/ 0 w 916"/>
                <a:gd name="T23" fmla="*/ 0 h 1407"/>
                <a:gd name="T24" fmla="*/ 0 w 916"/>
                <a:gd name="T25" fmla="*/ 0 h 1407"/>
                <a:gd name="T26" fmla="*/ 0 w 916"/>
                <a:gd name="T27" fmla="*/ 0 h 1407"/>
                <a:gd name="T28" fmla="*/ 0 w 916"/>
                <a:gd name="T29" fmla="*/ 0 h 1407"/>
                <a:gd name="T30" fmla="*/ 0 w 916"/>
                <a:gd name="T31" fmla="*/ 0 h 1407"/>
                <a:gd name="T32" fmla="*/ 0 w 916"/>
                <a:gd name="T33" fmla="*/ 0 h 1407"/>
                <a:gd name="T34" fmla="*/ 0 w 916"/>
                <a:gd name="T35" fmla="*/ 0 h 1407"/>
                <a:gd name="T36" fmla="*/ 0 w 916"/>
                <a:gd name="T37" fmla="*/ 0 h 1407"/>
                <a:gd name="T38" fmla="*/ 0 w 916"/>
                <a:gd name="T39" fmla="*/ 0 h 1407"/>
                <a:gd name="T40" fmla="*/ 0 w 916"/>
                <a:gd name="T41" fmla="*/ 0 h 1407"/>
                <a:gd name="T42" fmla="*/ 0 w 916"/>
                <a:gd name="T43" fmla="*/ 0 h 1407"/>
                <a:gd name="T44" fmla="*/ 0 w 916"/>
                <a:gd name="T45" fmla="*/ 0 h 1407"/>
                <a:gd name="T46" fmla="*/ 0 w 916"/>
                <a:gd name="T47" fmla="*/ 0 h 1407"/>
                <a:gd name="T48" fmla="*/ 0 w 916"/>
                <a:gd name="T49" fmla="*/ 0 h 1407"/>
                <a:gd name="T50" fmla="*/ 0 w 916"/>
                <a:gd name="T51" fmla="*/ 0 h 1407"/>
                <a:gd name="T52" fmla="*/ 0 w 916"/>
                <a:gd name="T53" fmla="*/ 0 h 1407"/>
                <a:gd name="T54" fmla="*/ 0 w 916"/>
                <a:gd name="T55" fmla="*/ 0 h 1407"/>
                <a:gd name="T56" fmla="*/ 0 w 916"/>
                <a:gd name="T57" fmla="*/ 0 h 1407"/>
                <a:gd name="T58" fmla="*/ 0 w 916"/>
                <a:gd name="T59" fmla="*/ 0 h 1407"/>
                <a:gd name="T60" fmla="*/ 0 w 916"/>
                <a:gd name="T61" fmla="*/ 0 h 1407"/>
                <a:gd name="T62" fmla="*/ 0 w 916"/>
                <a:gd name="T63" fmla="*/ 0 h 1407"/>
                <a:gd name="T64" fmla="*/ 0 w 916"/>
                <a:gd name="T65" fmla="*/ 0 h 1407"/>
                <a:gd name="T66" fmla="*/ 0 w 916"/>
                <a:gd name="T67" fmla="*/ 0 h 1407"/>
                <a:gd name="T68" fmla="*/ 0 w 916"/>
                <a:gd name="T69" fmla="*/ 0 h 1407"/>
                <a:gd name="T70" fmla="*/ 0 w 916"/>
                <a:gd name="T71" fmla="*/ 0 h 1407"/>
                <a:gd name="T72" fmla="*/ 0 w 916"/>
                <a:gd name="T73" fmla="*/ 0 h 1407"/>
                <a:gd name="T74" fmla="*/ 0 w 916"/>
                <a:gd name="T75" fmla="*/ 0 h 1407"/>
                <a:gd name="T76" fmla="*/ 0 w 916"/>
                <a:gd name="T77" fmla="*/ 0 h 1407"/>
                <a:gd name="T78" fmla="*/ 0 w 916"/>
                <a:gd name="T79" fmla="*/ 0 h 1407"/>
                <a:gd name="T80" fmla="*/ 0 w 916"/>
                <a:gd name="T81" fmla="*/ 0 h 1407"/>
                <a:gd name="T82" fmla="*/ 0 w 916"/>
                <a:gd name="T83" fmla="*/ 0 h 1407"/>
                <a:gd name="T84" fmla="*/ 0 w 916"/>
                <a:gd name="T85" fmla="*/ 0 h 1407"/>
                <a:gd name="T86" fmla="*/ 0 w 916"/>
                <a:gd name="T87" fmla="*/ 0 h 1407"/>
                <a:gd name="T88" fmla="*/ 0 w 916"/>
                <a:gd name="T89" fmla="*/ 0 h 1407"/>
                <a:gd name="T90" fmla="*/ 0 w 916"/>
                <a:gd name="T91" fmla="*/ 0 h 1407"/>
                <a:gd name="T92" fmla="*/ 0 w 916"/>
                <a:gd name="T93" fmla="*/ 0 h 1407"/>
                <a:gd name="T94" fmla="*/ 0 w 916"/>
                <a:gd name="T95" fmla="*/ 0 h 1407"/>
                <a:gd name="T96" fmla="*/ 0 w 916"/>
                <a:gd name="T97" fmla="*/ 0 h 1407"/>
                <a:gd name="T98" fmla="*/ 0 w 916"/>
                <a:gd name="T99" fmla="*/ 0 h 1407"/>
                <a:gd name="T100" fmla="*/ 0 w 916"/>
                <a:gd name="T101" fmla="*/ 0 h 1407"/>
                <a:gd name="T102" fmla="*/ 0 w 916"/>
                <a:gd name="T103" fmla="*/ 0 h 140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916"/>
                <a:gd name="T157" fmla="*/ 0 h 1407"/>
                <a:gd name="T158" fmla="*/ 916 w 916"/>
                <a:gd name="T159" fmla="*/ 1407 h 140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916" h="1407">
                  <a:moveTo>
                    <a:pt x="115" y="309"/>
                  </a:moveTo>
                  <a:lnTo>
                    <a:pt x="115" y="334"/>
                  </a:lnTo>
                  <a:lnTo>
                    <a:pt x="125" y="334"/>
                  </a:lnTo>
                  <a:lnTo>
                    <a:pt x="125" y="358"/>
                  </a:lnTo>
                  <a:lnTo>
                    <a:pt x="136" y="371"/>
                  </a:lnTo>
                  <a:lnTo>
                    <a:pt x="105" y="394"/>
                  </a:lnTo>
                  <a:lnTo>
                    <a:pt x="95" y="394"/>
                  </a:lnTo>
                  <a:lnTo>
                    <a:pt x="95" y="406"/>
                  </a:lnTo>
                  <a:lnTo>
                    <a:pt x="84" y="417"/>
                  </a:lnTo>
                  <a:lnTo>
                    <a:pt x="84" y="429"/>
                  </a:lnTo>
                  <a:lnTo>
                    <a:pt x="95" y="465"/>
                  </a:lnTo>
                  <a:lnTo>
                    <a:pt x="105" y="477"/>
                  </a:lnTo>
                  <a:lnTo>
                    <a:pt x="115" y="477"/>
                  </a:lnTo>
                  <a:lnTo>
                    <a:pt x="125" y="560"/>
                  </a:lnTo>
                  <a:lnTo>
                    <a:pt x="115" y="573"/>
                  </a:lnTo>
                  <a:lnTo>
                    <a:pt x="115" y="715"/>
                  </a:lnTo>
                  <a:lnTo>
                    <a:pt x="136" y="715"/>
                  </a:lnTo>
                  <a:lnTo>
                    <a:pt x="148" y="715"/>
                  </a:lnTo>
                  <a:lnTo>
                    <a:pt x="148" y="727"/>
                  </a:lnTo>
                  <a:lnTo>
                    <a:pt x="115" y="774"/>
                  </a:lnTo>
                  <a:lnTo>
                    <a:pt x="95" y="811"/>
                  </a:lnTo>
                  <a:lnTo>
                    <a:pt x="95" y="823"/>
                  </a:lnTo>
                  <a:lnTo>
                    <a:pt x="42" y="836"/>
                  </a:lnTo>
                  <a:lnTo>
                    <a:pt x="32" y="836"/>
                  </a:lnTo>
                  <a:lnTo>
                    <a:pt x="20" y="894"/>
                  </a:lnTo>
                  <a:lnTo>
                    <a:pt x="10" y="907"/>
                  </a:lnTo>
                  <a:lnTo>
                    <a:pt x="0" y="917"/>
                  </a:lnTo>
                  <a:lnTo>
                    <a:pt x="10" y="931"/>
                  </a:lnTo>
                  <a:lnTo>
                    <a:pt x="10" y="942"/>
                  </a:lnTo>
                  <a:lnTo>
                    <a:pt x="20" y="942"/>
                  </a:lnTo>
                  <a:lnTo>
                    <a:pt x="42" y="955"/>
                  </a:lnTo>
                  <a:lnTo>
                    <a:pt x="42" y="966"/>
                  </a:lnTo>
                  <a:lnTo>
                    <a:pt x="52" y="966"/>
                  </a:lnTo>
                  <a:lnTo>
                    <a:pt x="84" y="979"/>
                  </a:lnTo>
                  <a:lnTo>
                    <a:pt x="95" y="990"/>
                  </a:lnTo>
                  <a:lnTo>
                    <a:pt x="105" y="990"/>
                  </a:lnTo>
                  <a:lnTo>
                    <a:pt x="115" y="1002"/>
                  </a:lnTo>
                  <a:lnTo>
                    <a:pt x="125" y="1038"/>
                  </a:lnTo>
                  <a:lnTo>
                    <a:pt x="211" y="1026"/>
                  </a:lnTo>
                  <a:lnTo>
                    <a:pt x="232" y="1026"/>
                  </a:lnTo>
                  <a:lnTo>
                    <a:pt x="242" y="1038"/>
                  </a:lnTo>
                  <a:lnTo>
                    <a:pt x="253" y="1051"/>
                  </a:lnTo>
                  <a:lnTo>
                    <a:pt x="263" y="1051"/>
                  </a:lnTo>
                  <a:lnTo>
                    <a:pt x="274" y="1061"/>
                  </a:lnTo>
                  <a:lnTo>
                    <a:pt x="305" y="1061"/>
                  </a:lnTo>
                  <a:lnTo>
                    <a:pt x="327" y="1086"/>
                  </a:lnTo>
                  <a:lnTo>
                    <a:pt x="337" y="1098"/>
                  </a:lnTo>
                  <a:lnTo>
                    <a:pt x="357" y="1133"/>
                  </a:lnTo>
                  <a:lnTo>
                    <a:pt x="370" y="1145"/>
                  </a:lnTo>
                  <a:lnTo>
                    <a:pt x="389" y="1145"/>
                  </a:lnTo>
                  <a:lnTo>
                    <a:pt x="400" y="1157"/>
                  </a:lnTo>
                  <a:lnTo>
                    <a:pt x="410" y="1205"/>
                  </a:lnTo>
                  <a:lnTo>
                    <a:pt x="432" y="1217"/>
                  </a:lnTo>
                  <a:lnTo>
                    <a:pt x="432" y="1253"/>
                  </a:lnTo>
                  <a:lnTo>
                    <a:pt x="442" y="1264"/>
                  </a:lnTo>
                  <a:lnTo>
                    <a:pt x="515" y="1264"/>
                  </a:lnTo>
                  <a:lnTo>
                    <a:pt x="527" y="1253"/>
                  </a:lnTo>
                  <a:lnTo>
                    <a:pt x="621" y="1253"/>
                  </a:lnTo>
                  <a:lnTo>
                    <a:pt x="653" y="1276"/>
                  </a:lnTo>
                  <a:lnTo>
                    <a:pt x="674" y="1289"/>
                  </a:lnTo>
                  <a:lnTo>
                    <a:pt x="664" y="1313"/>
                  </a:lnTo>
                  <a:lnTo>
                    <a:pt x="633" y="1360"/>
                  </a:lnTo>
                  <a:lnTo>
                    <a:pt x="633" y="1384"/>
                  </a:lnTo>
                  <a:lnTo>
                    <a:pt x="653" y="1384"/>
                  </a:lnTo>
                  <a:lnTo>
                    <a:pt x="664" y="1407"/>
                  </a:lnTo>
                  <a:lnTo>
                    <a:pt x="674" y="1407"/>
                  </a:lnTo>
                  <a:lnTo>
                    <a:pt x="705" y="1098"/>
                  </a:lnTo>
                  <a:lnTo>
                    <a:pt x="674" y="1074"/>
                  </a:lnTo>
                  <a:lnTo>
                    <a:pt x="674" y="1002"/>
                  </a:lnTo>
                  <a:lnTo>
                    <a:pt x="738" y="1002"/>
                  </a:lnTo>
                  <a:lnTo>
                    <a:pt x="727" y="966"/>
                  </a:lnTo>
                  <a:lnTo>
                    <a:pt x="685" y="955"/>
                  </a:lnTo>
                  <a:lnTo>
                    <a:pt x="685" y="907"/>
                  </a:lnTo>
                  <a:lnTo>
                    <a:pt x="800" y="907"/>
                  </a:lnTo>
                  <a:lnTo>
                    <a:pt x="811" y="883"/>
                  </a:lnTo>
                  <a:lnTo>
                    <a:pt x="874" y="883"/>
                  </a:lnTo>
                  <a:lnTo>
                    <a:pt x="896" y="955"/>
                  </a:lnTo>
                  <a:lnTo>
                    <a:pt x="916" y="942"/>
                  </a:lnTo>
                  <a:lnTo>
                    <a:pt x="907" y="931"/>
                  </a:lnTo>
                  <a:lnTo>
                    <a:pt x="896" y="894"/>
                  </a:lnTo>
                  <a:lnTo>
                    <a:pt x="884" y="848"/>
                  </a:lnTo>
                  <a:lnTo>
                    <a:pt x="843" y="811"/>
                  </a:lnTo>
                  <a:lnTo>
                    <a:pt x="884" y="763"/>
                  </a:lnTo>
                  <a:lnTo>
                    <a:pt x="874" y="727"/>
                  </a:lnTo>
                  <a:lnTo>
                    <a:pt x="843" y="704"/>
                  </a:lnTo>
                  <a:lnTo>
                    <a:pt x="843" y="668"/>
                  </a:lnTo>
                  <a:lnTo>
                    <a:pt x="843" y="633"/>
                  </a:lnTo>
                  <a:lnTo>
                    <a:pt x="843" y="608"/>
                  </a:lnTo>
                  <a:lnTo>
                    <a:pt x="843" y="597"/>
                  </a:lnTo>
                  <a:lnTo>
                    <a:pt x="864" y="584"/>
                  </a:lnTo>
                  <a:lnTo>
                    <a:pt x="864" y="549"/>
                  </a:lnTo>
                  <a:lnTo>
                    <a:pt x="874" y="549"/>
                  </a:lnTo>
                  <a:lnTo>
                    <a:pt x="864" y="525"/>
                  </a:lnTo>
                  <a:lnTo>
                    <a:pt x="864" y="514"/>
                  </a:lnTo>
                  <a:lnTo>
                    <a:pt x="843" y="514"/>
                  </a:lnTo>
                  <a:lnTo>
                    <a:pt x="822" y="525"/>
                  </a:lnTo>
                  <a:lnTo>
                    <a:pt x="770" y="525"/>
                  </a:lnTo>
                  <a:lnTo>
                    <a:pt x="717" y="525"/>
                  </a:lnTo>
                  <a:lnTo>
                    <a:pt x="705" y="514"/>
                  </a:lnTo>
                  <a:lnTo>
                    <a:pt x="694" y="502"/>
                  </a:lnTo>
                  <a:lnTo>
                    <a:pt x="694" y="489"/>
                  </a:lnTo>
                  <a:lnTo>
                    <a:pt x="685" y="477"/>
                  </a:lnTo>
                  <a:lnTo>
                    <a:pt x="674" y="465"/>
                  </a:lnTo>
                  <a:lnTo>
                    <a:pt x="612" y="442"/>
                  </a:lnTo>
                  <a:lnTo>
                    <a:pt x="527" y="442"/>
                  </a:lnTo>
                  <a:lnTo>
                    <a:pt x="527" y="429"/>
                  </a:lnTo>
                  <a:lnTo>
                    <a:pt x="515" y="429"/>
                  </a:lnTo>
                  <a:lnTo>
                    <a:pt x="495" y="417"/>
                  </a:lnTo>
                  <a:lnTo>
                    <a:pt x="495" y="346"/>
                  </a:lnTo>
                  <a:lnTo>
                    <a:pt x="474" y="309"/>
                  </a:lnTo>
                  <a:lnTo>
                    <a:pt x="463" y="263"/>
                  </a:lnTo>
                  <a:lnTo>
                    <a:pt x="453" y="263"/>
                  </a:lnTo>
                  <a:lnTo>
                    <a:pt x="422" y="263"/>
                  </a:lnTo>
                  <a:lnTo>
                    <a:pt x="432" y="252"/>
                  </a:lnTo>
                  <a:lnTo>
                    <a:pt x="442" y="227"/>
                  </a:lnTo>
                  <a:lnTo>
                    <a:pt x="453" y="203"/>
                  </a:lnTo>
                  <a:lnTo>
                    <a:pt x="453" y="180"/>
                  </a:lnTo>
                  <a:lnTo>
                    <a:pt x="463" y="144"/>
                  </a:lnTo>
                  <a:lnTo>
                    <a:pt x="515" y="71"/>
                  </a:lnTo>
                  <a:lnTo>
                    <a:pt x="527" y="60"/>
                  </a:lnTo>
                  <a:lnTo>
                    <a:pt x="536" y="49"/>
                  </a:lnTo>
                  <a:lnTo>
                    <a:pt x="558" y="37"/>
                  </a:lnTo>
                  <a:lnTo>
                    <a:pt x="580" y="37"/>
                  </a:lnTo>
                  <a:lnTo>
                    <a:pt x="590" y="24"/>
                  </a:lnTo>
                  <a:lnTo>
                    <a:pt x="590" y="13"/>
                  </a:lnTo>
                  <a:lnTo>
                    <a:pt x="580" y="0"/>
                  </a:lnTo>
                  <a:lnTo>
                    <a:pt x="536" y="0"/>
                  </a:lnTo>
                  <a:lnTo>
                    <a:pt x="536" y="13"/>
                  </a:lnTo>
                  <a:lnTo>
                    <a:pt x="527" y="13"/>
                  </a:lnTo>
                  <a:lnTo>
                    <a:pt x="515" y="13"/>
                  </a:lnTo>
                  <a:lnTo>
                    <a:pt x="515" y="24"/>
                  </a:lnTo>
                  <a:lnTo>
                    <a:pt x="507" y="37"/>
                  </a:lnTo>
                  <a:lnTo>
                    <a:pt x="474" y="49"/>
                  </a:lnTo>
                  <a:lnTo>
                    <a:pt x="463" y="60"/>
                  </a:lnTo>
                  <a:lnTo>
                    <a:pt x="432" y="71"/>
                  </a:lnTo>
                  <a:lnTo>
                    <a:pt x="357" y="84"/>
                  </a:lnTo>
                  <a:lnTo>
                    <a:pt x="347" y="119"/>
                  </a:lnTo>
                  <a:lnTo>
                    <a:pt x="347" y="132"/>
                  </a:lnTo>
                  <a:lnTo>
                    <a:pt x="337" y="132"/>
                  </a:lnTo>
                  <a:lnTo>
                    <a:pt x="337" y="108"/>
                  </a:lnTo>
                  <a:lnTo>
                    <a:pt x="294" y="108"/>
                  </a:lnTo>
                  <a:lnTo>
                    <a:pt x="274" y="132"/>
                  </a:lnTo>
                  <a:lnTo>
                    <a:pt x="253" y="144"/>
                  </a:lnTo>
                  <a:lnTo>
                    <a:pt x="253" y="156"/>
                  </a:lnTo>
                  <a:lnTo>
                    <a:pt x="242" y="239"/>
                  </a:lnTo>
                  <a:lnTo>
                    <a:pt x="221" y="252"/>
                  </a:lnTo>
                  <a:lnTo>
                    <a:pt x="211" y="252"/>
                  </a:lnTo>
                  <a:lnTo>
                    <a:pt x="200" y="275"/>
                  </a:lnTo>
                  <a:lnTo>
                    <a:pt x="178" y="299"/>
                  </a:lnTo>
                  <a:lnTo>
                    <a:pt x="158" y="309"/>
                  </a:lnTo>
                  <a:lnTo>
                    <a:pt x="158" y="322"/>
                  </a:lnTo>
                  <a:lnTo>
                    <a:pt x="158" y="371"/>
                  </a:lnTo>
                  <a:lnTo>
                    <a:pt x="158" y="358"/>
                  </a:lnTo>
                  <a:lnTo>
                    <a:pt x="136" y="346"/>
                  </a:lnTo>
                  <a:lnTo>
                    <a:pt x="115" y="30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0" name="Freeform 425"/>
            <p:cNvSpPr>
              <a:spLocks/>
            </p:cNvSpPr>
            <p:nvPr/>
          </p:nvSpPr>
          <p:spPr bwMode="auto">
            <a:xfrm>
              <a:off x="2899" y="2271"/>
              <a:ext cx="143" cy="179"/>
            </a:xfrm>
            <a:custGeom>
              <a:avLst/>
              <a:gdLst>
                <a:gd name="T0" fmla="*/ 0 w 430"/>
                <a:gd name="T1" fmla="*/ 0 h 537"/>
                <a:gd name="T2" fmla="*/ 0 w 430"/>
                <a:gd name="T3" fmla="*/ 0 h 537"/>
                <a:gd name="T4" fmla="*/ 0 w 430"/>
                <a:gd name="T5" fmla="*/ 0 h 537"/>
                <a:gd name="T6" fmla="*/ 0 w 430"/>
                <a:gd name="T7" fmla="*/ 0 h 537"/>
                <a:gd name="T8" fmla="*/ 0 w 430"/>
                <a:gd name="T9" fmla="*/ 0 h 537"/>
                <a:gd name="T10" fmla="*/ 0 w 430"/>
                <a:gd name="T11" fmla="*/ 0 h 537"/>
                <a:gd name="T12" fmla="*/ 0 w 430"/>
                <a:gd name="T13" fmla="*/ 0 h 537"/>
                <a:gd name="T14" fmla="*/ 0 w 430"/>
                <a:gd name="T15" fmla="*/ 0 h 537"/>
                <a:gd name="T16" fmla="*/ 0 w 430"/>
                <a:gd name="T17" fmla="*/ 0 h 537"/>
                <a:gd name="T18" fmla="*/ 0 w 430"/>
                <a:gd name="T19" fmla="*/ 0 h 537"/>
                <a:gd name="T20" fmla="*/ 0 w 430"/>
                <a:gd name="T21" fmla="*/ 0 h 537"/>
                <a:gd name="T22" fmla="*/ 0 w 430"/>
                <a:gd name="T23" fmla="*/ 0 h 537"/>
                <a:gd name="T24" fmla="*/ 0 w 430"/>
                <a:gd name="T25" fmla="*/ 0 h 537"/>
                <a:gd name="T26" fmla="*/ 0 w 430"/>
                <a:gd name="T27" fmla="*/ 0 h 537"/>
                <a:gd name="T28" fmla="*/ 0 w 430"/>
                <a:gd name="T29" fmla="*/ 0 h 537"/>
                <a:gd name="T30" fmla="*/ 0 w 430"/>
                <a:gd name="T31" fmla="*/ 0 h 537"/>
                <a:gd name="T32" fmla="*/ 0 w 430"/>
                <a:gd name="T33" fmla="*/ 0 h 537"/>
                <a:gd name="T34" fmla="*/ 0 w 430"/>
                <a:gd name="T35" fmla="*/ 0 h 537"/>
                <a:gd name="T36" fmla="*/ 0 w 430"/>
                <a:gd name="T37" fmla="*/ 0 h 537"/>
                <a:gd name="T38" fmla="*/ 0 w 430"/>
                <a:gd name="T39" fmla="*/ 0 h 537"/>
                <a:gd name="T40" fmla="*/ 0 w 430"/>
                <a:gd name="T41" fmla="*/ 0 h 537"/>
                <a:gd name="T42" fmla="*/ 0 w 430"/>
                <a:gd name="T43" fmla="*/ 0 h 537"/>
                <a:gd name="T44" fmla="*/ 0 w 430"/>
                <a:gd name="T45" fmla="*/ 0 h 537"/>
                <a:gd name="T46" fmla="*/ 0 w 430"/>
                <a:gd name="T47" fmla="*/ 0 h 537"/>
                <a:gd name="T48" fmla="*/ 0 w 430"/>
                <a:gd name="T49" fmla="*/ 0 h 537"/>
                <a:gd name="T50" fmla="*/ 0 w 430"/>
                <a:gd name="T51" fmla="*/ 0 h 537"/>
                <a:gd name="T52" fmla="*/ 0 w 430"/>
                <a:gd name="T53" fmla="*/ 0 h 537"/>
                <a:gd name="T54" fmla="*/ 0 w 430"/>
                <a:gd name="T55" fmla="*/ 0 h 537"/>
                <a:gd name="T56" fmla="*/ 0 w 430"/>
                <a:gd name="T57" fmla="*/ 0 h 537"/>
                <a:gd name="T58" fmla="*/ 0 w 430"/>
                <a:gd name="T59" fmla="*/ 0 h 537"/>
                <a:gd name="T60" fmla="*/ 0 w 430"/>
                <a:gd name="T61" fmla="*/ 0 h 537"/>
                <a:gd name="T62" fmla="*/ 0 w 430"/>
                <a:gd name="T63" fmla="*/ 0 h 537"/>
                <a:gd name="T64" fmla="*/ 0 w 430"/>
                <a:gd name="T65" fmla="*/ 0 h 537"/>
                <a:gd name="T66" fmla="*/ 0 w 430"/>
                <a:gd name="T67" fmla="*/ 0 h 537"/>
                <a:gd name="T68" fmla="*/ 0 w 430"/>
                <a:gd name="T69" fmla="*/ 0 h 537"/>
                <a:gd name="T70" fmla="*/ 0 w 430"/>
                <a:gd name="T71" fmla="*/ 0 h 537"/>
                <a:gd name="T72" fmla="*/ 0 w 430"/>
                <a:gd name="T73" fmla="*/ 0 h 537"/>
                <a:gd name="T74" fmla="*/ 0 w 430"/>
                <a:gd name="T75" fmla="*/ 0 h 537"/>
                <a:gd name="T76" fmla="*/ 0 w 430"/>
                <a:gd name="T77" fmla="*/ 0 h 537"/>
                <a:gd name="T78" fmla="*/ 0 w 430"/>
                <a:gd name="T79" fmla="*/ 0 h 537"/>
                <a:gd name="T80" fmla="*/ 0 w 430"/>
                <a:gd name="T81" fmla="*/ 0 h 537"/>
                <a:gd name="T82" fmla="*/ 0 w 430"/>
                <a:gd name="T83" fmla="*/ 0 h 537"/>
                <a:gd name="T84" fmla="*/ 0 w 430"/>
                <a:gd name="T85" fmla="*/ 0 h 537"/>
                <a:gd name="T86" fmla="*/ 0 w 430"/>
                <a:gd name="T87" fmla="*/ 0 h 537"/>
                <a:gd name="T88" fmla="*/ 0 w 430"/>
                <a:gd name="T89" fmla="*/ 0 h 537"/>
                <a:gd name="T90" fmla="*/ 0 w 430"/>
                <a:gd name="T91" fmla="*/ 0 h 537"/>
                <a:gd name="T92" fmla="*/ 0 w 430"/>
                <a:gd name="T93" fmla="*/ 0 h 537"/>
                <a:gd name="T94" fmla="*/ 0 w 430"/>
                <a:gd name="T95" fmla="*/ 0 h 537"/>
                <a:gd name="T96" fmla="*/ 0 w 430"/>
                <a:gd name="T97" fmla="*/ 0 h 537"/>
                <a:gd name="T98" fmla="*/ 0 w 430"/>
                <a:gd name="T99" fmla="*/ 0 h 537"/>
                <a:gd name="T100" fmla="*/ 0 w 430"/>
                <a:gd name="T101" fmla="*/ 0 h 537"/>
                <a:gd name="T102" fmla="*/ 0 w 430"/>
                <a:gd name="T103" fmla="*/ 0 h 53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30"/>
                <a:gd name="T157" fmla="*/ 0 h 537"/>
                <a:gd name="T158" fmla="*/ 430 w 430"/>
                <a:gd name="T159" fmla="*/ 537 h 53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30" h="537">
                  <a:moveTo>
                    <a:pt x="157" y="0"/>
                  </a:moveTo>
                  <a:lnTo>
                    <a:pt x="146" y="0"/>
                  </a:lnTo>
                  <a:lnTo>
                    <a:pt x="146" y="13"/>
                  </a:lnTo>
                  <a:lnTo>
                    <a:pt x="135" y="13"/>
                  </a:lnTo>
                  <a:lnTo>
                    <a:pt x="126" y="13"/>
                  </a:lnTo>
                  <a:lnTo>
                    <a:pt x="114" y="24"/>
                  </a:lnTo>
                  <a:lnTo>
                    <a:pt x="104" y="37"/>
                  </a:lnTo>
                  <a:lnTo>
                    <a:pt x="93" y="37"/>
                  </a:lnTo>
                  <a:lnTo>
                    <a:pt x="82" y="37"/>
                  </a:lnTo>
                  <a:lnTo>
                    <a:pt x="73" y="37"/>
                  </a:lnTo>
                  <a:lnTo>
                    <a:pt x="62" y="37"/>
                  </a:lnTo>
                  <a:lnTo>
                    <a:pt x="62" y="48"/>
                  </a:lnTo>
                  <a:lnTo>
                    <a:pt x="62" y="61"/>
                  </a:lnTo>
                  <a:lnTo>
                    <a:pt x="62" y="72"/>
                  </a:lnTo>
                  <a:lnTo>
                    <a:pt x="62" y="96"/>
                  </a:lnTo>
                  <a:lnTo>
                    <a:pt x="62" y="109"/>
                  </a:lnTo>
                  <a:lnTo>
                    <a:pt x="52" y="119"/>
                  </a:lnTo>
                  <a:lnTo>
                    <a:pt x="40" y="132"/>
                  </a:lnTo>
                  <a:lnTo>
                    <a:pt x="40" y="144"/>
                  </a:lnTo>
                  <a:lnTo>
                    <a:pt x="40" y="168"/>
                  </a:lnTo>
                  <a:lnTo>
                    <a:pt x="30" y="168"/>
                  </a:lnTo>
                  <a:lnTo>
                    <a:pt x="30" y="181"/>
                  </a:lnTo>
                  <a:lnTo>
                    <a:pt x="30" y="191"/>
                  </a:lnTo>
                  <a:lnTo>
                    <a:pt x="20" y="191"/>
                  </a:lnTo>
                  <a:lnTo>
                    <a:pt x="9" y="191"/>
                  </a:lnTo>
                  <a:lnTo>
                    <a:pt x="9" y="203"/>
                  </a:lnTo>
                  <a:lnTo>
                    <a:pt x="9" y="227"/>
                  </a:lnTo>
                  <a:lnTo>
                    <a:pt x="9" y="240"/>
                  </a:lnTo>
                  <a:lnTo>
                    <a:pt x="0" y="251"/>
                  </a:lnTo>
                  <a:lnTo>
                    <a:pt x="0" y="263"/>
                  </a:lnTo>
                  <a:lnTo>
                    <a:pt x="0" y="275"/>
                  </a:lnTo>
                  <a:lnTo>
                    <a:pt x="9" y="275"/>
                  </a:lnTo>
                  <a:lnTo>
                    <a:pt x="9" y="299"/>
                  </a:lnTo>
                  <a:lnTo>
                    <a:pt x="9" y="311"/>
                  </a:lnTo>
                  <a:lnTo>
                    <a:pt x="20" y="322"/>
                  </a:lnTo>
                  <a:lnTo>
                    <a:pt x="30" y="322"/>
                  </a:lnTo>
                  <a:lnTo>
                    <a:pt x="40" y="334"/>
                  </a:lnTo>
                  <a:lnTo>
                    <a:pt x="52" y="322"/>
                  </a:lnTo>
                  <a:lnTo>
                    <a:pt x="62" y="322"/>
                  </a:lnTo>
                  <a:lnTo>
                    <a:pt x="62" y="311"/>
                  </a:lnTo>
                  <a:lnTo>
                    <a:pt x="73" y="299"/>
                  </a:lnTo>
                  <a:lnTo>
                    <a:pt x="73" y="311"/>
                  </a:lnTo>
                  <a:lnTo>
                    <a:pt x="73" y="322"/>
                  </a:lnTo>
                  <a:lnTo>
                    <a:pt x="82" y="322"/>
                  </a:lnTo>
                  <a:lnTo>
                    <a:pt x="82" y="334"/>
                  </a:lnTo>
                  <a:lnTo>
                    <a:pt x="82" y="347"/>
                  </a:lnTo>
                  <a:lnTo>
                    <a:pt x="82" y="359"/>
                  </a:lnTo>
                  <a:lnTo>
                    <a:pt x="82" y="371"/>
                  </a:lnTo>
                  <a:lnTo>
                    <a:pt x="73" y="371"/>
                  </a:lnTo>
                  <a:lnTo>
                    <a:pt x="73" y="383"/>
                  </a:lnTo>
                  <a:lnTo>
                    <a:pt x="62" y="395"/>
                  </a:lnTo>
                  <a:lnTo>
                    <a:pt x="52" y="395"/>
                  </a:lnTo>
                  <a:lnTo>
                    <a:pt x="40" y="406"/>
                  </a:lnTo>
                  <a:lnTo>
                    <a:pt x="52" y="442"/>
                  </a:lnTo>
                  <a:lnTo>
                    <a:pt x="40" y="453"/>
                  </a:lnTo>
                  <a:lnTo>
                    <a:pt x="30" y="453"/>
                  </a:lnTo>
                  <a:lnTo>
                    <a:pt x="30" y="502"/>
                  </a:lnTo>
                  <a:lnTo>
                    <a:pt x="40" y="502"/>
                  </a:lnTo>
                  <a:lnTo>
                    <a:pt x="52" y="490"/>
                  </a:lnTo>
                  <a:lnTo>
                    <a:pt x="62" y="490"/>
                  </a:lnTo>
                  <a:lnTo>
                    <a:pt x="73" y="502"/>
                  </a:lnTo>
                  <a:lnTo>
                    <a:pt x="93" y="502"/>
                  </a:lnTo>
                  <a:lnTo>
                    <a:pt x="114" y="537"/>
                  </a:lnTo>
                  <a:lnTo>
                    <a:pt x="135" y="525"/>
                  </a:lnTo>
                  <a:lnTo>
                    <a:pt x="146" y="514"/>
                  </a:lnTo>
                  <a:lnTo>
                    <a:pt x="157" y="514"/>
                  </a:lnTo>
                  <a:lnTo>
                    <a:pt x="167" y="442"/>
                  </a:lnTo>
                  <a:lnTo>
                    <a:pt x="189" y="418"/>
                  </a:lnTo>
                  <a:lnTo>
                    <a:pt x="198" y="418"/>
                  </a:lnTo>
                  <a:lnTo>
                    <a:pt x="210" y="418"/>
                  </a:lnTo>
                  <a:lnTo>
                    <a:pt x="210" y="383"/>
                  </a:lnTo>
                  <a:lnTo>
                    <a:pt x="219" y="371"/>
                  </a:lnTo>
                  <a:lnTo>
                    <a:pt x="251" y="359"/>
                  </a:lnTo>
                  <a:lnTo>
                    <a:pt x="324" y="334"/>
                  </a:lnTo>
                  <a:lnTo>
                    <a:pt x="377" y="275"/>
                  </a:lnTo>
                  <a:lnTo>
                    <a:pt x="400" y="240"/>
                  </a:lnTo>
                  <a:lnTo>
                    <a:pt x="400" y="227"/>
                  </a:lnTo>
                  <a:lnTo>
                    <a:pt x="421" y="203"/>
                  </a:lnTo>
                  <a:lnTo>
                    <a:pt x="421" y="191"/>
                  </a:lnTo>
                  <a:lnTo>
                    <a:pt x="430" y="191"/>
                  </a:lnTo>
                  <a:lnTo>
                    <a:pt x="430" y="181"/>
                  </a:lnTo>
                  <a:lnTo>
                    <a:pt x="421" y="168"/>
                  </a:lnTo>
                  <a:lnTo>
                    <a:pt x="421" y="156"/>
                  </a:lnTo>
                  <a:lnTo>
                    <a:pt x="409" y="144"/>
                  </a:lnTo>
                  <a:lnTo>
                    <a:pt x="409" y="132"/>
                  </a:lnTo>
                  <a:lnTo>
                    <a:pt x="400" y="132"/>
                  </a:lnTo>
                  <a:lnTo>
                    <a:pt x="400" y="119"/>
                  </a:lnTo>
                  <a:lnTo>
                    <a:pt x="421" y="119"/>
                  </a:lnTo>
                  <a:lnTo>
                    <a:pt x="409" y="109"/>
                  </a:lnTo>
                  <a:lnTo>
                    <a:pt x="400" y="109"/>
                  </a:lnTo>
                  <a:lnTo>
                    <a:pt x="389" y="96"/>
                  </a:lnTo>
                  <a:lnTo>
                    <a:pt x="377" y="84"/>
                  </a:lnTo>
                  <a:lnTo>
                    <a:pt x="357" y="84"/>
                  </a:lnTo>
                  <a:lnTo>
                    <a:pt x="272" y="96"/>
                  </a:lnTo>
                  <a:lnTo>
                    <a:pt x="262" y="61"/>
                  </a:lnTo>
                  <a:lnTo>
                    <a:pt x="251" y="48"/>
                  </a:lnTo>
                  <a:lnTo>
                    <a:pt x="242" y="48"/>
                  </a:lnTo>
                  <a:lnTo>
                    <a:pt x="231" y="37"/>
                  </a:lnTo>
                  <a:lnTo>
                    <a:pt x="198" y="24"/>
                  </a:lnTo>
                  <a:lnTo>
                    <a:pt x="189" y="24"/>
                  </a:lnTo>
                  <a:lnTo>
                    <a:pt x="189" y="13"/>
                  </a:lnTo>
                  <a:lnTo>
                    <a:pt x="167" y="0"/>
                  </a:lnTo>
                  <a:lnTo>
                    <a:pt x="157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1" name="Freeform 426"/>
            <p:cNvSpPr>
              <a:spLocks/>
            </p:cNvSpPr>
            <p:nvPr/>
          </p:nvSpPr>
          <p:spPr bwMode="auto">
            <a:xfrm>
              <a:off x="3394" y="3781"/>
              <a:ext cx="10" cy="8"/>
            </a:xfrm>
            <a:custGeom>
              <a:avLst/>
              <a:gdLst>
                <a:gd name="T0" fmla="*/ 0 w 31"/>
                <a:gd name="T1" fmla="*/ 0 h 24"/>
                <a:gd name="T2" fmla="*/ 0 w 31"/>
                <a:gd name="T3" fmla="*/ 0 h 24"/>
                <a:gd name="T4" fmla="*/ 0 w 31"/>
                <a:gd name="T5" fmla="*/ 0 h 24"/>
                <a:gd name="T6" fmla="*/ 0 w 31"/>
                <a:gd name="T7" fmla="*/ 0 h 24"/>
                <a:gd name="T8" fmla="*/ 0 w 31"/>
                <a:gd name="T9" fmla="*/ 0 h 24"/>
                <a:gd name="T10" fmla="*/ 0 w 31"/>
                <a:gd name="T11" fmla="*/ 0 h 24"/>
                <a:gd name="T12" fmla="*/ 0 w 31"/>
                <a:gd name="T13" fmla="*/ 0 h 24"/>
                <a:gd name="T14" fmla="*/ 0 w 31"/>
                <a:gd name="T15" fmla="*/ 0 h 24"/>
                <a:gd name="T16" fmla="*/ 0 w 31"/>
                <a:gd name="T17" fmla="*/ 0 h 24"/>
                <a:gd name="T18" fmla="*/ 0 w 31"/>
                <a:gd name="T19" fmla="*/ 0 h 24"/>
                <a:gd name="T20" fmla="*/ 0 w 31"/>
                <a:gd name="T21" fmla="*/ 0 h 2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24"/>
                <a:gd name="T35" fmla="*/ 31 w 31"/>
                <a:gd name="T36" fmla="*/ 24 h 2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24">
                  <a:moveTo>
                    <a:pt x="31" y="24"/>
                  </a:moveTo>
                  <a:lnTo>
                    <a:pt x="20" y="24"/>
                  </a:lnTo>
                  <a:lnTo>
                    <a:pt x="10" y="24"/>
                  </a:lnTo>
                  <a:lnTo>
                    <a:pt x="10" y="11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1"/>
                  </a:lnTo>
                  <a:lnTo>
                    <a:pt x="20" y="11"/>
                  </a:lnTo>
                  <a:lnTo>
                    <a:pt x="31" y="11"/>
                  </a:lnTo>
                  <a:lnTo>
                    <a:pt x="31" y="2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2" name="Freeform 427"/>
            <p:cNvSpPr>
              <a:spLocks/>
            </p:cNvSpPr>
            <p:nvPr/>
          </p:nvSpPr>
          <p:spPr bwMode="auto">
            <a:xfrm>
              <a:off x="3404" y="3774"/>
              <a:ext cx="42" cy="24"/>
            </a:xfrm>
            <a:custGeom>
              <a:avLst/>
              <a:gdLst>
                <a:gd name="T0" fmla="*/ 0 w 125"/>
                <a:gd name="T1" fmla="*/ 0 h 71"/>
                <a:gd name="T2" fmla="*/ 0 w 125"/>
                <a:gd name="T3" fmla="*/ 0 h 71"/>
                <a:gd name="T4" fmla="*/ 0 w 125"/>
                <a:gd name="T5" fmla="*/ 0 h 71"/>
                <a:gd name="T6" fmla="*/ 0 w 125"/>
                <a:gd name="T7" fmla="*/ 0 h 71"/>
                <a:gd name="T8" fmla="*/ 0 w 125"/>
                <a:gd name="T9" fmla="*/ 0 h 71"/>
                <a:gd name="T10" fmla="*/ 0 w 125"/>
                <a:gd name="T11" fmla="*/ 0 h 71"/>
                <a:gd name="T12" fmla="*/ 0 w 125"/>
                <a:gd name="T13" fmla="*/ 0 h 71"/>
                <a:gd name="T14" fmla="*/ 0 w 125"/>
                <a:gd name="T15" fmla="*/ 0 h 71"/>
                <a:gd name="T16" fmla="*/ 0 w 125"/>
                <a:gd name="T17" fmla="*/ 0 h 71"/>
                <a:gd name="T18" fmla="*/ 0 w 125"/>
                <a:gd name="T19" fmla="*/ 0 h 71"/>
                <a:gd name="T20" fmla="*/ 0 w 125"/>
                <a:gd name="T21" fmla="*/ 0 h 71"/>
                <a:gd name="T22" fmla="*/ 0 w 125"/>
                <a:gd name="T23" fmla="*/ 0 h 71"/>
                <a:gd name="T24" fmla="*/ 0 w 125"/>
                <a:gd name="T25" fmla="*/ 0 h 71"/>
                <a:gd name="T26" fmla="*/ 0 w 125"/>
                <a:gd name="T27" fmla="*/ 0 h 71"/>
                <a:gd name="T28" fmla="*/ 0 w 125"/>
                <a:gd name="T29" fmla="*/ 0 h 71"/>
                <a:gd name="T30" fmla="*/ 0 w 125"/>
                <a:gd name="T31" fmla="*/ 0 h 71"/>
                <a:gd name="T32" fmla="*/ 0 w 125"/>
                <a:gd name="T33" fmla="*/ 0 h 71"/>
                <a:gd name="T34" fmla="*/ 0 w 125"/>
                <a:gd name="T35" fmla="*/ 0 h 71"/>
                <a:gd name="T36" fmla="*/ 0 w 125"/>
                <a:gd name="T37" fmla="*/ 0 h 71"/>
                <a:gd name="T38" fmla="*/ 0 w 125"/>
                <a:gd name="T39" fmla="*/ 0 h 71"/>
                <a:gd name="T40" fmla="*/ 0 w 125"/>
                <a:gd name="T41" fmla="*/ 0 h 71"/>
                <a:gd name="T42" fmla="*/ 0 w 125"/>
                <a:gd name="T43" fmla="*/ 0 h 71"/>
                <a:gd name="T44" fmla="*/ 0 w 125"/>
                <a:gd name="T45" fmla="*/ 0 h 71"/>
                <a:gd name="T46" fmla="*/ 0 w 125"/>
                <a:gd name="T47" fmla="*/ 0 h 71"/>
                <a:gd name="T48" fmla="*/ 0 w 125"/>
                <a:gd name="T49" fmla="*/ 0 h 71"/>
                <a:gd name="T50" fmla="*/ 0 w 125"/>
                <a:gd name="T51" fmla="*/ 0 h 71"/>
                <a:gd name="T52" fmla="*/ 0 w 125"/>
                <a:gd name="T53" fmla="*/ 0 h 71"/>
                <a:gd name="T54" fmla="*/ 0 w 125"/>
                <a:gd name="T55" fmla="*/ 0 h 71"/>
                <a:gd name="T56" fmla="*/ 0 w 125"/>
                <a:gd name="T57" fmla="*/ 0 h 71"/>
                <a:gd name="T58" fmla="*/ 0 w 125"/>
                <a:gd name="T59" fmla="*/ 0 h 71"/>
                <a:gd name="T60" fmla="*/ 0 w 125"/>
                <a:gd name="T61" fmla="*/ 0 h 71"/>
                <a:gd name="T62" fmla="*/ 0 w 125"/>
                <a:gd name="T63" fmla="*/ 0 h 71"/>
                <a:gd name="T64" fmla="*/ 0 w 125"/>
                <a:gd name="T65" fmla="*/ 0 h 71"/>
                <a:gd name="T66" fmla="*/ 0 w 125"/>
                <a:gd name="T67" fmla="*/ 0 h 71"/>
                <a:gd name="T68" fmla="*/ 0 w 125"/>
                <a:gd name="T69" fmla="*/ 0 h 71"/>
                <a:gd name="T70" fmla="*/ 0 w 125"/>
                <a:gd name="T71" fmla="*/ 0 h 71"/>
                <a:gd name="T72" fmla="*/ 0 w 125"/>
                <a:gd name="T73" fmla="*/ 0 h 71"/>
                <a:gd name="T74" fmla="*/ 0 w 125"/>
                <a:gd name="T75" fmla="*/ 0 h 71"/>
                <a:gd name="T76" fmla="*/ 0 w 125"/>
                <a:gd name="T77" fmla="*/ 0 h 71"/>
                <a:gd name="T78" fmla="*/ 0 w 125"/>
                <a:gd name="T79" fmla="*/ 0 h 71"/>
                <a:gd name="T80" fmla="*/ 0 w 125"/>
                <a:gd name="T81" fmla="*/ 0 h 71"/>
                <a:gd name="T82" fmla="*/ 0 w 125"/>
                <a:gd name="T83" fmla="*/ 0 h 71"/>
                <a:gd name="T84" fmla="*/ 0 w 125"/>
                <a:gd name="T85" fmla="*/ 0 h 71"/>
                <a:gd name="T86" fmla="*/ 0 w 125"/>
                <a:gd name="T87" fmla="*/ 0 h 71"/>
                <a:gd name="T88" fmla="*/ 0 w 125"/>
                <a:gd name="T89" fmla="*/ 0 h 71"/>
                <a:gd name="T90" fmla="*/ 0 w 125"/>
                <a:gd name="T91" fmla="*/ 0 h 71"/>
                <a:gd name="T92" fmla="*/ 0 w 125"/>
                <a:gd name="T93" fmla="*/ 0 h 71"/>
                <a:gd name="T94" fmla="*/ 0 w 125"/>
                <a:gd name="T95" fmla="*/ 0 h 7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25"/>
                <a:gd name="T145" fmla="*/ 0 h 71"/>
                <a:gd name="T146" fmla="*/ 125 w 125"/>
                <a:gd name="T147" fmla="*/ 71 h 71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25" h="71">
                  <a:moveTo>
                    <a:pt x="125" y="9"/>
                  </a:moveTo>
                  <a:lnTo>
                    <a:pt x="116" y="23"/>
                  </a:lnTo>
                  <a:lnTo>
                    <a:pt x="105" y="23"/>
                  </a:lnTo>
                  <a:lnTo>
                    <a:pt x="95" y="34"/>
                  </a:lnTo>
                  <a:lnTo>
                    <a:pt x="83" y="47"/>
                  </a:lnTo>
                  <a:lnTo>
                    <a:pt x="74" y="47"/>
                  </a:lnTo>
                  <a:lnTo>
                    <a:pt x="63" y="47"/>
                  </a:lnTo>
                  <a:lnTo>
                    <a:pt x="53" y="58"/>
                  </a:lnTo>
                  <a:lnTo>
                    <a:pt x="53" y="47"/>
                  </a:lnTo>
                  <a:lnTo>
                    <a:pt x="53" y="58"/>
                  </a:lnTo>
                  <a:lnTo>
                    <a:pt x="42" y="71"/>
                  </a:lnTo>
                  <a:lnTo>
                    <a:pt x="42" y="58"/>
                  </a:lnTo>
                  <a:lnTo>
                    <a:pt x="31" y="71"/>
                  </a:lnTo>
                  <a:lnTo>
                    <a:pt x="22" y="71"/>
                  </a:lnTo>
                  <a:lnTo>
                    <a:pt x="22" y="58"/>
                  </a:lnTo>
                  <a:lnTo>
                    <a:pt x="11" y="58"/>
                  </a:lnTo>
                  <a:lnTo>
                    <a:pt x="11" y="71"/>
                  </a:lnTo>
                  <a:lnTo>
                    <a:pt x="0" y="58"/>
                  </a:lnTo>
                  <a:lnTo>
                    <a:pt x="11" y="58"/>
                  </a:lnTo>
                  <a:lnTo>
                    <a:pt x="11" y="47"/>
                  </a:lnTo>
                  <a:lnTo>
                    <a:pt x="22" y="47"/>
                  </a:lnTo>
                  <a:lnTo>
                    <a:pt x="31" y="47"/>
                  </a:lnTo>
                  <a:lnTo>
                    <a:pt x="42" y="47"/>
                  </a:lnTo>
                  <a:lnTo>
                    <a:pt x="31" y="47"/>
                  </a:lnTo>
                  <a:lnTo>
                    <a:pt x="31" y="34"/>
                  </a:lnTo>
                  <a:lnTo>
                    <a:pt x="42" y="34"/>
                  </a:lnTo>
                  <a:lnTo>
                    <a:pt x="53" y="23"/>
                  </a:lnTo>
                  <a:lnTo>
                    <a:pt x="63" y="23"/>
                  </a:lnTo>
                  <a:lnTo>
                    <a:pt x="53" y="23"/>
                  </a:lnTo>
                  <a:lnTo>
                    <a:pt x="53" y="9"/>
                  </a:lnTo>
                  <a:lnTo>
                    <a:pt x="42" y="9"/>
                  </a:lnTo>
                  <a:lnTo>
                    <a:pt x="31" y="9"/>
                  </a:lnTo>
                  <a:lnTo>
                    <a:pt x="42" y="9"/>
                  </a:lnTo>
                  <a:lnTo>
                    <a:pt x="31" y="0"/>
                  </a:lnTo>
                  <a:lnTo>
                    <a:pt x="22" y="0"/>
                  </a:lnTo>
                  <a:lnTo>
                    <a:pt x="31" y="0"/>
                  </a:lnTo>
                  <a:lnTo>
                    <a:pt x="42" y="0"/>
                  </a:lnTo>
                  <a:lnTo>
                    <a:pt x="53" y="9"/>
                  </a:lnTo>
                  <a:lnTo>
                    <a:pt x="63" y="9"/>
                  </a:lnTo>
                  <a:lnTo>
                    <a:pt x="74" y="0"/>
                  </a:lnTo>
                  <a:lnTo>
                    <a:pt x="83" y="0"/>
                  </a:lnTo>
                  <a:lnTo>
                    <a:pt x="95" y="9"/>
                  </a:lnTo>
                  <a:lnTo>
                    <a:pt x="105" y="9"/>
                  </a:lnTo>
                  <a:lnTo>
                    <a:pt x="116" y="9"/>
                  </a:lnTo>
                  <a:lnTo>
                    <a:pt x="116" y="0"/>
                  </a:lnTo>
                  <a:lnTo>
                    <a:pt x="125" y="0"/>
                  </a:lnTo>
                  <a:lnTo>
                    <a:pt x="125" y="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3" name="Freeform 428"/>
            <p:cNvSpPr>
              <a:spLocks/>
            </p:cNvSpPr>
            <p:nvPr/>
          </p:nvSpPr>
          <p:spPr bwMode="auto">
            <a:xfrm>
              <a:off x="3436" y="3770"/>
              <a:ext cx="46" cy="31"/>
            </a:xfrm>
            <a:custGeom>
              <a:avLst/>
              <a:gdLst>
                <a:gd name="T0" fmla="*/ 0 w 137"/>
                <a:gd name="T1" fmla="*/ 0 h 95"/>
                <a:gd name="T2" fmla="*/ 0 w 137"/>
                <a:gd name="T3" fmla="*/ 0 h 95"/>
                <a:gd name="T4" fmla="*/ 0 w 137"/>
                <a:gd name="T5" fmla="*/ 0 h 95"/>
                <a:gd name="T6" fmla="*/ 0 w 137"/>
                <a:gd name="T7" fmla="*/ 0 h 95"/>
                <a:gd name="T8" fmla="*/ 0 w 137"/>
                <a:gd name="T9" fmla="*/ 0 h 95"/>
                <a:gd name="T10" fmla="*/ 0 w 137"/>
                <a:gd name="T11" fmla="*/ 0 h 95"/>
                <a:gd name="T12" fmla="*/ 0 w 137"/>
                <a:gd name="T13" fmla="*/ 0 h 95"/>
                <a:gd name="T14" fmla="*/ 0 w 137"/>
                <a:gd name="T15" fmla="*/ 0 h 95"/>
                <a:gd name="T16" fmla="*/ 0 w 137"/>
                <a:gd name="T17" fmla="*/ 0 h 95"/>
                <a:gd name="T18" fmla="*/ 0 w 137"/>
                <a:gd name="T19" fmla="*/ 0 h 95"/>
                <a:gd name="T20" fmla="*/ 0 w 137"/>
                <a:gd name="T21" fmla="*/ 0 h 95"/>
                <a:gd name="T22" fmla="*/ 0 w 137"/>
                <a:gd name="T23" fmla="*/ 0 h 95"/>
                <a:gd name="T24" fmla="*/ 0 w 137"/>
                <a:gd name="T25" fmla="*/ 0 h 95"/>
                <a:gd name="T26" fmla="*/ 0 w 137"/>
                <a:gd name="T27" fmla="*/ 0 h 95"/>
                <a:gd name="T28" fmla="*/ 0 w 137"/>
                <a:gd name="T29" fmla="*/ 0 h 95"/>
                <a:gd name="T30" fmla="*/ 0 w 137"/>
                <a:gd name="T31" fmla="*/ 0 h 95"/>
                <a:gd name="T32" fmla="*/ 0 w 137"/>
                <a:gd name="T33" fmla="*/ 0 h 95"/>
                <a:gd name="T34" fmla="*/ 0 w 137"/>
                <a:gd name="T35" fmla="*/ 0 h 95"/>
                <a:gd name="T36" fmla="*/ 0 w 137"/>
                <a:gd name="T37" fmla="*/ 0 h 95"/>
                <a:gd name="T38" fmla="*/ 0 w 137"/>
                <a:gd name="T39" fmla="*/ 0 h 95"/>
                <a:gd name="T40" fmla="*/ 0 w 137"/>
                <a:gd name="T41" fmla="*/ 0 h 95"/>
                <a:gd name="T42" fmla="*/ 0 w 137"/>
                <a:gd name="T43" fmla="*/ 0 h 95"/>
                <a:gd name="T44" fmla="*/ 0 w 137"/>
                <a:gd name="T45" fmla="*/ 0 h 95"/>
                <a:gd name="T46" fmla="*/ 0 w 137"/>
                <a:gd name="T47" fmla="*/ 0 h 95"/>
                <a:gd name="T48" fmla="*/ 0 w 137"/>
                <a:gd name="T49" fmla="*/ 0 h 95"/>
                <a:gd name="T50" fmla="*/ 0 w 137"/>
                <a:gd name="T51" fmla="*/ 0 h 95"/>
                <a:gd name="T52" fmla="*/ 0 w 137"/>
                <a:gd name="T53" fmla="*/ 0 h 95"/>
                <a:gd name="T54" fmla="*/ 0 w 137"/>
                <a:gd name="T55" fmla="*/ 0 h 95"/>
                <a:gd name="T56" fmla="*/ 0 w 137"/>
                <a:gd name="T57" fmla="*/ 0 h 95"/>
                <a:gd name="T58" fmla="*/ 0 w 137"/>
                <a:gd name="T59" fmla="*/ 0 h 95"/>
                <a:gd name="T60" fmla="*/ 0 w 137"/>
                <a:gd name="T61" fmla="*/ 0 h 95"/>
                <a:gd name="T62" fmla="*/ 0 w 137"/>
                <a:gd name="T63" fmla="*/ 0 h 95"/>
                <a:gd name="T64" fmla="*/ 0 w 137"/>
                <a:gd name="T65" fmla="*/ 0 h 95"/>
                <a:gd name="T66" fmla="*/ 0 w 137"/>
                <a:gd name="T67" fmla="*/ 0 h 95"/>
                <a:gd name="T68" fmla="*/ 0 w 137"/>
                <a:gd name="T69" fmla="*/ 0 h 95"/>
                <a:gd name="T70" fmla="*/ 0 w 137"/>
                <a:gd name="T71" fmla="*/ 0 h 95"/>
                <a:gd name="T72" fmla="*/ 0 w 137"/>
                <a:gd name="T73" fmla="*/ 0 h 95"/>
                <a:gd name="T74" fmla="*/ 0 w 137"/>
                <a:gd name="T75" fmla="*/ 0 h 95"/>
                <a:gd name="T76" fmla="*/ 0 w 137"/>
                <a:gd name="T77" fmla="*/ 0 h 95"/>
                <a:gd name="T78" fmla="*/ 0 w 137"/>
                <a:gd name="T79" fmla="*/ 0 h 95"/>
                <a:gd name="T80" fmla="*/ 0 w 137"/>
                <a:gd name="T81" fmla="*/ 0 h 95"/>
                <a:gd name="T82" fmla="*/ 0 w 137"/>
                <a:gd name="T83" fmla="*/ 0 h 95"/>
                <a:gd name="T84" fmla="*/ 0 w 137"/>
                <a:gd name="T85" fmla="*/ 0 h 95"/>
                <a:gd name="T86" fmla="*/ 0 w 137"/>
                <a:gd name="T87" fmla="*/ 0 h 95"/>
                <a:gd name="T88" fmla="*/ 0 w 137"/>
                <a:gd name="T89" fmla="*/ 0 h 95"/>
                <a:gd name="T90" fmla="*/ 0 w 137"/>
                <a:gd name="T91" fmla="*/ 0 h 95"/>
                <a:gd name="T92" fmla="*/ 0 w 137"/>
                <a:gd name="T93" fmla="*/ 0 h 95"/>
                <a:gd name="T94" fmla="*/ 0 w 137"/>
                <a:gd name="T95" fmla="*/ 0 h 95"/>
                <a:gd name="T96" fmla="*/ 0 w 137"/>
                <a:gd name="T97" fmla="*/ 0 h 95"/>
                <a:gd name="T98" fmla="*/ 0 w 137"/>
                <a:gd name="T99" fmla="*/ 0 h 95"/>
                <a:gd name="T100" fmla="*/ 0 w 137"/>
                <a:gd name="T101" fmla="*/ 0 h 95"/>
                <a:gd name="T102" fmla="*/ 0 w 137"/>
                <a:gd name="T103" fmla="*/ 0 h 9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7"/>
                <a:gd name="T157" fmla="*/ 0 h 95"/>
                <a:gd name="T158" fmla="*/ 137 w 137"/>
                <a:gd name="T159" fmla="*/ 95 h 9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7" h="95">
                  <a:moveTo>
                    <a:pt x="137" y="36"/>
                  </a:moveTo>
                  <a:lnTo>
                    <a:pt x="125" y="47"/>
                  </a:lnTo>
                  <a:lnTo>
                    <a:pt x="114" y="47"/>
                  </a:lnTo>
                  <a:lnTo>
                    <a:pt x="105" y="47"/>
                  </a:lnTo>
                  <a:lnTo>
                    <a:pt x="105" y="60"/>
                  </a:lnTo>
                  <a:lnTo>
                    <a:pt x="93" y="60"/>
                  </a:lnTo>
                  <a:lnTo>
                    <a:pt x="83" y="60"/>
                  </a:lnTo>
                  <a:lnTo>
                    <a:pt x="72" y="60"/>
                  </a:lnTo>
                  <a:lnTo>
                    <a:pt x="63" y="47"/>
                  </a:lnTo>
                  <a:lnTo>
                    <a:pt x="63" y="60"/>
                  </a:lnTo>
                  <a:lnTo>
                    <a:pt x="72" y="60"/>
                  </a:lnTo>
                  <a:lnTo>
                    <a:pt x="72" y="71"/>
                  </a:lnTo>
                  <a:lnTo>
                    <a:pt x="63" y="71"/>
                  </a:lnTo>
                  <a:lnTo>
                    <a:pt x="52" y="71"/>
                  </a:lnTo>
                  <a:lnTo>
                    <a:pt x="41" y="71"/>
                  </a:lnTo>
                  <a:lnTo>
                    <a:pt x="41" y="84"/>
                  </a:lnTo>
                  <a:lnTo>
                    <a:pt x="52" y="84"/>
                  </a:lnTo>
                  <a:lnTo>
                    <a:pt x="41" y="84"/>
                  </a:lnTo>
                  <a:lnTo>
                    <a:pt x="31" y="84"/>
                  </a:lnTo>
                  <a:lnTo>
                    <a:pt x="21" y="84"/>
                  </a:lnTo>
                  <a:lnTo>
                    <a:pt x="21" y="95"/>
                  </a:lnTo>
                  <a:lnTo>
                    <a:pt x="9" y="95"/>
                  </a:lnTo>
                  <a:lnTo>
                    <a:pt x="9" y="84"/>
                  </a:lnTo>
                  <a:lnTo>
                    <a:pt x="0" y="84"/>
                  </a:lnTo>
                  <a:lnTo>
                    <a:pt x="0" y="71"/>
                  </a:lnTo>
                  <a:lnTo>
                    <a:pt x="0" y="60"/>
                  </a:lnTo>
                  <a:lnTo>
                    <a:pt x="0" y="47"/>
                  </a:lnTo>
                  <a:lnTo>
                    <a:pt x="9" y="47"/>
                  </a:lnTo>
                  <a:lnTo>
                    <a:pt x="21" y="47"/>
                  </a:lnTo>
                  <a:lnTo>
                    <a:pt x="21" y="36"/>
                  </a:lnTo>
                  <a:lnTo>
                    <a:pt x="31" y="36"/>
                  </a:lnTo>
                  <a:lnTo>
                    <a:pt x="41" y="36"/>
                  </a:lnTo>
                  <a:lnTo>
                    <a:pt x="41" y="47"/>
                  </a:lnTo>
                  <a:lnTo>
                    <a:pt x="52" y="47"/>
                  </a:lnTo>
                  <a:lnTo>
                    <a:pt x="41" y="36"/>
                  </a:lnTo>
                  <a:lnTo>
                    <a:pt x="41" y="23"/>
                  </a:lnTo>
                  <a:lnTo>
                    <a:pt x="41" y="13"/>
                  </a:lnTo>
                  <a:lnTo>
                    <a:pt x="52" y="13"/>
                  </a:lnTo>
                  <a:lnTo>
                    <a:pt x="63" y="0"/>
                  </a:lnTo>
                  <a:lnTo>
                    <a:pt x="72" y="0"/>
                  </a:lnTo>
                  <a:lnTo>
                    <a:pt x="72" y="13"/>
                  </a:lnTo>
                  <a:lnTo>
                    <a:pt x="83" y="0"/>
                  </a:lnTo>
                  <a:lnTo>
                    <a:pt x="93" y="13"/>
                  </a:lnTo>
                  <a:lnTo>
                    <a:pt x="105" y="23"/>
                  </a:lnTo>
                  <a:lnTo>
                    <a:pt x="105" y="13"/>
                  </a:lnTo>
                  <a:lnTo>
                    <a:pt x="114" y="13"/>
                  </a:lnTo>
                  <a:lnTo>
                    <a:pt x="125" y="13"/>
                  </a:lnTo>
                  <a:lnTo>
                    <a:pt x="137" y="23"/>
                  </a:lnTo>
                  <a:lnTo>
                    <a:pt x="125" y="23"/>
                  </a:lnTo>
                  <a:lnTo>
                    <a:pt x="137" y="23"/>
                  </a:lnTo>
                  <a:lnTo>
                    <a:pt x="137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4" name="Freeform 429"/>
            <p:cNvSpPr>
              <a:spLocks/>
            </p:cNvSpPr>
            <p:nvPr/>
          </p:nvSpPr>
          <p:spPr bwMode="auto">
            <a:xfrm>
              <a:off x="3566" y="2148"/>
              <a:ext cx="74" cy="99"/>
            </a:xfrm>
            <a:custGeom>
              <a:avLst/>
              <a:gdLst>
                <a:gd name="T0" fmla="*/ 0 w 221"/>
                <a:gd name="T1" fmla="*/ 0 h 299"/>
                <a:gd name="T2" fmla="*/ 0 w 221"/>
                <a:gd name="T3" fmla="*/ 0 h 299"/>
                <a:gd name="T4" fmla="*/ 0 w 221"/>
                <a:gd name="T5" fmla="*/ 0 h 299"/>
                <a:gd name="T6" fmla="*/ 0 w 221"/>
                <a:gd name="T7" fmla="*/ 0 h 299"/>
                <a:gd name="T8" fmla="*/ 0 w 221"/>
                <a:gd name="T9" fmla="*/ 0 h 299"/>
                <a:gd name="T10" fmla="*/ 0 w 221"/>
                <a:gd name="T11" fmla="*/ 0 h 299"/>
                <a:gd name="T12" fmla="*/ 0 w 221"/>
                <a:gd name="T13" fmla="*/ 0 h 299"/>
                <a:gd name="T14" fmla="*/ 0 w 221"/>
                <a:gd name="T15" fmla="*/ 0 h 299"/>
                <a:gd name="T16" fmla="*/ 0 w 221"/>
                <a:gd name="T17" fmla="*/ 0 h 299"/>
                <a:gd name="T18" fmla="*/ 0 w 221"/>
                <a:gd name="T19" fmla="*/ 0 h 299"/>
                <a:gd name="T20" fmla="*/ 0 w 221"/>
                <a:gd name="T21" fmla="*/ 0 h 299"/>
                <a:gd name="T22" fmla="*/ 0 w 221"/>
                <a:gd name="T23" fmla="*/ 0 h 299"/>
                <a:gd name="T24" fmla="*/ 0 w 221"/>
                <a:gd name="T25" fmla="*/ 0 h 299"/>
                <a:gd name="T26" fmla="*/ 0 w 221"/>
                <a:gd name="T27" fmla="*/ 0 h 299"/>
                <a:gd name="T28" fmla="*/ 0 w 221"/>
                <a:gd name="T29" fmla="*/ 0 h 299"/>
                <a:gd name="T30" fmla="*/ 0 w 221"/>
                <a:gd name="T31" fmla="*/ 0 h 299"/>
                <a:gd name="T32" fmla="*/ 0 w 221"/>
                <a:gd name="T33" fmla="*/ 0 h 299"/>
                <a:gd name="T34" fmla="*/ 0 w 221"/>
                <a:gd name="T35" fmla="*/ 0 h 299"/>
                <a:gd name="T36" fmla="*/ 0 w 221"/>
                <a:gd name="T37" fmla="*/ 0 h 299"/>
                <a:gd name="T38" fmla="*/ 0 w 221"/>
                <a:gd name="T39" fmla="*/ 0 h 299"/>
                <a:gd name="T40" fmla="*/ 0 w 221"/>
                <a:gd name="T41" fmla="*/ 0 h 299"/>
                <a:gd name="T42" fmla="*/ 0 w 221"/>
                <a:gd name="T43" fmla="*/ 0 h 299"/>
                <a:gd name="T44" fmla="*/ 0 w 221"/>
                <a:gd name="T45" fmla="*/ 0 h 299"/>
                <a:gd name="T46" fmla="*/ 0 w 221"/>
                <a:gd name="T47" fmla="*/ 0 h 299"/>
                <a:gd name="T48" fmla="*/ 0 w 221"/>
                <a:gd name="T49" fmla="*/ 0 h 299"/>
                <a:gd name="T50" fmla="*/ 0 w 221"/>
                <a:gd name="T51" fmla="*/ 0 h 299"/>
                <a:gd name="T52" fmla="*/ 0 w 221"/>
                <a:gd name="T53" fmla="*/ 0 h 299"/>
                <a:gd name="T54" fmla="*/ 0 w 221"/>
                <a:gd name="T55" fmla="*/ 0 h 299"/>
                <a:gd name="T56" fmla="*/ 0 w 221"/>
                <a:gd name="T57" fmla="*/ 0 h 299"/>
                <a:gd name="T58" fmla="*/ 0 w 221"/>
                <a:gd name="T59" fmla="*/ 0 h 299"/>
                <a:gd name="T60" fmla="*/ 0 w 221"/>
                <a:gd name="T61" fmla="*/ 0 h 299"/>
                <a:gd name="T62" fmla="*/ 0 w 221"/>
                <a:gd name="T63" fmla="*/ 0 h 299"/>
                <a:gd name="T64" fmla="*/ 0 w 221"/>
                <a:gd name="T65" fmla="*/ 0 h 299"/>
                <a:gd name="T66" fmla="*/ 0 w 221"/>
                <a:gd name="T67" fmla="*/ 0 h 299"/>
                <a:gd name="T68" fmla="*/ 0 w 221"/>
                <a:gd name="T69" fmla="*/ 0 h 299"/>
                <a:gd name="T70" fmla="*/ 0 w 221"/>
                <a:gd name="T71" fmla="*/ 0 h 299"/>
                <a:gd name="T72" fmla="*/ 0 w 221"/>
                <a:gd name="T73" fmla="*/ 0 h 299"/>
                <a:gd name="T74" fmla="*/ 0 w 221"/>
                <a:gd name="T75" fmla="*/ 0 h 299"/>
                <a:gd name="T76" fmla="*/ 0 w 221"/>
                <a:gd name="T77" fmla="*/ 0 h 299"/>
                <a:gd name="T78" fmla="*/ 0 w 221"/>
                <a:gd name="T79" fmla="*/ 0 h 299"/>
                <a:gd name="T80" fmla="*/ 0 w 221"/>
                <a:gd name="T81" fmla="*/ 0 h 299"/>
                <a:gd name="T82" fmla="*/ 0 w 221"/>
                <a:gd name="T83" fmla="*/ 0 h 299"/>
                <a:gd name="T84" fmla="*/ 0 w 221"/>
                <a:gd name="T85" fmla="*/ 0 h 299"/>
                <a:gd name="T86" fmla="*/ 0 w 221"/>
                <a:gd name="T87" fmla="*/ 0 h 299"/>
                <a:gd name="T88" fmla="*/ 0 w 221"/>
                <a:gd name="T89" fmla="*/ 0 h 299"/>
                <a:gd name="T90" fmla="*/ 0 w 221"/>
                <a:gd name="T91" fmla="*/ 0 h 299"/>
                <a:gd name="T92" fmla="*/ 0 w 221"/>
                <a:gd name="T93" fmla="*/ 0 h 299"/>
                <a:gd name="T94" fmla="*/ 0 w 221"/>
                <a:gd name="T95" fmla="*/ 0 h 299"/>
                <a:gd name="T96" fmla="*/ 0 w 221"/>
                <a:gd name="T97" fmla="*/ 0 h 299"/>
                <a:gd name="T98" fmla="*/ 0 w 221"/>
                <a:gd name="T99" fmla="*/ 0 h 299"/>
                <a:gd name="T100" fmla="*/ 0 w 221"/>
                <a:gd name="T101" fmla="*/ 0 h 299"/>
                <a:gd name="T102" fmla="*/ 0 w 221"/>
                <a:gd name="T103" fmla="*/ 0 h 299"/>
                <a:gd name="T104" fmla="*/ 0 w 221"/>
                <a:gd name="T105" fmla="*/ 0 h 29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1"/>
                <a:gd name="T160" fmla="*/ 0 h 299"/>
                <a:gd name="T161" fmla="*/ 221 w 221"/>
                <a:gd name="T162" fmla="*/ 299 h 29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1" h="299">
                  <a:moveTo>
                    <a:pt x="0" y="287"/>
                  </a:moveTo>
                  <a:lnTo>
                    <a:pt x="11" y="275"/>
                  </a:lnTo>
                  <a:lnTo>
                    <a:pt x="22" y="264"/>
                  </a:lnTo>
                  <a:lnTo>
                    <a:pt x="22" y="251"/>
                  </a:lnTo>
                  <a:lnTo>
                    <a:pt x="22" y="239"/>
                  </a:lnTo>
                  <a:lnTo>
                    <a:pt x="32" y="227"/>
                  </a:lnTo>
                  <a:lnTo>
                    <a:pt x="32" y="215"/>
                  </a:lnTo>
                  <a:lnTo>
                    <a:pt x="32" y="203"/>
                  </a:lnTo>
                  <a:lnTo>
                    <a:pt x="32" y="192"/>
                  </a:lnTo>
                  <a:lnTo>
                    <a:pt x="32" y="180"/>
                  </a:lnTo>
                  <a:lnTo>
                    <a:pt x="32" y="168"/>
                  </a:lnTo>
                  <a:lnTo>
                    <a:pt x="32" y="155"/>
                  </a:lnTo>
                  <a:lnTo>
                    <a:pt x="22" y="143"/>
                  </a:lnTo>
                  <a:lnTo>
                    <a:pt x="22" y="131"/>
                  </a:lnTo>
                  <a:lnTo>
                    <a:pt x="11" y="131"/>
                  </a:lnTo>
                  <a:lnTo>
                    <a:pt x="11" y="120"/>
                  </a:lnTo>
                  <a:lnTo>
                    <a:pt x="11" y="108"/>
                  </a:lnTo>
                  <a:lnTo>
                    <a:pt x="11" y="96"/>
                  </a:lnTo>
                  <a:lnTo>
                    <a:pt x="11" y="84"/>
                  </a:lnTo>
                  <a:lnTo>
                    <a:pt x="11" y="72"/>
                  </a:lnTo>
                  <a:lnTo>
                    <a:pt x="11" y="61"/>
                  </a:lnTo>
                  <a:lnTo>
                    <a:pt x="11" y="49"/>
                  </a:lnTo>
                  <a:lnTo>
                    <a:pt x="11" y="36"/>
                  </a:lnTo>
                  <a:lnTo>
                    <a:pt x="22" y="36"/>
                  </a:lnTo>
                  <a:lnTo>
                    <a:pt x="22" y="25"/>
                  </a:lnTo>
                  <a:lnTo>
                    <a:pt x="32" y="25"/>
                  </a:lnTo>
                  <a:lnTo>
                    <a:pt x="32" y="12"/>
                  </a:lnTo>
                  <a:lnTo>
                    <a:pt x="42" y="0"/>
                  </a:lnTo>
                  <a:lnTo>
                    <a:pt x="54" y="0"/>
                  </a:lnTo>
                  <a:lnTo>
                    <a:pt x="63" y="0"/>
                  </a:lnTo>
                  <a:lnTo>
                    <a:pt x="74" y="12"/>
                  </a:lnTo>
                  <a:lnTo>
                    <a:pt x="84" y="12"/>
                  </a:lnTo>
                  <a:lnTo>
                    <a:pt x="107" y="25"/>
                  </a:lnTo>
                  <a:lnTo>
                    <a:pt x="116" y="25"/>
                  </a:lnTo>
                  <a:lnTo>
                    <a:pt x="116" y="36"/>
                  </a:lnTo>
                  <a:lnTo>
                    <a:pt x="137" y="36"/>
                  </a:lnTo>
                  <a:lnTo>
                    <a:pt x="137" y="49"/>
                  </a:lnTo>
                  <a:lnTo>
                    <a:pt x="148" y="49"/>
                  </a:lnTo>
                  <a:lnTo>
                    <a:pt x="159" y="61"/>
                  </a:lnTo>
                  <a:lnTo>
                    <a:pt x="169" y="61"/>
                  </a:lnTo>
                  <a:lnTo>
                    <a:pt x="180" y="72"/>
                  </a:lnTo>
                  <a:lnTo>
                    <a:pt x="180" y="84"/>
                  </a:lnTo>
                  <a:lnTo>
                    <a:pt x="191" y="84"/>
                  </a:lnTo>
                  <a:lnTo>
                    <a:pt x="191" y="96"/>
                  </a:lnTo>
                  <a:lnTo>
                    <a:pt x="200" y="96"/>
                  </a:lnTo>
                  <a:lnTo>
                    <a:pt x="212" y="108"/>
                  </a:lnTo>
                  <a:lnTo>
                    <a:pt x="221" y="120"/>
                  </a:lnTo>
                  <a:lnTo>
                    <a:pt x="221" y="131"/>
                  </a:lnTo>
                  <a:lnTo>
                    <a:pt x="159" y="227"/>
                  </a:lnTo>
                  <a:lnTo>
                    <a:pt x="148" y="264"/>
                  </a:lnTo>
                  <a:lnTo>
                    <a:pt x="107" y="299"/>
                  </a:lnTo>
                  <a:lnTo>
                    <a:pt x="0" y="28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5" name="Freeform 430"/>
            <p:cNvSpPr>
              <a:spLocks/>
            </p:cNvSpPr>
            <p:nvPr/>
          </p:nvSpPr>
          <p:spPr bwMode="auto">
            <a:xfrm>
              <a:off x="3394" y="2069"/>
              <a:ext cx="123" cy="202"/>
            </a:xfrm>
            <a:custGeom>
              <a:avLst/>
              <a:gdLst>
                <a:gd name="T0" fmla="*/ 0 w 369"/>
                <a:gd name="T1" fmla="*/ 0 h 607"/>
                <a:gd name="T2" fmla="*/ 0 w 369"/>
                <a:gd name="T3" fmla="*/ 0 h 607"/>
                <a:gd name="T4" fmla="*/ 0 w 369"/>
                <a:gd name="T5" fmla="*/ 0 h 607"/>
                <a:gd name="T6" fmla="*/ 0 w 369"/>
                <a:gd name="T7" fmla="*/ 0 h 607"/>
                <a:gd name="T8" fmla="*/ 0 w 369"/>
                <a:gd name="T9" fmla="*/ 0 h 607"/>
                <a:gd name="T10" fmla="*/ 0 w 369"/>
                <a:gd name="T11" fmla="*/ 0 h 607"/>
                <a:gd name="T12" fmla="*/ 0 w 369"/>
                <a:gd name="T13" fmla="*/ 0 h 607"/>
                <a:gd name="T14" fmla="*/ 0 w 369"/>
                <a:gd name="T15" fmla="*/ 0 h 607"/>
                <a:gd name="T16" fmla="*/ 0 w 369"/>
                <a:gd name="T17" fmla="*/ 0 h 607"/>
                <a:gd name="T18" fmla="*/ 0 w 369"/>
                <a:gd name="T19" fmla="*/ 0 h 607"/>
                <a:gd name="T20" fmla="*/ 0 w 369"/>
                <a:gd name="T21" fmla="*/ 0 h 607"/>
                <a:gd name="T22" fmla="*/ 0 w 369"/>
                <a:gd name="T23" fmla="*/ 0 h 607"/>
                <a:gd name="T24" fmla="*/ 0 w 369"/>
                <a:gd name="T25" fmla="*/ 0 h 607"/>
                <a:gd name="T26" fmla="*/ 0 w 369"/>
                <a:gd name="T27" fmla="*/ 0 h 607"/>
                <a:gd name="T28" fmla="*/ 0 w 369"/>
                <a:gd name="T29" fmla="*/ 0 h 607"/>
                <a:gd name="T30" fmla="*/ 0 w 369"/>
                <a:gd name="T31" fmla="*/ 0 h 607"/>
                <a:gd name="T32" fmla="*/ 0 w 369"/>
                <a:gd name="T33" fmla="*/ 0 h 607"/>
                <a:gd name="T34" fmla="*/ 0 w 369"/>
                <a:gd name="T35" fmla="*/ 0 h 607"/>
                <a:gd name="T36" fmla="*/ 0 w 369"/>
                <a:gd name="T37" fmla="*/ 0 h 607"/>
                <a:gd name="T38" fmla="*/ 0 w 369"/>
                <a:gd name="T39" fmla="*/ 0 h 607"/>
                <a:gd name="T40" fmla="*/ 0 w 369"/>
                <a:gd name="T41" fmla="*/ 0 h 607"/>
                <a:gd name="T42" fmla="*/ 0 w 369"/>
                <a:gd name="T43" fmla="*/ 0 h 607"/>
                <a:gd name="T44" fmla="*/ 0 w 369"/>
                <a:gd name="T45" fmla="*/ 0 h 607"/>
                <a:gd name="T46" fmla="*/ 0 w 369"/>
                <a:gd name="T47" fmla="*/ 0 h 607"/>
                <a:gd name="T48" fmla="*/ 0 w 369"/>
                <a:gd name="T49" fmla="*/ 0 h 607"/>
                <a:gd name="T50" fmla="*/ 0 w 369"/>
                <a:gd name="T51" fmla="*/ 0 h 607"/>
                <a:gd name="T52" fmla="*/ 0 w 369"/>
                <a:gd name="T53" fmla="*/ 0 h 607"/>
                <a:gd name="T54" fmla="*/ 0 w 369"/>
                <a:gd name="T55" fmla="*/ 0 h 607"/>
                <a:gd name="T56" fmla="*/ 0 w 369"/>
                <a:gd name="T57" fmla="*/ 0 h 607"/>
                <a:gd name="T58" fmla="*/ 0 w 369"/>
                <a:gd name="T59" fmla="*/ 0 h 607"/>
                <a:gd name="T60" fmla="*/ 0 w 369"/>
                <a:gd name="T61" fmla="*/ 0 h 607"/>
                <a:gd name="T62" fmla="*/ 0 w 369"/>
                <a:gd name="T63" fmla="*/ 0 h 607"/>
                <a:gd name="T64" fmla="*/ 0 w 369"/>
                <a:gd name="T65" fmla="*/ 0 h 607"/>
                <a:gd name="T66" fmla="*/ 0 w 369"/>
                <a:gd name="T67" fmla="*/ 0 h 607"/>
                <a:gd name="T68" fmla="*/ 0 w 369"/>
                <a:gd name="T69" fmla="*/ 0 h 607"/>
                <a:gd name="T70" fmla="*/ 0 w 369"/>
                <a:gd name="T71" fmla="*/ 0 h 607"/>
                <a:gd name="T72" fmla="*/ 0 w 369"/>
                <a:gd name="T73" fmla="*/ 0 h 607"/>
                <a:gd name="T74" fmla="*/ 0 w 369"/>
                <a:gd name="T75" fmla="*/ 0 h 607"/>
                <a:gd name="T76" fmla="*/ 0 w 369"/>
                <a:gd name="T77" fmla="*/ 0 h 607"/>
                <a:gd name="T78" fmla="*/ 0 w 369"/>
                <a:gd name="T79" fmla="*/ 0 h 607"/>
                <a:gd name="T80" fmla="*/ 0 w 369"/>
                <a:gd name="T81" fmla="*/ 0 h 607"/>
                <a:gd name="T82" fmla="*/ 0 w 369"/>
                <a:gd name="T83" fmla="*/ 0 h 607"/>
                <a:gd name="T84" fmla="*/ 0 w 369"/>
                <a:gd name="T85" fmla="*/ 0 h 607"/>
                <a:gd name="T86" fmla="*/ 0 w 369"/>
                <a:gd name="T87" fmla="*/ 0 h 607"/>
                <a:gd name="T88" fmla="*/ 0 w 369"/>
                <a:gd name="T89" fmla="*/ 0 h 607"/>
                <a:gd name="T90" fmla="*/ 0 w 369"/>
                <a:gd name="T91" fmla="*/ 0 h 607"/>
                <a:gd name="T92" fmla="*/ 0 w 369"/>
                <a:gd name="T93" fmla="*/ 0 h 607"/>
                <a:gd name="T94" fmla="*/ 0 w 369"/>
                <a:gd name="T95" fmla="*/ 0 h 607"/>
                <a:gd name="T96" fmla="*/ 0 w 369"/>
                <a:gd name="T97" fmla="*/ 0 h 607"/>
                <a:gd name="T98" fmla="*/ 0 w 369"/>
                <a:gd name="T99" fmla="*/ 0 h 607"/>
                <a:gd name="T100" fmla="*/ 0 w 369"/>
                <a:gd name="T101" fmla="*/ 0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9"/>
                <a:gd name="T154" fmla="*/ 0 h 607"/>
                <a:gd name="T155" fmla="*/ 369 w 369"/>
                <a:gd name="T156" fmla="*/ 607 h 6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9" h="607">
                  <a:moveTo>
                    <a:pt x="53" y="273"/>
                  </a:moveTo>
                  <a:lnTo>
                    <a:pt x="42" y="262"/>
                  </a:lnTo>
                  <a:lnTo>
                    <a:pt x="31" y="249"/>
                  </a:lnTo>
                  <a:lnTo>
                    <a:pt x="21" y="239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10" y="178"/>
                  </a:lnTo>
                  <a:lnTo>
                    <a:pt x="10" y="167"/>
                  </a:lnTo>
                  <a:lnTo>
                    <a:pt x="21" y="142"/>
                  </a:lnTo>
                  <a:lnTo>
                    <a:pt x="31" y="130"/>
                  </a:lnTo>
                  <a:lnTo>
                    <a:pt x="53" y="130"/>
                  </a:lnTo>
                  <a:lnTo>
                    <a:pt x="62" y="108"/>
                  </a:lnTo>
                  <a:lnTo>
                    <a:pt x="31" y="108"/>
                  </a:lnTo>
                  <a:lnTo>
                    <a:pt x="42" y="59"/>
                  </a:lnTo>
                  <a:lnTo>
                    <a:pt x="53" y="59"/>
                  </a:lnTo>
                  <a:lnTo>
                    <a:pt x="62" y="47"/>
                  </a:lnTo>
                  <a:lnTo>
                    <a:pt x="84" y="36"/>
                  </a:lnTo>
                  <a:lnTo>
                    <a:pt x="95" y="23"/>
                  </a:lnTo>
                  <a:lnTo>
                    <a:pt x="106" y="23"/>
                  </a:lnTo>
                  <a:lnTo>
                    <a:pt x="106" y="12"/>
                  </a:lnTo>
                  <a:lnTo>
                    <a:pt x="114" y="12"/>
                  </a:lnTo>
                  <a:lnTo>
                    <a:pt x="127" y="0"/>
                  </a:lnTo>
                  <a:lnTo>
                    <a:pt x="127" y="12"/>
                  </a:lnTo>
                  <a:lnTo>
                    <a:pt x="136" y="12"/>
                  </a:lnTo>
                  <a:lnTo>
                    <a:pt x="147" y="12"/>
                  </a:lnTo>
                  <a:lnTo>
                    <a:pt x="147" y="23"/>
                  </a:lnTo>
                  <a:lnTo>
                    <a:pt x="158" y="36"/>
                  </a:lnTo>
                  <a:lnTo>
                    <a:pt x="168" y="36"/>
                  </a:lnTo>
                  <a:lnTo>
                    <a:pt x="168" y="47"/>
                  </a:lnTo>
                  <a:lnTo>
                    <a:pt x="179" y="47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200" y="71"/>
                  </a:lnTo>
                  <a:lnTo>
                    <a:pt x="200" y="83"/>
                  </a:lnTo>
                  <a:lnTo>
                    <a:pt x="211" y="95"/>
                  </a:lnTo>
                  <a:lnTo>
                    <a:pt x="211" y="108"/>
                  </a:lnTo>
                  <a:lnTo>
                    <a:pt x="211" y="119"/>
                  </a:lnTo>
                  <a:lnTo>
                    <a:pt x="211" y="130"/>
                  </a:lnTo>
                  <a:lnTo>
                    <a:pt x="220" y="130"/>
                  </a:lnTo>
                  <a:lnTo>
                    <a:pt x="232" y="130"/>
                  </a:lnTo>
                  <a:lnTo>
                    <a:pt x="241" y="130"/>
                  </a:lnTo>
                  <a:lnTo>
                    <a:pt x="241" y="142"/>
                  </a:lnTo>
                  <a:lnTo>
                    <a:pt x="253" y="142"/>
                  </a:lnTo>
                  <a:lnTo>
                    <a:pt x="264" y="154"/>
                  </a:lnTo>
                  <a:lnTo>
                    <a:pt x="273" y="154"/>
                  </a:lnTo>
                  <a:lnTo>
                    <a:pt x="273" y="167"/>
                  </a:lnTo>
                  <a:lnTo>
                    <a:pt x="285" y="167"/>
                  </a:lnTo>
                  <a:lnTo>
                    <a:pt x="293" y="178"/>
                  </a:lnTo>
                  <a:lnTo>
                    <a:pt x="305" y="190"/>
                  </a:lnTo>
                  <a:lnTo>
                    <a:pt x="305" y="202"/>
                  </a:lnTo>
                  <a:lnTo>
                    <a:pt x="316" y="215"/>
                  </a:lnTo>
                  <a:lnTo>
                    <a:pt x="316" y="226"/>
                  </a:lnTo>
                  <a:lnTo>
                    <a:pt x="305" y="239"/>
                  </a:lnTo>
                  <a:lnTo>
                    <a:pt x="305" y="249"/>
                  </a:lnTo>
                  <a:lnTo>
                    <a:pt x="293" y="249"/>
                  </a:lnTo>
                  <a:lnTo>
                    <a:pt x="293" y="262"/>
                  </a:lnTo>
                  <a:lnTo>
                    <a:pt x="305" y="262"/>
                  </a:lnTo>
                  <a:lnTo>
                    <a:pt x="305" y="273"/>
                  </a:lnTo>
                  <a:lnTo>
                    <a:pt x="293" y="273"/>
                  </a:lnTo>
                  <a:lnTo>
                    <a:pt x="293" y="286"/>
                  </a:lnTo>
                  <a:lnTo>
                    <a:pt x="285" y="286"/>
                  </a:lnTo>
                  <a:lnTo>
                    <a:pt x="273" y="286"/>
                  </a:lnTo>
                  <a:lnTo>
                    <a:pt x="264" y="298"/>
                  </a:lnTo>
                  <a:lnTo>
                    <a:pt x="253" y="298"/>
                  </a:lnTo>
                  <a:lnTo>
                    <a:pt x="253" y="311"/>
                  </a:lnTo>
                  <a:lnTo>
                    <a:pt x="253" y="321"/>
                  </a:lnTo>
                  <a:lnTo>
                    <a:pt x="253" y="334"/>
                  </a:lnTo>
                  <a:lnTo>
                    <a:pt x="241" y="334"/>
                  </a:lnTo>
                  <a:lnTo>
                    <a:pt x="241" y="346"/>
                  </a:lnTo>
                  <a:lnTo>
                    <a:pt x="241" y="358"/>
                  </a:lnTo>
                  <a:lnTo>
                    <a:pt x="241" y="368"/>
                  </a:lnTo>
                  <a:lnTo>
                    <a:pt x="241" y="380"/>
                  </a:lnTo>
                  <a:lnTo>
                    <a:pt x="253" y="392"/>
                  </a:lnTo>
                  <a:lnTo>
                    <a:pt x="264" y="405"/>
                  </a:lnTo>
                  <a:lnTo>
                    <a:pt x="273" y="405"/>
                  </a:lnTo>
                  <a:lnTo>
                    <a:pt x="273" y="417"/>
                  </a:lnTo>
                  <a:lnTo>
                    <a:pt x="273" y="429"/>
                  </a:lnTo>
                  <a:lnTo>
                    <a:pt x="285" y="429"/>
                  </a:lnTo>
                  <a:lnTo>
                    <a:pt x="293" y="429"/>
                  </a:lnTo>
                  <a:lnTo>
                    <a:pt x="305" y="440"/>
                  </a:lnTo>
                  <a:lnTo>
                    <a:pt x="305" y="453"/>
                  </a:lnTo>
                  <a:lnTo>
                    <a:pt x="305" y="465"/>
                  </a:lnTo>
                  <a:lnTo>
                    <a:pt x="316" y="477"/>
                  </a:lnTo>
                  <a:lnTo>
                    <a:pt x="316" y="488"/>
                  </a:lnTo>
                  <a:lnTo>
                    <a:pt x="326" y="488"/>
                  </a:lnTo>
                  <a:lnTo>
                    <a:pt x="326" y="501"/>
                  </a:lnTo>
                  <a:lnTo>
                    <a:pt x="337" y="512"/>
                  </a:lnTo>
                  <a:lnTo>
                    <a:pt x="337" y="524"/>
                  </a:lnTo>
                  <a:lnTo>
                    <a:pt x="348" y="536"/>
                  </a:lnTo>
                  <a:lnTo>
                    <a:pt x="358" y="536"/>
                  </a:lnTo>
                  <a:lnTo>
                    <a:pt x="358" y="549"/>
                  </a:lnTo>
                  <a:lnTo>
                    <a:pt x="369" y="549"/>
                  </a:lnTo>
                  <a:lnTo>
                    <a:pt x="293" y="560"/>
                  </a:lnTo>
                  <a:lnTo>
                    <a:pt x="285" y="573"/>
                  </a:lnTo>
                  <a:lnTo>
                    <a:pt x="220" y="583"/>
                  </a:lnTo>
                  <a:lnTo>
                    <a:pt x="211" y="607"/>
                  </a:lnTo>
                  <a:lnTo>
                    <a:pt x="168" y="607"/>
                  </a:lnTo>
                  <a:lnTo>
                    <a:pt x="127" y="560"/>
                  </a:lnTo>
                  <a:lnTo>
                    <a:pt x="127" y="334"/>
                  </a:lnTo>
                  <a:lnTo>
                    <a:pt x="95" y="334"/>
                  </a:lnTo>
                  <a:lnTo>
                    <a:pt x="95" y="273"/>
                  </a:lnTo>
                  <a:lnTo>
                    <a:pt x="53" y="27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6" name="Freeform 431"/>
            <p:cNvSpPr>
              <a:spLocks/>
            </p:cNvSpPr>
            <p:nvPr/>
          </p:nvSpPr>
          <p:spPr bwMode="auto">
            <a:xfrm>
              <a:off x="3394" y="2069"/>
              <a:ext cx="123" cy="202"/>
            </a:xfrm>
            <a:custGeom>
              <a:avLst/>
              <a:gdLst>
                <a:gd name="T0" fmla="*/ 0 w 369"/>
                <a:gd name="T1" fmla="*/ 0 h 607"/>
                <a:gd name="T2" fmla="*/ 0 w 369"/>
                <a:gd name="T3" fmla="*/ 0 h 607"/>
                <a:gd name="T4" fmla="*/ 0 w 369"/>
                <a:gd name="T5" fmla="*/ 0 h 607"/>
                <a:gd name="T6" fmla="*/ 0 w 369"/>
                <a:gd name="T7" fmla="*/ 0 h 607"/>
                <a:gd name="T8" fmla="*/ 0 w 369"/>
                <a:gd name="T9" fmla="*/ 0 h 607"/>
                <a:gd name="T10" fmla="*/ 0 w 369"/>
                <a:gd name="T11" fmla="*/ 0 h 607"/>
                <a:gd name="T12" fmla="*/ 0 w 369"/>
                <a:gd name="T13" fmla="*/ 0 h 607"/>
                <a:gd name="T14" fmla="*/ 0 w 369"/>
                <a:gd name="T15" fmla="*/ 0 h 607"/>
                <a:gd name="T16" fmla="*/ 0 w 369"/>
                <a:gd name="T17" fmla="*/ 0 h 607"/>
                <a:gd name="T18" fmla="*/ 0 w 369"/>
                <a:gd name="T19" fmla="*/ 0 h 607"/>
                <a:gd name="T20" fmla="*/ 0 w 369"/>
                <a:gd name="T21" fmla="*/ 0 h 607"/>
                <a:gd name="T22" fmla="*/ 0 w 369"/>
                <a:gd name="T23" fmla="*/ 0 h 607"/>
                <a:gd name="T24" fmla="*/ 0 w 369"/>
                <a:gd name="T25" fmla="*/ 0 h 607"/>
                <a:gd name="T26" fmla="*/ 0 w 369"/>
                <a:gd name="T27" fmla="*/ 0 h 607"/>
                <a:gd name="T28" fmla="*/ 0 w 369"/>
                <a:gd name="T29" fmla="*/ 0 h 607"/>
                <a:gd name="T30" fmla="*/ 0 w 369"/>
                <a:gd name="T31" fmla="*/ 0 h 607"/>
                <a:gd name="T32" fmla="*/ 0 w 369"/>
                <a:gd name="T33" fmla="*/ 0 h 607"/>
                <a:gd name="T34" fmla="*/ 0 w 369"/>
                <a:gd name="T35" fmla="*/ 0 h 607"/>
                <a:gd name="T36" fmla="*/ 0 w 369"/>
                <a:gd name="T37" fmla="*/ 0 h 607"/>
                <a:gd name="T38" fmla="*/ 0 w 369"/>
                <a:gd name="T39" fmla="*/ 0 h 607"/>
                <a:gd name="T40" fmla="*/ 0 w 369"/>
                <a:gd name="T41" fmla="*/ 0 h 607"/>
                <a:gd name="T42" fmla="*/ 0 w 369"/>
                <a:gd name="T43" fmla="*/ 0 h 607"/>
                <a:gd name="T44" fmla="*/ 0 w 369"/>
                <a:gd name="T45" fmla="*/ 0 h 607"/>
                <a:gd name="T46" fmla="*/ 0 w 369"/>
                <a:gd name="T47" fmla="*/ 0 h 607"/>
                <a:gd name="T48" fmla="*/ 0 w 369"/>
                <a:gd name="T49" fmla="*/ 0 h 607"/>
                <a:gd name="T50" fmla="*/ 0 w 369"/>
                <a:gd name="T51" fmla="*/ 0 h 607"/>
                <a:gd name="T52" fmla="*/ 0 w 369"/>
                <a:gd name="T53" fmla="*/ 0 h 607"/>
                <a:gd name="T54" fmla="*/ 0 w 369"/>
                <a:gd name="T55" fmla="*/ 0 h 607"/>
                <a:gd name="T56" fmla="*/ 0 w 369"/>
                <a:gd name="T57" fmla="*/ 0 h 607"/>
                <a:gd name="T58" fmla="*/ 0 w 369"/>
                <a:gd name="T59" fmla="*/ 0 h 607"/>
                <a:gd name="T60" fmla="*/ 0 w 369"/>
                <a:gd name="T61" fmla="*/ 0 h 607"/>
                <a:gd name="T62" fmla="*/ 0 w 369"/>
                <a:gd name="T63" fmla="*/ 0 h 607"/>
                <a:gd name="T64" fmla="*/ 0 w 369"/>
                <a:gd name="T65" fmla="*/ 0 h 607"/>
                <a:gd name="T66" fmla="*/ 0 w 369"/>
                <a:gd name="T67" fmla="*/ 0 h 607"/>
                <a:gd name="T68" fmla="*/ 0 w 369"/>
                <a:gd name="T69" fmla="*/ 0 h 607"/>
                <a:gd name="T70" fmla="*/ 0 w 369"/>
                <a:gd name="T71" fmla="*/ 0 h 607"/>
                <a:gd name="T72" fmla="*/ 0 w 369"/>
                <a:gd name="T73" fmla="*/ 0 h 607"/>
                <a:gd name="T74" fmla="*/ 0 w 369"/>
                <a:gd name="T75" fmla="*/ 0 h 607"/>
                <a:gd name="T76" fmla="*/ 0 w 369"/>
                <a:gd name="T77" fmla="*/ 0 h 607"/>
                <a:gd name="T78" fmla="*/ 0 w 369"/>
                <a:gd name="T79" fmla="*/ 0 h 607"/>
                <a:gd name="T80" fmla="*/ 0 w 369"/>
                <a:gd name="T81" fmla="*/ 0 h 607"/>
                <a:gd name="T82" fmla="*/ 0 w 369"/>
                <a:gd name="T83" fmla="*/ 0 h 607"/>
                <a:gd name="T84" fmla="*/ 0 w 369"/>
                <a:gd name="T85" fmla="*/ 0 h 607"/>
                <a:gd name="T86" fmla="*/ 0 w 369"/>
                <a:gd name="T87" fmla="*/ 0 h 607"/>
                <a:gd name="T88" fmla="*/ 0 w 369"/>
                <a:gd name="T89" fmla="*/ 0 h 607"/>
                <a:gd name="T90" fmla="*/ 0 w 369"/>
                <a:gd name="T91" fmla="*/ 0 h 607"/>
                <a:gd name="T92" fmla="*/ 0 w 369"/>
                <a:gd name="T93" fmla="*/ 0 h 607"/>
                <a:gd name="T94" fmla="*/ 0 w 369"/>
                <a:gd name="T95" fmla="*/ 0 h 607"/>
                <a:gd name="T96" fmla="*/ 0 w 369"/>
                <a:gd name="T97" fmla="*/ 0 h 607"/>
                <a:gd name="T98" fmla="*/ 0 w 369"/>
                <a:gd name="T99" fmla="*/ 0 h 607"/>
                <a:gd name="T100" fmla="*/ 0 w 369"/>
                <a:gd name="T101" fmla="*/ 0 h 60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69"/>
                <a:gd name="T154" fmla="*/ 0 h 607"/>
                <a:gd name="T155" fmla="*/ 369 w 369"/>
                <a:gd name="T156" fmla="*/ 607 h 60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69" h="607">
                  <a:moveTo>
                    <a:pt x="53" y="273"/>
                  </a:moveTo>
                  <a:lnTo>
                    <a:pt x="42" y="262"/>
                  </a:lnTo>
                  <a:lnTo>
                    <a:pt x="31" y="249"/>
                  </a:lnTo>
                  <a:lnTo>
                    <a:pt x="21" y="239"/>
                  </a:lnTo>
                  <a:lnTo>
                    <a:pt x="0" y="202"/>
                  </a:lnTo>
                  <a:lnTo>
                    <a:pt x="0" y="190"/>
                  </a:lnTo>
                  <a:lnTo>
                    <a:pt x="10" y="178"/>
                  </a:lnTo>
                  <a:lnTo>
                    <a:pt x="10" y="167"/>
                  </a:lnTo>
                  <a:lnTo>
                    <a:pt x="21" y="142"/>
                  </a:lnTo>
                  <a:lnTo>
                    <a:pt x="31" y="130"/>
                  </a:lnTo>
                  <a:lnTo>
                    <a:pt x="53" y="130"/>
                  </a:lnTo>
                  <a:lnTo>
                    <a:pt x="62" y="108"/>
                  </a:lnTo>
                  <a:lnTo>
                    <a:pt x="31" y="108"/>
                  </a:lnTo>
                  <a:lnTo>
                    <a:pt x="42" y="59"/>
                  </a:lnTo>
                  <a:lnTo>
                    <a:pt x="53" y="59"/>
                  </a:lnTo>
                  <a:lnTo>
                    <a:pt x="62" y="47"/>
                  </a:lnTo>
                  <a:lnTo>
                    <a:pt x="84" y="36"/>
                  </a:lnTo>
                  <a:lnTo>
                    <a:pt x="95" y="23"/>
                  </a:lnTo>
                  <a:lnTo>
                    <a:pt x="106" y="23"/>
                  </a:lnTo>
                  <a:lnTo>
                    <a:pt x="106" y="12"/>
                  </a:lnTo>
                  <a:lnTo>
                    <a:pt x="114" y="12"/>
                  </a:lnTo>
                  <a:lnTo>
                    <a:pt x="127" y="0"/>
                  </a:lnTo>
                  <a:lnTo>
                    <a:pt x="127" y="12"/>
                  </a:lnTo>
                  <a:lnTo>
                    <a:pt x="136" y="12"/>
                  </a:lnTo>
                  <a:lnTo>
                    <a:pt x="147" y="12"/>
                  </a:lnTo>
                  <a:lnTo>
                    <a:pt x="147" y="23"/>
                  </a:lnTo>
                  <a:lnTo>
                    <a:pt x="158" y="36"/>
                  </a:lnTo>
                  <a:lnTo>
                    <a:pt x="168" y="36"/>
                  </a:lnTo>
                  <a:lnTo>
                    <a:pt x="168" y="47"/>
                  </a:lnTo>
                  <a:lnTo>
                    <a:pt x="179" y="47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200" y="71"/>
                  </a:lnTo>
                  <a:lnTo>
                    <a:pt x="200" y="83"/>
                  </a:lnTo>
                  <a:lnTo>
                    <a:pt x="211" y="95"/>
                  </a:lnTo>
                  <a:lnTo>
                    <a:pt x="211" y="108"/>
                  </a:lnTo>
                  <a:lnTo>
                    <a:pt x="211" y="119"/>
                  </a:lnTo>
                  <a:lnTo>
                    <a:pt x="211" y="130"/>
                  </a:lnTo>
                  <a:lnTo>
                    <a:pt x="220" y="130"/>
                  </a:lnTo>
                  <a:lnTo>
                    <a:pt x="232" y="130"/>
                  </a:lnTo>
                  <a:lnTo>
                    <a:pt x="241" y="130"/>
                  </a:lnTo>
                  <a:lnTo>
                    <a:pt x="241" y="142"/>
                  </a:lnTo>
                  <a:lnTo>
                    <a:pt x="253" y="142"/>
                  </a:lnTo>
                  <a:lnTo>
                    <a:pt x="264" y="154"/>
                  </a:lnTo>
                  <a:lnTo>
                    <a:pt x="273" y="154"/>
                  </a:lnTo>
                  <a:lnTo>
                    <a:pt x="273" y="167"/>
                  </a:lnTo>
                  <a:lnTo>
                    <a:pt x="285" y="167"/>
                  </a:lnTo>
                  <a:lnTo>
                    <a:pt x="293" y="178"/>
                  </a:lnTo>
                  <a:lnTo>
                    <a:pt x="305" y="190"/>
                  </a:lnTo>
                  <a:lnTo>
                    <a:pt x="305" y="202"/>
                  </a:lnTo>
                  <a:lnTo>
                    <a:pt x="316" y="215"/>
                  </a:lnTo>
                  <a:lnTo>
                    <a:pt x="316" y="226"/>
                  </a:lnTo>
                  <a:lnTo>
                    <a:pt x="305" y="239"/>
                  </a:lnTo>
                  <a:lnTo>
                    <a:pt x="305" y="249"/>
                  </a:lnTo>
                  <a:lnTo>
                    <a:pt x="293" y="249"/>
                  </a:lnTo>
                  <a:lnTo>
                    <a:pt x="293" y="262"/>
                  </a:lnTo>
                  <a:lnTo>
                    <a:pt x="305" y="262"/>
                  </a:lnTo>
                  <a:lnTo>
                    <a:pt x="305" y="273"/>
                  </a:lnTo>
                  <a:lnTo>
                    <a:pt x="293" y="273"/>
                  </a:lnTo>
                  <a:lnTo>
                    <a:pt x="293" y="286"/>
                  </a:lnTo>
                  <a:lnTo>
                    <a:pt x="285" y="286"/>
                  </a:lnTo>
                  <a:lnTo>
                    <a:pt x="273" y="286"/>
                  </a:lnTo>
                  <a:lnTo>
                    <a:pt x="264" y="298"/>
                  </a:lnTo>
                  <a:lnTo>
                    <a:pt x="253" y="298"/>
                  </a:lnTo>
                  <a:lnTo>
                    <a:pt x="253" y="311"/>
                  </a:lnTo>
                  <a:lnTo>
                    <a:pt x="253" y="321"/>
                  </a:lnTo>
                  <a:lnTo>
                    <a:pt x="253" y="334"/>
                  </a:lnTo>
                  <a:lnTo>
                    <a:pt x="241" y="334"/>
                  </a:lnTo>
                  <a:lnTo>
                    <a:pt x="241" y="346"/>
                  </a:lnTo>
                  <a:lnTo>
                    <a:pt x="241" y="358"/>
                  </a:lnTo>
                  <a:lnTo>
                    <a:pt x="241" y="368"/>
                  </a:lnTo>
                  <a:lnTo>
                    <a:pt x="241" y="380"/>
                  </a:lnTo>
                  <a:lnTo>
                    <a:pt x="253" y="392"/>
                  </a:lnTo>
                  <a:lnTo>
                    <a:pt x="264" y="405"/>
                  </a:lnTo>
                  <a:lnTo>
                    <a:pt x="273" y="405"/>
                  </a:lnTo>
                  <a:lnTo>
                    <a:pt x="273" y="417"/>
                  </a:lnTo>
                  <a:lnTo>
                    <a:pt x="273" y="429"/>
                  </a:lnTo>
                  <a:lnTo>
                    <a:pt x="285" y="429"/>
                  </a:lnTo>
                  <a:lnTo>
                    <a:pt x="293" y="429"/>
                  </a:lnTo>
                  <a:lnTo>
                    <a:pt x="305" y="440"/>
                  </a:lnTo>
                  <a:lnTo>
                    <a:pt x="305" y="453"/>
                  </a:lnTo>
                  <a:lnTo>
                    <a:pt x="305" y="465"/>
                  </a:lnTo>
                  <a:lnTo>
                    <a:pt x="316" y="477"/>
                  </a:lnTo>
                  <a:lnTo>
                    <a:pt x="316" y="488"/>
                  </a:lnTo>
                  <a:lnTo>
                    <a:pt x="326" y="488"/>
                  </a:lnTo>
                  <a:lnTo>
                    <a:pt x="326" y="501"/>
                  </a:lnTo>
                  <a:lnTo>
                    <a:pt x="337" y="512"/>
                  </a:lnTo>
                  <a:lnTo>
                    <a:pt x="337" y="524"/>
                  </a:lnTo>
                  <a:lnTo>
                    <a:pt x="348" y="536"/>
                  </a:lnTo>
                  <a:lnTo>
                    <a:pt x="358" y="536"/>
                  </a:lnTo>
                  <a:lnTo>
                    <a:pt x="358" y="549"/>
                  </a:lnTo>
                  <a:lnTo>
                    <a:pt x="369" y="549"/>
                  </a:lnTo>
                  <a:lnTo>
                    <a:pt x="293" y="560"/>
                  </a:lnTo>
                  <a:lnTo>
                    <a:pt x="285" y="573"/>
                  </a:lnTo>
                  <a:lnTo>
                    <a:pt x="220" y="583"/>
                  </a:lnTo>
                  <a:lnTo>
                    <a:pt x="211" y="607"/>
                  </a:lnTo>
                  <a:lnTo>
                    <a:pt x="168" y="607"/>
                  </a:lnTo>
                  <a:lnTo>
                    <a:pt x="127" y="560"/>
                  </a:lnTo>
                  <a:lnTo>
                    <a:pt x="127" y="334"/>
                  </a:lnTo>
                  <a:lnTo>
                    <a:pt x="95" y="334"/>
                  </a:lnTo>
                  <a:lnTo>
                    <a:pt x="95" y="273"/>
                  </a:lnTo>
                  <a:lnTo>
                    <a:pt x="53" y="27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7" name="Freeform 432"/>
            <p:cNvSpPr>
              <a:spLocks/>
            </p:cNvSpPr>
            <p:nvPr/>
          </p:nvSpPr>
          <p:spPr bwMode="auto">
            <a:xfrm>
              <a:off x="3355" y="2856"/>
              <a:ext cx="211" cy="234"/>
            </a:xfrm>
            <a:custGeom>
              <a:avLst/>
              <a:gdLst>
                <a:gd name="T0" fmla="*/ 0 w 632"/>
                <a:gd name="T1" fmla="*/ 0 h 703"/>
                <a:gd name="T2" fmla="*/ 0 w 632"/>
                <a:gd name="T3" fmla="*/ 0 h 703"/>
                <a:gd name="T4" fmla="*/ 0 w 632"/>
                <a:gd name="T5" fmla="*/ 0 h 703"/>
                <a:gd name="T6" fmla="*/ 0 w 632"/>
                <a:gd name="T7" fmla="*/ 0 h 703"/>
                <a:gd name="T8" fmla="*/ 0 w 632"/>
                <a:gd name="T9" fmla="*/ 0 h 703"/>
                <a:gd name="T10" fmla="*/ 0 w 632"/>
                <a:gd name="T11" fmla="*/ 0 h 703"/>
                <a:gd name="T12" fmla="*/ 0 w 632"/>
                <a:gd name="T13" fmla="*/ 0 h 703"/>
                <a:gd name="T14" fmla="*/ 0 w 632"/>
                <a:gd name="T15" fmla="*/ 0 h 703"/>
                <a:gd name="T16" fmla="*/ 0 w 632"/>
                <a:gd name="T17" fmla="*/ 0 h 703"/>
                <a:gd name="T18" fmla="*/ 0 w 632"/>
                <a:gd name="T19" fmla="*/ 0 h 703"/>
                <a:gd name="T20" fmla="*/ 0 w 632"/>
                <a:gd name="T21" fmla="*/ 0 h 703"/>
                <a:gd name="T22" fmla="*/ 0 w 632"/>
                <a:gd name="T23" fmla="*/ 0 h 703"/>
                <a:gd name="T24" fmla="*/ 0 w 632"/>
                <a:gd name="T25" fmla="*/ 0 h 703"/>
                <a:gd name="T26" fmla="*/ 0 w 632"/>
                <a:gd name="T27" fmla="*/ 0 h 703"/>
                <a:gd name="T28" fmla="*/ 0 w 632"/>
                <a:gd name="T29" fmla="*/ 0 h 703"/>
                <a:gd name="T30" fmla="*/ 0 w 632"/>
                <a:gd name="T31" fmla="*/ 0 h 703"/>
                <a:gd name="T32" fmla="*/ 0 w 632"/>
                <a:gd name="T33" fmla="*/ 0 h 703"/>
                <a:gd name="T34" fmla="*/ 0 w 632"/>
                <a:gd name="T35" fmla="*/ 0 h 703"/>
                <a:gd name="T36" fmla="*/ 0 w 632"/>
                <a:gd name="T37" fmla="*/ 0 h 703"/>
                <a:gd name="T38" fmla="*/ 0 w 632"/>
                <a:gd name="T39" fmla="*/ 0 h 703"/>
                <a:gd name="T40" fmla="*/ 0 w 632"/>
                <a:gd name="T41" fmla="*/ 0 h 703"/>
                <a:gd name="T42" fmla="*/ 0 w 632"/>
                <a:gd name="T43" fmla="*/ 0 h 703"/>
                <a:gd name="T44" fmla="*/ 0 w 632"/>
                <a:gd name="T45" fmla="*/ 0 h 703"/>
                <a:gd name="T46" fmla="*/ 0 w 632"/>
                <a:gd name="T47" fmla="*/ 0 h 703"/>
                <a:gd name="T48" fmla="*/ 0 w 632"/>
                <a:gd name="T49" fmla="*/ 0 h 703"/>
                <a:gd name="T50" fmla="*/ 0 w 632"/>
                <a:gd name="T51" fmla="*/ 0 h 703"/>
                <a:gd name="T52" fmla="*/ 0 w 632"/>
                <a:gd name="T53" fmla="*/ 0 h 703"/>
                <a:gd name="T54" fmla="*/ 0 w 632"/>
                <a:gd name="T55" fmla="*/ 0 h 703"/>
                <a:gd name="T56" fmla="*/ 0 w 632"/>
                <a:gd name="T57" fmla="*/ 0 h 703"/>
                <a:gd name="T58" fmla="*/ 0 w 632"/>
                <a:gd name="T59" fmla="*/ 0 h 703"/>
                <a:gd name="T60" fmla="*/ 0 w 632"/>
                <a:gd name="T61" fmla="*/ 0 h 703"/>
                <a:gd name="T62" fmla="*/ 0 w 632"/>
                <a:gd name="T63" fmla="*/ 0 h 703"/>
                <a:gd name="T64" fmla="*/ 0 w 632"/>
                <a:gd name="T65" fmla="*/ 0 h 703"/>
                <a:gd name="T66" fmla="*/ 0 w 632"/>
                <a:gd name="T67" fmla="*/ 0 h 703"/>
                <a:gd name="T68" fmla="*/ 0 w 632"/>
                <a:gd name="T69" fmla="*/ 0 h 703"/>
                <a:gd name="T70" fmla="*/ 0 w 632"/>
                <a:gd name="T71" fmla="*/ 0 h 703"/>
                <a:gd name="T72" fmla="*/ 0 w 632"/>
                <a:gd name="T73" fmla="*/ 0 h 703"/>
                <a:gd name="T74" fmla="*/ 0 w 632"/>
                <a:gd name="T75" fmla="*/ 0 h 703"/>
                <a:gd name="T76" fmla="*/ 0 w 632"/>
                <a:gd name="T77" fmla="*/ 0 h 703"/>
                <a:gd name="T78" fmla="*/ 0 w 632"/>
                <a:gd name="T79" fmla="*/ 0 h 703"/>
                <a:gd name="T80" fmla="*/ 0 w 632"/>
                <a:gd name="T81" fmla="*/ 0 h 703"/>
                <a:gd name="T82" fmla="*/ 0 w 632"/>
                <a:gd name="T83" fmla="*/ 0 h 70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32"/>
                <a:gd name="T127" fmla="*/ 0 h 703"/>
                <a:gd name="T128" fmla="*/ 632 w 632"/>
                <a:gd name="T129" fmla="*/ 703 h 70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32" h="703">
                  <a:moveTo>
                    <a:pt x="348" y="71"/>
                  </a:moveTo>
                  <a:lnTo>
                    <a:pt x="348" y="60"/>
                  </a:lnTo>
                  <a:lnTo>
                    <a:pt x="337" y="48"/>
                  </a:lnTo>
                  <a:lnTo>
                    <a:pt x="327" y="36"/>
                  </a:lnTo>
                  <a:lnTo>
                    <a:pt x="327" y="23"/>
                  </a:lnTo>
                  <a:lnTo>
                    <a:pt x="316" y="23"/>
                  </a:lnTo>
                  <a:lnTo>
                    <a:pt x="307" y="12"/>
                  </a:lnTo>
                  <a:lnTo>
                    <a:pt x="295" y="12"/>
                  </a:lnTo>
                  <a:lnTo>
                    <a:pt x="285" y="0"/>
                  </a:lnTo>
                  <a:lnTo>
                    <a:pt x="273" y="0"/>
                  </a:lnTo>
                  <a:lnTo>
                    <a:pt x="231" y="0"/>
                  </a:lnTo>
                  <a:lnTo>
                    <a:pt x="222" y="0"/>
                  </a:lnTo>
                  <a:lnTo>
                    <a:pt x="211" y="0"/>
                  </a:lnTo>
                  <a:lnTo>
                    <a:pt x="200" y="0"/>
                  </a:lnTo>
                  <a:lnTo>
                    <a:pt x="200" y="12"/>
                  </a:lnTo>
                  <a:lnTo>
                    <a:pt x="179" y="12"/>
                  </a:lnTo>
                  <a:lnTo>
                    <a:pt x="168" y="12"/>
                  </a:lnTo>
                  <a:lnTo>
                    <a:pt x="158" y="12"/>
                  </a:lnTo>
                  <a:lnTo>
                    <a:pt x="148" y="23"/>
                  </a:lnTo>
                  <a:lnTo>
                    <a:pt x="137" y="23"/>
                  </a:lnTo>
                  <a:lnTo>
                    <a:pt x="127" y="23"/>
                  </a:lnTo>
                  <a:lnTo>
                    <a:pt x="115" y="23"/>
                  </a:lnTo>
                  <a:lnTo>
                    <a:pt x="115" y="36"/>
                  </a:lnTo>
                  <a:lnTo>
                    <a:pt x="106" y="36"/>
                  </a:lnTo>
                  <a:lnTo>
                    <a:pt x="95" y="36"/>
                  </a:lnTo>
                  <a:lnTo>
                    <a:pt x="85" y="36"/>
                  </a:lnTo>
                  <a:lnTo>
                    <a:pt x="85" y="48"/>
                  </a:lnTo>
                  <a:lnTo>
                    <a:pt x="74" y="48"/>
                  </a:lnTo>
                  <a:lnTo>
                    <a:pt x="62" y="48"/>
                  </a:lnTo>
                  <a:lnTo>
                    <a:pt x="62" y="60"/>
                  </a:lnTo>
                  <a:lnTo>
                    <a:pt x="62" y="71"/>
                  </a:lnTo>
                  <a:lnTo>
                    <a:pt x="62" y="84"/>
                  </a:lnTo>
                  <a:lnTo>
                    <a:pt x="53" y="84"/>
                  </a:lnTo>
                  <a:lnTo>
                    <a:pt x="53" y="94"/>
                  </a:lnTo>
                  <a:lnTo>
                    <a:pt x="42" y="94"/>
                  </a:lnTo>
                  <a:lnTo>
                    <a:pt x="42" y="107"/>
                  </a:lnTo>
                  <a:lnTo>
                    <a:pt x="32" y="119"/>
                  </a:lnTo>
                  <a:lnTo>
                    <a:pt x="32" y="132"/>
                  </a:lnTo>
                  <a:lnTo>
                    <a:pt x="32" y="166"/>
                  </a:lnTo>
                  <a:lnTo>
                    <a:pt x="32" y="178"/>
                  </a:lnTo>
                  <a:lnTo>
                    <a:pt x="32" y="190"/>
                  </a:lnTo>
                  <a:lnTo>
                    <a:pt x="32" y="203"/>
                  </a:lnTo>
                  <a:lnTo>
                    <a:pt x="22" y="214"/>
                  </a:lnTo>
                  <a:lnTo>
                    <a:pt x="22" y="227"/>
                  </a:lnTo>
                  <a:lnTo>
                    <a:pt x="22" y="238"/>
                  </a:lnTo>
                  <a:lnTo>
                    <a:pt x="10" y="251"/>
                  </a:lnTo>
                  <a:lnTo>
                    <a:pt x="10" y="262"/>
                  </a:lnTo>
                  <a:lnTo>
                    <a:pt x="0" y="262"/>
                  </a:lnTo>
                  <a:lnTo>
                    <a:pt x="32" y="275"/>
                  </a:lnTo>
                  <a:lnTo>
                    <a:pt x="42" y="297"/>
                  </a:lnTo>
                  <a:lnTo>
                    <a:pt x="74" y="334"/>
                  </a:lnTo>
                  <a:lnTo>
                    <a:pt x="95" y="346"/>
                  </a:lnTo>
                  <a:lnTo>
                    <a:pt x="106" y="358"/>
                  </a:lnTo>
                  <a:lnTo>
                    <a:pt x="127" y="369"/>
                  </a:lnTo>
                  <a:lnTo>
                    <a:pt x="127" y="382"/>
                  </a:lnTo>
                  <a:lnTo>
                    <a:pt x="148" y="406"/>
                  </a:lnTo>
                  <a:lnTo>
                    <a:pt x="168" y="417"/>
                  </a:lnTo>
                  <a:lnTo>
                    <a:pt x="243" y="430"/>
                  </a:lnTo>
                  <a:lnTo>
                    <a:pt x="295" y="464"/>
                  </a:lnTo>
                  <a:lnTo>
                    <a:pt x="316" y="477"/>
                  </a:lnTo>
                  <a:lnTo>
                    <a:pt x="337" y="489"/>
                  </a:lnTo>
                  <a:lnTo>
                    <a:pt x="358" y="512"/>
                  </a:lnTo>
                  <a:lnTo>
                    <a:pt x="380" y="525"/>
                  </a:lnTo>
                  <a:lnTo>
                    <a:pt x="380" y="559"/>
                  </a:lnTo>
                  <a:lnTo>
                    <a:pt x="348" y="608"/>
                  </a:lnTo>
                  <a:lnTo>
                    <a:pt x="327" y="643"/>
                  </a:lnTo>
                  <a:lnTo>
                    <a:pt x="327" y="679"/>
                  </a:lnTo>
                  <a:lnTo>
                    <a:pt x="410" y="692"/>
                  </a:lnTo>
                  <a:lnTo>
                    <a:pt x="422" y="692"/>
                  </a:lnTo>
                  <a:lnTo>
                    <a:pt x="495" y="703"/>
                  </a:lnTo>
                  <a:lnTo>
                    <a:pt x="537" y="692"/>
                  </a:lnTo>
                  <a:lnTo>
                    <a:pt x="549" y="679"/>
                  </a:lnTo>
                  <a:lnTo>
                    <a:pt x="570" y="667"/>
                  </a:lnTo>
                  <a:lnTo>
                    <a:pt x="590" y="643"/>
                  </a:lnTo>
                  <a:lnTo>
                    <a:pt x="611" y="620"/>
                  </a:lnTo>
                  <a:lnTo>
                    <a:pt x="622" y="584"/>
                  </a:lnTo>
                  <a:lnTo>
                    <a:pt x="622" y="548"/>
                  </a:lnTo>
                  <a:lnTo>
                    <a:pt x="632" y="406"/>
                  </a:lnTo>
                  <a:lnTo>
                    <a:pt x="549" y="382"/>
                  </a:lnTo>
                  <a:lnTo>
                    <a:pt x="537" y="275"/>
                  </a:lnTo>
                  <a:lnTo>
                    <a:pt x="527" y="262"/>
                  </a:lnTo>
                  <a:lnTo>
                    <a:pt x="369" y="238"/>
                  </a:lnTo>
                  <a:lnTo>
                    <a:pt x="358" y="71"/>
                  </a:lnTo>
                  <a:lnTo>
                    <a:pt x="348" y="7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8" name="Freeform 433"/>
            <p:cNvSpPr>
              <a:spLocks/>
            </p:cNvSpPr>
            <p:nvPr/>
          </p:nvSpPr>
          <p:spPr bwMode="auto">
            <a:xfrm>
              <a:off x="2891" y="2311"/>
              <a:ext cx="313" cy="517"/>
            </a:xfrm>
            <a:custGeom>
              <a:avLst/>
              <a:gdLst>
                <a:gd name="T0" fmla="*/ 0 w 940"/>
                <a:gd name="T1" fmla="*/ 0 h 1549"/>
                <a:gd name="T2" fmla="*/ 0 w 940"/>
                <a:gd name="T3" fmla="*/ 0 h 1549"/>
                <a:gd name="T4" fmla="*/ 0 w 940"/>
                <a:gd name="T5" fmla="*/ 0 h 1549"/>
                <a:gd name="T6" fmla="*/ 0 w 940"/>
                <a:gd name="T7" fmla="*/ 0 h 1549"/>
                <a:gd name="T8" fmla="*/ 0 w 940"/>
                <a:gd name="T9" fmla="*/ 0 h 1549"/>
                <a:gd name="T10" fmla="*/ 0 w 940"/>
                <a:gd name="T11" fmla="*/ 0 h 1549"/>
                <a:gd name="T12" fmla="*/ 0 w 940"/>
                <a:gd name="T13" fmla="*/ 0 h 1549"/>
                <a:gd name="T14" fmla="*/ 0 w 940"/>
                <a:gd name="T15" fmla="*/ 0 h 1549"/>
                <a:gd name="T16" fmla="*/ 0 w 940"/>
                <a:gd name="T17" fmla="*/ 0 h 1549"/>
                <a:gd name="T18" fmla="*/ 0 w 940"/>
                <a:gd name="T19" fmla="*/ 0 h 1549"/>
                <a:gd name="T20" fmla="*/ 0 w 940"/>
                <a:gd name="T21" fmla="*/ 0 h 1549"/>
                <a:gd name="T22" fmla="*/ 0 w 940"/>
                <a:gd name="T23" fmla="*/ 0 h 1549"/>
                <a:gd name="T24" fmla="*/ 0 w 940"/>
                <a:gd name="T25" fmla="*/ 0 h 1549"/>
                <a:gd name="T26" fmla="*/ 0 w 940"/>
                <a:gd name="T27" fmla="*/ 0 h 1549"/>
                <a:gd name="T28" fmla="*/ 0 w 940"/>
                <a:gd name="T29" fmla="*/ 0 h 1549"/>
                <a:gd name="T30" fmla="*/ 0 w 940"/>
                <a:gd name="T31" fmla="*/ 0 h 1549"/>
                <a:gd name="T32" fmla="*/ 0 w 940"/>
                <a:gd name="T33" fmla="*/ 0 h 1549"/>
                <a:gd name="T34" fmla="*/ 0 w 940"/>
                <a:gd name="T35" fmla="*/ 0 h 1549"/>
                <a:gd name="T36" fmla="*/ 0 w 940"/>
                <a:gd name="T37" fmla="*/ 0 h 1549"/>
                <a:gd name="T38" fmla="*/ 0 w 940"/>
                <a:gd name="T39" fmla="*/ 0 h 1549"/>
                <a:gd name="T40" fmla="*/ 0 w 940"/>
                <a:gd name="T41" fmla="*/ 0 h 1549"/>
                <a:gd name="T42" fmla="*/ 0 w 940"/>
                <a:gd name="T43" fmla="*/ 0 h 1549"/>
                <a:gd name="T44" fmla="*/ 0 w 940"/>
                <a:gd name="T45" fmla="*/ 0 h 1549"/>
                <a:gd name="T46" fmla="*/ 0 w 940"/>
                <a:gd name="T47" fmla="*/ 0 h 1549"/>
                <a:gd name="T48" fmla="*/ 0 w 940"/>
                <a:gd name="T49" fmla="*/ 0 h 1549"/>
                <a:gd name="T50" fmla="*/ 0 w 940"/>
                <a:gd name="T51" fmla="*/ 0 h 1549"/>
                <a:gd name="T52" fmla="*/ 0 w 940"/>
                <a:gd name="T53" fmla="*/ 0 h 1549"/>
                <a:gd name="T54" fmla="*/ 0 w 940"/>
                <a:gd name="T55" fmla="*/ 0 h 1549"/>
                <a:gd name="T56" fmla="*/ 0 w 940"/>
                <a:gd name="T57" fmla="*/ 0 h 1549"/>
                <a:gd name="T58" fmla="*/ 0 w 940"/>
                <a:gd name="T59" fmla="*/ 0 h 1549"/>
                <a:gd name="T60" fmla="*/ 0 w 940"/>
                <a:gd name="T61" fmla="*/ 0 h 1549"/>
                <a:gd name="T62" fmla="*/ 0 w 940"/>
                <a:gd name="T63" fmla="*/ 0 h 1549"/>
                <a:gd name="T64" fmla="*/ 0 w 940"/>
                <a:gd name="T65" fmla="*/ 0 h 1549"/>
                <a:gd name="T66" fmla="*/ 0 w 940"/>
                <a:gd name="T67" fmla="*/ 0 h 1549"/>
                <a:gd name="T68" fmla="*/ 0 w 940"/>
                <a:gd name="T69" fmla="*/ 0 h 1549"/>
                <a:gd name="T70" fmla="*/ 0 w 940"/>
                <a:gd name="T71" fmla="*/ 0 h 1549"/>
                <a:gd name="T72" fmla="*/ 0 w 940"/>
                <a:gd name="T73" fmla="*/ 0 h 1549"/>
                <a:gd name="T74" fmla="*/ 0 w 940"/>
                <a:gd name="T75" fmla="*/ 0 h 1549"/>
                <a:gd name="T76" fmla="*/ 0 w 940"/>
                <a:gd name="T77" fmla="*/ 0 h 1549"/>
                <a:gd name="T78" fmla="*/ 0 w 940"/>
                <a:gd name="T79" fmla="*/ 0 h 1549"/>
                <a:gd name="T80" fmla="*/ 0 w 940"/>
                <a:gd name="T81" fmla="*/ 0 h 1549"/>
                <a:gd name="T82" fmla="*/ 0 w 940"/>
                <a:gd name="T83" fmla="*/ 0 h 1549"/>
                <a:gd name="T84" fmla="*/ 0 w 940"/>
                <a:gd name="T85" fmla="*/ 0 h 1549"/>
                <a:gd name="T86" fmla="*/ 0 w 940"/>
                <a:gd name="T87" fmla="*/ 0 h 1549"/>
                <a:gd name="T88" fmla="*/ 0 w 940"/>
                <a:gd name="T89" fmla="*/ 0 h 1549"/>
                <a:gd name="T90" fmla="*/ 0 w 940"/>
                <a:gd name="T91" fmla="*/ 0 h 1549"/>
                <a:gd name="T92" fmla="*/ 0 w 940"/>
                <a:gd name="T93" fmla="*/ 0 h 1549"/>
                <a:gd name="T94" fmla="*/ 0 w 940"/>
                <a:gd name="T95" fmla="*/ 0 h 1549"/>
                <a:gd name="T96" fmla="*/ 0 w 940"/>
                <a:gd name="T97" fmla="*/ 0 h 1549"/>
                <a:gd name="T98" fmla="*/ 0 w 940"/>
                <a:gd name="T99" fmla="*/ 0 h 1549"/>
                <a:gd name="T100" fmla="*/ 0 w 940"/>
                <a:gd name="T101" fmla="*/ 0 h 1549"/>
                <a:gd name="T102" fmla="*/ 0 w 940"/>
                <a:gd name="T103" fmla="*/ 0 h 1549"/>
                <a:gd name="T104" fmla="*/ 0 w 940"/>
                <a:gd name="T105" fmla="*/ 0 h 1549"/>
                <a:gd name="T106" fmla="*/ 0 w 940"/>
                <a:gd name="T107" fmla="*/ 0 h 154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40"/>
                <a:gd name="T163" fmla="*/ 0 h 1549"/>
                <a:gd name="T164" fmla="*/ 940 w 940"/>
                <a:gd name="T165" fmla="*/ 1549 h 154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40" h="1549">
                  <a:moveTo>
                    <a:pt x="444" y="0"/>
                  </a:moveTo>
                  <a:lnTo>
                    <a:pt x="423" y="0"/>
                  </a:lnTo>
                  <a:lnTo>
                    <a:pt x="423" y="12"/>
                  </a:lnTo>
                  <a:lnTo>
                    <a:pt x="433" y="12"/>
                  </a:lnTo>
                  <a:lnTo>
                    <a:pt x="433" y="24"/>
                  </a:lnTo>
                  <a:lnTo>
                    <a:pt x="444" y="36"/>
                  </a:lnTo>
                  <a:lnTo>
                    <a:pt x="444" y="48"/>
                  </a:lnTo>
                  <a:lnTo>
                    <a:pt x="453" y="61"/>
                  </a:lnTo>
                  <a:lnTo>
                    <a:pt x="453" y="72"/>
                  </a:lnTo>
                  <a:lnTo>
                    <a:pt x="444" y="72"/>
                  </a:lnTo>
                  <a:lnTo>
                    <a:pt x="444" y="84"/>
                  </a:lnTo>
                  <a:lnTo>
                    <a:pt x="423" y="108"/>
                  </a:lnTo>
                  <a:lnTo>
                    <a:pt x="423" y="120"/>
                  </a:lnTo>
                  <a:lnTo>
                    <a:pt x="400" y="155"/>
                  </a:lnTo>
                  <a:lnTo>
                    <a:pt x="348" y="215"/>
                  </a:lnTo>
                  <a:lnTo>
                    <a:pt x="275" y="239"/>
                  </a:lnTo>
                  <a:lnTo>
                    <a:pt x="243" y="251"/>
                  </a:lnTo>
                  <a:lnTo>
                    <a:pt x="233" y="263"/>
                  </a:lnTo>
                  <a:lnTo>
                    <a:pt x="233" y="299"/>
                  </a:lnTo>
                  <a:lnTo>
                    <a:pt x="222" y="299"/>
                  </a:lnTo>
                  <a:lnTo>
                    <a:pt x="211" y="299"/>
                  </a:lnTo>
                  <a:lnTo>
                    <a:pt x="190" y="323"/>
                  </a:lnTo>
                  <a:lnTo>
                    <a:pt x="179" y="394"/>
                  </a:lnTo>
                  <a:lnTo>
                    <a:pt x="170" y="394"/>
                  </a:lnTo>
                  <a:lnTo>
                    <a:pt x="158" y="405"/>
                  </a:lnTo>
                  <a:lnTo>
                    <a:pt x="137" y="417"/>
                  </a:lnTo>
                  <a:lnTo>
                    <a:pt x="117" y="382"/>
                  </a:lnTo>
                  <a:lnTo>
                    <a:pt x="97" y="382"/>
                  </a:lnTo>
                  <a:lnTo>
                    <a:pt x="85" y="370"/>
                  </a:lnTo>
                  <a:lnTo>
                    <a:pt x="74" y="370"/>
                  </a:lnTo>
                  <a:lnTo>
                    <a:pt x="64" y="382"/>
                  </a:lnTo>
                  <a:lnTo>
                    <a:pt x="53" y="382"/>
                  </a:lnTo>
                  <a:lnTo>
                    <a:pt x="53" y="335"/>
                  </a:lnTo>
                  <a:lnTo>
                    <a:pt x="64" y="335"/>
                  </a:lnTo>
                  <a:lnTo>
                    <a:pt x="74" y="323"/>
                  </a:lnTo>
                  <a:lnTo>
                    <a:pt x="64" y="286"/>
                  </a:lnTo>
                  <a:lnTo>
                    <a:pt x="0" y="358"/>
                  </a:lnTo>
                  <a:lnTo>
                    <a:pt x="12" y="442"/>
                  </a:lnTo>
                  <a:lnTo>
                    <a:pt x="22" y="466"/>
                  </a:lnTo>
                  <a:lnTo>
                    <a:pt x="22" y="477"/>
                  </a:lnTo>
                  <a:lnTo>
                    <a:pt x="12" y="488"/>
                  </a:lnTo>
                  <a:lnTo>
                    <a:pt x="12" y="501"/>
                  </a:lnTo>
                  <a:lnTo>
                    <a:pt x="22" y="512"/>
                  </a:lnTo>
                  <a:lnTo>
                    <a:pt x="97" y="573"/>
                  </a:lnTo>
                  <a:lnTo>
                    <a:pt x="97" y="585"/>
                  </a:lnTo>
                  <a:lnTo>
                    <a:pt x="117" y="607"/>
                  </a:lnTo>
                  <a:lnTo>
                    <a:pt x="126" y="632"/>
                  </a:lnTo>
                  <a:lnTo>
                    <a:pt x="126" y="656"/>
                  </a:lnTo>
                  <a:lnTo>
                    <a:pt x="179" y="704"/>
                  </a:lnTo>
                  <a:lnTo>
                    <a:pt x="179" y="728"/>
                  </a:lnTo>
                  <a:lnTo>
                    <a:pt x="190" y="762"/>
                  </a:lnTo>
                  <a:lnTo>
                    <a:pt x="202" y="787"/>
                  </a:lnTo>
                  <a:lnTo>
                    <a:pt x="211" y="787"/>
                  </a:lnTo>
                  <a:lnTo>
                    <a:pt x="211" y="810"/>
                  </a:lnTo>
                  <a:lnTo>
                    <a:pt x="233" y="857"/>
                  </a:lnTo>
                  <a:lnTo>
                    <a:pt x="254" y="906"/>
                  </a:lnTo>
                  <a:lnTo>
                    <a:pt x="264" y="966"/>
                  </a:lnTo>
                  <a:lnTo>
                    <a:pt x="295" y="990"/>
                  </a:lnTo>
                  <a:lnTo>
                    <a:pt x="295" y="1013"/>
                  </a:lnTo>
                  <a:lnTo>
                    <a:pt x="306" y="1026"/>
                  </a:lnTo>
                  <a:lnTo>
                    <a:pt x="318" y="1050"/>
                  </a:lnTo>
                  <a:lnTo>
                    <a:pt x="328" y="1062"/>
                  </a:lnTo>
                  <a:lnTo>
                    <a:pt x="328" y="1072"/>
                  </a:lnTo>
                  <a:lnTo>
                    <a:pt x="338" y="1072"/>
                  </a:lnTo>
                  <a:lnTo>
                    <a:pt x="338" y="1097"/>
                  </a:lnTo>
                  <a:lnTo>
                    <a:pt x="360" y="1121"/>
                  </a:lnTo>
                  <a:lnTo>
                    <a:pt x="369" y="1144"/>
                  </a:lnTo>
                  <a:lnTo>
                    <a:pt x="369" y="1169"/>
                  </a:lnTo>
                  <a:lnTo>
                    <a:pt x="369" y="1181"/>
                  </a:lnTo>
                  <a:lnTo>
                    <a:pt x="369" y="1216"/>
                  </a:lnTo>
                  <a:lnTo>
                    <a:pt x="381" y="1229"/>
                  </a:lnTo>
                  <a:lnTo>
                    <a:pt x="391" y="1240"/>
                  </a:lnTo>
                  <a:lnTo>
                    <a:pt x="453" y="1300"/>
                  </a:lnTo>
                  <a:lnTo>
                    <a:pt x="464" y="1311"/>
                  </a:lnTo>
                  <a:lnTo>
                    <a:pt x="475" y="1311"/>
                  </a:lnTo>
                  <a:lnTo>
                    <a:pt x="506" y="1335"/>
                  </a:lnTo>
                  <a:lnTo>
                    <a:pt x="517" y="1347"/>
                  </a:lnTo>
                  <a:lnTo>
                    <a:pt x="549" y="1359"/>
                  </a:lnTo>
                  <a:lnTo>
                    <a:pt x="558" y="1372"/>
                  </a:lnTo>
                  <a:lnTo>
                    <a:pt x="591" y="1384"/>
                  </a:lnTo>
                  <a:lnTo>
                    <a:pt x="623" y="1407"/>
                  </a:lnTo>
                  <a:lnTo>
                    <a:pt x="633" y="1407"/>
                  </a:lnTo>
                  <a:lnTo>
                    <a:pt x="654" y="1419"/>
                  </a:lnTo>
                  <a:lnTo>
                    <a:pt x="665" y="1431"/>
                  </a:lnTo>
                  <a:lnTo>
                    <a:pt x="685" y="1443"/>
                  </a:lnTo>
                  <a:lnTo>
                    <a:pt x="696" y="1455"/>
                  </a:lnTo>
                  <a:lnTo>
                    <a:pt x="718" y="1466"/>
                  </a:lnTo>
                  <a:lnTo>
                    <a:pt x="781" y="1525"/>
                  </a:lnTo>
                  <a:lnTo>
                    <a:pt x="791" y="1537"/>
                  </a:lnTo>
                  <a:lnTo>
                    <a:pt x="803" y="1537"/>
                  </a:lnTo>
                  <a:lnTo>
                    <a:pt x="803" y="1549"/>
                  </a:lnTo>
                  <a:lnTo>
                    <a:pt x="855" y="1525"/>
                  </a:lnTo>
                  <a:lnTo>
                    <a:pt x="864" y="1503"/>
                  </a:lnTo>
                  <a:lnTo>
                    <a:pt x="875" y="1491"/>
                  </a:lnTo>
                  <a:lnTo>
                    <a:pt x="875" y="1479"/>
                  </a:lnTo>
                  <a:lnTo>
                    <a:pt x="864" y="1479"/>
                  </a:lnTo>
                  <a:lnTo>
                    <a:pt x="864" y="1466"/>
                  </a:lnTo>
                  <a:lnTo>
                    <a:pt x="875" y="1455"/>
                  </a:lnTo>
                  <a:lnTo>
                    <a:pt x="886" y="1455"/>
                  </a:lnTo>
                  <a:lnTo>
                    <a:pt x="917" y="1407"/>
                  </a:lnTo>
                  <a:lnTo>
                    <a:pt x="917" y="1384"/>
                  </a:lnTo>
                  <a:lnTo>
                    <a:pt x="908" y="1372"/>
                  </a:lnTo>
                  <a:lnTo>
                    <a:pt x="897" y="1372"/>
                  </a:lnTo>
                  <a:lnTo>
                    <a:pt x="864" y="1347"/>
                  </a:lnTo>
                  <a:lnTo>
                    <a:pt x="844" y="1335"/>
                  </a:lnTo>
                  <a:lnTo>
                    <a:pt x="844" y="1311"/>
                  </a:lnTo>
                  <a:lnTo>
                    <a:pt x="855" y="1300"/>
                  </a:lnTo>
                  <a:lnTo>
                    <a:pt x="855" y="1288"/>
                  </a:lnTo>
                  <a:lnTo>
                    <a:pt x="864" y="1288"/>
                  </a:lnTo>
                  <a:lnTo>
                    <a:pt x="864" y="1300"/>
                  </a:lnTo>
                  <a:lnTo>
                    <a:pt x="875" y="1300"/>
                  </a:lnTo>
                  <a:lnTo>
                    <a:pt x="897" y="1311"/>
                  </a:lnTo>
                  <a:lnTo>
                    <a:pt x="897" y="1300"/>
                  </a:lnTo>
                  <a:lnTo>
                    <a:pt x="908" y="1300"/>
                  </a:lnTo>
                  <a:lnTo>
                    <a:pt x="908" y="1276"/>
                  </a:lnTo>
                  <a:lnTo>
                    <a:pt x="897" y="1253"/>
                  </a:lnTo>
                  <a:lnTo>
                    <a:pt x="897" y="1240"/>
                  </a:lnTo>
                  <a:lnTo>
                    <a:pt x="908" y="1240"/>
                  </a:lnTo>
                  <a:lnTo>
                    <a:pt x="917" y="1229"/>
                  </a:lnTo>
                  <a:lnTo>
                    <a:pt x="928" y="1072"/>
                  </a:lnTo>
                  <a:lnTo>
                    <a:pt x="940" y="1050"/>
                  </a:lnTo>
                  <a:lnTo>
                    <a:pt x="917" y="1013"/>
                  </a:lnTo>
                  <a:lnTo>
                    <a:pt x="908" y="990"/>
                  </a:lnTo>
                  <a:lnTo>
                    <a:pt x="886" y="953"/>
                  </a:lnTo>
                  <a:lnTo>
                    <a:pt x="875" y="931"/>
                  </a:lnTo>
                  <a:lnTo>
                    <a:pt x="864" y="919"/>
                  </a:lnTo>
                  <a:lnTo>
                    <a:pt x="812" y="931"/>
                  </a:lnTo>
                  <a:lnTo>
                    <a:pt x="803" y="787"/>
                  </a:lnTo>
                  <a:lnTo>
                    <a:pt x="738" y="834"/>
                  </a:lnTo>
                  <a:lnTo>
                    <a:pt x="685" y="834"/>
                  </a:lnTo>
                  <a:lnTo>
                    <a:pt x="676" y="810"/>
                  </a:lnTo>
                  <a:lnTo>
                    <a:pt x="623" y="787"/>
                  </a:lnTo>
                  <a:lnTo>
                    <a:pt x="623" y="751"/>
                  </a:lnTo>
                  <a:lnTo>
                    <a:pt x="580" y="691"/>
                  </a:lnTo>
                  <a:lnTo>
                    <a:pt x="591" y="560"/>
                  </a:lnTo>
                  <a:lnTo>
                    <a:pt x="611" y="548"/>
                  </a:lnTo>
                  <a:lnTo>
                    <a:pt x="633" y="466"/>
                  </a:lnTo>
                  <a:lnTo>
                    <a:pt x="696" y="394"/>
                  </a:lnTo>
                  <a:lnTo>
                    <a:pt x="844" y="346"/>
                  </a:lnTo>
                  <a:lnTo>
                    <a:pt x="833" y="346"/>
                  </a:lnTo>
                  <a:lnTo>
                    <a:pt x="822" y="323"/>
                  </a:lnTo>
                  <a:lnTo>
                    <a:pt x="803" y="323"/>
                  </a:lnTo>
                  <a:lnTo>
                    <a:pt x="803" y="299"/>
                  </a:lnTo>
                  <a:lnTo>
                    <a:pt x="833" y="251"/>
                  </a:lnTo>
                  <a:lnTo>
                    <a:pt x="844" y="227"/>
                  </a:lnTo>
                  <a:lnTo>
                    <a:pt x="822" y="215"/>
                  </a:lnTo>
                  <a:lnTo>
                    <a:pt x="791" y="192"/>
                  </a:lnTo>
                  <a:lnTo>
                    <a:pt x="696" y="192"/>
                  </a:lnTo>
                  <a:lnTo>
                    <a:pt x="685" y="203"/>
                  </a:lnTo>
                  <a:lnTo>
                    <a:pt x="611" y="203"/>
                  </a:lnTo>
                  <a:lnTo>
                    <a:pt x="602" y="192"/>
                  </a:lnTo>
                  <a:lnTo>
                    <a:pt x="602" y="155"/>
                  </a:lnTo>
                  <a:lnTo>
                    <a:pt x="580" y="143"/>
                  </a:lnTo>
                  <a:lnTo>
                    <a:pt x="570" y="96"/>
                  </a:lnTo>
                  <a:lnTo>
                    <a:pt x="558" y="84"/>
                  </a:lnTo>
                  <a:lnTo>
                    <a:pt x="539" y="84"/>
                  </a:lnTo>
                  <a:lnTo>
                    <a:pt x="526" y="72"/>
                  </a:lnTo>
                  <a:lnTo>
                    <a:pt x="506" y="36"/>
                  </a:lnTo>
                  <a:lnTo>
                    <a:pt x="497" y="24"/>
                  </a:lnTo>
                  <a:lnTo>
                    <a:pt x="475" y="0"/>
                  </a:lnTo>
                  <a:lnTo>
                    <a:pt x="444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99" name="Freeform 434"/>
            <p:cNvSpPr>
              <a:spLocks/>
            </p:cNvSpPr>
            <p:nvPr/>
          </p:nvSpPr>
          <p:spPr bwMode="auto">
            <a:xfrm>
              <a:off x="3474" y="2140"/>
              <a:ext cx="103" cy="115"/>
            </a:xfrm>
            <a:custGeom>
              <a:avLst/>
              <a:gdLst>
                <a:gd name="T0" fmla="*/ 0 w 307"/>
                <a:gd name="T1" fmla="*/ 0 h 346"/>
                <a:gd name="T2" fmla="*/ 0 w 307"/>
                <a:gd name="T3" fmla="*/ 0 h 346"/>
                <a:gd name="T4" fmla="*/ 0 w 307"/>
                <a:gd name="T5" fmla="*/ 0 h 346"/>
                <a:gd name="T6" fmla="*/ 0 w 307"/>
                <a:gd name="T7" fmla="*/ 0 h 346"/>
                <a:gd name="T8" fmla="*/ 0 w 307"/>
                <a:gd name="T9" fmla="*/ 0 h 346"/>
                <a:gd name="T10" fmla="*/ 0 w 307"/>
                <a:gd name="T11" fmla="*/ 0 h 346"/>
                <a:gd name="T12" fmla="*/ 0 w 307"/>
                <a:gd name="T13" fmla="*/ 0 h 346"/>
                <a:gd name="T14" fmla="*/ 0 w 307"/>
                <a:gd name="T15" fmla="*/ 0 h 346"/>
                <a:gd name="T16" fmla="*/ 0 w 307"/>
                <a:gd name="T17" fmla="*/ 0 h 346"/>
                <a:gd name="T18" fmla="*/ 0 w 307"/>
                <a:gd name="T19" fmla="*/ 0 h 346"/>
                <a:gd name="T20" fmla="*/ 0 w 307"/>
                <a:gd name="T21" fmla="*/ 0 h 346"/>
                <a:gd name="T22" fmla="*/ 0 w 307"/>
                <a:gd name="T23" fmla="*/ 0 h 346"/>
                <a:gd name="T24" fmla="*/ 0 w 307"/>
                <a:gd name="T25" fmla="*/ 0 h 346"/>
                <a:gd name="T26" fmla="*/ 0 w 307"/>
                <a:gd name="T27" fmla="*/ 0 h 346"/>
                <a:gd name="T28" fmla="*/ 0 w 307"/>
                <a:gd name="T29" fmla="*/ 0 h 346"/>
                <a:gd name="T30" fmla="*/ 0 w 307"/>
                <a:gd name="T31" fmla="*/ 0 h 346"/>
                <a:gd name="T32" fmla="*/ 0 w 307"/>
                <a:gd name="T33" fmla="*/ 0 h 346"/>
                <a:gd name="T34" fmla="*/ 0 w 307"/>
                <a:gd name="T35" fmla="*/ 0 h 346"/>
                <a:gd name="T36" fmla="*/ 0 w 307"/>
                <a:gd name="T37" fmla="*/ 0 h 346"/>
                <a:gd name="T38" fmla="*/ 0 w 307"/>
                <a:gd name="T39" fmla="*/ 0 h 346"/>
                <a:gd name="T40" fmla="*/ 0 w 307"/>
                <a:gd name="T41" fmla="*/ 0 h 346"/>
                <a:gd name="T42" fmla="*/ 0 w 307"/>
                <a:gd name="T43" fmla="*/ 0 h 346"/>
                <a:gd name="T44" fmla="*/ 0 w 307"/>
                <a:gd name="T45" fmla="*/ 0 h 346"/>
                <a:gd name="T46" fmla="*/ 0 w 307"/>
                <a:gd name="T47" fmla="*/ 0 h 346"/>
                <a:gd name="T48" fmla="*/ 0 w 307"/>
                <a:gd name="T49" fmla="*/ 0 h 346"/>
                <a:gd name="T50" fmla="*/ 0 w 307"/>
                <a:gd name="T51" fmla="*/ 0 h 346"/>
                <a:gd name="T52" fmla="*/ 0 w 307"/>
                <a:gd name="T53" fmla="*/ 0 h 346"/>
                <a:gd name="T54" fmla="*/ 0 w 307"/>
                <a:gd name="T55" fmla="*/ 0 h 346"/>
                <a:gd name="T56" fmla="*/ 0 w 307"/>
                <a:gd name="T57" fmla="*/ 0 h 346"/>
                <a:gd name="T58" fmla="*/ 0 w 307"/>
                <a:gd name="T59" fmla="*/ 0 h 346"/>
                <a:gd name="T60" fmla="*/ 0 w 307"/>
                <a:gd name="T61" fmla="*/ 0 h 346"/>
                <a:gd name="T62" fmla="*/ 0 w 307"/>
                <a:gd name="T63" fmla="*/ 0 h 346"/>
                <a:gd name="T64" fmla="*/ 0 w 307"/>
                <a:gd name="T65" fmla="*/ 0 h 346"/>
                <a:gd name="T66" fmla="*/ 0 w 307"/>
                <a:gd name="T67" fmla="*/ 0 h 346"/>
                <a:gd name="T68" fmla="*/ 0 w 307"/>
                <a:gd name="T69" fmla="*/ 0 h 346"/>
                <a:gd name="T70" fmla="*/ 0 w 307"/>
                <a:gd name="T71" fmla="*/ 0 h 346"/>
                <a:gd name="T72" fmla="*/ 0 w 307"/>
                <a:gd name="T73" fmla="*/ 0 h 346"/>
                <a:gd name="T74" fmla="*/ 0 w 307"/>
                <a:gd name="T75" fmla="*/ 0 h 346"/>
                <a:gd name="T76" fmla="*/ 0 w 307"/>
                <a:gd name="T77" fmla="*/ 0 h 346"/>
                <a:gd name="T78" fmla="*/ 0 w 307"/>
                <a:gd name="T79" fmla="*/ 0 h 346"/>
                <a:gd name="T80" fmla="*/ 0 w 307"/>
                <a:gd name="T81" fmla="*/ 0 h 346"/>
                <a:gd name="T82" fmla="*/ 0 w 307"/>
                <a:gd name="T83" fmla="*/ 0 h 346"/>
                <a:gd name="T84" fmla="*/ 0 w 307"/>
                <a:gd name="T85" fmla="*/ 0 h 346"/>
                <a:gd name="T86" fmla="*/ 0 w 307"/>
                <a:gd name="T87" fmla="*/ 0 h 346"/>
                <a:gd name="T88" fmla="*/ 0 w 307"/>
                <a:gd name="T89" fmla="*/ 0 h 346"/>
                <a:gd name="T90" fmla="*/ 0 w 307"/>
                <a:gd name="T91" fmla="*/ 0 h 346"/>
                <a:gd name="T92" fmla="*/ 0 w 307"/>
                <a:gd name="T93" fmla="*/ 0 h 3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07"/>
                <a:gd name="T142" fmla="*/ 0 h 346"/>
                <a:gd name="T143" fmla="*/ 307 w 307"/>
                <a:gd name="T144" fmla="*/ 346 h 3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07" h="346">
                  <a:moveTo>
                    <a:pt x="128" y="334"/>
                  </a:moveTo>
                  <a:lnTo>
                    <a:pt x="117" y="334"/>
                  </a:lnTo>
                  <a:lnTo>
                    <a:pt x="117" y="322"/>
                  </a:lnTo>
                  <a:lnTo>
                    <a:pt x="107" y="322"/>
                  </a:lnTo>
                  <a:lnTo>
                    <a:pt x="96" y="310"/>
                  </a:lnTo>
                  <a:lnTo>
                    <a:pt x="96" y="298"/>
                  </a:lnTo>
                  <a:lnTo>
                    <a:pt x="85" y="287"/>
                  </a:lnTo>
                  <a:lnTo>
                    <a:pt x="85" y="274"/>
                  </a:lnTo>
                  <a:lnTo>
                    <a:pt x="75" y="274"/>
                  </a:lnTo>
                  <a:lnTo>
                    <a:pt x="75" y="262"/>
                  </a:lnTo>
                  <a:lnTo>
                    <a:pt x="65" y="250"/>
                  </a:lnTo>
                  <a:lnTo>
                    <a:pt x="65" y="238"/>
                  </a:lnTo>
                  <a:lnTo>
                    <a:pt x="65" y="226"/>
                  </a:lnTo>
                  <a:lnTo>
                    <a:pt x="52" y="215"/>
                  </a:lnTo>
                  <a:lnTo>
                    <a:pt x="44" y="215"/>
                  </a:lnTo>
                  <a:lnTo>
                    <a:pt x="32" y="215"/>
                  </a:lnTo>
                  <a:lnTo>
                    <a:pt x="32" y="203"/>
                  </a:lnTo>
                  <a:lnTo>
                    <a:pt x="32" y="191"/>
                  </a:lnTo>
                  <a:lnTo>
                    <a:pt x="23" y="191"/>
                  </a:lnTo>
                  <a:lnTo>
                    <a:pt x="12" y="178"/>
                  </a:lnTo>
                  <a:lnTo>
                    <a:pt x="0" y="166"/>
                  </a:lnTo>
                  <a:lnTo>
                    <a:pt x="0" y="154"/>
                  </a:lnTo>
                  <a:lnTo>
                    <a:pt x="0" y="143"/>
                  </a:lnTo>
                  <a:lnTo>
                    <a:pt x="0" y="131"/>
                  </a:lnTo>
                  <a:lnTo>
                    <a:pt x="0" y="119"/>
                  </a:lnTo>
                  <a:lnTo>
                    <a:pt x="12" y="119"/>
                  </a:lnTo>
                  <a:lnTo>
                    <a:pt x="12" y="107"/>
                  </a:lnTo>
                  <a:lnTo>
                    <a:pt x="12" y="95"/>
                  </a:lnTo>
                  <a:lnTo>
                    <a:pt x="12" y="84"/>
                  </a:lnTo>
                  <a:lnTo>
                    <a:pt x="23" y="84"/>
                  </a:lnTo>
                  <a:lnTo>
                    <a:pt x="32" y="72"/>
                  </a:lnTo>
                  <a:lnTo>
                    <a:pt x="44" y="72"/>
                  </a:lnTo>
                  <a:lnTo>
                    <a:pt x="52" y="72"/>
                  </a:lnTo>
                  <a:lnTo>
                    <a:pt x="52" y="59"/>
                  </a:lnTo>
                  <a:lnTo>
                    <a:pt x="65" y="59"/>
                  </a:lnTo>
                  <a:lnTo>
                    <a:pt x="65" y="48"/>
                  </a:lnTo>
                  <a:lnTo>
                    <a:pt x="52" y="48"/>
                  </a:lnTo>
                  <a:lnTo>
                    <a:pt x="52" y="35"/>
                  </a:lnTo>
                  <a:lnTo>
                    <a:pt x="65" y="35"/>
                  </a:lnTo>
                  <a:lnTo>
                    <a:pt x="65" y="23"/>
                  </a:lnTo>
                  <a:lnTo>
                    <a:pt x="75" y="10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28" y="0"/>
                  </a:lnTo>
                  <a:lnTo>
                    <a:pt x="128" y="10"/>
                  </a:lnTo>
                  <a:lnTo>
                    <a:pt x="137" y="10"/>
                  </a:lnTo>
                  <a:lnTo>
                    <a:pt x="149" y="10"/>
                  </a:lnTo>
                  <a:lnTo>
                    <a:pt x="159" y="10"/>
                  </a:lnTo>
                  <a:lnTo>
                    <a:pt x="159" y="0"/>
                  </a:lnTo>
                  <a:lnTo>
                    <a:pt x="170" y="0"/>
                  </a:lnTo>
                  <a:lnTo>
                    <a:pt x="180" y="0"/>
                  </a:lnTo>
                  <a:lnTo>
                    <a:pt x="191" y="0"/>
                  </a:lnTo>
                  <a:lnTo>
                    <a:pt x="202" y="0"/>
                  </a:lnTo>
                  <a:lnTo>
                    <a:pt x="212" y="0"/>
                  </a:lnTo>
                  <a:lnTo>
                    <a:pt x="224" y="0"/>
                  </a:lnTo>
                  <a:lnTo>
                    <a:pt x="232" y="0"/>
                  </a:lnTo>
                  <a:lnTo>
                    <a:pt x="244" y="0"/>
                  </a:lnTo>
                  <a:lnTo>
                    <a:pt x="265" y="0"/>
                  </a:lnTo>
                  <a:lnTo>
                    <a:pt x="275" y="0"/>
                  </a:lnTo>
                  <a:lnTo>
                    <a:pt x="286" y="0"/>
                  </a:lnTo>
                  <a:lnTo>
                    <a:pt x="307" y="10"/>
                  </a:lnTo>
                  <a:lnTo>
                    <a:pt x="307" y="23"/>
                  </a:lnTo>
                  <a:lnTo>
                    <a:pt x="307" y="35"/>
                  </a:lnTo>
                  <a:lnTo>
                    <a:pt x="307" y="48"/>
                  </a:lnTo>
                  <a:lnTo>
                    <a:pt x="296" y="48"/>
                  </a:lnTo>
                  <a:lnTo>
                    <a:pt x="296" y="59"/>
                  </a:lnTo>
                  <a:lnTo>
                    <a:pt x="286" y="59"/>
                  </a:lnTo>
                  <a:lnTo>
                    <a:pt x="286" y="72"/>
                  </a:lnTo>
                  <a:lnTo>
                    <a:pt x="286" y="84"/>
                  </a:lnTo>
                  <a:lnTo>
                    <a:pt x="286" y="95"/>
                  </a:lnTo>
                  <a:lnTo>
                    <a:pt x="286" y="107"/>
                  </a:lnTo>
                  <a:lnTo>
                    <a:pt x="286" y="119"/>
                  </a:lnTo>
                  <a:lnTo>
                    <a:pt x="286" y="131"/>
                  </a:lnTo>
                  <a:lnTo>
                    <a:pt x="286" y="143"/>
                  </a:lnTo>
                  <a:lnTo>
                    <a:pt x="286" y="154"/>
                  </a:lnTo>
                  <a:lnTo>
                    <a:pt x="296" y="154"/>
                  </a:lnTo>
                  <a:lnTo>
                    <a:pt x="296" y="166"/>
                  </a:lnTo>
                  <a:lnTo>
                    <a:pt x="307" y="178"/>
                  </a:lnTo>
                  <a:lnTo>
                    <a:pt x="307" y="191"/>
                  </a:lnTo>
                  <a:lnTo>
                    <a:pt x="307" y="203"/>
                  </a:lnTo>
                  <a:lnTo>
                    <a:pt x="307" y="215"/>
                  </a:lnTo>
                  <a:lnTo>
                    <a:pt x="307" y="226"/>
                  </a:lnTo>
                  <a:lnTo>
                    <a:pt x="307" y="238"/>
                  </a:lnTo>
                  <a:lnTo>
                    <a:pt x="307" y="250"/>
                  </a:lnTo>
                  <a:lnTo>
                    <a:pt x="296" y="262"/>
                  </a:lnTo>
                  <a:lnTo>
                    <a:pt x="296" y="274"/>
                  </a:lnTo>
                  <a:lnTo>
                    <a:pt x="296" y="287"/>
                  </a:lnTo>
                  <a:lnTo>
                    <a:pt x="286" y="298"/>
                  </a:lnTo>
                  <a:lnTo>
                    <a:pt x="275" y="310"/>
                  </a:lnTo>
                  <a:lnTo>
                    <a:pt x="170" y="298"/>
                  </a:lnTo>
                  <a:lnTo>
                    <a:pt x="170" y="346"/>
                  </a:lnTo>
                  <a:lnTo>
                    <a:pt x="128" y="334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0" name="Freeform 435"/>
            <p:cNvSpPr>
              <a:spLocks/>
            </p:cNvSpPr>
            <p:nvPr/>
          </p:nvSpPr>
          <p:spPr bwMode="auto">
            <a:xfrm>
              <a:off x="3474" y="2140"/>
              <a:ext cx="103" cy="115"/>
            </a:xfrm>
            <a:custGeom>
              <a:avLst/>
              <a:gdLst>
                <a:gd name="T0" fmla="*/ 0 w 307"/>
                <a:gd name="T1" fmla="*/ 0 h 346"/>
                <a:gd name="T2" fmla="*/ 0 w 307"/>
                <a:gd name="T3" fmla="*/ 0 h 346"/>
                <a:gd name="T4" fmla="*/ 0 w 307"/>
                <a:gd name="T5" fmla="*/ 0 h 346"/>
                <a:gd name="T6" fmla="*/ 0 w 307"/>
                <a:gd name="T7" fmla="*/ 0 h 346"/>
                <a:gd name="T8" fmla="*/ 0 w 307"/>
                <a:gd name="T9" fmla="*/ 0 h 346"/>
                <a:gd name="T10" fmla="*/ 0 w 307"/>
                <a:gd name="T11" fmla="*/ 0 h 346"/>
                <a:gd name="T12" fmla="*/ 0 w 307"/>
                <a:gd name="T13" fmla="*/ 0 h 346"/>
                <a:gd name="T14" fmla="*/ 0 w 307"/>
                <a:gd name="T15" fmla="*/ 0 h 346"/>
                <a:gd name="T16" fmla="*/ 0 w 307"/>
                <a:gd name="T17" fmla="*/ 0 h 346"/>
                <a:gd name="T18" fmla="*/ 0 w 307"/>
                <a:gd name="T19" fmla="*/ 0 h 346"/>
                <a:gd name="T20" fmla="*/ 0 w 307"/>
                <a:gd name="T21" fmla="*/ 0 h 346"/>
                <a:gd name="T22" fmla="*/ 0 w 307"/>
                <a:gd name="T23" fmla="*/ 0 h 346"/>
                <a:gd name="T24" fmla="*/ 0 w 307"/>
                <a:gd name="T25" fmla="*/ 0 h 346"/>
                <a:gd name="T26" fmla="*/ 0 w 307"/>
                <a:gd name="T27" fmla="*/ 0 h 346"/>
                <a:gd name="T28" fmla="*/ 0 w 307"/>
                <a:gd name="T29" fmla="*/ 0 h 346"/>
                <a:gd name="T30" fmla="*/ 0 w 307"/>
                <a:gd name="T31" fmla="*/ 0 h 346"/>
                <a:gd name="T32" fmla="*/ 0 w 307"/>
                <a:gd name="T33" fmla="*/ 0 h 346"/>
                <a:gd name="T34" fmla="*/ 0 w 307"/>
                <a:gd name="T35" fmla="*/ 0 h 346"/>
                <a:gd name="T36" fmla="*/ 0 w 307"/>
                <a:gd name="T37" fmla="*/ 0 h 346"/>
                <a:gd name="T38" fmla="*/ 0 w 307"/>
                <a:gd name="T39" fmla="*/ 0 h 346"/>
                <a:gd name="T40" fmla="*/ 0 w 307"/>
                <a:gd name="T41" fmla="*/ 0 h 346"/>
                <a:gd name="T42" fmla="*/ 0 w 307"/>
                <a:gd name="T43" fmla="*/ 0 h 346"/>
                <a:gd name="T44" fmla="*/ 0 w 307"/>
                <a:gd name="T45" fmla="*/ 0 h 346"/>
                <a:gd name="T46" fmla="*/ 0 w 307"/>
                <a:gd name="T47" fmla="*/ 0 h 346"/>
                <a:gd name="T48" fmla="*/ 0 w 307"/>
                <a:gd name="T49" fmla="*/ 0 h 346"/>
                <a:gd name="T50" fmla="*/ 0 w 307"/>
                <a:gd name="T51" fmla="*/ 0 h 346"/>
                <a:gd name="T52" fmla="*/ 0 w 307"/>
                <a:gd name="T53" fmla="*/ 0 h 346"/>
                <a:gd name="T54" fmla="*/ 0 w 307"/>
                <a:gd name="T55" fmla="*/ 0 h 346"/>
                <a:gd name="T56" fmla="*/ 0 w 307"/>
                <a:gd name="T57" fmla="*/ 0 h 346"/>
                <a:gd name="T58" fmla="*/ 0 w 307"/>
                <a:gd name="T59" fmla="*/ 0 h 346"/>
                <a:gd name="T60" fmla="*/ 0 w 307"/>
                <a:gd name="T61" fmla="*/ 0 h 346"/>
                <a:gd name="T62" fmla="*/ 0 w 307"/>
                <a:gd name="T63" fmla="*/ 0 h 346"/>
                <a:gd name="T64" fmla="*/ 0 w 307"/>
                <a:gd name="T65" fmla="*/ 0 h 346"/>
                <a:gd name="T66" fmla="*/ 0 w 307"/>
                <a:gd name="T67" fmla="*/ 0 h 346"/>
                <a:gd name="T68" fmla="*/ 0 w 307"/>
                <a:gd name="T69" fmla="*/ 0 h 346"/>
                <a:gd name="T70" fmla="*/ 0 w 307"/>
                <a:gd name="T71" fmla="*/ 0 h 346"/>
                <a:gd name="T72" fmla="*/ 0 w 307"/>
                <a:gd name="T73" fmla="*/ 0 h 346"/>
                <a:gd name="T74" fmla="*/ 0 w 307"/>
                <a:gd name="T75" fmla="*/ 0 h 346"/>
                <a:gd name="T76" fmla="*/ 0 w 307"/>
                <a:gd name="T77" fmla="*/ 0 h 346"/>
                <a:gd name="T78" fmla="*/ 0 w 307"/>
                <a:gd name="T79" fmla="*/ 0 h 346"/>
                <a:gd name="T80" fmla="*/ 0 w 307"/>
                <a:gd name="T81" fmla="*/ 0 h 346"/>
                <a:gd name="T82" fmla="*/ 0 w 307"/>
                <a:gd name="T83" fmla="*/ 0 h 346"/>
                <a:gd name="T84" fmla="*/ 0 w 307"/>
                <a:gd name="T85" fmla="*/ 0 h 346"/>
                <a:gd name="T86" fmla="*/ 0 w 307"/>
                <a:gd name="T87" fmla="*/ 0 h 346"/>
                <a:gd name="T88" fmla="*/ 0 w 307"/>
                <a:gd name="T89" fmla="*/ 0 h 346"/>
                <a:gd name="T90" fmla="*/ 0 w 307"/>
                <a:gd name="T91" fmla="*/ 0 h 346"/>
                <a:gd name="T92" fmla="*/ 0 w 307"/>
                <a:gd name="T93" fmla="*/ 0 h 346"/>
                <a:gd name="T94" fmla="*/ 0 w 307"/>
                <a:gd name="T95" fmla="*/ 0 h 3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07"/>
                <a:gd name="T145" fmla="*/ 0 h 346"/>
                <a:gd name="T146" fmla="*/ 307 w 307"/>
                <a:gd name="T147" fmla="*/ 346 h 3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07" h="346">
                  <a:moveTo>
                    <a:pt x="128" y="334"/>
                  </a:moveTo>
                  <a:lnTo>
                    <a:pt x="117" y="334"/>
                  </a:lnTo>
                  <a:lnTo>
                    <a:pt x="117" y="322"/>
                  </a:lnTo>
                  <a:lnTo>
                    <a:pt x="107" y="322"/>
                  </a:lnTo>
                  <a:lnTo>
                    <a:pt x="96" y="310"/>
                  </a:lnTo>
                  <a:lnTo>
                    <a:pt x="96" y="298"/>
                  </a:lnTo>
                  <a:lnTo>
                    <a:pt x="85" y="287"/>
                  </a:lnTo>
                  <a:lnTo>
                    <a:pt x="85" y="274"/>
                  </a:lnTo>
                  <a:lnTo>
                    <a:pt x="75" y="274"/>
                  </a:lnTo>
                  <a:lnTo>
                    <a:pt x="75" y="262"/>
                  </a:lnTo>
                  <a:lnTo>
                    <a:pt x="65" y="250"/>
                  </a:lnTo>
                  <a:lnTo>
                    <a:pt x="65" y="238"/>
                  </a:lnTo>
                  <a:lnTo>
                    <a:pt x="65" y="226"/>
                  </a:lnTo>
                  <a:lnTo>
                    <a:pt x="52" y="215"/>
                  </a:lnTo>
                  <a:lnTo>
                    <a:pt x="44" y="215"/>
                  </a:lnTo>
                  <a:lnTo>
                    <a:pt x="32" y="215"/>
                  </a:lnTo>
                  <a:lnTo>
                    <a:pt x="32" y="203"/>
                  </a:lnTo>
                  <a:lnTo>
                    <a:pt x="32" y="191"/>
                  </a:lnTo>
                  <a:lnTo>
                    <a:pt x="23" y="191"/>
                  </a:lnTo>
                  <a:lnTo>
                    <a:pt x="12" y="178"/>
                  </a:lnTo>
                  <a:lnTo>
                    <a:pt x="0" y="166"/>
                  </a:lnTo>
                  <a:lnTo>
                    <a:pt x="0" y="154"/>
                  </a:lnTo>
                  <a:lnTo>
                    <a:pt x="0" y="143"/>
                  </a:lnTo>
                  <a:lnTo>
                    <a:pt x="0" y="131"/>
                  </a:lnTo>
                  <a:lnTo>
                    <a:pt x="0" y="119"/>
                  </a:lnTo>
                  <a:lnTo>
                    <a:pt x="12" y="119"/>
                  </a:lnTo>
                  <a:lnTo>
                    <a:pt x="12" y="107"/>
                  </a:lnTo>
                  <a:lnTo>
                    <a:pt x="12" y="95"/>
                  </a:lnTo>
                  <a:lnTo>
                    <a:pt x="12" y="84"/>
                  </a:lnTo>
                  <a:lnTo>
                    <a:pt x="23" y="84"/>
                  </a:lnTo>
                  <a:lnTo>
                    <a:pt x="32" y="72"/>
                  </a:lnTo>
                  <a:lnTo>
                    <a:pt x="44" y="72"/>
                  </a:lnTo>
                  <a:lnTo>
                    <a:pt x="52" y="72"/>
                  </a:lnTo>
                  <a:lnTo>
                    <a:pt x="52" y="59"/>
                  </a:lnTo>
                  <a:lnTo>
                    <a:pt x="65" y="59"/>
                  </a:lnTo>
                  <a:lnTo>
                    <a:pt x="65" y="48"/>
                  </a:lnTo>
                  <a:lnTo>
                    <a:pt x="52" y="48"/>
                  </a:lnTo>
                  <a:lnTo>
                    <a:pt x="52" y="35"/>
                  </a:lnTo>
                  <a:lnTo>
                    <a:pt x="65" y="35"/>
                  </a:lnTo>
                  <a:lnTo>
                    <a:pt x="65" y="23"/>
                  </a:lnTo>
                  <a:lnTo>
                    <a:pt x="75" y="10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7" y="0"/>
                  </a:lnTo>
                  <a:lnTo>
                    <a:pt x="117" y="0"/>
                  </a:lnTo>
                  <a:lnTo>
                    <a:pt x="128" y="0"/>
                  </a:lnTo>
                  <a:lnTo>
                    <a:pt x="128" y="10"/>
                  </a:lnTo>
                  <a:lnTo>
                    <a:pt x="137" y="10"/>
                  </a:lnTo>
                  <a:lnTo>
                    <a:pt x="149" y="10"/>
                  </a:lnTo>
                  <a:lnTo>
                    <a:pt x="159" y="10"/>
                  </a:lnTo>
                  <a:lnTo>
                    <a:pt x="159" y="0"/>
                  </a:lnTo>
                  <a:lnTo>
                    <a:pt x="170" y="0"/>
                  </a:lnTo>
                  <a:lnTo>
                    <a:pt x="180" y="0"/>
                  </a:lnTo>
                  <a:lnTo>
                    <a:pt x="191" y="0"/>
                  </a:lnTo>
                  <a:lnTo>
                    <a:pt x="202" y="0"/>
                  </a:lnTo>
                  <a:lnTo>
                    <a:pt x="212" y="0"/>
                  </a:lnTo>
                  <a:lnTo>
                    <a:pt x="224" y="0"/>
                  </a:lnTo>
                  <a:lnTo>
                    <a:pt x="232" y="0"/>
                  </a:lnTo>
                  <a:lnTo>
                    <a:pt x="244" y="0"/>
                  </a:lnTo>
                  <a:lnTo>
                    <a:pt x="265" y="0"/>
                  </a:lnTo>
                  <a:lnTo>
                    <a:pt x="275" y="0"/>
                  </a:lnTo>
                  <a:lnTo>
                    <a:pt x="286" y="0"/>
                  </a:lnTo>
                  <a:lnTo>
                    <a:pt x="307" y="10"/>
                  </a:lnTo>
                  <a:lnTo>
                    <a:pt x="307" y="23"/>
                  </a:lnTo>
                  <a:lnTo>
                    <a:pt x="307" y="35"/>
                  </a:lnTo>
                  <a:lnTo>
                    <a:pt x="307" y="48"/>
                  </a:lnTo>
                  <a:lnTo>
                    <a:pt x="296" y="48"/>
                  </a:lnTo>
                  <a:lnTo>
                    <a:pt x="296" y="59"/>
                  </a:lnTo>
                  <a:lnTo>
                    <a:pt x="286" y="59"/>
                  </a:lnTo>
                  <a:lnTo>
                    <a:pt x="286" y="72"/>
                  </a:lnTo>
                  <a:lnTo>
                    <a:pt x="286" y="84"/>
                  </a:lnTo>
                  <a:lnTo>
                    <a:pt x="286" y="95"/>
                  </a:lnTo>
                  <a:lnTo>
                    <a:pt x="286" y="107"/>
                  </a:lnTo>
                  <a:lnTo>
                    <a:pt x="286" y="119"/>
                  </a:lnTo>
                  <a:lnTo>
                    <a:pt x="286" y="131"/>
                  </a:lnTo>
                  <a:lnTo>
                    <a:pt x="286" y="143"/>
                  </a:lnTo>
                  <a:lnTo>
                    <a:pt x="286" y="154"/>
                  </a:lnTo>
                  <a:lnTo>
                    <a:pt x="296" y="154"/>
                  </a:lnTo>
                  <a:lnTo>
                    <a:pt x="296" y="166"/>
                  </a:lnTo>
                  <a:lnTo>
                    <a:pt x="307" y="178"/>
                  </a:lnTo>
                  <a:lnTo>
                    <a:pt x="307" y="191"/>
                  </a:lnTo>
                  <a:lnTo>
                    <a:pt x="307" y="203"/>
                  </a:lnTo>
                  <a:lnTo>
                    <a:pt x="307" y="215"/>
                  </a:lnTo>
                  <a:lnTo>
                    <a:pt x="307" y="226"/>
                  </a:lnTo>
                  <a:lnTo>
                    <a:pt x="307" y="238"/>
                  </a:lnTo>
                  <a:lnTo>
                    <a:pt x="307" y="250"/>
                  </a:lnTo>
                  <a:lnTo>
                    <a:pt x="296" y="262"/>
                  </a:lnTo>
                  <a:lnTo>
                    <a:pt x="296" y="274"/>
                  </a:lnTo>
                  <a:lnTo>
                    <a:pt x="296" y="287"/>
                  </a:lnTo>
                  <a:lnTo>
                    <a:pt x="286" y="298"/>
                  </a:lnTo>
                  <a:lnTo>
                    <a:pt x="275" y="310"/>
                  </a:lnTo>
                  <a:lnTo>
                    <a:pt x="170" y="298"/>
                  </a:lnTo>
                  <a:lnTo>
                    <a:pt x="170" y="346"/>
                  </a:lnTo>
                  <a:lnTo>
                    <a:pt x="128" y="33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1" name="Freeform 436"/>
            <p:cNvSpPr>
              <a:spLocks/>
            </p:cNvSpPr>
            <p:nvPr/>
          </p:nvSpPr>
          <p:spPr bwMode="auto">
            <a:xfrm>
              <a:off x="3464" y="3166"/>
              <a:ext cx="134" cy="139"/>
            </a:xfrm>
            <a:custGeom>
              <a:avLst/>
              <a:gdLst>
                <a:gd name="T0" fmla="*/ 0 w 401"/>
                <a:gd name="T1" fmla="*/ 0 h 417"/>
                <a:gd name="T2" fmla="*/ 0 w 401"/>
                <a:gd name="T3" fmla="*/ 0 h 417"/>
                <a:gd name="T4" fmla="*/ 0 w 401"/>
                <a:gd name="T5" fmla="*/ 0 h 417"/>
                <a:gd name="T6" fmla="*/ 0 w 401"/>
                <a:gd name="T7" fmla="*/ 0 h 417"/>
                <a:gd name="T8" fmla="*/ 0 w 401"/>
                <a:gd name="T9" fmla="*/ 0 h 417"/>
                <a:gd name="T10" fmla="*/ 0 w 401"/>
                <a:gd name="T11" fmla="*/ 0 h 417"/>
                <a:gd name="T12" fmla="*/ 0 w 401"/>
                <a:gd name="T13" fmla="*/ 0 h 417"/>
                <a:gd name="T14" fmla="*/ 0 w 401"/>
                <a:gd name="T15" fmla="*/ 0 h 417"/>
                <a:gd name="T16" fmla="*/ 0 w 401"/>
                <a:gd name="T17" fmla="*/ 0 h 417"/>
                <a:gd name="T18" fmla="*/ 0 w 401"/>
                <a:gd name="T19" fmla="*/ 0 h 417"/>
                <a:gd name="T20" fmla="*/ 0 w 401"/>
                <a:gd name="T21" fmla="*/ 0 h 417"/>
                <a:gd name="T22" fmla="*/ 0 w 401"/>
                <a:gd name="T23" fmla="*/ 0 h 417"/>
                <a:gd name="T24" fmla="*/ 0 w 401"/>
                <a:gd name="T25" fmla="*/ 0 h 417"/>
                <a:gd name="T26" fmla="*/ 0 w 401"/>
                <a:gd name="T27" fmla="*/ 0 h 417"/>
                <a:gd name="T28" fmla="*/ 0 w 401"/>
                <a:gd name="T29" fmla="*/ 0 h 417"/>
                <a:gd name="T30" fmla="*/ 0 w 401"/>
                <a:gd name="T31" fmla="*/ 0 h 417"/>
                <a:gd name="T32" fmla="*/ 0 w 401"/>
                <a:gd name="T33" fmla="*/ 0 h 417"/>
                <a:gd name="T34" fmla="*/ 0 w 401"/>
                <a:gd name="T35" fmla="*/ 0 h 417"/>
                <a:gd name="T36" fmla="*/ 0 w 401"/>
                <a:gd name="T37" fmla="*/ 0 h 417"/>
                <a:gd name="T38" fmla="*/ 0 w 401"/>
                <a:gd name="T39" fmla="*/ 0 h 417"/>
                <a:gd name="T40" fmla="*/ 0 w 401"/>
                <a:gd name="T41" fmla="*/ 0 h 417"/>
                <a:gd name="T42" fmla="*/ 0 w 401"/>
                <a:gd name="T43" fmla="*/ 0 h 417"/>
                <a:gd name="T44" fmla="*/ 0 w 401"/>
                <a:gd name="T45" fmla="*/ 0 h 417"/>
                <a:gd name="T46" fmla="*/ 0 w 401"/>
                <a:gd name="T47" fmla="*/ 0 h 417"/>
                <a:gd name="T48" fmla="*/ 0 w 401"/>
                <a:gd name="T49" fmla="*/ 0 h 417"/>
                <a:gd name="T50" fmla="*/ 0 w 401"/>
                <a:gd name="T51" fmla="*/ 0 h 417"/>
                <a:gd name="T52" fmla="*/ 0 w 401"/>
                <a:gd name="T53" fmla="*/ 0 h 417"/>
                <a:gd name="T54" fmla="*/ 0 w 401"/>
                <a:gd name="T55" fmla="*/ 0 h 417"/>
                <a:gd name="T56" fmla="*/ 0 w 401"/>
                <a:gd name="T57" fmla="*/ 0 h 417"/>
                <a:gd name="T58" fmla="*/ 0 w 401"/>
                <a:gd name="T59" fmla="*/ 0 h 417"/>
                <a:gd name="T60" fmla="*/ 0 w 401"/>
                <a:gd name="T61" fmla="*/ 0 h 417"/>
                <a:gd name="T62" fmla="*/ 0 w 401"/>
                <a:gd name="T63" fmla="*/ 0 h 417"/>
                <a:gd name="T64" fmla="*/ 0 w 401"/>
                <a:gd name="T65" fmla="*/ 0 h 417"/>
                <a:gd name="T66" fmla="*/ 0 w 401"/>
                <a:gd name="T67" fmla="*/ 0 h 417"/>
                <a:gd name="T68" fmla="*/ 0 w 401"/>
                <a:gd name="T69" fmla="*/ 0 h 417"/>
                <a:gd name="T70" fmla="*/ 0 w 401"/>
                <a:gd name="T71" fmla="*/ 0 h 417"/>
                <a:gd name="T72" fmla="*/ 0 w 401"/>
                <a:gd name="T73" fmla="*/ 0 h 417"/>
                <a:gd name="T74" fmla="*/ 0 w 401"/>
                <a:gd name="T75" fmla="*/ 0 h 417"/>
                <a:gd name="T76" fmla="*/ 0 w 401"/>
                <a:gd name="T77" fmla="*/ 0 h 417"/>
                <a:gd name="T78" fmla="*/ 0 w 401"/>
                <a:gd name="T79" fmla="*/ 0 h 417"/>
                <a:gd name="T80" fmla="*/ 0 w 401"/>
                <a:gd name="T81" fmla="*/ 0 h 417"/>
                <a:gd name="T82" fmla="*/ 0 w 401"/>
                <a:gd name="T83" fmla="*/ 0 h 417"/>
                <a:gd name="T84" fmla="*/ 0 w 401"/>
                <a:gd name="T85" fmla="*/ 0 h 417"/>
                <a:gd name="T86" fmla="*/ 0 w 401"/>
                <a:gd name="T87" fmla="*/ 0 h 417"/>
                <a:gd name="T88" fmla="*/ 0 w 401"/>
                <a:gd name="T89" fmla="*/ 0 h 417"/>
                <a:gd name="T90" fmla="*/ 0 w 401"/>
                <a:gd name="T91" fmla="*/ 0 h 417"/>
                <a:gd name="T92" fmla="*/ 0 w 401"/>
                <a:gd name="T93" fmla="*/ 0 h 417"/>
                <a:gd name="T94" fmla="*/ 0 w 401"/>
                <a:gd name="T95" fmla="*/ 0 h 417"/>
                <a:gd name="T96" fmla="*/ 0 w 401"/>
                <a:gd name="T97" fmla="*/ 0 h 417"/>
                <a:gd name="T98" fmla="*/ 0 w 401"/>
                <a:gd name="T99" fmla="*/ 0 h 417"/>
                <a:gd name="T100" fmla="*/ 0 w 401"/>
                <a:gd name="T101" fmla="*/ 0 h 417"/>
                <a:gd name="T102" fmla="*/ 0 w 401"/>
                <a:gd name="T103" fmla="*/ 0 h 417"/>
                <a:gd name="T104" fmla="*/ 0 w 401"/>
                <a:gd name="T105" fmla="*/ 0 h 417"/>
                <a:gd name="T106" fmla="*/ 0 w 401"/>
                <a:gd name="T107" fmla="*/ 0 h 4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01"/>
                <a:gd name="T163" fmla="*/ 0 h 417"/>
                <a:gd name="T164" fmla="*/ 401 w 401"/>
                <a:gd name="T165" fmla="*/ 417 h 4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01" h="417">
                  <a:moveTo>
                    <a:pt x="64" y="24"/>
                  </a:moveTo>
                  <a:lnTo>
                    <a:pt x="42" y="34"/>
                  </a:lnTo>
                  <a:lnTo>
                    <a:pt x="32" y="155"/>
                  </a:lnTo>
                  <a:lnTo>
                    <a:pt x="21" y="250"/>
                  </a:lnTo>
                  <a:lnTo>
                    <a:pt x="10" y="262"/>
                  </a:lnTo>
                  <a:lnTo>
                    <a:pt x="0" y="333"/>
                  </a:lnTo>
                  <a:lnTo>
                    <a:pt x="10" y="333"/>
                  </a:lnTo>
                  <a:lnTo>
                    <a:pt x="10" y="345"/>
                  </a:lnTo>
                  <a:lnTo>
                    <a:pt x="21" y="358"/>
                  </a:lnTo>
                  <a:lnTo>
                    <a:pt x="32" y="358"/>
                  </a:lnTo>
                  <a:lnTo>
                    <a:pt x="42" y="369"/>
                  </a:lnTo>
                  <a:lnTo>
                    <a:pt x="53" y="369"/>
                  </a:lnTo>
                  <a:lnTo>
                    <a:pt x="64" y="369"/>
                  </a:lnTo>
                  <a:lnTo>
                    <a:pt x="74" y="381"/>
                  </a:lnTo>
                  <a:lnTo>
                    <a:pt x="95" y="381"/>
                  </a:lnTo>
                  <a:lnTo>
                    <a:pt x="105" y="381"/>
                  </a:lnTo>
                  <a:lnTo>
                    <a:pt x="126" y="392"/>
                  </a:lnTo>
                  <a:lnTo>
                    <a:pt x="147" y="404"/>
                  </a:lnTo>
                  <a:lnTo>
                    <a:pt x="158" y="404"/>
                  </a:lnTo>
                  <a:lnTo>
                    <a:pt x="169" y="404"/>
                  </a:lnTo>
                  <a:lnTo>
                    <a:pt x="179" y="404"/>
                  </a:lnTo>
                  <a:lnTo>
                    <a:pt x="190" y="404"/>
                  </a:lnTo>
                  <a:lnTo>
                    <a:pt x="200" y="404"/>
                  </a:lnTo>
                  <a:lnTo>
                    <a:pt x="222" y="404"/>
                  </a:lnTo>
                  <a:lnTo>
                    <a:pt x="232" y="404"/>
                  </a:lnTo>
                  <a:lnTo>
                    <a:pt x="254" y="404"/>
                  </a:lnTo>
                  <a:lnTo>
                    <a:pt x="275" y="417"/>
                  </a:lnTo>
                  <a:lnTo>
                    <a:pt x="296" y="404"/>
                  </a:lnTo>
                  <a:lnTo>
                    <a:pt x="305" y="404"/>
                  </a:lnTo>
                  <a:lnTo>
                    <a:pt x="327" y="392"/>
                  </a:lnTo>
                  <a:lnTo>
                    <a:pt x="337" y="381"/>
                  </a:lnTo>
                  <a:lnTo>
                    <a:pt x="337" y="369"/>
                  </a:lnTo>
                  <a:lnTo>
                    <a:pt x="348" y="358"/>
                  </a:lnTo>
                  <a:lnTo>
                    <a:pt x="359" y="345"/>
                  </a:lnTo>
                  <a:lnTo>
                    <a:pt x="368" y="333"/>
                  </a:lnTo>
                  <a:lnTo>
                    <a:pt x="368" y="321"/>
                  </a:lnTo>
                  <a:lnTo>
                    <a:pt x="380" y="309"/>
                  </a:lnTo>
                  <a:lnTo>
                    <a:pt x="368" y="309"/>
                  </a:lnTo>
                  <a:lnTo>
                    <a:pt x="380" y="250"/>
                  </a:lnTo>
                  <a:lnTo>
                    <a:pt x="401" y="227"/>
                  </a:lnTo>
                  <a:lnTo>
                    <a:pt x="368" y="202"/>
                  </a:lnTo>
                  <a:lnTo>
                    <a:pt x="359" y="165"/>
                  </a:lnTo>
                  <a:lnTo>
                    <a:pt x="316" y="143"/>
                  </a:lnTo>
                  <a:lnTo>
                    <a:pt x="296" y="118"/>
                  </a:lnTo>
                  <a:lnTo>
                    <a:pt x="275" y="118"/>
                  </a:lnTo>
                  <a:lnTo>
                    <a:pt x="263" y="107"/>
                  </a:lnTo>
                  <a:lnTo>
                    <a:pt x="243" y="94"/>
                  </a:lnTo>
                  <a:lnTo>
                    <a:pt x="222" y="71"/>
                  </a:lnTo>
                  <a:lnTo>
                    <a:pt x="179" y="83"/>
                  </a:lnTo>
                  <a:lnTo>
                    <a:pt x="126" y="0"/>
                  </a:lnTo>
                  <a:lnTo>
                    <a:pt x="105" y="0"/>
                  </a:lnTo>
                  <a:lnTo>
                    <a:pt x="95" y="12"/>
                  </a:lnTo>
                  <a:lnTo>
                    <a:pt x="64" y="12"/>
                  </a:lnTo>
                  <a:lnTo>
                    <a:pt x="64" y="2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2" name="Freeform 437"/>
            <p:cNvSpPr>
              <a:spLocks/>
            </p:cNvSpPr>
            <p:nvPr/>
          </p:nvSpPr>
          <p:spPr bwMode="auto">
            <a:xfrm>
              <a:off x="3089" y="1957"/>
              <a:ext cx="340" cy="330"/>
            </a:xfrm>
            <a:custGeom>
              <a:avLst/>
              <a:gdLst>
                <a:gd name="T0" fmla="*/ 0 w 1022"/>
                <a:gd name="T1" fmla="*/ 0 h 990"/>
                <a:gd name="T2" fmla="*/ 0 w 1022"/>
                <a:gd name="T3" fmla="*/ 0 h 990"/>
                <a:gd name="T4" fmla="*/ 0 w 1022"/>
                <a:gd name="T5" fmla="*/ 0 h 990"/>
                <a:gd name="T6" fmla="*/ 0 w 1022"/>
                <a:gd name="T7" fmla="*/ 0 h 990"/>
                <a:gd name="T8" fmla="*/ 0 w 1022"/>
                <a:gd name="T9" fmla="*/ 0 h 990"/>
                <a:gd name="T10" fmla="*/ 0 w 1022"/>
                <a:gd name="T11" fmla="*/ 0 h 990"/>
                <a:gd name="T12" fmla="*/ 0 w 1022"/>
                <a:gd name="T13" fmla="*/ 0 h 990"/>
                <a:gd name="T14" fmla="*/ 0 w 1022"/>
                <a:gd name="T15" fmla="*/ 0 h 990"/>
                <a:gd name="T16" fmla="*/ 0 w 1022"/>
                <a:gd name="T17" fmla="*/ 0 h 990"/>
                <a:gd name="T18" fmla="*/ 0 w 1022"/>
                <a:gd name="T19" fmla="*/ 0 h 990"/>
                <a:gd name="T20" fmla="*/ 0 w 1022"/>
                <a:gd name="T21" fmla="*/ 0 h 990"/>
                <a:gd name="T22" fmla="*/ 0 w 1022"/>
                <a:gd name="T23" fmla="*/ 0 h 990"/>
                <a:gd name="T24" fmla="*/ 0 w 1022"/>
                <a:gd name="T25" fmla="*/ 0 h 990"/>
                <a:gd name="T26" fmla="*/ 0 w 1022"/>
                <a:gd name="T27" fmla="*/ 0 h 990"/>
                <a:gd name="T28" fmla="*/ 0 w 1022"/>
                <a:gd name="T29" fmla="*/ 0 h 990"/>
                <a:gd name="T30" fmla="*/ 0 w 1022"/>
                <a:gd name="T31" fmla="*/ 0 h 990"/>
                <a:gd name="T32" fmla="*/ 0 w 1022"/>
                <a:gd name="T33" fmla="*/ 0 h 990"/>
                <a:gd name="T34" fmla="*/ 0 w 1022"/>
                <a:gd name="T35" fmla="*/ 0 h 990"/>
                <a:gd name="T36" fmla="*/ 0 w 1022"/>
                <a:gd name="T37" fmla="*/ 0 h 990"/>
                <a:gd name="T38" fmla="*/ 0 w 1022"/>
                <a:gd name="T39" fmla="*/ 0 h 990"/>
                <a:gd name="T40" fmla="*/ 0 w 1022"/>
                <a:gd name="T41" fmla="*/ 0 h 990"/>
                <a:gd name="T42" fmla="*/ 0 w 1022"/>
                <a:gd name="T43" fmla="*/ 0 h 990"/>
                <a:gd name="T44" fmla="*/ 0 w 1022"/>
                <a:gd name="T45" fmla="*/ 0 h 990"/>
                <a:gd name="T46" fmla="*/ 0 w 1022"/>
                <a:gd name="T47" fmla="*/ 0 h 990"/>
                <a:gd name="T48" fmla="*/ 0 w 1022"/>
                <a:gd name="T49" fmla="*/ 0 h 990"/>
                <a:gd name="T50" fmla="*/ 0 w 1022"/>
                <a:gd name="T51" fmla="*/ 0 h 990"/>
                <a:gd name="T52" fmla="*/ 0 w 1022"/>
                <a:gd name="T53" fmla="*/ 0 h 990"/>
                <a:gd name="T54" fmla="*/ 0 w 1022"/>
                <a:gd name="T55" fmla="*/ 0 h 990"/>
                <a:gd name="T56" fmla="*/ 0 w 1022"/>
                <a:gd name="T57" fmla="*/ 0 h 990"/>
                <a:gd name="T58" fmla="*/ 0 w 1022"/>
                <a:gd name="T59" fmla="*/ 0 h 990"/>
                <a:gd name="T60" fmla="*/ 0 w 1022"/>
                <a:gd name="T61" fmla="*/ 0 h 990"/>
                <a:gd name="T62" fmla="*/ 0 w 1022"/>
                <a:gd name="T63" fmla="*/ 0 h 990"/>
                <a:gd name="T64" fmla="*/ 0 w 1022"/>
                <a:gd name="T65" fmla="*/ 0 h 990"/>
                <a:gd name="T66" fmla="*/ 0 w 1022"/>
                <a:gd name="T67" fmla="*/ 0 h 990"/>
                <a:gd name="T68" fmla="*/ 0 w 1022"/>
                <a:gd name="T69" fmla="*/ 0 h 990"/>
                <a:gd name="T70" fmla="*/ 0 w 1022"/>
                <a:gd name="T71" fmla="*/ 0 h 990"/>
                <a:gd name="T72" fmla="*/ 0 w 1022"/>
                <a:gd name="T73" fmla="*/ 0 h 990"/>
                <a:gd name="T74" fmla="*/ 0 w 1022"/>
                <a:gd name="T75" fmla="*/ 0 h 990"/>
                <a:gd name="T76" fmla="*/ 0 w 1022"/>
                <a:gd name="T77" fmla="*/ 0 h 990"/>
                <a:gd name="T78" fmla="*/ 0 w 1022"/>
                <a:gd name="T79" fmla="*/ 0 h 990"/>
                <a:gd name="T80" fmla="*/ 0 w 1022"/>
                <a:gd name="T81" fmla="*/ 0 h 990"/>
                <a:gd name="T82" fmla="*/ 0 w 1022"/>
                <a:gd name="T83" fmla="*/ 0 h 990"/>
                <a:gd name="T84" fmla="*/ 0 w 1022"/>
                <a:gd name="T85" fmla="*/ 0 h 990"/>
                <a:gd name="T86" fmla="*/ 0 w 1022"/>
                <a:gd name="T87" fmla="*/ 0 h 990"/>
                <a:gd name="T88" fmla="*/ 0 w 1022"/>
                <a:gd name="T89" fmla="*/ 0 h 990"/>
                <a:gd name="T90" fmla="*/ 0 w 1022"/>
                <a:gd name="T91" fmla="*/ 0 h 990"/>
                <a:gd name="T92" fmla="*/ 0 w 1022"/>
                <a:gd name="T93" fmla="*/ 0 h 990"/>
                <a:gd name="T94" fmla="*/ 0 w 1022"/>
                <a:gd name="T95" fmla="*/ 0 h 990"/>
                <a:gd name="T96" fmla="*/ 0 w 1022"/>
                <a:gd name="T97" fmla="*/ 0 h 990"/>
                <a:gd name="T98" fmla="*/ 0 w 1022"/>
                <a:gd name="T99" fmla="*/ 0 h 990"/>
                <a:gd name="T100" fmla="*/ 0 w 1022"/>
                <a:gd name="T101" fmla="*/ 0 h 990"/>
                <a:gd name="T102" fmla="*/ 0 w 1022"/>
                <a:gd name="T103" fmla="*/ 0 h 9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2"/>
                <a:gd name="T157" fmla="*/ 0 h 990"/>
                <a:gd name="T158" fmla="*/ 1022 w 1022"/>
                <a:gd name="T159" fmla="*/ 990 h 9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2" h="990">
                  <a:moveTo>
                    <a:pt x="136" y="37"/>
                  </a:moveTo>
                  <a:lnTo>
                    <a:pt x="114" y="49"/>
                  </a:lnTo>
                  <a:lnTo>
                    <a:pt x="105" y="60"/>
                  </a:lnTo>
                  <a:lnTo>
                    <a:pt x="93" y="72"/>
                  </a:lnTo>
                  <a:lnTo>
                    <a:pt x="41" y="144"/>
                  </a:lnTo>
                  <a:lnTo>
                    <a:pt x="31" y="180"/>
                  </a:lnTo>
                  <a:lnTo>
                    <a:pt x="31" y="203"/>
                  </a:lnTo>
                  <a:lnTo>
                    <a:pt x="20" y="227"/>
                  </a:lnTo>
                  <a:lnTo>
                    <a:pt x="10" y="252"/>
                  </a:lnTo>
                  <a:lnTo>
                    <a:pt x="0" y="263"/>
                  </a:lnTo>
                  <a:lnTo>
                    <a:pt x="31" y="263"/>
                  </a:lnTo>
                  <a:lnTo>
                    <a:pt x="41" y="263"/>
                  </a:lnTo>
                  <a:lnTo>
                    <a:pt x="52" y="311"/>
                  </a:lnTo>
                  <a:lnTo>
                    <a:pt x="73" y="346"/>
                  </a:lnTo>
                  <a:lnTo>
                    <a:pt x="73" y="418"/>
                  </a:lnTo>
                  <a:lnTo>
                    <a:pt x="93" y="430"/>
                  </a:lnTo>
                  <a:lnTo>
                    <a:pt x="105" y="430"/>
                  </a:lnTo>
                  <a:lnTo>
                    <a:pt x="105" y="442"/>
                  </a:lnTo>
                  <a:lnTo>
                    <a:pt x="190" y="442"/>
                  </a:lnTo>
                  <a:lnTo>
                    <a:pt x="252" y="465"/>
                  </a:lnTo>
                  <a:lnTo>
                    <a:pt x="264" y="477"/>
                  </a:lnTo>
                  <a:lnTo>
                    <a:pt x="272" y="489"/>
                  </a:lnTo>
                  <a:lnTo>
                    <a:pt x="272" y="502"/>
                  </a:lnTo>
                  <a:lnTo>
                    <a:pt x="284" y="514"/>
                  </a:lnTo>
                  <a:lnTo>
                    <a:pt x="295" y="525"/>
                  </a:lnTo>
                  <a:lnTo>
                    <a:pt x="348" y="525"/>
                  </a:lnTo>
                  <a:lnTo>
                    <a:pt x="400" y="525"/>
                  </a:lnTo>
                  <a:lnTo>
                    <a:pt x="421" y="514"/>
                  </a:lnTo>
                  <a:lnTo>
                    <a:pt x="442" y="514"/>
                  </a:lnTo>
                  <a:lnTo>
                    <a:pt x="442" y="525"/>
                  </a:lnTo>
                  <a:lnTo>
                    <a:pt x="452" y="549"/>
                  </a:lnTo>
                  <a:lnTo>
                    <a:pt x="442" y="549"/>
                  </a:lnTo>
                  <a:lnTo>
                    <a:pt x="442" y="584"/>
                  </a:lnTo>
                  <a:lnTo>
                    <a:pt x="421" y="597"/>
                  </a:lnTo>
                  <a:lnTo>
                    <a:pt x="421" y="608"/>
                  </a:lnTo>
                  <a:lnTo>
                    <a:pt x="421" y="633"/>
                  </a:lnTo>
                  <a:lnTo>
                    <a:pt x="421" y="668"/>
                  </a:lnTo>
                  <a:lnTo>
                    <a:pt x="421" y="704"/>
                  </a:lnTo>
                  <a:lnTo>
                    <a:pt x="452" y="727"/>
                  </a:lnTo>
                  <a:lnTo>
                    <a:pt x="462" y="764"/>
                  </a:lnTo>
                  <a:lnTo>
                    <a:pt x="421" y="811"/>
                  </a:lnTo>
                  <a:lnTo>
                    <a:pt x="462" y="848"/>
                  </a:lnTo>
                  <a:lnTo>
                    <a:pt x="474" y="895"/>
                  </a:lnTo>
                  <a:lnTo>
                    <a:pt x="485" y="931"/>
                  </a:lnTo>
                  <a:lnTo>
                    <a:pt x="494" y="942"/>
                  </a:lnTo>
                  <a:lnTo>
                    <a:pt x="527" y="990"/>
                  </a:lnTo>
                  <a:lnTo>
                    <a:pt x="599" y="966"/>
                  </a:lnTo>
                  <a:lnTo>
                    <a:pt x="695" y="917"/>
                  </a:lnTo>
                  <a:lnTo>
                    <a:pt x="695" y="895"/>
                  </a:lnTo>
                  <a:lnTo>
                    <a:pt x="727" y="883"/>
                  </a:lnTo>
                  <a:lnTo>
                    <a:pt x="748" y="871"/>
                  </a:lnTo>
                  <a:lnTo>
                    <a:pt x="757" y="848"/>
                  </a:lnTo>
                  <a:lnTo>
                    <a:pt x="695" y="848"/>
                  </a:lnTo>
                  <a:lnTo>
                    <a:pt x="684" y="727"/>
                  </a:lnTo>
                  <a:lnTo>
                    <a:pt x="652" y="715"/>
                  </a:lnTo>
                  <a:lnTo>
                    <a:pt x="652" y="680"/>
                  </a:lnTo>
                  <a:lnTo>
                    <a:pt x="790" y="715"/>
                  </a:lnTo>
                  <a:lnTo>
                    <a:pt x="885" y="692"/>
                  </a:lnTo>
                  <a:lnTo>
                    <a:pt x="895" y="680"/>
                  </a:lnTo>
                  <a:lnTo>
                    <a:pt x="937" y="656"/>
                  </a:lnTo>
                  <a:lnTo>
                    <a:pt x="969" y="608"/>
                  </a:lnTo>
                  <a:lnTo>
                    <a:pt x="958" y="597"/>
                  </a:lnTo>
                  <a:lnTo>
                    <a:pt x="949" y="584"/>
                  </a:lnTo>
                  <a:lnTo>
                    <a:pt x="937" y="573"/>
                  </a:lnTo>
                  <a:lnTo>
                    <a:pt x="916" y="537"/>
                  </a:lnTo>
                  <a:lnTo>
                    <a:pt x="916" y="525"/>
                  </a:lnTo>
                  <a:lnTo>
                    <a:pt x="927" y="514"/>
                  </a:lnTo>
                  <a:lnTo>
                    <a:pt x="927" y="502"/>
                  </a:lnTo>
                  <a:lnTo>
                    <a:pt x="937" y="477"/>
                  </a:lnTo>
                  <a:lnTo>
                    <a:pt x="949" y="465"/>
                  </a:lnTo>
                  <a:lnTo>
                    <a:pt x="969" y="465"/>
                  </a:lnTo>
                  <a:lnTo>
                    <a:pt x="979" y="442"/>
                  </a:lnTo>
                  <a:lnTo>
                    <a:pt x="949" y="442"/>
                  </a:lnTo>
                  <a:lnTo>
                    <a:pt x="958" y="394"/>
                  </a:lnTo>
                  <a:lnTo>
                    <a:pt x="969" y="394"/>
                  </a:lnTo>
                  <a:lnTo>
                    <a:pt x="979" y="383"/>
                  </a:lnTo>
                  <a:lnTo>
                    <a:pt x="1002" y="371"/>
                  </a:lnTo>
                  <a:lnTo>
                    <a:pt x="1011" y="358"/>
                  </a:lnTo>
                  <a:lnTo>
                    <a:pt x="1022" y="358"/>
                  </a:lnTo>
                  <a:lnTo>
                    <a:pt x="1022" y="346"/>
                  </a:lnTo>
                  <a:lnTo>
                    <a:pt x="1022" y="334"/>
                  </a:lnTo>
                  <a:lnTo>
                    <a:pt x="1002" y="322"/>
                  </a:lnTo>
                  <a:lnTo>
                    <a:pt x="979" y="322"/>
                  </a:lnTo>
                  <a:lnTo>
                    <a:pt x="979" y="334"/>
                  </a:lnTo>
                  <a:lnTo>
                    <a:pt x="937" y="322"/>
                  </a:lnTo>
                  <a:lnTo>
                    <a:pt x="949" y="311"/>
                  </a:lnTo>
                  <a:lnTo>
                    <a:pt x="949" y="263"/>
                  </a:lnTo>
                  <a:lnTo>
                    <a:pt x="937" y="252"/>
                  </a:lnTo>
                  <a:lnTo>
                    <a:pt x="927" y="239"/>
                  </a:lnTo>
                  <a:lnTo>
                    <a:pt x="916" y="239"/>
                  </a:lnTo>
                  <a:lnTo>
                    <a:pt x="895" y="227"/>
                  </a:lnTo>
                  <a:lnTo>
                    <a:pt x="885" y="215"/>
                  </a:lnTo>
                  <a:lnTo>
                    <a:pt x="832" y="215"/>
                  </a:lnTo>
                  <a:lnTo>
                    <a:pt x="832" y="203"/>
                  </a:lnTo>
                  <a:lnTo>
                    <a:pt x="832" y="191"/>
                  </a:lnTo>
                  <a:lnTo>
                    <a:pt x="822" y="191"/>
                  </a:lnTo>
                  <a:lnTo>
                    <a:pt x="822" y="180"/>
                  </a:lnTo>
                  <a:lnTo>
                    <a:pt x="800" y="168"/>
                  </a:lnTo>
                  <a:lnTo>
                    <a:pt x="790" y="168"/>
                  </a:lnTo>
                  <a:lnTo>
                    <a:pt x="790" y="156"/>
                  </a:lnTo>
                  <a:lnTo>
                    <a:pt x="832" y="144"/>
                  </a:lnTo>
                  <a:lnTo>
                    <a:pt x="844" y="144"/>
                  </a:lnTo>
                  <a:lnTo>
                    <a:pt x="862" y="144"/>
                  </a:lnTo>
                  <a:lnTo>
                    <a:pt x="695" y="144"/>
                  </a:lnTo>
                  <a:lnTo>
                    <a:pt x="727" y="144"/>
                  </a:lnTo>
                  <a:lnTo>
                    <a:pt x="727" y="156"/>
                  </a:lnTo>
                  <a:lnTo>
                    <a:pt x="684" y="156"/>
                  </a:lnTo>
                  <a:lnTo>
                    <a:pt x="674" y="168"/>
                  </a:lnTo>
                  <a:lnTo>
                    <a:pt x="664" y="180"/>
                  </a:lnTo>
                  <a:lnTo>
                    <a:pt x="590" y="180"/>
                  </a:lnTo>
                  <a:lnTo>
                    <a:pt x="568" y="168"/>
                  </a:lnTo>
                  <a:lnTo>
                    <a:pt x="558" y="168"/>
                  </a:lnTo>
                  <a:lnTo>
                    <a:pt x="558" y="144"/>
                  </a:lnTo>
                  <a:lnTo>
                    <a:pt x="442" y="144"/>
                  </a:lnTo>
                  <a:lnTo>
                    <a:pt x="410" y="156"/>
                  </a:lnTo>
                  <a:lnTo>
                    <a:pt x="400" y="144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57" y="84"/>
                  </a:lnTo>
                  <a:lnTo>
                    <a:pt x="284" y="72"/>
                  </a:lnTo>
                  <a:lnTo>
                    <a:pt x="284" y="60"/>
                  </a:lnTo>
                  <a:lnTo>
                    <a:pt x="284" y="49"/>
                  </a:lnTo>
                  <a:lnTo>
                    <a:pt x="272" y="24"/>
                  </a:lnTo>
                  <a:lnTo>
                    <a:pt x="272" y="13"/>
                  </a:lnTo>
                  <a:lnTo>
                    <a:pt x="264" y="13"/>
                  </a:lnTo>
                  <a:lnTo>
                    <a:pt x="252" y="0"/>
                  </a:lnTo>
                  <a:lnTo>
                    <a:pt x="242" y="24"/>
                  </a:lnTo>
                  <a:lnTo>
                    <a:pt x="242" y="37"/>
                  </a:lnTo>
                  <a:lnTo>
                    <a:pt x="231" y="49"/>
                  </a:lnTo>
                  <a:lnTo>
                    <a:pt x="272" y="60"/>
                  </a:lnTo>
                  <a:lnTo>
                    <a:pt x="272" y="72"/>
                  </a:lnTo>
                  <a:lnTo>
                    <a:pt x="231" y="72"/>
                  </a:lnTo>
                  <a:lnTo>
                    <a:pt x="199" y="84"/>
                  </a:lnTo>
                  <a:lnTo>
                    <a:pt x="190" y="96"/>
                  </a:lnTo>
                  <a:lnTo>
                    <a:pt x="178" y="108"/>
                  </a:lnTo>
                  <a:lnTo>
                    <a:pt x="158" y="108"/>
                  </a:lnTo>
                  <a:lnTo>
                    <a:pt x="158" y="119"/>
                  </a:lnTo>
                  <a:lnTo>
                    <a:pt x="146" y="119"/>
                  </a:lnTo>
                  <a:lnTo>
                    <a:pt x="146" y="168"/>
                  </a:lnTo>
                  <a:lnTo>
                    <a:pt x="168" y="191"/>
                  </a:lnTo>
                  <a:lnTo>
                    <a:pt x="178" y="215"/>
                  </a:lnTo>
                  <a:lnTo>
                    <a:pt x="178" y="252"/>
                  </a:lnTo>
                  <a:lnTo>
                    <a:pt x="168" y="275"/>
                  </a:lnTo>
                  <a:lnTo>
                    <a:pt x="136" y="275"/>
                  </a:lnTo>
                  <a:lnTo>
                    <a:pt x="136" y="263"/>
                  </a:lnTo>
                  <a:lnTo>
                    <a:pt x="126" y="239"/>
                  </a:lnTo>
                  <a:lnTo>
                    <a:pt x="105" y="227"/>
                  </a:lnTo>
                  <a:lnTo>
                    <a:pt x="105" y="180"/>
                  </a:lnTo>
                  <a:lnTo>
                    <a:pt x="136" y="156"/>
                  </a:lnTo>
                  <a:lnTo>
                    <a:pt x="136" y="119"/>
                  </a:lnTo>
                  <a:lnTo>
                    <a:pt x="136" y="108"/>
                  </a:lnTo>
                  <a:lnTo>
                    <a:pt x="126" y="96"/>
                  </a:lnTo>
                  <a:lnTo>
                    <a:pt x="114" y="84"/>
                  </a:lnTo>
                  <a:lnTo>
                    <a:pt x="114" y="60"/>
                  </a:lnTo>
                  <a:lnTo>
                    <a:pt x="126" y="60"/>
                  </a:lnTo>
                  <a:lnTo>
                    <a:pt x="146" y="49"/>
                  </a:lnTo>
                  <a:lnTo>
                    <a:pt x="158" y="37"/>
                  </a:lnTo>
                  <a:lnTo>
                    <a:pt x="136" y="37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3" name="Freeform 438"/>
            <p:cNvSpPr>
              <a:spLocks/>
            </p:cNvSpPr>
            <p:nvPr/>
          </p:nvSpPr>
          <p:spPr bwMode="auto">
            <a:xfrm>
              <a:off x="3089" y="1957"/>
              <a:ext cx="340" cy="330"/>
            </a:xfrm>
            <a:custGeom>
              <a:avLst/>
              <a:gdLst>
                <a:gd name="T0" fmla="*/ 0 w 1022"/>
                <a:gd name="T1" fmla="*/ 0 h 990"/>
                <a:gd name="T2" fmla="*/ 0 w 1022"/>
                <a:gd name="T3" fmla="*/ 0 h 990"/>
                <a:gd name="T4" fmla="*/ 0 w 1022"/>
                <a:gd name="T5" fmla="*/ 0 h 990"/>
                <a:gd name="T6" fmla="*/ 0 w 1022"/>
                <a:gd name="T7" fmla="*/ 0 h 990"/>
                <a:gd name="T8" fmla="*/ 0 w 1022"/>
                <a:gd name="T9" fmla="*/ 0 h 990"/>
                <a:gd name="T10" fmla="*/ 0 w 1022"/>
                <a:gd name="T11" fmla="*/ 0 h 990"/>
                <a:gd name="T12" fmla="*/ 0 w 1022"/>
                <a:gd name="T13" fmla="*/ 0 h 990"/>
                <a:gd name="T14" fmla="*/ 0 w 1022"/>
                <a:gd name="T15" fmla="*/ 0 h 990"/>
                <a:gd name="T16" fmla="*/ 0 w 1022"/>
                <a:gd name="T17" fmla="*/ 0 h 990"/>
                <a:gd name="T18" fmla="*/ 0 w 1022"/>
                <a:gd name="T19" fmla="*/ 0 h 990"/>
                <a:gd name="T20" fmla="*/ 0 w 1022"/>
                <a:gd name="T21" fmla="*/ 0 h 990"/>
                <a:gd name="T22" fmla="*/ 0 w 1022"/>
                <a:gd name="T23" fmla="*/ 0 h 990"/>
                <a:gd name="T24" fmla="*/ 0 w 1022"/>
                <a:gd name="T25" fmla="*/ 0 h 990"/>
                <a:gd name="T26" fmla="*/ 0 w 1022"/>
                <a:gd name="T27" fmla="*/ 0 h 990"/>
                <a:gd name="T28" fmla="*/ 0 w 1022"/>
                <a:gd name="T29" fmla="*/ 0 h 990"/>
                <a:gd name="T30" fmla="*/ 0 w 1022"/>
                <a:gd name="T31" fmla="*/ 0 h 990"/>
                <a:gd name="T32" fmla="*/ 0 w 1022"/>
                <a:gd name="T33" fmla="*/ 0 h 990"/>
                <a:gd name="T34" fmla="*/ 0 w 1022"/>
                <a:gd name="T35" fmla="*/ 0 h 990"/>
                <a:gd name="T36" fmla="*/ 0 w 1022"/>
                <a:gd name="T37" fmla="*/ 0 h 990"/>
                <a:gd name="T38" fmla="*/ 0 w 1022"/>
                <a:gd name="T39" fmla="*/ 0 h 990"/>
                <a:gd name="T40" fmla="*/ 0 w 1022"/>
                <a:gd name="T41" fmla="*/ 0 h 990"/>
                <a:gd name="T42" fmla="*/ 0 w 1022"/>
                <a:gd name="T43" fmla="*/ 0 h 990"/>
                <a:gd name="T44" fmla="*/ 0 w 1022"/>
                <a:gd name="T45" fmla="*/ 0 h 990"/>
                <a:gd name="T46" fmla="*/ 0 w 1022"/>
                <a:gd name="T47" fmla="*/ 0 h 990"/>
                <a:gd name="T48" fmla="*/ 0 w 1022"/>
                <a:gd name="T49" fmla="*/ 0 h 990"/>
                <a:gd name="T50" fmla="*/ 0 w 1022"/>
                <a:gd name="T51" fmla="*/ 0 h 990"/>
                <a:gd name="T52" fmla="*/ 0 w 1022"/>
                <a:gd name="T53" fmla="*/ 0 h 990"/>
                <a:gd name="T54" fmla="*/ 0 w 1022"/>
                <a:gd name="T55" fmla="*/ 0 h 990"/>
                <a:gd name="T56" fmla="*/ 0 w 1022"/>
                <a:gd name="T57" fmla="*/ 0 h 990"/>
                <a:gd name="T58" fmla="*/ 0 w 1022"/>
                <a:gd name="T59" fmla="*/ 0 h 990"/>
                <a:gd name="T60" fmla="*/ 0 w 1022"/>
                <a:gd name="T61" fmla="*/ 0 h 990"/>
                <a:gd name="T62" fmla="*/ 0 w 1022"/>
                <a:gd name="T63" fmla="*/ 0 h 990"/>
                <a:gd name="T64" fmla="*/ 0 w 1022"/>
                <a:gd name="T65" fmla="*/ 0 h 990"/>
                <a:gd name="T66" fmla="*/ 0 w 1022"/>
                <a:gd name="T67" fmla="*/ 0 h 990"/>
                <a:gd name="T68" fmla="*/ 0 w 1022"/>
                <a:gd name="T69" fmla="*/ 0 h 990"/>
                <a:gd name="T70" fmla="*/ 0 w 1022"/>
                <a:gd name="T71" fmla="*/ 0 h 990"/>
                <a:gd name="T72" fmla="*/ 0 w 1022"/>
                <a:gd name="T73" fmla="*/ 0 h 990"/>
                <a:gd name="T74" fmla="*/ 0 w 1022"/>
                <a:gd name="T75" fmla="*/ 0 h 990"/>
                <a:gd name="T76" fmla="*/ 0 w 1022"/>
                <a:gd name="T77" fmla="*/ 0 h 990"/>
                <a:gd name="T78" fmla="*/ 0 w 1022"/>
                <a:gd name="T79" fmla="*/ 0 h 990"/>
                <a:gd name="T80" fmla="*/ 0 w 1022"/>
                <a:gd name="T81" fmla="*/ 0 h 990"/>
                <a:gd name="T82" fmla="*/ 0 w 1022"/>
                <a:gd name="T83" fmla="*/ 0 h 990"/>
                <a:gd name="T84" fmla="*/ 0 w 1022"/>
                <a:gd name="T85" fmla="*/ 0 h 990"/>
                <a:gd name="T86" fmla="*/ 0 w 1022"/>
                <a:gd name="T87" fmla="*/ 0 h 990"/>
                <a:gd name="T88" fmla="*/ 0 w 1022"/>
                <a:gd name="T89" fmla="*/ 0 h 990"/>
                <a:gd name="T90" fmla="*/ 0 w 1022"/>
                <a:gd name="T91" fmla="*/ 0 h 990"/>
                <a:gd name="T92" fmla="*/ 0 w 1022"/>
                <a:gd name="T93" fmla="*/ 0 h 990"/>
                <a:gd name="T94" fmla="*/ 0 w 1022"/>
                <a:gd name="T95" fmla="*/ 0 h 990"/>
                <a:gd name="T96" fmla="*/ 0 w 1022"/>
                <a:gd name="T97" fmla="*/ 0 h 990"/>
                <a:gd name="T98" fmla="*/ 0 w 1022"/>
                <a:gd name="T99" fmla="*/ 0 h 990"/>
                <a:gd name="T100" fmla="*/ 0 w 1022"/>
                <a:gd name="T101" fmla="*/ 0 h 990"/>
                <a:gd name="T102" fmla="*/ 0 w 1022"/>
                <a:gd name="T103" fmla="*/ 0 h 99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22"/>
                <a:gd name="T157" fmla="*/ 0 h 990"/>
                <a:gd name="T158" fmla="*/ 1022 w 1022"/>
                <a:gd name="T159" fmla="*/ 990 h 99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22" h="990">
                  <a:moveTo>
                    <a:pt x="136" y="37"/>
                  </a:moveTo>
                  <a:lnTo>
                    <a:pt x="114" y="49"/>
                  </a:lnTo>
                  <a:lnTo>
                    <a:pt x="105" y="60"/>
                  </a:lnTo>
                  <a:lnTo>
                    <a:pt x="93" y="72"/>
                  </a:lnTo>
                  <a:lnTo>
                    <a:pt x="41" y="144"/>
                  </a:lnTo>
                  <a:lnTo>
                    <a:pt x="31" y="180"/>
                  </a:lnTo>
                  <a:lnTo>
                    <a:pt x="31" y="203"/>
                  </a:lnTo>
                  <a:lnTo>
                    <a:pt x="20" y="227"/>
                  </a:lnTo>
                  <a:lnTo>
                    <a:pt x="10" y="252"/>
                  </a:lnTo>
                  <a:lnTo>
                    <a:pt x="0" y="263"/>
                  </a:lnTo>
                  <a:lnTo>
                    <a:pt x="31" y="263"/>
                  </a:lnTo>
                  <a:lnTo>
                    <a:pt x="41" y="263"/>
                  </a:lnTo>
                  <a:lnTo>
                    <a:pt x="52" y="311"/>
                  </a:lnTo>
                  <a:lnTo>
                    <a:pt x="73" y="346"/>
                  </a:lnTo>
                  <a:lnTo>
                    <a:pt x="73" y="418"/>
                  </a:lnTo>
                  <a:lnTo>
                    <a:pt x="93" y="430"/>
                  </a:lnTo>
                  <a:lnTo>
                    <a:pt x="105" y="430"/>
                  </a:lnTo>
                  <a:lnTo>
                    <a:pt x="105" y="442"/>
                  </a:lnTo>
                  <a:lnTo>
                    <a:pt x="190" y="442"/>
                  </a:lnTo>
                  <a:lnTo>
                    <a:pt x="252" y="465"/>
                  </a:lnTo>
                  <a:lnTo>
                    <a:pt x="264" y="477"/>
                  </a:lnTo>
                  <a:lnTo>
                    <a:pt x="272" y="489"/>
                  </a:lnTo>
                  <a:lnTo>
                    <a:pt x="272" y="502"/>
                  </a:lnTo>
                  <a:lnTo>
                    <a:pt x="284" y="514"/>
                  </a:lnTo>
                  <a:lnTo>
                    <a:pt x="295" y="525"/>
                  </a:lnTo>
                  <a:lnTo>
                    <a:pt x="348" y="525"/>
                  </a:lnTo>
                  <a:lnTo>
                    <a:pt x="400" y="525"/>
                  </a:lnTo>
                  <a:lnTo>
                    <a:pt x="421" y="514"/>
                  </a:lnTo>
                  <a:lnTo>
                    <a:pt x="442" y="514"/>
                  </a:lnTo>
                  <a:lnTo>
                    <a:pt x="442" y="525"/>
                  </a:lnTo>
                  <a:lnTo>
                    <a:pt x="452" y="549"/>
                  </a:lnTo>
                  <a:lnTo>
                    <a:pt x="442" y="549"/>
                  </a:lnTo>
                  <a:lnTo>
                    <a:pt x="442" y="584"/>
                  </a:lnTo>
                  <a:lnTo>
                    <a:pt x="421" y="597"/>
                  </a:lnTo>
                  <a:lnTo>
                    <a:pt x="421" y="608"/>
                  </a:lnTo>
                  <a:lnTo>
                    <a:pt x="421" y="633"/>
                  </a:lnTo>
                  <a:lnTo>
                    <a:pt x="421" y="668"/>
                  </a:lnTo>
                  <a:lnTo>
                    <a:pt x="421" y="704"/>
                  </a:lnTo>
                  <a:lnTo>
                    <a:pt x="452" y="727"/>
                  </a:lnTo>
                  <a:lnTo>
                    <a:pt x="462" y="764"/>
                  </a:lnTo>
                  <a:lnTo>
                    <a:pt x="421" y="811"/>
                  </a:lnTo>
                  <a:lnTo>
                    <a:pt x="462" y="848"/>
                  </a:lnTo>
                  <a:lnTo>
                    <a:pt x="474" y="895"/>
                  </a:lnTo>
                  <a:lnTo>
                    <a:pt x="485" y="931"/>
                  </a:lnTo>
                  <a:lnTo>
                    <a:pt x="494" y="942"/>
                  </a:lnTo>
                  <a:lnTo>
                    <a:pt x="527" y="990"/>
                  </a:lnTo>
                  <a:lnTo>
                    <a:pt x="599" y="966"/>
                  </a:lnTo>
                  <a:lnTo>
                    <a:pt x="695" y="917"/>
                  </a:lnTo>
                  <a:lnTo>
                    <a:pt x="695" y="895"/>
                  </a:lnTo>
                  <a:lnTo>
                    <a:pt x="727" y="883"/>
                  </a:lnTo>
                  <a:lnTo>
                    <a:pt x="748" y="871"/>
                  </a:lnTo>
                  <a:lnTo>
                    <a:pt x="757" y="848"/>
                  </a:lnTo>
                  <a:lnTo>
                    <a:pt x="695" y="848"/>
                  </a:lnTo>
                  <a:lnTo>
                    <a:pt x="684" y="727"/>
                  </a:lnTo>
                  <a:lnTo>
                    <a:pt x="652" y="715"/>
                  </a:lnTo>
                  <a:lnTo>
                    <a:pt x="652" y="680"/>
                  </a:lnTo>
                  <a:lnTo>
                    <a:pt x="790" y="715"/>
                  </a:lnTo>
                  <a:lnTo>
                    <a:pt x="885" y="692"/>
                  </a:lnTo>
                  <a:lnTo>
                    <a:pt x="895" y="680"/>
                  </a:lnTo>
                  <a:lnTo>
                    <a:pt x="937" y="656"/>
                  </a:lnTo>
                  <a:lnTo>
                    <a:pt x="969" y="608"/>
                  </a:lnTo>
                  <a:lnTo>
                    <a:pt x="958" y="597"/>
                  </a:lnTo>
                  <a:lnTo>
                    <a:pt x="949" y="584"/>
                  </a:lnTo>
                  <a:lnTo>
                    <a:pt x="937" y="573"/>
                  </a:lnTo>
                  <a:lnTo>
                    <a:pt x="916" y="537"/>
                  </a:lnTo>
                  <a:lnTo>
                    <a:pt x="916" y="525"/>
                  </a:lnTo>
                  <a:lnTo>
                    <a:pt x="927" y="514"/>
                  </a:lnTo>
                  <a:lnTo>
                    <a:pt x="927" y="502"/>
                  </a:lnTo>
                  <a:lnTo>
                    <a:pt x="937" y="477"/>
                  </a:lnTo>
                  <a:lnTo>
                    <a:pt x="949" y="465"/>
                  </a:lnTo>
                  <a:lnTo>
                    <a:pt x="969" y="465"/>
                  </a:lnTo>
                  <a:lnTo>
                    <a:pt x="979" y="442"/>
                  </a:lnTo>
                  <a:lnTo>
                    <a:pt x="949" y="442"/>
                  </a:lnTo>
                  <a:lnTo>
                    <a:pt x="958" y="394"/>
                  </a:lnTo>
                  <a:lnTo>
                    <a:pt x="969" y="394"/>
                  </a:lnTo>
                  <a:lnTo>
                    <a:pt x="979" y="383"/>
                  </a:lnTo>
                  <a:lnTo>
                    <a:pt x="1002" y="371"/>
                  </a:lnTo>
                  <a:lnTo>
                    <a:pt x="1011" y="358"/>
                  </a:lnTo>
                  <a:lnTo>
                    <a:pt x="1022" y="358"/>
                  </a:lnTo>
                  <a:lnTo>
                    <a:pt x="1022" y="346"/>
                  </a:lnTo>
                  <a:lnTo>
                    <a:pt x="1022" y="334"/>
                  </a:lnTo>
                  <a:lnTo>
                    <a:pt x="1002" y="322"/>
                  </a:lnTo>
                  <a:lnTo>
                    <a:pt x="979" y="322"/>
                  </a:lnTo>
                  <a:lnTo>
                    <a:pt x="979" y="334"/>
                  </a:lnTo>
                  <a:lnTo>
                    <a:pt x="937" y="322"/>
                  </a:lnTo>
                  <a:lnTo>
                    <a:pt x="949" y="311"/>
                  </a:lnTo>
                  <a:lnTo>
                    <a:pt x="949" y="263"/>
                  </a:lnTo>
                  <a:lnTo>
                    <a:pt x="937" y="252"/>
                  </a:lnTo>
                  <a:lnTo>
                    <a:pt x="927" y="239"/>
                  </a:lnTo>
                  <a:lnTo>
                    <a:pt x="916" y="239"/>
                  </a:lnTo>
                  <a:lnTo>
                    <a:pt x="895" y="227"/>
                  </a:lnTo>
                  <a:lnTo>
                    <a:pt x="885" y="215"/>
                  </a:lnTo>
                  <a:lnTo>
                    <a:pt x="832" y="215"/>
                  </a:lnTo>
                  <a:lnTo>
                    <a:pt x="832" y="203"/>
                  </a:lnTo>
                  <a:lnTo>
                    <a:pt x="832" y="191"/>
                  </a:lnTo>
                  <a:lnTo>
                    <a:pt x="822" y="191"/>
                  </a:lnTo>
                  <a:lnTo>
                    <a:pt x="822" y="180"/>
                  </a:lnTo>
                  <a:lnTo>
                    <a:pt x="800" y="168"/>
                  </a:lnTo>
                  <a:lnTo>
                    <a:pt x="790" y="168"/>
                  </a:lnTo>
                  <a:lnTo>
                    <a:pt x="790" y="156"/>
                  </a:lnTo>
                  <a:lnTo>
                    <a:pt x="832" y="144"/>
                  </a:lnTo>
                  <a:lnTo>
                    <a:pt x="844" y="144"/>
                  </a:lnTo>
                  <a:lnTo>
                    <a:pt x="862" y="144"/>
                  </a:lnTo>
                  <a:lnTo>
                    <a:pt x="695" y="144"/>
                  </a:lnTo>
                  <a:lnTo>
                    <a:pt x="727" y="144"/>
                  </a:lnTo>
                  <a:lnTo>
                    <a:pt x="727" y="156"/>
                  </a:lnTo>
                  <a:lnTo>
                    <a:pt x="684" y="156"/>
                  </a:lnTo>
                  <a:lnTo>
                    <a:pt x="674" y="168"/>
                  </a:lnTo>
                  <a:lnTo>
                    <a:pt x="664" y="180"/>
                  </a:lnTo>
                  <a:lnTo>
                    <a:pt x="590" y="180"/>
                  </a:lnTo>
                  <a:lnTo>
                    <a:pt x="568" y="168"/>
                  </a:lnTo>
                  <a:lnTo>
                    <a:pt x="558" y="168"/>
                  </a:lnTo>
                  <a:lnTo>
                    <a:pt x="558" y="144"/>
                  </a:lnTo>
                  <a:lnTo>
                    <a:pt x="442" y="144"/>
                  </a:lnTo>
                  <a:lnTo>
                    <a:pt x="410" y="156"/>
                  </a:lnTo>
                  <a:lnTo>
                    <a:pt x="400" y="144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57" y="84"/>
                  </a:lnTo>
                  <a:lnTo>
                    <a:pt x="284" y="72"/>
                  </a:lnTo>
                  <a:lnTo>
                    <a:pt x="284" y="60"/>
                  </a:lnTo>
                  <a:lnTo>
                    <a:pt x="284" y="49"/>
                  </a:lnTo>
                  <a:lnTo>
                    <a:pt x="272" y="24"/>
                  </a:lnTo>
                  <a:lnTo>
                    <a:pt x="272" y="13"/>
                  </a:lnTo>
                  <a:lnTo>
                    <a:pt x="264" y="13"/>
                  </a:lnTo>
                  <a:lnTo>
                    <a:pt x="252" y="0"/>
                  </a:lnTo>
                  <a:lnTo>
                    <a:pt x="242" y="24"/>
                  </a:lnTo>
                  <a:lnTo>
                    <a:pt x="242" y="37"/>
                  </a:lnTo>
                  <a:lnTo>
                    <a:pt x="231" y="49"/>
                  </a:lnTo>
                  <a:lnTo>
                    <a:pt x="272" y="60"/>
                  </a:lnTo>
                  <a:lnTo>
                    <a:pt x="272" y="72"/>
                  </a:lnTo>
                  <a:lnTo>
                    <a:pt x="231" y="72"/>
                  </a:lnTo>
                  <a:lnTo>
                    <a:pt x="199" y="84"/>
                  </a:lnTo>
                  <a:lnTo>
                    <a:pt x="190" y="96"/>
                  </a:lnTo>
                  <a:lnTo>
                    <a:pt x="178" y="108"/>
                  </a:lnTo>
                  <a:lnTo>
                    <a:pt x="158" y="108"/>
                  </a:lnTo>
                  <a:lnTo>
                    <a:pt x="158" y="119"/>
                  </a:lnTo>
                  <a:lnTo>
                    <a:pt x="146" y="119"/>
                  </a:lnTo>
                  <a:lnTo>
                    <a:pt x="146" y="168"/>
                  </a:lnTo>
                  <a:lnTo>
                    <a:pt x="168" y="191"/>
                  </a:lnTo>
                  <a:lnTo>
                    <a:pt x="178" y="215"/>
                  </a:lnTo>
                  <a:lnTo>
                    <a:pt x="178" y="252"/>
                  </a:lnTo>
                  <a:lnTo>
                    <a:pt x="168" y="275"/>
                  </a:lnTo>
                  <a:lnTo>
                    <a:pt x="136" y="275"/>
                  </a:lnTo>
                  <a:lnTo>
                    <a:pt x="136" y="263"/>
                  </a:lnTo>
                  <a:lnTo>
                    <a:pt x="126" y="239"/>
                  </a:lnTo>
                  <a:lnTo>
                    <a:pt x="105" y="227"/>
                  </a:lnTo>
                  <a:lnTo>
                    <a:pt x="105" y="180"/>
                  </a:lnTo>
                  <a:lnTo>
                    <a:pt x="136" y="156"/>
                  </a:lnTo>
                  <a:lnTo>
                    <a:pt x="136" y="119"/>
                  </a:lnTo>
                  <a:lnTo>
                    <a:pt x="136" y="108"/>
                  </a:lnTo>
                  <a:lnTo>
                    <a:pt x="126" y="96"/>
                  </a:lnTo>
                  <a:lnTo>
                    <a:pt x="114" y="84"/>
                  </a:lnTo>
                  <a:lnTo>
                    <a:pt x="114" y="60"/>
                  </a:lnTo>
                  <a:lnTo>
                    <a:pt x="126" y="60"/>
                  </a:lnTo>
                  <a:lnTo>
                    <a:pt x="146" y="49"/>
                  </a:lnTo>
                  <a:lnTo>
                    <a:pt x="158" y="37"/>
                  </a:lnTo>
                  <a:lnTo>
                    <a:pt x="136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4" name="Freeform 439"/>
            <p:cNvSpPr>
              <a:spLocks/>
            </p:cNvSpPr>
            <p:nvPr/>
          </p:nvSpPr>
          <p:spPr bwMode="auto">
            <a:xfrm>
              <a:off x="3316" y="1989"/>
              <a:ext cx="15" cy="8"/>
            </a:xfrm>
            <a:custGeom>
              <a:avLst/>
              <a:gdLst>
                <a:gd name="T0" fmla="*/ 0 w 44"/>
                <a:gd name="T1" fmla="*/ 0 h 23"/>
                <a:gd name="T2" fmla="*/ 0 w 44"/>
                <a:gd name="T3" fmla="*/ 0 h 23"/>
                <a:gd name="T4" fmla="*/ 0 w 44"/>
                <a:gd name="T5" fmla="*/ 0 h 23"/>
                <a:gd name="T6" fmla="*/ 0 w 44"/>
                <a:gd name="T7" fmla="*/ 0 h 23"/>
                <a:gd name="T8" fmla="*/ 0 w 44"/>
                <a:gd name="T9" fmla="*/ 0 h 23"/>
                <a:gd name="T10" fmla="*/ 0 w 44"/>
                <a:gd name="T11" fmla="*/ 0 h 23"/>
                <a:gd name="T12" fmla="*/ 0 w 44"/>
                <a:gd name="T13" fmla="*/ 0 h 23"/>
                <a:gd name="T14" fmla="*/ 0 w 44"/>
                <a:gd name="T15" fmla="*/ 0 h 23"/>
                <a:gd name="T16" fmla="*/ 0 w 44"/>
                <a:gd name="T17" fmla="*/ 0 h 23"/>
                <a:gd name="T18" fmla="*/ 0 w 44"/>
                <a:gd name="T19" fmla="*/ 0 h 23"/>
                <a:gd name="T20" fmla="*/ 0 w 44"/>
                <a:gd name="T21" fmla="*/ 0 h 23"/>
                <a:gd name="T22" fmla="*/ 0 w 44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4"/>
                <a:gd name="T37" fmla="*/ 0 h 23"/>
                <a:gd name="T38" fmla="*/ 44 w 4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4" h="23">
                  <a:moveTo>
                    <a:pt x="32" y="23"/>
                  </a:moveTo>
                  <a:lnTo>
                    <a:pt x="22" y="23"/>
                  </a:lnTo>
                  <a:lnTo>
                    <a:pt x="12" y="23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2" y="12"/>
                  </a:lnTo>
                  <a:lnTo>
                    <a:pt x="32" y="0"/>
                  </a:lnTo>
                  <a:lnTo>
                    <a:pt x="44" y="0"/>
                  </a:lnTo>
                  <a:lnTo>
                    <a:pt x="44" y="12"/>
                  </a:lnTo>
                  <a:lnTo>
                    <a:pt x="32" y="2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5" name="Rectangle 440"/>
            <p:cNvSpPr>
              <a:spLocks noChangeArrowheads="1"/>
            </p:cNvSpPr>
            <p:nvPr/>
          </p:nvSpPr>
          <p:spPr bwMode="auto">
            <a:xfrm>
              <a:off x="3380" y="1819"/>
              <a:ext cx="3" cy="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106" name="Freeform 441"/>
            <p:cNvSpPr>
              <a:spLocks/>
            </p:cNvSpPr>
            <p:nvPr/>
          </p:nvSpPr>
          <p:spPr bwMode="auto">
            <a:xfrm>
              <a:off x="2948" y="1541"/>
              <a:ext cx="24" cy="8"/>
            </a:xfrm>
            <a:custGeom>
              <a:avLst/>
              <a:gdLst>
                <a:gd name="T0" fmla="*/ 0 w 72"/>
                <a:gd name="T1" fmla="*/ 0 h 24"/>
                <a:gd name="T2" fmla="*/ 0 w 72"/>
                <a:gd name="T3" fmla="*/ 0 h 24"/>
                <a:gd name="T4" fmla="*/ 0 w 72"/>
                <a:gd name="T5" fmla="*/ 0 h 24"/>
                <a:gd name="T6" fmla="*/ 0 w 72"/>
                <a:gd name="T7" fmla="*/ 0 h 24"/>
                <a:gd name="T8" fmla="*/ 0 w 72"/>
                <a:gd name="T9" fmla="*/ 0 h 24"/>
                <a:gd name="T10" fmla="*/ 0 w 72"/>
                <a:gd name="T11" fmla="*/ 0 h 24"/>
                <a:gd name="T12" fmla="*/ 0 w 72"/>
                <a:gd name="T13" fmla="*/ 0 h 24"/>
                <a:gd name="T14" fmla="*/ 0 w 72"/>
                <a:gd name="T15" fmla="*/ 0 h 24"/>
                <a:gd name="T16" fmla="*/ 0 w 72"/>
                <a:gd name="T17" fmla="*/ 0 h 24"/>
                <a:gd name="T18" fmla="*/ 0 w 72"/>
                <a:gd name="T19" fmla="*/ 0 h 24"/>
                <a:gd name="T20" fmla="*/ 0 w 72"/>
                <a:gd name="T21" fmla="*/ 0 h 24"/>
                <a:gd name="T22" fmla="*/ 0 w 72"/>
                <a:gd name="T23" fmla="*/ 0 h 24"/>
                <a:gd name="T24" fmla="*/ 0 w 72"/>
                <a:gd name="T25" fmla="*/ 0 h 24"/>
                <a:gd name="T26" fmla="*/ 0 w 72"/>
                <a:gd name="T27" fmla="*/ 0 h 24"/>
                <a:gd name="T28" fmla="*/ 0 w 72"/>
                <a:gd name="T29" fmla="*/ 0 h 24"/>
                <a:gd name="T30" fmla="*/ 0 w 72"/>
                <a:gd name="T31" fmla="*/ 0 h 2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72"/>
                <a:gd name="T49" fmla="*/ 0 h 24"/>
                <a:gd name="T50" fmla="*/ 72 w 72"/>
                <a:gd name="T51" fmla="*/ 24 h 2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72" h="24">
                  <a:moveTo>
                    <a:pt x="72" y="24"/>
                  </a:moveTo>
                  <a:lnTo>
                    <a:pt x="63" y="11"/>
                  </a:lnTo>
                  <a:lnTo>
                    <a:pt x="51" y="11"/>
                  </a:lnTo>
                  <a:lnTo>
                    <a:pt x="41" y="24"/>
                  </a:lnTo>
                  <a:lnTo>
                    <a:pt x="20" y="24"/>
                  </a:lnTo>
                  <a:lnTo>
                    <a:pt x="0" y="24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20" y="11"/>
                  </a:lnTo>
                  <a:lnTo>
                    <a:pt x="32" y="11"/>
                  </a:lnTo>
                  <a:lnTo>
                    <a:pt x="51" y="0"/>
                  </a:lnTo>
                  <a:lnTo>
                    <a:pt x="63" y="0"/>
                  </a:lnTo>
                  <a:lnTo>
                    <a:pt x="63" y="11"/>
                  </a:lnTo>
                  <a:lnTo>
                    <a:pt x="72" y="11"/>
                  </a:lnTo>
                  <a:lnTo>
                    <a:pt x="72" y="2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7" name="Freeform 442"/>
            <p:cNvSpPr>
              <a:spLocks/>
            </p:cNvSpPr>
            <p:nvPr/>
          </p:nvSpPr>
          <p:spPr bwMode="auto">
            <a:xfrm>
              <a:off x="2962" y="1589"/>
              <a:ext cx="14" cy="23"/>
            </a:xfrm>
            <a:custGeom>
              <a:avLst/>
              <a:gdLst>
                <a:gd name="T0" fmla="*/ 0 w 42"/>
                <a:gd name="T1" fmla="*/ 0 h 71"/>
                <a:gd name="T2" fmla="*/ 0 w 42"/>
                <a:gd name="T3" fmla="*/ 0 h 71"/>
                <a:gd name="T4" fmla="*/ 0 w 42"/>
                <a:gd name="T5" fmla="*/ 0 h 71"/>
                <a:gd name="T6" fmla="*/ 0 w 42"/>
                <a:gd name="T7" fmla="*/ 0 h 71"/>
                <a:gd name="T8" fmla="*/ 0 w 42"/>
                <a:gd name="T9" fmla="*/ 0 h 71"/>
                <a:gd name="T10" fmla="*/ 0 w 42"/>
                <a:gd name="T11" fmla="*/ 0 h 71"/>
                <a:gd name="T12" fmla="*/ 0 w 42"/>
                <a:gd name="T13" fmla="*/ 0 h 71"/>
                <a:gd name="T14" fmla="*/ 0 w 42"/>
                <a:gd name="T15" fmla="*/ 0 h 71"/>
                <a:gd name="T16" fmla="*/ 0 w 42"/>
                <a:gd name="T17" fmla="*/ 0 h 71"/>
                <a:gd name="T18" fmla="*/ 0 w 42"/>
                <a:gd name="T19" fmla="*/ 0 h 71"/>
                <a:gd name="T20" fmla="*/ 0 w 42"/>
                <a:gd name="T21" fmla="*/ 0 h 71"/>
                <a:gd name="T22" fmla="*/ 0 w 42"/>
                <a:gd name="T23" fmla="*/ 0 h 71"/>
                <a:gd name="T24" fmla="*/ 0 w 42"/>
                <a:gd name="T25" fmla="*/ 0 h 71"/>
                <a:gd name="T26" fmla="*/ 0 w 42"/>
                <a:gd name="T27" fmla="*/ 0 h 71"/>
                <a:gd name="T28" fmla="*/ 0 w 42"/>
                <a:gd name="T29" fmla="*/ 0 h 71"/>
                <a:gd name="T30" fmla="*/ 0 w 42"/>
                <a:gd name="T31" fmla="*/ 0 h 71"/>
                <a:gd name="T32" fmla="*/ 0 w 42"/>
                <a:gd name="T33" fmla="*/ 0 h 71"/>
                <a:gd name="T34" fmla="*/ 0 w 42"/>
                <a:gd name="T35" fmla="*/ 0 h 7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71"/>
                <a:gd name="T56" fmla="*/ 42 w 42"/>
                <a:gd name="T57" fmla="*/ 71 h 7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71">
                  <a:moveTo>
                    <a:pt x="42" y="59"/>
                  </a:moveTo>
                  <a:lnTo>
                    <a:pt x="42" y="71"/>
                  </a:lnTo>
                  <a:lnTo>
                    <a:pt x="31" y="71"/>
                  </a:lnTo>
                  <a:lnTo>
                    <a:pt x="21" y="71"/>
                  </a:lnTo>
                  <a:lnTo>
                    <a:pt x="10" y="59"/>
                  </a:lnTo>
                  <a:lnTo>
                    <a:pt x="0" y="59"/>
                  </a:lnTo>
                  <a:lnTo>
                    <a:pt x="0" y="47"/>
                  </a:lnTo>
                  <a:lnTo>
                    <a:pt x="0" y="34"/>
                  </a:lnTo>
                  <a:lnTo>
                    <a:pt x="10" y="24"/>
                  </a:lnTo>
                  <a:lnTo>
                    <a:pt x="10" y="11"/>
                  </a:lnTo>
                  <a:lnTo>
                    <a:pt x="10" y="0"/>
                  </a:lnTo>
                  <a:lnTo>
                    <a:pt x="21" y="0"/>
                  </a:lnTo>
                  <a:lnTo>
                    <a:pt x="21" y="11"/>
                  </a:lnTo>
                  <a:lnTo>
                    <a:pt x="31" y="24"/>
                  </a:lnTo>
                  <a:lnTo>
                    <a:pt x="31" y="34"/>
                  </a:lnTo>
                  <a:lnTo>
                    <a:pt x="42" y="34"/>
                  </a:lnTo>
                  <a:lnTo>
                    <a:pt x="42" y="5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8" name="Freeform 443"/>
            <p:cNvSpPr>
              <a:spLocks/>
            </p:cNvSpPr>
            <p:nvPr/>
          </p:nvSpPr>
          <p:spPr bwMode="auto">
            <a:xfrm>
              <a:off x="2976" y="1616"/>
              <a:ext cx="3" cy="5"/>
            </a:xfrm>
            <a:custGeom>
              <a:avLst/>
              <a:gdLst>
                <a:gd name="T0" fmla="*/ 0 w 10"/>
                <a:gd name="T1" fmla="*/ 0 h 13"/>
                <a:gd name="T2" fmla="*/ 0 w 10"/>
                <a:gd name="T3" fmla="*/ 0 h 13"/>
                <a:gd name="T4" fmla="*/ 0 w 10"/>
                <a:gd name="T5" fmla="*/ 0 h 13"/>
                <a:gd name="T6" fmla="*/ 0 w 10"/>
                <a:gd name="T7" fmla="*/ 0 h 13"/>
                <a:gd name="T8" fmla="*/ 0 w 10"/>
                <a:gd name="T9" fmla="*/ 0 h 13"/>
                <a:gd name="T10" fmla="*/ 0 w 1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3"/>
                <a:gd name="T20" fmla="*/ 10 w 1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3">
                  <a:moveTo>
                    <a:pt x="10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09" name="Freeform 444"/>
            <p:cNvSpPr>
              <a:spLocks/>
            </p:cNvSpPr>
            <p:nvPr/>
          </p:nvSpPr>
          <p:spPr bwMode="auto">
            <a:xfrm>
              <a:off x="2976" y="1616"/>
              <a:ext cx="7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w 20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36"/>
                <a:gd name="T20" fmla="*/ 20 w 20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36">
                  <a:moveTo>
                    <a:pt x="11" y="36"/>
                  </a:moveTo>
                  <a:lnTo>
                    <a:pt x="0" y="23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20" y="36"/>
                  </a:lnTo>
                  <a:lnTo>
                    <a:pt x="11" y="3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0" name="Freeform 445"/>
            <p:cNvSpPr>
              <a:spLocks/>
            </p:cNvSpPr>
            <p:nvPr/>
          </p:nvSpPr>
          <p:spPr bwMode="auto">
            <a:xfrm>
              <a:off x="2976" y="1616"/>
              <a:ext cx="7" cy="12"/>
            </a:xfrm>
            <a:custGeom>
              <a:avLst/>
              <a:gdLst>
                <a:gd name="T0" fmla="*/ 0 w 20"/>
                <a:gd name="T1" fmla="*/ 0 h 36"/>
                <a:gd name="T2" fmla="*/ 0 w 20"/>
                <a:gd name="T3" fmla="*/ 0 h 36"/>
                <a:gd name="T4" fmla="*/ 0 w 20"/>
                <a:gd name="T5" fmla="*/ 0 h 36"/>
                <a:gd name="T6" fmla="*/ 0 w 20"/>
                <a:gd name="T7" fmla="*/ 0 h 36"/>
                <a:gd name="T8" fmla="*/ 0 w 20"/>
                <a:gd name="T9" fmla="*/ 0 h 36"/>
                <a:gd name="T10" fmla="*/ 0 w 20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36"/>
                <a:gd name="T20" fmla="*/ 20 w 20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36">
                  <a:moveTo>
                    <a:pt x="11" y="36"/>
                  </a:moveTo>
                  <a:lnTo>
                    <a:pt x="0" y="23"/>
                  </a:lnTo>
                  <a:lnTo>
                    <a:pt x="11" y="0"/>
                  </a:lnTo>
                  <a:lnTo>
                    <a:pt x="11" y="13"/>
                  </a:lnTo>
                  <a:lnTo>
                    <a:pt x="20" y="36"/>
                  </a:lnTo>
                  <a:lnTo>
                    <a:pt x="11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1" name="Freeform 446"/>
            <p:cNvSpPr>
              <a:spLocks/>
            </p:cNvSpPr>
            <p:nvPr/>
          </p:nvSpPr>
          <p:spPr bwMode="auto">
            <a:xfrm>
              <a:off x="2983" y="1592"/>
              <a:ext cx="7" cy="1"/>
            </a:xfrm>
            <a:custGeom>
              <a:avLst/>
              <a:gdLst>
                <a:gd name="T0" fmla="*/ 0 w 20"/>
                <a:gd name="T1" fmla="*/ 0 h 1"/>
                <a:gd name="T2" fmla="*/ 0 w 20"/>
                <a:gd name="T3" fmla="*/ 0 h 1"/>
                <a:gd name="T4" fmla="*/ 0 w 20"/>
                <a:gd name="T5" fmla="*/ 0 h 1"/>
                <a:gd name="T6" fmla="*/ 0 w 20"/>
                <a:gd name="T7" fmla="*/ 0 h 1"/>
                <a:gd name="T8" fmla="*/ 0 w 20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"/>
                <a:gd name="T17" fmla="*/ 20 w 20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">
                  <a:moveTo>
                    <a:pt x="10" y="0"/>
                  </a:moveTo>
                  <a:lnTo>
                    <a:pt x="0" y="0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2" name="Freeform 447"/>
            <p:cNvSpPr>
              <a:spLocks/>
            </p:cNvSpPr>
            <p:nvPr/>
          </p:nvSpPr>
          <p:spPr bwMode="auto">
            <a:xfrm>
              <a:off x="2986" y="1549"/>
              <a:ext cx="7" cy="19"/>
            </a:xfrm>
            <a:custGeom>
              <a:avLst/>
              <a:gdLst>
                <a:gd name="T0" fmla="*/ 0 w 20"/>
                <a:gd name="T1" fmla="*/ 0 h 59"/>
                <a:gd name="T2" fmla="*/ 0 w 20"/>
                <a:gd name="T3" fmla="*/ 0 h 59"/>
                <a:gd name="T4" fmla="*/ 0 w 20"/>
                <a:gd name="T5" fmla="*/ 0 h 59"/>
                <a:gd name="T6" fmla="*/ 0 w 20"/>
                <a:gd name="T7" fmla="*/ 0 h 59"/>
                <a:gd name="T8" fmla="*/ 0 w 20"/>
                <a:gd name="T9" fmla="*/ 0 h 59"/>
                <a:gd name="T10" fmla="*/ 0 w 20"/>
                <a:gd name="T11" fmla="*/ 0 h 59"/>
                <a:gd name="T12" fmla="*/ 0 w 20"/>
                <a:gd name="T13" fmla="*/ 0 h 59"/>
                <a:gd name="T14" fmla="*/ 0 w 20"/>
                <a:gd name="T15" fmla="*/ 0 h 59"/>
                <a:gd name="T16" fmla="*/ 0 w 20"/>
                <a:gd name="T17" fmla="*/ 0 h 59"/>
                <a:gd name="T18" fmla="*/ 0 w 20"/>
                <a:gd name="T19" fmla="*/ 0 h 59"/>
                <a:gd name="T20" fmla="*/ 0 w 20"/>
                <a:gd name="T21" fmla="*/ 0 h 59"/>
                <a:gd name="T22" fmla="*/ 0 w 20"/>
                <a:gd name="T23" fmla="*/ 0 h 59"/>
                <a:gd name="T24" fmla="*/ 0 w 20"/>
                <a:gd name="T25" fmla="*/ 0 h 59"/>
                <a:gd name="T26" fmla="*/ 0 w 20"/>
                <a:gd name="T27" fmla="*/ 0 h 59"/>
                <a:gd name="T28" fmla="*/ 0 w 20"/>
                <a:gd name="T29" fmla="*/ 0 h 5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20"/>
                <a:gd name="T46" fmla="*/ 0 h 59"/>
                <a:gd name="T47" fmla="*/ 20 w 20"/>
                <a:gd name="T48" fmla="*/ 59 h 5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20" h="59">
                  <a:moveTo>
                    <a:pt x="20" y="12"/>
                  </a:moveTo>
                  <a:lnTo>
                    <a:pt x="20" y="23"/>
                  </a:lnTo>
                  <a:lnTo>
                    <a:pt x="20" y="35"/>
                  </a:lnTo>
                  <a:lnTo>
                    <a:pt x="10" y="59"/>
                  </a:lnTo>
                  <a:lnTo>
                    <a:pt x="0" y="47"/>
                  </a:lnTo>
                  <a:lnTo>
                    <a:pt x="10" y="47"/>
                  </a:lnTo>
                  <a:lnTo>
                    <a:pt x="10" y="35"/>
                  </a:lnTo>
                  <a:lnTo>
                    <a:pt x="10" y="23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12"/>
                  </a:lnTo>
                  <a:lnTo>
                    <a:pt x="20" y="23"/>
                  </a:lnTo>
                  <a:lnTo>
                    <a:pt x="20" y="0"/>
                  </a:lnTo>
                  <a:lnTo>
                    <a:pt x="20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3" name="Freeform 448"/>
            <p:cNvSpPr>
              <a:spLocks/>
            </p:cNvSpPr>
            <p:nvPr/>
          </p:nvSpPr>
          <p:spPr bwMode="auto">
            <a:xfrm>
              <a:off x="3015" y="1588"/>
              <a:ext cx="3" cy="16"/>
            </a:xfrm>
            <a:custGeom>
              <a:avLst/>
              <a:gdLst>
                <a:gd name="T0" fmla="*/ 0 w 10"/>
                <a:gd name="T1" fmla="*/ 0 h 48"/>
                <a:gd name="T2" fmla="*/ 0 w 10"/>
                <a:gd name="T3" fmla="*/ 0 h 48"/>
                <a:gd name="T4" fmla="*/ 0 w 10"/>
                <a:gd name="T5" fmla="*/ 0 h 48"/>
                <a:gd name="T6" fmla="*/ 0 w 10"/>
                <a:gd name="T7" fmla="*/ 0 h 48"/>
                <a:gd name="T8" fmla="*/ 0 w 10"/>
                <a:gd name="T9" fmla="*/ 0 h 48"/>
                <a:gd name="T10" fmla="*/ 0 w 10"/>
                <a:gd name="T11" fmla="*/ 0 h 48"/>
                <a:gd name="T12" fmla="*/ 0 w 10"/>
                <a:gd name="T13" fmla="*/ 0 h 48"/>
                <a:gd name="T14" fmla="*/ 0 w 10"/>
                <a:gd name="T15" fmla="*/ 0 h 48"/>
                <a:gd name="T16" fmla="*/ 0 w 10"/>
                <a:gd name="T17" fmla="*/ 0 h 48"/>
                <a:gd name="T18" fmla="*/ 0 w 10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"/>
                <a:gd name="T31" fmla="*/ 0 h 48"/>
                <a:gd name="T32" fmla="*/ 10 w 10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" h="48">
                  <a:moveTo>
                    <a:pt x="10" y="35"/>
                  </a:moveTo>
                  <a:lnTo>
                    <a:pt x="10" y="48"/>
                  </a:lnTo>
                  <a:lnTo>
                    <a:pt x="0" y="35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"/>
                  </a:lnTo>
                  <a:lnTo>
                    <a:pt x="10" y="24"/>
                  </a:lnTo>
                  <a:lnTo>
                    <a:pt x="10" y="3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4" name="Freeform 449"/>
            <p:cNvSpPr>
              <a:spLocks/>
            </p:cNvSpPr>
            <p:nvPr/>
          </p:nvSpPr>
          <p:spPr bwMode="auto">
            <a:xfrm>
              <a:off x="3029" y="1600"/>
              <a:ext cx="10" cy="20"/>
            </a:xfrm>
            <a:custGeom>
              <a:avLst/>
              <a:gdLst>
                <a:gd name="T0" fmla="*/ 0 w 32"/>
                <a:gd name="T1" fmla="*/ 0 h 61"/>
                <a:gd name="T2" fmla="*/ 0 w 32"/>
                <a:gd name="T3" fmla="*/ 0 h 61"/>
                <a:gd name="T4" fmla="*/ 0 w 32"/>
                <a:gd name="T5" fmla="*/ 0 h 61"/>
                <a:gd name="T6" fmla="*/ 0 w 32"/>
                <a:gd name="T7" fmla="*/ 0 h 61"/>
                <a:gd name="T8" fmla="*/ 0 w 32"/>
                <a:gd name="T9" fmla="*/ 0 h 61"/>
                <a:gd name="T10" fmla="*/ 0 w 32"/>
                <a:gd name="T11" fmla="*/ 0 h 61"/>
                <a:gd name="T12" fmla="*/ 0 w 32"/>
                <a:gd name="T13" fmla="*/ 0 h 61"/>
                <a:gd name="T14" fmla="*/ 0 w 32"/>
                <a:gd name="T15" fmla="*/ 0 h 61"/>
                <a:gd name="T16" fmla="*/ 0 w 32"/>
                <a:gd name="T17" fmla="*/ 0 h 61"/>
                <a:gd name="T18" fmla="*/ 0 w 32"/>
                <a:gd name="T19" fmla="*/ 0 h 61"/>
                <a:gd name="T20" fmla="*/ 0 w 32"/>
                <a:gd name="T21" fmla="*/ 0 h 61"/>
                <a:gd name="T22" fmla="*/ 0 w 32"/>
                <a:gd name="T23" fmla="*/ 0 h 6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2"/>
                <a:gd name="T37" fmla="*/ 0 h 61"/>
                <a:gd name="T38" fmla="*/ 32 w 32"/>
                <a:gd name="T39" fmla="*/ 61 h 6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2" h="61">
                  <a:moveTo>
                    <a:pt x="32" y="61"/>
                  </a:moveTo>
                  <a:lnTo>
                    <a:pt x="20" y="48"/>
                  </a:lnTo>
                  <a:lnTo>
                    <a:pt x="20" y="36"/>
                  </a:lnTo>
                  <a:lnTo>
                    <a:pt x="11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12"/>
                  </a:lnTo>
                  <a:lnTo>
                    <a:pt x="11" y="24"/>
                  </a:lnTo>
                  <a:lnTo>
                    <a:pt x="20" y="36"/>
                  </a:lnTo>
                  <a:lnTo>
                    <a:pt x="32" y="36"/>
                  </a:lnTo>
                  <a:lnTo>
                    <a:pt x="32" y="48"/>
                  </a:lnTo>
                  <a:lnTo>
                    <a:pt x="32" y="61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5" name="Freeform 450"/>
            <p:cNvSpPr>
              <a:spLocks/>
            </p:cNvSpPr>
            <p:nvPr/>
          </p:nvSpPr>
          <p:spPr bwMode="auto">
            <a:xfrm>
              <a:off x="3029" y="1600"/>
              <a:ext cx="10" cy="20"/>
            </a:xfrm>
            <a:custGeom>
              <a:avLst/>
              <a:gdLst>
                <a:gd name="T0" fmla="*/ 0 w 32"/>
                <a:gd name="T1" fmla="*/ 0 h 61"/>
                <a:gd name="T2" fmla="*/ 0 w 32"/>
                <a:gd name="T3" fmla="*/ 0 h 61"/>
                <a:gd name="T4" fmla="*/ 0 w 32"/>
                <a:gd name="T5" fmla="*/ 0 h 61"/>
                <a:gd name="T6" fmla="*/ 0 w 32"/>
                <a:gd name="T7" fmla="*/ 0 h 61"/>
                <a:gd name="T8" fmla="*/ 0 w 32"/>
                <a:gd name="T9" fmla="*/ 0 h 61"/>
                <a:gd name="T10" fmla="*/ 0 w 32"/>
                <a:gd name="T11" fmla="*/ 0 h 61"/>
                <a:gd name="T12" fmla="*/ 0 w 32"/>
                <a:gd name="T13" fmla="*/ 0 h 61"/>
                <a:gd name="T14" fmla="*/ 0 w 32"/>
                <a:gd name="T15" fmla="*/ 0 h 61"/>
                <a:gd name="T16" fmla="*/ 0 w 32"/>
                <a:gd name="T17" fmla="*/ 0 h 61"/>
                <a:gd name="T18" fmla="*/ 0 w 32"/>
                <a:gd name="T19" fmla="*/ 0 h 61"/>
                <a:gd name="T20" fmla="*/ 0 w 32"/>
                <a:gd name="T21" fmla="*/ 0 h 61"/>
                <a:gd name="T22" fmla="*/ 0 w 32"/>
                <a:gd name="T23" fmla="*/ 0 h 61"/>
                <a:gd name="T24" fmla="*/ 0 w 32"/>
                <a:gd name="T25" fmla="*/ 0 h 6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61"/>
                <a:gd name="T41" fmla="*/ 32 w 32"/>
                <a:gd name="T42" fmla="*/ 61 h 6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61">
                  <a:moveTo>
                    <a:pt x="32" y="61"/>
                  </a:moveTo>
                  <a:lnTo>
                    <a:pt x="20" y="48"/>
                  </a:lnTo>
                  <a:lnTo>
                    <a:pt x="20" y="36"/>
                  </a:lnTo>
                  <a:lnTo>
                    <a:pt x="11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12"/>
                  </a:lnTo>
                  <a:lnTo>
                    <a:pt x="11" y="24"/>
                  </a:lnTo>
                  <a:lnTo>
                    <a:pt x="20" y="36"/>
                  </a:lnTo>
                  <a:lnTo>
                    <a:pt x="32" y="36"/>
                  </a:lnTo>
                  <a:lnTo>
                    <a:pt x="32" y="48"/>
                  </a:lnTo>
                  <a:lnTo>
                    <a:pt x="32" y="6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6" name="Freeform 451"/>
            <p:cNvSpPr>
              <a:spLocks/>
            </p:cNvSpPr>
            <p:nvPr/>
          </p:nvSpPr>
          <p:spPr bwMode="auto">
            <a:xfrm>
              <a:off x="3042" y="1640"/>
              <a:ext cx="7" cy="16"/>
            </a:xfrm>
            <a:custGeom>
              <a:avLst/>
              <a:gdLst>
                <a:gd name="T0" fmla="*/ 0 w 21"/>
                <a:gd name="T1" fmla="*/ 0 h 48"/>
                <a:gd name="T2" fmla="*/ 0 w 21"/>
                <a:gd name="T3" fmla="*/ 0 h 48"/>
                <a:gd name="T4" fmla="*/ 0 w 21"/>
                <a:gd name="T5" fmla="*/ 0 h 48"/>
                <a:gd name="T6" fmla="*/ 0 w 21"/>
                <a:gd name="T7" fmla="*/ 0 h 48"/>
                <a:gd name="T8" fmla="*/ 0 w 21"/>
                <a:gd name="T9" fmla="*/ 0 h 48"/>
                <a:gd name="T10" fmla="*/ 0 w 21"/>
                <a:gd name="T11" fmla="*/ 0 h 48"/>
                <a:gd name="T12" fmla="*/ 0 w 21"/>
                <a:gd name="T13" fmla="*/ 0 h 48"/>
                <a:gd name="T14" fmla="*/ 0 w 21"/>
                <a:gd name="T15" fmla="*/ 0 h 48"/>
                <a:gd name="T16" fmla="*/ 0 w 21"/>
                <a:gd name="T17" fmla="*/ 0 h 48"/>
                <a:gd name="T18" fmla="*/ 0 w 21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48"/>
                <a:gd name="T32" fmla="*/ 21 w 21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48">
                  <a:moveTo>
                    <a:pt x="21" y="36"/>
                  </a:moveTo>
                  <a:lnTo>
                    <a:pt x="10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0" y="23"/>
                  </a:lnTo>
                  <a:lnTo>
                    <a:pt x="21" y="23"/>
                  </a:lnTo>
                  <a:lnTo>
                    <a:pt x="21" y="36"/>
                  </a:lnTo>
                  <a:lnTo>
                    <a:pt x="21" y="48"/>
                  </a:lnTo>
                  <a:lnTo>
                    <a:pt x="21" y="3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7" name="Freeform 452"/>
            <p:cNvSpPr>
              <a:spLocks/>
            </p:cNvSpPr>
            <p:nvPr/>
          </p:nvSpPr>
          <p:spPr bwMode="auto">
            <a:xfrm>
              <a:off x="3042" y="1640"/>
              <a:ext cx="7" cy="16"/>
            </a:xfrm>
            <a:custGeom>
              <a:avLst/>
              <a:gdLst>
                <a:gd name="T0" fmla="*/ 0 w 21"/>
                <a:gd name="T1" fmla="*/ 0 h 48"/>
                <a:gd name="T2" fmla="*/ 0 w 21"/>
                <a:gd name="T3" fmla="*/ 0 h 48"/>
                <a:gd name="T4" fmla="*/ 0 w 21"/>
                <a:gd name="T5" fmla="*/ 0 h 48"/>
                <a:gd name="T6" fmla="*/ 0 w 21"/>
                <a:gd name="T7" fmla="*/ 0 h 48"/>
                <a:gd name="T8" fmla="*/ 0 w 21"/>
                <a:gd name="T9" fmla="*/ 0 h 48"/>
                <a:gd name="T10" fmla="*/ 0 w 21"/>
                <a:gd name="T11" fmla="*/ 0 h 48"/>
                <a:gd name="T12" fmla="*/ 0 w 21"/>
                <a:gd name="T13" fmla="*/ 0 h 48"/>
                <a:gd name="T14" fmla="*/ 0 w 21"/>
                <a:gd name="T15" fmla="*/ 0 h 48"/>
                <a:gd name="T16" fmla="*/ 0 w 21"/>
                <a:gd name="T17" fmla="*/ 0 h 48"/>
                <a:gd name="T18" fmla="*/ 0 w 21"/>
                <a:gd name="T19" fmla="*/ 0 h 4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1"/>
                <a:gd name="T31" fmla="*/ 0 h 48"/>
                <a:gd name="T32" fmla="*/ 21 w 21"/>
                <a:gd name="T33" fmla="*/ 48 h 4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1" h="48">
                  <a:moveTo>
                    <a:pt x="21" y="36"/>
                  </a:moveTo>
                  <a:lnTo>
                    <a:pt x="10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0" y="23"/>
                  </a:lnTo>
                  <a:lnTo>
                    <a:pt x="21" y="23"/>
                  </a:lnTo>
                  <a:lnTo>
                    <a:pt x="21" y="36"/>
                  </a:lnTo>
                  <a:lnTo>
                    <a:pt x="21" y="48"/>
                  </a:lnTo>
                  <a:lnTo>
                    <a:pt x="21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8" name="Freeform 453"/>
            <p:cNvSpPr>
              <a:spLocks/>
            </p:cNvSpPr>
            <p:nvPr/>
          </p:nvSpPr>
          <p:spPr bwMode="auto">
            <a:xfrm>
              <a:off x="3057" y="1620"/>
              <a:ext cx="6" cy="4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0 h 10"/>
                <a:gd name="T8" fmla="*/ 0 w 19"/>
                <a:gd name="T9" fmla="*/ 0 h 10"/>
                <a:gd name="T10" fmla="*/ 0 w 19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9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19" name="Freeform 454"/>
            <p:cNvSpPr>
              <a:spLocks/>
            </p:cNvSpPr>
            <p:nvPr/>
          </p:nvSpPr>
          <p:spPr bwMode="auto">
            <a:xfrm>
              <a:off x="3057" y="1620"/>
              <a:ext cx="6" cy="4"/>
            </a:xfrm>
            <a:custGeom>
              <a:avLst/>
              <a:gdLst>
                <a:gd name="T0" fmla="*/ 0 w 19"/>
                <a:gd name="T1" fmla="*/ 0 h 10"/>
                <a:gd name="T2" fmla="*/ 0 w 19"/>
                <a:gd name="T3" fmla="*/ 0 h 10"/>
                <a:gd name="T4" fmla="*/ 0 w 19"/>
                <a:gd name="T5" fmla="*/ 0 h 10"/>
                <a:gd name="T6" fmla="*/ 0 w 19"/>
                <a:gd name="T7" fmla="*/ 0 h 10"/>
                <a:gd name="T8" fmla="*/ 0 w 19"/>
                <a:gd name="T9" fmla="*/ 0 h 10"/>
                <a:gd name="T10" fmla="*/ 0 w 19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0"/>
                <a:gd name="T20" fmla="*/ 19 w 19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0">
                  <a:moveTo>
                    <a:pt x="10" y="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10" y="10"/>
                  </a:lnTo>
                  <a:lnTo>
                    <a:pt x="19" y="0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0" name="Freeform 455"/>
            <p:cNvSpPr>
              <a:spLocks/>
            </p:cNvSpPr>
            <p:nvPr/>
          </p:nvSpPr>
          <p:spPr bwMode="auto">
            <a:xfrm>
              <a:off x="3064" y="1656"/>
              <a:ext cx="10" cy="20"/>
            </a:xfrm>
            <a:custGeom>
              <a:avLst/>
              <a:gdLst>
                <a:gd name="T0" fmla="*/ 0 w 32"/>
                <a:gd name="T1" fmla="*/ 0 h 60"/>
                <a:gd name="T2" fmla="*/ 0 w 32"/>
                <a:gd name="T3" fmla="*/ 0 h 60"/>
                <a:gd name="T4" fmla="*/ 0 w 32"/>
                <a:gd name="T5" fmla="*/ 0 h 60"/>
                <a:gd name="T6" fmla="*/ 0 w 32"/>
                <a:gd name="T7" fmla="*/ 0 h 60"/>
                <a:gd name="T8" fmla="*/ 0 w 32"/>
                <a:gd name="T9" fmla="*/ 0 h 60"/>
                <a:gd name="T10" fmla="*/ 0 w 32"/>
                <a:gd name="T11" fmla="*/ 0 h 60"/>
                <a:gd name="T12" fmla="*/ 0 w 32"/>
                <a:gd name="T13" fmla="*/ 0 h 60"/>
                <a:gd name="T14" fmla="*/ 0 w 32"/>
                <a:gd name="T15" fmla="*/ 0 h 60"/>
                <a:gd name="T16" fmla="*/ 0 w 32"/>
                <a:gd name="T17" fmla="*/ 0 h 60"/>
                <a:gd name="T18" fmla="*/ 0 w 32"/>
                <a:gd name="T19" fmla="*/ 0 h 60"/>
                <a:gd name="T20" fmla="*/ 0 w 32"/>
                <a:gd name="T21" fmla="*/ 0 h 60"/>
                <a:gd name="T22" fmla="*/ 0 w 32"/>
                <a:gd name="T23" fmla="*/ 0 h 60"/>
                <a:gd name="T24" fmla="*/ 0 w 32"/>
                <a:gd name="T25" fmla="*/ 0 h 60"/>
                <a:gd name="T26" fmla="*/ 0 w 32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60"/>
                <a:gd name="T44" fmla="*/ 32 w 32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60">
                  <a:moveTo>
                    <a:pt x="21" y="48"/>
                  </a:moveTo>
                  <a:lnTo>
                    <a:pt x="10" y="60"/>
                  </a:lnTo>
                  <a:lnTo>
                    <a:pt x="0" y="48"/>
                  </a:lnTo>
                  <a:lnTo>
                    <a:pt x="10" y="35"/>
                  </a:lnTo>
                  <a:lnTo>
                    <a:pt x="21" y="24"/>
                  </a:lnTo>
                  <a:lnTo>
                    <a:pt x="21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12"/>
                  </a:lnTo>
                  <a:lnTo>
                    <a:pt x="32" y="12"/>
                  </a:lnTo>
                  <a:lnTo>
                    <a:pt x="32" y="24"/>
                  </a:lnTo>
                  <a:lnTo>
                    <a:pt x="21" y="4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1" name="Freeform 456"/>
            <p:cNvSpPr>
              <a:spLocks/>
            </p:cNvSpPr>
            <p:nvPr/>
          </p:nvSpPr>
          <p:spPr bwMode="auto">
            <a:xfrm>
              <a:off x="3064" y="1656"/>
              <a:ext cx="10" cy="20"/>
            </a:xfrm>
            <a:custGeom>
              <a:avLst/>
              <a:gdLst>
                <a:gd name="T0" fmla="*/ 0 w 32"/>
                <a:gd name="T1" fmla="*/ 0 h 60"/>
                <a:gd name="T2" fmla="*/ 0 w 32"/>
                <a:gd name="T3" fmla="*/ 0 h 60"/>
                <a:gd name="T4" fmla="*/ 0 w 32"/>
                <a:gd name="T5" fmla="*/ 0 h 60"/>
                <a:gd name="T6" fmla="*/ 0 w 32"/>
                <a:gd name="T7" fmla="*/ 0 h 60"/>
                <a:gd name="T8" fmla="*/ 0 w 32"/>
                <a:gd name="T9" fmla="*/ 0 h 60"/>
                <a:gd name="T10" fmla="*/ 0 w 32"/>
                <a:gd name="T11" fmla="*/ 0 h 60"/>
                <a:gd name="T12" fmla="*/ 0 w 32"/>
                <a:gd name="T13" fmla="*/ 0 h 60"/>
                <a:gd name="T14" fmla="*/ 0 w 32"/>
                <a:gd name="T15" fmla="*/ 0 h 60"/>
                <a:gd name="T16" fmla="*/ 0 w 32"/>
                <a:gd name="T17" fmla="*/ 0 h 60"/>
                <a:gd name="T18" fmla="*/ 0 w 32"/>
                <a:gd name="T19" fmla="*/ 0 h 60"/>
                <a:gd name="T20" fmla="*/ 0 w 32"/>
                <a:gd name="T21" fmla="*/ 0 h 60"/>
                <a:gd name="T22" fmla="*/ 0 w 32"/>
                <a:gd name="T23" fmla="*/ 0 h 60"/>
                <a:gd name="T24" fmla="*/ 0 w 32"/>
                <a:gd name="T25" fmla="*/ 0 h 60"/>
                <a:gd name="T26" fmla="*/ 0 w 32"/>
                <a:gd name="T27" fmla="*/ 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60"/>
                <a:gd name="T44" fmla="*/ 32 w 32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60">
                  <a:moveTo>
                    <a:pt x="21" y="48"/>
                  </a:moveTo>
                  <a:lnTo>
                    <a:pt x="10" y="60"/>
                  </a:lnTo>
                  <a:lnTo>
                    <a:pt x="0" y="48"/>
                  </a:lnTo>
                  <a:lnTo>
                    <a:pt x="10" y="35"/>
                  </a:lnTo>
                  <a:lnTo>
                    <a:pt x="21" y="24"/>
                  </a:lnTo>
                  <a:lnTo>
                    <a:pt x="21" y="12"/>
                  </a:lnTo>
                  <a:lnTo>
                    <a:pt x="10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1" y="12"/>
                  </a:lnTo>
                  <a:lnTo>
                    <a:pt x="32" y="12"/>
                  </a:lnTo>
                  <a:lnTo>
                    <a:pt x="32" y="24"/>
                  </a:lnTo>
                  <a:lnTo>
                    <a:pt x="21" y="4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2" name="Freeform 457"/>
            <p:cNvSpPr>
              <a:spLocks/>
            </p:cNvSpPr>
            <p:nvPr/>
          </p:nvSpPr>
          <p:spPr bwMode="auto">
            <a:xfrm>
              <a:off x="3081" y="1699"/>
              <a:ext cx="14" cy="12"/>
            </a:xfrm>
            <a:custGeom>
              <a:avLst/>
              <a:gdLst>
                <a:gd name="T0" fmla="*/ 0 w 43"/>
                <a:gd name="T1" fmla="*/ 0 h 36"/>
                <a:gd name="T2" fmla="*/ 0 w 43"/>
                <a:gd name="T3" fmla="*/ 0 h 36"/>
                <a:gd name="T4" fmla="*/ 0 w 43"/>
                <a:gd name="T5" fmla="*/ 0 h 36"/>
                <a:gd name="T6" fmla="*/ 0 w 43"/>
                <a:gd name="T7" fmla="*/ 0 h 36"/>
                <a:gd name="T8" fmla="*/ 0 w 43"/>
                <a:gd name="T9" fmla="*/ 0 h 36"/>
                <a:gd name="T10" fmla="*/ 0 w 43"/>
                <a:gd name="T11" fmla="*/ 0 h 36"/>
                <a:gd name="T12" fmla="*/ 0 w 43"/>
                <a:gd name="T13" fmla="*/ 0 h 36"/>
                <a:gd name="T14" fmla="*/ 0 w 43"/>
                <a:gd name="T15" fmla="*/ 0 h 36"/>
                <a:gd name="T16" fmla="*/ 0 w 43"/>
                <a:gd name="T17" fmla="*/ 0 h 36"/>
                <a:gd name="T18" fmla="*/ 0 w 43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6"/>
                <a:gd name="T32" fmla="*/ 43 w 43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6">
                  <a:moveTo>
                    <a:pt x="43" y="13"/>
                  </a:moveTo>
                  <a:lnTo>
                    <a:pt x="43" y="23"/>
                  </a:lnTo>
                  <a:lnTo>
                    <a:pt x="32" y="23"/>
                  </a:lnTo>
                  <a:lnTo>
                    <a:pt x="11" y="23"/>
                  </a:lnTo>
                  <a:lnTo>
                    <a:pt x="0" y="36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32" y="13"/>
                  </a:lnTo>
                  <a:lnTo>
                    <a:pt x="43" y="0"/>
                  </a:lnTo>
                  <a:lnTo>
                    <a:pt x="43" y="13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3" name="Freeform 458"/>
            <p:cNvSpPr>
              <a:spLocks/>
            </p:cNvSpPr>
            <p:nvPr/>
          </p:nvSpPr>
          <p:spPr bwMode="auto">
            <a:xfrm>
              <a:off x="3081" y="1699"/>
              <a:ext cx="14" cy="12"/>
            </a:xfrm>
            <a:custGeom>
              <a:avLst/>
              <a:gdLst>
                <a:gd name="T0" fmla="*/ 0 w 43"/>
                <a:gd name="T1" fmla="*/ 0 h 36"/>
                <a:gd name="T2" fmla="*/ 0 w 43"/>
                <a:gd name="T3" fmla="*/ 0 h 36"/>
                <a:gd name="T4" fmla="*/ 0 w 43"/>
                <a:gd name="T5" fmla="*/ 0 h 36"/>
                <a:gd name="T6" fmla="*/ 0 w 43"/>
                <a:gd name="T7" fmla="*/ 0 h 36"/>
                <a:gd name="T8" fmla="*/ 0 w 43"/>
                <a:gd name="T9" fmla="*/ 0 h 36"/>
                <a:gd name="T10" fmla="*/ 0 w 43"/>
                <a:gd name="T11" fmla="*/ 0 h 36"/>
                <a:gd name="T12" fmla="*/ 0 w 43"/>
                <a:gd name="T13" fmla="*/ 0 h 36"/>
                <a:gd name="T14" fmla="*/ 0 w 43"/>
                <a:gd name="T15" fmla="*/ 0 h 36"/>
                <a:gd name="T16" fmla="*/ 0 w 43"/>
                <a:gd name="T17" fmla="*/ 0 h 36"/>
                <a:gd name="T18" fmla="*/ 0 w 43"/>
                <a:gd name="T19" fmla="*/ 0 h 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"/>
                <a:gd name="T31" fmla="*/ 0 h 36"/>
                <a:gd name="T32" fmla="*/ 43 w 43"/>
                <a:gd name="T33" fmla="*/ 36 h 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" h="36">
                  <a:moveTo>
                    <a:pt x="43" y="13"/>
                  </a:moveTo>
                  <a:lnTo>
                    <a:pt x="43" y="23"/>
                  </a:lnTo>
                  <a:lnTo>
                    <a:pt x="32" y="23"/>
                  </a:lnTo>
                  <a:lnTo>
                    <a:pt x="11" y="23"/>
                  </a:lnTo>
                  <a:lnTo>
                    <a:pt x="0" y="36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32" y="13"/>
                  </a:lnTo>
                  <a:lnTo>
                    <a:pt x="43" y="0"/>
                  </a:lnTo>
                  <a:lnTo>
                    <a:pt x="43" y="1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4" name="Freeform 459"/>
            <p:cNvSpPr>
              <a:spLocks/>
            </p:cNvSpPr>
            <p:nvPr/>
          </p:nvSpPr>
          <p:spPr bwMode="auto">
            <a:xfrm>
              <a:off x="3096" y="1667"/>
              <a:ext cx="6" cy="5"/>
            </a:xfrm>
            <a:custGeom>
              <a:avLst/>
              <a:gdLst>
                <a:gd name="T0" fmla="*/ 0 w 20"/>
                <a:gd name="T1" fmla="*/ 0 h 13"/>
                <a:gd name="T2" fmla="*/ 0 w 20"/>
                <a:gd name="T3" fmla="*/ 0 h 13"/>
                <a:gd name="T4" fmla="*/ 0 w 20"/>
                <a:gd name="T5" fmla="*/ 0 h 13"/>
                <a:gd name="T6" fmla="*/ 0 w 20"/>
                <a:gd name="T7" fmla="*/ 0 h 13"/>
                <a:gd name="T8" fmla="*/ 0 w 20"/>
                <a:gd name="T9" fmla="*/ 0 h 13"/>
                <a:gd name="T10" fmla="*/ 0 w 2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3"/>
                <a:gd name="T20" fmla="*/ 20 w 2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3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3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5" name="Freeform 460"/>
            <p:cNvSpPr>
              <a:spLocks/>
            </p:cNvSpPr>
            <p:nvPr/>
          </p:nvSpPr>
          <p:spPr bwMode="auto">
            <a:xfrm>
              <a:off x="3096" y="1667"/>
              <a:ext cx="6" cy="5"/>
            </a:xfrm>
            <a:custGeom>
              <a:avLst/>
              <a:gdLst>
                <a:gd name="T0" fmla="*/ 0 w 20"/>
                <a:gd name="T1" fmla="*/ 0 h 13"/>
                <a:gd name="T2" fmla="*/ 0 w 20"/>
                <a:gd name="T3" fmla="*/ 0 h 13"/>
                <a:gd name="T4" fmla="*/ 0 w 20"/>
                <a:gd name="T5" fmla="*/ 0 h 13"/>
                <a:gd name="T6" fmla="*/ 0 w 20"/>
                <a:gd name="T7" fmla="*/ 0 h 13"/>
                <a:gd name="T8" fmla="*/ 0 w 20"/>
                <a:gd name="T9" fmla="*/ 0 h 13"/>
                <a:gd name="T10" fmla="*/ 0 w 20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3"/>
                <a:gd name="T20" fmla="*/ 20 w 20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3">
                  <a:moveTo>
                    <a:pt x="20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3"/>
                  </a:lnTo>
                  <a:lnTo>
                    <a:pt x="2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6" name="Freeform 461"/>
            <p:cNvSpPr>
              <a:spLocks/>
            </p:cNvSpPr>
            <p:nvPr/>
          </p:nvSpPr>
          <p:spPr bwMode="auto">
            <a:xfrm>
              <a:off x="3113" y="1680"/>
              <a:ext cx="21" cy="8"/>
            </a:xfrm>
            <a:custGeom>
              <a:avLst/>
              <a:gdLst>
                <a:gd name="T0" fmla="*/ 0 w 63"/>
                <a:gd name="T1" fmla="*/ 0 h 25"/>
                <a:gd name="T2" fmla="*/ 0 w 63"/>
                <a:gd name="T3" fmla="*/ 0 h 25"/>
                <a:gd name="T4" fmla="*/ 0 w 63"/>
                <a:gd name="T5" fmla="*/ 0 h 25"/>
                <a:gd name="T6" fmla="*/ 0 w 63"/>
                <a:gd name="T7" fmla="*/ 0 h 25"/>
                <a:gd name="T8" fmla="*/ 0 w 63"/>
                <a:gd name="T9" fmla="*/ 0 h 25"/>
                <a:gd name="T10" fmla="*/ 0 w 63"/>
                <a:gd name="T11" fmla="*/ 0 h 25"/>
                <a:gd name="T12" fmla="*/ 0 w 63"/>
                <a:gd name="T13" fmla="*/ 0 h 25"/>
                <a:gd name="T14" fmla="*/ 0 w 63"/>
                <a:gd name="T15" fmla="*/ 0 h 25"/>
                <a:gd name="T16" fmla="*/ 0 w 63"/>
                <a:gd name="T17" fmla="*/ 0 h 25"/>
                <a:gd name="T18" fmla="*/ 0 w 63"/>
                <a:gd name="T19" fmla="*/ 0 h 25"/>
                <a:gd name="T20" fmla="*/ 0 w 63"/>
                <a:gd name="T21" fmla="*/ 0 h 25"/>
                <a:gd name="T22" fmla="*/ 0 w 63"/>
                <a:gd name="T23" fmla="*/ 0 h 25"/>
                <a:gd name="T24" fmla="*/ 0 w 63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25"/>
                <a:gd name="T41" fmla="*/ 63 w 63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25">
                  <a:moveTo>
                    <a:pt x="54" y="25"/>
                  </a:moveTo>
                  <a:lnTo>
                    <a:pt x="41" y="12"/>
                  </a:lnTo>
                  <a:lnTo>
                    <a:pt x="31" y="12"/>
                  </a:lnTo>
                  <a:lnTo>
                    <a:pt x="11" y="12"/>
                  </a:lnTo>
                  <a:lnTo>
                    <a:pt x="0" y="25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1" y="12"/>
                  </a:lnTo>
                  <a:lnTo>
                    <a:pt x="54" y="12"/>
                  </a:lnTo>
                  <a:lnTo>
                    <a:pt x="63" y="25"/>
                  </a:lnTo>
                  <a:lnTo>
                    <a:pt x="54" y="2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7" name="Freeform 462"/>
            <p:cNvSpPr>
              <a:spLocks/>
            </p:cNvSpPr>
            <p:nvPr/>
          </p:nvSpPr>
          <p:spPr bwMode="auto">
            <a:xfrm>
              <a:off x="3113" y="1680"/>
              <a:ext cx="21" cy="8"/>
            </a:xfrm>
            <a:custGeom>
              <a:avLst/>
              <a:gdLst>
                <a:gd name="T0" fmla="*/ 0 w 63"/>
                <a:gd name="T1" fmla="*/ 0 h 25"/>
                <a:gd name="T2" fmla="*/ 0 w 63"/>
                <a:gd name="T3" fmla="*/ 0 h 25"/>
                <a:gd name="T4" fmla="*/ 0 w 63"/>
                <a:gd name="T5" fmla="*/ 0 h 25"/>
                <a:gd name="T6" fmla="*/ 0 w 63"/>
                <a:gd name="T7" fmla="*/ 0 h 25"/>
                <a:gd name="T8" fmla="*/ 0 w 63"/>
                <a:gd name="T9" fmla="*/ 0 h 25"/>
                <a:gd name="T10" fmla="*/ 0 w 63"/>
                <a:gd name="T11" fmla="*/ 0 h 25"/>
                <a:gd name="T12" fmla="*/ 0 w 63"/>
                <a:gd name="T13" fmla="*/ 0 h 25"/>
                <a:gd name="T14" fmla="*/ 0 w 63"/>
                <a:gd name="T15" fmla="*/ 0 h 25"/>
                <a:gd name="T16" fmla="*/ 0 w 63"/>
                <a:gd name="T17" fmla="*/ 0 h 25"/>
                <a:gd name="T18" fmla="*/ 0 w 63"/>
                <a:gd name="T19" fmla="*/ 0 h 25"/>
                <a:gd name="T20" fmla="*/ 0 w 63"/>
                <a:gd name="T21" fmla="*/ 0 h 25"/>
                <a:gd name="T22" fmla="*/ 0 w 63"/>
                <a:gd name="T23" fmla="*/ 0 h 25"/>
                <a:gd name="T24" fmla="*/ 0 w 63"/>
                <a:gd name="T25" fmla="*/ 0 h 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3"/>
                <a:gd name="T40" fmla="*/ 0 h 25"/>
                <a:gd name="T41" fmla="*/ 63 w 63"/>
                <a:gd name="T42" fmla="*/ 25 h 2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3" h="25">
                  <a:moveTo>
                    <a:pt x="54" y="25"/>
                  </a:moveTo>
                  <a:lnTo>
                    <a:pt x="41" y="12"/>
                  </a:lnTo>
                  <a:lnTo>
                    <a:pt x="31" y="12"/>
                  </a:lnTo>
                  <a:lnTo>
                    <a:pt x="11" y="12"/>
                  </a:lnTo>
                  <a:lnTo>
                    <a:pt x="0" y="25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41" y="12"/>
                  </a:lnTo>
                  <a:lnTo>
                    <a:pt x="54" y="12"/>
                  </a:lnTo>
                  <a:lnTo>
                    <a:pt x="63" y="25"/>
                  </a:lnTo>
                  <a:lnTo>
                    <a:pt x="54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8" name="Freeform 463"/>
            <p:cNvSpPr>
              <a:spLocks/>
            </p:cNvSpPr>
            <p:nvPr/>
          </p:nvSpPr>
          <p:spPr bwMode="auto">
            <a:xfrm>
              <a:off x="2688" y="1783"/>
              <a:ext cx="28" cy="71"/>
            </a:xfrm>
            <a:custGeom>
              <a:avLst/>
              <a:gdLst>
                <a:gd name="T0" fmla="*/ 0 w 84"/>
                <a:gd name="T1" fmla="*/ 0 h 215"/>
                <a:gd name="T2" fmla="*/ 0 w 84"/>
                <a:gd name="T3" fmla="*/ 0 h 215"/>
                <a:gd name="T4" fmla="*/ 0 w 84"/>
                <a:gd name="T5" fmla="*/ 0 h 215"/>
                <a:gd name="T6" fmla="*/ 0 w 84"/>
                <a:gd name="T7" fmla="*/ 0 h 215"/>
                <a:gd name="T8" fmla="*/ 0 w 84"/>
                <a:gd name="T9" fmla="*/ 0 h 215"/>
                <a:gd name="T10" fmla="*/ 0 w 84"/>
                <a:gd name="T11" fmla="*/ 0 h 215"/>
                <a:gd name="T12" fmla="*/ 0 w 84"/>
                <a:gd name="T13" fmla="*/ 0 h 215"/>
                <a:gd name="T14" fmla="*/ 0 w 84"/>
                <a:gd name="T15" fmla="*/ 0 h 215"/>
                <a:gd name="T16" fmla="*/ 0 w 84"/>
                <a:gd name="T17" fmla="*/ 0 h 215"/>
                <a:gd name="T18" fmla="*/ 0 w 84"/>
                <a:gd name="T19" fmla="*/ 0 h 215"/>
                <a:gd name="T20" fmla="*/ 0 w 84"/>
                <a:gd name="T21" fmla="*/ 0 h 215"/>
                <a:gd name="T22" fmla="*/ 0 w 84"/>
                <a:gd name="T23" fmla="*/ 0 h 215"/>
                <a:gd name="T24" fmla="*/ 0 w 84"/>
                <a:gd name="T25" fmla="*/ 0 h 215"/>
                <a:gd name="T26" fmla="*/ 0 w 84"/>
                <a:gd name="T27" fmla="*/ 0 h 215"/>
                <a:gd name="T28" fmla="*/ 0 w 84"/>
                <a:gd name="T29" fmla="*/ 0 h 215"/>
                <a:gd name="T30" fmla="*/ 0 w 84"/>
                <a:gd name="T31" fmla="*/ 0 h 215"/>
                <a:gd name="T32" fmla="*/ 0 w 84"/>
                <a:gd name="T33" fmla="*/ 0 h 215"/>
                <a:gd name="T34" fmla="*/ 0 w 84"/>
                <a:gd name="T35" fmla="*/ 0 h 215"/>
                <a:gd name="T36" fmla="*/ 0 w 84"/>
                <a:gd name="T37" fmla="*/ 0 h 215"/>
                <a:gd name="T38" fmla="*/ 0 w 84"/>
                <a:gd name="T39" fmla="*/ 0 h 215"/>
                <a:gd name="T40" fmla="*/ 0 w 84"/>
                <a:gd name="T41" fmla="*/ 0 h 215"/>
                <a:gd name="T42" fmla="*/ 0 w 84"/>
                <a:gd name="T43" fmla="*/ 0 h 215"/>
                <a:gd name="T44" fmla="*/ 0 w 84"/>
                <a:gd name="T45" fmla="*/ 0 h 215"/>
                <a:gd name="T46" fmla="*/ 0 w 84"/>
                <a:gd name="T47" fmla="*/ 0 h 215"/>
                <a:gd name="T48" fmla="*/ 0 w 84"/>
                <a:gd name="T49" fmla="*/ 0 h 215"/>
                <a:gd name="T50" fmla="*/ 0 w 84"/>
                <a:gd name="T51" fmla="*/ 0 h 215"/>
                <a:gd name="T52" fmla="*/ 0 w 84"/>
                <a:gd name="T53" fmla="*/ 0 h 215"/>
                <a:gd name="T54" fmla="*/ 0 w 84"/>
                <a:gd name="T55" fmla="*/ 0 h 215"/>
                <a:gd name="T56" fmla="*/ 0 w 84"/>
                <a:gd name="T57" fmla="*/ 0 h 215"/>
                <a:gd name="T58" fmla="*/ 0 w 84"/>
                <a:gd name="T59" fmla="*/ 0 h 215"/>
                <a:gd name="T60" fmla="*/ 0 w 84"/>
                <a:gd name="T61" fmla="*/ 0 h 215"/>
                <a:gd name="T62" fmla="*/ 0 w 84"/>
                <a:gd name="T63" fmla="*/ 0 h 215"/>
                <a:gd name="T64" fmla="*/ 0 w 84"/>
                <a:gd name="T65" fmla="*/ 0 h 215"/>
                <a:gd name="T66" fmla="*/ 0 w 84"/>
                <a:gd name="T67" fmla="*/ 0 h 215"/>
                <a:gd name="T68" fmla="*/ 0 w 84"/>
                <a:gd name="T69" fmla="*/ 0 h 215"/>
                <a:gd name="T70" fmla="*/ 0 w 84"/>
                <a:gd name="T71" fmla="*/ 0 h 215"/>
                <a:gd name="T72" fmla="*/ 0 w 84"/>
                <a:gd name="T73" fmla="*/ 0 h 215"/>
                <a:gd name="T74" fmla="*/ 0 w 84"/>
                <a:gd name="T75" fmla="*/ 0 h 215"/>
                <a:gd name="T76" fmla="*/ 0 w 84"/>
                <a:gd name="T77" fmla="*/ 0 h 215"/>
                <a:gd name="T78" fmla="*/ 0 w 84"/>
                <a:gd name="T79" fmla="*/ 0 h 215"/>
                <a:gd name="T80" fmla="*/ 0 w 84"/>
                <a:gd name="T81" fmla="*/ 0 h 215"/>
                <a:gd name="T82" fmla="*/ 0 w 84"/>
                <a:gd name="T83" fmla="*/ 0 h 215"/>
                <a:gd name="T84" fmla="*/ 0 w 84"/>
                <a:gd name="T85" fmla="*/ 0 h 215"/>
                <a:gd name="T86" fmla="*/ 0 w 84"/>
                <a:gd name="T87" fmla="*/ 0 h 215"/>
                <a:gd name="T88" fmla="*/ 0 w 84"/>
                <a:gd name="T89" fmla="*/ 0 h 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"/>
                <a:gd name="T136" fmla="*/ 0 h 215"/>
                <a:gd name="T137" fmla="*/ 84 w 84"/>
                <a:gd name="T138" fmla="*/ 215 h 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" h="215">
                  <a:moveTo>
                    <a:pt x="10" y="48"/>
                  </a:moveTo>
                  <a:lnTo>
                    <a:pt x="10" y="60"/>
                  </a:lnTo>
                  <a:lnTo>
                    <a:pt x="10" y="72"/>
                  </a:lnTo>
                  <a:lnTo>
                    <a:pt x="10" y="84"/>
                  </a:lnTo>
                  <a:lnTo>
                    <a:pt x="10" y="96"/>
                  </a:lnTo>
                  <a:lnTo>
                    <a:pt x="10" y="108"/>
                  </a:lnTo>
                  <a:lnTo>
                    <a:pt x="10" y="120"/>
                  </a:lnTo>
                  <a:lnTo>
                    <a:pt x="10" y="132"/>
                  </a:lnTo>
                  <a:lnTo>
                    <a:pt x="10" y="143"/>
                  </a:lnTo>
                  <a:lnTo>
                    <a:pt x="10" y="156"/>
                  </a:lnTo>
                  <a:lnTo>
                    <a:pt x="0" y="156"/>
                  </a:lnTo>
                  <a:lnTo>
                    <a:pt x="0" y="167"/>
                  </a:lnTo>
                  <a:lnTo>
                    <a:pt x="0" y="178"/>
                  </a:lnTo>
                  <a:lnTo>
                    <a:pt x="0" y="190"/>
                  </a:lnTo>
                  <a:lnTo>
                    <a:pt x="0" y="202"/>
                  </a:lnTo>
                  <a:lnTo>
                    <a:pt x="10" y="202"/>
                  </a:lnTo>
                  <a:lnTo>
                    <a:pt x="10" y="215"/>
                  </a:lnTo>
                  <a:lnTo>
                    <a:pt x="21" y="215"/>
                  </a:lnTo>
                  <a:lnTo>
                    <a:pt x="32" y="215"/>
                  </a:lnTo>
                  <a:lnTo>
                    <a:pt x="32" y="202"/>
                  </a:lnTo>
                  <a:lnTo>
                    <a:pt x="32" y="190"/>
                  </a:lnTo>
                  <a:lnTo>
                    <a:pt x="41" y="178"/>
                  </a:lnTo>
                  <a:lnTo>
                    <a:pt x="52" y="178"/>
                  </a:lnTo>
                  <a:lnTo>
                    <a:pt x="52" y="167"/>
                  </a:lnTo>
                  <a:lnTo>
                    <a:pt x="64" y="156"/>
                  </a:lnTo>
                  <a:lnTo>
                    <a:pt x="64" y="143"/>
                  </a:lnTo>
                  <a:lnTo>
                    <a:pt x="73" y="143"/>
                  </a:lnTo>
                  <a:lnTo>
                    <a:pt x="73" y="132"/>
                  </a:lnTo>
                  <a:lnTo>
                    <a:pt x="73" y="120"/>
                  </a:lnTo>
                  <a:lnTo>
                    <a:pt x="73" y="108"/>
                  </a:lnTo>
                  <a:lnTo>
                    <a:pt x="73" y="96"/>
                  </a:lnTo>
                  <a:lnTo>
                    <a:pt x="73" y="84"/>
                  </a:lnTo>
                  <a:lnTo>
                    <a:pt x="73" y="72"/>
                  </a:lnTo>
                  <a:lnTo>
                    <a:pt x="73" y="60"/>
                  </a:lnTo>
                  <a:lnTo>
                    <a:pt x="73" y="48"/>
                  </a:lnTo>
                  <a:lnTo>
                    <a:pt x="84" y="37"/>
                  </a:lnTo>
                  <a:lnTo>
                    <a:pt x="84" y="25"/>
                  </a:lnTo>
                  <a:lnTo>
                    <a:pt x="84" y="13"/>
                  </a:lnTo>
                  <a:lnTo>
                    <a:pt x="84" y="0"/>
                  </a:lnTo>
                  <a:lnTo>
                    <a:pt x="73" y="0"/>
                  </a:lnTo>
                  <a:lnTo>
                    <a:pt x="64" y="0"/>
                  </a:lnTo>
                  <a:lnTo>
                    <a:pt x="52" y="0"/>
                  </a:lnTo>
                  <a:lnTo>
                    <a:pt x="32" y="37"/>
                  </a:lnTo>
                  <a:lnTo>
                    <a:pt x="10" y="4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29" name="Freeform 464"/>
            <p:cNvSpPr>
              <a:spLocks/>
            </p:cNvSpPr>
            <p:nvPr/>
          </p:nvSpPr>
          <p:spPr bwMode="auto">
            <a:xfrm>
              <a:off x="3242" y="1779"/>
              <a:ext cx="39" cy="16"/>
            </a:xfrm>
            <a:custGeom>
              <a:avLst/>
              <a:gdLst>
                <a:gd name="T0" fmla="*/ 0 w 116"/>
                <a:gd name="T1" fmla="*/ 0 h 49"/>
                <a:gd name="T2" fmla="*/ 0 w 116"/>
                <a:gd name="T3" fmla="*/ 0 h 49"/>
                <a:gd name="T4" fmla="*/ 0 w 116"/>
                <a:gd name="T5" fmla="*/ 0 h 49"/>
                <a:gd name="T6" fmla="*/ 0 w 116"/>
                <a:gd name="T7" fmla="*/ 0 h 49"/>
                <a:gd name="T8" fmla="*/ 0 w 116"/>
                <a:gd name="T9" fmla="*/ 0 h 49"/>
                <a:gd name="T10" fmla="*/ 0 w 116"/>
                <a:gd name="T11" fmla="*/ 0 h 49"/>
                <a:gd name="T12" fmla="*/ 0 w 116"/>
                <a:gd name="T13" fmla="*/ 0 h 49"/>
                <a:gd name="T14" fmla="*/ 0 w 116"/>
                <a:gd name="T15" fmla="*/ 0 h 49"/>
                <a:gd name="T16" fmla="*/ 0 w 116"/>
                <a:gd name="T17" fmla="*/ 0 h 49"/>
                <a:gd name="T18" fmla="*/ 0 w 116"/>
                <a:gd name="T19" fmla="*/ 0 h 49"/>
                <a:gd name="T20" fmla="*/ 0 w 116"/>
                <a:gd name="T21" fmla="*/ 0 h 49"/>
                <a:gd name="T22" fmla="*/ 0 w 116"/>
                <a:gd name="T23" fmla="*/ 0 h 49"/>
                <a:gd name="T24" fmla="*/ 0 w 116"/>
                <a:gd name="T25" fmla="*/ 0 h 49"/>
                <a:gd name="T26" fmla="*/ 0 w 116"/>
                <a:gd name="T27" fmla="*/ 0 h 49"/>
                <a:gd name="T28" fmla="*/ 0 w 116"/>
                <a:gd name="T29" fmla="*/ 0 h 49"/>
                <a:gd name="T30" fmla="*/ 0 w 116"/>
                <a:gd name="T31" fmla="*/ 0 h 49"/>
                <a:gd name="T32" fmla="*/ 0 w 116"/>
                <a:gd name="T33" fmla="*/ 0 h 49"/>
                <a:gd name="T34" fmla="*/ 0 w 116"/>
                <a:gd name="T35" fmla="*/ 0 h 49"/>
                <a:gd name="T36" fmla="*/ 0 w 116"/>
                <a:gd name="T37" fmla="*/ 0 h 49"/>
                <a:gd name="T38" fmla="*/ 0 w 116"/>
                <a:gd name="T39" fmla="*/ 0 h 49"/>
                <a:gd name="T40" fmla="*/ 0 w 116"/>
                <a:gd name="T41" fmla="*/ 0 h 49"/>
                <a:gd name="T42" fmla="*/ 0 w 116"/>
                <a:gd name="T43" fmla="*/ 0 h 49"/>
                <a:gd name="T44" fmla="*/ 0 w 116"/>
                <a:gd name="T45" fmla="*/ 0 h 49"/>
                <a:gd name="T46" fmla="*/ 0 w 116"/>
                <a:gd name="T47" fmla="*/ 0 h 49"/>
                <a:gd name="T48" fmla="*/ 0 w 116"/>
                <a:gd name="T49" fmla="*/ 0 h 49"/>
                <a:gd name="T50" fmla="*/ 0 w 116"/>
                <a:gd name="T51" fmla="*/ 0 h 49"/>
                <a:gd name="T52" fmla="*/ 0 w 116"/>
                <a:gd name="T53" fmla="*/ 0 h 4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16"/>
                <a:gd name="T82" fmla="*/ 0 h 49"/>
                <a:gd name="T83" fmla="*/ 116 w 116"/>
                <a:gd name="T84" fmla="*/ 49 h 4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16" h="49">
                  <a:moveTo>
                    <a:pt x="106" y="37"/>
                  </a:moveTo>
                  <a:lnTo>
                    <a:pt x="95" y="49"/>
                  </a:lnTo>
                  <a:lnTo>
                    <a:pt x="85" y="49"/>
                  </a:lnTo>
                  <a:lnTo>
                    <a:pt x="74" y="49"/>
                  </a:lnTo>
                  <a:lnTo>
                    <a:pt x="64" y="49"/>
                  </a:lnTo>
                  <a:lnTo>
                    <a:pt x="53" y="49"/>
                  </a:lnTo>
                  <a:lnTo>
                    <a:pt x="43" y="49"/>
                  </a:lnTo>
                  <a:lnTo>
                    <a:pt x="32" y="49"/>
                  </a:lnTo>
                  <a:lnTo>
                    <a:pt x="23" y="49"/>
                  </a:lnTo>
                  <a:lnTo>
                    <a:pt x="12" y="49"/>
                  </a:lnTo>
                  <a:lnTo>
                    <a:pt x="12" y="37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23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3" y="0"/>
                  </a:lnTo>
                  <a:lnTo>
                    <a:pt x="64" y="0"/>
                  </a:lnTo>
                  <a:lnTo>
                    <a:pt x="74" y="0"/>
                  </a:lnTo>
                  <a:lnTo>
                    <a:pt x="85" y="0"/>
                  </a:lnTo>
                  <a:lnTo>
                    <a:pt x="95" y="0"/>
                  </a:lnTo>
                  <a:lnTo>
                    <a:pt x="106" y="0"/>
                  </a:lnTo>
                  <a:lnTo>
                    <a:pt x="106" y="12"/>
                  </a:lnTo>
                  <a:lnTo>
                    <a:pt x="116" y="12"/>
                  </a:lnTo>
                  <a:lnTo>
                    <a:pt x="116" y="25"/>
                  </a:lnTo>
                  <a:lnTo>
                    <a:pt x="106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0" name="Freeform 465"/>
            <p:cNvSpPr>
              <a:spLocks/>
            </p:cNvSpPr>
            <p:nvPr/>
          </p:nvSpPr>
          <p:spPr bwMode="auto">
            <a:xfrm>
              <a:off x="2772" y="1989"/>
              <a:ext cx="84" cy="80"/>
            </a:xfrm>
            <a:custGeom>
              <a:avLst/>
              <a:gdLst>
                <a:gd name="T0" fmla="*/ 0 w 254"/>
                <a:gd name="T1" fmla="*/ 0 h 238"/>
                <a:gd name="T2" fmla="*/ 0 w 254"/>
                <a:gd name="T3" fmla="*/ 0 h 238"/>
                <a:gd name="T4" fmla="*/ 0 w 254"/>
                <a:gd name="T5" fmla="*/ 0 h 238"/>
                <a:gd name="T6" fmla="*/ 0 w 254"/>
                <a:gd name="T7" fmla="*/ 0 h 238"/>
                <a:gd name="T8" fmla="*/ 0 w 254"/>
                <a:gd name="T9" fmla="*/ 0 h 238"/>
                <a:gd name="T10" fmla="*/ 0 w 254"/>
                <a:gd name="T11" fmla="*/ 0 h 238"/>
                <a:gd name="T12" fmla="*/ 0 w 254"/>
                <a:gd name="T13" fmla="*/ 0 h 238"/>
                <a:gd name="T14" fmla="*/ 0 w 254"/>
                <a:gd name="T15" fmla="*/ 0 h 238"/>
                <a:gd name="T16" fmla="*/ 0 w 254"/>
                <a:gd name="T17" fmla="*/ 0 h 238"/>
                <a:gd name="T18" fmla="*/ 0 w 254"/>
                <a:gd name="T19" fmla="*/ 0 h 238"/>
                <a:gd name="T20" fmla="*/ 0 w 254"/>
                <a:gd name="T21" fmla="*/ 0 h 238"/>
                <a:gd name="T22" fmla="*/ 0 w 254"/>
                <a:gd name="T23" fmla="*/ 0 h 238"/>
                <a:gd name="T24" fmla="*/ 0 w 254"/>
                <a:gd name="T25" fmla="*/ 0 h 238"/>
                <a:gd name="T26" fmla="*/ 0 w 254"/>
                <a:gd name="T27" fmla="*/ 0 h 238"/>
                <a:gd name="T28" fmla="*/ 0 w 254"/>
                <a:gd name="T29" fmla="*/ 0 h 238"/>
                <a:gd name="T30" fmla="*/ 0 w 254"/>
                <a:gd name="T31" fmla="*/ 0 h 238"/>
                <a:gd name="T32" fmla="*/ 0 w 254"/>
                <a:gd name="T33" fmla="*/ 0 h 238"/>
                <a:gd name="T34" fmla="*/ 0 w 254"/>
                <a:gd name="T35" fmla="*/ 0 h 238"/>
                <a:gd name="T36" fmla="*/ 0 w 254"/>
                <a:gd name="T37" fmla="*/ 0 h 238"/>
                <a:gd name="T38" fmla="*/ 0 w 254"/>
                <a:gd name="T39" fmla="*/ 0 h 238"/>
                <a:gd name="T40" fmla="*/ 0 w 254"/>
                <a:gd name="T41" fmla="*/ 0 h 238"/>
                <a:gd name="T42" fmla="*/ 0 w 254"/>
                <a:gd name="T43" fmla="*/ 0 h 238"/>
                <a:gd name="T44" fmla="*/ 0 w 254"/>
                <a:gd name="T45" fmla="*/ 0 h 238"/>
                <a:gd name="T46" fmla="*/ 0 w 254"/>
                <a:gd name="T47" fmla="*/ 0 h 238"/>
                <a:gd name="T48" fmla="*/ 0 w 254"/>
                <a:gd name="T49" fmla="*/ 0 h 238"/>
                <a:gd name="T50" fmla="*/ 0 w 254"/>
                <a:gd name="T51" fmla="*/ 0 h 238"/>
                <a:gd name="T52" fmla="*/ 0 w 254"/>
                <a:gd name="T53" fmla="*/ 0 h 238"/>
                <a:gd name="T54" fmla="*/ 0 w 254"/>
                <a:gd name="T55" fmla="*/ 0 h 238"/>
                <a:gd name="T56" fmla="*/ 0 w 254"/>
                <a:gd name="T57" fmla="*/ 0 h 238"/>
                <a:gd name="T58" fmla="*/ 0 w 254"/>
                <a:gd name="T59" fmla="*/ 0 h 238"/>
                <a:gd name="T60" fmla="*/ 0 w 254"/>
                <a:gd name="T61" fmla="*/ 0 h 238"/>
                <a:gd name="T62" fmla="*/ 0 w 254"/>
                <a:gd name="T63" fmla="*/ 0 h 238"/>
                <a:gd name="T64" fmla="*/ 0 w 254"/>
                <a:gd name="T65" fmla="*/ 0 h 238"/>
                <a:gd name="T66" fmla="*/ 0 w 254"/>
                <a:gd name="T67" fmla="*/ 0 h 238"/>
                <a:gd name="T68" fmla="*/ 0 w 254"/>
                <a:gd name="T69" fmla="*/ 0 h 238"/>
                <a:gd name="T70" fmla="*/ 0 w 254"/>
                <a:gd name="T71" fmla="*/ 0 h 238"/>
                <a:gd name="T72" fmla="*/ 0 w 254"/>
                <a:gd name="T73" fmla="*/ 0 h 238"/>
                <a:gd name="T74" fmla="*/ 0 w 254"/>
                <a:gd name="T75" fmla="*/ 0 h 238"/>
                <a:gd name="T76" fmla="*/ 0 w 254"/>
                <a:gd name="T77" fmla="*/ 0 h 238"/>
                <a:gd name="T78" fmla="*/ 0 w 254"/>
                <a:gd name="T79" fmla="*/ 0 h 238"/>
                <a:gd name="T80" fmla="*/ 0 w 254"/>
                <a:gd name="T81" fmla="*/ 0 h 238"/>
                <a:gd name="T82" fmla="*/ 0 w 254"/>
                <a:gd name="T83" fmla="*/ 0 h 238"/>
                <a:gd name="T84" fmla="*/ 0 w 254"/>
                <a:gd name="T85" fmla="*/ 0 h 238"/>
                <a:gd name="T86" fmla="*/ 0 w 254"/>
                <a:gd name="T87" fmla="*/ 0 h 23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54"/>
                <a:gd name="T133" fmla="*/ 0 h 238"/>
                <a:gd name="T134" fmla="*/ 254 w 254"/>
                <a:gd name="T135" fmla="*/ 238 h 23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54" h="238">
                  <a:moveTo>
                    <a:pt x="169" y="23"/>
                  </a:moveTo>
                  <a:lnTo>
                    <a:pt x="159" y="23"/>
                  </a:lnTo>
                  <a:lnTo>
                    <a:pt x="137" y="36"/>
                  </a:lnTo>
                  <a:lnTo>
                    <a:pt x="127" y="23"/>
                  </a:lnTo>
                  <a:lnTo>
                    <a:pt x="117" y="23"/>
                  </a:lnTo>
                  <a:lnTo>
                    <a:pt x="105" y="12"/>
                  </a:lnTo>
                  <a:lnTo>
                    <a:pt x="96" y="12"/>
                  </a:lnTo>
                  <a:lnTo>
                    <a:pt x="84" y="12"/>
                  </a:lnTo>
                  <a:lnTo>
                    <a:pt x="64" y="12"/>
                  </a:lnTo>
                  <a:lnTo>
                    <a:pt x="44" y="12"/>
                  </a:lnTo>
                  <a:lnTo>
                    <a:pt x="44" y="0"/>
                  </a:lnTo>
                  <a:lnTo>
                    <a:pt x="32" y="0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11" y="12"/>
                  </a:lnTo>
                  <a:lnTo>
                    <a:pt x="11" y="23"/>
                  </a:lnTo>
                  <a:lnTo>
                    <a:pt x="11" y="36"/>
                  </a:lnTo>
                  <a:lnTo>
                    <a:pt x="11" y="48"/>
                  </a:lnTo>
                  <a:lnTo>
                    <a:pt x="11" y="60"/>
                  </a:lnTo>
                  <a:lnTo>
                    <a:pt x="0" y="60"/>
                  </a:lnTo>
                  <a:lnTo>
                    <a:pt x="11" y="71"/>
                  </a:lnTo>
                  <a:lnTo>
                    <a:pt x="11" y="82"/>
                  </a:lnTo>
                  <a:lnTo>
                    <a:pt x="11" y="95"/>
                  </a:lnTo>
                  <a:lnTo>
                    <a:pt x="23" y="95"/>
                  </a:lnTo>
                  <a:lnTo>
                    <a:pt x="23" y="107"/>
                  </a:lnTo>
                  <a:lnTo>
                    <a:pt x="32" y="107"/>
                  </a:lnTo>
                  <a:lnTo>
                    <a:pt x="44" y="107"/>
                  </a:lnTo>
                  <a:lnTo>
                    <a:pt x="44" y="119"/>
                  </a:lnTo>
                  <a:lnTo>
                    <a:pt x="52" y="119"/>
                  </a:lnTo>
                  <a:lnTo>
                    <a:pt x="64" y="119"/>
                  </a:lnTo>
                  <a:lnTo>
                    <a:pt x="64" y="131"/>
                  </a:lnTo>
                  <a:lnTo>
                    <a:pt x="75" y="119"/>
                  </a:lnTo>
                  <a:lnTo>
                    <a:pt x="75" y="107"/>
                  </a:lnTo>
                  <a:lnTo>
                    <a:pt x="64" y="107"/>
                  </a:lnTo>
                  <a:lnTo>
                    <a:pt x="64" y="95"/>
                  </a:lnTo>
                  <a:lnTo>
                    <a:pt x="64" y="82"/>
                  </a:lnTo>
                  <a:lnTo>
                    <a:pt x="75" y="95"/>
                  </a:lnTo>
                  <a:lnTo>
                    <a:pt x="84" y="95"/>
                  </a:lnTo>
                  <a:lnTo>
                    <a:pt x="84" y="107"/>
                  </a:lnTo>
                  <a:lnTo>
                    <a:pt x="96" y="107"/>
                  </a:lnTo>
                  <a:lnTo>
                    <a:pt x="96" y="119"/>
                  </a:lnTo>
                  <a:lnTo>
                    <a:pt x="96" y="131"/>
                  </a:lnTo>
                  <a:lnTo>
                    <a:pt x="105" y="131"/>
                  </a:lnTo>
                  <a:lnTo>
                    <a:pt x="105" y="143"/>
                  </a:lnTo>
                  <a:lnTo>
                    <a:pt x="117" y="143"/>
                  </a:lnTo>
                  <a:lnTo>
                    <a:pt x="127" y="143"/>
                  </a:lnTo>
                  <a:lnTo>
                    <a:pt x="137" y="156"/>
                  </a:lnTo>
                  <a:lnTo>
                    <a:pt x="149" y="156"/>
                  </a:lnTo>
                  <a:lnTo>
                    <a:pt x="159" y="167"/>
                  </a:lnTo>
                  <a:lnTo>
                    <a:pt x="169" y="178"/>
                  </a:lnTo>
                  <a:lnTo>
                    <a:pt x="169" y="190"/>
                  </a:lnTo>
                  <a:lnTo>
                    <a:pt x="169" y="203"/>
                  </a:lnTo>
                  <a:lnTo>
                    <a:pt x="169" y="213"/>
                  </a:lnTo>
                  <a:lnTo>
                    <a:pt x="169" y="226"/>
                  </a:lnTo>
                  <a:lnTo>
                    <a:pt x="180" y="226"/>
                  </a:lnTo>
                  <a:lnTo>
                    <a:pt x="202" y="226"/>
                  </a:lnTo>
                  <a:lnTo>
                    <a:pt x="190" y="213"/>
                  </a:lnTo>
                  <a:lnTo>
                    <a:pt x="202" y="213"/>
                  </a:lnTo>
                  <a:lnTo>
                    <a:pt x="212" y="213"/>
                  </a:lnTo>
                  <a:lnTo>
                    <a:pt x="212" y="226"/>
                  </a:lnTo>
                  <a:lnTo>
                    <a:pt x="212" y="238"/>
                  </a:lnTo>
                  <a:lnTo>
                    <a:pt x="222" y="238"/>
                  </a:lnTo>
                  <a:lnTo>
                    <a:pt x="232" y="226"/>
                  </a:lnTo>
                  <a:lnTo>
                    <a:pt x="232" y="213"/>
                  </a:lnTo>
                  <a:lnTo>
                    <a:pt x="232" y="203"/>
                  </a:lnTo>
                  <a:lnTo>
                    <a:pt x="232" y="190"/>
                  </a:lnTo>
                  <a:lnTo>
                    <a:pt x="242" y="190"/>
                  </a:lnTo>
                  <a:lnTo>
                    <a:pt x="242" y="178"/>
                  </a:lnTo>
                  <a:lnTo>
                    <a:pt x="232" y="178"/>
                  </a:lnTo>
                  <a:lnTo>
                    <a:pt x="232" y="167"/>
                  </a:lnTo>
                  <a:lnTo>
                    <a:pt x="232" y="156"/>
                  </a:lnTo>
                  <a:lnTo>
                    <a:pt x="232" y="143"/>
                  </a:lnTo>
                  <a:lnTo>
                    <a:pt x="232" y="131"/>
                  </a:lnTo>
                  <a:lnTo>
                    <a:pt x="242" y="131"/>
                  </a:lnTo>
                  <a:lnTo>
                    <a:pt x="254" y="131"/>
                  </a:lnTo>
                  <a:lnTo>
                    <a:pt x="242" y="119"/>
                  </a:lnTo>
                  <a:lnTo>
                    <a:pt x="232" y="119"/>
                  </a:lnTo>
                  <a:lnTo>
                    <a:pt x="222" y="107"/>
                  </a:lnTo>
                  <a:lnTo>
                    <a:pt x="212" y="95"/>
                  </a:lnTo>
                  <a:lnTo>
                    <a:pt x="202" y="82"/>
                  </a:lnTo>
                  <a:lnTo>
                    <a:pt x="190" y="71"/>
                  </a:lnTo>
                  <a:lnTo>
                    <a:pt x="190" y="60"/>
                  </a:lnTo>
                  <a:lnTo>
                    <a:pt x="180" y="60"/>
                  </a:lnTo>
                  <a:lnTo>
                    <a:pt x="180" y="48"/>
                  </a:lnTo>
                  <a:lnTo>
                    <a:pt x="180" y="36"/>
                  </a:lnTo>
                  <a:lnTo>
                    <a:pt x="169" y="36"/>
                  </a:lnTo>
                  <a:lnTo>
                    <a:pt x="169" y="2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1" name="Freeform 466"/>
            <p:cNvSpPr>
              <a:spLocks/>
            </p:cNvSpPr>
            <p:nvPr/>
          </p:nvSpPr>
          <p:spPr bwMode="auto">
            <a:xfrm>
              <a:off x="2839" y="1684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w 42"/>
                <a:gd name="T19" fmla="*/ 0 h 36"/>
                <a:gd name="T20" fmla="*/ 0 w 42"/>
                <a:gd name="T21" fmla="*/ 0 h 36"/>
                <a:gd name="T22" fmla="*/ 0 w 42"/>
                <a:gd name="T23" fmla="*/ 0 h 36"/>
                <a:gd name="T24" fmla="*/ 0 w 42"/>
                <a:gd name="T25" fmla="*/ 0 h 36"/>
                <a:gd name="T26" fmla="*/ 0 w 42"/>
                <a:gd name="T27" fmla="*/ 0 h 36"/>
                <a:gd name="T28" fmla="*/ 0 w 42"/>
                <a:gd name="T29" fmla="*/ 0 h 36"/>
                <a:gd name="T30" fmla="*/ 0 w 42"/>
                <a:gd name="T31" fmla="*/ 0 h 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2"/>
                <a:gd name="T49" fmla="*/ 0 h 36"/>
                <a:gd name="T50" fmla="*/ 42 w 42"/>
                <a:gd name="T51" fmla="*/ 36 h 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2" h="36">
                  <a:moveTo>
                    <a:pt x="42" y="36"/>
                  </a:moveTo>
                  <a:lnTo>
                    <a:pt x="31" y="36"/>
                  </a:lnTo>
                  <a:lnTo>
                    <a:pt x="21" y="36"/>
                  </a:lnTo>
                  <a:lnTo>
                    <a:pt x="11" y="36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1" y="36"/>
                  </a:lnTo>
                  <a:lnTo>
                    <a:pt x="21" y="23"/>
                  </a:lnTo>
                  <a:lnTo>
                    <a:pt x="21" y="13"/>
                  </a:lnTo>
                  <a:lnTo>
                    <a:pt x="11" y="13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31" y="13"/>
                  </a:lnTo>
                  <a:lnTo>
                    <a:pt x="42" y="13"/>
                  </a:lnTo>
                  <a:lnTo>
                    <a:pt x="42" y="23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2" name="Freeform 467"/>
            <p:cNvSpPr>
              <a:spLocks/>
            </p:cNvSpPr>
            <p:nvPr/>
          </p:nvSpPr>
          <p:spPr bwMode="auto">
            <a:xfrm>
              <a:off x="2839" y="1684"/>
              <a:ext cx="14" cy="12"/>
            </a:xfrm>
            <a:custGeom>
              <a:avLst/>
              <a:gdLst>
                <a:gd name="T0" fmla="*/ 0 w 42"/>
                <a:gd name="T1" fmla="*/ 0 h 36"/>
                <a:gd name="T2" fmla="*/ 0 w 42"/>
                <a:gd name="T3" fmla="*/ 0 h 36"/>
                <a:gd name="T4" fmla="*/ 0 w 42"/>
                <a:gd name="T5" fmla="*/ 0 h 36"/>
                <a:gd name="T6" fmla="*/ 0 w 42"/>
                <a:gd name="T7" fmla="*/ 0 h 36"/>
                <a:gd name="T8" fmla="*/ 0 w 42"/>
                <a:gd name="T9" fmla="*/ 0 h 36"/>
                <a:gd name="T10" fmla="*/ 0 w 42"/>
                <a:gd name="T11" fmla="*/ 0 h 36"/>
                <a:gd name="T12" fmla="*/ 0 w 42"/>
                <a:gd name="T13" fmla="*/ 0 h 36"/>
                <a:gd name="T14" fmla="*/ 0 w 42"/>
                <a:gd name="T15" fmla="*/ 0 h 36"/>
                <a:gd name="T16" fmla="*/ 0 w 42"/>
                <a:gd name="T17" fmla="*/ 0 h 36"/>
                <a:gd name="T18" fmla="*/ 0 w 42"/>
                <a:gd name="T19" fmla="*/ 0 h 36"/>
                <a:gd name="T20" fmla="*/ 0 w 42"/>
                <a:gd name="T21" fmla="*/ 0 h 36"/>
                <a:gd name="T22" fmla="*/ 0 w 42"/>
                <a:gd name="T23" fmla="*/ 0 h 36"/>
                <a:gd name="T24" fmla="*/ 0 w 42"/>
                <a:gd name="T25" fmla="*/ 0 h 36"/>
                <a:gd name="T26" fmla="*/ 0 w 42"/>
                <a:gd name="T27" fmla="*/ 0 h 36"/>
                <a:gd name="T28" fmla="*/ 0 w 42"/>
                <a:gd name="T29" fmla="*/ 0 h 36"/>
                <a:gd name="T30" fmla="*/ 0 w 42"/>
                <a:gd name="T31" fmla="*/ 0 h 36"/>
                <a:gd name="T32" fmla="*/ 0 w 42"/>
                <a:gd name="T33" fmla="*/ 0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36"/>
                <a:gd name="T53" fmla="*/ 42 w 42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36">
                  <a:moveTo>
                    <a:pt x="42" y="36"/>
                  </a:moveTo>
                  <a:lnTo>
                    <a:pt x="31" y="36"/>
                  </a:lnTo>
                  <a:lnTo>
                    <a:pt x="21" y="36"/>
                  </a:lnTo>
                  <a:lnTo>
                    <a:pt x="11" y="36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1" y="36"/>
                  </a:lnTo>
                  <a:lnTo>
                    <a:pt x="21" y="23"/>
                  </a:lnTo>
                  <a:lnTo>
                    <a:pt x="21" y="13"/>
                  </a:lnTo>
                  <a:lnTo>
                    <a:pt x="11" y="13"/>
                  </a:lnTo>
                  <a:lnTo>
                    <a:pt x="21" y="0"/>
                  </a:lnTo>
                  <a:lnTo>
                    <a:pt x="31" y="0"/>
                  </a:lnTo>
                  <a:lnTo>
                    <a:pt x="31" y="13"/>
                  </a:lnTo>
                  <a:lnTo>
                    <a:pt x="42" y="13"/>
                  </a:lnTo>
                  <a:lnTo>
                    <a:pt x="42" y="23"/>
                  </a:lnTo>
                  <a:lnTo>
                    <a:pt x="42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3" name="Freeform 468"/>
            <p:cNvSpPr>
              <a:spLocks/>
            </p:cNvSpPr>
            <p:nvPr/>
          </p:nvSpPr>
          <p:spPr bwMode="auto">
            <a:xfrm>
              <a:off x="2955" y="1663"/>
              <a:ext cx="24" cy="17"/>
            </a:xfrm>
            <a:custGeom>
              <a:avLst/>
              <a:gdLst>
                <a:gd name="T0" fmla="*/ 0 w 73"/>
                <a:gd name="T1" fmla="*/ 0 h 49"/>
                <a:gd name="T2" fmla="*/ 0 w 73"/>
                <a:gd name="T3" fmla="*/ 0 h 49"/>
                <a:gd name="T4" fmla="*/ 0 w 73"/>
                <a:gd name="T5" fmla="*/ 0 h 49"/>
                <a:gd name="T6" fmla="*/ 0 w 73"/>
                <a:gd name="T7" fmla="*/ 0 h 49"/>
                <a:gd name="T8" fmla="*/ 0 w 73"/>
                <a:gd name="T9" fmla="*/ 0 h 49"/>
                <a:gd name="T10" fmla="*/ 0 w 73"/>
                <a:gd name="T11" fmla="*/ 0 h 49"/>
                <a:gd name="T12" fmla="*/ 0 w 73"/>
                <a:gd name="T13" fmla="*/ 0 h 49"/>
                <a:gd name="T14" fmla="*/ 0 w 73"/>
                <a:gd name="T15" fmla="*/ 0 h 49"/>
                <a:gd name="T16" fmla="*/ 0 w 73"/>
                <a:gd name="T17" fmla="*/ 0 h 49"/>
                <a:gd name="T18" fmla="*/ 0 w 73"/>
                <a:gd name="T19" fmla="*/ 0 h 49"/>
                <a:gd name="T20" fmla="*/ 0 w 73"/>
                <a:gd name="T21" fmla="*/ 0 h 49"/>
                <a:gd name="T22" fmla="*/ 0 w 73"/>
                <a:gd name="T23" fmla="*/ 0 h 49"/>
                <a:gd name="T24" fmla="*/ 0 w 73"/>
                <a:gd name="T25" fmla="*/ 0 h 49"/>
                <a:gd name="T26" fmla="*/ 0 w 73"/>
                <a:gd name="T27" fmla="*/ 0 h 49"/>
                <a:gd name="T28" fmla="*/ 0 w 73"/>
                <a:gd name="T29" fmla="*/ 0 h 49"/>
                <a:gd name="T30" fmla="*/ 0 w 73"/>
                <a:gd name="T31" fmla="*/ 0 h 49"/>
                <a:gd name="T32" fmla="*/ 0 w 73"/>
                <a:gd name="T33" fmla="*/ 0 h 49"/>
                <a:gd name="T34" fmla="*/ 0 w 73"/>
                <a:gd name="T35" fmla="*/ 0 h 49"/>
                <a:gd name="T36" fmla="*/ 0 w 73"/>
                <a:gd name="T37" fmla="*/ 0 h 4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49"/>
                <a:gd name="T59" fmla="*/ 73 w 73"/>
                <a:gd name="T60" fmla="*/ 49 h 4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49">
                  <a:moveTo>
                    <a:pt x="73" y="49"/>
                  </a:moveTo>
                  <a:lnTo>
                    <a:pt x="63" y="49"/>
                  </a:lnTo>
                  <a:lnTo>
                    <a:pt x="52" y="49"/>
                  </a:lnTo>
                  <a:lnTo>
                    <a:pt x="42" y="37"/>
                  </a:lnTo>
                  <a:lnTo>
                    <a:pt x="42" y="25"/>
                  </a:lnTo>
                  <a:lnTo>
                    <a:pt x="31" y="25"/>
                  </a:lnTo>
                  <a:lnTo>
                    <a:pt x="22" y="12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31" y="12"/>
                  </a:lnTo>
                  <a:lnTo>
                    <a:pt x="42" y="12"/>
                  </a:lnTo>
                  <a:lnTo>
                    <a:pt x="42" y="25"/>
                  </a:lnTo>
                  <a:lnTo>
                    <a:pt x="52" y="25"/>
                  </a:lnTo>
                  <a:lnTo>
                    <a:pt x="63" y="37"/>
                  </a:lnTo>
                  <a:lnTo>
                    <a:pt x="73" y="4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4" name="Freeform 469"/>
            <p:cNvSpPr>
              <a:spLocks/>
            </p:cNvSpPr>
            <p:nvPr/>
          </p:nvSpPr>
          <p:spPr bwMode="auto">
            <a:xfrm>
              <a:off x="2955" y="1663"/>
              <a:ext cx="24" cy="17"/>
            </a:xfrm>
            <a:custGeom>
              <a:avLst/>
              <a:gdLst>
                <a:gd name="T0" fmla="*/ 0 w 73"/>
                <a:gd name="T1" fmla="*/ 0 h 49"/>
                <a:gd name="T2" fmla="*/ 0 w 73"/>
                <a:gd name="T3" fmla="*/ 0 h 49"/>
                <a:gd name="T4" fmla="*/ 0 w 73"/>
                <a:gd name="T5" fmla="*/ 0 h 49"/>
                <a:gd name="T6" fmla="*/ 0 w 73"/>
                <a:gd name="T7" fmla="*/ 0 h 49"/>
                <a:gd name="T8" fmla="*/ 0 w 73"/>
                <a:gd name="T9" fmla="*/ 0 h 49"/>
                <a:gd name="T10" fmla="*/ 0 w 73"/>
                <a:gd name="T11" fmla="*/ 0 h 49"/>
                <a:gd name="T12" fmla="*/ 0 w 73"/>
                <a:gd name="T13" fmla="*/ 0 h 49"/>
                <a:gd name="T14" fmla="*/ 0 w 73"/>
                <a:gd name="T15" fmla="*/ 0 h 49"/>
                <a:gd name="T16" fmla="*/ 0 w 73"/>
                <a:gd name="T17" fmla="*/ 0 h 49"/>
                <a:gd name="T18" fmla="*/ 0 w 73"/>
                <a:gd name="T19" fmla="*/ 0 h 49"/>
                <a:gd name="T20" fmla="*/ 0 w 73"/>
                <a:gd name="T21" fmla="*/ 0 h 49"/>
                <a:gd name="T22" fmla="*/ 0 w 73"/>
                <a:gd name="T23" fmla="*/ 0 h 49"/>
                <a:gd name="T24" fmla="*/ 0 w 73"/>
                <a:gd name="T25" fmla="*/ 0 h 49"/>
                <a:gd name="T26" fmla="*/ 0 w 73"/>
                <a:gd name="T27" fmla="*/ 0 h 49"/>
                <a:gd name="T28" fmla="*/ 0 w 73"/>
                <a:gd name="T29" fmla="*/ 0 h 49"/>
                <a:gd name="T30" fmla="*/ 0 w 73"/>
                <a:gd name="T31" fmla="*/ 0 h 49"/>
                <a:gd name="T32" fmla="*/ 0 w 73"/>
                <a:gd name="T33" fmla="*/ 0 h 49"/>
                <a:gd name="T34" fmla="*/ 0 w 73"/>
                <a:gd name="T35" fmla="*/ 0 h 49"/>
                <a:gd name="T36" fmla="*/ 0 w 73"/>
                <a:gd name="T37" fmla="*/ 0 h 49"/>
                <a:gd name="T38" fmla="*/ 0 w 73"/>
                <a:gd name="T39" fmla="*/ 0 h 49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3"/>
                <a:gd name="T61" fmla="*/ 0 h 49"/>
                <a:gd name="T62" fmla="*/ 73 w 73"/>
                <a:gd name="T63" fmla="*/ 49 h 49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3" h="49">
                  <a:moveTo>
                    <a:pt x="73" y="49"/>
                  </a:moveTo>
                  <a:lnTo>
                    <a:pt x="63" y="49"/>
                  </a:lnTo>
                  <a:lnTo>
                    <a:pt x="52" y="49"/>
                  </a:lnTo>
                  <a:lnTo>
                    <a:pt x="42" y="37"/>
                  </a:lnTo>
                  <a:lnTo>
                    <a:pt x="42" y="25"/>
                  </a:lnTo>
                  <a:lnTo>
                    <a:pt x="31" y="25"/>
                  </a:lnTo>
                  <a:lnTo>
                    <a:pt x="22" y="12"/>
                  </a:lnTo>
                  <a:lnTo>
                    <a:pt x="11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31" y="12"/>
                  </a:lnTo>
                  <a:lnTo>
                    <a:pt x="42" y="12"/>
                  </a:lnTo>
                  <a:lnTo>
                    <a:pt x="42" y="25"/>
                  </a:lnTo>
                  <a:lnTo>
                    <a:pt x="52" y="25"/>
                  </a:lnTo>
                  <a:lnTo>
                    <a:pt x="63" y="37"/>
                  </a:lnTo>
                  <a:lnTo>
                    <a:pt x="73" y="4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5" name="Freeform 470"/>
            <p:cNvSpPr>
              <a:spLocks/>
            </p:cNvSpPr>
            <p:nvPr/>
          </p:nvSpPr>
          <p:spPr bwMode="auto">
            <a:xfrm>
              <a:off x="2797" y="1648"/>
              <a:ext cx="269" cy="96"/>
            </a:xfrm>
            <a:custGeom>
              <a:avLst/>
              <a:gdLst>
                <a:gd name="T0" fmla="*/ 0 w 809"/>
                <a:gd name="T1" fmla="*/ 0 h 288"/>
                <a:gd name="T2" fmla="*/ 0 w 809"/>
                <a:gd name="T3" fmla="*/ 0 h 288"/>
                <a:gd name="T4" fmla="*/ 0 w 809"/>
                <a:gd name="T5" fmla="*/ 0 h 288"/>
                <a:gd name="T6" fmla="*/ 0 w 809"/>
                <a:gd name="T7" fmla="*/ 0 h 288"/>
                <a:gd name="T8" fmla="*/ 0 w 809"/>
                <a:gd name="T9" fmla="*/ 0 h 288"/>
                <a:gd name="T10" fmla="*/ 0 w 809"/>
                <a:gd name="T11" fmla="*/ 0 h 288"/>
                <a:gd name="T12" fmla="*/ 0 w 809"/>
                <a:gd name="T13" fmla="*/ 0 h 288"/>
                <a:gd name="T14" fmla="*/ 0 w 809"/>
                <a:gd name="T15" fmla="*/ 0 h 288"/>
                <a:gd name="T16" fmla="*/ 0 w 809"/>
                <a:gd name="T17" fmla="*/ 0 h 288"/>
                <a:gd name="T18" fmla="*/ 0 w 809"/>
                <a:gd name="T19" fmla="*/ 0 h 288"/>
                <a:gd name="T20" fmla="*/ 0 w 809"/>
                <a:gd name="T21" fmla="*/ 0 h 288"/>
                <a:gd name="T22" fmla="*/ 0 w 809"/>
                <a:gd name="T23" fmla="*/ 0 h 288"/>
                <a:gd name="T24" fmla="*/ 0 w 809"/>
                <a:gd name="T25" fmla="*/ 0 h 288"/>
                <a:gd name="T26" fmla="*/ 0 w 809"/>
                <a:gd name="T27" fmla="*/ 0 h 288"/>
                <a:gd name="T28" fmla="*/ 0 w 809"/>
                <a:gd name="T29" fmla="*/ 0 h 288"/>
                <a:gd name="T30" fmla="*/ 0 w 809"/>
                <a:gd name="T31" fmla="*/ 0 h 288"/>
                <a:gd name="T32" fmla="*/ 0 w 809"/>
                <a:gd name="T33" fmla="*/ 0 h 288"/>
                <a:gd name="T34" fmla="*/ 0 w 809"/>
                <a:gd name="T35" fmla="*/ 0 h 288"/>
                <a:gd name="T36" fmla="*/ 0 w 809"/>
                <a:gd name="T37" fmla="*/ 0 h 288"/>
                <a:gd name="T38" fmla="*/ 0 w 809"/>
                <a:gd name="T39" fmla="*/ 0 h 288"/>
                <a:gd name="T40" fmla="*/ 0 w 809"/>
                <a:gd name="T41" fmla="*/ 0 h 288"/>
                <a:gd name="T42" fmla="*/ 0 w 809"/>
                <a:gd name="T43" fmla="*/ 0 h 288"/>
                <a:gd name="T44" fmla="*/ 0 w 809"/>
                <a:gd name="T45" fmla="*/ 0 h 288"/>
                <a:gd name="T46" fmla="*/ 0 w 809"/>
                <a:gd name="T47" fmla="*/ 0 h 288"/>
                <a:gd name="T48" fmla="*/ 0 w 809"/>
                <a:gd name="T49" fmla="*/ 0 h 288"/>
                <a:gd name="T50" fmla="*/ 0 w 809"/>
                <a:gd name="T51" fmla="*/ 0 h 288"/>
                <a:gd name="T52" fmla="*/ 0 w 809"/>
                <a:gd name="T53" fmla="*/ 0 h 288"/>
                <a:gd name="T54" fmla="*/ 0 w 809"/>
                <a:gd name="T55" fmla="*/ 0 h 288"/>
                <a:gd name="T56" fmla="*/ 0 w 809"/>
                <a:gd name="T57" fmla="*/ 0 h 288"/>
                <a:gd name="T58" fmla="*/ 0 w 809"/>
                <a:gd name="T59" fmla="*/ 0 h 288"/>
                <a:gd name="T60" fmla="*/ 0 w 809"/>
                <a:gd name="T61" fmla="*/ 0 h 288"/>
                <a:gd name="T62" fmla="*/ 0 w 809"/>
                <a:gd name="T63" fmla="*/ 0 h 288"/>
                <a:gd name="T64" fmla="*/ 0 w 809"/>
                <a:gd name="T65" fmla="*/ 0 h 288"/>
                <a:gd name="T66" fmla="*/ 0 w 809"/>
                <a:gd name="T67" fmla="*/ 0 h 288"/>
                <a:gd name="T68" fmla="*/ 0 w 809"/>
                <a:gd name="T69" fmla="*/ 0 h 288"/>
                <a:gd name="T70" fmla="*/ 0 w 809"/>
                <a:gd name="T71" fmla="*/ 0 h 288"/>
                <a:gd name="T72" fmla="*/ 0 w 809"/>
                <a:gd name="T73" fmla="*/ 0 h 288"/>
                <a:gd name="T74" fmla="*/ 0 w 809"/>
                <a:gd name="T75" fmla="*/ 0 h 288"/>
                <a:gd name="T76" fmla="*/ 0 w 809"/>
                <a:gd name="T77" fmla="*/ 0 h 288"/>
                <a:gd name="T78" fmla="*/ 0 w 809"/>
                <a:gd name="T79" fmla="*/ 0 h 288"/>
                <a:gd name="T80" fmla="*/ 0 w 809"/>
                <a:gd name="T81" fmla="*/ 0 h 288"/>
                <a:gd name="T82" fmla="*/ 0 w 809"/>
                <a:gd name="T83" fmla="*/ 0 h 288"/>
                <a:gd name="T84" fmla="*/ 0 w 809"/>
                <a:gd name="T85" fmla="*/ 0 h 288"/>
                <a:gd name="T86" fmla="*/ 0 w 809"/>
                <a:gd name="T87" fmla="*/ 0 h 288"/>
                <a:gd name="T88" fmla="*/ 0 w 809"/>
                <a:gd name="T89" fmla="*/ 0 h 288"/>
                <a:gd name="T90" fmla="*/ 0 w 809"/>
                <a:gd name="T91" fmla="*/ 0 h 288"/>
                <a:gd name="T92" fmla="*/ 0 w 809"/>
                <a:gd name="T93" fmla="*/ 0 h 28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09"/>
                <a:gd name="T142" fmla="*/ 0 h 288"/>
                <a:gd name="T143" fmla="*/ 809 w 809"/>
                <a:gd name="T144" fmla="*/ 288 h 28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9" h="288">
                  <a:moveTo>
                    <a:pt x="789" y="265"/>
                  </a:moveTo>
                  <a:lnTo>
                    <a:pt x="780" y="265"/>
                  </a:lnTo>
                  <a:lnTo>
                    <a:pt x="768" y="265"/>
                  </a:lnTo>
                  <a:lnTo>
                    <a:pt x="747" y="275"/>
                  </a:lnTo>
                  <a:lnTo>
                    <a:pt x="737" y="275"/>
                  </a:lnTo>
                  <a:lnTo>
                    <a:pt x="727" y="288"/>
                  </a:lnTo>
                  <a:lnTo>
                    <a:pt x="706" y="275"/>
                  </a:lnTo>
                  <a:lnTo>
                    <a:pt x="695" y="275"/>
                  </a:lnTo>
                  <a:lnTo>
                    <a:pt x="601" y="275"/>
                  </a:lnTo>
                  <a:lnTo>
                    <a:pt x="589" y="275"/>
                  </a:lnTo>
                  <a:lnTo>
                    <a:pt x="579" y="275"/>
                  </a:lnTo>
                  <a:lnTo>
                    <a:pt x="547" y="288"/>
                  </a:lnTo>
                  <a:lnTo>
                    <a:pt x="537" y="275"/>
                  </a:lnTo>
                  <a:lnTo>
                    <a:pt x="547" y="265"/>
                  </a:lnTo>
                  <a:lnTo>
                    <a:pt x="558" y="250"/>
                  </a:lnTo>
                  <a:lnTo>
                    <a:pt x="568" y="250"/>
                  </a:lnTo>
                  <a:lnTo>
                    <a:pt x="579" y="250"/>
                  </a:lnTo>
                  <a:lnTo>
                    <a:pt x="589" y="240"/>
                  </a:lnTo>
                  <a:lnTo>
                    <a:pt x="589" y="227"/>
                  </a:lnTo>
                  <a:lnTo>
                    <a:pt x="589" y="216"/>
                  </a:lnTo>
                  <a:lnTo>
                    <a:pt x="579" y="216"/>
                  </a:lnTo>
                  <a:lnTo>
                    <a:pt x="558" y="216"/>
                  </a:lnTo>
                  <a:lnTo>
                    <a:pt x="516" y="216"/>
                  </a:lnTo>
                  <a:lnTo>
                    <a:pt x="516" y="203"/>
                  </a:lnTo>
                  <a:lnTo>
                    <a:pt x="505" y="203"/>
                  </a:lnTo>
                  <a:lnTo>
                    <a:pt x="494" y="193"/>
                  </a:lnTo>
                  <a:lnTo>
                    <a:pt x="485" y="180"/>
                  </a:lnTo>
                  <a:lnTo>
                    <a:pt x="485" y="169"/>
                  </a:lnTo>
                  <a:lnTo>
                    <a:pt x="474" y="144"/>
                  </a:lnTo>
                  <a:lnTo>
                    <a:pt x="409" y="131"/>
                  </a:lnTo>
                  <a:lnTo>
                    <a:pt x="388" y="131"/>
                  </a:lnTo>
                  <a:lnTo>
                    <a:pt x="380" y="131"/>
                  </a:lnTo>
                  <a:lnTo>
                    <a:pt x="368" y="121"/>
                  </a:lnTo>
                  <a:lnTo>
                    <a:pt x="357" y="108"/>
                  </a:lnTo>
                  <a:lnTo>
                    <a:pt x="347" y="108"/>
                  </a:lnTo>
                  <a:lnTo>
                    <a:pt x="336" y="96"/>
                  </a:lnTo>
                  <a:lnTo>
                    <a:pt x="327" y="96"/>
                  </a:lnTo>
                  <a:lnTo>
                    <a:pt x="295" y="96"/>
                  </a:lnTo>
                  <a:lnTo>
                    <a:pt x="283" y="85"/>
                  </a:lnTo>
                  <a:lnTo>
                    <a:pt x="283" y="96"/>
                  </a:lnTo>
                  <a:lnTo>
                    <a:pt x="263" y="96"/>
                  </a:lnTo>
                  <a:lnTo>
                    <a:pt x="252" y="96"/>
                  </a:lnTo>
                  <a:lnTo>
                    <a:pt x="252" y="85"/>
                  </a:lnTo>
                  <a:lnTo>
                    <a:pt x="230" y="85"/>
                  </a:lnTo>
                  <a:lnTo>
                    <a:pt x="220" y="85"/>
                  </a:lnTo>
                  <a:lnTo>
                    <a:pt x="210" y="73"/>
                  </a:lnTo>
                  <a:lnTo>
                    <a:pt x="210" y="60"/>
                  </a:lnTo>
                  <a:lnTo>
                    <a:pt x="220" y="60"/>
                  </a:lnTo>
                  <a:lnTo>
                    <a:pt x="230" y="60"/>
                  </a:lnTo>
                  <a:lnTo>
                    <a:pt x="242" y="60"/>
                  </a:lnTo>
                  <a:lnTo>
                    <a:pt x="242" y="49"/>
                  </a:lnTo>
                  <a:lnTo>
                    <a:pt x="230" y="49"/>
                  </a:lnTo>
                  <a:lnTo>
                    <a:pt x="157" y="37"/>
                  </a:lnTo>
                  <a:lnTo>
                    <a:pt x="157" y="49"/>
                  </a:lnTo>
                  <a:lnTo>
                    <a:pt x="147" y="49"/>
                  </a:lnTo>
                  <a:lnTo>
                    <a:pt x="137" y="60"/>
                  </a:lnTo>
                  <a:lnTo>
                    <a:pt x="126" y="73"/>
                  </a:lnTo>
                  <a:lnTo>
                    <a:pt x="115" y="85"/>
                  </a:lnTo>
                  <a:lnTo>
                    <a:pt x="94" y="85"/>
                  </a:lnTo>
                  <a:lnTo>
                    <a:pt x="84" y="85"/>
                  </a:lnTo>
                  <a:lnTo>
                    <a:pt x="73" y="96"/>
                  </a:lnTo>
                  <a:lnTo>
                    <a:pt x="62" y="96"/>
                  </a:lnTo>
                  <a:lnTo>
                    <a:pt x="52" y="108"/>
                  </a:lnTo>
                  <a:lnTo>
                    <a:pt x="41" y="121"/>
                  </a:lnTo>
                  <a:lnTo>
                    <a:pt x="30" y="121"/>
                  </a:lnTo>
                  <a:lnTo>
                    <a:pt x="30" y="108"/>
                  </a:lnTo>
                  <a:lnTo>
                    <a:pt x="0" y="108"/>
                  </a:lnTo>
                  <a:lnTo>
                    <a:pt x="9" y="108"/>
                  </a:lnTo>
                  <a:lnTo>
                    <a:pt x="20" y="96"/>
                  </a:lnTo>
                  <a:lnTo>
                    <a:pt x="30" y="96"/>
                  </a:lnTo>
                  <a:lnTo>
                    <a:pt x="41" y="96"/>
                  </a:lnTo>
                  <a:lnTo>
                    <a:pt x="41" y="60"/>
                  </a:lnTo>
                  <a:lnTo>
                    <a:pt x="52" y="49"/>
                  </a:lnTo>
                  <a:lnTo>
                    <a:pt x="62" y="37"/>
                  </a:lnTo>
                  <a:lnTo>
                    <a:pt x="73" y="37"/>
                  </a:lnTo>
                  <a:lnTo>
                    <a:pt x="84" y="37"/>
                  </a:lnTo>
                  <a:lnTo>
                    <a:pt x="94" y="25"/>
                  </a:lnTo>
                  <a:lnTo>
                    <a:pt x="115" y="13"/>
                  </a:lnTo>
                  <a:lnTo>
                    <a:pt x="126" y="13"/>
                  </a:lnTo>
                  <a:lnTo>
                    <a:pt x="137" y="13"/>
                  </a:lnTo>
                  <a:lnTo>
                    <a:pt x="147" y="13"/>
                  </a:lnTo>
                  <a:lnTo>
                    <a:pt x="167" y="0"/>
                  </a:lnTo>
                  <a:lnTo>
                    <a:pt x="178" y="0"/>
                  </a:lnTo>
                  <a:lnTo>
                    <a:pt x="242" y="0"/>
                  </a:lnTo>
                  <a:lnTo>
                    <a:pt x="263" y="0"/>
                  </a:lnTo>
                  <a:lnTo>
                    <a:pt x="316" y="0"/>
                  </a:lnTo>
                  <a:lnTo>
                    <a:pt x="327" y="13"/>
                  </a:lnTo>
                  <a:lnTo>
                    <a:pt x="336" y="13"/>
                  </a:lnTo>
                  <a:lnTo>
                    <a:pt x="357" y="13"/>
                  </a:lnTo>
                  <a:lnTo>
                    <a:pt x="368" y="13"/>
                  </a:lnTo>
                  <a:lnTo>
                    <a:pt x="380" y="25"/>
                  </a:lnTo>
                  <a:lnTo>
                    <a:pt x="388" y="37"/>
                  </a:lnTo>
                  <a:lnTo>
                    <a:pt x="400" y="49"/>
                  </a:lnTo>
                  <a:lnTo>
                    <a:pt x="409" y="60"/>
                  </a:lnTo>
                  <a:lnTo>
                    <a:pt x="421" y="60"/>
                  </a:lnTo>
                  <a:lnTo>
                    <a:pt x="453" y="60"/>
                  </a:lnTo>
                  <a:lnTo>
                    <a:pt x="462" y="60"/>
                  </a:lnTo>
                  <a:lnTo>
                    <a:pt x="474" y="73"/>
                  </a:lnTo>
                  <a:lnTo>
                    <a:pt x="485" y="73"/>
                  </a:lnTo>
                  <a:lnTo>
                    <a:pt x="474" y="73"/>
                  </a:lnTo>
                  <a:lnTo>
                    <a:pt x="485" y="85"/>
                  </a:lnTo>
                  <a:lnTo>
                    <a:pt x="494" y="85"/>
                  </a:lnTo>
                  <a:lnTo>
                    <a:pt x="505" y="85"/>
                  </a:lnTo>
                  <a:lnTo>
                    <a:pt x="516" y="96"/>
                  </a:lnTo>
                  <a:lnTo>
                    <a:pt x="526" y="108"/>
                  </a:lnTo>
                  <a:lnTo>
                    <a:pt x="537" y="108"/>
                  </a:lnTo>
                  <a:lnTo>
                    <a:pt x="547" y="108"/>
                  </a:lnTo>
                  <a:lnTo>
                    <a:pt x="547" y="121"/>
                  </a:lnTo>
                  <a:lnTo>
                    <a:pt x="558" y="121"/>
                  </a:lnTo>
                  <a:lnTo>
                    <a:pt x="568" y="121"/>
                  </a:lnTo>
                  <a:lnTo>
                    <a:pt x="579" y="121"/>
                  </a:lnTo>
                  <a:lnTo>
                    <a:pt x="579" y="131"/>
                  </a:lnTo>
                  <a:lnTo>
                    <a:pt x="589" y="131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11" y="144"/>
                  </a:lnTo>
                  <a:lnTo>
                    <a:pt x="611" y="156"/>
                  </a:lnTo>
                  <a:lnTo>
                    <a:pt x="621" y="156"/>
                  </a:lnTo>
                  <a:lnTo>
                    <a:pt x="631" y="156"/>
                  </a:lnTo>
                  <a:lnTo>
                    <a:pt x="643" y="156"/>
                  </a:lnTo>
                  <a:lnTo>
                    <a:pt x="643" y="169"/>
                  </a:lnTo>
                  <a:lnTo>
                    <a:pt x="652" y="169"/>
                  </a:lnTo>
                  <a:lnTo>
                    <a:pt x="664" y="169"/>
                  </a:lnTo>
                  <a:lnTo>
                    <a:pt x="674" y="169"/>
                  </a:lnTo>
                  <a:lnTo>
                    <a:pt x="684" y="169"/>
                  </a:lnTo>
                  <a:lnTo>
                    <a:pt x="695" y="169"/>
                  </a:lnTo>
                  <a:lnTo>
                    <a:pt x="695" y="180"/>
                  </a:lnTo>
                  <a:lnTo>
                    <a:pt x="695" y="193"/>
                  </a:lnTo>
                  <a:lnTo>
                    <a:pt x="695" y="203"/>
                  </a:lnTo>
                  <a:lnTo>
                    <a:pt x="706" y="203"/>
                  </a:lnTo>
                  <a:lnTo>
                    <a:pt x="716" y="203"/>
                  </a:lnTo>
                  <a:lnTo>
                    <a:pt x="747" y="203"/>
                  </a:lnTo>
                  <a:lnTo>
                    <a:pt x="758" y="203"/>
                  </a:lnTo>
                  <a:lnTo>
                    <a:pt x="768" y="216"/>
                  </a:lnTo>
                  <a:lnTo>
                    <a:pt x="768" y="227"/>
                  </a:lnTo>
                  <a:lnTo>
                    <a:pt x="780" y="227"/>
                  </a:lnTo>
                  <a:lnTo>
                    <a:pt x="789" y="240"/>
                  </a:lnTo>
                  <a:lnTo>
                    <a:pt x="800" y="240"/>
                  </a:lnTo>
                  <a:lnTo>
                    <a:pt x="809" y="240"/>
                  </a:lnTo>
                  <a:lnTo>
                    <a:pt x="809" y="250"/>
                  </a:lnTo>
                  <a:lnTo>
                    <a:pt x="789" y="26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6" name="Freeform 471"/>
            <p:cNvSpPr>
              <a:spLocks/>
            </p:cNvSpPr>
            <p:nvPr/>
          </p:nvSpPr>
          <p:spPr bwMode="auto">
            <a:xfrm>
              <a:off x="2797" y="1648"/>
              <a:ext cx="269" cy="96"/>
            </a:xfrm>
            <a:custGeom>
              <a:avLst/>
              <a:gdLst>
                <a:gd name="T0" fmla="*/ 0 w 809"/>
                <a:gd name="T1" fmla="*/ 0 h 288"/>
                <a:gd name="T2" fmla="*/ 0 w 809"/>
                <a:gd name="T3" fmla="*/ 0 h 288"/>
                <a:gd name="T4" fmla="*/ 0 w 809"/>
                <a:gd name="T5" fmla="*/ 0 h 288"/>
                <a:gd name="T6" fmla="*/ 0 w 809"/>
                <a:gd name="T7" fmla="*/ 0 h 288"/>
                <a:gd name="T8" fmla="*/ 0 w 809"/>
                <a:gd name="T9" fmla="*/ 0 h 288"/>
                <a:gd name="T10" fmla="*/ 0 w 809"/>
                <a:gd name="T11" fmla="*/ 0 h 288"/>
                <a:gd name="T12" fmla="*/ 0 w 809"/>
                <a:gd name="T13" fmla="*/ 0 h 288"/>
                <a:gd name="T14" fmla="*/ 0 w 809"/>
                <a:gd name="T15" fmla="*/ 0 h 288"/>
                <a:gd name="T16" fmla="*/ 0 w 809"/>
                <a:gd name="T17" fmla="*/ 0 h 288"/>
                <a:gd name="T18" fmla="*/ 0 w 809"/>
                <a:gd name="T19" fmla="*/ 0 h 288"/>
                <a:gd name="T20" fmla="*/ 0 w 809"/>
                <a:gd name="T21" fmla="*/ 0 h 288"/>
                <a:gd name="T22" fmla="*/ 0 w 809"/>
                <a:gd name="T23" fmla="*/ 0 h 288"/>
                <a:gd name="T24" fmla="*/ 0 w 809"/>
                <a:gd name="T25" fmla="*/ 0 h 288"/>
                <a:gd name="T26" fmla="*/ 0 w 809"/>
                <a:gd name="T27" fmla="*/ 0 h 288"/>
                <a:gd name="T28" fmla="*/ 0 w 809"/>
                <a:gd name="T29" fmla="*/ 0 h 288"/>
                <a:gd name="T30" fmla="*/ 0 w 809"/>
                <a:gd name="T31" fmla="*/ 0 h 288"/>
                <a:gd name="T32" fmla="*/ 0 w 809"/>
                <a:gd name="T33" fmla="*/ 0 h 288"/>
                <a:gd name="T34" fmla="*/ 0 w 809"/>
                <a:gd name="T35" fmla="*/ 0 h 288"/>
                <a:gd name="T36" fmla="*/ 0 w 809"/>
                <a:gd name="T37" fmla="*/ 0 h 288"/>
                <a:gd name="T38" fmla="*/ 0 w 809"/>
                <a:gd name="T39" fmla="*/ 0 h 288"/>
                <a:gd name="T40" fmla="*/ 0 w 809"/>
                <a:gd name="T41" fmla="*/ 0 h 288"/>
                <a:gd name="T42" fmla="*/ 0 w 809"/>
                <a:gd name="T43" fmla="*/ 0 h 288"/>
                <a:gd name="T44" fmla="*/ 0 w 809"/>
                <a:gd name="T45" fmla="*/ 0 h 288"/>
                <a:gd name="T46" fmla="*/ 0 w 809"/>
                <a:gd name="T47" fmla="*/ 0 h 288"/>
                <a:gd name="T48" fmla="*/ 0 w 809"/>
                <a:gd name="T49" fmla="*/ 0 h 288"/>
                <a:gd name="T50" fmla="*/ 0 w 809"/>
                <a:gd name="T51" fmla="*/ 0 h 288"/>
                <a:gd name="T52" fmla="*/ 0 w 809"/>
                <a:gd name="T53" fmla="*/ 0 h 288"/>
                <a:gd name="T54" fmla="*/ 0 w 809"/>
                <a:gd name="T55" fmla="*/ 0 h 288"/>
                <a:gd name="T56" fmla="*/ 0 w 809"/>
                <a:gd name="T57" fmla="*/ 0 h 288"/>
                <a:gd name="T58" fmla="*/ 0 w 809"/>
                <a:gd name="T59" fmla="*/ 0 h 288"/>
                <a:gd name="T60" fmla="*/ 0 w 809"/>
                <a:gd name="T61" fmla="*/ 0 h 288"/>
                <a:gd name="T62" fmla="*/ 0 w 809"/>
                <a:gd name="T63" fmla="*/ 0 h 288"/>
                <a:gd name="T64" fmla="*/ 0 w 809"/>
                <a:gd name="T65" fmla="*/ 0 h 288"/>
                <a:gd name="T66" fmla="*/ 0 w 809"/>
                <a:gd name="T67" fmla="*/ 0 h 288"/>
                <a:gd name="T68" fmla="*/ 0 w 809"/>
                <a:gd name="T69" fmla="*/ 0 h 288"/>
                <a:gd name="T70" fmla="*/ 0 w 809"/>
                <a:gd name="T71" fmla="*/ 0 h 288"/>
                <a:gd name="T72" fmla="*/ 0 w 809"/>
                <a:gd name="T73" fmla="*/ 0 h 288"/>
                <a:gd name="T74" fmla="*/ 0 w 809"/>
                <a:gd name="T75" fmla="*/ 0 h 288"/>
                <a:gd name="T76" fmla="*/ 0 w 809"/>
                <a:gd name="T77" fmla="*/ 0 h 288"/>
                <a:gd name="T78" fmla="*/ 0 w 809"/>
                <a:gd name="T79" fmla="*/ 0 h 288"/>
                <a:gd name="T80" fmla="*/ 0 w 809"/>
                <a:gd name="T81" fmla="*/ 0 h 288"/>
                <a:gd name="T82" fmla="*/ 0 w 809"/>
                <a:gd name="T83" fmla="*/ 0 h 288"/>
                <a:gd name="T84" fmla="*/ 0 w 809"/>
                <a:gd name="T85" fmla="*/ 0 h 288"/>
                <a:gd name="T86" fmla="*/ 0 w 809"/>
                <a:gd name="T87" fmla="*/ 0 h 288"/>
                <a:gd name="T88" fmla="*/ 0 w 809"/>
                <a:gd name="T89" fmla="*/ 0 h 288"/>
                <a:gd name="T90" fmla="*/ 0 w 809"/>
                <a:gd name="T91" fmla="*/ 0 h 288"/>
                <a:gd name="T92" fmla="*/ 0 w 809"/>
                <a:gd name="T93" fmla="*/ 0 h 28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09"/>
                <a:gd name="T142" fmla="*/ 0 h 288"/>
                <a:gd name="T143" fmla="*/ 809 w 809"/>
                <a:gd name="T144" fmla="*/ 288 h 28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09" h="288">
                  <a:moveTo>
                    <a:pt x="789" y="265"/>
                  </a:moveTo>
                  <a:lnTo>
                    <a:pt x="780" y="265"/>
                  </a:lnTo>
                  <a:lnTo>
                    <a:pt x="768" y="265"/>
                  </a:lnTo>
                  <a:lnTo>
                    <a:pt x="747" y="275"/>
                  </a:lnTo>
                  <a:lnTo>
                    <a:pt x="737" y="275"/>
                  </a:lnTo>
                  <a:lnTo>
                    <a:pt x="727" y="288"/>
                  </a:lnTo>
                  <a:lnTo>
                    <a:pt x="706" y="275"/>
                  </a:lnTo>
                  <a:lnTo>
                    <a:pt x="695" y="275"/>
                  </a:lnTo>
                  <a:lnTo>
                    <a:pt x="601" y="275"/>
                  </a:lnTo>
                  <a:lnTo>
                    <a:pt x="589" y="275"/>
                  </a:lnTo>
                  <a:lnTo>
                    <a:pt x="579" y="275"/>
                  </a:lnTo>
                  <a:lnTo>
                    <a:pt x="547" y="288"/>
                  </a:lnTo>
                  <a:lnTo>
                    <a:pt x="537" y="275"/>
                  </a:lnTo>
                  <a:lnTo>
                    <a:pt x="547" y="265"/>
                  </a:lnTo>
                  <a:lnTo>
                    <a:pt x="558" y="250"/>
                  </a:lnTo>
                  <a:lnTo>
                    <a:pt x="568" y="250"/>
                  </a:lnTo>
                  <a:lnTo>
                    <a:pt x="579" y="250"/>
                  </a:lnTo>
                  <a:lnTo>
                    <a:pt x="589" y="240"/>
                  </a:lnTo>
                  <a:lnTo>
                    <a:pt x="589" y="227"/>
                  </a:lnTo>
                  <a:lnTo>
                    <a:pt x="589" y="216"/>
                  </a:lnTo>
                  <a:lnTo>
                    <a:pt x="579" y="216"/>
                  </a:lnTo>
                  <a:lnTo>
                    <a:pt x="558" y="216"/>
                  </a:lnTo>
                  <a:lnTo>
                    <a:pt x="516" y="216"/>
                  </a:lnTo>
                  <a:lnTo>
                    <a:pt x="516" y="203"/>
                  </a:lnTo>
                  <a:lnTo>
                    <a:pt x="505" y="203"/>
                  </a:lnTo>
                  <a:lnTo>
                    <a:pt x="494" y="193"/>
                  </a:lnTo>
                  <a:lnTo>
                    <a:pt x="485" y="180"/>
                  </a:lnTo>
                  <a:lnTo>
                    <a:pt x="485" y="169"/>
                  </a:lnTo>
                  <a:lnTo>
                    <a:pt x="474" y="144"/>
                  </a:lnTo>
                  <a:lnTo>
                    <a:pt x="409" y="131"/>
                  </a:lnTo>
                  <a:lnTo>
                    <a:pt x="388" y="131"/>
                  </a:lnTo>
                  <a:lnTo>
                    <a:pt x="380" y="131"/>
                  </a:lnTo>
                  <a:lnTo>
                    <a:pt x="368" y="121"/>
                  </a:lnTo>
                  <a:lnTo>
                    <a:pt x="357" y="108"/>
                  </a:lnTo>
                  <a:lnTo>
                    <a:pt x="347" y="108"/>
                  </a:lnTo>
                  <a:lnTo>
                    <a:pt x="336" y="96"/>
                  </a:lnTo>
                  <a:lnTo>
                    <a:pt x="327" y="96"/>
                  </a:lnTo>
                  <a:lnTo>
                    <a:pt x="295" y="96"/>
                  </a:lnTo>
                  <a:lnTo>
                    <a:pt x="283" y="85"/>
                  </a:lnTo>
                  <a:lnTo>
                    <a:pt x="283" y="96"/>
                  </a:lnTo>
                  <a:lnTo>
                    <a:pt x="263" y="96"/>
                  </a:lnTo>
                  <a:lnTo>
                    <a:pt x="252" y="96"/>
                  </a:lnTo>
                  <a:lnTo>
                    <a:pt x="252" y="85"/>
                  </a:lnTo>
                  <a:lnTo>
                    <a:pt x="230" y="85"/>
                  </a:lnTo>
                  <a:lnTo>
                    <a:pt x="220" y="85"/>
                  </a:lnTo>
                  <a:lnTo>
                    <a:pt x="210" y="73"/>
                  </a:lnTo>
                  <a:lnTo>
                    <a:pt x="210" y="60"/>
                  </a:lnTo>
                  <a:lnTo>
                    <a:pt x="220" y="60"/>
                  </a:lnTo>
                  <a:lnTo>
                    <a:pt x="230" y="60"/>
                  </a:lnTo>
                  <a:lnTo>
                    <a:pt x="242" y="60"/>
                  </a:lnTo>
                  <a:lnTo>
                    <a:pt x="242" y="49"/>
                  </a:lnTo>
                  <a:lnTo>
                    <a:pt x="230" y="49"/>
                  </a:lnTo>
                  <a:lnTo>
                    <a:pt x="157" y="37"/>
                  </a:lnTo>
                  <a:lnTo>
                    <a:pt x="157" y="49"/>
                  </a:lnTo>
                  <a:lnTo>
                    <a:pt x="147" y="49"/>
                  </a:lnTo>
                  <a:lnTo>
                    <a:pt x="137" y="60"/>
                  </a:lnTo>
                  <a:lnTo>
                    <a:pt x="126" y="73"/>
                  </a:lnTo>
                  <a:lnTo>
                    <a:pt x="115" y="85"/>
                  </a:lnTo>
                  <a:lnTo>
                    <a:pt x="94" y="85"/>
                  </a:lnTo>
                  <a:lnTo>
                    <a:pt x="84" y="85"/>
                  </a:lnTo>
                  <a:lnTo>
                    <a:pt x="73" y="96"/>
                  </a:lnTo>
                  <a:lnTo>
                    <a:pt x="62" y="96"/>
                  </a:lnTo>
                  <a:lnTo>
                    <a:pt x="52" y="108"/>
                  </a:lnTo>
                  <a:lnTo>
                    <a:pt x="41" y="121"/>
                  </a:lnTo>
                  <a:lnTo>
                    <a:pt x="30" y="121"/>
                  </a:lnTo>
                  <a:lnTo>
                    <a:pt x="30" y="108"/>
                  </a:lnTo>
                  <a:lnTo>
                    <a:pt x="0" y="108"/>
                  </a:lnTo>
                  <a:lnTo>
                    <a:pt x="9" y="108"/>
                  </a:lnTo>
                  <a:lnTo>
                    <a:pt x="20" y="96"/>
                  </a:lnTo>
                  <a:lnTo>
                    <a:pt x="30" y="96"/>
                  </a:lnTo>
                  <a:lnTo>
                    <a:pt x="41" y="96"/>
                  </a:lnTo>
                  <a:lnTo>
                    <a:pt x="41" y="60"/>
                  </a:lnTo>
                  <a:lnTo>
                    <a:pt x="52" y="49"/>
                  </a:lnTo>
                  <a:lnTo>
                    <a:pt x="62" y="37"/>
                  </a:lnTo>
                  <a:lnTo>
                    <a:pt x="73" y="37"/>
                  </a:lnTo>
                  <a:lnTo>
                    <a:pt x="84" y="37"/>
                  </a:lnTo>
                  <a:lnTo>
                    <a:pt x="94" y="25"/>
                  </a:lnTo>
                  <a:lnTo>
                    <a:pt x="115" y="13"/>
                  </a:lnTo>
                  <a:lnTo>
                    <a:pt x="126" y="13"/>
                  </a:lnTo>
                  <a:lnTo>
                    <a:pt x="137" y="13"/>
                  </a:lnTo>
                  <a:lnTo>
                    <a:pt x="147" y="13"/>
                  </a:lnTo>
                  <a:lnTo>
                    <a:pt x="167" y="0"/>
                  </a:lnTo>
                  <a:lnTo>
                    <a:pt x="178" y="0"/>
                  </a:lnTo>
                  <a:lnTo>
                    <a:pt x="242" y="0"/>
                  </a:lnTo>
                  <a:lnTo>
                    <a:pt x="263" y="0"/>
                  </a:lnTo>
                  <a:lnTo>
                    <a:pt x="316" y="0"/>
                  </a:lnTo>
                  <a:lnTo>
                    <a:pt x="327" y="13"/>
                  </a:lnTo>
                  <a:lnTo>
                    <a:pt x="336" y="13"/>
                  </a:lnTo>
                  <a:lnTo>
                    <a:pt x="357" y="13"/>
                  </a:lnTo>
                  <a:lnTo>
                    <a:pt x="368" y="13"/>
                  </a:lnTo>
                  <a:lnTo>
                    <a:pt x="380" y="25"/>
                  </a:lnTo>
                  <a:lnTo>
                    <a:pt x="388" y="37"/>
                  </a:lnTo>
                  <a:lnTo>
                    <a:pt x="400" y="49"/>
                  </a:lnTo>
                  <a:lnTo>
                    <a:pt x="409" y="60"/>
                  </a:lnTo>
                  <a:lnTo>
                    <a:pt x="421" y="60"/>
                  </a:lnTo>
                  <a:lnTo>
                    <a:pt x="453" y="60"/>
                  </a:lnTo>
                  <a:lnTo>
                    <a:pt x="462" y="60"/>
                  </a:lnTo>
                  <a:lnTo>
                    <a:pt x="474" y="73"/>
                  </a:lnTo>
                  <a:lnTo>
                    <a:pt x="485" y="73"/>
                  </a:lnTo>
                  <a:lnTo>
                    <a:pt x="474" y="73"/>
                  </a:lnTo>
                  <a:lnTo>
                    <a:pt x="485" y="85"/>
                  </a:lnTo>
                  <a:lnTo>
                    <a:pt x="494" y="85"/>
                  </a:lnTo>
                  <a:lnTo>
                    <a:pt x="505" y="85"/>
                  </a:lnTo>
                  <a:lnTo>
                    <a:pt x="516" y="96"/>
                  </a:lnTo>
                  <a:lnTo>
                    <a:pt x="526" y="108"/>
                  </a:lnTo>
                  <a:lnTo>
                    <a:pt x="537" y="108"/>
                  </a:lnTo>
                  <a:lnTo>
                    <a:pt x="547" y="108"/>
                  </a:lnTo>
                  <a:lnTo>
                    <a:pt x="547" y="121"/>
                  </a:lnTo>
                  <a:lnTo>
                    <a:pt x="558" y="121"/>
                  </a:lnTo>
                  <a:lnTo>
                    <a:pt x="568" y="121"/>
                  </a:lnTo>
                  <a:lnTo>
                    <a:pt x="579" y="121"/>
                  </a:lnTo>
                  <a:lnTo>
                    <a:pt x="579" y="131"/>
                  </a:lnTo>
                  <a:lnTo>
                    <a:pt x="589" y="131"/>
                  </a:lnTo>
                  <a:lnTo>
                    <a:pt x="589" y="144"/>
                  </a:lnTo>
                  <a:lnTo>
                    <a:pt x="601" y="144"/>
                  </a:lnTo>
                  <a:lnTo>
                    <a:pt x="611" y="144"/>
                  </a:lnTo>
                  <a:lnTo>
                    <a:pt x="611" y="156"/>
                  </a:lnTo>
                  <a:lnTo>
                    <a:pt x="621" y="156"/>
                  </a:lnTo>
                  <a:lnTo>
                    <a:pt x="631" y="156"/>
                  </a:lnTo>
                  <a:lnTo>
                    <a:pt x="643" y="156"/>
                  </a:lnTo>
                  <a:lnTo>
                    <a:pt x="643" y="169"/>
                  </a:lnTo>
                  <a:lnTo>
                    <a:pt x="652" y="169"/>
                  </a:lnTo>
                  <a:lnTo>
                    <a:pt x="664" y="169"/>
                  </a:lnTo>
                  <a:lnTo>
                    <a:pt x="674" y="169"/>
                  </a:lnTo>
                  <a:lnTo>
                    <a:pt x="684" y="169"/>
                  </a:lnTo>
                  <a:lnTo>
                    <a:pt x="695" y="169"/>
                  </a:lnTo>
                  <a:lnTo>
                    <a:pt x="695" y="180"/>
                  </a:lnTo>
                  <a:lnTo>
                    <a:pt x="695" y="193"/>
                  </a:lnTo>
                  <a:lnTo>
                    <a:pt x="695" y="203"/>
                  </a:lnTo>
                  <a:lnTo>
                    <a:pt x="706" y="203"/>
                  </a:lnTo>
                  <a:lnTo>
                    <a:pt x="716" y="203"/>
                  </a:lnTo>
                  <a:lnTo>
                    <a:pt x="747" y="203"/>
                  </a:lnTo>
                  <a:lnTo>
                    <a:pt x="758" y="203"/>
                  </a:lnTo>
                  <a:lnTo>
                    <a:pt x="768" y="216"/>
                  </a:lnTo>
                  <a:lnTo>
                    <a:pt x="768" y="227"/>
                  </a:lnTo>
                  <a:lnTo>
                    <a:pt x="780" y="227"/>
                  </a:lnTo>
                  <a:lnTo>
                    <a:pt x="789" y="240"/>
                  </a:lnTo>
                  <a:lnTo>
                    <a:pt x="800" y="240"/>
                  </a:lnTo>
                  <a:lnTo>
                    <a:pt x="809" y="240"/>
                  </a:lnTo>
                  <a:lnTo>
                    <a:pt x="809" y="250"/>
                  </a:lnTo>
                  <a:lnTo>
                    <a:pt x="789" y="26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7" name="Freeform 472"/>
            <p:cNvSpPr>
              <a:spLocks/>
            </p:cNvSpPr>
            <p:nvPr/>
          </p:nvSpPr>
          <p:spPr bwMode="auto">
            <a:xfrm>
              <a:off x="3390" y="1862"/>
              <a:ext cx="3" cy="12"/>
            </a:xfrm>
            <a:custGeom>
              <a:avLst/>
              <a:gdLst>
                <a:gd name="T0" fmla="*/ 0 w 9"/>
                <a:gd name="T1" fmla="*/ 0 h 36"/>
                <a:gd name="T2" fmla="*/ 0 w 9"/>
                <a:gd name="T3" fmla="*/ 0 h 36"/>
                <a:gd name="T4" fmla="*/ 0 w 9"/>
                <a:gd name="T5" fmla="*/ 0 h 36"/>
                <a:gd name="T6" fmla="*/ 0 w 9"/>
                <a:gd name="T7" fmla="*/ 0 h 36"/>
                <a:gd name="T8" fmla="*/ 0 w 9"/>
                <a:gd name="T9" fmla="*/ 0 h 36"/>
                <a:gd name="T10" fmla="*/ 0 w 9"/>
                <a:gd name="T11" fmla="*/ 0 h 36"/>
                <a:gd name="T12" fmla="*/ 0 w 9"/>
                <a:gd name="T13" fmla="*/ 0 h 36"/>
                <a:gd name="T14" fmla="*/ 0 w 9"/>
                <a:gd name="T15" fmla="*/ 0 h 36"/>
                <a:gd name="T16" fmla="*/ 0 w 9"/>
                <a:gd name="T17" fmla="*/ 0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"/>
                <a:gd name="T28" fmla="*/ 0 h 36"/>
                <a:gd name="T29" fmla="*/ 9 w 9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" h="36">
                  <a:moveTo>
                    <a:pt x="9" y="11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9" y="36"/>
                  </a:lnTo>
                  <a:lnTo>
                    <a:pt x="9" y="24"/>
                  </a:lnTo>
                  <a:lnTo>
                    <a:pt x="9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8" name="Freeform 473"/>
            <p:cNvSpPr>
              <a:spLocks/>
            </p:cNvSpPr>
            <p:nvPr/>
          </p:nvSpPr>
          <p:spPr bwMode="auto">
            <a:xfrm>
              <a:off x="3126" y="1740"/>
              <a:ext cx="88" cy="63"/>
            </a:xfrm>
            <a:custGeom>
              <a:avLst/>
              <a:gdLst>
                <a:gd name="T0" fmla="*/ 0 w 264"/>
                <a:gd name="T1" fmla="*/ 0 h 190"/>
                <a:gd name="T2" fmla="*/ 0 w 264"/>
                <a:gd name="T3" fmla="*/ 0 h 190"/>
                <a:gd name="T4" fmla="*/ 0 w 264"/>
                <a:gd name="T5" fmla="*/ 0 h 190"/>
                <a:gd name="T6" fmla="*/ 0 w 264"/>
                <a:gd name="T7" fmla="*/ 0 h 190"/>
                <a:gd name="T8" fmla="*/ 0 w 264"/>
                <a:gd name="T9" fmla="*/ 0 h 190"/>
                <a:gd name="T10" fmla="*/ 0 w 264"/>
                <a:gd name="T11" fmla="*/ 0 h 190"/>
                <a:gd name="T12" fmla="*/ 0 w 264"/>
                <a:gd name="T13" fmla="*/ 0 h 190"/>
                <a:gd name="T14" fmla="*/ 0 w 264"/>
                <a:gd name="T15" fmla="*/ 0 h 190"/>
                <a:gd name="T16" fmla="*/ 0 w 264"/>
                <a:gd name="T17" fmla="*/ 0 h 190"/>
                <a:gd name="T18" fmla="*/ 0 w 264"/>
                <a:gd name="T19" fmla="*/ 0 h 190"/>
                <a:gd name="T20" fmla="*/ 0 w 264"/>
                <a:gd name="T21" fmla="*/ 0 h 190"/>
                <a:gd name="T22" fmla="*/ 0 w 264"/>
                <a:gd name="T23" fmla="*/ 0 h 190"/>
                <a:gd name="T24" fmla="*/ 0 w 264"/>
                <a:gd name="T25" fmla="*/ 0 h 190"/>
                <a:gd name="T26" fmla="*/ 0 w 264"/>
                <a:gd name="T27" fmla="*/ 0 h 190"/>
                <a:gd name="T28" fmla="*/ 0 w 264"/>
                <a:gd name="T29" fmla="*/ 0 h 190"/>
                <a:gd name="T30" fmla="*/ 0 w 264"/>
                <a:gd name="T31" fmla="*/ 0 h 190"/>
                <a:gd name="T32" fmla="*/ 0 w 264"/>
                <a:gd name="T33" fmla="*/ 0 h 190"/>
                <a:gd name="T34" fmla="*/ 0 w 264"/>
                <a:gd name="T35" fmla="*/ 0 h 190"/>
                <a:gd name="T36" fmla="*/ 0 w 264"/>
                <a:gd name="T37" fmla="*/ 0 h 190"/>
                <a:gd name="T38" fmla="*/ 0 w 264"/>
                <a:gd name="T39" fmla="*/ 0 h 190"/>
                <a:gd name="T40" fmla="*/ 0 w 264"/>
                <a:gd name="T41" fmla="*/ 0 h 190"/>
                <a:gd name="T42" fmla="*/ 0 w 264"/>
                <a:gd name="T43" fmla="*/ 0 h 190"/>
                <a:gd name="T44" fmla="*/ 0 w 264"/>
                <a:gd name="T45" fmla="*/ 0 h 190"/>
                <a:gd name="T46" fmla="*/ 0 w 264"/>
                <a:gd name="T47" fmla="*/ 0 h 190"/>
                <a:gd name="T48" fmla="*/ 0 w 264"/>
                <a:gd name="T49" fmla="*/ 0 h 190"/>
                <a:gd name="T50" fmla="*/ 0 w 264"/>
                <a:gd name="T51" fmla="*/ 0 h 190"/>
                <a:gd name="T52" fmla="*/ 0 w 264"/>
                <a:gd name="T53" fmla="*/ 0 h 190"/>
                <a:gd name="T54" fmla="*/ 0 w 264"/>
                <a:gd name="T55" fmla="*/ 0 h 190"/>
                <a:gd name="T56" fmla="*/ 0 w 264"/>
                <a:gd name="T57" fmla="*/ 0 h 190"/>
                <a:gd name="T58" fmla="*/ 0 w 264"/>
                <a:gd name="T59" fmla="*/ 0 h 190"/>
                <a:gd name="T60" fmla="*/ 0 w 264"/>
                <a:gd name="T61" fmla="*/ 0 h 190"/>
                <a:gd name="T62" fmla="*/ 0 w 264"/>
                <a:gd name="T63" fmla="*/ 0 h 190"/>
                <a:gd name="T64" fmla="*/ 0 w 264"/>
                <a:gd name="T65" fmla="*/ 0 h 190"/>
                <a:gd name="T66" fmla="*/ 0 w 264"/>
                <a:gd name="T67" fmla="*/ 0 h 190"/>
                <a:gd name="T68" fmla="*/ 0 w 264"/>
                <a:gd name="T69" fmla="*/ 0 h 190"/>
                <a:gd name="T70" fmla="*/ 0 w 264"/>
                <a:gd name="T71" fmla="*/ 0 h 190"/>
                <a:gd name="T72" fmla="*/ 0 w 264"/>
                <a:gd name="T73" fmla="*/ 0 h 190"/>
                <a:gd name="T74" fmla="*/ 0 w 264"/>
                <a:gd name="T75" fmla="*/ 0 h 190"/>
                <a:gd name="T76" fmla="*/ 0 w 264"/>
                <a:gd name="T77" fmla="*/ 0 h 190"/>
                <a:gd name="T78" fmla="*/ 0 w 264"/>
                <a:gd name="T79" fmla="*/ 0 h 190"/>
                <a:gd name="T80" fmla="*/ 0 w 264"/>
                <a:gd name="T81" fmla="*/ 0 h 1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4"/>
                <a:gd name="T124" fmla="*/ 0 h 190"/>
                <a:gd name="T125" fmla="*/ 264 w 264"/>
                <a:gd name="T126" fmla="*/ 190 h 19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4" h="190">
                  <a:moveTo>
                    <a:pt x="0" y="12"/>
                  </a:moveTo>
                  <a:lnTo>
                    <a:pt x="12" y="12"/>
                  </a:lnTo>
                  <a:lnTo>
                    <a:pt x="12" y="23"/>
                  </a:lnTo>
                  <a:lnTo>
                    <a:pt x="12" y="37"/>
                  </a:lnTo>
                  <a:lnTo>
                    <a:pt x="12" y="48"/>
                  </a:lnTo>
                  <a:lnTo>
                    <a:pt x="12" y="59"/>
                  </a:lnTo>
                  <a:lnTo>
                    <a:pt x="22" y="59"/>
                  </a:lnTo>
                  <a:lnTo>
                    <a:pt x="22" y="71"/>
                  </a:lnTo>
                  <a:lnTo>
                    <a:pt x="12" y="71"/>
                  </a:lnTo>
                  <a:lnTo>
                    <a:pt x="12" y="84"/>
                  </a:lnTo>
                  <a:lnTo>
                    <a:pt x="12" y="95"/>
                  </a:lnTo>
                  <a:lnTo>
                    <a:pt x="12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12" y="130"/>
                  </a:lnTo>
                  <a:lnTo>
                    <a:pt x="12" y="143"/>
                  </a:lnTo>
                  <a:lnTo>
                    <a:pt x="12" y="154"/>
                  </a:lnTo>
                  <a:lnTo>
                    <a:pt x="12" y="166"/>
                  </a:lnTo>
                  <a:lnTo>
                    <a:pt x="12" y="179"/>
                  </a:lnTo>
                  <a:lnTo>
                    <a:pt x="12" y="190"/>
                  </a:lnTo>
                  <a:lnTo>
                    <a:pt x="22" y="190"/>
                  </a:lnTo>
                  <a:lnTo>
                    <a:pt x="32" y="190"/>
                  </a:lnTo>
                  <a:lnTo>
                    <a:pt x="44" y="179"/>
                  </a:lnTo>
                  <a:lnTo>
                    <a:pt x="44" y="166"/>
                  </a:lnTo>
                  <a:lnTo>
                    <a:pt x="54" y="154"/>
                  </a:lnTo>
                  <a:lnTo>
                    <a:pt x="64" y="154"/>
                  </a:lnTo>
                  <a:lnTo>
                    <a:pt x="64" y="143"/>
                  </a:lnTo>
                  <a:lnTo>
                    <a:pt x="75" y="130"/>
                  </a:lnTo>
                  <a:lnTo>
                    <a:pt x="85" y="130"/>
                  </a:lnTo>
                  <a:lnTo>
                    <a:pt x="95" y="143"/>
                  </a:lnTo>
                  <a:lnTo>
                    <a:pt x="95" y="154"/>
                  </a:lnTo>
                  <a:lnTo>
                    <a:pt x="106" y="154"/>
                  </a:lnTo>
                  <a:lnTo>
                    <a:pt x="116" y="154"/>
                  </a:lnTo>
                  <a:lnTo>
                    <a:pt x="127" y="143"/>
                  </a:lnTo>
                  <a:lnTo>
                    <a:pt x="138" y="130"/>
                  </a:lnTo>
                  <a:lnTo>
                    <a:pt x="149" y="130"/>
                  </a:lnTo>
                  <a:lnTo>
                    <a:pt x="158" y="130"/>
                  </a:lnTo>
                  <a:lnTo>
                    <a:pt x="169" y="130"/>
                  </a:lnTo>
                  <a:lnTo>
                    <a:pt x="180" y="130"/>
                  </a:lnTo>
                  <a:lnTo>
                    <a:pt x="191" y="130"/>
                  </a:lnTo>
                  <a:lnTo>
                    <a:pt x="202" y="130"/>
                  </a:lnTo>
                  <a:lnTo>
                    <a:pt x="211" y="130"/>
                  </a:lnTo>
                  <a:lnTo>
                    <a:pt x="222" y="130"/>
                  </a:lnTo>
                  <a:lnTo>
                    <a:pt x="234" y="130"/>
                  </a:lnTo>
                  <a:lnTo>
                    <a:pt x="234" y="143"/>
                  </a:lnTo>
                  <a:lnTo>
                    <a:pt x="243" y="143"/>
                  </a:lnTo>
                  <a:lnTo>
                    <a:pt x="254" y="130"/>
                  </a:lnTo>
                  <a:lnTo>
                    <a:pt x="264" y="117"/>
                  </a:lnTo>
                  <a:lnTo>
                    <a:pt x="264" y="107"/>
                  </a:lnTo>
                  <a:lnTo>
                    <a:pt x="254" y="107"/>
                  </a:lnTo>
                  <a:lnTo>
                    <a:pt x="254" y="95"/>
                  </a:lnTo>
                  <a:lnTo>
                    <a:pt x="243" y="95"/>
                  </a:lnTo>
                  <a:lnTo>
                    <a:pt x="234" y="84"/>
                  </a:lnTo>
                  <a:lnTo>
                    <a:pt x="222" y="84"/>
                  </a:lnTo>
                  <a:lnTo>
                    <a:pt x="211" y="84"/>
                  </a:lnTo>
                  <a:lnTo>
                    <a:pt x="202" y="84"/>
                  </a:lnTo>
                  <a:lnTo>
                    <a:pt x="191" y="71"/>
                  </a:lnTo>
                  <a:lnTo>
                    <a:pt x="180" y="71"/>
                  </a:lnTo>
                  <a:lnTo>
                    <a:pt x="180" y="59"/>
                  </a:lnTo>
                  <a:lnTo>
                    <a:pt x="191" y="59"/>
                  </a:lnTo>
                  <a:lnTo>
                    <a:pt x="202" y="59"/>
                  </a:lnTo>
                  <a:lnTo>
                    <a:pt x="202" y="48"/>
                  </a:lnTo>
                  <a:lnTo>
                    <a:pt x="191" y="48"/>
                  </a:lnTo>
                  <a:lnTo>
                    <a:pt x="180" y="48"/>
                  </a:lnTo>
                  <a:lnTo>
                    <a:pt x="169" y="48"/>
                  </a:lnTo>
                  <a:lnTo>
                    <a:pt x="158" y="48"/>
                  </a:lnTo>
                  <a:lnTo>
                    <a:pt x="149" y="48"/>
                  </a:lnTo>
                  <a:lnTo>
                    <a:pt x="149" y="37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27" y="23"/>
                  </a:lnTo>
                  <a:lnTo>
                    <a:pt x="116" y="23"/>
                  </a:lnTo>
                  <a:lnTo>
                    <a:pt x="116" y="12"/>
                  </a:lnTo>
                  <a:lnTo>
                    <a:pt x="106" y="12"/>
                  </a:lnTo>
                  <a:lnTo>
                    <a:pt x="95" y="12"/>
                  </a:lnTo>
                  <a:lnTo>
                    <a:pt x="85" y="0"/>
                  </a:lnTo>
                  <a:lnTo>
                    <a:pt x="75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39" name="Freeform 474"/>
            <p:cNvSpPr>
              <a:spLocks/>
            </p:cNvSpPr>
            <p:nvPr/>
          </p:nvSpPr>
          <p:spPr bwMode="auto">
            <a:xfrm>
              <a:off x="3126" y="1740"/>
              <a:ext cx="88" cy="63"/>
            </a:xfrm>
            <a:custGeom>
              <a:avLst/>
              <a:gdLst>
                <a:gd name="T0" fmla="*/ 0 w 264"/>
                <a:gd name="T1" fmla="*/ 0 h 190"/>
                <a:gd name="T2" fmla="*/ 0 w 264"/>
                <a:gd name="T3" fmla="*/ 0 h 190"/>
                <a:gd name="T4" fmla="*/ 0 w 264"/>
                <a:gd name="T5" fmla="*/ 0 h 190"/>
                <a:gd name="T6" fmla="*/ 0 w 264"/>
                <a:gd name="T7" fmla="*/ 0 h 190"/>
                <a:gd name="T8" fmla="*/ 0 w 264"/>
                <a:gd name="T9" fmla="*/ 0 h 190"/>
                <a:gd name="T10" fmla="*/ 0 w 264"/>
                <a:gd name="T11" fmla="*/ 0 h 190"/>
                <a:gd name="T12" fmla="*/ 0 w 264"/>
                <a:gd name="T13" fmla="*/ 0 h 190"/>
                <a:gd name="T14" fmla="*/ 0 w 264"/>
                <a:gd name="T15" fmla="*/ 0 h 190"/>
                <a:gd name="T16" fmla="*/ 0 w 264"/>
                <a:gd name="T17" fmla="*/ 0 h 190"/>
                <a:gd name="T18" fmla="*/ 0 w 264"/>
                <a:gd name="T19" fmla="*/ 0 h 190"/>
                <a:gd name="T20" fmla="*/ 0 w 264"/>
                <a:gd name="T21" fmla="*/ 0 h 190"/>
                <a:gd name="T22" fmla="*/ 0 w 264"/>
                <a:gd name="T23" fmla="*/ 0 h 190"/>
                <a:gd name="T24" fmla="*/ 0 w 264"/>
                <a:gd name="T25" fmla="*/ 0 h 190"/>
                <a:gd name="T26" fmla="*/ 0 w 264"/>
                <a:gd name="T27" fmla="*/ 0 h 190"/>
                <a:gd name="T28" fmla="*/ 0 w 264"/>
                <a:gd name="T29" fmla="*/ 0 h 190"/>
                <a:gd name="T30" fmla="*/ 0 w 264"/>
                <a:gd name="T31" fmla="*/ 0 h 190"/>
                <a:gd name="T32" fmla="*/ 0 w 264"/>
                <a:gd name="T33" fmla="*/ 0 h 190"/>
                <a:gd name="T34" fmla="*/ 0 w 264"/>
                <a:gd name="T35" fmla="*/ 0 h 190"/>
                <a:gd name="T36" fmla="*/ 0 w 264"/>
                <a:gd name="T37" fmla="*/ 0 h 190"/>
                <a:gd name="T38" fmla="*/ 0 w 264"/>
                <a:gd name="T39" fmla="*/ 0 h 190"/>
                <a:gd name="T40" fmla="*/ 0 w 264"/>
                <a:gd name="T41" fmla="*/ 0 h 190"/>
                <a:gd name="T42" fmla="*/ 0 w 264"/>
                <a:gd name="T43" fmla="*/ 0 h 190"/>
                <a:gd name="T44" fmla="*/ 0 w 264"/>
                <a:gd name="T45" fmla="*/ 0 h 190"/>
                <a:gd name="T46" fmla="*/ 0 w 264"/>
                <a:gd name="T47" fmla="*/ 0 h 190"/>
                <a:gd name="T48" fmla="*/ 0 w 264"/>
                <a:gd name="T49" fmla="*/ 0 h 190"/>
                <a:gd name="T50" fmla="*/ 0 w 264"/>
                <a:gd name="T51" fmla="*/ 0 h 190"/>
                <a:gd name="T52" fmla="*/ 0 w 264"/>
                <a:gd name="T53" fmla="*/ 0 h 190"/>
                <a:gd name="T54" fmla="*/ 0 w 264"/>
                <a:gd name="T55" fmla="*/ 0 h 190"/>
                <a:gd name="T56" fmla="*/ 0 w 264"/>
                <a:gd name="T57" fmla="*/ 0 h 190"/>
                <a:gd name="T58" fmla="*/ 0 w 264"/>
                <a:gd name="T59" fmla="*/ 0 h 190"/>
                <a:gd name="T60" fmla="*/ 0 w 264"/>
                <a:gd name="T61" fmla="*/ 0 h 190"/>
                <a:gd name="T62" fmla="*/ 0 w 264"/>
                <a:gd name="T63" fmla="*/ 0 h 190"/>
                <a:gd name="T64" fmla="*/ 0 w 264"/>
                <a:gd name="T65" fmla="*/ 0 h 190"/>
                <a:gd name="T66" fmla="*/ 0 w 264"/>
                <a:gd name="T67" fmla="*/ 0 h 190"/>
                <a:gd name="T68" fmla="*/ 0 w 264"/>
                <a:gd name="T69" fmla="*/ 0 h 190"/>
                <a:gd name="T70" fmla="*/ 0 w 264"/>
                <a:gd name="T71" fmla="*/ 0 h 190"/>
                <a:gd name="T72" fmla="*/ 0 w 264"/>
                <a:gd name="T73" fmla="*/ 0 h 190"/>
                <a:gd name="T74" fmla="*/ 0 w 264"/>
                <a:gd name="T75" fmla="*/ 0 h 190"/>
                <a:gd name="T76" fmla="*/ 0 w 264"/>
                <a:gd name="T77" fmla="*/ 0 h 190"/>
                <a:gd name="T78" fmla="*/ 0 w 264"/>
                <a:gd name="T79" fmla="*/ 0 h 190"/>
                <a:gd name="T80" fmla="*/ 0 w 264"/>
                <a:gd name="T81" fmla="*/ 0 h 190"/>
                <a:gd name="T82" fmla="*/ 0 w 264"/>
                <a:gd name="T83" fmla="*/ 0 h 1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64"/>
                <a:gd name="T127" fmla="*/ 0 h 190"/>
                <a:gd name="T128" fmla="*/ 264 w 264"/>
                <a:gd name="T129" fmla="*/ 190 h 19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64" h="190">
                  <a:moveTo>
                    <a:pt x="0" y="12"/>
                  </a:moveTo>
                  <a:lnTo>
                    <a:pt x="12" y="12"/>
                  </a:lnTo>
                  <a:lnTo>
                    <a:pt x="12" y="23"/>
                  </a:lnTo>
                  <a:lnTo>
                    <a:pt x="12" y="37"/>
                  </a:lnTo>
                  <a:lnTo>
                    <a:pt x="12" y="48"/>
                  </a:lnTo>
                  <a:lnTo>
                    <a:pt x="12" y="59"/>
                  </a:lnTo>
                  <a:lnTo>
                    <a:pt x="22" y="59"/>
                  </a:lnTo>
                  <a:lnTo>
                    <a:pt x="22" y="71"/>
                  </a:lnTo>
                  <a:lnTo>
                    <a:pt x="12" y="71"/>
                  </a:lnTo>
                  <a:lnTo>
                    <a:pt x="12" y="84"/>
                  </a:lnTo>
                  <a:lnTo>
                    <a:pt x="12" y="95"/>
                  </a:lnTo>
                  <a:lnTo>
                    <a:pt x="12" y="107"/>
                  </a:lnTo>
                  <a:lnTo>
                    <a:pt x="0" y="107"/>
                  </a:lnTo>
                  <a:lnTo>
                    <a:pt x="0" y="117"/>
                  </a:lnTo>
                  <a:lnTo>
                    <a:pt x="12" y="130"/>
                  </a:lnTo>
                  <a:lnTo>
                    <a:pt x="12" y="143"/>
                  </a:lnTo>
                  <a:lnTo>
                    <a:pt x="12" y="154"/>
                  </a:lnTo>
                  <a:lnTo>
                    <a:pt x="12" y="166"/>
                  </a:lnTo>
                  <a:lnTo>
                    <a:pt x="12" y="179"/>
                  </a:lnTo>
                  <a:lnTo>
                    <a:pt x="12" y="190"/>
                  </a:lnTo>
                  <a:lnTo>
                    <a:pt x="22" y="190"/>
                  </a:lnTo>
                  <a:lnTo>
                    <a:pt x="32" y="190"/>
                  </a:lnTo>
                  <a:lnTo>
                    <a:pt x="44" y="179"/>
                  </a:lnTo>
                  <a:lnTo>
                    <a:pt x="44" y="166"/>
                  </a:lnTo>
                  <a:lnTo>
                    <a:pt x="54" y="154"/>
                  </a:lnTo>
                  <a:lnTo>
                    <a:pt x="64" y="154"/>
                  </a:lnTo>
                  <a:lnTo>
                    <a:pt x="64" y="143"/>
                  </a:lnTo>
                  <a:lnTo>
                    <a:pt x="75" y="130"/>
                  </a:lnTo>
                  <a:lnTo>
                    <a:pt x="85" y="130"/>
                  </a:lnTo>
                  <a:lnTo>
                    <a:pt x="95" y="143"/>
                  </a:lnTo>
                  <a:lnTo>
                    <a:pt x="95" y="154"/>
                  </a:lnTo>
                  <a:lnTo>
                    <a:pt x="106" y="154"/>
                  </a:lnTo>
                  <a:lnTo>
                    <a:pt x="116" y="154"/>
                  </a:lnTo>
                  <a:lnTo>
                    <a:pt x="127" y="143"/>
                  </a:lnTo>
                  <a:lnTo>
                    <a:pt x="138" y="130"/>
                  </a:lnTo>
                  <a:lnTo>
                    <a:pt x="149" y="130"/>
                  </a:lnTo>
                  <a:lnTo>
                    <a:pt x="158" y="130"/>
                  </a:lnTo>
                  <a:lnTo>
                    <a:pt x="169" y="130"/>
                  </a:lnTo>
                  <a:lnTo>
                    <a:pt x="180" y="130"/>
                  </a:lnTo>
                  <a:lnTo>
                    <a:pt x="191" y="130"/>
                  </a:lnTo>
                  <a:lnTo>
                    <a:pt x="202" y="130"/>
                  </a:lnTo>
                  <a:lnTo>
                    <a:pt x="211" y="130"/>
                  </a:lnTo>
                  <a:lnTo>
                    <a:pt x="222" y="130"/>
                  </a:lnTo>
                  <a:lnTo>
                    <a:pt x="234" y="130"/>
                  </a:lnTo>
                  <a:lnTo>
                    <a:pt x="234" y="143"/>
                  </a:lnTo>
                  <a:lnTo>
                    <a:pt x="243" y="143"/>
                  </a:lnTo>
                  <a:lnTo>
                    <a:pt x="254" y="130"/>
                  </a:lnTo>
                  <a:lnTo>
                    <a:pt x="264" y="117"/>
                  </a:lnTo>
                  <a:lnTo>
                    <a:pt x="264" y="107"/>
                  </a:lnTo>
                  <a:lnTo>
                    <a:pt x="254" y="107"/>
                  </a:lnTo>
                  <a:lnTo>
                    <a:pt x="254" y="95"/>
                  </a:lnTo>
                  <a:lnTo>
                    <a:pt x="243" y="95"/>
                  </a:lnTo>
                  <a:lnTo>
                    <a:pt x="234" y="84"/>
                  </a:lnTo>
                  <a:lnTo>
                    <a:pt x="222" y="84"/>
                  </a:lnTo>
                  <a:lnTo>
                    <a:pt x="211" y="84"/>
                  </a:lnTo>
                  <a:lnTo>
                    <a:pt x="202" y="84"/>
                  </a:lnTo>
                  <a:lnTo>
                    <a:pt x="191" y="71"/>
                  </a:lnTo>
                  <a:lnTo>
                    <a:pt x="180" y="71"/>
                  </a:lnTo>
                  <a:lnTo>
                    <a:pt x="180" y="59"/>
                  </a:lnTo>
                  <a:lnTo>
                    <a:pt x="191" y="59"/>
                  </a:lnTo>
                  <a:lnTo>
                    <a:pt x="202" y="59"/>
                  </a:lnTo>
                  <a:lnTo>
                    <a:pt x="202" y="48"/>
                  </a:lnTo>
                  <a:lnTo>
                    <a:pt x="191" y="48"/>
                  </a:lnTo>
                  <a:lnTo>
                    <a:pt x="180" y="48"/>
                  </a:lnTo>
                  <a:lnTo>
                    <a:pt x="169" y="48"/>
                  </a:lnTo>
                  <a:lnTo>
                    <a:pt x="158" y="48"/>
                  </a:lnTo>
                  <a:lnTo>
                    <a:pt x="149" y="48"/>
                  </a:lnTo>
                  <a:lnTo>
                    <a:pt x="149" y="37"/>
                  </a:lnTo>
                  <a:lnTo>
                    <a:pt x="149" y="23"/>
                  </a:lnTo>
                  <a:lnTo>
                    <a:pt x="138" y="23"/>
                  </a:lnTo>
                  <a:lnTo>
                    <a:pt x="127" y="23"/>
                  </a:lnTo>
                  <a:lnTo>
                    <a:pt x="116" y="23"/>
                  </a:lnTo>
                  <a:lnTo>
                    <a:pt x="116" y="12"/>
                  </a:lnTo>
                  <a:lnTo>
                    <a:pt x="106" y="12"/>
                  </a:lnTo>
                  <a:lnTo>
                    <a:pt x="95" y="12"/>
                  </a:lnTo>
                  <a:lnTo>
                    <a:pt x="85" y="0"/>
                  </a:lnTo>
                  <a:lnTo>
                    <a:pt x="75" y="0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32" y="0"/>
                  </a:lnTo>
                  <a:lnTo>
                    <a:pt x="22" y="0"/>
                  </a:lnTo>
                  <a:lnTo>
                    <a:pt x="12" y="0"/>
                  </a:lnTo>
                  <a:lnTo>
                    <a:pt x="0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0" name="Freeform 475"/>
            <p:cNvSpPr>
              <a:spLocks/>
            </p:cNvSpPr>
            <p:nvPr/>
          </p:nvSpPr>
          <p:spPr bwMode="auto">
            <a:xfrm>
              <a:off x="2667" y="1894"/>
              <a:ext cx="60" cy="36"/>
            </a:xfrm>
            <a:custGeom>
              <a:avLst/>
              <a:gdLst>
                <a:gd name="T0" fmla="*/ 0 w 180"/>
                <a:gd name="T1" fmla="*/ 0 h 107"/>
                <a:gd name="T2" fmla="*/ 0 w 180"/>
                <a:gd name="T3" fmla="*/ 0 h 107"/>
                <a:gd name="T4" fmla="*/ 0 w 180"/>
                <a:gd name="T5" fmla="*/ 0 h 107"/>
                <a:gd name="T6" fmla="*/ 0 w 180"/>
                <a:gd name="T7" fmla="*/ 0 h 107"/>
                <a:gd name="T8" fmla="*/ 0 w 180"/>
                <a:gd name="T9" fmla="*/ 0 h 107"/>
                <a:gd name="T10" fmla="*/ 0 w 180"/>
                <a:gd name="T11" fmla="*/ 0 h 107"/>
                <a:gd name="T12" fmla="*/ 0 w 180"/>
                <a:gd name="T13" fmla="*/ 0 h 107"/>
                <a:gd name="T14" fmla="*/ 0 w 180"/>
                <a:gd name="T15" fmla="*/ 0 h 107"/>
                <a:gd name="T16" fmla="*/ 0 w 180"/>
                <a:gd name="T17" fmla="*/ 0 h 107"/>
                <a:gd name="T18" fmla="*/ 0 w 180"/>
                <a:gd name="T19" fmla="*/ 0 h 107"/>
                <a:gd name="T20" fmla="*/ 0 w 180"/>
                <a:gd name="T21" fmla="*/ 0 h 107"/>
                <a:gd name="T22" fmla="*/ 0 w 180"/>
                <a:gd name="T23" fmla="*/ 0 h 107"/>
                <a:gd name="T24" fmla="*/ 0 w 180"/>
                <a:gd name="T25" fmla="*/ 0 h 107"/>
                <a:gd name="T26" fmla="*/ 0 w 180"/>
                <a:gd name="T27" fmla="*/ 0 h 107"/>
                <a:gd name="T28" fmla="*/ 0 w 180"/>
                <a:gd name="T29" fmla="*/ 0 h 107"/>
                <a:gd name="T30" fmla="*/ 0 w 180"/>
                <a:gd name="T31" fmla="*/ 0 h 107"/>
                <a:gd name="T32" fmla="*/ 0 w 180"/>
                <a:gd name="T33" fmla="*/ 0 h 107"/>
                <a:gd name="T34" fmla="*/ 0 w 180"/>
                <a:gd name="T35" fmla="*/ 0 h 107"/>
                <a:gd name="T36" fmla="*/ 0 w 180"/>
                <a:gd name="T37" fmla="*/ 0 h 107"/>
                <a:gd name="T38" fmla="*/ 0 w 180"/>
                <a:gd name="T39" fmla="*/ 0 h 107"/>
                <a:gd name="T40" fmla="*/ 0 w 180"/>
                <a:gd name="T41" fmla="*/ 0 h 107"/>
                <a:gd name="T42" fmla="*/ 0 w 180"/>
                <a:gd name="T43" fmla="*/ 0 h 107"/>
                <a:gd name="T44" fmla="*/ 0 w 180"/>
                <a:gd name="T45" fmla="*/ 0 h 107"/>
                <a:gd name="T46" fmla="*/ 0 w 180"/>
                <a:gd name="T47" fmla="*/ 0 h 107"/>
                <a:gd name="T48" fmla="*/ 0 w 180"/>
                <a:gd name="T49" fmla="*/ 0 h 107"/>
                <a:gd name="T50" fmla="*/ 0 w 180"/>
                <a:gd name="T51" fmla="*/ 0 h 107"/>
                <a:gd name="T52" fmla="*/ 0 w 180"/>
                <a:gd name="T53" fmla="*/ 0 h 107"/>
                <a:gd name="T54" fmla="*/ 0 w 180"/>
                <a:gd name="T55" fmla="*/ 0 h 107"/>
                <a:gd name="T56" fmla="*/ 0 w 180"/>
                <a:gd name="T57" fmla="*/ 0 h 107"/>
                <a:gd name="T58" fmla="*/ 0 w 180"/>
                <a:gd name="T59" fmla="*/ 0 h 107"/>
                <a:gd name="T60" fmla="*/ 0 w 180"/>
                <a:gd name="T61" fmla="*/ 0 h 107"/>
                <a:gd name="T62" fmla="*/ 0 w 180"/>
                <a:gd name="T63" fmla="*/ 0 h 107"/>
                <a:gd name="T64" fmla="*/ 0 w 180"/>
                <a:gd name="T65" fmla="*/ 0 h 107"/>
                <a:gd name="T66" fmla="*/ 0 w 180"/>
                <a:gd name="T67" fmla="*/ 0 h 107"/>
                <a:gd name="T68" fmla="*/ 0 w 180"/>
                <a:gd name="T69" fmla="*/ 0 h 107"/>
                <a:gd name="T70" fmla="*/ 0 w 180"/>
                <a:gd name="T71" fmla="*/ 0 h 107"/>
                <a:gd name="T72" fmla="*/ 0 w 180"/>
                <a:gd name="T73" fmla="*/ 0 h 107"/>
                <a:gd name="T74" fmla="*/ 0 w 180"/>
                <a:gd name="T75" fmla="*/ 0 h 107"/>
                <a:gd name="T76" fmla="*/ 0 w 180"/>
                <a:gd name="T77" fmla="*/ 0 h 107"/>
                <a:gd name="T78" fmla="*/ 0 w 180"/>
                <a:gd name="T79" fmla="*/ 0 h 107"/>
                <a:gd name="T80" fmla="*/ 0 w 180"/>
                <a:gd name="T81" fmla="*/ 0 h 107"/>
                <a:gd name="T82" fmla="*/ 0 w 180"/>
                <a:gd name="T83" fmla="*/ 0 h 107"/>
                <a:gd name="T84" fmla="*/ 0 w 180"/>
                <a:gd name="T85" fmla="*/ 0 h 107"/>
                <a:gd name="T86" fmla="*/ 0 w 180"/>
                <a:gd name="T87" fmla="*/ 0 h 107"/>
                <a:gd name="T88" fmla="*/ 0 w 180"/>
                <a:gd name="T89" fmla="*/ 0 h 107"/>
                <a:gd name="T90" fmla="*/ 0 w 180"/>
                <a:gd name="T91" fmla="*/ 0 h 107"/>
                <a:gd name="T92" fmla="*/ 0 w 180"/>
                <a:gd name="T93" fmla="*/ 0 h 107"/>
                <a:gd name="T94" fmla="*/ 0 w 180"/>
                <a:gd name="T95" fmla="*/ 0 h 107"/>
                <a:gd name="T96" fmla="*/ 0 w 180"/>
                <a:gd name="T97" fmla="*/ 0 h 10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80"/>
                <a:gd name="T148" fmla="*/ 0 h 107"/>
                <a:gd name="T149" fmla="*/ 180 w 180"/>
                <a:gd name="T150" fmla="*/ 107 h 10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80" h="107">
                  <a:moveTo>
                    <a:pt x="53" y="12"/>
                  </a:moveTo>
                  <a:lnTo>
                    <a:pt x="43" y="12"/>
                  </a:lnTo>
                  <a:lnTo>
                    <a:pt x="43" y="23"/>
                  </a:lnTo>
                  <a:lnTo>
                    <a:pt x="33" y="36"/>
                  </a:lnTo>
                  <a:lnTo>
                    <a:pt x="22" y="36"/>
                  </a:lnTo>
                  <a:lnTo>
                    <a:pt x="22" y="46"/>
                  </a:lnTo>
                  <a:lnTo>
                    <a:pt x="12" y="46"/>
                  </a:lnTo>
                  <a:lnTo>
                    <a:pt x="12" y="59"/>
                  </a:lnTo>
                  <a:lnTo>
                    <a:pt x="0" y="70"/>
                  </a:lnTo>
                  <a:lnTo>
                    <a:pt x="12" y="70"/>
                  </a:lnTo>
                  <a:lnTo>
                    <a:pt x="22" y="70"/>
                  </a:lnTo>
                  <a:lnTo>
                    <a:pt x="22" y="82"/>
                  </a:lnTo>
                  <a:lnTo>
                    <a:pt x="33" y="82"/>
                  </a:lnTo>
                  <a:lnTo>
                    <a:pt x="43" y="82"/>
                  </a:lnTo>
                  <a:lnTo>
                    <a:pt x="53" y="82"/>
                  </a:lnTo>
                  <a:lnTo>
                    <a:pt x="64" y="82"/>
                  </a:lnTo>
                  <a:lnTo>
                    <a:pt x="64" y="94"/>
                  </a:lnTo>
                  <a:lnTo>
                    <a:pt x="75" y="94"/>
                  </a:lnTo>
                  <a:lnTo>
                    <a:pt x="84" y="94"/>
                  </a:lnTo>
                  <a:lnTo>
                    <a:pt x="84" y="107"/>
                  </a:lnTo>
                  <a:lnTo>
                    <a:pt x="96" y="107"/>
                  </a:lnTo>
                  <a:lnTo>
                    <a:pt x="105" y="107"/>
                  </a:lnTo>
                  <a:lnTo>
                    <a:pt x="116" y="107"/>
                  </a:lnTo>
                  <a:lnTo>
                    <a:pt x="127" y="107"/>
                  </a:lnTo>
                  <a:lnTo>
                    <a:pt x="137" y="107"/>
                  </a:lnTo>
                  <a:lnTo>
                    <a:pt x="147" y="107"/>
                  </a:lnTo>
                  <a:lnTo>
                    <a:pt x="158" y="107"/>
                  </a:lnTo>
                  <a:lnTo>
                    <a:pt x="169" y="107"/>
                  </a:lnTo>
                  <a:lnTo>
                    <a:pt x="169" y="94"/>
                  </a:lnTo>
                  <a:lnTo>
                    <a:pt x="180" y="94"/>
                  </a:lnTo>
                  <a:lnTo>
                    <a:pt x="180" y="59"/>
                  </a:lnTo>
                  <a:lnTo>
                    <a:pt x="169" y="46"/>
                  </a:lnTo>
                  <a:lnTo>
                    <a:pt x="158" y="46"/>
                  </a:lnTo>
                  <a:lnTo>
                    <a:pt x="147" y="46"/>
                  </a:lnTo>
                  <a:lnTo>
                    <a:pt x="137" y="46"/>
                  </a:lnTo>
                  <a:lnTo>
                    <a:pt x="137" y="59"/>
                  </a:lnTo>
                  <a:lnTo>
                    <a:pt x="127" y="59"/>
                  </a:lnTo>
                  <a:lnTo>
                    <a:pt x="127" y="46"/>
                  </a:lnTo>
                  <a:lnTo>
                    <a:pt x="116" y="46"/>
                  </a:lnTo>
                  <a:lnTo>
                    <a:pt x="105" y="46"/>
                  </a:lnTo>
                  <a:lnTo>
                    <a:pt x="105" y="36"/>
                  </a:lnTo>
                  <a:lnTo>
                    <a:pt x="96" y="36"/>
                  </a:lnTo>
                  <a:lnTo>
                    <a:pt x="96" y="23"/>
                  </a:lnTo>
                  <a:lnTo>
                    <a:pt x="84" y="23"/>
                  </a:lnTo>
                  <a:lnTo>
                    <a:pt x="75" y="12"/>
                  </a:lnTo>
                  <a:lnTo>
                    <a:pt x="64" y="12"/>
                  </a:lnTo>
                  <a:lnTo>
                    <a:pt x="53" y="12"/>
                  </a:lnTo>
                  <a:lnTo>
                    <a:pt x="53" y="0"/>
                  </a:lnTo>
                  <a:lnTo>
                    <a:pt x="53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1" name="Rectangle 476"/>
            <p:cNvSpPr>
              <a:spLocks noChangeArrowheads="1"/>
            </p:cNvSpPr>
            <p:nvPr/>
          </p:nvSpPr>
          <p:spPr bwMode="auto">
            <a:xfrm>
              <a:off x="3384" y="1962"/>
              <a:ext cx="3" cy="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142" name="Freeform 477"/>
            <p:cNvSpPr>
              <a:spLocks/>
            </p:cNvSpPr>
            <p:nvPr/>
          </p:nvSpPr>
          <p:spPr bwMode="auto">
            <a:xfrm>
              <a:off x="3384" y="1962"/>
              <a:ext cx="3" cy="3"/>
            </a:xfrm>
            <a:custGeom>
              <a:avLst/>
              <a:gdLst>
                <a:gd name="T0" fmla="*/ 0 w 9"/>
                <a:gd name="T1" fmla="*/ 0 h 11"/>
                <a:gd name="T2" fmla="*/ 0 w 9"/>
                <a:gd name="T3" fmla="*/ 0 h 11"/>
                <a:gd name="T4" fmla="*/ 0 w 9"/>
                <a:gd name="T5" fmla="*/ 0 h 11"/>
                <a:gd name="T6" fmla="*/ 0 w 9"/>
                <a:gd name="T7" fmla="*/ 0 h 11"/>
                <a:gd name="T8" fmla="*/ 0 w 9"/>
                <a:gd name="T9" fmla="*/ 0 h 11"/>
                <a:gd name="T10" fmla="*/ 0 w 9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"/>
                <a:gd name="T19" fmla="*/ 0 h 11"/>
                <a:gd name="T20" fmla="*/ 9 w 9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" h="11">
                  <a:moveTo>
                    <a:pt x="9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9" y="11"/>
                  </a:lnTo>
                  <a:lnTo>
                    <a:pt x="9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3" name="Freeform 478"/>
            <p:cNvSpPr>
              <a:spLocks/>
            </p:cNvSpPr>
            <p:nvPr/>
          </p:nvSpPr>
          <p:spPr bwMode="auto">
            <a:xfrm>
              <a:off x="3380" y="1839"/>
              <a:ext cx="14" cy="11"/>
            </a:xfrm>
            <a:custGeom>
              <a:avLst/>
              <a:gdLst>
                <a:gd name="T0" fmla="*/ 0 w 43"/>
                <a:gd name="T1" fmla="*/ 0 h 35"/>
                <a:gd name="T2" fmla="*/ 0 w 43"/>
                <a:gd name="T3" fmla="*/ 0 h 35"/>
                <a:gd name="T4" fmla="*/ 0 w 43"/>
                <a:gd name="T5" fmla="*/ 0 h 35"/>
                <a:gd name="T6" fmla="*/ 0 w 43"/>
                <a:gd name="T7" fmla="*/ 0 h 35"/>
                <a:gd name="T8" fmla="*/ 0 w 43"/>
                <a:gd name="T9" fmla="*/ 0 h 35"/>
                <a:gd name="T10" fmla="*/ 0 w 43"/>
                <a:gd name="T11" fmla="*/ 0 h 35"/>
                <a:gd name="T12" fmla="*/ 0 w 43"/>
                <a:gd name="T13" fmla="*/ 0 h 35"/>
                <a:gd name="T14" fmla="*/ 0 w 43"/>
                <a:gd name="T15" fmla="*/ 0 h 35"/>
                <a:gd name="T16" fmla="*/ 0 w 43"/>
                <a:gd name="T17" fmla="*/ 0 h 35"/>
                <a:gd name="T18" fmla="*/ 0 w 43"/>
                <a:gd name="T19" fmla="*/ 0 h 35"/>
                <a:gd name="T20" fmla="*/ 0 w 43"/>
                <a:gd name="T21" fmla="*/ 0 h 35"/>
                <a:gd name="T22" fmla="*/ 0 w 43"/>
                <a:gd name="T23" fmla="*/ 0 h 35"/>
                <a:gd name="T24" fmla="*/ 0 w 43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35"/>
                <a:gd name="T41" fmla="*/ 43 w 43"/>
                <a:gd name="T42" fmla="*/ 35 h 3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35">
                  <a:moveTo>
                    <a:pt x="43" y="12"/>
                  </a:moveTo>
                  <a:lnTo>
                    <a:pt x="32" y="0"/>
                  </a:lnTo>
                  <a:lnTo>
                    <a:pt x="21" y="0"/>
                  </a:lnTo>
                  <a:lnTo>
                    <a:pt x="21" y="12"/>
                  </a:lnTo>
                  <a:lnTo>
                    <a:pt x="12" y="12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0" y="35"/>
                  </a:lnTo>
                  <a:lnTo>
                    <a:pt x="12" y="35"/>
                  </a:lnTo>
                  <a:lnTo>
                    <a:pt x="21" y="23"/>
                  </a:lnTo>
                  <a:lnTo>
                    <a:pt x="32" y="23"/>
                  </a:lnTo>
                  <a:lnTo>
                    <a:pt x="43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4" name="Freeform 479"/>
            <p:cNvSpPr>
              <a:spLocks/>
            </p:cNvSpPr>
            <p:nvPr/>
          </p:nvSpPr>
          <p:spPr bwMode="auto">
            <a:xfrm>
              <a:off x="2614" y="1798"/>
              <a:ext cx="98" cy="119"/>
            </a:xfrm>
            <a:custGeom>
              <a:avLst/>
              <a:gdLst>
                <a:gd name="T0" fmla="*/ 0 w 296"/>
                <a:gd name="T1" fmla="*/ 0 h 357"/>
                <a:gd name="T2" fmla="*/ 0 w 296"/>
                <a:gd name="T3" fmla="*/ 0 h 357"/>
                <a:gd name="T4" fmla="*/ 0 w 296"/>
                <a:gd name="T5" fmla="*/ 0 h 357"/>
                <a:gd name="T6" fmla="*/ 0 w 296"/>
                <a:gd name="T7" fmla="*/ 0 h 357"/>
                <a:gd name="T8" fmla="*/ 0 w 296"/>
                <a:gd name="T9" fmla="*/ 0 h 357"/>
                <a:gd name="T10" fmla="*/ 0 w 296"/>
                <a:gd name="T11" fmla="*/ 0 h 357"/>
                <a:gd name="T12" fmla="*/ 0 w 296"/>
                <a:gd name="T13" fmla="*/ 0 h 357"/>
                <a:gd name="T14" fmla="*/ 0 w 296"/>
                <a:gd name="T15" fmla="*/ 0 h 357"/>
                <a:gd name="T16" fmla="*/ 0 w 296"/>
                <a:gd name="T17" fmla="*/ 0 h 357"/>
                <a:gd name="T18" fmla="*/ 0 w 296"/>
                <a:gd name="T19" fmla="*/ 0 h 357"/>
                <a:gd name="T20" fmla="*/ 0 w 296"/>
                <a:gd name="T21" fmla="*/ 0 h 357"/>
                <a:gd name="T22" fmla="*/ 0 w 296"/>
                <a:gd name="T23" fmla="*/ 0 h 357"/>
                <a:gd name="T24" fmla="*/ 0 w 296"/>
                <a:gd name="T25" fmla="*/ 0 h 357"/>
                <a:gd name="T26" fmla="*/ 0 w 296"/>
                <a:gd name="T27" fmla="*/ 0 h 357"/>
                <a:gd name="T28" fmla="*/ 0 w 296"/>
                <a:gd name="T29" fmla="*/ 0 h 357"/>
                <a:gd name="T30" fmla="*/ 0 w 296"/>
                <a:gd name="T31" fmla="*/ 0 h 357"/>
                <a:gd name="T32" fmla="*/ 0 w 296"/>
                <a:gd name="T33" fmla="*/ 0 h 357"/>
                <a:gd name="T34" fmla="*/ 0 w 296"/>
                <a:gd name="T35" fmla="*/ 0 h 357"/>
                <a:gd name="T36" fmla="*/ 0 w 296"/>
                <a:gd name="T37" fmla="*/ 0 h 357"/>
                <a:gd name="T38" fmla="*/ 0 w 296"/>
                <a:gd name="T39" fmla="*/ 0 h 357"/>
                <a:gd name="T40" fmla="*/ 0 w 296"/>
                <a:gd name="T41" fmla="*/ 0 h 357"/>
                <a:gd name="T42" fmla="*/ 0 w 296"/>
                <a:gd name="T43" fmla="*/ 0 h 357"/>
                <a:gd name="T44" fmla="*/ 0 w 296"/>
                <a:gd name="T45" fmla="*/ 0 h 357"/>
                <a:gd name="T46" fmla="*/ 0 w 296"/>
                <a:gd name="T47" fmla="*/ 0 h 357"/>
                <a:gd name="T48" fmla="*/ 0 w 296"/>
                <a:gd name="T49" fmla="*/ 0 h 357"/>
                <a:gd name="T50" fmla="*/ 0 w 296"/>
                <a:gd name="T51" fmla="*/ 0 h 357"/>
                <a:gd name="T52" fmla="*/ 0 w 296"/>
                <a:gd name="T53" fmla="*/ 0 h 357"/>
                <a:gd name="T54" fmla="*/ 0 w 296"/>
                <a:gd name="T55" fmla="*/ 0 h 357"/>
                <a:gd name="T56" fmla="*/ 0 w 296"/>
                <a:gd name="T57" fmla="*/ 0 h 357"/>
                <a:gd name="T58" fmla="*/ 0 w 296"/>
                <a:gd name="T59" fmla="*/ 0 h 357"/>
                <a:gd name="T60" fmla="*/ 0 w 296"/>
                <a:gd name="T61" fmla="*/ 0 h 357"/>
                <a:gd name="T62" fmla="*/ 0 w 296"/>
                <a:gd name="T63" fmla="*/ 0 h 357"/>
                <a:gd name="T64" fmla="*/ 0 w 296"/>
                <a:gd name="T65" fmla="*/ 0 h 357"/>
                <a:gd name="T66" fmla="*/ 0 w 296"/>
                <a:gd name="T67" fmla="*/ 0 h 357"/>
                <a:gd name="T68" fmla="*/ 0 w 296"/>
                <a:gd name="T69" fmla="*/ 0 h 357"/>
                <a:gd name="T70" fmla="*/ 0 w 296"/>
                <a:gd name="T71" fmla="*/ 0 h 357"/>
                <a:gd name="T72" fmla="*/ 0 w 296"/>
                <a:gd name="T73" fmla="*/ 0 h 357"/>
                <a:gd name="T74" fmla="*/ 0 w 296"/>
                <a:gd name="T75" fmla="*/ 0 h 3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96"/>
                <a:gd name="T115" fmla="*/ 0 h 357"/>
                <a:gd name="T116" fmla="*/ 296 w 296"/>
                <a:gd name="T117" fmla="*/ 357 h 3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96" h="357">
                  <a:moveTo>
                    <a:pt x="0" y="287"/>
                  </a:moveTo>
                  <a:lnTo>
                    <a:pt x="12" y="287"/>
                  </a:lnTo>
                  <a:lnTo>
                    <a:pt x="12" y="299"/>
                  </a:lnTo>
                  <a:lnTo>
                    <a:pt x="21" y="299"/>
                  </a:lnTo>
                  <a:lnTo>
                    <a:pt x="21" y="311"/>
                  </a:lnTo>
                  <a:lnTo>
                    <a:pt x="32" y="311"/>
                  </a:lnTo>
                  <a:lnTo>
                    <a:pt x="42" y="311"/>
                  </a:lnTo>
                  <a:lnTo>
                    <a:pt x="42" y="323"/>
                  </a:lnTo>
                  <a:lnTo>
                    <a:pt x="53" y="323"/>
                  </a:lnTo>
                  <a:lnTo>
                    <a:pt x="64" y="334"/>
                  </a:lnTo>
                  <a:lnTo>
                    <a:pt x="74" y="334"/>
                  </a:lnTo>
                  <a:lnTo>
                    <a:pt x="85" y="334"/>
                  </a:lnTo>
                  <a:lnTo>
                    <a:pt x="97" y="334"/>
                  </a:lnTo>
                  <a:lnTo>
                    <a:pt x="106" y="334"/>
                  </a:lnTo>
                  <a:lnTo>
                    <a:pt x="117" y="334"/>
                  </a:lnTo>
                  <a:lnTo>
                    <a:pt x="126" y="346"/>
                  </a:lnTo>
                  <a:lnTo>
                    <a:pt x="138" y="346"/>
                  </a:lnTo>
                  <a:lnTo>
                    <a:pt x="149" y="346"/>
                  </a:lnTo>
                  <a:lnTo>
                    <a:pt x="158" y="346"/>
                  </a:lnTo>
                  <a:lnTo>
                    <a:pt x="158" y="357"/>
                  </a:lnTo>
                  <a:lnTo>
                    <a:pt x="170" y="346"/>
                  </a:lnTo>
                  <a:lnTo>
                    <a:pt x="170" y="334"/>
                  </a:lnTo>
                  <a:lnTo>
                    <a:pt x="179" y="334"/>
                  </a:lnTo>
                  <a:lnTo>
                    <a:pt x="179" y="323"/>
                  </a:lnTo>
                  <a:lnTo>
                    <a:pt x="190" y="323"/>
                  </a:lnTo>
                  <a:lnTo>
                    <a:pt x="201" y="311"/>
                  </a:lnTo>
                  <a:lnTo>
                    <a:pt x="201" y="299"/>
                  </a:lnTo>
                  <a:lnTo>
                    <a:pt x="211" y="299"/>
                  </a:lnTo>
                  <a:lnTo>
                    <a:pt x="211" y="287"/>
                  </a:lnTo>
                  <a:lnTo>
                    <a:pt x="222" y="287"/>
                  </a:lnTo>
                  <a:lnTo>
                    <a:pt x="222" y="275"/>
                  </a:lnTo>
                  <a:lnTo>
                    <a:pt x="222" y="262"/>
                  </a:lnTo>
                  <a:lnTo>
                    <a:pt x="222" y="251"/>
                  </a:lnTo>
                  <a:lnTo>
                    <a:pt x="232" y="239"/>
                  </a:lnTo>
                  <a:lnTo>
                    <a:pt x="243" y="239"/>
                  </a:lnTo>
                  <a:lnTo>
                    <a:pt x="243" y="227"/>
                  </a:lnTo>
                  <a:lnTo>
                    <a:pt x="254" y="227"/>
                  </a:lnTo>
                  <a:lnTo>
                    <a:pt x="254" y="215"/>
                  </a:lnTo>
                  <a:lnTo>
                    <a:pt x="263" y="215"/>
                  </a:lnTo>
                  <a:lnTo>
                    <a:pt x="275" y="203"/>
                  </a:lnTo>
                  <a:lnTo>
                    <a:pt x="286" y="203"/>
                  </a:lnTo>
                  <a:lnTo>
                    <a:pt x="286" y="192"/>
                  </a:lnTo>
                  <a:lnTo>
                    <a:pt x="296" y="192"/>
                  </a:lnTo>
                  <a:lnTo>
                    <a:pt x="296" y="180"/>
                  </a:lnTo>
                  <a:lnTo>
                    <a:pt x="286" y="180"/>
                  </a:lnTo>
                  <a:lnTo>
                    <a:pt x="286" y="168"/>
                  </a:lnTo>
                  <a:lnTo>
                    <a:pt x="275" y="180"/>
                  </a:lnTo>
                  <a:lnTo>
                    <a:pt x="263" y="180"/>
                  </a:lnTo>
                  <a:lnTo>
                    <a:pt x="254" y="168"/>
                  </a:lnTo>
                  <a:lnTo>
                    <a:pt x="243" y="168"/>
                  </a:lnTo>
                  <a:lnTo>
                    <a:pt x="232" y="168"/>
                  </a:lnTo>
                  <a:lnTo>
                    <a:pt x="232" y="155"/>
                  </a:lnTo>
                  <a:lnTo>
                    <a:pt x="222" y="155"/>
                  </a:lnTo>
                  <a:lnTo>
                    <a:pt x="222" y="143"/>
                  </a:lnTo>
                  <a:lnTo>
                    <a:pt x="222" y="131"/>
                  </a:lnTo>
                  <a:lnTo>
                    <a:pt x="222" y="120"/>
                  </a:lnTo>
                  <a:lnTo>
                    <a:pt x="222" y="108"/>
                  </a:lnTo>
                  <a:lnTo>
                    <a:pt x="232" y="108"/>
                  </a:lnTo>
                  <a:lnTo>
                    <a:pt x="232" y="96"/>
                  </a:lnTo>
                  <a:lnTo>
                    <a:pt x="232" y="85"/>
                  </a:lnTo>
                  <a:lnTo>
                    <a:pt x="232" y="73"/>
                  </a:lnTo>
                  <a:lnTo>
                    <a:pt x="232" y="61"/>
                  </a:lnTo>
                  <a:lnTo>
                    <a:pt x="232" y="49"/>
                  </a:lnTo>
                  <a:lnTo>
                    <a:pt x="232" y="37"/>
                  </a:lnTo>
                  <a:lnTo>
                    <a:pt x="232" y="25"/>
                  </a:lnTo>
                  <a:lnTo>
                    <a:pt x="232" y="13"/>
                  </a:lnTo>
                  <a:lnTo>
                    <a:pt x="232" y="0"/>
                  </a:lnTo>
                  <a:lnTo>
                    <a:pt x="97" y="0"/>
                  </a:lnTo>
                  <a:lnTo>
                    <a:pt x="97" y="37"/>
                  </a:lnTo>
                  <a:lnTo>
                    <a:pt x="53" y="37"/>
                  </a:lnTo>
                  <a:lnTo>
                    <a:pt x="126" y="120"/>
                  </a:lnTo>
                  <a:lnTo>
                    <a:pt x="126" y="143"/>
                  </a:lnTo>
                  <a:lnTo>
                    <a:pt x="53" y="143"/>
                  </a:lnTo>
                  <a:lnTo>
                    <a:pt x="12" y="227"/>
                  </a:lnTo>
                  <a:lnTo>
                    <a:pt x="0" y="275"/>
                  </a:lnTo>
                  <a:lnTo>
                    <a:pt x="0" y="28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5" name="Freeform 480"/>
            <p:cNvSpPr>
              <a:spLocks/>
            </p:cNvSpPr>
            <p:nvPr/>
          </p:nvSpPr>
          <p:spPr bwMode="auto">
            <a:xfrm>
              <a:off x="3088" y="1767"/>
              <a:ext cx="14" cy="8"/>
            </a:xfrm>
            <a:custGeom>
              <a:avLst/>
              <a:gdLst>
                <a:gd name="T0" fmla="*/ 0 w 43"/>
                <a:gd name="T1" fmla="*/ 0 h 24"/>
                <a:gd name="T2" fmla="*/ 0 w 43"/>
                <a:gd name="T3" fmla="*/ 0 h 24"/>
                <a:gd name="T4" fmla="*/ 0 w 43"/>
                <a:gd name="T5" fmla="*/ 0 h 24"/>
                <a:gd name="T6" fmla="*/ 0 w 43"/>
                <a:gd name="T7" fmla="*/ 0 h 24"/>
                <a:gd name="T8" fmla="*/ 0 w 43"/>
                <a:gd name="T9" fmla="*/ 0 h 24"/>
                <a:gd name="T10" fmla="*/ 0 w 43"/>
                <a:gd name="T11" fmla="*/ 0 h 24"/>
                <a:gd name="T12" fmla="*/ 0 w 43"/>
                <a:gd name="T13" fmla="*/ 0 h 24"/>
                <a:gd name="T14" fmla="*/ 0 w 43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24"/>
                <a:gd name="T26" fmla="*/ 43 w 43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24">
                  <a:moveTo>
                    <a:pt x="32" y="12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24"/>
                  </a:lnTo>
                  <a:lnTo>
                    <a:pt x="32" y="12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6" name="Freeform 481"/>
            <p:cNvSpPr>
              <a:spLocks/>
            </p:cNvSpPr>
            <p:nvPr/>
          </p:nvSpPr>
          <p:spPr bwMode="auto">
            <a:xfrm>
              <a:off x="3088" y="1767"/>
              <a:ext cx="14" cy="8"/>
            </a:xfrm>
            <a:custGeom>
              <a:avLst/>
              <a:gdLst>
                <a:gd name="T0" fmla="*/ 0 w 43"/>
                <a:gd name="T1" fmla="*/ 0 h 24"/>
                <a:gd name="T2" fmla="*/ 0 w 43"/>
                <a:gd name="T3" fmla="*/ 0 h 24"/>
                <a:gd name="T4" fmla="*/ 0 w 43"/>
                <a:gd name="T5" fmla="*/ 0 h 24"/>
                <a:gd name="T6" fmla="*/ 0 w 43"/>
                <a:gd name="T7" fmla="*/ 0 h 24"/>
                <a:gd name="T8" fmla="*/ 0 w 43"/>
                <a:gd name="T9" fmla="*/ 0 h 24"/>
                <a:gd name="T10" fmla="*/ 0 w 43"/>
                <a:gd name="T11" fmla="*/ 0 h 24"/>
                <a:gd name="T12" fmla="*/ 0 w 43"/>
                <a:gd name="T13" fmla="*/ 0 h 24"/>
                <a:gd name="T14" fmla="*/ 0 w 43"/>
                <a:gd name="T15" fmla="*/ 0 h 2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3"/>
                <a:gd name="T25" fmla="*/ 0 h 24"/>
                <a:gd name="T26" fmla="*/ 43 w 43"/>
                <a:gd name="T27" fmla="*/ 24 h 2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3" h="24">
                  <a:moveTo>
                    <a:pt x="32" y="12"/>
                  </a:moveTo>
                  <a:lnTo>
                    <a:pt x="12" y="12"/>
                  </a:lnTo>
                  <a:lnTo>
                    <a:pt x="0" y="0"/>
                  </a:lnTo>
                  <a:lnTo>
                    <a:pt x="12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24"/>
                  </a:lnTo>
                  <a:lnTo>
                    <a:pt x="32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7" name="Freeform 482"/>
            <p:cNvSpPr>
              <a:spLocks/>
            </p:cNvSpPr>
            <p:nvPr/>
          </p:nvSpPr>
          <p:spPr bwMode="auto">
            <a:xfrm>
              <a:off x="3099" y="1735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"/>
                <a:gd name="T17" fmla="*/ 19 w 19"/>
                <a:gd name="T18" fmla="*/ 1 h 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">
                  <a:moveTo>
                    <a:pt x="19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8" name="Freeform 483"/>
            <p:cNvSpPr>
              <a:spLocks/>
            </p:cNvSpPr>
            <p:nvPr/>
          </p:nvSpPr>
          <p:spPr bwMode="auto">
            <a:xfrm>
              <a:off x="3099" y="1735"/>
              <a:ext cx="6" cy="1"/>
            </a:xfrm>
            <a:custGeom>
              <a:avLst/>
              <a:gdLst>
                <a:gd name="T0" fmla="*/ 0 w 19"/>
                <a:gd name="T1" fmla="*/ 0 h 1"/>
                <a:gd name="T2" fmla="*/ 0 w 19"/>
                <a:gd name="T3" fmla="*/ 0 h 1"/>
                <a:gd name="T4" fmla="*/ 0 w 19"/>
                <a:gd name="T5" fmla="*/ 0 h 1"/>
                <a:gd name="T6" fmla="*/ 0 w 19"/>
                <a:gd name="T7" fmla="*/ 0 h 1"/>
                <a:gd name="T8" fmla="*/ 0 w 19"/>
                <a:gd name="T9" fmla="*/ 0 h 1"/>
                <a:gd name="T10" fmla="*/ 0 w 19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"/>
                <a:gd name="T19" fmla="*/ 0 h 1"/>
                <a:gd name="T20" fmla="*/ 19 w 19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" h="1">
                  <a:moveTo>
                    <a:pt x="19" y="0"/>
                  </a:moveTo>
                  <a:lnTo>
                    <a:pt x="10" y="0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9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49" name="Freeform 484"/>
            <p:cNvSpPr>
              <a:spLocks/>
            </p:cNvSpPr>
            <p:nvPr/>
          </p:nvSpPr>
          <p:spPr bwMode="auto">
            <a:xfrm>
              <a:off x="3064" y="1739"/>
              <a:ext cx="70" cy="52"/>
            </a:xfrm>
            <a:custGeom>
              <a:avLst/>
              <a:gdLst>
                <a:gd name="T0" fmla="*/ 0 w 211"/>
                <a:gd name="T1" fmla="*/ 0 h 155"/>
                <a:gd name="T2" fmla="*/ 0 w 211"/>
                <a:gd name="T3" fmla="*/ 0 h 155"/>
                <a:gd name="T4" fmla="*/ 0 w 211"/>
                <a:gd name="T5" fmla="*/ 0 h 155"/>
                <a:gd name="T6" fmla="*/ 0 w 211"/>
                <a:gd name="T7" fmla="*/ 0 h 155"/>
                <a:gd name="T8" fmla="*/ 0 w 211"/>
                <a:gd name="T9" fmla="*/ 0 h 155"/>
                <a:gd name="T10" fmla="*/ 0 w 211"/>
                <a:gd name="T11" fmla="*/ 0 h 155"/>
                <a:gd name="T12" fmla="*/ 0 w 211"/>
                <a:gd name="T13" fmla="*/ 0 h 155"/>
                <a:gd name="T14" fmla="*/ 0 w 211"/>
                <a:gd name="T15" fmla="*/ 0 h 155"/>
                <a:gd name="T16" fmla="*/ 0 w 211"/>
                <a:gd name="T17" fmla="*/ 0 h 155"/>
                <a:gd name="T18" fmla="*/ 0 w 211"/>
                <a:gd name="T19" fmla="*/ 0 h 155"/>
                <a:gd name="T20" fmla="*/ 0 w 211"/>
                <a:gd name="T21" fmla="*/ 0 h 155"/>
                <a:gd name="T22" fmla="*/ 0 w 211"/>
                <a:gd name="T23" fmla="*/ 0 h 155"/>
                <a:gd name="T24" fmla="*/ 0 w 211"/>
                <a:gd name="T25" fmla="*/ 0 h 155"/>
                <a:gd name="T26" fmla="*/ 0 w 211"/>
                <a:gd name="T27" fmla="*/ 0 h 155"/>
                <a:gd name="T28" fmla="*/ 0 w 211"/>
                <a:gd name="T29" fmla="*/ 0 h 155"/>
                <a:gd name="T30" fmla="*/ 0 w 211"/>
                <a:gd name="T31" fmla="*/ 0 h 155"/>
                <a:gd name="T32" fmla="*/ 0 w 211"/>
                <a:gd name="T33" fmla="*/ 0 h 155"/>
                <a:gd name="T34" fmla="*/ 0 w 211"/>
                <a:gd name="T35" fmla="*/ 0 h 155"/>
                <a:gd name="T36" fmla="*/ 0 w 211"/>
                <a:gd name="T37" fmla="*/ 0 h 155"/>
                <a:gd name="T38" fmla="*/ 0 w 211"/>
                <a:gd name="T39" fmla="*/ 0 h 155"/>
                <a:gd name="T40" fmla="*/ 0 w 211"/>
                <a:gd name="T41" fmla="*/ 0 h 155"/>
                <a:gd name="T42" fmla="*/ 0 w 211"/>
                <a:gd name="T43" fmla="*/ 0 h 155"/>
                <a:gd name="T44" fmla="*/ 0 w 211"/>
                <a:gd name="T45" fmla="*/ 0 h 155"/>
                <a:gd name="T46" fmla="*/ 0 w 211"/>
                <a:gd name="T47" fmla="*/ 0 h 155"/>
                <a:gd name="T48" fmla="*/ 0 w 211"/>
                <a:gd name="T49" fmla="*/ 0 h 155"/>
                <a:gd name="T50" fmla="*/ 0 w 211"/>
                <a:gd name="T51" fmla="*/ 0 h 155"/>
                <a:gd name="T52" fmla="*/ 0 w 211"/>
                <a:gd name="T53" fmla="*/ 0 h 155"/>
                <a:gd name="T54" fmla="*/ 0 w 211"/>
                <a:gd name="T55" fmla="*/ 0 h 155"/>
                <a:gd name="T56" fmla="*/ 0 w 211"/>
                <a:gd name="T57" fmla="*/ 0 h 155"/>
                <a:gd name="T58" fmla="*/ 0 w 211"/>
                <a:gd name="T59" fmla="*/ 0 h 155"/>
                <a:gd name="T60" fmla="*/ 0 w 211"/>
                <a:gd name="T61" fmla="*/ 0 h 155"/>
                <a:gd name="T62" fmla="*/ 0 w 211"/>
                <a:gd name="T63" fmla="*/ 0 h 155"/>
                <a:gd name="T64" fmla="*/ 0 w 211"/>
                <a:gd name="T65" fmla="*/ 0 h 155"/>
                <a:gd name="T66" fmla="*/ 0 w 211"/>
                <a:gd name="T67" fmla="*/ 0 h 155"/>
                <a:gd name="T68" fmla="*/ 0 w 211"/>
                <a:gd name="T69" fmla="*/ 0 h 155"/>
                <a:gd name="T70" fmla="*/ 0 w 211"/>
                <a:gd name="T71" fmla="*/ 0 h 155"/>
                <a:gd name="T72" fmla="*/ 0 w 211"/>
                <a:gd name="T73" fmla="*/ 0 h 155"/>
                <a:gd name="T74" fmla="*/ 0 w 211"/>
                <a:gd name="T75" fmla="*/ 0 h 155"/>
                <a:gd name="T76" fmla="*/ 0 w 211"/>
                <a:gd name="T77" fmla="*/ 0 h 1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1"/>
                <a:gd name="T118" fmla="*/ 0 h 155"/>
                <a:gd name="T119" fmla="*/ 211 w 211"/>
                <a:gd name="T120" fmla="*/ 155 h 1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1" h="155">
                  <a:moveTo>
                    <a:pt x="201" y="155"/>
                  </a:moveTo>
                  <a:lnTo>
                    <a:pt x="189" y="155"/>
                  </a:lnTo>
                  <a:lnTo>
                    <a:pt x="180" y="155"/>
                  </a:lnTo>
                  <a:lnTo>
                    <a:pt x="168" y="143"/>
                  </a:lnTo>
                  <a:lnTo>
                    <a:pt x="160" y="143"/>
                  </a:lnTo>
                  <a:lnTo>
                    <a:pt x="148" y="143"/>
                  </a:lnTo>
                  <a:lnTo>
                    <a:pt x="148" y="155"/>
                  </a:lnTo>
                  <a:lnTo>
                    <a:pt x="137" y="155"/>
                  </a:lnTo>
                  <a:lnTo>
                    <a:pt x="127" y="155"/>
                  </a:lnTo>
                  <a:lnTo>
                    <a:pt x="116" y="155"/>
                  </a:lnTo>
                  <a:lnTo>
                    <a:pt x="106" y="155"/>
                  </a:lnTo>
                  <a:lnTo>
                    <a:pt x="96" y="155"/>
                  </a:lnTo>
                  <a:lnTo>
                    <a:pt x="96" y="143"/>
                  </a:lnTo>
                  <a:lnTo>
                    <a:pt x="85" y="143"/>
                  </a:lnTo>
                  <a:lnTo>
                    <a:pt x="75" y="143"/>
                  </a:lnTo>
                  <a:lnTo>
                    <a:pt x="63" y="143"/>
                  </a:lnTo>
                  <a:lnTo>
                    <a:pt x="53" y="143"/>
                  </a:lnTo>
                  <a:lnTo>
                    <a:pt x="43" y="143"/>
                  </a:lnTo>
                  <a:lnTo>
                    <a:pt x="43" y="155"/>
                  </a:lnTo>
                  <a:lnTo>
                    <a:pt x="32" y="155"/>
                  </a:lnTo>
                  <a:lnTo>
                    <a:pt x="23" y="143"/>
                  </a:lnTo>
                  <a:lnTo>
                    <a:pt x="10" y="143"/>
                  </a:lnTo>
                  <a:lnTo>
                    <a:pt x="0" y="131"/>
                  </a:lnTo>
                  <a:lnTo>
                    <a:pt x="0" y="119"/>
                  </a:lnTo>
                  <a:lnTo>
                    <a:pt x="10" y="119"/>
                  </a:lnTo>
                  <a:lnTo>
                    <a:pt x="32" y="119"/>
                  </a:lnTo>
                  <a:lnTo>
                    <a:pt x="43" y="119"/>
                  </a:lnTo>
                  <a:lnTo>
                    <a:pt x="53" y="119"/>
                  </a:lnTo>
                  <a:lnTo>
                    <a:pt x="63" y="119"/>
                  </a:lnTo>
                  <a:lnTo>
                    <a:pt x="75" y="119"/>
                  </a:lnTo>
                  <a:lnTo>
                    <a:pt x="85" y="119"/>
                  </a:lnTo>
                  <a:lnTo>
                    <a:pt x="96" y="119"/>
                  </a:lnTo>
                  <a:lnTo>
                    <a:pt x="106" y="119"/>
                  </a:lnTo>
                  <a:lnTo>
                    <a:pt x="116" y="119"/>
                  </a:lnTo>
                  <a:lnTo>
                    <a:pt x="127" y="119"/>
                  </a:lnTo>
                  <a:lnTo>
                    <a:pt x="137" y="119"/>
                  </a:lnTo>
                  <a:lnTo>
                    <a:pt x="148" y="119"/>
                  </a:lnTo>
                  <a:lnTo>
                    <a:pt x="148" y="108"/>
                  </a:lnTo>
                  <a:lnTo>
                    <a:pt x="137" y="96"/>
                  </a:lnTo>
                  <a:lnTo>
                    <a:pt x="127" y="84"/>
                  </a:lnTo>
                  <a:lnTo>
                    <a:pt x="116" y="84"/>
                  </a:lnTo>
                  <a:lnTo>
                    <a:pt x="116" y="71"/>
                  </a:lnTo>
                  <a:lnTo>
                    <a:pt x="116" y="59"/>
                  </a:lnTo>
                  <a:lnTo>
                    <a:pt x="116" y="49"/>
                  </a:lnTo>
                  <a:lnTo>
                    <a:pt x="116" y="37"/>
                  </a:lnTo>
                  <a:lnTo>
                    <a:pt x="106" y="24"/>
                  </a:lnTo>
                  <a:lnTo>
                    <a:pt x="96" y="24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5" y="13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0"/>
                  </a:lnTo>
                  <a:lnTo>
                    <a:pt x="127" y="0"/>
                  </a:lnTo>
                  <a:lnTo>
                    <a:pt x="137" y="13"/>
                  </a:lnTo>
                  <a:lnTo>
                    <a:pt x="148" y="13"/>
                  </a:lnTo>
                  <a:lnTo>
                    <a:pt x="160" y="13"/>
                  </a:lnTo>
                  <a:lnTo>
                    <a:pt x="168" y="13"/>
                  </a:lnTo>
                  <a:lnTo>
                    <a:pt x="180" y="13"/>
                  </a:lnTo>
                  <a:lnTo>
                    <a:pt x="189" y="13"/>
                  </a:lnTo>
                  <a:lnTo>
                    <a:pt x="201" y="13"/>
                  </a:lnTo>
                  <a:lnTo>
                    <a:pt x="201" y="24"/>
                  </a:lnTo>
                  <a:lnTo>
                    <a:pt x="201" y="37"/>
                  </a:lnTo>
                  <a:lnTo>
                    <a:pt x="201" y="49"/>
                  </a:lnTo>
                  <a:lnTo>
                    <a:pt x="201" y="59"/>
                  </a:lnTo>
                  <a:lnTo>
                    <a:pt x="211" y="59"/>
                  </a:lnTo>
                  <a:lnTo>
                    <a:pt x="211" y="71"/>
                  </a:lnTo>
                  <a:lnTo>
                    <a:pt x="201" y="71"/>
                  </a:lnTo>
                  <a:lnTo>
                    <a:pt x="201" y="84"/>
                  </a:lnTo>
                  <a:lnTo>
                    <a:pt x="201" y="96"/>
                  </a:lnTo>
                  <a:lnTo>
                    <a:pt x="201" y="108"/>
                  </a:lnTo>
                  <a:lnTo>
                    <a:pt x="189" y="108"/>
                  </a:lnTo>
                  <a:lnTo>
                    <a:pt x="189" y="119"/>
                  </a:lnTo>
                  <a:lnTo>
                    <a:pt x="201" y="131"/>
                  </a:lnTo>
                  <a:lnTo>
                    <a:pt x="201" y="143"/>
                  </a:lnTo>
                  <a:lnTo>
                    <a:pt x="201" y="155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0" name="Freeform 485"/>
            <p:cNvSpPr>
              <a:spLocks/>
            </p:cNvSpPr>
            <p:nvPr/>
          </p:nvSpPr>
          <p:spPr bwMode="auto">
            <a:xfrm>
              <a:off x="3064" y="1739"/>
              <a:ext cx="70" cy="52"/>
            </a:xfrm>
            <a:custGeom>
              <a:avLst/>
              <a:gdLst>
                <a:gd name="T0" fmla="*/ 0 w 211"/>
                <a:gd name="T1" fmla="*/ 0 h 155"/>
                <a:gd name="T2" fmla="*/ 0 w 211"/>
                <a:gd name="T3" fmla="*/ 0 h 155"/>
                <a:gd name="T4" fmla="*/ 0 w 211"/>
                <a:gd name="T5" fmla="*/ 0 h 155"/>
                <a:gd name="T6" fmla="*/ 0 w 211"/>
                <a:gd name="T7" fmla="*/ 0 h 155"/>
                <a:gd name="T8" fmla="*/ 0 w 211"/>
                <a:gd name="T9" fmla="*/ 0 h 155"/>
                <a:gd name="T10" fmla="*/ 0 w 211"/>
                <a:gd name="T11" fmla="*/ 0 h 155"/>
                <a:gd name="T12" fmla="*/ 0 w 211"/>
                <a:gd name="T13" fmla="*/ 0 h 155"/>
                <a:gd name="T14" fmla="*/ 0 w 211"/>
                <a:gd name="T15" fmla="*/ 0 h 155"/>
                <a:gd name="T16" fmla="*/ 0 w 211"/>
                <a:gd name="T17" fmla="*/ 0 h 155"/>
                <a:gd name="T18" fmla="*/ 0 w 211"/>
                <a:gd name="T19" fmla="*/ 0 h 155"/>
                <a:gd name="T20" fmla="*/ 0 w 211"/>
                <a:gd name="T21" fmla="*/ 0 h 155"/>
                <a:gd name="T22" fmla="*/ 0 w 211"/>
                <a:gd name="T23" fmla="*/ 0 h 155"/>
                <a:gd name="T24" fmla="*/ 0 w 211"/>
                <a:gd name="T25" fmla="*/ 0 h 155"/>
                <a:gd name="T26" fmla="*/ 0 w 211"/>
                <a:gd name="T27" fmla="*/ 0 h 155"/>
                <a:gd name="T28" fmla="*/ 0 w 211"/>
                <a:gd name="T29" fmla="*/ 0 h 155"/>
                <a:gd name="T30" fmla="*/ 0 w 211"/>
                <a:gd name="T31" fmla="*/ 0 h 155"/>
                <a:gd name="T32" fmla="*/ 0 w 211"/>
                <a:gd name="T33" fmla="*/ 0 h 155"/>
                <a:gd name="T34" fmla="*/ 0 w 211"/>
                <a:gd name="T35" fmla="*/ 0 h 155"/>
                <a:gd name="T36" fmla="*/ 0 w 211"/>
                <a:gd name="T37" fmla="*/ 0 h 155"/>
                <a:gd name="T38" fmla="*/ 0 w 211"/>
                <a:gd name="T39" fmla="*/ 0 h 155"/>
                <a:gd name="T40" fmla="*/ 0 w 211"/>
                <a:gd name="T41" fmla="*/ 0 h 155"/>
                <a:gd name="T42" fmla="*/ 0 w 211"/>
                <a:gd name="T43" fmla="*/ 0 h 155"/>
                <a:gd name="T44" fmla="*/ 0 w 211"/>
                <a:gd name="T45" fmla="*/ 0 h 155"/>
                <a:gd name="T46" fmla="*/ 0 w 211"/>
                <a:gd name="T47" fmla="*/ 0 h 155"/>
                <a:gd name="T48" fmla="*/ 0 w 211"/>
                <a:gd name="T49" fmla="*/ 0 h 155"/>
                <a:gd name="T50" fmla="*/ 0 w 211"/>
                <a:gd name="T51" fmla="*/ 0 h 155"/>
                <a:gd name="T52" fmla="*/ 0 w 211"/>
                <a:gd name="T53" fmla="*/ 0 h 155"/>
                <a:gd name="T54" fmla="*/ 0 w 211"/>
                <a:gd name="T55" fmla="*/ 0 h 155"/>
                <a:gd name="T56" fmla="*/ 0 w 211"/>
                <a:gd name="T57" fmla="*/ 0 h 155"/>
                <a:gd name="T58" fmla="*/ 0 w 211"/>
                <a:gd name="T59" fmla="*/ 0 h 155"/>
                <a:gd name="T60" fmla="*/ 0 w 211"/>
                <a:gd name="T61" fmla="*/ 0 h 155"/>
                <a:gd name="T62" fmla="*/ 0 w 211"/>
                <a:gd name="T63" fmla="*/ 0 h 155"/>
                <a:gd name="T64" fmla="*/ 0 w 211"/>
                <a:gd name="T65" fmla="*/ 0 h 155"/>
                <a:gd name="T66" fmla="*/ 0 w 211"/>
                <a:gd name="T67" fmla="*/ 0 h 155"/>
                <a:gd name="T68" fmla="*/ 0 w 211"/>
                <a:gd name="T69" fmla="*/ 0 h 155"/>
                <a:gd name="T70" fmla="*/ 0 w 211"/>
                <a:gd name="T71" fmla="*/ 0 h 155"/>
                <a:gd name="T72" fmla="*/ 0 w 211"/>
                <a:gd name="T73" fmla="*/ 0 h 155"/>
                <a:gd name="T74" fmla="*/ 0 w 211"/>
                <a:gd name="T75" fmla="*/ 0 h 155"/>
                <a:gd name="T76" fmla="*/ 0 w 211"/>
                <a:gd name="T77" fmla="*/ 0 h 15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1"/>
                <a:gd name="T118" fmla="*/ 0 h 155"/>
                <a:gd name="T119" fmla="*/ 211 w 211"/>
                <a:gd name="T120" fmla="*/ 155 h 15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1" h="155">
                  <a:moveTo>
                    <a:pt x="201" y="155"/>
                  </a:moveTo>
                  <a:lnTo>
                    <a:pt x="189" y="155"/>
                  </a:lnTo>
                  <a:lnTo>
                    <a:pt x="180" y="155"/>
                  </a:lnTo>
                  <a:lnTo>
                    <a:pt x="168" y="143"/>
                  </a:lnTo>
                  <a:lnTo>
                    <a:pt x="160" y="143"/>
                  </a:lnTo>
                  <a:lnTo>
                    <a:pt x="148" y="143"/>
                  </a:lnTo>
                  <a:lnTo>
                    <a:pt x="148" y="155"/>
                  </a:lnTo>
                  <a:lnTo>
                    <a:pt x="137" y="155"/>
                  </a:lnTo>
                  <a:lnTo>
                    <a:pt x="127" y="155"/>
                  </a:lnTo>
                  <a:lnTo>
                    <a:pt x="116" y="155"/>
                  </a:lnTo>
                  <a:lnTo>
                    <a:pt x="106" y="155"/>
                  </a:lnTo>
                  <a:lnTo>
                    <a:pt x="96" y="155"/>
                  </a:lnTo>
                  <a:lnTo>
                    <a:pt x="96" y="143"/>
                  </a:lnTo>
                  <a:lnTo>
                    <a:pt x="85" y="143"/>
                  </a:lnTo>
                  <a:lnTo>
                    <a:pt x="75" y="143"/>
                  </a:lnTo>
                  <a:lnTo>
                    <a:pt x="63" y="143"/>
                  </a:lnTo>
                  <a:lnTo>
                    <a:pt x="53" y="143"/>
                  </a:lnTo>
                  <a:lnTo>
                    <a:pt x="43" y="143"/>
                  </a:lnTo>
                  <a:lnTo>
                    <a:pt x="43" y="155"/>
                  </a:lnTo>
                  <a:lnTo>
                    <a:pt x="32" y="155"/>
                  </a:lnTo>
                  <a:lnTo>
                    <a:pt x="23" y="143"/>
                  </a:lnTo>
                  <a:lnTo>
                    <a:pt x="10" y="143"/>
                  </a:lnTo>
                  <a:lnTo>
                    <a:pt x="0" y="131"/>
                  </a:lnTo>
                  <a:lnTo>
                    <a:pt x="0" y="119"/>
                  </a:lnTo>
                  <a:lnTo>
                    <a:pt x="10" y="119"/>
                  </a:lnTo>
                  <a:lnTo>
                    <a:pt x="32" y="119"/>
                  </a:lnTo>
                  <a:lnTo>
                    <a:pt x="43" y="119"/>
                  </a:lnTo>
                  <a:lnTo>
                    <a:pt x="53" y="119"/>
                  </a:lnTo>
                  <a:lnTo>
                    <a:pt x="63" y="119"/>
                  </a:lnTo>
                  <a:lnTo>
                    <a:pt x="75" y="119"/>
                  </a:lnTo>
                  <a:lnTo>
                    <a:pt x="85" y="119"/>
                  </a:lnTo>
                  <a:lnTo>
                    <a:pt x="96" y="119"/>
                  </a:lnTo>
                  <a:lnTo>
                    <a:pt x="106" y="119"/>
                  </a:lnTo>
                  <a:lnTo>
                    <a:pt x="116" y="119"/>
                  </a:lnTo>
                  <a:lnTo>
                    <a:pt x="127" y="119"/>
                  </a:lnTo>
                  <a:lnTo>
                    <a:pt x="137" y="119"/>
                  </a:lnTo>
                  <a:lnTo>
                    <a:pt x="148" y="119"/>
                  </a:lnTo>
                  <a:lnTo>
                    <a:pt x="148" y="108"/>
                  </a:lnTo>
                  <a:lnTo>
                    <a:pt x="137" y="96"/>
                  </a:lnTo>
                  <a:lnTo>
                    <a:pt x="127" y="84"/>
                  </a:lnTo>
                  <a:lnTo>
                    <a:pt x="116" y="84"/>
                  </a:lnTo>
                  <a:lnTo>
                    <a:pt x="116" y="71"/>
                  </a:lnTo>
                  <a:lnTo>
                    <a:pt x="116" y="59"/>
                  </a:lnTo>
                  <a:lnTo>
                    <a:pt x="116" y="49"/>
                  </a:lnTo>
                  <a:lnTo>
                    <a:pt x="116" y="37"/>
                  </a:lnTo>
                  <a:lnTo>
                    <a:pt x="106" y="24"/>
                  </a:lnTo>
                  <a:lnTo>
                    <a:pt x="96" y="24"/>
                  </a:lnTo>
                  <a:lnTo>
                    <a:pt x="85" y="24"/>
                  </a:lnTo>
                  <a:lnTo>
                    <a:pt x="75" y="24"/>
                  </a:lnTo>
                  <a:lnTo>
                    <a:pt x="75" y="13"/>
                  </a:lnTo>
                  <a:lnTo>
                    <a:pt x="75" y="0"/>
                  </a:lnTo>
                  <a:lnTo>
                    <a:pt x="85" y="0"/>
                  </a:lnTo>
                  <a:lnTo>
                    <a:pt x="96" y="0"/>
                  </a:lnTo>
                  <a:lnTo>
                    <a:pt x="106" y="0"/>
                  </a:lnTo>
                  <a:lnTo>
                    <a:pt x="116" y="0"/>
                  </a:lnTo>
                  <a:lnTo>
                    <a:pt x="127" y="0"/>
                  </a:lnTo>
                  <a:lnTo>
                    <a:pt x="137" y="13"/>
                  </a:lnTo>
                  <a:lnTo>
                    <a:pt x="148" y="13"/>
                  </a:lnTo>
                  <a:lnTo>
                    <a:pt x="160" y="13"/>
                  </a:lnTo>
                  <a:lnTo>
                    <a:pt x="168" y="13"/>
                  </a:lnTo>
                  <a:lnTo>
                    <a:pt x="180" y="13"/>
                  </a:lnTo>
                  <a:lnTo>
                    <a:pt x="189" y="13"/>
                  </a:lnTo>
                  <a:lnTo>
                    <a:pt x="201" y="13"/>
                  </a:lnTo>
                  <a:lnTo>
                    <a:pt x="201" y="24"/>
                  </a:lnTo>
                  <a:lnTo>
                    <a:pt x="201" y="37"/>
                  </a:lnTo>
                  <a:lnTo>
                    <a:pt x="201" y="49"/>
                  </a:lnTo>
                  <a:lnTo>
                    <a:pt x="201" y="59"/>
                  </a:lnTo>
                  <a:lnTo>
                    <a:pt x="211" y="59"/>
                  </a:lnTo>
                  <a:lnTo>
                    <a:pt x="211" y="71"/>
                  </a:lnTo>
                  <a:lnTo>
                    <a:pt x="201" y="71"/>
                  </a:lnTo>
                  <a:lnTo>
                    <a:pt x="201" y="84"/>
                  </a:lnTo>
                  <a:lnTo>
                    <a:pt x="201" y="96"/>
                  </a:lnTo>
                  <a:lnTo>
                    <a:pt x="201" y="108"/>
                  </a:lnTo>
                  <a:lnTo>
                    <a:pt x="189" y="108"/>
                  </a:lnTo>
                  <a:lnTo>
                    <a:pt x="189" y="119"/>
                  </a:lnTo>
                  <a:lnTo>
                    <a:pt x="201" y="131"/>
                  </a:lnTo>
                  <a:lnTo>
                    <a:pt x="201" y="143"/>
                  </a:lnTo>
                  <a:lnTo>
                    <a:pt x="201" y="15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1" name="Freeform 486"/>
            <p:cNvSpPr>
              <a:spLocks/>
            </p:cNvSpPr>
            <p:nvPr/>
          </p:nvSpPr>
          <p:spPr bwMode="auto">
            <a:xfrm>
              <a:off x="2684" y="1850"/>
              <a:ext cx="155" cy="88"/>
            </a:xfrm>
            <a:custGeom>
              <a:avLst/>
              <a:gdLst>
                <a:gd name="T0" fmla="*/ 0 w 465"/>
                <a:gd name="T1" fmla="*/ 0 h 263"/>
                <a:gd name="T2" fmla="*/ 0 w 465"/>
                <a:gd name="T3" fmla="*/ 0 h 263"/>
                <a:gd name="T4" fmla="*/ 0 w 465"/>
                <a:gd name="T5" fmla="*/ 0 h 263"/>
                <a:gd name="T6" fmla="*/ 0 w 465"/>
                <a:gd name="T7" fmla="*/ 0 h 263"/>
                <a:gd name="T8" fmla="*/ 0 w 465"/>
                <a:gd name="T9" fmla="*/ 0 h 263"/>
                <a:gd name="T10" fmla="*/ 0 w 465"/>
                <a:gd name="T11" fmla="*/ 0 h 263"/>
                <a:gd name="T12" fmla="*/ 0 w 465"/>
                <a:gd name="T13" fmla="*/ 0 h 263"/>
                <a:gd name="T14" fmla="*/ 0 w 465"/>
                <a:gd name="T15" fmla="*/ 0 h 263"/>
                <a:gd name="T16" fmla="*/ 0 w 465"/>
                <a:gd name="T17" fmla="*/ 0 h 263"/>
                <a:gd name="T18" fmla="*/ 0 w 465"/>
                <a:gd name="T19" fmla="*/ 0 h 263"/>
                <a:gd name="T20" fmla="*/ 0 w 465"/>
                <a:gd name="T21" fmla="*/ 0 h 263"/>
                <a:gd name="T22" fmla="*/ 0 w 465"/>
                <a:gd name="T23" fmla="*/ 0 h 263"/>
                <a:gd name="T24" fmla="*/ 0 w 465"/>
                <a:gd name="T25" fmla="*/ 0 h 263"/>
                <a:gd name="T26" fmla="*/ 0 w 465"/>
                <a:gd name="T27" fmla="*/ 0 h 263"/>
                <a:gd name="T28" fmla="*/ 0 w 465"/>
                <a:gd name="T29" fmla="*/ 0 h 263"/>
                <a:gd name="T30" fmla="*/ 0 w 465"/>
                <a:gd name="T31" fmla="*/ 0 h 263"/>
                <a:gd name="T32" fmla="*/ 0 w 465"/>
                <a:gd name="T33" fmla="*/ 0 h 263"/>
                <a:gd name="T34" fmla="*/ 0 w 465"/>
                <a:gd name="T35" fmla="*/ 0 h 263"/>
                <a:gd name="T36" fmla="*/ 0 w 465"/>
                <a:gd name="T37" fmla="*/ 0 h 263"/>
                <a:gd name="T38" fmla="*/ 0 w 465"/>
                <a:gd name="T39" fmla="*/ 0 h 263"/>
                <a:gd name="T40" fmla="*/ 0 w 465"/>
                <a:gd name="T41" fmla="*/ 0 h 263"/>
                <a:gd name="T42" fmla="*/ 0 w 465"/>
                <a:gd name="T43" fmla="*/ 0 h 263"/>
                <a:gd name="T44" fmla="*/ 0 w 465"/>
                <a:gd name="T45" fmla="*/ 0 h 263"/>
                <a:gd name="T46" fmla="*/ 0 w 465"/>
                <a:gd name="T47" fmla="*/ 0 h 263"/>
                <a:gd name="T48" fmla="*/ 0 w 465"/>
                <a:gd name="T49" fmla="*/ 0 h 263"/>
                <a:gd name="T50" fmla="*/ 0 w 465"/>
                <a:gd name="T51" fmla="*/ 0 h 263"/>
                <a:gd name="T52" fmla="*/ 0 w 465"/>
                <a:gd name="T53" fmla="*/ 0 h 263"/>
                <a:gd name="T54" fmla="*/ 0 w 465"/>
                <a:gd name="T55" fmla="*/ 0 h 263"/>
                <a:gd name="T56" fmla="*/ 0 w 465"/>
                <a:gd name="T57" fmla="*/ 0 h 263"/>
                <a:gd name="T58" fmla="*/ 0 w 465"/>
                <a:gd name="T59" fmla="*/ 0 h 263"/>
                <a:gd name="T60" fmla="*/ 0 w 465"/>
                <a:gd name="T61" fmla="*/ 0 h 263"/>
                <a:gd name="T62" fmla="*/ 0 w 465"/>
                <a:gd name="T63" fmla="*/ 0 h 263"/>
                <a:gd name="T64" fmla="*/ 0 w 465"/>
                <a:gd name="T65" fmla="*/ 0 h 263"/>
                <a:gd name="T66" fmla="*/ 0 w 465"/>
                <a:gd name="T67" fmla="*/ 0 h 263"/>
                <a:gd name="T68" fmla="*/ 0 w 465"/>
                <a:gd name="T69" fmla="*/ 0 h 263"/>
                <a:gd name="T70" fmla="*/ 0 w 465"/>
                <a:gd name="T71" fmla="*/ 0 h 263"/>
                <a:gd name="T72" fmla="*/ 0 w 465"/>
                <a:gd name="T73" fmla="*/ 0 h 263"/>
                <a:gd name="T74" fmla="*/ 0 w 465"/>
                <a:gd name="T75" fmla="*/ 0 h 263"/>
                <a:gd name="T76" fmla="*/ 0 w 465"/>
                <a:gd name="T77" fmla="*/ 0 h 263"/>
                <a:gd name="T78" fmla="*/ 0 w 465"/>
                <a:gd name="T79" fmla="*/ 0 h 263"/>
                <a:gd name="T80" fmla="*/ 0 w 465"/>
                <a:gd name="T81" fmla="*/ 0 h 263"/>
                <a:gd name="T82" fmla="*/ 0 w 465"/>
                <a:gd name="T83" fmla="*/ 0 h 263"/>
                <a:gd name="T84" fmla="*/ 0 w 465"/>
                <a:gd name="T85" fmla="*/ 0 h 263"/>
                <a:gd name="T86" fmla="*/ 0 w 465"/>
                <a:gd name="T87" fmla="*/ 0 h 263"/>
                <a:gd name="T88" fmla="*/ 0 w 465"/>
                <a:gd name="T89" fmla="*/ 0 h 263"/>
                <a:gd name="T90" fmla="*/ 0 w 465"/>
                <a:gd name="T91" fmla="*/ 0 h 263"/>
                <a:gd name="T92" fmla="*/ 0 w 465"/>
                <a:gd name="T93" fmla="*/ 0 h 263"/>
                <a:gd name="T94" fmla="*/ 0 w 465"/>
                <a:gd name="T95" fmla="*/ 0 h 263"/>
                <a:gd name="T96" fmla="*/ 0 w 465"/>
                <a:gd name="T97" fmla="*/ 0 h 263"/>
                <a:gd name="T98" fmla="*/ 0 w 465"/>
                <a:gd name="T99" fmla="*/ 0 h 263"/>
                <a:gd name="T100" fmla="*/ 0 w 465"/>
                <a:gd name="T101" fmla="*/ 0 h 263"/>
                <a:gd name="T102" fmla="*/ 0 w 465"/>
                <a:gd name="T103" fmla="*/ 0 h 263"/>
                <a:gd name="T104" fmla="*/ 0 w 465"/>
                <a:gd name="T105" fmla="*/ 0 h 263"/>
                <a:gd name="T106" fmla="*/ 0 w 465"/>
                <a:gd name="T107" fmla="*/ 0 h 26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65"/>
                <a:gd name="T163" fmla="*/ 0 h 263"/>
                <a:gd name="T164" fmla="*/ 465 w 465"/>
                <a:gd name="T165" fmla="*/ 263 h 26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65" h="263">
                  <a:moveTo>
                    <a:pt x="84" y="37"/>
                  </a:moveTo>
                  <a:lnTo>
                    <a:pt x="75" y="37"/>
                  </a:lnTo>
                  <a:lnTo>
                    <a:pt x="75" y="49"/>
                  </a:lnTo>
                  <a:lnTo>
                    <a:pt x="64" y="49"/>
                  </a:lnTo>
                  <a:lnTo>
                    <a:pt x="52" y="60"/>
                  </a:lnTo>
                  <a:lnTo>
                    <a:pt x="43" y="60"/>
                  </a:lnTo>
                  <a:lnTo>
                    <a:pt x="43" y="72"/>
                  </a:lnTo>
                  <a:lnTo>
                    <a:pt x="32" y="72"/>
                  </a:lnTo>
                  <a:lnTo>
                    <a:pt x="32" y="84"/>
                  </a:lnTo>
                  <a:lnTo>
                    <a:pt x="21" y="84"/>
                  </a:lnTo>
                  <a:lnTo>
                    <a:pt x="11" y="96"/>
                  </a:lnTo>
                  <a:lnTo>
                    <a:pt x="11" y="108"/>
                  </a:lnTo>
                  <a:lnTo>
                    <a:pt x="11" y="121"/>
                  </a:lnTo>
                  <a:lnTo>
                    <a:pt x="11" y="132"/>
                  </a:lnTo>
                  <a:lnTo>
                    <a:pt x="0" y="132"/>
                  </a:lnTo>
                  <a:lnTo>
                    <a:pt x="0" y="144"/>
                  </a:lnTo>
                  <a:lnTo>
                    <a:pt x="11" y="144"/>
                  </a:lnTo>
                  <a:lnTo>
                    <a:pt x="21" y="144"/>
                  </a:lnTo>
                  <a:lnTo>
                    <a:pt x="32" y="156"/>
                  </a:lnTo>
                  <a:lnTo>
                    <a:pt x="43" y="156"/>
                  </a:lnTo>
                  <a:lnTo>
                    <a:pt x="43" y="168"/>
                  </a:lnTo>
                  <a:lnTo>
                    <a:pt x="52" y="168"/>
                  </a:lnTo>
                  <a:lnTo>
                    <a:pt x="52" y="180"/>
                  </a:lnTo>
                  <a:lnTo>
                    <a:pt x="64" y="180"/>
                  </a:lnTo>
                  <a:lnTo>
                    <a:pt x="75" y="180"/>
                  </a:lnTo>
                  <a:lnTo>
                    <a:pt x="75" y="191"/>
                  </a:lnTo>
                  <a:lnTo>
                    <a:pt x="84" y="191"/>
                  </a:lnTo>
                  <a:lnTo>
                    <a:pt x="84" y="180"/>
                  </a:lnTo>
                  <a:lnTo>
                    <a:pt x="95" y="180"/>
                  </a:lnTo>
                  <a:lnTo>
                    <a:pt x="105" y="180"/>
                  </a:lnTo>
                  <a:lnTo>
                    <a:pt x="117" y="180"/>
                  </a:lnTo>
                  <a:lnTo>
                    <a:pt x="128" y="191"/>
                  </a:lnTo>
                  <a:lnTo>
                    <a:pt x="128" y="226"/>
                  </a:lnTo>
                  <a:lnTo>
                    <a:pt x="137" y="226"/>
                  </a:lnTo>
                  <a:lnTo>
                    <a:pt x="148" y="226"/>
                  </a:lnTo>
                  <a:lnTo>
                    <a:pt x="148" y="239"/>
                  </a:lnTo>
                  <a:lnTo>
                    <a:pt x="148" y="249"/>
                  </a:lnTo>
                  <a:lnTo>
                    <a:pt x="158" y="249"/>
                  </a:lnTo>
                  <a:lnTo>
                    <a:pt x="158" y="263"/>
                  </a:lnTo>
                  <a:lnTo>
                    <a:pt x="180" y="263"/>
                  </a:lnTo>
                  <a:lnTo>
                    <a:pt x="180" y="249"/>
                  </a:lnTo>
                  <a:lnTo>
                    <a:pt x="190" y="249"/>
                  </a:lnTo>
                  <a:lnTo>
                    <a:pt x="190" y="239"/>
                  </a:lnTo>
                  <a:lnTo>
                    <a:pt x="201" y="226"/>
                  </a:lnTo>
                  <a:lnTo>
                    <a:pt x="201" y="215"/>
                  </a:lnTo>
                  <a:lnTo>
                    <a:pt x="201" y="202"/>
                  </a:lnTo>
                  <a:lnTo>
                    <a:pt x="210" y="202"/>
                  </a:lnTo>
                  <a:lnTo>
                    <a:pt x="232" y="202"/>
                  </a:lnTo>
                  <a:lnTo>
                    <a:pt x="232" y="191"/>
                  </a:lnTo>
                  <a:lnTo>
                    <a:pt x="242" y="168"/>
                  </a:lnTo>
                  <a:lnTo>
                    <a:pt x="254" y="168"/>
                  </a:lnTo>
                  <a:lnTo>
                    <a:pt x="263" y="180"/>
                  </a:lnTo>
                  <a:lnTo>
                    <a:pt x="274" y="180"/>
                  </a:lnTo>
                  <a:lnTo>
                    <a:pt x="286" y="180"/>
                  </a:lnTo>
                  <a:lnTo>
                    <a:pt x="295" y="180"/>
                  </a:lnTo>
                  <a:lnTo>
                    <a:pt x="295" y="168"/>
                  </a:lnTo>
                  <a:lnTo>
                    <a:pt x="307" y="168"/>
                  </a:lnTo>
                  <a:lnTo>
                    <a:pt x="307" y="156"/>
                  </a:lnTo>
                  <a:lnTo>
                    <a:pt x="327" y="156"/>
                  </a:lnTo>
                  <a:lnTo>
                    <a:pt x="327" y="144"/>
                  </a:lnTo>
                  <a:lnTo>
                    <a:pt x="327" y="132"/>
                  </a:lnTo>
                  <a:lnTo>
                    <a:pt x="327" y="121"/>
                  </a:lnTo>
                  <a:lnTo>
                    <a:pt x="338" y="121"/>
                  </a:lnTo>
                  <a:lnTo>
                    <a:pt x="348" y="121"/>
                  </a:lnTo>
                  <a:lnTo>
                    <a:pt x="348" y="108"/>
                  </a:lnTo>
                  <a:lnTo>
                    <a:pt x="359" y="108"/>
                  </a:lnTo>
                  <a:lnTo>
                    <a:pt x="359" y="121"/>
                  </a:lnTo>
                  <a:lnTo>
                    <a:pt x="390" y="121"/>
                  </a:lnTo>
                  <a:lnTo>
                    <a:pt x="400" y="108"/>
                  </a:lnTo>
                  <a:lnTo>
                    <a:pt x="412" y="108"/>
                  </a:lnTo>
                  <a:lnTo>
                    <a:pt x="422" y="108"/>
                  </a:lnTo>
                  <a:lnTo>
                    <a:pt x="422" y="96"/>
                  </a:lnTo>
                  <a:lnTo>
                    <a:pt x="433" y="96"/>
                  </a:lnTo>
                  <a:lnTo>
                    <a:pt x="443" y="84"/>
                  </a:lnTo>
                  <a:lnTo>
                    <a:pt x="465" y="84"/>
                  </a:lnTo>
                  <a:lnTo>
                    <a:pt x="453" y="72"/>
                  </a:lnTo>
                  <a:lnTo>
                    <a:pt x="453" y="60"/>
                  </a:lnTo>
                  <a:lnTo>
                    <a:pt x="443" y="60"/>
                  </a:lnTo>
                  <a:lnTo>
                    <a:pt x="422" y="49"/>
                  </a:lnTo>
                  <a:lnTo>
                    <a:pt x="412" y="49"/>
                  </a:lnTo>
                  <a:lnTo>
                    <a:pt x="412" y="37"/>
                  </a:lnTo>
                  <a:lnTo>
                    <a:pt x="400" y="37"/>
                  </a:lnTo>
                  <a:lnTo>
                    <a:pt x="390" y="25"/>
                  </a:lnTo>
                  <a:lnTo>
                    <a:pt x="380" y="25"/>
                  </a:lnTo>
                  <a:lnTo>
                    <a:pt x="368" y="25"/>
                  </a:lnTo>
                  <a:lnTo>
                    <a:pt x="359" y="25"/>
                  </a:lnTo>
                  <a:lnTo>
                    <a:pt x="348" y="13"/>
                  </a:lnTo>
                  <a:lnTo>
                    <a:pt x="338" y="13"/>
                  </a:lnTo>
                  <a:lnTo>
                    <a:pt x="315" y="13"/>
                  </a:lnTo>
                  <a:lnTo>
                    <a:pt x="307" y="13"/>
                  </a:lnTo>
                  <a:lnTo>
                    <a:pt x="286" y="13"/>
                  </a:lnTo>
                  <a:lnTo>
                    <a:pt x="274" y="13"/>
                  </a:lnTo>
                  <a:lnTo>
                    <a:pt x="274" y="0"/>
                  </a:lnTo>
                  <a:lnTo>
                    <a:pt x="254" y="13"/>
                  </a:lnTo>
                  <a:lnTo>
                    <a:pt x="242" y="13"/>
                  </a:lnTo>
                  <a:lnTo>
                    <a:pt x="222" y="13"/>
                  </a:lnTo>
                  <a:lnTo>
                    <a:pt x="201" y="25"/>
                  </a:lnTo>
                  <a:lnTo>
                    <a:pt x="169" y="25"/>
                  </a:lnTo>
                  <a:lnTo>
                    <a:pt x="158" y="25"/>
                  </a:lnTo>
                  <a:lnTo>
                    <a:pt x="148" y="13"/>
                  </a:lnTo>
                  <a:lnTo>
                    <a:pt x="137" y="13"/>
                  </a:lnTo>
                  <a:lnTo>
                    <a:pt x="128" y="13"/>
                  </a:lnTo>
                  <a:lnTo>
                    <a:pt x="117" y="13"/>
                  </a:lnTo>
                  <a:lnTo>
                    <a:pt x="117" y="25"/>
                  </a:lnTo>
                  <a:lnTo>
                    <a:pt x="105" y="25"/>
                  </a:lnTo>
                  <a:lnTo>
                    <a:pt x="95" y="25"/>
                  </a:lnTo>
                  <a:lnTo>
                    <a:pt x="84" y="25"/>
                  </a:lnTo>
                  <a:lnTo>
                    <a:pt x="84" y="37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2" name="Freeform 487"/>
            <p:cNvSpPr>
              <a:spLocks/>
            </p:cNvSpPr>
            <p:nvPr/>
          </p:nvSpPr>
          <p:spPr bwMode="auto">
            <a:xfrm>
              <a:off x="2965" y="1779"/>
              <a:ext cx="50" cy="20"/>
            </a:xfrm>
            <a:custGeom>
              <a:avLst/>
              <a:gdLst>
                <a:gd name="T0" fmla="*/ 0 w 148"/>
                <a:gd name="T1" fmla="*/ 0 h 60"/>
                <a:gd name="T2" fmla="*/ 0 w 148"/>
                <a:gd name="T3" fmla="*/ 0 h 60"/>
                <a:gd name="T4" fmla="*/ 0 w 148"/>
                <a:gd name="T5" fmla="*/ 0 h 60"/>
                <a:gd name="T6" fmla="*/ 0 w 148"/>
                <a:gd name="T7" fmla="*/ 0 h 60"/>
                <a:gd name="T8" fmla="*/ 0 w 148"/>
                <a:gd name="T9" fmla="*/ 0 h 60"/>
                <a:gd name="T10" fmla="*/ 0 w 148"/>
                <a:gd name="T11" fmla="*/ 0 h 60"/>
                <a:gd name="T12" fmla="*/ 0 w 148"/>
                <a:gd name="T13" fmla="*/ 0 h 60"/>
                <a:gd name="T14" fmla="*/ 0 w 148"/>
                <a:gd name="T15" fmla="*/ 0 h 60"/>
                <a:gd name="T16" fmla="*/ 0 w 148"/>
                <a:gd name="T17" fmla="*/ 0 h 60"/>
                <a:gd name="T18" fmla="*/ 0 w 148"/>
                <a:gd name="T19" fmla="*/ 0 h 60"/>
                <a:gd name="T20" fmla="*/ 0 w 148"/>
                <a:gd name="T21" fmla="*/ 0 h 60"/>
                <a:gd name="T22" fmla="*/ 0 w 148"/>
                <a:gd name="T23" fmla="*/ 0 h 60"/>
                <a:gd name="T24" fmla="*/ 0 w 148"/>
                <a:gd name="T25" fmla="*/ 0 h 60"/>
                <a:gd name="T26" fmla="*/ 0 w 148"/>
                <a:gd name="T27" fmla="*/ 0 h 60"/>
                <a:gd name="T28" fmla="*/ 0 w 148"/>
                <a:gd name="T29" fmla="*/ 0 h 60"/>
                <a:gd name="T30" fmla="*/ 0 w 148"/>
                <a:gd name="T31" fmla="*/ 0 h 60"/>
                <a:gd name="T32" fmla="*/ 0 w 148"/>
                <a:gd name="T33" fmla="*/ 0 h 60"/>
                <a:gd name="T34" fmla="*/ 0 w 148"/>
                <a:gd name="T35" fmla="*/ 0 h 60"/>
                <a:gd name="T36" fmla="*/ 0 w 148"/>
                <a:gd name="T37" fmla="*/ 0 h 60"/>
                <a:gd name="T38" fmla="*/ 0 w 148"/>
                <a:gd name="T39" fmla="*/ 0 h 60"/>
                <a:gd name="T40" fmla="*/ 0 w 148"/>
                <a:gd name="T41" fmla="*/ 0 h 60"/>
                <a:gd name="T42" fmla="*/ 0 w 148"/>
                <a:gd name="T43" fmla="*/ 0 h 60"/>
                <a:gd name="T44" fmla="*/ 0 w 148"/>
                <a:gd name="T45" fmla="*/ 0 h 60"/>
                <a:gd name="T46" fmla="*/ 0 w 148"/>
                <a:gd name="T47" fmla="*/ 0 h 60"/>
                <a:gd name="T48" fmla="*/ 0 w 148"/>
                <a:gd name="T49" fmla="*/ 0 h 60"/>
                <a:gd name="T50" fmla="*/ 0 w 148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60"/>
                <a:gd name="T80" fmla="*/ 148 w 148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60">
                  <a:moveTo>
                    <a:pt x="137" y="60"/>
                  </a:moveTo>
                  <a:lnTo>
                    <a:pt x="116" y="49"/>
                  </a:lnTo>
                  <a:lnTo>
                    <a:pt x="105" y="60"/>
                  </a:lnTo>
                  <a:lnTo>
                    <a:pt x="84" y="60"/>
                  </a:lnTo>
                  <a:lnTo>
                    <a:pt x="63" y="60"/>
                  </a:lnTo>
                  <a:lnTo>
                    <a:pt x="43" y="60"/>
                  </a:lnTo>
                  <a:lnTo>
                    <a:pt x="32" y="49"/>
                  </a:lnTo>
                  <a:lnTo>
                    <a:pt x="20" y="37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84" y="0"/>
                  </a:lnTo>
                  <a:lnTo>
                    <a:pt x="96" y="12"/>
                  </a:lnTo>
                  <a:lnTo>
                    <a:pt x="105" y="12"/>
                  </a:lnTo>
                  <a:lnTo>
                    <a:pt x="116" y="25"/>
                  </a:lnTo>
                  <a:lnTo>
                    <a:pt x="125" y="25"/>
                  </a:lnTo>
                  <a:lnTo>
                    <a:pt x="137" y="25"/>
                  </a:lnTo>
                  <a:lnTo>
                    <a:pt x="148" y="37"/>
                  </a:lnTo>
                  <a:lnTo>
                    <a:pt x="148" y="49"/>
                  </a:lnTo>
                  <a:lnTo>
                    <a:pt x="137" y="6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3" name="Freeform 488"/>
            <p:cNvSpPr>
              <a:spLocks/>
            </p:cNvSpPr>
            <p:nvPr/>
          </p:nvSpPr>
          <p:spPr bwMode="auto">
            <a:xfrm>
              <a:off x="2965" y="1779"/>
              <a:ext cx="50" cy="20"/>
            </a:xfrm>
            <a:custGeom>
              <a:avLst/>
              <a:gdLst>
                <a:gd name="T0" fmla="*/ 0 w 148"/>
                <a:gd name="T1" fmla="*/ 0 h 60"/>
                <a:gd name="T2" fmla="*/ 0 w 148"/>
                <a:gd name="T3" fmla="*/ 0 h 60"/>
                <a:gd name="T4" fmla="*/ 0 w 148"/>
                <a:gd name="T5" fmla="*/ 0 h 60"/>
                <a:gd name="T6" fmla="*/ 0 w 148"/>
                <a:gd name="T7" fmla="*/ 0 h 60"/>
                <a:gd name="T8" fmla="*/ 0 w 148"/>
                <a:gd name="T9" fmla="*/ 0 h 60"/>
                <a:gd name="T10" fmla="*/ 0 w 148"/>
                <a:gd name="T11" fmla="*/ 0 h 60"/>
                <a:gd name="T12" fmla="*/ 0 w 148"/>
                <a:gd name="T13" fmla="*/ 0 h 60"/>
                <a:gd name="T14" fmla="*/ 0 w 148"/>
                <a:gd name="T15" fmla="*/ 0 h 60"/>
                <a:gd name="T16" fmla="*/ 0 w 148"/>
                <a:gd name="T17" fmla="*/ 0 h 60"/>
                <a:gd name="T18" fmla="*/ 0 w 148"/>
                <a:gd name="T19" fmla="*/ 0 h 60"/>
                <a:gd name="T20" fmla="*/ 0 w 148"/>
                <a:gd name="T21" fmla="*/ 0 h 60"/>
                <a:gd name="T22" fmla="*/ 0 w 148"/>
                <a:gd name="T23" fmla="*/ 0 h 60"/>
                <a:gd name="T24" fmla="*/ 0 w 148"/>
                <a:gd name="T25" fmla="*/ 0 h 60"/>
                <a:gd name="T26" fmla="*/ 0 w 148"/>
                <a:gd name="T27" fmla="*/ 0 h 60"/>
                <a:gd name="T28" fmla="*/ 0 w 148"/>
                <a:gd name="T29" fmla="*/ 0 h 60"/>
                <a:gd name="T30" fmla="*/ 0 w 148"/>
                <a:gd name="T31" fmla="*/ 0 h 60"/>
                <a:gd name="T32" fmla="*/ 0 w 148"/>
                <a:gd name="T33" fmla="*/ 0 h 60"/>
                <a:gd name="T34" fmla="*/ 0 w 148"/>
                <a:gd name="T35" fmla="*/ 0 h 60"/>
                <a:gd name="T36" fmla="*/ 0 w 148"/>
                <a:gd name="T37" fmla="*/ 0 h 60"/>
                <a:gd name="T38" fmla="*/ 0 w 148"/>
                <a:gd name="T39" fmla="*/ 0 h 60"/>
                <a:gd name="T40" fmla="*/ 0 w 148"/>
                <a:gd name="T41" fmla="*/ 0 h 60"/>
                <a:gd name="T42" fmla="*/ 0 w 148"/>
                <a:gd name="T43" fmla="*/ 0 h 60"/>
                <a:gd name="T44" fmla="*/ 0 w 148"/>
                <a:gd name="T45" fmla="*/ 0 h 60"/>
                <a:gd name="T46" fmla="*/ 0 w 148"/>
                <a:gd name="T47" fmla="*/ 0 h 60"/>
                <a:gd name="T48" fmla="*/ 0 w 148"/>
                <a:gd name="T49" fmla="*/ 0 h 60"/>
                <a:gd name="T50" fmla="*/ 0 w 148"/>
                <a:gd name="T51" fmla="*/ 0 h 6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48"/>
                <a:gd name="T79" fmla="*/ 0 h 60"/>
                <a:gd name="T80" fmla="*/ 148 w 148"/>
                <a:gd name="T81" fmla="*/ 60 h 6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48" h="60">
                  <a:moveTo>
                    <a:pt x="137" y="60"/>
                  </a:moveTo>
                  <a:lnTo>
                    <a:pt x="116" y="49"/>
                  </a:lnTo>
                  <a:lnTo>
                    <a:pt x="105" y="60"/>
                  </a:lnTo>
                  <a:lnTo>
                    <a:pt x="84" y="60"/>
                  </a:lnTo>
                  <a:lnTo>
                    <a:pt x="63" y="60"/>
                  </a:lnTo>
                  <a:lnTo>
                    <a:pt x="43" y="60"/>
                  </a:lnTo>
                  <a:lnTo>
                    <a:pt x="32" y="49"/>
                  </a:lnTo>
                  <a:lnTo>
                    <a:pt x="20" y="37"/>
                  </a:lnTo>
                  <a:lnTo>
                    <a:pt x="0" y="25"/>
                  </a:lnTo>
                  <a:lnTo>
                    <a:pt x="0" y="12"/>
                  </a:lnTo>
                  <a:lnTo>
                    <a:pt x="11" y="0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53" y="0"/>
                  </a:lnTo>
                  <a:lnTo>
                    <a:pt x="63" y="0"/>
                  </a:lnTo>
                  <a:lnTo>
                    <a:pt x="73" y="0"/>
                  </a:lnTo>
                  <a:lnTo>
                    <a:pt x="84" y="0"/>
                  </a:lnTo>
                  <a:lnTo>
                    <a:pt x="96" y="12"/>
                  </a:lnTo>
                  <a:lnTo>
                    <a:pt x="105" y="12"/>
                  </a:lnTo>
                  <a:lnTo>
                    <a:pt x="116" y="25"/>
                  </a:lnTo>
                  <a:lnTo>
                    <a:pt x="125" y="25"/>
                  </a:lnTo>
                  <a:lnTo>
                    <a:pt x="137" y="25"/>
                  </a:lnTo>
                  <a:lnTo>
                    <a:pt x="148" y="37"/>
                  </a:lnTo>
                  <a:lnTo>
                    <a:pt x="148" y="49"/>
                  </a:lnTo>
                  <a:lnTo>
                    <a:pt x="137" y="6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4" name="Freeform 489"/>
            <p:cNvSpPr>
              <a:spLocks/>
            </p:cNvSpPr>
            <p:nvPr/>
          </p:nvSpPr>
          <p:spPr bwMode="auto">
            <a:xfrm>
              <a:off x="3394" y="1882"/>
              <a:ext cx="10" cy="12"/>
            </a:xfrm>
            <a:custGeom>
              <a:avLst/>
              <a:gdLst>
                <a:gd name="T0" fmla="*/ 0 w 31"/>
                <a:gd name="T1" fmla="*/ 0 h 36"/>
                <a:gd name="T2" fmla="*/ 0 w 31"/>
                <a:gd name="T3" fmla="*/ 0 h 36"/>
                <a:gd name="T4" fmla="*/ 0 w 31"/>
                <a:gd name="T5" fmla="*/ 0 h 36"/>
                <a:gd name="T6" fmla="*/ 0 w 31"/>
                <a:gd name="T7" fmla="*/ 0 h 36"/>
                <a:gd name="T8" fmla="*/ 0 w 31"/>
                <a:gd name="T9" fmla="*/ 0 h 36"/>
                <a:gd name="T10" fmla="*/ 0 w 31"/>
                <a:gd name="T11" fmla="*/ 0 h 36"/>
                <a:gd name="T12" fmla="*/ 0 w 31"/>
                <a:gd name="T13" fmla="*/ 0 h 36"/>
                <a:gd name="T14" fmla="*/ 0 w 31"/>
                <a:gd name="T15" fmla="*/ 0 h 36"/>
                <a:gd name="T16" fmla="*/ 0 w 31"/>
                <a:gd name="T17" fmla="*/ 0 h 36"/>
                <a:gd name="T18" fmla="*/ 0 w 31"/>
                <a:gd name="T19" fmla="*/ 0 h 36"/>
                <a:gd name="T20" fmla="*/ 0 w 31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36"/>
                <a:gd name="T35" fmla="*/ 31 w 31"/>
                <a:gd name="T36" fmla="*/ 36 h 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36">
                  <a:moveTo>
                    <a:pt x="31" y="36"/>
                  </a:moveTo>
                  <a:lnTo>
                    <a:pt x="20" y="36"/>
                  </a:lnTo>
                  <a:lnTo>
                    <a:pt x="10" y="36"/>
                  </a:lnTo>
                  <a:lnTo>
                    <a:pt x="10" y="24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0" y="11"/>
                  </a:lnTo>
                  <a:lnTo>
                    <a:pt x="20" y="24"/>
                  </a:lnTo>
                  <a:lnTo>
                    <a:pt x="31" y="36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5" name="Freeform 490"/>
            <p:cNvSpPr>
              <a:spLocks/>
            </p:cNvSpPr>
            <p:nvPr/>
          </p:nvSpPr>
          <p:spPr bwMode="auto">
            <a:xfrm>
              <a:off x="2034" y="1501"/>
              <a:ext cx="4" cy="8"/>
            </a:xfrm>
            <a:custGeom>
              <a:avLst/>
              <a:gdLst>
                <a:gd name="T0" fmla="*/ 0 w 10"/>
                <a:gd name="T1" fmla="*/ 0 h 25"/>
                <a:gd name="T2" fmla="*/ 0 w 10"/>
                <a:gd name="T3" fmla="*/ 0 h 25"/>
                <a:gd name="T4" fmla="*/ 0 w 10"/>
                <a:gd name="T5" fmla="*/ 0 h 25"/>
                <a:gd name="T6" fmla="*/ 0 w 10"/>
                <a:gd name="T7" fmla="*/ 0 h 25"/>
                <a:gd name="T8" fmla="*/ 0 w 10"/>
                <a:gd name="T9" fmla="*/ 0 h 25"/>
                <a:gd name="T10" fmla="*/ 0 w 10"/>
                <a:gd name="T11" fmla="*/ 0 h 25"/>
                <a:gd name="T12" fmla="*/ 0 w 10"/>
                <a:gd name="T13" fmla="*/ 0 h 25"/>
                <a:gd name="T14" fmla="*/ 0 w 10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"/>
                <a:gd name="T25" fmla="*/ 0 h 25"/>
                <a:gd name="T26" fmla="*/ 10 w 10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" h="25">
                  <a:moveTo>
                    <a:pt x="10" y="25"/>
                  </a:moveTo>
                  <a:lnTo>
                    <a:pt x="0" y="25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10" y="12"/>
                  </a:lnTo>
                  <a:lnTo>
                    <a:pt x="10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6" name="Freeform 491"/>
            <p:cNvSpPr>
              <a:spLocks/>
            </p:cNvSpPr>
            <p:nvPr/>
          </p:nvSpPr>
          <p:spPr bwMode="auto">
            <a:xfrm>
              <a:off x="2080" y="1465"/>
              <a:ext cx="11" cy="16"/>
            </a:xfrm>
            <a:custGeom>
              <a:avLst/>
              <a:gdLst>
                <a:gd name="T0" fmla="*/ 0 w 32"/>
                <a:gd name="T1" fmla="*/ 0 h 49"/>
                <a:gd name="T2" fmla="*/ 0 w 32"/>
                <a:gd name="T3" fmla="*/ 0 h 49"/>
                <a:gd name="T4" fmla="*/ 0 w 32"/>
                <a:gd name="T5" fmla="*/ 0 h 49"/>
                <a:gd name="T6" fmla="*/ 0 w 32"/>
                <a:gd name="T7" fmla="*/ 0 h 49"/>
                <a:gd name="T8" fmla="*/ 0 w 32"/>
                <a:gd name="T9" fmla="*/ 0 h 49"/>
                <a:gd name="T10" fmla="*/ 0 w 32"/>
                <a:gd name="T11" fmla="*/ 0 h 49"/>
                <a:gd name="T12" fmla="*/ 0 w 32"/>
                <a:gd name="T13" fmla="*/ 0 h 49"/>
                <a:gd name="T14" fmla="*/ 0 w 32"/>
                <a:gd name="T15" fmla="*/ 0 h 49"/>
                <a:gd name="T16" fmla="*/ 0 w 32"/>
                <a:gd name="T17" fmla="*/ 0 h 49"/>
                <a:gd name="T18" fmla="*/ 0 w 32"/>
                <a:gd name="T19" fmla="*/ 0 h 49"/>
                <a:gd name="T20" fmla="*/ 0 w 32"/>
                <a:gd name="T21" fmla="*/ 0 h 49"/>
                <a:gd name="T22" fmla="*/ 0 w 32"/>
                <a:gd name="T23" fmla="*/ 0 h 49"/>
                <a:gd name="T24" fmla="*/ 0 w 32"/>
                <a:gd name="T25" fmla="*/ 0 h 49"/>
                <a:gd name="T26" fmla="*/ 0 w 32"/>
                <a:gd name="T27" fmla="*/ 0 h 4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2"/>
                <a:gd name="T43" fmla="*/ 0 h 49"/>
                <a:gd name="T44" fmla="*/ 32 w 32"/>
                <a:gd name="T45" fmla="*/ 49 h 4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2" h="49">
                  <a:moveTo>
                    <a:pt x="32" y="49"/>
                  </a:moveTo>
                  <a:lnTo>
                    <a:pt x="20" y="49"/>
                  </a:lnTo>
                  <a:lnTo>
                    <a:pt x="20" y="37"/>
                  </a:lnTo>
                  <a:lnTo>
                    <a:pt x="11" y="24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1" y="12"/>
                  </a:lnTo>
                  <a:lnTo>
                    <a:pt x="11" y="24"/>
                  </a:lnTo>
                  <a:lnTo>
                    <a:pt x="20" y="24"/>
                  </a:lnTo>
                  <a:lnTo>
                    <a:pt x="32" y="37"/>
                  </a:lnTo>
                  <a:lnTo>
                    <a:pt x="32" y="4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7" name="Freeform 492"/>
            <p:cNvSpPr>
              <a:spLocks/>
            </p:cNvSpPr>
            <p:nvPr/>
          </p:nvSpPr>
          <p:spPr bwMode="auto">
            <a:xfrm>
              <a:off x="2105" y="1477"/>
              <a:ext cx="7" cy="12"/>
            </a:xfrm>
            <a:custGeom>
              <a:avLst/>
              <a:gdLst>
                <a:gd name="T0" fmla="*/ 0 w 20"/>
                <a:gd name="T1" fmla="*/ 0 h 35"/>
                <a:gd name="T2" fmla="*/ 0 w 20"/>
                <a:gd name="T3" fmla="*/ 0 h 35"/>
                <a:gd name="T4" fmla="*/ 0 w 20"/>
                <a:gd name="T5" fmla="*/ 0 h 35"/>
                <a:gd name="T6" fmla="*/ 0 w 20"/>
                <a:gd name="T7" fmla="*/ 0 h 35"/>
                <a:gd name="T8" fmla="*/ 0 w 20"/>
                <a:gd name="T9" fmla="*/ 0 h 35"/>
                <a:gd name="T10" fmla="*/ 0 w 20"/>
                <a:gd name="T11" fmla="*/ 0 h 35"/>
                <a:gd name="T12" fmla="*/ 0 w 20"/>
                <a:gd name="T13" fmla="*/ 0 h 35"/>
                <a:gd name="T14" fmla="*/ 0 w 20"/>
                <a:gd name="T15" fmla="*/ 0 h 35"/>
                <a:gd name="T16" fmla="*/ 0 w 20"/>
                <a:gd name="T17" fmla="*/ 0 h 35"/>
                <a:gd name="T18" fmla="*/ 0 w 20"/>
                <a:gd name="T19" fmla="*/ 0 h 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35"/>
                <a:gd name="T32" fmla="*/ 20 w 20"/>
                <a:gd name="T33" fmla="*/ 35 h 3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35">
                  <a:moveTo>
                    <a:pt x="20" y="24"/>
                  </a:moveTo>
                  <a:lnTo>
                    <a:pt x="20" y="35"/>
                  </a:lnTo>
                  <a:lnTo>
                    <a:pt x="10" y="35"/>
                  </a:lnTo>
                  <a:lnTo>
                    <a:pt x="10" y="24"/>
                  </a:lnTo>
                  <a:lnTo>
                    <a:pt x="0" y="24"/>
                  </a:lnTo>
                  <a:lnTo>
                    <a:pt x="10" y="12"/>
                  </a:lnTo>
                  <a:lnTo>
                    <a:pt x="10" y="0"/>
                  </a:lnTo>
                  <a:lnTo>
                    <a:pt x="20" y="0"/>
                  </a:lnTo>
                  <a:lnTo>
                    <a:pt x="20" y="12"/>
                  </a:lnTo>
                  <a:lnTo>
                    <a:pt x="20" y="2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8" name="Freeform 493"/>
            <p:cNvSpPr>
              <a:spLocks/>
            </p:cNvSpPr>
            <p:nvPr/>
          </p:nvSpPr>
          <p:spPr bwMode="auto">
            <a:xfrm>
              <a:off x="1989" y="1377"/>
              <a:ext cx="758" cy="513"/>
            </a:xfrm>
            <a:custGeom>
              <a:avLst/>
              <a:gdLst>
                <a:gd name="T0" fmla="*/ 0 w 2274"/>
                <a:gd name="T1" fmla="*/ 0 h 1538"/>
                <a:gd name="T2" fmla="*/ 0 w 2274"/>
                <a:gd name="T3" fmla="*/ 0 h 1538"/>
                <a:gd name="T4" fmla="*/ 0 w 2274"/>
                <a:gd name="T5" fmla="*/ 0 h 1538"/>
                <a:gd name="T6" fmla="*/ 0 w 2274"/>
                <a:gd name="T7" fmla="*/ 0 h 1538"/>
                <a:gd name="T8" fmla="*/ 0 w 2274"/>
                <a:gd name="T9" fmla="*/ 0 h 1538"/>
                <a:gd name="T10" fmla="*/ 0 w 2274"/>
                <a:gd name="T11" fmla="*/ 0 h 1538"/>
                <a:gd name="T12" fmla="*/ 0 w 2274"/>
                <a:gd name="T13" fmla="*/ 0 h 1538"/>
                <a:gd name="T14" fmla="*/ 0 w 2274"/>
                <a:gd name="T15" fmla="*/ 0 h 1538"/>
                <a:gd name="T16" fmla="*/ 0 w 2274"/>
                <a:gd name="T17" fmla="*/ 0 h 1538"/>
                <a:gd name="T18" fmla="*/ 0 w 2274"/>
                <a:gd name="T19" fmla="*/ 0 h 1538"/>
                <a:gd name="T20" fmla="*/ 0 w 2274"/>
                <a:gd name="T21" fmla="*/ 0 h 1538"/>
                <a:gd name="T22" fmla="*/ 0 w 2274"/>
                <a:gd name="T23" fmla="*/ 0 h 1538"/>
                <a:gd name="T24" fmla="*/ 0 w 2274"/>
                <a:gd name="T25" fmla="*/ 0 h 1538"/>
                <a:gd name="T26" fmla="*/ 0 w 2274"/>
                <a:gd name="T27" fmla="*/ 0 h 1538"/>
                <a:gd name="T28" fmla="*/ 0 w 2274"/>
                <a:gd name="T29" fmla="*/ 0 h 1538"/>
                <a:gd name="T30" fmla="*/ 0 w 2274"/>
                <a:gd name="T31" fmla="*/ 0 h 1538"/>
                <a:gd name="T32" fmla="*/ 0 w 2274"/>
                <a:gd name="T33" fmla="*/ 0 h 1538"/>
                <a:gd name="T34" fmla="*/ 0 w 2274"/>
                <a:gd name="T35" fmla="*/ 0 h 1538"/>
                <a:gd name="T36" fmla="*/ 0 w 2274"/>
                <a:gd name="T37" fmla="*/ 0 h 1538"/>
                <a:gd name="T38" fmla="*/ 0 w 2274"/>
                <a:gd name="T39" fmla="*/ 0 h 1538"/>
                <a:gd name="T40" fmla="*/ 0 w 2274"/>
                <a:gd name="T41" fmla="*/ 0 h 1538"/>
                <a:gd name="T42" fmla="*/ 0 w 2274"/>
                <a:gd name="T43" fmla="*/ 0 h 1538"/>
                <a:gd name="T44" fmla="*/ 0 w 2274"/>
                <a:gd name="T45" fmla="*/ 0 h 1538"/>
                <a:gd name="T46" fmla="*/ 0 w 2274"/>
                <a:gd name="T47" fmla="*/ 0 h 1538"/>
                <a:gd name="T48" fmla="*/ 0 w 2274"/>
                <a:gd name="T49" fmla="*/ 0 h 1538"/>
                <a:gd name="T50" fmla="*/ 0 w 2274"/>
                <a:gd name="T51" fmla="*/ 0 h 1538"/>
                <a:gd name="T52" fmla="*/ 0 w 2274"/>
                <a:gd name="T53" fmla="*/ 0 h 1538"/>
                <a:gd name="T54" fmla="*/ 0 w 2274"/>
                <a:gd name="T55" fmla="*/ 0 h 1538"/>
                <a:gd name="T56" fmla="*/ 0 w 2274"/>
                <a:gd name="T57" fmla="*/ 0 h 1538"/>
                <a:gd name="T58" fmla="*/ 0 w 2274"/>
                <a:gd name="T59" fmla="*/ 0 h 1538"/>
                <a:gd name="T60" fmla="*/ 0 w 2274"/>
                <a:gd name="T61" fmla="*/ 0 h 1538"/>
                <a:gd name="T62" fmla="*/ 0 w 2274"/>
                <a:gd name="T63" fmla="*/ 0 h 1538"/>
                <a:gd name="T64" fmla="*/ 0 w 2274"/>
                <a:gd name="T65" fmla="*/ 0 h 1538"/>
                <a:gd name="T66" fmla="*/ 0 w 2274"/>
                <a:gd name="T67" fmla="*/ 0 h 1538"/>
                <a:gd name="T68" fmla="*/ 0 w 2274"/>
                <a:gd name="T69" fmla="*/ 0 h 1538"/>
                <a:gd name="T70" fmla="*/ 0 w 2274"/>
                <a:gd name="T71" fmla="*/ 0 h 1538"/>
                <a:gd name="T72" fmla="*/ 0 w 2274"/>
                <a:gd name="T73" fmla="*/ 0 h 1538"/>
                <a:gd name="T74" fmla="*/ 0 w 2274"/>
                <a:gd name="T75" fmla="*/ 0 h 1538"/>
                <a:gd name="T76" fmla="*/ 0 w 2274"/>
                <a:gd name="T77" fmla="*/ 0 h 1538"/>
                <a:gd name="T78" fmla="*/ 0 w 2274"/>
                <a:gd name="T79" fmla="*/ 0 h 1538"/>
                <a:gd name="T80" fmla="*/ 0 w 2274"/>
                <a:gd name="T81" fmla="*/ 0 h 1538"/>
                <a:gd name="T82" fmla="*/ 0 w 2274"/>
                <a:gd name="T83" fmla="*/ 0 h 1538"/>
                <a:gd name="T84" fmla="*/ 0 w 2274"/>
                <a:gd name="T85" fmla="*/ 0 h 1538"/>
                <a:gd name="T86" fmla="*/ 0 w 2274"/>
                <a:gd name="T87" fmla="*/ 0 h 1538"/>
                <a:gd name="T88" fmla="*/ 0 w 2274"/>
                <a:gd name="T89" fmla="*/ 0 h 1538"/>
                <a:gd name="T90" fmla="*/ 0 w 2274"/>
                <a:gd name="T91" fmla="*/ 0 h 1538"/>
                <a:gd name="T92" fmla="*/ 0 w 2274"/>
                <a:gd name="T93" fmla="*/ 0 h 1538"/>
                <a:gd name="T94" fmla="*/ 0 w 2274"/>
                <a:gd name="T95" fmla="*/ 0 h 1538"/>
                <a:gd name="T96" fmla="*/ 0 w 2274"/>
                <a:gd name="T97" fmla="*/ 0 h 1538"/>
                <a:gd name="T98" fmla="*/ 0 w 2274"/>
                <a:gd name="T99" fmla="*/ 0 h 1538"/>
                <a:gd name="T100" fmla="*/ 0 w 2274"/>
                <a:gd name="T101" fmla="*/ 0 h 1538"/>
                <a:gd name="T102" fmla="*/ 0 w 2274"/>
                <a:gd name="T103" fmla="*/ 0 h 1538"/>
                <a:gd name="T104" fmla="*/ 0 w 2274"/>
                <a:gd name="T105" fmla="*/ 0 h 1538"/>
                <a:gd name="T106" fmla="*/ 0 w 2274"/>
                <a:gd name="T107" fmla="*/ 0 h 1538"/>
                <a:gd name="T108" fmla="*/ 0 w 2274"/>
                <a:gd name="T109" fmla="*/ 0 h 1538"/>
                <a:gd name="T110" fmla="*/ 0 w 2274"/>
                <a:gd name="T111" fmla="*/ 0 h 1538"/>
                <a:gd name="T112" fmla="*/ 0 w 2274"/>
                <a:gd name="T113" fmla="*/ 0 h 1538"/>
                <a:gd name="T114" fmla="*/ 0 w 2274"/>
                <a:gd name="T115" fmla="*/ 0 h 1538"/>
                <a:gd name="T116" fmla="*/ 0 w 2274"/>
                <a:gd name="T117" fmla="*/ 0 h 1538"/>
                <a:gd name="T118" fmla="*/ 0 w 2274"/>
                <a:gd name="T119" fmla="*/ 0 h 1538"/>
                <a:gd name="T120" fmla="*/ 0 w 2274"/>
                <a:gd name="T121" fmla="*/ 0 h 1538"/>
                <a:gd name="T122" fmla="*/ 0 w 2274"/>
                <a:gd name="T123" fmla="*/ 0 h 15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274"/>
                <a:gd name="T187" fmla="*/ 0 h 1538"/>
                <a:gd name="T188" fmla="*/ 2274 w 2274"/>
                <a:gd name="T189" fmla="*/ 1538 h 15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274" h="1538">
                  <a:moveTo>
                    <a:pt x="1074" y="239"/>
                  </a:moveTo>
                  <a:lnTo>
                    <a:pt x="1042" y="311"/>
                  </a:lnTo>
                  <a:lnTo>
                    <a:pt x="948" y="262"/>
                  </a:lnTo>
                  <a:lnTo>
                    <a:pt x="916" y="167"/>
                  </a:lnTo>
                  <a:lnTo>
                    <a:pt x="800" y="71"/>
                  </a:lnTo>
                  <a:lnTo>
                    <a:pt x="663" y="71"/>
                  </a:lnTo>
                  <a:lnTo>
                    <a:pt x="663" y="108"/>
                  </a:lnTo>
                  <a:lnTo>
                    <a:pt x="368" y="84"/>
                  </a:lnTo>
                  <a:lnTo>
                    <a:pt x="167" y="0"/>
                  </a:lnTo>
                  <a:lnTo>
                    <a:pt x="0" y="12"/>
                  </a:lnTo>
                  <a:lnTo>
                    <a:pt x="9" y="12"/>
                  </a:lnTo>
                  <a:lnTo>
                    <a:pt x="30" y="61"/>
                  </a:lnTo>
                  <a:lnTo>
                    <a:pt x="61" y="143"/>
                  </a:lnTo>
                  <a:lnTo>
                    <a:pt x="73" y="155"/>
                  </a:lnTo>
                  <a:lnTo>
                    <a:pt x="84" y="192"/>
                  </a:lnTo>
                  <a:lnTo>
                    <a:pt x="94" y="192"/>
                  </a:lnTo>
                  <a:lnTo>
                    <a:pt x="114" y="251"/>
                  </a:lnTo>
                  <a:lnTo>
                    <a:pt x="158" y="274"/>
                  </a:lnTo>
                  <a:lnTo>
                    <a:pt x="167" y="274"/>
                  </a:lnTo>
                  <a:lnTo>
                    <a:pt x="178" y="299"/>
                  </a:lnTo>
                  <a:lnTo>
                    <a:pt x="189" y="299"/>
                  </a:lnTo>
                  <a:lnTo>
                    <a:pt x="231" y="358"/>
                  </a:lnTo>
                  <a:lnTo>
                    <a:pt x="231" y="395"/>
                  </a:lnTo>
                  <a:lnTo>
                    <a:pt x="220" y="405"/>
                  </a:lnTo>
                  <a:lnTo>
                    <a:pt x="231" y="418"/>
                  </a:lnTo>
                  <a:lnTo>
                    <a:pt x="167" y="418"/>
                  </a:lnTo>
                  <a:lnTo>
                    <a:pt x="167" y="430"/>
                  </a:lnTo>
                  <a:lnTo>
                    <a:pt x="198" y="443"/>
                  </a:lnTo>
                  <a:lnTo>
                    <a:pt x="210" y="465"/>
                  </a:lnTo>
                  <a:lnTo>
                    <a:pt x="231" y="477"/>
                  </a:lnTo>
                  <a:lnTo>
                    <a:pt x="263" y="501"/>
                  </a:lnTo>
                  <a:lnTo>
                    <a:pt x="294" y="501"/>
                  </a:lnTo>
                  <a:lnTo>
                    <a:pt x="304" y="490"/>
                  </a:lnTo>
                  <a:lnTo>
                    <a:pt x="304" y="501"/>
                  </a:lnTo>
                  <a:lnTo>
                    <a:pt x="326" y="537"/>
                  </a:lnTo>
                  <a:lnTo>
                    <a:pt x="357" y="549"/>
                  </a:lnTo>
                  <a:lnTo>
                    <a:pt x="368" y="681"/>
                  </a:lnTo>
                  <a:lnTo>
                    <a:pt x="379" y="668"/>
                  </a:lnTo>
                  <a:lnTo>
                    <a:pt x="379" y="681"/>
                  </a:lnTo>
                  <a:lnTo>
                    <a:pt x="400" y="681"/>
                  </a:lnTo>
                  <a:lnTo>
                    <a:pt x="400" y="692"/>
                  </a:lnTo>
                  <a:lnTo>
                    <a:pt x="420" y="692"/>
                  </a:lnTo>
                  <a:lnTo>
                    <a:pt x="420" y="704"/>
                  </a:lnTo>
                  <a:lnTo>
                    <a:pt x="432" y="716"/>
                  </a:lnTo>
                  <a:lnTo>
                    <a:pt x="462" y="729"/>
                  </a:lnTo>
                  <a:lnTo>
                    <a:pt x="516" y="788"/>
                  </a:lnTo>
                  <a:lnTo>
                    <a:pt x="537" y="823"/>
                  </a:lnTo>
                  <a:lnTo>
                    <a:pt x="537" y="835"/>
                  </a:lnTo>
                  <a:lnTo>
                    <a:pt x="547" y="835"/>
                  </a:lnTo>
                  <a:lnTo>
                    <a:pt x="579" y="799"/>
                  </a:lnTo>
                  <a:lnTo>
                    <a:pt x="579" y="788"/>
                  </a:lnTo>
                  <a:lnTo>
                    <a:pt x="558" y="752"/>
                  </a:lnTo>
                  <a:lnTo>
                    <a:pt x="558" y="739"/>
                  </a:lnTo>
                  <a:lnTo>
                    <a:pt x="526" y="716"/>
                  </a:lnTo>
                  <a:lnTo>
                    <a:pt x="516" y="729"/>
                  </a:lnTo>
                  <a:lnTo>
                    <a:pt x="494" y="704"/>
                  </a:lnTo>
                  <a:lnTo>
                    <a:pt x="462" y="608"/>
                  </a:lnTo>
                  <a:lnTo>
                    <a:pt x="441" y="585"/>
                  </a:lnTo>
                  <a:lnTo>
                    <a:pt x="441" y="549"/>
                  </a:lnTo>
                  <a:lnTo>
                    <a:pt x="432" y="549"/>
                  </a:lnTo>
                  <a:lnTo>
                    <a:pt x="420" y="514"/>
                  </a:lnTo>
                  <a:lnTo>
                    <a:pt x="400" y="501"/>
                  </a:lnTo>
                  <a:lnTo>
                    <a:pt x="410" y="514"/>
                  </a:lnTo>
                  <a:lnTo>
                    <a:pt x="410" y="526"/>
                  </a:lnTo>
                  <a:lnTo>
                    <a:pt x="400" y="514"/>
                  </a:lnTo>
                  <a:lnTo>
                    <a:pt x="400" y="501"/>
                  </a:lnTo>
                  <a:lnTo>
                    <a:pt x="379" y="465"/>
                  </a:lnTo>
                  <a:lnTo>
                    <a:pt x="368" y="443"/>
                  </a:lnTo>
                  <a:lnTo>
                    <a:pt x="336" y="418"/>
                  </a:lnTo>
                  <a:lnTo>
                    <a:pt x="326" y="370"/>
                  </a:lnTo>
                  <a:lnTo>
                    <a:pt x="326" y="358"/>
                  </a:lnTo>
                  <a:lnTo>
                    <a:pt x="316" y="358"/>
                  </a:lnTo>
                  <a:lnTo>
                    <a:pt x="304" y="323"/>
                  </a:lnTo>
                  <a:lnTo>
                    <a:pt x="294" y="323"/>
                  </a:lnTo>
                  <a:lnTo>
                    <a:pt x="284" y="323"/>
                  </a:lnTo>
                  <a:lnTo>
                    <a:pt x="263" y="286"/>
                  </a:lnTo>
                  <a:lnTo>
                    <a:pt x="220" y="251"/>
                  </a:lnTo>
                  <a:lnTo>
                    <a:pt x="210" y="251"/>
                  </a:lnTo>
                  <a:lnTo>
                    <a:pt x="198" y="215"/>
                  </a:lnTo>
                  <a:lnTo>
                    <a:pt x="178" y="71"/>
                  </a:lnTo>
                  <a:lnTo>
                    <a:pt x="167" y="61"/>
                  </a:lnTo>
                  <a:lnTo>
                    <a:pt x="210" y="84"/>
                  </a:lnTo>
                  <a:lnTo>
                    <a:pt x="210" y="96"/>
                  </a:lnTo>
                  <a:lnTo>
                    <a:pt x="263" y="108"/>
                  </a:lnTo>
                  <a:lnTo>
                    <a:pt x="304" y="131"/>
                  </a:lnTo>
                  <a:lnTo>
                    <a:pt x="326" y="215"/>
                  </a:lnTo>
                  <a:lnTo>
                    <a:pt x="336" y="239"/>
                  </a:lnTo>
                  <a:lnTo>
                    <a:pt x="347" y="239"/>
                  </a:lnTo>
                  <a:lnTo>
                    <a:pt x="347" y="251"/>
                  </a:lnTo>
                  <a:lnTo>
                    <a:pt x="357" y="286"/>
                  </a:lnTo>
                  <a:lnTo>
                    <a:pt x="400" y="334"/>
                  </a:lnTo>
                  <a:lnTo>
                    <a:pt x="410" y="358"/>
                  </a:lnTo>
                  <a:lnTo>
                    <a:pt x="453" y="405"/>
                  </a:lnTo>
                  <a:lnTo>
                    <a:pt x="494" y="405"/>
                  </a:lnTo>
                  <a:lnTo>
                    <a:pt x="494" y="454"/>
                  </a:lnTo>
                  <a:lnTo>
                    <a:pt x="547" y="501"/>
                  </a:lnTo>
                  <a:lnTo>
                    <a:pt x="589" y="514"/>
                  </a:lnTo>
                  <a:lnTo>
                    <a:pt x="589" y="608"/>
                  </a:lnTo>
                  <a:lnTo>
                    <a:pt x="621" y="596"/>
                  </a:lnTo>
                  <a:lnTo>
                    <a:pt x="621" y="620"/>
                  </a:lnTo>
                  <a:lnTo>
                    <a:pt x="674" y="633"/>
                  </a:lnTo>
                  <a:lnTo>
                    <a:pt x="695" y="657"/>
                  </a:lnTo>
                  <a:lnTo>
                    <a:pt x="695" y="692"/>
                  </a:lnTo>
                  <a:lnTo>
                    <a:pt x="778" y="763"/>
                  </a:lnTo>
                  <a:lnTo>
                    <a:pt x="778" y="776"/>
                  </a:lnTo>
                  <a:lnTo>
                    <a:pt x="863" y="870"/>
                  </a:lnTo>
                  <a:lnTo>
                    <a:pt x="884" y="942"/>
                  </a:lnTo>
                  <a:lnTo>
                    <a:pt x="896" y="954"/>
                  </a:lnTo>
                  <a:lnTo>
                    <a:pt x="905" y="1002"/>
                  </a:lnTo>
                  <a:lnTo>
                    <a:pt x="884" y="1013"/>
                  </a:lnTo>
                  <a:lnTo>
                    <a:pt x="896" y="1027"/>
                  </a:lnTo>
                  <a:lnTo>
                    <a:pt x="896" y="1038"/>
                  </a:lnTo>
                  <a:lnTo>
                    <a:pt x="884" y="1038"/>
                  </a:lnTo>
                  <a:lnTo>
                    <a:pt x="874" y="1050"/>
                  </a:lnTo>
                  <a:lnTo>
                    <a:pt x="884" y="1098"/>
                  </a:lnTo>
                  <a:lnTo>
                    <a:pt x="937" y="1145"/>
                  </a:lnTo>
                  <a:lnTo>
                    <a:pt x="969" y="1157"/>
                  </a:lnTo>
                  <a:lnTo>
                    <a:pt x="1011" y="1192"/>
                  </a:lnTo>
                  <a:lnTo>
                    <a:pt x="1033" y="1229"/>
                  </a:lnTo>
                  <a:lnTo>
                    <a:pt x="1074" y="1241"/>
                  </a:lnTo>
                  <a:lnTo>
                    <a:pt x="1169" y="1276"/>
                  </a:lnTo>
                  <a:lnTo>
                    <a:pt x="1179" y="1288"/>
                  </a:lnTo>
                  <a:lnTo>
                    <a:pt x="1191" y="1288"/>
                  </a:lnTo>
                  <a:lnTo>
                    <a:pt x="1211" y="1312"/>
                  </a:lnTo>
                  <a:lnTo>
                    <a:pt x="1243" y="1324"/>
                  </a:lnTo>
                  <a:lnTo>
                    <a:pt x="1273" y="1336"/>
                  </a:lnTo>
                  <a:lnTo>
                    <a:pt x="1316" y="1359"/>
                  </a:lnTo>
                  <a:lnTo>
                    <a:pt x="1390" y="1384"/>
                  </a:lnTo>
                  <a:lnTo>
                    <a:pt x="1431" y="1406"/>
                  </a:lnTo>
                  <a:lnTo>
                    <a:pt x="1580" y="1455"/>
                  </a:lnTo>
                  <a:lnTo>
                    <a:pt x="1664" y="1406"/>
                  </a:lnTo>
                  <a:lnTo>
                    <a:pt x="1778" y="1443"/>
                  </a:lnTo>
                  <a:lnTo>
                    <a:pt x="1874" y="1538"/>
                  </a:lnTo>
                  <a:lnTo>
                    <a:pt x="1885" y="1491"/>
                  </a:lnTo>
                  <a:lnTo>
                    <a:pt x="1927" y="1406"/>
                  </a:lnTo>
                  <a:lnTo>
                    <a:pt x="2000" y="1406"/>
                  </a:lnTo>
                  <a:lnTo>
                    <a:pt x="2000" y="1384"/>
                  </a:lnTo>
                  <a:lnTo>
                    <a:pt x="1927" y="1300"/>
                  </a:lnTo>
                  <a:lnTo>
                    <a:pt x="1970" y="1300"/>
                  </a:lnTo>
                  <a:lnTo>
                    <a:pt x="1970" y="1264"/>
                  </a:lnTo>
                  <a:lnTo>
                    <a:pt x="2107" y="1264"/>
                  </a:lnTo>
                  <a:lnTo>
                    <a:pt x="2128" y="1253"/>
                  </a:lnTo>
                  <a:lnTo>
                    <a:pt x="2148" y="1216"/>
                  </a:lnTo>
                  <a:lnTo>
                    <a:pt x="2160" y="1216"/>
                  </a:lnTo>
                  <a:lnTo>
                    <a:pt x="2180" y="1181"/>
                  </a:lnTo>
                  <a:lnTo>
                    <a:pt x="2190" y="1181"/>
                  </a:lnTo>
                  <a:lnTo>
                    <a:pt x="2180" y="1204"/>
                  </a:lnTo>
                  <a:lnTo>
                    <a:pt x="2190" y="1204"/>
                  </a:lnTo>
                  <a:lnTo>
                    <a:pt x="2201" y="1253"/>
                  </a:lnTo>
                  <a:lnTo>
                    <a:pt x="2221" y="1133"/>
                  </a:lnTo>
                  <a:lnTo>
                    <a:pt x="2213" y="1133"/>
                  </a:lnTo>
                  <a:lnTo>
                    <a:pt x="2233" y="1122"/>
                  </a:lnTo>
                  <a:lnTo>
                    <a:pt x="2233" y="1109"/>
                  </a:lnTo>
                  <a:lnTo>
                    <a:pt x="2213" y="1109"/>
                  </a:lnTo>
                  <a:lnTo>
                    <a:pt x="2244" y="1038"/>
                  </a:lnTo>
                  <a:lnTo>
                    <a:pt x="2274" y="1002"/>
                  </a:lnTo>
                  <a:lnTo>
                    <a:pt x="2265" y="954"/>
                  </a:lnTo>
                  <a:lnTo>
                    <a:pt x="2213" y="954"/>
                  </a:lnTo>
                  <a:lnTo>
                    <a:pt x="2213" y="942"/>
                  </a:lnTo>
                  <a:lnTo>
                    <a:pt x="2128" y="954"/>
                  </a:lnTo>
                  <a:lnTo>
                    <a:pt x="2011" y="979"/>
                  </a:lnTo>
                  <a:lnTo>
                    <a:pt x="2000" y="1074"/>
                  </a:lnTo>
                  <a:lnTo>
                    <a:pt x="1980" y="1133"/>
                  </a:lnTo>
                  <a:lnTo>
                    <a:pt x="1937" y="1157"/>
                  </a:lnTo>
                  <a:lnTo>
                    <a:pt x="1948" y="1192"/>
                  </a:lnTo>
                  <a:lnTo>
                    <a:pt x="1895" y="1204"/>
                  </a:lnTo>
                  <a:lnTo>
                    <a:pt x="1895" y="1192"/>
                  </a:lnTo>
                  <a:lnTo>
                    <a:pt x="1748" y="1216"/>
                  </a:lnTo>
                  <a:lnTo>
                    <a:pt x="1706" y="1229"/>
                  </a:lnTo>
                  <a:lnTo>
                    <a:pt x="1664" y="1192"/>
                  </a:lnTo>
                  <a:lnTo>
                    <a:pt x="1611" y="1181"/>
                  </a:lnTo>
                  <a:lnTo>
                    <a:pt x="1580" y="1145"/>
                  </a:lnTo>
                  <a:lnTo>
                    <a:pt x="1558" y="1074"/>
                  </a:lnTo>
                  <a:lnTo>
                    <a:pt x="1515" y="1027"/>
                  </a:lnTo>
                  <a:lnTo>
                    <a:pt x="1495" y="954"/>
                  </a:lnTo>
                  <a:lnTo>
                    <a:pt x="1475" y="919"/>
                  </a:lnTo>
                  <a:lnTo>
                    <a:pt x="1462" y="657"/>
                  </a:lnTo>
                  <a:lnTo>
                    <a:pt x="1475" y="657"/>
                  </a:lnTo>
                  <a:lnTo>
                    <a:pt x="1475" y="620"/>
                  </a:lnTo>
                  <a:lnTo>
                    <a:pt x="1495" y="620"/>
                  </a:lnTo>
                  <a:lnTo>
                    <a:pt x="1515" y="585"/>
                  </a:lnTo>
                  <a:lnTo>
                    <a:pt x="1495" y="608"/>
                  </a:lnTo>
                  <a:lnTo>
                    <a:pt x="1506" y="573"/>
                  </a:lnTo>
                  <a:lnTo>
                    <a:pt x="1337" y="501"/>
                  </a:lnTo>
                  <a:lnTo>
                    <a:pt x="1316" y="430"/>
                  </a:lnTo>
                  <a:lnTo>
                    <a:pt x="1232" y="299"/>
                  </a:lnTo>
                  <a:lnTo>
                    <a:pt x="1074" y="239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59" name="Freeform 494"/>
            <p:cNvSpPr>
              <a:spLocks/>
            </p:cNvSpPr>
            <p:nvPr/>
          </p:nvSpPr>
          <p:spPr bwMode="auto">
            <a:xfrm>
              <a:off x="2484" y="1589"/>
              <a:ext cx="3" cy="4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0 w 10"/>
                <a:gd name="T5" fmla="*/ 0 h 12"/>
                <a:gd name="T6" fmla="*/ 0 w 10"/>
                <a:gd name="T7" fmla="*/ 0 h 12"/>
                <a:gd name="T8" fmla="*/ 0 w 10"/>
                <a:gd name="T9" fmla="*/ 0 h 12"/>
                <a:gd name="T10" fmla="*/ 0 w 10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"/>
                <a:gd name="T19" fmla="*/ 0 h 12"/>
                <a:gd name="T20" fmla="*/ 10 w 1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" h="12">
                  <a:moveTo>
                    <a:pt x="10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" y="0"/>
                  </a:lnTo>
                  <a:lnTo>
                    <a:pt x="10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0" name="Freeform 495"/>
            <p:cNvSpPr>
              <a:spLocks/>
            </p:cNvSpPr>
            <p:nvPr/>
          </p:nvSpPr>
          <p:spPr bwMode="auto">
            <a:xfrm>
              <a:off x="2744" y="1720"/>
              <a:ext cx="7" cy="8"/>
            </a:xfrm>
            <a:custGeom>
              <a:avLst/>
              <a:gdLst>
                <a:gd name="T0" fmla="*/ 0 w 20"/>
                <a:gd name="T1" fmla="*/ 0 h 24"/>
                <a:gd name="T2" fmla="*/ 0 w 20"/>
                <a:gd name="T3" fmla="*/ 0 h 24"/>
                <a:gd name="T4" fmla="*/ 0 w 20"/>
                <a:gd name="T5" fmla="*/ 0 h 24"/>
                <a:gd name="T6" fmla="*/ 0 w 20"/>
                <a:gd name="T7" fmla="*/ 0 h 24"/>
                <a:gd name="T8" fmla="*/ 0 w 20"/>
                <a:gd name="T9" fmla="*/ 0 h 24"/>
                <a:gd name="T10" fmla="*/ 0 w 20"/>
                <a:gd name="T11" fmla="*/ 0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24"/>
                <a:gd name="T20" fmla="*/ 20 w 20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24">
                  <a:moveTo>
                    <a:pt x="9" y="0"/>
                  </a:moveTo>
                  <a:lnTo>
                    <a:pt x="0" y="11"/>
                  </a:lnTo>
                  <a:lnTo>
                    <a:pt x="0" y="24"/>
                  </a:lnTo>
                  <a:lnTo>
                    <a:pt x="9" y="11"/>
                  </a:lnTo>
                  <a:lnTo>
                    <a:pt x="20" y="0"/>
                  </a:lnTo>
                  <a:lnTo>
                    <a:pt x="9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1" name="Freeform 496"/>
            <p:cNvSpPr>
              <a:spLocks/>
            </p:cNvSpPr>
            <p:nvPr/>
          </p:nvSpPr>
          <p:spPr bwMode="auto">
            <a:xfrm>
              <a:off x="3197" y="1954"/>
              <a:ext cx="7" cy="8"/>
            </a:xfrm>
            <a:custGeom>
              <a:avLst/>
              <a:gdLst>
                <a:gd name="T0" fmla="*/ 0 w 22"/>
                <a:gd name="T1" fmla="*/ 0 h 23"/>
                <a:gd name="T2" fmla="*/ 0 w 22"/>
                <a:gd name="T3" fmla="*/ 0 h 23"/>
                <a:gd name="T4" fmla="*/ 0 w 22"/>
                <a:gd name="T5" fmla="*/ 0 h 23"/>
                <a:gd name="T6" fmla="*/ 0 w 22"/>
                <a:gd name="T7" fmla="*/ 0 h 23"/>
                <a:gd name="T8" fmla="*/ 0 w 22"/>
                <a:gd name="T9" fmla="*/ 0 h 23"/>
                <a:gd name="T10" fmla="*/ 0 w 22"/>
                <a:gd name="T11" fmla="*/ 0 h 23"/>
                <a:gd name="T12" fmla="*/ 0 w 22"/>
                <a:gd name="T13" fmla="*/ 0 h 23"/>
                <a:gd name="T14" fmla="*/ 0 w 22"/>
                <a:gd name="T15" fmla="*/ 0 h 23"/>
                <a:gd name="T16" fmla="*/ 0 w 22"/>
                <a:gd name="T17" fmla="*/ 0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3"/>
                <a:gd name="T29" fmla="*/ 22 w 22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3">
                  <a:moveTo>
                    <a:pt x="22" y="23"/>
                  </a:moveTo>
                  <a:lnTo>
                    <a:pt x="11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2" y="23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2" name="Freeform 497"/>
            <p:cNvSpPr>
              <a:spLocks/>
            </p:cNvSpPr>
            <p:nvPr/>
          </p:nvSpPr>
          <p:spPr bwMode="auto">
            <a:xfrm>
              <a:off x="3214" y="1957"/>
              <a:ext cx="4" cy="5"/>
            </a:xfrm>
            <a:custGeom>
              <a:avLst/>
              <a:gdLst>
                <a:gd name="T0" fmla="*/ 0 w 11"/>
                <a:gd name="T1" fmla="*/ 0 h 13"/>
                <a:gd name="T2" fmla="*/ 0 w 11"/>
                <a:gd name="T3" fmla="*/ 0 h 13"/>
                <a:gd name="T4" fmla="*/ 0 w 11"/>
                <a:gd name="T5" fmla="*/ 0 h 13"/>
                <a:gd name="T6" fmla="*/ 0 w 11"/>
                <a:gd name="T7" fmla="*/ 0 h 13"/>
                <a:gd name="T8" fmla="*/ 0 w 11"/>
                <a:gd name="T9" fmla="*/ 0 h 13"/>
                <a:gd name="T10" fmla="*/ 0 w 11"/>
                <a:gd name="T11" fmla="*/ 0 h 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1"/>
                <a:gd name="T19" fmla="*/ 0 h 13"/>
                <a:gd name="T20" fmla="*/ 11 w 11"/>
                <a:gd name="T21" fmla="*/ 13 h 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1" h="13">
                  <a:moveTo>
                    <a:pt x="11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1" y="13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3" name="Freeform 498"/>
            <p:cNvSpPr>
              <a:spLocks/>
            </p:cNvSpPr>
            <p:nvPr/>
          </p:nvSpPr>
          <p:spPr bwMode="auto">
            <a:xfrm>
              <a:off x="2729" y="1878"/>
              <a:ext cx="110" cy="123"/>
            </a:xfrm>
            <a:custGeom>
              <a:avLst/>
              <a:gdLst>
                <a:gd name="T0" fmla="*/ 0 w 328"/>
                <a:gd name="T1" fmla="*/ 0 h 368"/>
                <a:gd name="T2" fmla="*/ 0 w 328"/>
                <a:gd name="T3" fmla="*/ 0 h 368"/>
                <a:gd name="T4" fmla="*/ 0 w 328"/>
                <a:gd name="T5" fmla="*/ 0 h 368"/>
                <a:gd name="T6" fmla="*/ 0 w 328"/>
                <a:gd name="T7" fmla="*/ 0 h 368"/>
                <a:gd name="T8" fmla="*/ 0 w 328"/>
                <a:gd name="T9" fmla="*/ 0 h 368"/>
                <a:gd name="T10" fmla="*/ 0 w 328"/>
                <a:gd name="T11" fmla="*/ 0 h 368"/>
                <a:gd name="T12" fmla="*/ 0 w 328"/>
                <a:gd name="T13" fmla="*/ 0 h 368"/>
                <a:gd name="T14" fmla="*/ 0 w 328"/>
                <a:gd name="T15" fmla="*/ 0 h 368"/>
                <a:gd name="T16" fmla="*/ 0 w 328"/>
                <a:gd name="T17" fmla="*/ 0 h 368"/>
                <a:gd name="T18" fmla="*/ 0 w 328"/>
                <a:gd name="T19" fmla="*/ 0 h 368"/>
                <a:gd name="T20" fmla="*/ 0 w 328"/>
                <a:gd name="T21" fmla="*/ 0 h 368"/>
                <a:gd name="T22" fmla="*/ 0 w 328"/>
                <a:gd name="T23" fmla="*/ 0 h 368"/>
                <a:gd name="T24" fmla="*/ 0 w 328"/>
                <a:gd name="T25" fmla="*/ 0 h 368"/>
                <a:gd name="T26" fmla="*/ 0 w 328"/>
                <a:gd name="T27" fmla="*/ 0 h 368"/>
                <a:gd name="T28" fmla="*/ 0 w 328"/>
                <a:gd name="T29" fmla="*/ 0 h 368"/>
                <a:gd name="T30" fmla="*/ 0 w 328"/>
                <a:gd name="T31" fmla="*/ 0 h 368"/>
                <a:gd name="T32" fmla="*/ 0 w 328"/>
                <a:gd name="T33" fmla="*/ 0 h 368"/>
                <a:gd name="T34" fmla="*/ 0 w 328"/>
                <a:gd name="T35" fmla="*/ 0 h 368"/>
                <a:gd name="T36" fmla="*/ 0 w 328"/>
                <a:gd name="T37" fmla="*/ 0 h 368"/>
                <a:gd name="T38" fmla="*/ 0 w 328"/>
                <a:gd name="T39" fmla="*/ 0 h 368"/>
                <a:gd name="T40" fmla="*/ 0 w 328"/>
                <a:gd name="T41" fmla="*/ 0 h 368"/>
                <a:gd name="T42" fmla="*/ 0 w 328"/>
                <a:gd name="T43" fmla="*/ 0 h 368"/>
                <a:gd name="T44" fmla="*/ 0 w 328"/>
                <a:gd name="T45" fmla="*/ 0 h 368"/>
                <a:gd name="T46" fmla="*/ 0 w 328"/>
                <a:gd name="T47" fmla="*/ 0 h 368"/>
                <a:gd name="T48" fmla="*/ 0 w 328"/>
                <a:gd name="T49" fmla="*/ 0 h 368"/>
                <a:gd name="T50" fmla="*/ 0 w 328"/>
                <a:gd name="T51" fmla="*/ 0 h 368"/>
                <a:gd name="T52" fmla="*/ 0 w 328"/>
                <a:gd name="T53" fmla="*/ 0 h 368"/>
                <a:gd name="T54" fmla="*/ 0 w 328"/>
                <a:gd name="T55" fmla="*/ 0 h 368"/>
                <a:gd name="T56" fmla="*/ 0 w 328"/>
                <a:gd name="T57" fmla="*/ 0 h 368"/>
                <a:gd name="T58" fmla="*/ 0 w 328"/>
                <a:gd name="T59" fmla="*/ 0 h 368"/>
                <a:gd name="T60" fmla="*/ 0 w 328"/>
                <a:gd name="T61" fmla="*/ 0 h 368"/>
                <a:gd name="T62" fmla="*/ 0 w 328"/>
                <a:gd name="T63" fmla="*/ 0 h 368"/>
                <a:gd name="T64" fmla="*/ 0 w 328"/>
                <a:gd name="T65" fmla="*/ 0 h 368"/>
                <a:gd name="T66" fmla="*/ 0 w 328"/>
                <a:gd name="T67" fmla="*/ 0 h 368"/>
                <a:gd name="T68" fmla="*/ 0 w 328"/>
                <a:gd name="T69" fmla="*/ 0 h 368"/>
                <a:gd name="T70" fmla="*/ 0 w 328"/>
                <a:gd name="T71" fmla="*/ 0 h 368"/>
                <a:gd name="T72" fmla="*/ 0 w 328"/>
                <a:gd name="T73" fmla="*/ 0 h 368"/>
                <a:gd name="T74" fmla="*/ 0 w 328"/>
                <a:gd name="T75" fmla="*/ 0 h 368"/>
                <a:gd name="T76" fmla="*/ 0 w 328"/>
                <a:gd name="T77" fmla="*/ 0 h 368"/>
                <a:gd name="T78" fmla="*/ 0 w 328"/>
                <a:gd name="T79" fmla="*/ 0 h 368"/>
                <a:gd name="T80" fmla="*/ 0 w 328"/>
                <a:gd name="T81" fmla="*/ 0 h 368"/>
                <a:gd name="T82" fmla="*/ 0 w 328"/>
                <a:gd name="T83" fmla="*/ 0 h 368"/>
                <a:gd name="T84" fmla="*/ 0 w 328"/>
                <a:gd name="T85" fmla="*/ 0 h 368"/>
                <a:gd name="T86" fmla="*/ 0 w 328"/>
                <a:gd name="T87" fmla="*/ 0 h 368"/>
                <a:gd name="T88" fmla="*/ 0 w 328"/>
                <a:gd name="T89" fmla="*/ 0 h 368"/>
                <a:gd name="T90" fmla="*/ 0 w 328"/>
                <a:gd name="T91" fmla="*/ 0 h 368"/>
                <a:gd name="T92" fmla="*/ 0 w 328"/>
                <a:gd name="T93" fmla="*/ 0 h 368"/>
                <a:gd name="T94" fmla="*/ 0 w 328"/>
                <a:gd name="T95" fmla="*/ 0 h 368"/>
                <a:gd name="T96" fmla="*/ 0 w 328"/>
                <a:gd name="T97" fmla="*/ 0 h 368"/>
                <a:gd name="T98" fmla="*/ 0 w 328"/>
                <a:gd name="T99" fmla="*/ 0 h 368"/>
                <a:gd name="T100" fmla="*/ 0 w 328"/>
                <a:gd name="T101" fmla="*/ 0 h 368"/>
                <a:gd name="T102" fmla="*/ 0 w 328"/>
                <a:gd name="T103" fmla="*/ 0 h 368"/>
                <a:gd name="T104" fmla="*/ 0 w 328"/>
                <a:gd name="T105" fmla="*/ 0 h 368"/>
                <a:gd name="T106" fmla="*/ 0 w 328"/>
                <a:gd name="T107" fmla="*/ 0 h 368"/>
                <a:gd name="T108" fmla="*/ 0 w 328"/>
                <a:gd name="T109" fmla="*/ 0 h 368"/>
                <a:gd name="T110" fmla="*/ 0 w 328"/>
                <a:gd name="T111" fmla="*/ 0 h 368"/>
                <a:gd name="T112" fmla="*/ 0 w 328"/>
                <a:gd name="T113" fmla="*/ 0 h 368"/>
                <a:gd name="T114" fmla="*/ 0 w 328"/>
                <a:gd name="T115" fmla="*/ 0 h 368"/>
                <a:gd name="T116" fmla="*/ 0 w 328"/>
                <a:gd name="T117" fmla="*/ 0 h 368"/>
                <a:gd name="T118" fmla="*/ 0 w 328"/>
                <a:gd name="T119" fmla="*/ 0 h 3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28"/>
                <a:gd name="T181" fmla="*/ 0 h 368"/>
                <a:gd name="T182" fmla="*/ 328 w 328"/>
                <a:gd name="T183" fmla="*/ 368 h 3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28" h="368">
                  <a:moveTo>
                    <a:pt x="11" y="178"/>
                  </a:moveTo>
                  <a:lnTo>
                    <a:pt x="0" y="178"/>
                  </a:lnTo>
                  <a:lnTo>
                    <a:pt x="11" y="189"/>
                  </a:lnTo>
                  <a:lnTo>
                    <a:pt x="11" y="202"/>
                  </a:lnTo>
                  <a:lnTo>
                    <a:pt x="22" y="202"/>
                  </a:lnTo>
                  <a:lnTo>
                    <a:pt x="22" y="212"/>
                  </a:lnTo>
                  <a:lnTo>
                    <a:pt x="32" y="212"/>
                  </a:lnTo>
                  <a:lnTo>
                    <a:pt x="32" y="227"/>
                  </a:lnTo>
                  <a:lnTo>
                    <a:pt x="42" y="227"/>
                  </a:lnTo>
                  <a:lnTo>
                    <a:pt x="42" y="237"/>
                  </a:lnTo>
                  <a:lnTo>
                    <a:pt x="64" y="249"/>
                  </a:lnTo>
                  <a:lnTo>
                    <a:pt x="64" y="261"/>
                  </a:lnTo>
                  <a:lnTo>
                    <a:pt x="74" y="273"/>
                  </a:lnTo>
                  <a:lnTo>
                    <a:pt x="85" y="284"/>
                  </a:lnTo>
                  <a:lnTo>
                    <a:pt x="106" y="296"/>
                  </a:lnTo>
                  <a:lnTo>
                    <a:pt x="106" y="308"/>
                  </a:lnTo>
                  <a:lnTo>
                    <a:pt x="117" y="308"/>
                  </a:lnTo>
                  <a:lnTo>
                    <a:pt x="127" y="321"/>
                  </a:lnTo>
                  <a:lnTo>
                    <a:pt x="137" y="321"/>
                  </a:lnTo>
                  <a:lnTo>
                    <a:pt x="137" y="333"/>
                  </a:lnTo>
                  <a:lnTo>
                    <a:pt x="137" y="345"/>
                  </a:lnTo>
                  <a:lnTo>
                    <a:pt x="137" y="333"/>
                  </a:lnTo>
                  <a:lnTo>
                    <a:pt x="149" y="333"/>
                  </a:lnTo>
                  <a:lnTo>
                    <a:pt x="159" y="333"/>
                  </a:lnTo>
                  <a:lnTo>
                    <a:pt x="170" y="333"/>
                  </a:lnTo>
                  <a:lnTo>
                    <a:pt x="159" y="321"/>
                  </a:lnTo>
                  <a:lnTo>
                    <a:pt x="149" y="321"/>
                  </a:lnTo>
                  <a:lnTo>
                    <a:pt x="149" y="308"/>
                  </a:lnTo>
                  <a:lnTo>
                    <a:pt x="137" y="308"/>
                  </a:lnTo>
                  <a:lnTo>
                    <a:pt x="137" y="296"/>
                  </a:lnTo>
                  <a:lnTo>
                    <a:pt x="137" y="284"/>
                  </a:lnTo>
                  <a:lnTo>
                    <a:pt x="127" y="273"/>
                  </a:lnTo>
                  <a:lnTo>
                    <a:pt x="127" y="249"/>
                  </a:lnTo>
                  <a:lnTo>
                    <a:pt x="137" y="249"/>
                  </a:lnTo>
                  <a:lnTo>
                    <a:pt x="149" y="249"/>
                  </a:lnTo>
                  <a:lnTo>
                    <a:pt x="159" y="261"/>
                  </a:lnTo>
                  <a:lnTo>
                    <a:pt x="170" y="273"/>
                  </a:lnTo>
                  <a:lnTo>
                    <a:pt x="179" y="273"/>
                  </a:lnTo>
                  <a:lnTo>
                    <a:pt x="179" y="284"/>
                  </a:lnTo>
                  <a:lnTo>
                    <a:pt x="190" y="284"/>
                  </a:lnTo>
                  <a:lnTo>
                    <a:pt x="190" y="296"/>
                  </a:lnTo>
                  <a:lnTo>
                    <a:pt x="201" y="308"/>
                  </a:lnTo>
                  <a:lnTo>
                    <a:pt x="211" y="321"/>
                  </a:lnTo>
                  <a:lnTo>
                    <a:pt x="211" y="333"/>
                  </a:lnTo>
                  <a:lnTo>
                    <a:pt x="201" y="333"/>
                  </a:lnTo>
                  <a:lnTo>
                    <a:pt x="190" y="333"/>
                  </a:lnTo>
                  <a:lnTo>
                    <a:pt x="179" y="333"/>
                  </a:lnTo>
                  <a:lnTo>
                    <a:pt x="170" y="333"/>
                  </a:lnTo>
                  <a:lnTo>
                    <a:pt x="159" y="333"/>
                  </a:lnTo>
                  <a:lnTo>
                    <a:pt x="170" y="333"/>
                  </a:lnTo>
                  <a:lnTo>
                    <a:pt x="170" y="345"/>
                  </a:lnTo>
                  <a:lnTo>
                    <a:pt x="190" y="345"/>
                  </a:lnTo>
                  <a:lnTo>
                    <a:pt x="211" y="345"/>
                  </a:lnTo>
                  <a:lnTo>
                    <a:pt x="222" y="345"/>
                  </a:lnTo>
                  <a:lnTo>
                    <a:pt x="232" y="345"/>
                  </a:lnTo>
                  <a:lnTo>
                    <a:pt x="243" y="356"/>
                  </a:lnTo>
                  <a:lnTo>
                    <a:pt x="253" y="356"/>
                  </a:lnTo>
                  <a:lnTo>
                    <a:pt x="264" y="368"/>
                  </a:lnTo>
                  <a:lnTo>
                    <a:pt x="286" y="356"/>
                  </a:lnTo>
                  <a:lnTo>
                    <a:pt x="296" y="356"/>
                  </a:lnTo>
                  <a:lnTo>
                    <a:pt x="296" y="345"/>
                  </a:lnTo>
                  <a:lnTo>
                    <a:pt x="286" y="321"/>
                  </a:lnTo>
                  <a:lnTo>
                    <a:pt x="286" y="308"/>
                  </a:lnTo>
                  <a:lnTo>
                    <a:pt x="286" y="296"/>
                  </a:lnTo>
                  <a:lnTo>
                    <a:pt x="296" y="296"/>
                  </a:lnTo>
                  <a:lnTo>
                    <a:pt x="296" y="273"/>
                  </a:lnTo>
                  <a:lnTo>
                    <a:pt x="296" y="237"/>
                  </a:lnTo>
                  <a:lnTo>
                    <a:pt x="296" y="227"/>
                  </a:lnTo>
                  <a:lnTo>
                    <a:pt x="296" y="212"/>
                  </a:lnTo>
                  <a:lnTo>
                    <a:pt x="306" y="202"/>
                  </a:lnTo>
                  <a:lnTo>
                    <a:pt x="306" y="189"/>
                  </a:lnTo>
                  <a:lnTo>
                    <a:pt x="306" y="178"/>
                  </a:lnTo>
                  <a:lnTo>
                    <a:pt x="306" y="130"/>
                  </a:lnTo>
                  <a:lnTo>
                    <a:pt x="306" y="118"/>
                  </a:lnTo>
                  <a:lnTo>
                    <a:pt x="306" y="107"/>
                  </a:lnTo>
                  <a:lnTo>
                    <a:pt x="317" y="107"/>
                  </a:lnTo>
                  <a:lnTo>
                    <a:pt x="317" y="94"/>
                  </a:lnTo>
                  <a:lnTo>
                    <a:pt x="317" y="84"/>
                  </a:lnTo>
                  <a:lnTo>
                    <a:pt x="328" y="71"/>
                  </a:lnTo>
                  <a:lnTo>
                    <a:pt x="328" y="59"/>
                  </a:lnTo>
                  <a:lnTo>
                    <a:pt x="328" y="47"/>
                  </a:lnTo>
                  <a:lnTo>
                    <a:pt x="328" y="35"/>
                  </a:lnTo>
                  <a:lnTo>
                    <a:pt x="328" y="0"/>
                  </a:lnTo>
                  <a:lnTo>
                    <a:pt x="306" y="0"/>
                  </a:lnTo>
                  <a:lnTo>
                    <a:pt x="296" y="11"/>
                  </a:lnTo>
                  <a:lnTo>
                    <a:pt x="286" y="11"/>
                  </a:lnTo>
                  <a:lnTo>
                    <a:pt x="286" y="22"/>
                  </a:lnTo>
                  <a:lnTo>
                    <a:pt x="275" y="22"/>
                  </a:lnTo>
                  <a:lnTo>
                    <a:pt x="264" y="22"/>
                  </a:lnTo>
                  <a:lnTo>
                    <a:pt x="253" y="35"/>
                  </a:lnTo>
                  <a:lnTo>
                    <a:pt x="222" y="35"/>
                  </a:lnTo>
                  <a:lnTo>
                    <a:pt x="222" y="22"/>
                  </a:lnTo>
                  <a:lnTo>
                    <a:pt x="211" y="22"/>
                  </a:lnTo>
                  <a:lnTo>
                    <a:pt x="211" y="35"/>
                  </a:lnTo>
                  <a:lnTo>
                    <a:pt x="201" y="35"/>
                  </a:lnTo>
                  <a:lnTo>
                    <a:pt x="190" y="35"/>
                  </a:lnTo>
                  <a:lnTo>
                    <a:pt x="190" y="47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170" y="71"/>
                  </a:lnTo>
                  <a:lnTo>
                    <a:pt x="170" y="84"/>
                  </a:lnTo>
                  <a:lnTo>
                    <a:pt x="159" y="84"/>
                  </a:lnTo>
                  <a:lnTo>
                    <a:pt x="159" y="94"/>
                  </a:lnTo>
                  <a:lnTo>
                    <a:pt x="149" y="94"/>
                  </a:lnTo>
                  <a:lnTo>
                    <a:pt x="137" y="94"/>
                  </a:lnTo>
                  <a:lnTo>
                    <a:pt x="127" y="94"/>
                  </a:lnTo>
                  <a:lnTo>
                    <a:pt x="117" y="84"/>
                  </a:lnTo>
                  <a:lnTo>
                    <a:pt x="106" y="84"/>
                  </a:lnTo>
                  <a:lnTo>
                    <a:pt x="94" y="107"/>
                  </a:lnTo>
                  <a:lnTo>
                    <a:pt x="94" y="118"/>
                  </a:lnTo>
                  <a:lnTo>
                    <a:pt x="74" y="118"/>
                  </a:lnTo>
                  <a:lnTo>
                    <a:pt x="64" y="118"/>
                  </a:lnTo>
                  <a:lnTo>
                    <a:pt x="64" y="130"/>
                  </a:lnTo>
                  <a:lnTo>
                    <a:pt x="64" y="142"/>
                  </a:lnTo>
                  <a:lnTo>
                    <a:pt x="53" y="153"/>
                  </a:lnTo>
                  <a:lnTo>
                    <a:pt x="53" y="164"/>
                  </a:lnTo>
                  <a:lnTo>
                    <a:pt x="42" y="164"/>
                  </a:lnTo>
                  <a:lnTo>
                    <a:pt x="42" y="178"/>
                  </a:lnTo>
                  <a:lnTo>
                    <a:pt x="22" y="178"/>
                  </a:lnTo>
                  <a:lnTo>
                    <a:pt x="11" y="17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4" name="Freeform 499"/>
            <p:cNvSpPr>
              <a:spLocks/>
            </p:cNvSpPr>
            <p:nvPr/>
          </p:nvSpPr>
          <p:spPr bwMode="auto">
            <a:xfrm>
              <a:off x="2729" y="1878"/>
              <a:ext cx="110" cy="123"/>
            </a:xfrm>
            <a:custGeom>
              <a:avLst/>
              <a:gdLst>
                <a:gd name="T0" fmla="*/ 0 w 328"/>
                <a:gd name="T1" fmla="*/ 0 h 368"/>
                <a:gd name="T2" fmla="*/ 0 w 328"/>
                <a:gd name="T3" fmla="*/ 0 h 368"/>
                <a:gd name="T4" fmla="*/ 0 w 328"/>
                <a:gd name="T5" fmla="*/ 0 h 368"/>
                <a:gd name="T6" fmla="*/ 0 w 328"/>
                <a:gd name="T7" fmla="*/ 0 h 368"/>
                <a:gd name="T8" fmla="*/ 0 w 328"/>
                <a:gd name="T9" fmla="*/ 0 h 368"/>
                <a:gd name="T10" fmla="*/ 0 w 328"/>
                <a:gd name="T11" fmla="*/ 0 h 368"/>
                <a:gd name="T12" fmla="*/ 0 w 328"/>
                <a:gd name="T13" fmla="*/ 0 h 368"/>
                <a:gd name="T14" fmla="*/ 0 w 328"/>
                <a:gd name="T15" fmla="*/ 0 h 368"/>
                <a:gd name="T16" fmla="*/ 0 w 328"/>
                <a:gd name="T17" fmla="*/ 0 h 368"/>
                <a:gd name="T18" fmla="*/ 0 w 328"/>
                <a:gd name="T19" fmla="*/ 0 h 368"/>
                <a:gd name="T20" fmla="*/ 0 w 328"/>
                <a:gd name="T21" fmla="*/ 0 h 368"/>
                <a:gd name="T22" fmla="*/ 0 w 328"/>
                <a:gd name="T23" fmla="*/ 0 h 368"/>
                <a:gd name="T24" fmla="*/ 0 w 328"/>
                <a:gd name="T25" fmla="*/ 0 h 368"/>
                <a:gd name="T26" fmla="*/ 0 w 328"/>
                <a:gd name="T27" fmla="*/ 0 h 368"/>
                <a:gd name="T28" fmla="*/ 0 w 328"/>
                <a:gd name="T29" fmla="*/ 0 h 368"/>
                <a:gd name="T30" fmla="*/ 0 w 328"/>
                <a:gd name="T31" fmla="*/ 0 h 368"/>
                <a:gd name="T32" fmla="*/ 0 w 328"/>
                <a:gd name="T33" fmla="*/ 0 h 368"/>
                <a:gd name="T34" fmla="*/ 0 w 328"/>
                <a:gd name="T35" fmla="*/ 0 h 368"/>
                <a:gd name="T36" fmla="*/ 0 w 328"/>
                <a:gd name="T37" fmla="*/ 0 h 368"/>
                <a:gd name="T38" fmla="*/ 0 w 328"/>
                <a:gd name="T39" fmla="*/ 0 h 368"/>
                <a:gd name="T40" fmla="*/ 0 w 328"/>
                <a:gd name="T41" fmla="*/ 0 h 368"/>
                <a:gd name="T42" fmla="*/ 0 w 328"/>
                <a:gd name="T43" fmla="*/ 0 h 368"/>
                <a:gd name="T44" fmla="*/ 0 w 328"/>
                <a:gd name="T45" fmla="*/ 0 h 368"/>
                <a:gd name="T46" fmla="*/ 0 w 328"/>
                <a:gd name="T47" fmla="*/ 0 h 368"/>
                <a:gd name="T48" fmla="*/ 0 w 328"/>
                <a:gd name="T49" fmla="*/ 0 h 368"/>
                <a:gd name="T50" fmla="*/ 0 w 328"/>
                <a:gd name="T51" fmla="*/ 0 h 368"/>
                <a:gd name="T52" fmla="*/ 0 w 328"/>
                <a:gd name="T53" fmla="*/ 0 h 368"/>
                <a:gd name="T54" fmla="*/ 0 w 328"/>
                <a:gd name="T55" fmla="*/ 0 h 368"/>
                <a:gd name="T56" fmla="*/ 0 w 328"/>
                <a:gd name="T57" fmla="*/ 0 h 368"/>
                <a:gd name="T58" fmla="*/ 0 w 328"/>
                <a:gd name="T59" fmla="*/ 0 h 368"/>
                <a:gd name="T60" fmla="*/ 0 w 328"/>
                <a:gd name="T61" fmla="*/ 0 h 368"/>
                <a:gd name="T62" fmla="*/ 0 w 328"/>
                <a:gd name="T63" fmla="*/ 0 h 368"/>
                <a:gd name="T64" fmla="*/ 0 w 328"/>
                <a:gd name="T65" fmla="*/ 0 h 368"/>
                <a:gd name="T66" fmla="*/ 0 w 328"/>
                <a:gd name="T67" fmla="*/ 0 h 368"/>
                <a:gd name="T68" fmla="*/ 0 w 328"/>
                <a:gd name="T69" fmla="*/ 0 h 368"/>
                <a:gd name="T70" fmla="*/ 0 w 328"/>
                <a:gd name="T71" fmla="*/ 0 h 368"/>
                <a:gd name="T72" fmla="*/ 0 w 328"/>
                <a:gd name="T73" fmla="*/ 0 h 368"/>
                <a:gd name="T74" fmla="*/ 0 w 328"/>
                <a:gd name="T75" fmla="*/ 0 h 368"/>
                <a:gd name="T76" fmla="*/ 0 w 328"/>
                <a:gd name="T77" fmla="*/ 0 h 368"/>
                <a:gd name="T78" fmla="*/ 0 w 328"/>
                <a:gd name="T79" fmla="*/ 0 h 368"/>
                <a:gd name="T80" fmla="*/ 0 w 328"/>
                <a:gd name="T81" fmla="*/ 0 h 368"/>
                <a:gd name="T82" fmla="*/ 0 w 328"/>
                <a:gd name="T83" fmla="*/ 0 h 368"/>
                <a:gd name="T84" fmla="*/ 0 w 328"/>
                <a:gd name="T85" fmla="*/ 0 h 368"/>
                <a:gd name="T86" fmla="*/ 0 w 328"/>
                <a:gd name="T87" fmla="*/ 0 h 368"/>
                <a:gd name="T88" fmla="*/ 0 w 328"/>
                <a:gd name="T89" fmla="*/ 0 h 368"/>
                <a:gd name="T90" fmla="*/ 0 w 328"/>
                <a:gd name="T91" fmla="*/ 0 h 368"/>
                <a:gd name="T92" fmla="*/ 0 w 328"/>
                <a:gd name="T93" fmla="*/ 0 h 36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8"/>
                <a:gd name="T142" fmla="*/ 0 h 368"/>
                <a:gd name="T143" fmla="*/ 328 w 328"/>
                <a:gd name="T144" fmla="*/ 368 h 36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8" h="368">
                  <a:moveTo>
                    <a:pt x="11" y="178"/>
                  </a:moveTo>
                  <a:lnTo>
                    <a:pt x="0" y="178"/>
                  </a:lnTo>
                  <a:lnTo>
                    <a:pt x="11" y="189"/>
                  </a:lnTo>
                  <a:lnTo>
                    <a:pt x="11" y="202"/>
                  </a:lnTo>
                  <a:lnTo>
                    <a:pt x="22" y="202"/>
                  </a:lnTo>
                  <a:lnTo>
                    <a:pt x="22" y="212"/>
                  </a:lnTo>
                  <a:lnTo>
                    <a:pt x="32" y="212"/>
                  </a:lnTo>
                  <a:lnTo>
                    <a:pt x="32" y="227"/>
                  </a:lnTo>
                  <a:lnTo>
                    <a:pt x="42" y="227"/>
                  </a:lnTo>
                  <a:lnTo>
                    <a:pt x="42" y="237"/>
                  </a:lnTo>
                  <a:lnTo>
                    <a:pt x="64" y="249"/>
                  </a:lnTo>
                  <a:lnTo>
                    <a:pt x="64" y="261"/>
                  </a:lnTo>
                  <a:lnTo>
                    <a:pt x="74" y="273"/>
                  </a:lnTo>
                  <a:lnTo>
                    <a:pt x="85" y="284"/>
                  </a:lnTo>
                  <a:lnTo>
                    <a:pt x="106" y="296"/>
                  </a:lnTo>
                  <a:lnTo>
                    <a:pt x="106" y="308"/>
                  </a:lnTo>
                  <a:lnTo>
                    <a:pt x="117" y="308"/>
                  </a:lnTo>
                  <a:lnTo>
                    <a:pt x="127" y="321"/>
                  </a:lnTo>
                  <a:lnTo>
                    <a:pt x="137" y="321"/>
                  </a:lnTo>
                  <a:lnTo>
                    <a:pt x="137" y="333"/>
                  </a:lnTo>
                  <a:lnTo>
                    <a:pt x="137" y="345"/>
                  </a:lnTo>
                  <a:lnTo>
                    <a:pt x="137" y="333"/>
                  </a:lnTo>
                  <a:lnTo>
                    <a:pt x="149" y="333"/>
                  </a:lnTo>
                  <a:lnTo>
                    <a:pt x="159" y="333"/>
                  </a:lnTo>
                  <a:lnTo>
                    <a:pt x="170" y="333"/>
                  </a:lnTo>
                  <a:lnTo>
                    <a:pt x="170" y="345"/>
                  </a:lnTo>
                  <a:lnTo>
                    <a:pt x="190" y="345"/>
                  </a:lnTo>
                  <a:lnTo>
                    <a:pt x="211" y="345"/>
                  </a:lnTo>
                  <a:lnTo>
                    <a:pt x="222" y="345"/>
                  </a:lnTo>
                  <a:lnTo>
                    <a:pt x="232" y="345"/>
                  </a:lnTo>
                  <a:lnTo>
                    <a:pt x="243" y="356"/>
                  </a:lnTo>
                  <a:lnTo>
                    <a:pt x="253" y="356"/>
                  </a:lnTo>
                  <a:lnTo>
                    <a:pt x="264" y="368"/>
                  </a:lnTo>
                  <a:lnTo>
                    <a:pt x="286" y="356"/>
                  </a:lnTo>
                  <a:lnTo>
                    <a:pt x="296" y="356"/>
                  </a:lnTo>
                  <a:lnTo>
                    <a:pt x="296" y="345"/>
                  </a:lnTo>
                  <a:lnTo>
                    <a:pt x="286" y="321"/>
                  </a:lnTo>
                  <a:lnTo>
                    <a:pt x="286" y="308"/>
                  </a:lnTo>
                  <a:lnTo>
                    <a:pt x="286" y="296"/>
                  </a:lnTo>
                  <a:lnTo>
                    <a:pt x="296" y="296"/>
                  </a:lnTo>
                  <a:lnTo>
                    <a:pt x="296" y="273"/>
                  </a:lnTo>
                  <a:lnTo>
                    <a:pt x="296" y="237"/>
                  </a:lnTo>
                  <a:lnTo>
                    <a:pt x="296" y="227"/>
                  </a:lnTo>
                  <a:lnTo>
                    <a:pt x="296" y="212"/>
                  </a:lnTo>
                  <a:lnTo>
                    <a:pt x="306" y="202"/>
                  </a:lnTo>
                  <a:lnTo>
                    <a:pt x="306" y="189"/>
                  </a:lnTo>
                  <a:lnTo>
                    <a:pt x="306" y="178"/>
                  </a:lnTo>
                  <a:lnTo>
                    <a:pt x="306" y="130"/>
                  </a:lnTo>
                  <a:lnTo>
                    <a:pt x="306" y="118"/>
                  </a:lnTo>
                  <a:lnTo>
                    <a:pt x="306" y="107"/>
                  </a:lnTo>
                  <a:lnTo>
                    <a:pt x="317" y="107"/>
                  </a:lnTo>
                  <a:lnTo>
                    <a:pt x="317" y="94"/>
                  </a:lnTo>
                  <a:lnTo>
                    <a:pt x="317" y="84"/>
                  </a:lnTo>
                  <a:lnTo>
                    <a:pt x="328" y="71"/>
                  </a:lnTo>
                  <a:lnTo>
                    <a:pt x="328" y="59"/>
                  </a:lnTo>
                  <a:lnTo>
                    <a:pt x="328" y="47"/>
                  </a:lnTo>
                  <a:lnTo>
                    <a:pt x="328" y="35"/>
                  </a:lnTo>
                  <a:lnTo>
                    <a:pt x="328" y="0"/>
                  </a:lnTo>
                  <a:lnTo>
                    <a:pt x="306" y="0"/>
                  </a:lnTo>
                  <a:lnTo>
                    <a:pt x="296" y="11"/>
                  </a:lnTo>
                  <a:lnTo>
                    <a:pt x="286" y="11"/>
                  </a:lnTo>
                  <a:lnTo>
                    <a:pt x="286" y="22"/>
                  </a:lnTo>
                  <a:lnTo>
                    <a:pt x="275" y="22"/>
                  </a:lnTo>
                  <a:lnTo>
                    <a:pt x="264" y="22"/>
                  </a:lnTo>
                  <a:lnTo>
                    <a:pt x="253" y="35"/>
                  </a:lnTo>
                  <a:lnTo>
                    <a:pt x="222" y="35"/>
                  </a:lnTo>
                  <a:lnTo>
                    <a:pt x="222" y="22"/>
                  </a:lnTo>
                  <a:lnTo>
                    <a:pt x="211" y="22"/>
                  </a:lnTo>
                  <a:lnTo>
                    <a:pt x="211" y="35"/>
                  </a:lnTo>
                  <a:lnTo>
                    <a:pt x="201" y="35"/>
                  </a:lnTo>
                  <a:lnTo>
                    <a:pt x="190" y="35"/>
                  </a:lnTo>
                  <a:lnTo>
                    <a:pt x="190" y="47"/>
                  </a:lnTo>
                  <a:lnTo>
                    <a:pt x="190" y="59"/>
                  </a:lnTo>
                  <a:lnTo>
                    <a:pt x="190" y="71"/>
                  </a:lnTo>
                  <a:lnTo>
                    <a:pt x="170" y="71"/>
                  </a:lnTo>
                  <a:lnTo>
                    <a:pt x="170" y="84"/>
                  </a:lnTo>
                  <a:lnTo>
                    <a:pt x="159" y="84"/>
                  </a:lnTo>
                  <a:lnTo>
                    <a:pt x="159" y="94"/>
                  </a:lnTo>
                  <a:lnTo>
                    <a:pt x="149" y="94"/>
                  </a:lnTo>
                  <a:lnTo>
                    <a:pt x="137" y="94"/>
                  </a:lnTo>
                  <a:lnTo>
                    <a:pt x="127" y="94"/>
                  </a:lnTo>
                  <a:lnTo>
                    <a:pt x="117" y="84"/>
                  </a:lnTo>
                  <a:lnTo>
                    <a:pt x="106" y="84"/>
                  </a:lnTo>
                  <a:lnTo>
                    <a:pt x="94" y="107"/>
                  </a:lnTo>
                  <a:lnTo>
                    <a:pt x="94" y="118"/>
                  </a:lnTo>
                  <a:lnTo>
                    <a:pt x="74" y="118"/>
                  </a:lnTo>
                  <a:lnTo>
                    <a:pt x="64" y="118"/>
                  </a:lnTo>
                  <a:lnTo>
                    <a:pt x="64" y="130"/>
                  </a:lnTo>
                  <a:lnTo>
                    <a:pt x="64" y="142"/>
                  </a:lnTo>
                  <a:lnTo>
                    <a:pt x="53" y="153"/>
                  </a:lnTo>
                  <a:lnTo>
                    <a:pt x="53" y="164"/>
                  </a:lnTo>
                  <a:lnTo>
                    <a:pt x="42" y="164"/>
                  </a:lnTo>
                  <a:lnTo>
                    <a:pt x="42" y="178"/>
                  </a:lnTo>
                  <a:lnTo>
                    <a:pt x="22" y="178"/>
                  </a:lnTo>
                  <a:lnTo>
                    <a:pt x="11" y="178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5" name="Freeform 500"/>
            <p:cNvSpPr>
              <a:spLocks/>
            </p:cNvSpPr>
            <p:nvPr/>
          </p:nvSpPr>
          <p:spPr bwMode="auto">
            <a:xfrm>
              <a:off x="2772" y="1962"/>
              <a:ext cx="28" cy="28"/>
            </a:xfrm>
            <a:custGeom>
              <a:avLst/>
              <a:gdLst>
                <a:gd name="T0" fmla="*/ 0 w 84"/>
                <a:gd name="T1" fmla="*/ 0 h 84"/>
                <a:gd name="T2" fmla="*/ 0 w 84"/>
                <a:gd name="T3" fmla="*/ 0 h 84"/>
                <a:gd name="T4" fmla="*/ 0 w 84"/>
                <a:gd name="T5" fmla="*/ 0 h 84"/>
                <a:gd name="T6" fmla="*/ 0 w 84"/>
                <a:gd name="T7" fmla="*/ 0 h 84"/>
                <a:gd name="T8" fmla="*/ 0 w 84"/>
                <a:gd name="T9" fmla="*/ 0 h 84"/>
                <a:gd name="T10" fmla="*/ 0 w 84"/>
                <a:gd name="T11" fmla="*/ 0 h 84"/>
                <a:gd name="T12" fmla="*/ 0 w 84"/>
                <a:gd name="T13" fmla="*/ 0 h 84"/>
                <a:gd name="T14" fmla="*/ 0 w 84"/>
                <a:gd name="T15" fmla="*/ 0 h 84"/>
                <a:gd name="T16" fmla="*/ 0 w 84"/>
                <a:gd name="T17" fmla="*/ 0 h 84"/>
                <a:gd name="T18" fmla="*/ 0 w 84"/>
                <a:gd name="T19" fmla="*/ 0 h 84"/>
                <a:gd name="T20" fmla="*/ 0 w 84"/>
                <a:gd name="T21" fmla="*/ 0 h 84"/>
                <a:gd name="T22" fmla="*/ 0 w 84"/>
                <a:gd name="T23" fmla="*/ 0 h 84"/>
                <a:gd name="T24" fmla="*/ 0 w 84"/>
                <a:gd name="T25" fmla="*/ 0 h 84"/>
                <a:gd name="T26" fmla="*/ 0 w 84"/>
                <a:gd name="T27" fmla="*/ 0 h 84"/>
                <a:gd name="T28" fmla="*/ 0 w 84"/>
                <a:gd name="T29" fmla="*/ 0 h 84"/>
                <a:gd name="T30" fmla="*/ 0 w 84"/>
                <a:gd name="T31" fmla="*/ 0 h 84"/>
                <a:gd name="T32" fmla="*/ 0 w 84"/>
                <a:gd name="T33" fmla="*/ 0 h 84"/>
                <a:gd name="T34" fmla="*/ 0 w 84"/>
                <a:gd name="T35" fmla="*/ 0 h 84"/>
                <a:gd name="T36" fmla="*/ 0 w 84"/>
                <a:gd name="T37" fmla="*/ 0 h 84"/>
                <a:gd name="T38" fmla="*/ 0 w 84"/>
                <a:gd name="T39" fmla="*/ 0 h 84"/>
                <a:gd name="T40" fmla="*/ 0 w 84"/>
                <a:gd name="T41" fmla="*/ 0 h 84"/>
                <a:gd name="T42" fmla="*/ 0 w 84"/>
                <a:gd name="T43" fmla="*/ 0 h 84"/>
                <a:gd name="T44" fmla="*/ 0 w 84"/>
                <a:gd name="T45" fmla="*/ 0 h 84"/>
                <a:gd name="T46" fmla="*/ 0 w 84"/>
                <a:gd name="T47" fmla="*/ 0 h 8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4"/>
                <a:gd name="T73" fmla="*/ 0 h 84"/>
                <a:gd name="T74" fmla="*/ 84 w 84"/>
                <a:gd name="T75" fmla="*/ 84 h 8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4" h="84">
                  <a:moveTo>
                    <a:pt x="74" y="84"/>
                  </a:moveTo>
                  <a:lnTo>
                    <a:pt x="63" y="84"/>
                  </a:lnTo>
                  <a:lnTo>
                    <a:pt x="52" y="84"/>
                  </a:lnTo>
                  <a:lnTo>
                    <a:pt x="43" y="84"/>
                  </a:lnTo>
                  <a:lnTo>
                    <a:pt x="32" y="72"/>
                  </a:lnTo>
                  <a:lnTo>
                    <a:pt x="22" y="72"/>
                  </a:lnTo>
                  <a:lnTo>
                    <a:pt x="22" y="59"/>
                  </a:lnTo>
                  <a:lnTo>
                    <a:pt x="10" y="59"/>
                  </a:lnTo>
                  <a:lnTo>
                    <a:pt x="10" y="47"/>
                  </a:lnTo>
                  <a:lnTo>
                    <a:pt x="10" y="36"/>
                  </a:lnTo>
                  <a:lnTo>
                    <a:pt x="0" y="24"/>
                  </a:lnTo>
                  <a:lnTo>
                    <a:pt x="0" y="0"/>
                  </a:lnTo>
                  <a:lnTo>
                    <a:pt x="10" y="0"/>
                  </a:lnTo>
                  <a:lnTo>
                    <a:pt x="22" y="0"/>
                  </a:lnTo>
                  <a:lnTo>
                    <a:pt x="32" y="12"/>
                  </a:lnTo>
                  <a:lnTo>
                    <a:pt x="43" y="24"/>
                  </a:lnTo>
                  <a:lnTo>
                    <a:pt x="52" y="24"/>
                  </a:lnTo>
                  <a:lnTo>
                    <a:pt x="52" y="36"/>
                  </a:lnTo>
                  <a:lnTo>
                    <a:pt x="63" y="36"/>
                  </a:lnTo>
                  <a:lnTo>
                    <a:pt x="63" y="47"/>
                  </a:lnTo>
                  <a:lnTo>
                    <a:pt x="74" y="59"/>
                  </a:lnTo>
                  <a:lnTo>
                    <a:pt x="84" y="72"/>
                  </a:lnTo>
                  <a:lnTo>
                    <a:pt x="84" y="84"/>
                  </a:lnTo>
                  <a:lnTo>
                    <a:pt x="74" y="84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6" name="Freeform 501"/>
            <p:cNvSpPr>
              <a:spLocks/>
            </p:cNvSpPr>
            <p:nvPr/>
          </p:nvSpPr>
          <p:spPr bwMode="auto">
            <a:xfrm>
              <a:off x="2846" y="2033"/>
              <a:ext cx="147" cy="67"/>
            </a:xfrm>
            <a:custGeom>
              <a:avLst/>
              <a:gdLst>
                <a:gd name="T0" fmla="*/ 0 w 442"/>
                <a:gd name="T1" fmla="*/ 0 h 202"/>
                <a:gd name="T2" fmla="*/ 0 w 442"/>
                <a:gd name="T3" fmla="*/ 0 h 202"/>
                <a:gd name="T4" fmla="*/ 0 w 442"/>
                <a:gd name="T5" fmla="*/ 0 h 202"/>
                <a:gd name="T6" fmla="*/ 0 w 442"/>
                <a:gd name="T7" fmla="*/ 0 h 202"/>
                <a:gd name="T8" fmla="*/ 0 w 442"/>
                <a:gd name="T9" fmla="*/ 0 h 202"/>
                <a:gd name="T10" fmla="*/ 0 w 442"/>
                <a:gd name="T11" fmla="*/ 0 h 202"/>
                <a:gd name="T12" fmla="*/ 0 w 442"/>
                <a:gd name="T13" fmla="*/ 0 h 202"/>
                <a:gd name="T14" fmla="*/ 0 w 442"/>
                <a:gd name="T15" fmla="*/ 0 h 202"/>
                <a:gd name="T16" fmla="*/ 0 w 442"/>
                <a:gd name="T17" fmla="*/ 0 h 202"/>
                <a:gd name="T18" fmla="*/ 0 w 442"/>
                <a:gd name="T19" fmla="*/ 0 h 202"/>
                <a:gd name="T20" fmla="*/ 0 w 442"/>
                <a:gd name="T21" fmla="*/ 0 h 202"/>
                <a:gd name="T22" fmla="*/ 0 w 442"/>
                <a:gd name="T23" fmla="*/ 0 h 202"/>
                <a:gd name="T24" fmla="*/ 0 w 442"/>
                <a:gd name="T25" fmla="*/ 0 h 202"/>
                <a:gd name="T26" fmla="*/ 0 w 442"/>
                <a:gd name="T27" fmla="*/ 0 h 202"/>
                <a:gd name="T28" fmla="*/ 0 w 442"/>
                <a:gd name="T29" fmla="*/ 0 h 202"/>
                <a:gd name="T30" fmla="*/ 0 w 442"/>
                <a:gd name="T31" fmla="*/ 0 h 202"/>
                <a:gd name="T32" fmla="*/ 0 w 442"/>
                <a:gd name="T33" fmla="*/ 0 h 202"/>
                <a:gd name="T34" fmla="*/ 0 w 442"/>
                <a:gd name="T35" fmla="*/ 0 h 202"/>
                <a:gd name="T36" fmla="*/ 0 w 442"/>
                <a:gd name="T37" fmla="*/ 0 h 202"/>
                <a:gd name="T38" fmla="*/ 0 w 442"/>
                <a:gd name="T39" fmla="*/ 0 h 202"/>
                <a:gd name="T40" fmla="*/ 0 w 442"/>
                <a:gd name="T41" fmla="*/ 0 h 202"/>
                <a:gd name="T42" fmla="*/ 0 w 442"/>
                <a:gd name="T43" fmla="*/ 0 h 202"/>
                <a:gd name="T44" fmla="*/ 0 w 442"/>
                <a:gd name="T45" fmla="*/ 0 h 202"/>
                <a:gd name="T46" fmla="*/ 0 w 442"/>
                <a:gd name="T47" fmla="*/ 0 h 202"/>
                <a:gd name="T48" fmla="*/ 0 w 442"/>
                <a:gd name="T49" fmla="*/ 0 h 202"/>
                <a:gd name="T50" fmla="*/ 0 w 442"/>
                <a:gd name="T51" fmla="*/ 0 h 202"/>
                <a:gd name="T52" fmla="*/ 0 w 442"/>
                <a:gd name="T53" fmla="*/ 0 h 202"/>
                <a:gd name="T54" fmla="*/ 0 w 442"/>
                <a:gd name="T55" fmla="*/ 0 h 202"/>
                <a:gd name="T56" fmla="*/ 0 w 442"/>
                <a:gd name="T57" fmla="*/ 0 h 202"/>
                <a:gd name="T58" fmla="*/ 0 w 442"/>
                <a:gd name="T59" fmla="*/ 0 h 202"/>
                <a:gd name="T60" fmla="*/ 0 w 442"/>
                <a:gd name="T61" fmla="*/ 0 h 202"/>
                <a:gd name="T62" fmla="*/ 0 w 442"/>
                <a:gd name="T63" fmla="*/ 0 h 202"/>
                <a:gd name="T64" fmla="*/ 0 w 442"/>
                <a:gd name="T65" fmla="*/ 0 h 202"/>
                <a:gd name="T66" fmla="*/ 0 w 442"/>
                <a:gd name="T67" fmla="*/ 0 h 202"/>
                <a:gd name="T68" fmla="*/ 0 w 442"/>
                <a:gd name="T69" fmla="*/ 0 h 202"/>
                <a:gd name="T70" fmla="*/ 0 w 442"/>
                <a:gd name="T71" fmla="*/ 0 h 202"/>
                <a:gd name="T72" fmla="*/ 0 w 442"/>
                <a:gd name="T73" fmla="*/ 0 h 202"/>
                <a:gd name="T74" fmla="*/ 0 w 442"/>
                <a:gd name="T75" fmla="*/ 0 h 202"/>
                <a:gd name="T76" fmla="*/ 0 w 442"/>
                <a:gd name="T77" fmla="*/ 0 h 202"/>
                <a:gd name="T78" fmla="*/ 0 w 442"/>
                <a:gd name="T79" fmla="*/ 0 h 202"/>
                <a:gd name="T80" fmla="*/ 0 w 442"/>
                <a:gd name="T81" fmla="*/ 0 h 202"/>
                <a:gd name="T82" fmla="*/ 0 w 442"/>
                <a:gd name="T83" fmla="*/ 0 h 202"/>
                <a:gd name="T84" fmla="*/ 0 w 442"/>
                <a:gd name="T85" fmla="*/ 0 h 202"/>
                <a:gd name="T86" fmla="*/ 0 w 442"/>
                <a:gd name="T87" fmla="*/ 0 h 202"/>
                <a:gd name="T88" fmla="*/ 0 w 442"/>
                <a:gd name="T89" fmla="*/ 0 h 202"/>
                <a:gd name="T90" fmla="*/ 0 w 442"/>
                <a:gd name="T91" fmla="*/ 0 h 202"/>
                <a:gd name="T92" fmla="*/ 0 w 442"/>
                <a:gd name="T93" fmla="*/ 0 h 202"/>
                <a:gd name="T94" fmla="*/ 0 w 442"/>
                <a:gd name="T95" fmla="*/ 0 h 202"/>
                <a:gd name="T96" fmla="*/ 0 w 442"/>
                <a:gd name="T97" fmla="*/ 0 h 202"/>
                <a:gd name="T98" fmla="*/ 0 w 442"/>
                <a:gd name="T99" fmla="*/ 0 h 202"/>
                <a:gd name="T100" fmla="*/ 0 w 442"/>
                <a:gd name="T101" fmla="*/ 0 h 202"/>
                <a:gd name="T102" fmla="*/ 0 w 442"/>
                <a:gd name="T103" fmla="*/ 0 h 202"/>
                <a:gd name="T104" fmla="*/ 0 w 442"/>
                <a:gd name="T105" fmla="*/ 0 h 202"/>
                <a:gd name="T106" fmla="*/ 0 w 442"/>
                <a:gd name="T107" fmla="*/ 0 h 202"/>
                <a:gd name="T108" fmla="*/ 0 w 442"/>
                <a:gd name="T109" fmla="*/ 0 h 202"/>
                <a:gd name="T110" fmla="*/ 0 w 442"/>
                <a:gd name="T111" fmla="*/ 0 h 202"/>
                <a:gd name="T112" fmla="*/ 0 w 442"/>
                <a:gd name="T113" fmla="*/ 0 h 202"/>
                <a:gd name="T114" fmla="*/ 0 w 442"/>
                <a:gd name="T115" fmla="*/ 0 h 202"/>
                <a:gd name="T116" fmla="*/ 0 w 442"/>
                <a:gd name="T117" fmla="*/ 0 h 202"/>
                <a:gd name="T118" fmla="*/ 0 w 442"/>
                <a:gd name="T119" fmla="*/ 0 h 202"/>
                <a:gd name="T120" fmla="*/ 0 w 442"/>
                <a:gd name="T121" fmla="*/ 0 h 2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2"/>
                <a:gd name="T184" fmla="*/ 0 h 202"/>
                <a:gd name="T185" fmla="*/ 442 w 442"/>
                <a:gd name="T186" fmla="*/ 202 h 2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2" h="202">
                  <a:moveTo>
                    <a:pt x="32" y="0"/>
                  </a:moveTo>
                  <a:lnTo>
                    <a:pt x="20" y="0"/>
                  </a:lnTo>
                  <a:lnTo>
                    <a:pt x="10" y="0"/>
                  </a:lnTo>
                  <a:lnTo>
                    <a:pt x="10" y="12"/>
                  </a:lnTo>
                  <a:lnTo>
                    <a:pt x="10" y="23"/>
                  </a:lnTo>
                  <a:lnTo>
                    <a:pt x="10" y="35"/>
                  </a:lnTo>
                  <a:lnTo>
                    <a:pt x="10" y="47"/>
                  </a:lnTo>
                  <a:lnTo>
                    <a:pt x="20" y="47"/>
                  </a:lnTo>
                  <a:lnTo>
                    <a:pt x="20" y="59"/>
                  </a:lnTo>
                  <a:lnTo>
                    <a:pt x="10" y="59"/>
                  </a:lnTo>
                  <a:lnTo>
                    <a:pt x="10" y="72"/>
                  </a:lnTo>
                  <a:lnTo>
                    <a:pt x="10" y="82"/>
                  </a:lnTo>
                  <a:lnTo>
                    <a:pt x="10" y="95"/>
                  </a:lnTo>
                  <a:lnTo>
                    <a:pt x="0" y="107"/>
                  </a:lnTo>
                  <a:lnTo>
                    <a:pt x="0" y="119"/>
                  </a:lnTo>
                  <a:lnTo>
                    <a:pt x="10" y="119"/>
                  </a:lnTo>
                  <a:lnTo>
                    <a:pt x="10" y="131"/>
                  </a:lnTo>
                  <a:lnTo>
                    <a:pt x="10" y="119"/>
                  </a:lnTo>
                  <a:lnTo>
                    <a:pt x="10" y="107"/>
                  </a:lnTo>
                  <a:lnTo>
                    <a:pt x="53" y="119"/>
                  </a:lnTo>
                  <a:lnTo>
                    <a:pt x="63" y="119"/>
                  </a:lnTo>
                  <a:lnTo>
                    <a:pt x="73" y="119"/>
                  </a:lnTo>
                  <a:lnTo>
                    <a:pt x="84" y="119"/>
                  </a:lnTo>
                  <a:lnTo>
                    <a:pt x="95" y="131"/>
                  </a:lnTo>
                  <a:lnTo>
                    <a:pt x="105" y="131"/>
                  </a:lnTo>
                  <a:lnTo>
                    <a:pt x="105" y="143"/>
                  </a:lnTo>
                  <a:lnTo>
                    <a:pt x="105" y="154"/>
                  </a:lnTo>
                  <a:lnTo>
                    <a:pt x="116" y="154"/>
                  </a:lnTo>
                  <a:lnTo>
                    <a:pt x="116" y="166"/>
                  </a:lnTo>
                  <a:lnTo>
                    <a:pt x="127" y="178"/>
                  </a:lnTo>
                  <a:lnTo>
                    <a:pt x="137" y="178"/>
                  </a:lnTo>
                  <a:lnTo>
                    <a:pt x="137" y="166"/>
                  </a:lnTo>
                  <a:lnTo>
                    <a:pt x="148" y="154"/>
                  </a:lnTo>
                  <a:lnTo>
                    <a:pt x="158" y="166"/>
                  </a:lnTo>
                  <a:lnTo>
                    <a:pt x="158" y="190"/>
                  </a:lnTo>
                  <a:lnTo>
                    <a:pt x="158" y="202"/>
                  </a:lnTo>
                  <a:lnTo>
                    <a:pt x="190" y="202"/>
                  </a:lnTo>
                  <a:lnTo>
                    <a:pt x="200" y="202"/>
                  </a:lnTo>
                  <a:lnTo>
                    <a:pt x="212" y="190"/>
                  </a:lnTo>
                  <a:lnTo>
                    <a:pt x="222" y="178"/>
                  </a:lnTo>
                  <a:lnTo>
                    <a:pt x="222" y="166"/>
                  </a:lnTo>
                  <a:lnTo>
                    <a:pt x="200" y="154"/>
                  </a:lnTo>
                  <a:lnTo>
                    <a:pt x="190" y="143"/>
                  </a:lnTo>
                  <a:lnTo>
                    <a:pt x="190" y="131"/>
                  </a:lnTo>
                  <a:lnTo>
                    <a:pt x="200" y="119"/>
                  </a:lnTo>
                  <a:lnTo>
                    <a:pt x="212" y="107"/>
                  </a:lnTo>
                  <a:lnTo>
                    <a:pt x="222" y="107"/>
                  </a:lnTo>
                  <a:lnTo>
                    <a:pt x="233" y="107"/>
                  </a:lnTo>
                  <a:lnTo>
                    <a:pt x="242" y="95"/>
                  </a:lnTo>
                  <a:lnTo>
                    <a:pt x="242" y="82"/>
                  </a:lnTo>
                  <a:lnTo>
                    <a:pt x="253" y="82"/>
                  </a:lnTo>
                  <a:lnTo>
                    <a:pt x="253" y="72"/>
                  </a:lnTo>
                  <a:lnTo>
                    <a:pt x="264" y="59"/>
                  </a:lnTo>
                  <a:lnTo>
                    <a:pt x="274" y="59"/>
                  </a:lnTo>
                  <a:lnTo>
                    <a:pt x="285" y="59"/>
                  </a:lnTo>
                  <a:lnTo>
                    <a:pt x="295" y="59"/>
                  </a:lnTo>
                  <a:lnTo>
                    <a:pt x="306" y="72"/>
                  </a:lnTo>
                  <a:lnTo>
                    <a:pt x="317" y="72"/>
                  </a:lnTo>
                  <a:lnTo>
                    <a:pt x="327" y="82"/>
                  </a:lnTo>
                  <a:lnTo>
                    <a:pt x="338" y="82"/>
                  </a:lnTo>
                  <a:lnTo>
                    <a:pt x="338" y="95"/>
                  </a:lnTo>
                  <a:lnTo>
                    <a:pt x="349" y="107"/>
                  </a:lnTo>
                  <a:lnTo>
                    <a:pt x="349" y="95"/>
                  </a:lnTo>
                  <a:lnTo>
                    <a:pt x="370" y="95"/>
                  </a:lnTo>
                  <a:lnTo>
                    <a:pt x="379" y="107"/>
                  </a:lnTo>
                  <a:lnTo>
                    <a:pt x="370" y="107"/>
                  </a:lnTo>
                  <a:lnTo>
                    <a:pt x="358" y="119"/>
                  </a:lnTo>
                  <a:lnTo>
                    <a:pt x="358" y="143"/>
                  </a:lnTo>
                  <a:lnTo>
                    <a:pt x="358" y="166"/>
                  </a:lnTo>
                  <a:lnTo>
                    <a:pt x="370" y="178"/>
                  </a:lnTo>
                  <a:lnTo>
                    <a:pt x="370" y="190"/>
                  </a:lnTo>
                  <a:lnTo>
                    <a:pt x="379" y="190"/>
                  </a:lnTo>
                  <a:lnTo>
                    <a:pt x="390" y="202"/>
                  </a:lnTo>
                  <a:lnTo>
                    <a:pt x="390" y="190"/>
                  </a:lnTo>
                  <a:lnTo>
                    <a:pt x="402" y="178"/>
                  </a:lnTo>
                  <a:lnTo>
                    <a:pt x="402" y="166"/>
                  </a:lnTo>
                  <a:lnTo>
                    <a:pt x="411" y="166"/>
                  </a:lnTo>
                  <a:lnTo>
                    <a:pt x="442" y="143"/>
                  </a:lnTo>
                  <a:lnTo>
                    <a:pt x="432" y="131"/>
                  </a:lnTo>
                  <a:lnTo>
                    <a:pt x="432" y="107"/>
                  </a:lnTo>
                  <a:lnTo>
                    <a:pt x="422" y="107"/>
                  </a:lnTo>
                  <a:lnTo>
                    <a:pt x="422" y="82"/>
                  </a:lnTo>
                  <a:lnTo>
                    <a:pt x="411" y="72"/>
                  </a:lnTo>
                  <a:lnTo>
                    <a:pt x="402" y="72"/>
                  </a:lnTo>
                  <a:lnTo>
                    <a:pt x="402" y="59"/>
                  </a:lnTo>
                  <a:lnTo>
                    <a:pt x="390" y="47"/>
                  </a:lnTo>
                  <a:lnTo>
                    <a:pt x="379" y="35"/>
                  </a:lnTo>
                  <a:lnTo>
                    <a:pt x="370" y="23"/>
                  </a:lnTo>
                  <a:lnTo>
                    <a:pt x="358" y="23"/>
                  </a:lnTo>
                  <a:lnTo>
                    <a:pt x="338" y="23"/>
                  </a:lnTo>
                  <a:lnTo>
                    <a:pt x="338" y="12"/>
                  </a:lnTo>
                  <a:lnTo>
                    <a:pt x="317" y="12"/>
                  </a:lnTo>
                  <a:lnTo>
                    <a:pt x="295" y="12"/>
                  </a:lnTo>
                  <a:lnTo>
                    <a:pt x="285" y="0"/>
                  </a:lnTo>
                  <a:lnTo>
                    <a:pt x="253" y="0"/>
                  </a:lnTo>
                  <a:lnTo>
                    <a:pt x="253" y="12"/>
                  </a:lnTo>
                  <a:lnTo>
                    <a:pt x="242" y="12"/>
                  </a:lnTo>
                  <a:lnTo>
                    <a:pt x="242" y="35"/>
                  </a:lnTo>
                  <a:lnTo>
                    <a:pt x="242" y="47"/>
                  </a:lnTo>
                  <a:lnTo>
                    <a:pt x="233" y="47"/>
                  </a:lnTo>
                  <a:lnTo>
                    <a:pt x="222" y="47"/>
                  </a:lnTo>
                  <a:lnTo>
                    <a:pt x="222" y="35"/>
                  </a:lnTo>
                  <a:lnTo>
                    <a:pt x="212" y="35"/>
                  </a:lnTo>
                  <a:lnTo>
                    <a:pt x="200" y="35"/>
                  </a:lnTo>
                  <a:lnTo>
                    <a:pt x="190" y="47"/>
                  </a:lnTo>
                  <a:lnTo>
                    <a:pt x="180" y="47"/>
                  </a:lnTo>
                  <a:lnTo>
                    <a:pt x="169" y="47"/>
                  </a:lnTo>
                  <a:lnTo>
                    <a:pt x="169" y="59"/>
                  </a:lnTo>
                  <a:lnTo>
                    <a:pt x="158" y="59"/>
                  </a:lnTo>
                  <a:lnTo>
                    <a:pt x="148" y="72"/>
                  </a:lnTo>
                  <a:lnTo>
                    <a:pt x="127" y="72"/>
                  </a:lnTo>
                  <a:lnTo>
                    <a:pt x="116" y="59"/>
                  </a:lnTo>
                  <a:lnTo>
                    <a:pt x="105" y="59"/>
                  </a:lnTo>
                  <a:lnTo>
                    <a:pt x="63" y="59"/>
                  </a:lnTo>
                  <a:lnTo>
                    <a:pt x="63" y="47"/>
                  </a:lnTo>
                  <a:lnTo>
                    <a:pt x="63" y="35"/>
                  </a:lnTo>
                  <a:lnTo>
                    <a:pt x="53" y="35"/>
                  </a:lnTo>
                  <a:lnTo>
                    <a:pt x="53" y="23"/>
                  </a:lnTo>
                  <a:lnTo>
                    <a:pt x="53" y="12"/>
                  </a:lnTo>
                  <a:lnTo>
                    <a:pt x="32" y="12"/>
                  </a:lnTo>
                  <a:lnTo>
                    <a:pt x="32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7" name="Freeform 502"/>
            <p:cNvSpPr>
              <a:spLocks/>
            </p:cNvSpPr>
            <p:nvPr/>
          </p:nvSpPr>
          <p:spPr bwMode="auto">
            <a:xfrm>
              <a:off x="2874" y="2088"/>
              <a:ext cx="3" cy="12"/>
            </a:xfrm>
            <a:custGeom>
              <a:avLst/>
              <a:gdLst>
                <a:gd name="T0" fmla="*/ 0 w 11"/>
                <a:gd name="T1" fmla="*/ 0 h 36"/>
                <a:gd name="T2" fmla="*/ 0 w 11"/>
                <a:gd name="T3" fmla="*/ 0 h 36"/>
                <a:gd name="T4" fmla="*/ 0 w 11"/>
                <a:gd name="T5" fmla="*/ 0 h 36"/>
                <a:gd name="T6" fmla="*/ 0 w 11"/>
                <a:gd name="T7" fmla="*/ 0 h 36"/>
                <a:gd name="T8" fmla="*/ 0 w 11"/>
                <a:gd name="T9" fmla="*/ 0 h 36"/>
                <a:gd name="T10" fmla="*/ 0 w 11"/>
                <a:gd name="T11" fmla="*/ 0 h 36"/>
                <a:gd name="T12" fmla="*/ 0 w 11"/>
                <a:gd name="T13" fmla="*/ 0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"/>
                <a:gd name="T22" fmla="*/ 0 h 36"/>
                <a:gd name="T23" fmla="*/ 11 w 11"/>
                <a:gd name="T24" fmla="*/ 36 h 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" h="36">
                  <a:moveTo>
                    <a:pt x="11" y="0"/>
                  </a:moveTo>
                  <a:lnTo>
                    <a:pt x="0" y="12"/>
                  </a:lnTo>
                  <a:lnTo>
                    <a:pt x="0" y="24"/>
                  </a:lnTo>
                  <a:lnTo>
                    <a:pt x="11" y="36"/>
                  </a:lnTo>
                  <a:lnTo>
                    <a:pt x="11" y="12"/>
                  </a:lnTo>
                  <a:lnTo>
                    <a:pt x="11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8" name="Freeform 503"/>
            <p:cNvSpPr>
              <a:spLocks/>
            </p:cNvSpPr>
            <p:nvPr/>
          </p:nvSpPr>
          <p:spPr bwMode="auto">
            <a:xfrm>
              <a:off x="3352" y="1811"/>
              <a:ext cx="3" cy="4"/>
            </a:xfrm>
            <a:custGeom>
              <a:avLst/>
              <a:gdLst>
                <a:gd name="T0" fmla="*/ 0 w 10"/>
                <a:gd name="T1" fmla="*/ 0 h 12"/>
                <a:gd name="T2" fmla="*/ 0 w 10"/>
                <a:gd name="T3" fmla="*/ 0 h 12"/>
                <a:gd name="T4" fmla="*/ 0 w 10"/>
                <a:gd name="T5" fmla="*/ 0 h 12"/>
                <a:gd name="T6" fmla="*/ 0 w 10"/>
                <a:gd name="T7" fmla="*/ 0 h 12"/>
                <a:gd name="T8" fmla="*/ 0 w 1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2"/>
                <a:gd name="T17" fmla="*/ 10 w 1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2">
                  <a:moveTo>
                    <a:pt x="10" y="0"/>
                  </a:moveTo>
                  <a:lnTo>
                    <a:pt x="0" y="0"/>
                  </a:lnTo>
                  <a:lnTo>
                    <a:pt x="10" y="12"/>
                  </a:lnTo>
                  <a:lnTo>
                    <a:pt x="1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69" name="Freeform 504"/>
            <p:cNvSpPr>
              <a:spLocks/>
            </p:cNvSpPr>
            <p:nvPr/>
          </p:nvSpPr>
          <p:spPr bwMode="auto">
            <a:xfrm>
              <a:off x="3401" y="1906"/>
              <a:ext cx="3" cy="12"/>
            </a:xfrm>
            <a:custGeom>
              <a:avLst/>
              <a:gdLst>
                <a:gd name="T0" fmla="*/ 0 w 10"/>
                <a:gd name="T1" fmla="*/ 0 h 34"/>
                <a:gd name="T2" fmla="*/ 0 w 10"/>
                <a:gd name="T3" fmla="*/ 0 h 34"/>
                <a:gd name="T4" fmla="*/ 0 w 10"/>
                <a:gd name="T5" fmla="*/ 0 h 34"/>
                <a:gd name="T6" fmla="*/ 0 w 10"/>
                <a:gd name="T7" fmla="*/ 0 h 34"/>
                <a:gd name="T8" fmla="*/ 0 w 10"/>
                <a:gd name="T9" fmla="*/ 0 h 34"/>
                <a:gd name="T10" fmla="*/ 0 w 10"/>
                <a:gd name="T11" fmla="*/ 0 h 34"/>
                <a:gd name="T12" fmla="*/ 0 w 10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"/>
                <a:gd name="T22" fmla="*/ 0 h 34"/>
                <a:gd name="T23" fmla="*/ 10 w 10"/>
                <a:gd name="T24" fmla="*/ 34 h 3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" h="34">
                  <a:moveTo>
                    <a:pt x="10" y="10"/>
                  </a:moveTo>
                  <a:lnTo>
                    <a:pt x="0" y="0"/>
                  </a:lnTo>
                  <a:lnTo>
                    <a:pt x="0" y="10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0" y="23"/>
                  </a:lnTo>
                  <a:lnTo>
                    <a:pt x="10" y="1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0" name="Rectangle 505"/>
            <p:cNvSpPr>
              <a:spLocks noChangeArrowheads="1"/>
            </p:cNvSpPr>
            <p:nvPr/>
          </p:nvSpPr>
          <p:spPr bwMode="auto">
            <a:xfrm>
              <a:off x="3397" y="1930"/>
              <a:ext cx="4" cy="3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171" name="Freeform 506"/>
            <p:cNvSpPr>
              <a:spLocks/>
            </p:cNvSpPr>
            <p:nvPr/>
          </p:nvSpPr>
          <p:spPr bwMode="auto">
            <a:xfrm>
              <a:off x="3380" y="1998"/>
              <a:ext cx="21" cy="24"/>
            </a:xfrm>
            <a:custGeom>
              <a:avLst/>
              <a:gdLst>
                <a:gd name="T0" fmla="*/ 0 w 63"/>
                <a:gd name="T1" fmla="*/ 0 h 72"/>
                <a:gd name="T2" fmla="*/ 0 w 63"/>
                <a:gd name="T3" fmla="*/ 0 h 72"/>
                <a:gd name="T4" fmla="*/ 0 w 63"/>
                <a:gd name="T5" fmla="*/ 0 h 72"/>
                <a:gd name="T6" fmla="*/ 0 w 63"/>
                <a:gd name="T7" fmla="*/ 0 h 72"/>
                <a:gd name="T8" fmla="*/ 0 w 63"/>
                <a:gd name="T9" fmla="*/ 0 h 72"/>
                <a:gd name="T10" fmla="*/ 0 w 63"/>
                <a:gd name="T11" fmla="*/ 0 h 72"/>
                <a:gd name="T12" fmla="*/ 0 w 63"/>
                <a:gd name="T13" fmla="*/ 0 h 72"/>
                <a:gd name="T14" fmla="*/ 0 w 63"/>
                <a:gd name="T15" fmla="*/ 0 h 72"/>
                <a:gd name="T16" fmla="*/ 0 w 63"/>
                <a:gd name="T17" fmla="*/ 0 h 72"/>
                <a:gd name="T18" fmla="*/ 0 w 63"/>
                <a:gd name="T19" fmla="*/ 0 h 72"/>
                <a:gd name="T20" fmla="*/ 0 w 63"/>
                <a:gd name="T21" fmla="*/ 0 h 72"/>
                <a:gd name="T22" fmla="*/ 0 w 63"/>
                <a:gd name="T23" fmla="*/ 0 h 72"/>
                <a:gd name="T24" fmla="*/ 0 w 63"/>
                <a:gd name="T25" fmla="*/ 0 h 72"/>
                <a:gd name="T26" fmla="*/ 0 w 63"/>
                <a:gd name="T27" fmla="*/ 0 h 72"/>
                <a:gd name="T28" fmla="*/ 0 w 63"/>
                <a:gd name="T29" fmla="*/ 0 h 72"/>
                <a:gd name="T30" fmla="*/ 0 w 63"/>
                <a:gd name="T31" fmla="*/ 0 h 72"/>
                <a:gd name="T32" fmla="*/ 0 w 63"/>
                <a:gd name="T33" fmla="*/ 0 h 72"/>
                <a:gd name="T34" fmla="*/ 0 w 63"/>
                <a:gd name="T35" fmla="*/ 0 h 72"/>
                <a:gd name="T36" fmla="*/ 0 w 63"/>
                <a:gd name="T37" fmla="*/ 0 h 72"/>
                <a:gd name="T38" fmla="*/ 0 w 63"/>
                <a:gd name="T39" fmla="*/ 0 h 72"/>
                <a:gd name="T40" fmla="*/ 0 w 63"/>
                <a:gd name="T41" fmla="*/ 0 h 72"/>
                <a:gd name="T42" fmla="*/ 0 w 63"/>
                <a:gd name="T43" fmla="*/ 0 h 72"/>
                <a:gd name="T44" fmla="*/ 0 w 63"/>
                <a:gd name="T45" fmla="*/ 0 h 72"/>
                <a:gd name="T46" fmla="*/ 0 w 63"/>
                <a:gd name="T47" fmla="*/ 0 h 72"/>
                <a:gd name="T48" fmla="*/ 0 w 63"/>
                <a:gd name="T49" fmla="*/ 0 h 72"/>
                <a:gd name="T50" fmla="*/ 0 w 63"/>
                <a:gd name="T51" fmla="*/ 0 h 7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72"/>
                <a:gd name="T80" fmla="*/ 63 w 63"/>
                <a:gd name="T81" fmla="*/ 72 h 7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72">
                  <a:moveTo>
                    <a:pt x="63" y="11"/>
                  </a:moveTo>
                  <a:lnTo>
                    <a:pt x="63" y="24"/>
                  </a:lnTo>
                  <a:lnTo>
                    <a:pt x="63" y="35"/>
                  </a:lnTo>
                  <a:lnTo>
                    <a:pt x="53" y="35"/>
                  </a:lnTo>
                  <a:lnTo>
                    <a:pt x="63" y="47"/>
                  </a:lnTo>
                  <a:lnTo>
                    <a:pt x="63" y="59"/>
                  </a:lnTo>
                  <a:lnTo>
                    <a:pt x="53" y="72"/>
                  </a:lnTo>
                  <a:lnTo>
                    <a:pt x="41" y="72"/>
                  </a:lnTo>
                  <a:lnTo>
                    <a:pt x="32" y="72"/>
                  </a:lnTo>
                  <a:lnTo>
                    <a:pt x="21" y="72"/>
                  </a:lnTo>
                  <a:lnTo>
                    <a:pt x="11" y="72"/>
                  </a:lnTo>
                  <a:lnTo>
                    <a:pt x="0" y="72"/>
                  </a:lnTo>
                  <a:lnTo>
                    <a:pt x="11" y="59"/>
                  </a:lnTo>
                  <a:lnTo>
                    <a:pt x="21" y="59"/>
                  </a:lnTo>
                  <a:lnTo>
                    <a:pt x="21" y="47"/>
                  </a:lnTo>
                  <a:lnTo>
                    <a:pt x="21" y="35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11" y="11"/>
                  </a:lnTo>
                  <a:lnTo>
                    <a:pt x="21" y="11"/>
                  </a:lnTo>
                  <a:lnTo>
                    <a:pt x="32" y="11"/>
                  </a:lnTo>
                  <a:lnTo>
                    <a:pt x="41" y="11"/>
                  </a:lnTo>
                  <a:lnTo>
                    <a:pt x="53" y="11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63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2" name="Freeform 507"/>
            <p:cNvSpPr>
              <a:spLocks/>
            </p:cNvSpPr>
            <p:nvPr/>
          </p:nvSpPr>
          <p:spPr bwMode="auto">
            <a:xfrm>
              <a:off x="3380" y="1998"/>
              <a:ext cx="21" cy="24"/>
            </a:xfrm>
            <a:custGeom>
              <a:avLst/>
              <a:gdLst>
                <a:gd name="T0" fmla="*/ 0 w 63"/>
                <a:gd name="T1" fmla="*/ 0 h 72"/>
                <a:gd name="T2" fmla="*/ 0 w 63"/>
                <a:gd name="T3" fmla="*/ 0 h 72"/>
                <a:gd name="T4" fmla="*/ 0 w 63"/>
                <a:gd name="T5" fmla="*/ 0 h 72"/>
                <a:gd name="T6" fmla="*/ 0 w 63"/>
                <a:gd name="T7" fmla="*/ 0 h 72"/>
                <a:gd name="T8" fmla="*/ 0 w 63"/>
                <a:gd name="T9" fmla="*/ 0 h 72"/>
                <a:gd name="T10" fmla="*/ 0 w 63"/>
                <a:gd name="T11" fmla="*/ 0 h 72"/>
                <a:gd name="T12" fmla="*/ 0 w 63"/>
                <a:gd name="T13" fmla="*/ 0 h 72"/>
                <a:gd name="T14" fmla="*/ 0 w 63"/>
                <a:gd name="T15" fmla="*/ 0 h 72"/>
                <a:gd name="T16" fmla="*/ 0 w 63"/>
                <a:gd name="T17" fmla="*/ 0 h 72"/>
                <a:gd name="T18" fmla="*/ 0 w 63"/>
                <a:gd name="T19" fmla="*/ 0 h 72"/>
                <a:gd name="T20" fmla="*/ 0 w 63"/>
                <a:gd name="T21" fmla="*/ 0 h 72"/>
                <a:gd name="T22" fmla="*/ 0 w 63"/>
                <a:gd name="T23" fmla="*/ 0 h 72"/>
                <a:gd name="T24" fmla="*/ 0 w 63"/>
                <a:gd name="T25" fmla="*/ 0 h 72"/>
                <a:gd name="T26" fmla="*/ 0 w 63"/>
                <a:gd name="T27" fmla="*/ 0 h 72"/>
                <a:gd name="T28" fmla="*/ 0 w 63"/>
                <a:gd name="T29" fmla="*/ 0 h 72"/>
                <a:gd name="T30" fmla="*/ 0 w 63"/>
                <a:gd name="T31" fmla="*/ 0 h 72"/>
                <a:gd name="T32" fmla="*/ 0 w 63"/>
                <a:gd name="T33" fmla="*/ 0 h 72"/>
                <a:gd name="T34" fmla="*/ 0 w 63"/>
                <a:gd name="T35" fmla="*/ 0 h 72"/>
                <a:gd name="T36" fmla="*/ 0 w 63"/>
                <a:gd name="T37" fmla="*/ 0 h 72"/>
                <a:gd name="T38" fmla="*/ 0 w 63"/>
                <a:gd name="T39" fmla="*/ 0 h 72"/>
                <a:gd name="T40" fmla="*/ 0 w 63"/>
                <a:gd name="T41" fmla="*/ 0 h 72"/>
                <a:gd name="T42" fmla="*/ 0 w 63"/>
                <a:gd name="T43" fmla="*/ 0 h 72"/>
                <a:gd name="T44" fmla="*/ 0 w 63"/>
                <a:gd name="T45" fmla="*/ 0 h 72"/>
                <a:gd name="T46" fmla="*/ 0 w 63"/>
                <a:gd name="T47" fmla="*/ 0 h 72"/>
                <a:gd name="T48" fmla="*/ 0 w 63"/>
                <a:gd name="T49" fmla="*/ 0 h 72"/>
                <a:gd name="T50" fmla="*/ 0 w 63"/>
                <a:gd name="T51" fmla="*/ 0 h 7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3"/>
                <a:gd name="T79" fmla="*/ 0 h 72"/>
                <a:gd name="T80" fmla="*/ 63 w 63"/>
                <a:gd name="T81" fmla="*/ 72 h 7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3" h="72">
                  <a:moveTo>
                    <a:pt x="63" y="11"/>
                  </a:moveTo>
                  <a:lnTo>
                    <a:pt x="63" y="24"/>
                  </a:lnTo>
                  <a:lnTo>
                    <a:pt x="63" y="35"/>
                  </a:lnTo>
                  <a:lnTo>
                    <a:pt x="53" y="35"/>
                  </a:lnTo>
                  <a:lnTo>
                    <a:pt x="63" y="47"/>
                  </a:lnTo>
                  <a:lnTo>
                    <a:pt x="63" y="59"/>
                  </a:lnTo>
                  <a:lnTo>
                    <a:pt x="53" y="72"/>
                  </a:lnTo>
                  <a:lnTo>
                    <a:pt x="41" y="72"/>
                  </a:lnTo>
                  <a:lnTo>
                    <a:pt x="32" y="72"/>
                  </a:lnTo>
                  <a:lnTo>
                    <a:pt x="21" y="72"/>
                  </a:lnTo>
                  <a:lnTo>
                    <a:pt x="11" y="72"/>
                  </a:lnTo>
                  <a:lnTo>
                    <a:pt x="0" y="72"/>
                  </a:lnTo>
                  <a:lnTo>
                    <a:pt x="11" y="59"/>
                  </a:lnTo>
                  <a:lnTo>
                    <a:pt x="21" y="59"/>
                  </a:lnTo>
                  <a:lnTo>
                    <a:pt x="21" y="47"/>
                  </a:lnTo>
                  <a:lnTo>
                    <a:pt x="21" y="35"/>
                  </a:lnTo>
                  <a:lnTo>
                    <a:pt x="21" y="24"/>
                  </a:lnTo>
                  <a:lnTo>
                    <a:pt x="11" y="24"/>
                  </a:lnTo>
                  <a:lnTo>
                    <a:pt x="11" y="11"/>
                  </a:lnTo>
                  <a:lnTo>
                    <a:pt x="21" y="11"/>
                  </a:lnTo>
                  <a:lnTo>
                    <a:pt x="32" y="11"/>
                  </a:lnTo>
                  <a:lnTo>
                    <a:pt x="41" y="11"/>
                  </a:lnTo>
                  <a:lnTo>
                    <a:pt x="53" y="11"/>
                  </a:lnTo>
                  <a:lnTo>
                    <a:pt x="63" y="11"/>
                  </a:lnTo>
                  <a:lnTo>
                    <a:pt x="63" y="0"/>
                  </a:lnTo>
                  <a:lnTo>
                    <a:pt x="63" y="11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3" name="Freeform 508"/>
            <p:cNvSpPr>
              <a:spLocks/>
            </p:cNvSpPr>
            <p:nvPr/>
          </p:nvSpPr>
          <p:spPr bwMode="auto">
            <a:xfrm>
              <a:off x="3404" y="1985"/>
              <a:ext cx="7" cy="4"/>
            </a:xfrm>
            <a:custGeom>
              <a:avLst/>
              <a:gdLst>
                <a:gd name="T0" fmla="*/ 0 w 20"/>
                <a:gd name="T1" fmla="*/ 0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0 h 12"/>
                <a:gd name="T8" fmla="*/ 0 w 20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2"/>
                <a:gd name="T17" fmla="*/ 20 w 20"/>
                <a:gd name="T18" fmla="*/ 12 h 1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2">
                  <a:moveTo>
                    <a:pt x="20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4" name="Freeform 509"/>
            <p:cNvSpPr>
              <a:spLocks/>
            </p:cNvSpPr>
            <p:nvPr/>
          </p:nvSpPr>
          <p:spPr bwMode="auto">
            <a:xfrm>
              <a:off x="3404" y="1985"/>
              <a:ext cx="7" cy="4"/>
            </a:xfrm>
            <a:custGeom>
              <a:avLst/>
              <a:gdLst>
                <a:gd name="T0" fmla="*/ 0 w 20"/>
                <a:gd name="T1" fmla="*/ 0 h 12"/>
                <a:gd name="T2" fmla="*/ 0 w 20"/>
                <a:gd name="T3" fmla="*/ 0 h 12"/>
                <a:gd name="T4" fmla="*/ 0 w 20"/>
                <a:gd name="T5" fmla="*/ 0 h 12"/>
                <a:gd name="T6" fmla="*/ 0 w 20"/>
                <a:gd name="T7" fmla="*/ 0 h 12"/>
                <a:gd name="T8" fmla="*/ 0 w 20"/>
                <a:gd name="T9" fmla="*/ 0 h 12"/>
                <a:gd name="T10" fmla="*/ 0 w 20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"/>
                <a:gd name="T19" fmla="*/ 0 h 12"/>
                <a:gd name="T20" fmla="*/ 20 w 20"/>
                <a:gd name="T21" fmla="*/ 12 h 1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" h="12">
                  <a:moveTo>
                    <a:pt x="20" y="0"/>
                  </a:moveTo>
                  <a:lnTo>
                    <a:pt x="10" y="0"/>
                  </a:lnTo>
                  <a:lnTo>
                    <a:pt x="0" y="12"/>
                  </a:lnTo>
                  <a:lnTo>
                    <a:pt x="10" y="12"/>
                  </a:lnTo>
                  <a:lnTo>
                    <a:pt x="20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5" name="Freeform 510"/>
            <p:cNvSpPr>
              <a:spLocks/>
            </p:cNvSpPr>
            <p:nvPr/>
          </p:nvSpPr>
          <p:spPr bwMode="auto">
            <a:xfrm>
              <a:off x="2494" y="1501"/>
              <a:ext cx="14" cy="16"/>
            </a:xfrm>
            <a:custGeom>
              <a:avLst/>
              <a:gdLst>
                <a:gd name="T0" fmla="*/ 0 w 43"/>
                <a:gd name="T1" fmla="*/ 0 h 48"/>
                <a:gd name="T2" fmla="*/ 0 w 43"/>
                <a:gd name="T3" fmla="*/ 0 h 48"/>
                <a:gd name="T4" fmla="*/ 0 w 43"/>
                <a:gd name="T5" fmla="*/ 0 h 48"/>
                <a:gd name="T6" fmla="*/ 0 w 43"/>
                <a:gd name="T7" fmla="*/ 0 h 48"/>
                <a:gd name="T8" fmla="*/ 0 w 43"/>
                <a:gd name="T9" fmla="*/ 0 h 48"/>
                <a:gd name="T10" fmla="*/ 0 w 43"/>
                <a:gd name="T11" fmla="*/ 0 h 48"/>
                <a:gd name="T12" fmla="*/ 0 w 43"/>
                <a:gd name="T13" fmla="*/ 0 h 48"/>
                <a:gd name="T14" fmla="*/ 0 w 43"/>
                <a:gd name="T15" fmla="*/ 0 h 48"/>
                <a:gd name="T16" fmla="*/ 0 w 43"/>
                <a:gd name="T17" fmla="*/ 0 h 48"/>
                <a:gd name="T18" fmla="*/ 0 w 43"/>
                <a:gd name="T19" fmla="*/ 0 h 48"/>
                <a:gd name="T20" fmla="*/ 0 w 43"/>
                <a:gd name="T21" fmla="*/ 0 h 48"/>
                <a:gd name="T22" fmla="*/ 0 w 43"/>
                <a:gd name="T23" fmla="*/ 0 h 48"/>
                <a:gd name="T24" fmla="*/ 0 w 43"/>
                <a:gd name="T25" fmla="*/ 0 h 4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3"/>
                <a:gd name="T40" fmla="*/ 0 h 48"/>
                <a:gd name="T41" fmla="*/ 43 w 43"/>
                <a:gd name="T42" fmla="*/ 48 h 4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3" h="48">
                  <a:moveTo>
                    <a:pt x="43" y="12"/>
                  </a:moveTo>
                  <a:lnTo>
                    <a:pt x="32" y="25"/>
                  </a:lnTo>
                  <a:lnTo>
                    <a:pt x="21" y="25"/>
                  </a:lnTo>
                  <a:lnTo>
                    <a:pt x="12" y="35"/>
                  </a:lnTo>
                  <a:lnTo>
                    <a:pt x="12" y="48"/>
                  </a:lnTo>
                  <a:lnTo>
                    <a:pt x="0" y="48"/>
                  </a:lnTo>
                  <a:lnTo>
                    <a:pt x="12" y="35"/>
                  </a:lnTo>
                  <a:lnTo>
                    <a:pt x="12" y="25"/>
                  </a:lnTo>
                  <a:lnTo>
                    <a:pt x="21" y="12"/>
                  </a:lnTo>
                  <a:lnTo>
                    <a:pt x="32" y="12"/>
                  </a:lnTo>
                  <a:lnTo>
                    <a:pt x="32" y="0"/>
                  </a:lnTo>
                  <a:lnTo>
                    <a:pt x="43" y="0"/>
                  </a:lnTo>
                  <a:lnTo>
                    <a:pt x="43" y="12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6" name="Rectangle 511"/>
            <p:cNvSpPr>
              <a:spLocks noChangeArrowheads="1"/>
            </p:cNvSpPr>
            <p:nvPr/>
          </p:nvSpPr>
          <p:spPr bwMode="auto">
            <a:xfrm>
              <a:off x="3299" y="1783"/>
              <a:ext cx="3" cy="4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7177" name="Freeform 512"/>
            <p:cNvSpPr>
              <a:spLocks/>
            </p:cNvSpPr>
            <p:nvPr/>
          </p:nvSpPr>
          <p:spPr bwMode="auto">
            <a:xfrm>
              <a:off x="4185" y="1521"/>
              <a:ext cx="3" cy="8"/>
            </a:xfrm>
            <a:custGeom>
              <a:avLst/>
              <a:gdLst>
                <a:gd name="T0" fmla="*/ 0 w 9"/>
                <a:gd name="T1" fmla="*/ 0 h 25"/>
                <a:gd name="T2" fmla="*/ 0 w 9"/>
                <a:gd name="T3" fmla="*/ 0 h 25"/>
                <a:gd name="T4" fmla="*/ 0 w 9"/>
                <a:gd name="T5" fmla="*/ 0 h 25"/>
                <a:gd name="T6" fmla="*/ 0 w 9"/>
                <a:gd name="T7" fmla="*/ 0 h 25"/>
                <a:gd name="T8" fmla="*/ 0 w 9"/>
                <a:gd name="T9" fmla="*/ 0 h 25"/>
                <a:gd name="T10" fmla="*/ 0 w 9"/>
                <a:gd name="T11" fmla="*/ 0 h 25"/>
                <a:gd name="T12" fmla="*/ 0 w 9"/>
                <a:gd name="T13" fmla="*/ 0 h 25"/>
                <a:gd name="T14" fmla="*/ 0 w 9"/>
                <a:gd name="T15" fmla="*/ 0 h 2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25"/>
                <a:gd name="T26" fmla="*/ 9 w 9"/>
                <a:gd name="T27" fmla="*/ 25 h 2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25">
                  <a:moveTo>
                    <a:pt x="9" y="25"/>
                  </a:moveTo>
                  <a:lnTo>
                    <a:pt x="0" y="25"/>
                  </a:lnTo>
                  <a:lnTo>
                    <a:pt x="0" y="13"/>
                  </a:lnTo>
                  <a:lnTo>
                    <a:pt x="9" y="13"/>
                  </a:lnTo>
                  <a:lnTo>
                    <a:pt x="9" y="0"/>
                  </a:lnTo>
                  <a:lnTo>
                    <a:pt x="9" y="13"/>
                  </a:lnTo>
                  <a:lnTo>
                    <a:pt x="9" y="25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8" name="Freeform 513"/>
            <p:cNvSpPr>
              <a:spLocks/>
            </p:cNvSpPr>
            <p:nvPr/>
          </p:nvSpPr>
          <p:spPr bwMode="auto">
            <a:xfrm>
              <a:off x="2480" y="1226"/>
              <a:ext cx="546" cy="373"/>
            </a:xfrm>
            <a:custGeom>
              <a:avLst/>
              <a:gdLst>
                <a:gd name="T0" fmla="*/ 0 w 1638"/>
                <a:gd name="T1" fmla="*/ 0 h 1118"/>
                <a:gd name="T2" fmla="*/ 0 w 1638"/>
                <a:gd name="T3" fmla="*/ 0 h 1118"/>
                <a:gd name="T4" fmla="*/ 0 w 1638"/>
                <a:gd name="T5" fmla="*/ 0 h 1118"/>
                <a:gd name="T6" fmla="*/ 0 w 1638"/>
                <a:gd name="T7" fmla="*/ 0 h 1118"/>
                <a:gd name="T8" fmla="*/ 0 w 1638"/>
                <a:gd name="T9" fmla="*/ 0 h 1118"/>
                <a:gd name="T10" fmla="*/ 0 w 1638"/>
                <a:gd name="T11" fmla="*/ 0 h 1118"/>
                <a:gd name="T12" fmla="*/ 0 w 1638"/>
                <a:gd name="T13" fmla="*/ 0 h 1118"/>
                <a:gd name="T14" fmla="*/ 0 w 1638"/>
                <a:gd name="T15" fmla="*/ 0 h 1118"/>
                <a:gd name="T16" fmla="*/ 0 w 1638"/>
                <a:gd name="T17" fmla="*/ 0 h 1118"/>
                <a:gd name="T18" fmla="*/ 0 w 1638"/>
                <a:gd name="T19" fmla="*/ 0 h 1118"/>
                <a:gd name="T20" fmla="*/ 0 w 1638"/>
                <a:gd name="T21" fmla="*/ 0 h 1118"/>
                <a:gd name="T22" fmla="*/ 0 w 1638"/>
                <a:gd name="T23" fmla="*/ 0 h 1118"/>
                <a:gd name="T24" fmla="*/ 0 w 1638"/>
                <a:gd name="T25" fmla="*/ 0 h 1118"/>
                <a:gd name="T26" fmla="*/ 0 w 1638"/>
                <a:gd name="T27" fmla="*/ 0 h 1118"/>
                <a:gd name="T28" fmla="*/ 0 w 1638"/>
                <a:gd name="T29" fmla="*/ 0 h 1118"/>
                <a:gd name="T30" fmla="*/ 0 w 1638"/>
                <a:gd name="T31" fmla="*/ 0 h 1118"/>
                <a:gd name="T32" fmla="*/ 0 w 1638"/>
                <a:gd name="T33" fmla="*/ 0 h 1118"/>
                <a:gd name="T34" fmla="*/ 0 w 1638"/>
                <a:gd name="T35" fmla="*/ 0 h 1118"/>
                <a:gd name="T36" fmla="*/ 0 w 1638"/>
                <a:gd name="T37" fmla="*/ 0 h 1118"/>
                <a:gd name="T38" fmla="*/ 0 w 1638"/>
                <a:gd name="T39" fmla="*/ 0 h 1118"/>
                <a:gd name="T40" fmla="*/ 0 w 1638"/>
                <a:gd name="T41" fmla="*/ 0 h 1118"/>
                <a:gd name="T42" fmla="*/ 0 w 1638"/>
                <a:gd name="T43" fmla="*/ 0 h 1118"/>
                <a:gd name="T44" fmla="*/ 0 w 1638"/>
                <a:gd name="T45" fmla="*/ 0 h 1118"/>
                <a:gd name="T46" fmla="*/ 0 w 1638"/>
                <a:gd name="T47" fmla="*/ 0 h 1118"/>
                <a:gd name="T48" fmla="*/ 0 w 1638"/>
                <a:gd name="T49" fmla="*/ 0 h 1118"/>
                <a:gd name="T50" fmla="*/ 0 w 1638"/>
                <a:gd name="T51" fmla="*/ 0 h 1118"/>
                <a:gd name="T52" fmla="*/ 0 w 1638"/>
                <a:gd name="T53" fmla="*/ 0 h 1118"/>
                <a:gd name="T54" fmla="*/ 0 w 1638"/>
                <a:gd name="T55" fmla="*/ 0 h 1118"/>
                <a:gd name="T56" fmla="*/ 0 w 1638"/>
                <a:gd name="T57" fmla="*/ 0 h 1118"/>
                <a:gd name="T58" fmla="*/ 0 w 1638"/>
                <a:gd name="T59" fmla="*/ 0 h 1118"/>
                <a:gd name="T60" fmla="*/ 0 w 1638"/>
                <a:gd name="T61" fmla="*/ 0 h 1118"/>
                <a:gd name="T62" fmla="*/ 0 w 1638"/>
                <a:gd name="T63" fmla="*/ 0 h 1118"/>
                <a:gd name="T64" fmla="*/ 0 w 1638"/>
                <a:gd name="T65" fmla="*/ 0 h 1118"/>
                <a:gd name="T66" fmla="*/ 0 w 1638"/>
                <a:gd name="T67" fmla="*/ 0 h 1118"/>
                <a:gd name="T68" fmla="*/ 0 w 1638"/>
                <a:gd name="T69" fmla="*/ 0 h 1118"/>
                <a:gd name="T70" fmla="*/ 0 w 1638"/>
                <a:gd name="T71" fmla="*/ 0 h 1118"/>
                <a:gd name="T72" fmla="*/ 0 w 1638"/>
                <a:gd name="T73" fmla="*/ 0 h 1118"/>
                <a:gd name="T74" fmla="*/ 0 w 1638"/>
                <a:gd name="T75" fmla="*/ 0 h 1118"/>
                <a:gd name="T76" fmla="*/ 0 w 1638"/>
                <a:gd name="T77" fmla="*/ 0 h 1118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638"/>
                <a:gd name="T118" fmla="*/ 0 h 1118"/>
                <a:gd name="T119" fmla="*/ 1638 w 1638"/>
                <a:gd name="T120" fmla="*/ 1118 h 1118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638" h="1118">
                  <a:moveTo>
                    <a:pt x="31" y="1014"/>
                  </a:moveTo>
                  <a:lnTo>
                    <a:pt x="6" y="953"/>
                  </a:lnTo>
                  <a:lnTo>
                    <a:pt x="0" y="913"/>
                  </a:lnTo>
                  <a:lnTo>
                    <a:pt x="0" y="900"/>
                  </a:lnTo>
                  <a:lnTo>
                    <a:pt x="18" y="885"/>
                  </a:lnTo>
                  <a:lnTo>
                    <a:pt x="46" y="865"/>
                  </a:lnTo>
                  <a:lnTo>
                    <a:pt x="65" y="838"/>
                  </a:lnTo>
                  <a:lnTo>
                    <a:pt x="75" y="800"/>
                  </a:lnTo>
                  <a:lnTo>
                    <a:pt x="90" y="778"/>
                  </a:lnTo>
                  <a:lnTo>
                    <a:pt x="115" y="791"/>
                  </a:lnTo>
                  <a:lnTo>
                    <a:pt x="160" y="784"/>
                  </a:lnTo>
                  <a:lnTo>
                    <a:pt x="179" y="765"/>
                  </a:lnTo>
                  <a:lnTo>
                    <a:pt x="205" y="724"/>
                  </a:lnTo>
                  <a:lnTo>
                    <a:pt x="244" y="724"/>
                  </a:lnTo>
                  <a:lnTo>
                    <a:pt x="360" y="724"/>
                  </a:lnTo>
                  <a:lnTo>
                    <a:pt x="443" y="737"/>
                  </a:lnTo>
                  <a:lnTo>
                    <a:pt x="472" y="740"/>
                  </a:lnTo>
                  <a:lnTo>
                    <a:pt x="500" y="744"/>
                  </a:lnTo>
                  <a:lnTo>
                    <a:pt x="545" y="751"/>
                  </a:lnTo>
                  <a:lnTo>
                    <a:pt x="556" y="751"/>
                  </a:lnTo>
                  <a:lnTo>
                    <a:pt x="565" y="751"/>
                  </a:lnTo>
                  <a:lnTo>
                    <a:pt x="617" y="751"/>
                  </a:lnTo>
                  <a:lnTo>
                    <a:pt x="623" y="744"/>
                  </a:lnTo>
                  <a:lnTo>
                    <a:pt x="618" y="737"/>
                  </a:lnTo>
                  <a:lnTo>
                    <a:pt x="611" y="731"/>
                  </a:lnTo>
                  <a:lnTo>
                    <a:pt x="611" y="711"/>
                  </a:lnTo>
                  <a:lnTo>
                    <a:pt x="617" y="689"/>
                  </a:lnTo>
                  <a:lnTo>
                    <a:pt x="604" y="669"/>
                  </a:lnTo>
                  <a:lnTo>
                    <a:pt x="572" y="649"/>
                  </a:lnTo>
                  <a:lnTo>
                    <a:pt x="596" y="637"/>
                  </a:lnTo>
                  <a:lnTo>
                    <a:pt x="643" y="642"/>
                  </a:lnTo>
                  <a:lnTo>
                    <a:pt x="694" y="642"/>
                  </a:lnTo>
                  <a:lnTo>
                    <a:pt x="751" y="662"/>
                  </a:lnTo>
                  <a:lnTo>
                    <a:pt x="774" y="663"/>
                  </a:lnTo>
                  <a:lnTo>
                    <a:pt x="796" y="662"/>
                  </a:lnTo>
                  <a:lnTo>
                    <a:pt x="874" y="669"/>
                  </a:lnTo>
                  <a:lnTo>
                    <a:pt x="912" y="684"/>
                  </a:lnTo>
                  <a:lnTo>
                    <a:pt x="938" y="689"/>
                  </a:lnTo>
                  <a:lnTo>
                    <a:pt x="995" y="672"/>
                  </a:lnTo>
                  <a:lnTo>
                    <a:pt x="1034" y="669"/>
                  </a:lnTo>
                  <a:lnTo>
                    <a:pt x="1034" y="684"/>
                  </a:lnTo>
                  <a:lnTo>
                    <a:pt x="1073" y="724"/>
                  </a:lnTo>
                  <a:lnTo>
                    <a:pt x="1119" y="770"/>
                  </a:lnTo>
                  <a:lnTo>
                    <a:pt x="1137" y="825"/>
                  </a:lnTo>
                  <a:lnTo>
                    <a:pt x="1150" y="900"/>
                  </a:lnTo>
                  <a:lnTo>
                    <a:pt x="1169" y="967"/>
                  </a:lnTo>
                  <a:lnTo>
                    <a:pt x="1180" y="1001"/>
                  </a:lnTo>
                  <a:lnTo>
                    <a:pt x="1195" y="1034"/>
                  </a:lnTo>
                  <a:lnTo>
                    <a:pt x="1209" y="1074"/>
                  </a:lnTo>
                  <a:lnTo>
                    <a:pt x="1233" y="1101"/>
                  </a:lnTo>
                  <a:lnTo>
                    <a:pt x="1270" y="1118"/>
                  </a:lnTo>
                  <a:lnTo>
                    <a:pt x="1304" y="1108"/>
                  </a:lnTo>
                  <a:lnTo>
                    <a:pt x="1310" y="1082"/>
                  </a:lnTo>
                  <a:lnTo>
                    <a:pt x="1310" y="1048"/>
                  </a:lnTo>
                  <a:lnTo>
                    <a:pt x="1304" y="987"/>
                  </a:lnTo>
                  <a:lnTo>
                    <a:pt x="1291" y="933"/>
                  </a:lnTo>
                  <a:lnTo>
                    <a:pt x="1280" y="875"/>
                  </a:lnTo>
                  <a:lnTo>
                    <a:pt x="1272" y="818"/>
                  </a:lnTo>
                  <a:lnTo>
                    <a:pt x="1259" y="744"/>
                  </a:lnTo>
                  <a:lnTo>
                    <a:pt x="1241" y="700"/>
                  </a:lnTo>
                  <a:lnTo>
                    <a:pt x="1227" y="656"/>
                  </a:lnTo>
                  <a:lnTo>
                    <a:pt x="1227" y="602"/>
                  </a:lnTo>
                  <a:lnTo>
                    <a:pt x="1233" y="555"/>
                  </a:lnTo>
                  <a:lnTo>
                    <a:pt x="1252" y="508"/>
                  </a:lnTo>
                  <a:lnTo>
                    <a:pt x="1310" y="460"/>
                  </a:lnTo>
                  <a:lnTo>
                    <a:pt x="1362" y="419"/>
                  </a:lnTo>
                  <a:lnTo>
                    <a:pt x="1420" y="385"/>
                  </a:lnTo>
                  <a:lnTo>
                    <a:pt x="1441" y="373"/>
                  </a:lnTo>
                  <a:lnTo>
                    <a:pt x="1464" y="359"/>
                  </a:lnTo>
                  <a:lnTo>
                    <a:pt x="1520" y="326"/>
                  </a:lnTo>
                  <a:lnTo>
                    <a:pt x="1567" y="285"/>
                  </a:lnTo>
                  <a:lnTo>
                    <a:pt x="1592" y="243"/>
                  </a:lnTo>
                  <a:lnTo>
                    <a:pt x="1612" y="217"/>
                  </a:lnTo>
                  <a:lnTo>
                    <a:pt x="1638" y="169"/>
                  </a:lnTo>
                  <a:lnTo>
                    <a:pt x="1638" y="136"/>
                  </a:lnTo>
                  <a:lnTo>
                    <a:pt x="1619" y="96"/>
                  </a:lnTo>
                  <a:lnTo>
                    <a:pt x="1599" y="56"/>
                  </a:lnTo>
                  <a:lnTo>
                    <a:pt x="1599" y="27"/>
                  </a:lnTo>
                  <a:lnTo>
                    <a:pt x="1599" y="0"/>
                  </a:lnTo>
                </a:path>
              </a:pathLst>
            </a:custGeom>
            <a:noFill/>
            <a:ln w="127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79" name="Rectangle 514"/>
            <p:cNvSpPr>
              <a:spLocks noChangeArrowheads="1"/>
            </p:cNvSpPr>
            <p:nvPr/>
          </p:nvSpPr>
          <p:spPr bwMode="auto">
            <a:xfrm>
              <a:off x="4089" y="983"/>
              <a:ext cx="41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300" dirty="0">
                  <a:solidFill>
                    <a:srgbClr val="FFFFFF"/>
                  </a:solidFill>
                </a:rPr>
                <a:t>2017</a:t>
              </a:r>
              <a:endParaRPr lang="en-US" altLang="en-US" sz="2800" dirty="0"/>
            </a:p>
          </p:txBody>
        </p:sp>
        <p:sp>
          <p:nvSpPr>
            <p:cNvPr id="37180" name="Freeform 515"/>
            <p:cNvSpPr>
              <a:spLocks/>
            </p:cNvSpPr>
            <p:nvPr/>
          </p:nvSpPr>
          <p:spPr bwMode="auto">
            <a:xfrm>
              <a:off x="5184" y="2385"/>
              <a:ext cx="51" cy="49"/>
            </a:xfrm>
            <a:custGeom>
              <a:avLst/>
              <a:gdLst>
                <a:gd name="T0" fmla="*/ 0 w 152"/>
                <a:gd name="T1" fmla="*/ 0 h 147"/>
                <a:gd name="T2" fmla="*/ 0 w 152"/>
                <a:gd name="T3" fmla="*/ 0 h 147"/>
                <a:gd name="T4" fmla="*/ 0 w 152"/>
                <a:gd name="T5" fmla="*/ 0 h 147"/>
                <a:gd name="T6" fmla="*/ 0 w 152"/>
                <a:gd name="T7" fmla="*/ 0 h 147"/>
                <a:gd name="T8" fmla="*/ 0 w 152"/>
                <a:gd name="T9" fmla="*/ 0 h 147"/>
                <a:gd name="T10" fmla="*/ 0 w 152"/>
                <a:gd name="T11" fmla="*/ 0 h 147"/>
                <a:gd name="T12" fmla="*/ 0 w 152"/>
                <a:gd name="T13" fmla="*/ 0 h 147"/>
                <a:gd name="T14" fmla="*/ 0 w 152"/>
                <a:gd name="T15" fmla="*/ 0 h 1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"/>
                <a:gd name="T25" fmla="*/ 0 h 147"/>
                <a:gd name="T26" fmla="*/ 152 w 152"/>
                <a:gd name="T27" fmla="*/ 147 h 1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" h="147">
                  <a:moveTo>
                    <a:pt x="70" y="0"/>
                  </a:moveTo>
                  <a:lnTo>
                    <a:pt x="6" y="36"/>
                  </a:lnTo>
                  <a:lnTo>
                    <a:pt x="0" y="111"/>
                  </a:lnTo>
                  <a:lnTo>
                    <a:pt x="36" y="147"/>
                  </a:lnTo>
                  <a:lnTo>
                    <a:pt x="70" y="147"/>
                  </a:lnTo>
                  <a:lnTo>
                    <a:pt x="117" y="123"/>
                  </a:lnTo>
                  <a:lnTo>
                    <a:pt x="152" y="71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81" name="Freeform 516"/>
            <p:cNvSpPr>
              <a:spLocks/>
            </p:cNvSpPr>
            <p:nvPr/>
          </p:nvSpPr>
          <p:spPr bwMode="auto">
            <a:xfrm>
              <a:off x="5184" y="2385"/>
              <a:ext cx="51" cy="49"/>
            </a:xfrm>
            <a:custGeom>
              <a:avLst/>
              <a:gdLst>
                <a:gd name="T0" fmla="*/ 0 w 152"/>
                <a:gd name="T1" fmla="*/ 0 h 147"/>
                <a:gd name="T2" fmla="*/ 0 w 152"/>
                <a:gd name="T3" fmla="*/ 0 h 147"/>
                <a:gd name="T4" fmla="*/ 0 w 152"/>
                <a:gd name="T5" fmla="*/ 0 h 147"/>
                <a:gd name="T6" fmla="*/ 0 w 152"/>
                <a:gd name="T7" fmla="*/ 0 h 147"/>
                <a:gd name="T8" fmla="*/ 0 w 152"/>
                <a:gd name="T9" fmla="*/ 0 h 147"/>
                <a:gd name="T10" fmla="*/ 0 w 152"/>
                <a:gd name="T11" fmla="*/ 0 h 147"/>
                <a:gd name="T12" fmla="*/ 0 w 152"/>
                <a:gd name="T13" fmla="*/ 0 h 147"/>
                <a:gd name="T14" fmla="*/ 0 w 152"/>
                <a:gd name="T15" fmla="*/ 0 h 1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52"/>
                <a:gd name="T25" fmla="*/ 0 h 147"/>
                <a:gd name="T26" fmla="*/ 152 w 152"/>
                <a:gd name="T27" fmla="*/ 147 h 14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52" h="147">
                  <a:moveTo>
                    <a:pt x="70" y="0"/>
                  </a:moveTo>
                  <a:lnTo>
                    <a:pt x="6" y="36"/>
                  </a:lnTo>
                  <a:lnTo>
                    <a:pt x="0" y="111"/>
                  </a:lnTo>
                  <a:lnTo>
                    <a:pt x="36" y="147"/>
                  </a:lnTo>
                  <a:lnTo>
                    <a:pt x="70" y="147"/>
                  </a:lnTo>
                  <a:lnTo>
                    <a:pt x="117" y="123"/>
                  </a:lnTo>
                  <a:lnTo>
                    <a:pt x="152" y="71"/>
                  </a:lnTo>
                  <a:lnTo>
                    <a:pt x="70" y="0"/>
                  </a:lnTo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871" name="Text Box 517"/>
          <p:cNvSpPr txBox="1">
            <a:spLocks noChangeArrowheads="1"/>
          </p:cNvSpPr>
          <p:nvPr/>
        </p:nvSpPr>
        <p:spPr bwMode="auto">
          <a:xfrm>
            <a:off x="1736725" y="6411913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Adapted from Gubler, 1998</a:t>
            </a:r>
          </a:p>
        </p:txBody>
      </p:sp>
    </p:spTree>
    <p:extLst>
      <p:ext uri="{BB962C8B-B14F-4D97-AF65-F5344CB8AC3E}">
        <p14:creationId xmlns:p14="http://schemas.microsoft.com/office/powerpoint/2010/main" val="1490680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BA080-7EEE-4DDD-96D3-300430BFB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76400"/>
            <a:ext cx="9144000" cy="4305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894BE4-E265-4B90-979D-231BC1E1C965}"/>
              </a:ext>
            </a:extLst>
          </p:cNvPr>
          <p:cNvSpPr txBox="1"/>
          <p:nvPr/>
        </p:nvSpPr>
        <p:spPr>
          <a:xfrm>
            <a:off x="58615" y="609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Number of confirmed yellow fever cases by epidemiological week based on date of symptom onset. Brazil, EW 1 of 2016 to EW 8 of 2018.</a:t>
            </a:r>
          </a:p>
        </p:txBody>
      </p:sp>
    </p:spTree>
    <p:extLst>
      <p:ext uri="{BB962C8B-B14F-4D97-AF65-F5344CB8AC3E}">
        <p14:creationId xmlns:p14="http://schemas.microsoft.com/office/powerpoint/2010/main" val="12960260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reeform 2">
            <a:extLst>
              <a:ext uri="{FF2B5EF4-FFF2-40B4-BE49-F238E27FC236}">
                <a16:creationId xmlns:a16="http://schemas.microsoft.com/office/drawing/2014/main" id="{7DCA3631-DA09-4754-86D9-2BCD351ECDDD}"/>
              </a:ext>
            </a:extLst>
          </p:cNvPr>
          <p:cNvSpPr>
            <a:spLocks/>
          </p:cNvSpPr>
          <p:nvPr/>
        </p:nvSpPr>
        <p:spPr bwMode="auto">
          <a:xfrm>
            <a:off x="3751065" y="3387329"/>
            <a:ext cx="1435894" cy="1720453"/>
          </a:xfrm>
          <a:custGeom>
            <a:avLst/>
            <a:gdLst>
              <a:gd name="T0" fmla="*/ 2147483646 w 2762"/>
              <a:gd name="T1" fmla="*/ 2147483646 h 3307"/>
              <a:gd name="T2" fmla="*/ 2147483646 w 2762"/>
              <a:gd name="T3" fmla="*/ 2147483646 h 3307"/>
              <a:gd name="T4" fmla="*/ 2147483646 w 2762"/>
              <a:gd name="T5" fmla="*/ 2147483646 h 3307"/>
              <a:gd name="T6" fmla="*/ 2147483646 w 2762"/>
              <a:gd name="T7" fmla="*/ 2147483646 h 3307"/>
              <a:gd name="T8" fmla="*/ 2147483646 w 2762"/>
              <a:gd name="T9" fmla="*/ 2147483646 h 3307"/>
              <a:gd name="T10" fmla="*/ 2147483646 w 2762"/>
              <a:gd name="T11" fmla="*/ 2147483646 h 3307"/>
              <a:gd name="T12" fmla="*/ 2147483646 w 2762"/>
              <a:gd name="T13" fmla="*/ 0 h 3307"/>
              <a:gd name="T14" fmla="*/ 2147483646 w 2762"/>
              <a:gd name="T15" fmla="*/ 2147483646 h 3307"/>
              <a:gd name="T16" fmla="*/ 2147483646 w 2762"/>
              <a:gd name="T17" fmla="*/ 2147483646 h 3307"/>
              <a:gd name="T18" fmla="*/ 2147483646 w 2762"/>
              <a:gd name="T19" fmla="*/ 2147483646 h 3307"/>
              <a:gd name="T20" fmla="*/ 2147483646 w 2762"/>
              <a:gd name="T21" fmla="*/ 2147483646 h 3307"/>
              <a:gd name="T22" fmla="*/ 2147483646 w 2762"/>
              <a:gd name="T23" fmla="*/ 2147483646 h 3307"/>
              <a:gd name="T24" fmla="*/ 2147483646 w 2762"/>
              <a:gd name="T25" fmla="*/ 2147483646 h 3307"/>
              <a:gd name="T26" fmla="*/ 2147483646 w 2762"/>
              <a:gd name="T27" fmla="*/ 2147483646 h 3307"/>
              <a:gd name="T28" fmla="*/ 2147483646 w 2762"/>
              <a:gd name="T29" fmla="*/ 2147483646 h 3307"/>
              <a:gd name="T30" fmla="*/ 2147483646 w 2762"/>
              <a:gd name="T31" fmla="*/ 2147483646 h 3307"/>
              <a:gd name="T32" fmla="*/ 2147483646 w 2762"/>
              <a:gd name="T33" fmla="*/ 2147483646 h 3307"/>
              <a:gd name="T34" fmla="*/ 2147483646 w 2762"/>
              <a:gd name="T35" fmla="*/ 2147483646 h 3307"/>
              <a:gd name="T36" fmla="*/ 2147483646 w 2762"/>
              <a:gd name="T37" fmla="*/ 2147483646 h 3307"/>
              <a:gd name="T38" fmla="*/ 2147483646 w 2762"/>
              <a:gd name="T39" fmla="*/ 2147483646 h 3307"/>
              <a:gd name="T40" fmla="*/ 2147483646 w 2762"/>
              <a:gd name="T41" fmla="*/ 2147483646 h 3307"/>
              <a:gd name="T42" fmla="*/ 2147483646 w 2762"/>
              <a:gd name="T43" fmla="*/ 2147483646 h 3307"/>
              <a:gd name="T44" fmla="*/ 2147483646 w 2762"/>
              <a:gd name="T45" fmla="*/ 2147483646 h 3307"/>
              <a:gd name="T46" fmla="*/ 2147483646 w 2762"/>
              <a:gd name="T47" fmla="*/ 2147483646 h 3307"/>
              <a:gd name="T48" fmla="*/ 2147483646 w 2762"/>
              <a:gd name="T49" fmla="*/ 2147483646 h 3307"/>
              <a:gd name="T50" fmla="*/ 2147483646 w 2762"/>
              <a:gd name="T51" fmla="*/ 2147483646 h 3307"/>
              <a:gd name="T52" fmla="*/ 2147483646 w 2762"/>
              <a:gd name="T53" fmla="*/ 2147483646 h 3307"/>
              <a:gd name="T54" fmla="*/ 2147483646 w 2762"/>
              <a:gd name="T55" fmla="*/ 2147483646 h 3307"/>
              <a:gd name="T56" fmla="*/ 2147483646 w 2762"/>
              <a:gd name="T57" fmla="*/ 2147483646 h 3307"/>
              <a:gd name="T58" fmla="*/ 2147483646 w 2762"/>
              <a:gd name="T59" fmla="*/ 2147483646 h 3307"/>
              <a:gd name="T60" fmla="*/ 2147483646 w 2762"/>
              <a:gd name="T61" fmla="*/ 2147483646 h 3307"/>
              <a:gd name="T62" fmla="*/ 2147483646 w 2762"/>
              <a:gd name="T63" fmla="*/ 2147483646 h 3307"/>
              <a:gd name="T64" fmla="*/ 2147483646 w 2762"/>
              <a:gd name="T65" fmla="*/ 2147483646 h 3307"/>
              <a:gd name="T66" fmla="*/ 2147483646 w 2762"/>
              <a:gd name="T67" fmla="*/ 2147483646 h 3307"/>
              <a:gd name="T68" fmla="*/ 2147483646 w 2762"/>
              <a:gd name="T69" fmla="*/ 2147483646 h 3307"/>
              <a:gd name="T70" fmla="*/ 2147483646 w 2762"/>
              <a:gd name="T71" fmla="*/ 2147483646 h 3307"/>
              <a:gd name="T72" fmla="*/ 2147483646 w 2762"/>
              <a:gd name="T73" fmla="*/ 2147483646 h 3307"/>
              <a:gd name="T74" fmla="*/ 2147483646 w 2762"/>
              <a:gd name="T75" fmla="*/ 2147483646 h 3307"/>
              <a:gd name="T76" fmla="*/ 2147483646 w 2762"/>
              <a:gd name="T77" fmla="*/ 2147483646 h 3307"/>
              <a:gd name="T78" fmla="*/ 2147483646 w 2762"/>
              <a:gd name="T79" fmla="*/ 2147483646 h 3307"/>
              <a:gd name="T80" fmla="*/ 2147483646 w 2762"/>
              <a:gd name="T81" fmla="*/ 2147483646 h 3307"/>
              <a:gd name="T82" fmla="*/ 2147483646 w 2762"/>
              <a:gd name="T83" fmla="*/ 2147483646 h 3307"/>
              <a:gd name="T84" fmla="*/ 2147483646 w 2762"/>
              <a:gd name="T85" fmla="*/ 2147483646 h 3307"/>
              <a:gd name="T86" fmla="*/ 2147483646 w 2762"/>
              <a:gd name="T87" fmla="*/ 2147483646 h 3307"/>
              <a:gd name="T88" fmla="*/ 2147483646 w 2762"/>
              <a:gd name="T89" fmla="*/ 2147483646 h 3307"/>
              <a:gd name="T90" fmla="*/ 2147483646 w 2762"/>
              <a:gd name="T91" fmla="*/ 2147483646 h 3307"/>
              <a:gd name="T92" fmla="*/ 2147483646 w 2762"/>
              <a:gd name="T93" fmla="*/ 2147483646 h 3307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2762"/>
              <a:gd name="T142" fmla="*/ 0 h 3307"/>
              <a:gd name="T143" fmla="*/ 2762 w 2762"/>
              <a:gd name="T144" fmla="*/ 3307 h 3307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2762" h="3307">
                <a:moveTo>
                  <a:pt x="2006" y="282"/>
                </a:moveTo>
                <a:lnTo>
                  <a:pt x="1957" y="261"/>
                </a:lnTo>
                <a:lnTo>
                  <a:pt x="1837" y="266"/>
                </a:lnTo>
                <a:lnTo>
                  <a:pt x="1724" y="238"/>
                </a:lnTo>
                <a:lnTo>
                  <a:pt x="1659" y="222"/>
                </a:lnTo>
                <a:lnTo>
                  <a:pt x="1589" y="194"/>
                </a:lnTo>
                <a:lnTo>
                  <a:pt x="1554" y="203"/>
                </a:lnTo>
                <a:lnTo>
                  <a:pt x="1488" y="258"/>
                </a:lnTo>
                <a:lnTo>
                  <a:pt x="1475" y="313"/>
                </a:lnTo>
                <a:lnTo>
                  <a:pt x="1457" y="320"/>
                </a:lnTo>
                <a:lnTo>
                  <a:pt x="1393" y="285"/>
                </a:lnTo>
                <a:lnTo>
                  <a:pt x="1383" y="275"/>
                </a:lnTo>
                <a:lnTo>
                  <a:pt x="1299" y="238"/>
                </a:lnTo>
                <a:lnTo>
                  <a:pt x="1288" y="222"/>
                </a:lnTo>
                <a:lnTo>
                  <a:pt x="1205" y="213"/>
                </a:lnTo>
                <a:lnTo>
                  <a:pt x="1138" y="177"/>
                </a:lnTo>
                <a:lnTo>
                  <a:pt x="1120" y="124"/>
                </a:lnTo>
                <a:lnTo>
                  <a:pt x="1138" y="114"/>
                </a:lnTo>
                <a:lnTo>
                  <a:pt x="1130" y="49"/>
                </a:lnTo>
                <a:lnTo>
                  <a:pt x="1112" y="13"/>
                </a:lnTo>
                <a:lnTo>
                  <a:pt x="1025" y="0"/>
                </a:lnTo>
                <a:lnTo>
                  <a:pt x="808" y="12"/>
                </a:lnTo>
                <a:lnTo>
                  <a:pt x="744" y="26"/>
                </a:lnTo>
                <a:lnTo>
                  <a:pt x="639" y="69"/>
                </a:lnTo>
                <a:lnTo>
                  <a:pt x="582" y="95"/>
                </a:lnTo>
                <a:lnTo>
                  <a:pt x="497" y="79"/>
                </a:lnTo>
                <a:lnTo>
                  <a:pt x="438" y="40"/>
                </a:lnTo>
                <a:lnTo>
                  <a:pt x="420" y="59"/>
                </a:lnTo>
                <a:lnTo>
                  <a:pt x="392" y="114"/>
                </a:lnTo>
                <a:lnTo>
                  <a:pt x="337" y="169"/>
                </a:lnTo>
                <a:lnTo>
                  <a:pt x="288" y="222"/>
                </a:lnTo>
                <a:lnTo>
                  <a:pt x="249" y="330"/>
                </a:lnTo>
                <a:lnTo>
                  <a:pt x="243" y="383"/>
                </a:lnTo>
                <a:lnTo>
                  <a:pt x="126" y="492"/>
                </a:lnTo>
                <a:lnTo>
                  <a:pt x="109" y="517"/>
                </a:lnTo>
                <a:lnTo>
                  <a:pt x="91" y="570"/>
                </a:lnTo>
                <a:lnTo>
                  <a:pt x="52" y="624"/>
                </a:lnTo>
                <a:lnTo>
                  <a:pt x="15" y="687"/>
                </a:lnTo>
                <a:lnTo>
                  <a:pt x="15" y="750"/>
                </a:lnTo>
                <a:lnTo>
                  <a:pt x="6" y="831"/>
                </a:lnTo>
                <a:lnTo>
                  <a:pt x="0" y="993"/>
                </a:lnTo>
                <a:lnTo>
                  <a:pt x="6" y="1064"/>
                </a:lnTo>
                <a:lnTo>
                  <a:pt x="0" y="1002"/>
                </a:lnTo>
                <a:lnTo>
                  <a:pt x="9" y="1143"/>
                </a:lnTo>
                <a:lnTo>
                  <a:pt x="21" y="1195"/>
                </a:lnTo>
                <a:lnTo>
                  <a:pt x="42" y="1225"/>
                </a:lnTo>
                <a:lnTo>
                  <a:pt x="91" y="1280"/>
                </a:lnTo>
                <a:lnTo>
                  <a:pt x="109" y="1332"/>
                </a:lnTo>
                <a:lnTo>
                  <a:pt x="135" y="1388"/>
                </a:lnTo>
                <a:lnTo>
                  <a:pt x="203" y="1448"/>
                </a:lnTo>
                <a:lnTo>
                  <a:pt x="297" y="1510"/>
                </a:lnTo>
                <a:lnTo>
                  <a:pt x="365" y="1548"/>
                </a:lnTo>
                <a:lnTo>
                  <a:pt x="410" y="1538"/>
                </a:lnTo>
                <a:lnTo>
                  <a:pt x="457" y="1510"/>
                </a:lnTo>
                <a:lnTo>
                  <a:pt x="573" y="1506"/>
                </a:lnTo>
                <a:lnTo>
                  <a:pt x="629" y="1476"/>
                </a:lnTo>
                <a:lnTo>
                  <a:pt x="639" y="1467"/>
                </a:lnTo>
                <a:lnTo>
                  <a:pt x="685" y="1414"/>
                </a:lnTo>
                <a:lnTo>
                  <a:pt x="693" y="1414"/>
                </a:lnTo>
                <a:lnTo>
                  <a:pt x="758" y="1476"/>
                </a:lnTo>
                <a:lnTo>
                  <a:pt x="837" y="1486"/>
                </a:lnTo>
                <a:lnTo>
                  <a:pt x="874" y="1486"/>
                </a:lnTo>
                <a:lnTo>
                  <a:pt x="931" y="1532"/>
                </a:lnTo>
                <a:lnTo>
                  <a:pt x="968" y="1532"/>
                </a:lnTo>
                <a:lnTo>
                  <a:pt x="1042" y="1555"/>
                </a:lnTo>
                <a:lnTo>
                  <a:pt x="1042" y="1610"/>
                </a:lnTo>
                <a:lnTo>
                  <a:pt x="1025" y="1667"/>
                </a:lnTo>
                <a:lnTo>
                  <a:pt x="1013" y="1774"/>
                </a:lnTo>
                <a:lnTo>
                  <a:pt x="1042" y="1836"/>
                </a:lnTo>
                <a:lnTo>
                  <a:pt x="1071" y="1870"/>
                </a:lnTo>
                <a:lnTo>
                  <a:pt x="1120" y="1934"/>
                </a:lnTo>
                <a:lnTo>
                  <a:pt x="1130" y="2024"/>
                </a:lnTo>
                <a:lnTo>
                  <a:pt x="1179" y="2201"/>
                </a:lnTo>
                <a:lnTo>
                  <a:pt x="1187" y="2259"/>
                </a:lnTo>
                <a:lnTo>
                  <a:pt x="1167" y="2327"/>
                </a:lnTo>
                <a:lnTo>
                  <a:pt x="1148" y="2393"/>
                </a:lnTo>
                <a:lnTo>
                  <a:pt x="1130" y="2561"/>
                </a:lnTo>
                <a:lnTo>
                  <a:pt x="1156" y="2614"/>
                </a:lnTo>
                <a:lnTo>
                  <a:pt x="1205" y="2678"/>
                </a:lnTo>
                <a:lnTo>
                  <a:pt x="1205" y="2741"/>
                </a:lnTo>
                <a:lnTo>
                  <a:pt x="1215" y="2839"/>
                </a:lnTo>
                <a:lnTo>
                  <a:pt x="1221" y="2848"/>
                </a:lnTo>
                <a:lnTo>
                  <a:pt x="1260" y="2910"/>
                </a:lnTo>
                <a:lnTo>
                  <a:pt x="1278" y="2967"/>
                </a:lnTo>
                <a:lnTo>
                  <a:pt x="1299" y="3035"/>
                </a:lnTo>
                <a:lnTo>
                  <a:pt x="1337" y="3095"/>
                </a:lnTo>
                <a:lnTo>
                  <a:pt x="1356" y="3154"/>
                </a:lnTo>
                <a:lnTo>
                  <a:pt x="1365" y="3208"/>
                </a:lnTo>
                <a:lnTo>
                  <a:pt x="1383" y="3261"/>
                </a:lnTo>
                <a:lnTo>
                  <a:pt x="1457" y="3307"/>
                </a:lnTo>
                <a:lnTo>
                  <a:pt x="1515" y="3270"/>
                </a:lnTo>
                <a:lnTo>
                  <a:pt x="1638" y="3236"/>
                </a:lnTo>
                <a:lnTo>
                  <a:pt x="1696" y="3218"/>
                </a:lnTo>
                <a:lnTo>
                  <a:pt x="1808" y="3163"/>
                </a:lnTo>
                <a:lnTo>
                  <a:pt x="1872" y="3110"/>
                </a:lnTo>
                <a:lnTo>
                  <a:pt x="1913" y="3054"/>
                </a:lnTo>
                <a:lnTo>
                  <a:pt x="1942" y="3002"/>
                </a:lnTo>
                <a:lnTo>
                  <a:pt x="1960" y="2947"/>
                </a:lnTo>
                <a:lnTo>
                  <a:pt x="1977" y="2856"/>
                </a:lnTo>
                <a:lnTo>
                  <a:pt x="2006" y="2830"/>
                </a:lnTo>
                <a:lnTo>
                  <a:pt x="2082" y="2768"/>
                </a:lnTo>
                <a:lnTo>
                  <a:pt x="2091" y="2704"/>
                </a:lnTo>
                <a:lnTo>
                  <a:pt x="2091" y="2633"/>
                </a:lnTo>
                <a:lnTo>
                  <a:pt x="2119" y="2561"/>
                </a:lnTo>
                <a:lnTo>
                  <a:pt x="2168" y="2499"/>
                </a:lnTo>
                <a:lnTo>
                  <a:pt x="2281" y="2399"/>
                </a:lnTo>
                <a:lnTo>
                  <a:pt x="2310" y="2345"/>
                </a:lnTo>
                <a:lnTo>
                  <a:pt x="2310" y="2240"/>
                </a:lnTo>
                <a:lnTo>
                  <a:pt x="2319" y="2113"/>
                </a:lnTo>
                <a:lnTo>
                  <a:pt x="2310" y="2050"/>
                </a:lnTo>
                <a:lnTo>
                  <a:pt x="2310" y="1915"/>
                </a:lnTo>
                <a:lnTo>
                  <a:pt x="2326" y="1854"/>
                </a:lnTo>
                <a:lnTo>
                  <a:pt x="2358" y="1798"/>
                </a:lnTo>
                <a:lnTo>
                  <a:pt x="2393" y="1745"/>
                </a:lnTo>
                <a:lnTo>
                  <a:pt x="2478" y="1647"/>
                </a:lnTo>
                <a:lnTo>
                  <a:pt x="2545" y="1584"/>
                </a:lnTo>
                <a:lnTo>
                  <a:pt x="2582" y="1532"/>
                </a:lnTo>
                <a:lnTo>
                  <a:pt x="2650" y="1448"/>
                </a:lnTo>
                <a:lnTo>
                  <a:pt x="2705" y="1369"/>
                </a:lnTo>
                <a:lnTo>
                  <a:pt x="2733" y="1296"/>
                </a:lnTo>
                <a:lnTo>
                  <a:pt x="2762" y="1242"/>
                </a:lnTo>
                <a:lnTo>
                  <a:pt x="2762" y="1207"/>
                </a:lnTo>
                <a:lnTo>
                  <a:pt x="2742" y="1163"/>
                </a:lnTo>
                <a:lnTo>
                  <a:pt x="2705" y="1153"/>
                </a:lnTo>
                <a:lnTo>
                  <a:pt x="2639" y="1195"/>
                </a:lnTo>
                <a:lnTo>
                  <a:pt x="2582" y="1195"/>
                </a:lnTo>
                <a:lnTo>
                  <a:pt x="2527" y="1189"/>
                </a:lnTo>
                <a:lnTo>
                  <a:pt x="2470" y="1189"/>
                </a:lnTo>
                <a:lnTo>
                  <a:pt x="2460" y="1155"/>
                </a:lnTo>
                <a:lnTo>
                  <a:pt x="2451" y="1155"/>
                </a:lnTo>
                <a:lnTo>
                  <a:pt x="2411" y="1064"/>
                </a:lnTo>
                <a:lnTo>
                  <a:pt x="2294" y="993"/>
                </a:lnTo>
                <a:lnTo>
                  <a:pt x="2265" y="963"/>
                </a:lnTo>
                <a:lnTo>
                  <a:pt x="2256" y="890"/>
                </a:lnTo>
                <a:lnTo>
                  <a:pt x="2212" y="863"/>
                </a:lnTo>
                <a:lnTo>
                  <a:pt x="2183" y="744"/>
                </a:lnTo>
                <a:lnTo>
                  <a:pt x="2112" y="655"/>
                </a:lnTo>
                <a:lnTo>
                  <a:pt x="2107" y="580"/>
                </a:lnTo>
                <a:lnTo>
                  <a:pt x="2092" y="547"/>
                </a:lnTo>
                <a:lnTo>
                  <a:pt x="2071" y="527"/>
                </a:lnTo>
                <a:lnTo>
                  <a:pt x="2071" y="524"/>
                </a:lnTo>
                <a:lnTo>
                  <a:pt x="2054" y="406"/>
                </a:lnTo>
                <a:lnTo>
                  <a:pt x="2006" y="28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19" name="Freeform 3">
            <a:extLst>
              <a:ext uri="{FF2B5EF4-FFF2-40B4-BE49-F238E27FC236}">
                <a16:creationId xmlns:a16="http://schemas.microsoft.com/office/drawing/2014/main" id="{921A978B-6250-4992-BEB6-4E16EC0DACF2}"/>
              </a:ext>
            </a:extLst>
          </p:cNvPr>
          <p:cNvSpPr>
            <a:spLocks/>
          </p:cNvSpPr>
          <p:nvPr/>
        </p:nvSpPr>
        <p:spPr bwMode="auto">
          <a:xfrm>
            <a:off x="3901083" y="2737248"/>
            <a:ext cx="1585913" cy="1250156"/>
          </a:xfrm>
          <a:custGeom>
            <a:avLst/>
            <a:gdLst>
              <a:gd name="T0" fmla="*/ 2147483646 w 3048"/>
              <a:gd name="T1" fmla="*/ 2147483646 h 2403"/>
              <a:gd name="T2" fmla="*/ 2147483646 w 3048"/>
              <a:gd name="T3" fmla="*/ 2147483646 h 2403"/>
              <a:gd name="T4" fmla="*/ 2147483646 w 3048"/>
              <a:gd name="T5" fmla="*/ 2147483646 h 2403"/>
              <a:gd name="T6" fmla="*/ 2147483646 w 3048"/>
              <a:gd name="T7" fmla="*/ 2147483646 h 2403"/>
              <a:gd name="T8" fmla="*/ 2147483646 w 3048"/>
              <a:gd name="T9" fmla="*/ 2147483646 h 2403"/>
              <a:gd name="T10" fmla="*/ 2147483646 w 3048"/>
              <a:gd name="T11" fmla="*/ 2147483646 h 2403"/>
              <a:gd name="T12" fmla="*/ 2147483646 w 3048"/>
              <a:gd name="T13" fmla="*/ 2147483646 h 2403"/>
              <a:gd name="T14" fmla="*/ 2147483646 w 3048"/>
              <a:gd name="T15" fmla="*/ 2147483646 h 2403"/>
              <a:gd name="T16" fmla="*/ 2147483646 w 3048"/>
              <a:gd name="T17" fmla="*/ 2147483646 h 2403"/>
              <a:gd name="T18" fmla="*/ 2147483646 w 3048"/>
              <a:gd name="T19" fmla="*/ 2147483646 h 2403"/>
              <a:gd name="T20" fmla="*/ 2147483646 w 3048"/>
              <a:gd name="T21" fmla="*/ 2147483646 h 2403"/>
              <a:gd name="T22" fmla="*/ 2147483646 w 3048"/>
              <a:gd name="T23" fmla="*/ 2147483646 h 2403"/>
              <a:gd name="T24" fmla="*/ 2147483646 w 3048"/>
              <a:gd name="T25" fmla="*/ 2147483646 h 2403"/>
              <a:gd name="T26" fmla="*/ 2147483646 w 3048"/>
              <a:gd name="T27" fmla="*/ 2147483646 h 2403"/>
              <a:gd name="T28" fmla="*/ 0 w 3048"/>
              <a:gd name="T29" fmla="*/ 2147483646 h 2403"/>
              <a:gd name="T30" fmla="*/ 2147483646 w 3048"/>
              <a:gd name="T31" fmla="*/ 2147483646 h 2403"/>
              <a:gd name="T32" fmla="*/ 2147483646 w 3048"/>
              <a:gd name="T33" fmla="*/ 2147483646 h 2403"/>
              <a:gd name="T34" fmla="*/ 2147483646 w 3048"/>
              <a:gd name="T35" fmla="*/ 2147483646 h 2403"/>
              <a:gd name="T36" fmla="*/ 2147483646 w 3048"/>
              <a:gd name="T37" fmla="*/ 2147483646 h 2403"/>
              <a:gd name="T38" fmla="*/ 2147483646 w 3048"/>
              <a:gd name="T39" fmla="*/ 2147483646 h 2403"/>
              <a:gd name="T40" fmla="*/ 2147483646 w 3048"/>
              <a:gd name="T41" fmla="*/ 2147483646 h 2403"/>
              <a:gd name="T42" fmla="*/ 2147483646 w 3048"/>
              <a:gd name="T43" fmla="*/ 2147483646 h 2403"/>
              <a:gd name="T44" fmla="*/ 2147483646 w 3048"/>
              <a:gd name="T45" fmla="*/ 2147483646 h 2403"/>
              <a:gd name="T46" fmla="*/ 2147483646 w 3048"/>
              <a:gd name="T47" fmla="*/ 2147483646 h 2403"/>
              <a:gd name="T48" fmla="*/ 2147483646 w 3048"/>
              <a:gd name="T49" fmla="*/ 2147483646 h 2403"/>
              <a:gd name="T50" fmla="*/ 2147483646 w 3048"/>
              <a:gd name="T51" fmla="*/ 2147483646 h 2403"/>
              <a:gd name="T52" fmla="*/ 2147483646 w 3048"/>
              <a:gd name="T53" fmla="*/ 2147483646 h 2403"/>
              <a:gd name="T54" fmla="*/ 2147483646 w 3048"/>
              <a:gd name="T55" fmla="*/ 2147483646 h 2403"/>
              <a:gd name="T56" fmla="*/ 2147483646 w 3048"/>
              <a:gd name="T57" fmla="*/ 2147483646 h 2403"/>
              <a:gd name="T58" fmla="*/ 2147483646 w 3048"/>
              <a:gd name="T59" fmla="*/ 2147483646 h 2403"/>
              <a:gd name="T60" fmla="*/ 2147483646 w 3048"/>
              <a:gd name="T61" fmla="*/ 2147483646 h 2403"/>
              <a:gd name="T62" fmla="*/ 2147483646 w 3048"/>
              <a:gd name="T63" fmla="*/ 2147483646 h 2403"/>
              <a:gd name="T64" fmla="*/ 2147483646 w 3048"/>
              <a:gd name="T65" fmla="*/ 2147483646 h 2403"/>
              <a:gd name="T66" fmla="*/ 2147483646 w 3048"/>
              <a:gd name="T67" fmla="*/ 2147483646 h 2403"/>
              <a:gd name="T68" fmla="*/ 2147483646 w 3048"/>
              <a:gd name="T69" fmla="*/ 2147483646 h 2403"/>
              <a:gd name="T70" fmla="*/ 2147483646 w 3048"/>
              <a:gd name="T71" fmla="*/ 2147483646 h 2403"/>
              <a:gd name="T72" fmla="*/ 2147483646 w 3048"/>
              <a:gd name="T73" fmla="*/ 2147483646 h 2403"/>
              <a:gd name="T74" fmla="*/ 2147483646 w 3048"/>
              <a:gd name="T75" fmla="*/ 2147483646 h 2403"/>
              <a:gd name="T76" fmla="*/ 2147483646 w 3048"/>
              <a:gd name="T77" fmla="*/ 2147483646 h 2403"/>
              <a:gd name="T78" fmla="*/ 2147483646 w 3048"/>
              <a:gd name="T79" fmla="*/ 2147483646 h 2403"/>
              <a:gd name="T80" fmla="*/ 2147483646 w 3048"/>
              <a:gd name="T81" fmla="*/ 2147483646 h 2403"/>
              <a:gd name="T82" fmla="*/ 2147483646 w 3048"/>
              <a:gd name="T83" fmla="*/ 2147483646 h 2403"/>
              <a:gd name="T84" fmla="*/ 2147483646 w 3048"/>
              <a:gd name="T85" fmla="*/ 2147483646 h 2403"/>
              <a:gd name="T86" fmla="*/ 2147483646 w 3048"/>
              <a:gd name="T87" fmla="*/ 2147483646 h 2403"/>
              <a:gd name="T88" fmla="*/ 2147483646 w 3048"/>
              <a:gd name="T89" fmla="*/ 2147483646 h 2403"/>
              <a:gd name="T90" fmla="*/ 2147483646 w 3048"/>
              <a:gd name="T91" fmla="*/ 2147483646 h 2403"/>
              <a:gd name="T92" fmla="*/ 2147483646 w 3048"/>
              <a:gd name="T93" fmla="*/ 2147483646 h 2403"/>
              <a:gd name="T94" fmla="*/ 2147483646 w 3048"/>
              <a:gd name="T95" fmla="*/ 2147483646 h 2403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048"/>
              <a:gd name="T145" fmla="*/ 0 h 2403"/>
              <a:gd name="T146" fmla="*/ 3048 w 3048"/>
              <a:gd name="T147" fmla="*/ 2403 h 2403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048" h="2403">
                <a:moveTo>
                  <a:pt x="1491" y="6"/>
                </a:moveTo>
                <a:lnTo>
                  <a:pt x="1442" y="0"/>
                </a:lnTo>
                <a:lnTo>
                  <a:pt x="1371" y="25"/>
                </a:lnTo>
                <a:lnTo>
                  <a:pt x="1294" y="9"/>
                </a:lnTo>
                <a:lnTo>
                  <a:pt x="1287" y="22"/>
                </a:lnTo>
                <a:lnTo>
                  <a:pt x="1301" y="145"/>
                </a:lnTo>
                <a:lnTo>
                  <a:pt x="1287" y="159"/>
                </a:lnTo>
                <a:lnTo>
                  <a:pt x="1266" y="125"/>
                </a:lnTo>
                <a:lnTo>
                  <a:pt x="1246" y="70"/>
                </a:lnTo>
                <a:lnTo>
                  <a:pt x="1225" y="60"/>
                </a:lnTo>
                <a:lnTo>
                  <a:pt x="1214" y="70"/>
                </a:lnTo>
                <a:lnTo>
                  <a:pt x="1198" y="122"/>
                </a:lnTo>
                <a:lnTo>
                  <a:pt x="1190" y="144"/>
                </a:lnTo>
                <a:lnTo>
                  <a:pt x="1180" y="207"/>
                </a:lnTo>
                <a:lnTo>
                  <a:pt x="1167" y="279"/>
                </a:lnTo>
                <a:lnTo>
                  <a:pt x="1137" y="288"/>
                </a:lnTo>
                <a:lnTo>
                  <a:pt x="1096" y="276"/>
                </a:lnTo>
                <a:lnTo>
                  <a:pt x="982" y="288"/>
                </a:lnTo>
                <a:lnTo>
                  <a:pt x="921" y="318"/>
                </a:lnTo>
                <a:lnTo>
                  <a:pt x="849" y="318"/>
                </a:lnTo>
                <a:lnTo>
                  <a:pt x="836" y="301"/>
                </a:lnTo>
                <a:lnTo>
                  <a:pt x="831" y="252"/>
                </a:lnTo>
                <a:lnTo>
                  <a:pt x="821" y="226"/>
                </a:lnTo>
                <a:lnTo>
                  <a:pt x="803" y="189"/>
                </a:lnTo>
                <a:lnTo>
                  <a:pt x="774" y="170"/>
                </a:lnTo>
                <a:lnTo>
                  <a:pt x="719" y="170"/>
                </a:lnTo>
                <a:lnTo>
                  <a:pt x="699" y="179"/>
                </a:lnTo>
                <a:lnTo>
                  <a:pt x="689" y="226"/>
                </a:lnTo>
                <a:lnTo>
                  <a:pt x="707" y="279"/>
                </a:lnTo>
                <a:lnTo>
                  <a:pt x="707" y="304"/>
                </a:lnTo>
                <a:lnTo>
                  <a:pt x="661" y="340"/>
                </a:lnTo>
                <a:lnTo>
                  <a:pt x="566" y="363"/>
                </a:lnTo>
                <a:lnTo>
                  <a:pt x="511" y="366"/>
                </a:lnTo>
                <a:lnTo>
                  <a:pt x="500" y="374"/>
                </a:lnTo>
                <a:lnTo>
                  <a:pt x="474" y="426"/>
                </a:lnTo>
                <a:lnTo>
                  <a:pt x="433" y="449"/>
                </a:lnTo>
                <a:lnTo>
                  <a:pt x="433" y="456"/>
                </a:lnTo>
                <a:lnTo>
                  <a:pt x="470" y="511"/>
                </a:lnTo>
                <a:lnTo>
                  <a:pt x="453" y="544"/>
                </a:lnTo>
                <a:lnTo>
                  <a:pt x="388" y="585"/>
                </a:lnTo>
                <a:lnTo>
                  <a:pt x="340" y="579"/>
                </a:lnTo>
                <a:lnTo>
                  <a:pt x="304" y="567"/>
                </a:lnTo>
                <a:lnTo>
                  <a:pt x="292" y="603"/>
                </a:lnTo>
                <a:lnTo>
                  <a:pt x="271" y="657"/>
                </a:lnTo>
                <a:lnTo>
                  <a:pt x="195" y="664"/>
                </a:lnTo>
                <a:lnTo>
                  <a:pt x="164" y="681"/>
                </a:lnTo>
                <a:lnTo>
                  <a:pt x="178" y="702"/>
                </a:lnTo>
                <a:lnTo>
                  <a:pt x="251" y="710"/>
                </a:lnTo>
                <a:lnTo>
                  <a:pt x="324" y="760"/>
                </a:lnTo>
                <a:lnTo>
                  <a:pt x="351" y="825"/>
                </a:lnTo>
                <a:lnTo>
                  <a:pt x="347" y="855"/>
                </a:lnTo>
                <a:lnTo>
                  <a:pt x="245" y="924"/>
                </a:lnTo>
                <a:lnTo>
                  <a:pt x="187" y="911"/>
                </a:lnTo>
                <a:lnTo>
                  <a:pt x="173" y="947"/>
                </a:lnTo>
                <a:lnTo>
                  <a:pt x="90" y="927"/>
                </a:lnTo>
                <a:lnTo>
                  <a:pt x="58" y="936"/>
                </a:lnTo>
                <a:lnTo>
                  <a:pt x="31" y="951"/>
                </a:lnTo>
                <a:lnTo>
                  <a:pt x="38" y="1032"/>
                </a:lnTo>
                <a:lnTo>
                  <a:pt x="29" y="1103"/>
                </a:lnTo>
                <a:lnTo>
                  <a:pt x="0" y="1120"/>
                </a:lnTo>
                <a:lnTo>
                  <a:pt x="9" y="1166"/>
                </a:lnTo>
                <a:lnTo>
                  <a:pt x="38" y="1228"/>
                </a:lnTo>
                <a:lnTo>
                  <a:pt x="85" y="1230"/>
                </a:lnTo>
                <a:lnTo>
                  <a:pt x="114" y="1248"/>
                </a:lnTo>
                <a:lnTo>
                  <a:pt x="182" y="1261"/>
                </a:lnTo>
                <a:lnTo>
                  <a:pt x="214" y="1257"/>
                </a:lnTo>
                <a:lnTo>
                  <a:pt x="257" y="1254"/>
                </a:lnTo>
                <a:lnTo>
                  <a:pt x="321" y="1238"/>
                </a:lnTo>
                <a:lnTo>
                  <a:pt x="388" y="1166"/>
                </a:lnTo>
                <a:lnTo>
                  <a:pt x="404" y="1103"/>
                </a:lnTo>
                <a:lnTo>
                  <a:pt x="415" y="1093"/>
                </a:lnTo>
                <a:lnTo>
                  <a:pt x="454" y="1120"/>
                </a:lnTo>
                <a:lnTo>
                  <a:pt x="468" y="1113"/>
                </a:lnTo>
                <a:lnTo>
                  <a:pt x="479" y="1067"/>
                </a:lnTo>
                <a:lnTo>
                  <a:pt x="491" y="1032"/>
                </a:lnTo>
                <a:lnTo>
                  <a:pt x="509" y="1012"/>
                </a:lnTo>
                <a:lnTo>
                  <a:pt x="566" y="976"/>
                </a:lnTo>
                <a:lnTo>
                  <a:pt x="596" y="951"/>
                </a:lnTo>
                <a:lnTo>
                  <a:pt x="672" y="943"/>
                </a:lnTo>
                <a:lnTo>
                  <a:pt x="685" y="939"/>
                </a:lnTo>
                <a:lnTo>
                  <a:pt x="707" y="951"/>
                </a:lnTo>
                <a:lnTo>
                  <a:pt x="699" y="924"/>
                </a:lnTo>
                <a:lnTo>
                  <a:pt x="699" y="904"/>
                </a:lnTo>
                <a:lnTo>
                  <a:pt x="726" y="879"/>
                </a:lnTo>
                <a:lnTo>
                  <a:pt x="794" y="924"/>
                </a:lnTo>
                <a:lnTo>
                  <a:pt x="831" y="976"/>
                </a:lnTo>
                <a:lnTo>
                  <a:pt x="860" y="1012"/>
                </a:lnTo>
                <a:lnTo>
                  <a:pt x="880" y="1022"/>
                </a:lnTo>
                <a:lnTo>
                  <a:pt x="945" y="1058"/>
                </a:lnTo>
                <a:lnTo>
                  <a:pt x="1003" y="1083"/>
                </a:lnTo>
                <a:lnTo>
                  <a:pt x="1026" y="1107"/>
                </a:lnTo>
                <a:lnTo>
                  <a:pt x="1011" y="1166"/>
                </a:lnTo>
                <a:lnTo>
                  <a:pt x="1018" y="1175"/>
                </a:lnTo>
                <a:lnTo>
                  <a:pt x="1058" y="1156"/>
                </a:lnTo>
                <a:lnTo>
                  <a:pt x="1082" y="1117"/>
                </a:lnTo>
                <a:lnTo>
                  <a:pt x="1075" y="1107"/>
                </a:lnTo>
                <a:lnTo>
                  <a:pt x="1055" y="1071"/>
                </a:lnTo>
                <a:lnTo>
                  <a:pt x="1084" y="1067"/>
                </a:lnTo>
                <a:lnTo>
                  <a:pt x="1102" y="1090"/>
                </a:lnTo>
                <a:lnTo>
                  <a:pt x="1111" y="1103"/>
                </a:lnTo>
                <a:lnTo>
                  <a:pt x="1134" y="1083"/>
                </a:lnTo>
                <a:lnTo>
                  <a:pt x="1140" y="1073"/>
                </a:lnTo>
                <a:lnTo>
                  <a:pt x="1088" y="1032"/>
                </a:lnTo>
                <a:lnTo>
                  <a:pt x="1029" y="996"/>
                </a:lnTo>
                <a:lnTo>
                  <a:pt x="971" y="976"/>
                </a:lnTo>
                <a:lnTo>
                  <a:pt x="936" y="959"/>
                </a:lnTo>
                <a:lnTo>
                  <a:pt x="918" y="934"/>
                </a:lnTo>
                <a:lnTo>
                  <a:pt x="898" y="877"/>
                </a:lnTo>
                <a:lnTo>
                  <a:pt x="907" y="861"/>
                </a:lnTo>
                <a:lnTo>
                  <a:pt x="927" y="834"/>
                </a:lnTo>
                <a:lnTo>
                  <a:pt x="971" y="852"/>
                </a:lnTo>
                <a:lnTo>
                  <a:pt x="982" y="913"/>
                </a:lnTo>
                <a:lnTo>
                  <a:pt x="1027" y="926"/>
                </a:lnTo>
                <a:lnTo>
                  <a:pt x="1094" y="976"/>
                </a:lnTo>
                <a:lnTo>
                  <a:pt x="1153" y="1022"/>
                </a:lnTo>
                <a:lnTo>
                  <a:pt x="1153" y="1041"/>
                </a:lnTo>
                <a:lnTo>
                  <a:pt x="1169" y="1084"/>
                </a:lnTo>
                <a:lnTo>
                  <a:pt x="1208" y="1139"/>
                </a:lnTo>
                <a:lnTo>
                  <a:pt x="1226" y="1129"/>
                </a:lnTo>
                <a:lnTo>
                  <a:pt x="1257" y="1149"/>
                </a:lnTo>
                <a:lnTo>
                  <a:pt x="1266" y="1156"/>
                </a:lnTo>
                <a:lnTo>
                  <a:pt x="1298" y="1178"/>
                </a:lnTo>
                <a:lnTo>
                  <a:pt x="1294" y="1193"/>
                </a:lnTo>
                <a:lnTo>
                  <a:pt x="1251" y="1185"/>
                </a:lnTo>
                <a:lnTo>
                  <a:pt x="1226" y="1208"/>
                </a:lnTo>
                <a:lnTo>
                  <a:pt x="1240" y="1261"/>
                </a:lnTo>
                <a:lnTo>
                  <a:pt x="1296" y="1265"/>
                </a:lnTo>
                <a:lnTo>
                  <a:pt x="1308" y="1248"/>
                </a:lnTo>
                <a:lnTo>
                  <a:pt x="1333" y="1244"/>
                </a:lnTo>
                <a:lnTo>
                  <a:pt x="1340" y="1208"/>
                </a:lnTo>
                <a:lnTo>
                  <a:pt x="1363" y="1185"/>
                </a:lnTo>
                <a:lnTo>
                  <a:pt x="1339" y="1183"/>
                </a:lnTo>
                <a:lnTo>
                  <a:pt x="1331" y="1173"/>
                </a:lnTo>
                <a:lnTo>
                  <a:pt x="1357" y="1143"/>
                </a:lnTo>
                <a:lnTo>
                  <a:pt x="1403" y="1136"/>
                </a:lnTo>
                <a:lnTo>
                  <a:pt x="1407" y="1183"/>
                </a:lnTo>
                <a:lnTo>
                  <a:pt x="1422" y="1215"/>
                </a:lnTo>
                <a:lnTo>
                  <a:pt x="1474" y="1264"/>
                </a:lnTo>
                <a:lnTo>
                  <a:pt x="1529" y="1281"/>
                </a:lnTo>
                <a:lnTo>
                  <a:pt x="1590" y="1307"/>
                </a:lnTo>
                <a:lnTo>
                  <a:pt x="1631" y="1277"/>
                </a:lnTo>
                <a:lnTo>
                  <a:pt x="1717" y="1294"/>
                </a:lnTo>
                <a:lnTo>
                  <a:pt x="1725" y="1296"/>
                </a:lnTo>
                <a:lnTo>
                  <a:pt x="1766" y="1281"/>
                </a:lnTo>
                <a:lnTo>
                  <a:pt x="1783" y="1275"/>
                </a:lnTo>
                <a:lnTo>
                  <a:pt x="1803" y="1290"/>
                </a:lnTo>
                <a:lnTo>
                  <a:pt x="1812" y="1346"/>
                </a:lnTo>
                <a:lnTo>
                  <a:pt x="1775" y="1419"/>
                </a:lnTo>
                <a:lnTo>
                  <a:pt x="1769" y="1454"/>
                </a:lnTo>
                <a:lnTo>
                  <a:pt x="1725" y="1499"/>
                </a:lnTo>
                <a:lnTo>
                  <a:pt x="1717" y="1533"/>
                </a:lnTo>
                <a:lnTo>
                  <a:pt x="1766" y="1657"/>
                </a:lnTo>
                <a:lnTo>
                  <a:pt x="1798" y="1732"/>
                </a:lnTo>
                <a:lnTo>
                  <a:pt x="1851" y="1777"/>
                </a:lnTo>
                <a:lnTo>
                  <a:pt x="1869" y="1838"/>
                </a:lnTo>
                <a:lnTo>
                  <a:pt x="1916" y="1912"/>
                </a:lnTo>
                <a:lnTo>
                  <a:pt x="1927" y="1954"/>
                </a:lnTo>
                <a:lnTo>
                  <a:pt x="1925" y="1972"/>
                </a:lnTo>
                <a:lnTo>
                  <a:pt x="2011" y="2046"/>
                </a:lnTo>
                <a:lnTo>
                  <a:pt x="2038" y="2098"/>
                </a:lnTo>
                <a:lnTo>
                  <a:pt x="2079" y="2152"/>
                </a:lnTo>
                <a:lnTo>
                  <a:pt x="2094" y="2216"/>
                </a:lnTo>
                <a:lnTo>
                  <a:pt x="2114" y="2286"/>
                </a:lnTo>
                <a:lnTo>
                  <a:pt x="2166" y="2401"/>
                </a:lnTo>
                <a:lnTo>
                  <a:pt x="2171" y="2403"/>
                </a:lnTo>
                <a:lnTo>
                  <a:pt x="2182" y="2393"/>
                </a:lnTo>
                <a:lnTo>
                  <a:pt x="2239" y="2375"/>
                </a:lnTo>
                <a:lnTo>
                  <a:pt x="2293" y="2338"/>
                </a:lnTo>
                <a:lnTo>
                  <a:pt x="2351" y="2323"/>
                </a:lnTo>
                <a:lnTo>
                  <a:pt x="2407" y="2286"/>
                </a:lnTo>
                <a:lnTo>
                  <a:pt x="2474" y="2260"/>
                </a:lnTo>
                <a:lnTo>
                  <a:pt x="2530" y="2233"/>
                </a:lnTo>
                <a:lnTo>
                  <a:pt x="2597" y="2188"/>
                </a:lnTo>
                <a:lnTo>
                  <a:pt x="2662" y="2152"/>
                </a:lnTo>
                <a:lnTo>
                  <a:pt x="2749" y="2080"/>
                </a:lnTo>
                <a:lnTo>
                  <a:pt x="2767" y="2027"/>
                </a:lnTo>
                <a:lnTo>
                  <a:pt x="2804" y="1972"/>
                </a:lnTo>
                <a:lnTo>
                  <a:pt x="2804" y="1954"/>
                </a:lnTo>
                <a:lnTo>
                  <a:pt x="2757" y="1883"/>
                </a:lnTo>
                <a:lnTo>
                  <a:pt x="2712" y="1824"/>
                </a:lnTo>
                <a:lnTo>
                  <a:pt x="2634" y="1767"/>
                </a:lnTo>
                <a:lnTo>
                  <a:pt x="2605" y="1767"/>
                </a:lnTo>
                <a:lnTo>
                  <a:pt x="2552" y="1782"/>
                </a:lnTo>
                <a:lnTo>
                  <a:pt x="2539" y="1777"/>
                </a:lnTo>
                <a:lnTo>
                  <a:pt x="2552" y="1758"/>
                </a:lnTo>
                <a:lnTo>
                  <a:pt x="2559" y="1746"/>
                </a:lnTo>
                <a:lnTo>
                  <a:pt x="2605" y="1732"/>
                </a:lnTo>
                <a:lnTo>
                  <a:pt x="2634" y="1732"/>
                </a:lnTo>
                <a:lnTo>
                  <a:pt x="2691" y="1758"/>
                </a:lnTo>
                <a:lnTo>
                  <a:pt x="2796" y="1857"/>
                </a:lnTo>
                <a:lnTo>
                  <a:pt x="2822" y="1847"/>
                </a:lnTo>
                <a:lnTo>
                  <a:pt x="2934" y="1820"/>
                </a:lnTo>
                <a:lnTo>
                  <a:pt x="3048" y="1828"/>
                </a:lnTo>
                <a:lnTo>
                  <a:pt x="1491" y="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0" name="Freeform 4">
            <a:extLst>
              <a:ext uri="{FF2B5EF4-FFF2-40B4-BE49-F238E27FC236}">
                <a16:creationId xmlns:a16="http://schemas.microsoft.com/office/drawing/2014/main" id="{21C0A8E3-7EBF-42F8-ABCE-48D0DAC81A8B}"/>
              </a:ext>
            </a:extLst>
          </p:cNvPr>
          <p:cNvSpPr>
            <a:spLocks/>
          </p:cNvSpPr>
          <p:nvPr/>
        </p:nvSpPr>
        <p:spPr bwMode="auto">
          <a:xfrm>
            <a:off x="4192786" y="2357437"/>
            <a:ext cx="1825229" cy="1720454"/>
          </a:xfrm>
          <a:custGeom>
            <a:avLst/>
            <a:gdLst>
              <a:gd name="T0" fmla="*/ 2147483646 w 3509"/>
              <a:gd name="T1" fmla="*/ 2147483646 h 3308"/>
              <a:gd name="T2" fmla="*/ 2147483646 w 3509"/>
              <a:gd name="T3" fmla="*/ 2147483646 h 3308"/>
              <a:gd name="T4" fmla="*/ 2147483646 w 3509"/>
              <a:gd name="T5" fmla="*/ 2147483646 h 3308"/>
              <a:gd name="T6" fmla="*/ 2147483646 w 3509"/>
              <a:gd name="T7" fmla="*/ 2147483646 h 3308"/>
              <a:gd name="T8" fmla="*/ 2147483646 w 3509"/>
              <a:gd name="T9" fmla="*/ 2147483646 h 3308"/>
              <a:gd name="T10" fmla="*/ 2147483646 w 3509"/>
              <a:gd name="T11" fmla="*/ 2147483646 h 3308"/>
              <a:gd name="T12" fmla="*/ 2147483646 w 3509"/>
              <a:gd name="T13" fmla="*/ 2147483646 h 3308"/>
              <a:gd name="T14" fmla="*/ 2147483646 w 3509"/>
              <a:gd name="T15" fmla="*/ 2147483646 h 3308"/>
              <a:gd name="T16" fmla="*/ 2147483646 w 3509"/>
              <a:gd name="T17" fmla="*/ 2147483646 h 3308"/>
              <a:gd name="T18" fmla="*/ 2147483646 w 3509"/>
              <a:gd name="T19" fmla="*/ 2147483646 h 3308"/>
              <a:gd name="T20" fmla="*/ 2147483646 w 3509"/>
              <a:gd name="T21" fmla="*/ 2147483646 h 3308"/>
              <a:gd name="T22" fmla="*/ 2147483646 w 3509"/>
              <a:gd name="T23" fmla="*/ 2147483646 h 3308"/>
              <a:gd name="T24" fmla="*/ 2147483646 w 3509"/>
              <a:gd name="T25" fmla="*/ 2147483646 h 3308"/>
              <a:gd name="T26" fmla="*/ 2147483646 w 3509"/>
              <a:gd name="T27" fmla="*/ 2147483646 h 3308"/>
              <a:gd name="T28" fmla="*/ 2147483646 w 3509"/>
              <a:gd name="T29" fmla="*/ 2147483646 h 3308"/>
              <a:gd name="T30" fmla="*/ 2147483646 w 3509"/>
              <a:gd name="T31" fmla="*/ 2147483646 h 3308"/>
              <a:gd name="T32" fmla="*/ 2147483646 w 3509"/>
              <a:gd name="T33" fmla="*/ 2147483646 h 3308"/>
              <a:gd name="T34" fmla="*/ 2147483646 w 3509"/>
              <a:gd name="T35" fmla="*/ 2147483646 h 3308"/>
              <a:gd name="T36" fmla="*/ 2147483646 w 3509"/>
              <a:gd name="T37" fmla="*/ 2147483646 h 3308"/>
              <a:gd name="T38" fmla="*/ 2147483646 w 3509"/>
              <a:gd name="T39" fmla="*/ 2147483646 h 3308"/>
              <a:gd name="T40" fmla="*/ 2147483646 w 3509"/>
              <a:gd name="T41" fmla="*/ 2147483646 h 3308"/>
              <a:gd name="T42" fmla="*/ 2147483646 w 3509"/>
              <a:gd name="T43" fmla="*/ 2147483646 h 3308"/>
              <a:gd name="T44" fmla="*/ 2147483646 w 3509"/>
              <a:gd name="T45" fmla="*/ 2147483646 h 3308"/>
              <a:gd name="T46" fmla="*/ 2147483646 w 3509"/>
              <a:gd name="T47" fmla="*/ 2147483646 h 3308"/>
              <a:gd name="T48" fmla="*/ 2147483646 w 3509"/>
              <a:gd name="T49" fmla="*/ 2147483646 h 3308"/>
              <a:gd name="T50" fmla="*/ 2147483646 w 3509"/>
              <a:gd name="T51" fmla="*/ 2147483646 h 3308"/>
              <a:gd name="T52" fmla="*/ 2147483646 w 3509"/>
              <a:gd name="T53" fmla="*/ 0 h 3308"/>
              <a:gd name="T54" fmla="*/ 2147483646 w 3509"/>
              <a:gd name="T55" fmla="*/ 2147483646 h 3308"/>
              <a:gd name="T56" fmla="*/ 2147483646 w 3509"/>
              <a:gd name="T57" fmla="*/ 2147483646 h 3308"/>
              <a:gd name="T58" fmla="*/ 2147483646 w 3509"/>
              <a:gd name="T59" fmla="*/ 2147483646 h 3308"/>
              <a:gd name="T60" fmla="*/ 2147483646 w 3509"/>
              <a:gd name="T61" fmla="*/ 2147483646 h 3308"/>
              <a:gd name="T62" fmla="*/ 2147483646 w 3509"/>
              <a:gd name="T63" fmla="*/ 2147483646 h 3308"/>
              <a:gd name="T64" fmla="*/ 2147483646 w 3509"/>
              <a:gd name="T65" fmla="*/ 2147483646 h 3308"/>
              <a:gd name="T66" fmla="*/ 2147483646 w 3509"/>
              <a:gd name="T67" fmla="*/ 2147483646 h 3308"/>
              <a:gd name="T68" fmla="*/ 2147483646 w 3509"/>
              <a:gd name="T69" fmla="*/ 2147483646 h 3308"/>
              <a:gd name="T70" fmla="*/ 2147483646 w 3509"/>
              <a:gd name="T71" fmla="*/ 2147483646 h 3308"/>
              <a:gd name="T72" fmla="*/ 2147483646 w 3509"/>
              <a:gd name="T73" fmla="*/ 2147483646 h 3308"/>
              <a:gd name="T74" fmla="*/ 2147483646 w 3509"/>
              <a:gd name="T75" fmla="*/ 2147483646 h 3308"/>
              <a:gd name="T76" fmla="*/ 2147483646 w 3509"/>
              <a:gd name="T77" fmla="*/ 2147483646 h 3308"/>
              <a:gd name="T78" fmla="*/ 2147483646 w 3509"/>
              <a:gd name="T79" fmla="*/ 2147483646 h 3308"/>
              <a:gd name="T80" fmla="*/ 2147483646 w 3509"/>
              <a:gd name="T81" fmla="*/ 2147483646 h 3308"/>
              <a:gd name="T82" fmla="*/ 2147483646 w 3509"/>
              <a:gd name="T83" fmla="*/ 2147483646 h 3308"/>
              <a:gd name="T84" fmla="*/ 2147483646 w 3509"/>
              <a:gd name="T85" fmla="*/ 2147483646 h 3308"/>
              <a:gd name="T86" fmla="*/ 2147483646 w 3509"/>
              <a:gd name="T87" fmla="*/ 2147483646 h 3308"/>
              <a:gd name="T88" fmla="*/ 2147483646 w 3509"/>
              <a:gd name="T89" fmla="*/ 2147483646 h 3308"/>
              <a:gd name="T90" fmla="*/ 2147483646 w 3509"/>
              <a:gd name="T91" fmla="*/ 2147483646 h 3308"/>
              <a:gd name="T92" fmla="*/ 2147483646 w 3509"/>
              <a:gd name="T93" fmla="*/ 2147483646 h 3308"/>
              <a:gd name="T94" fmla="*/ 2147483646 w 3509"/>
              <a:gd name="T95" fmla="*/ 2147483646 h 33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509"/>
              <a:gd name="T145" fmla="*/ 0 h 3308"/>
              <a:gd name="T146" fmla="*/ 3509 w 3509"/>
              <a:gd name="T147" fmla="*/ 3308 h 33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509" h="3308">
                <a:moveTo>
                  <a:pt x="2489" y="2558"/>
                </a:moveTo>
                <a:lnTo>
                  <a:pt x="2570" y="2604"/>
                </a:lnTo>
                <a:lnTo>
                  <a:pt x="2662" y="2663"/>
                </a:lnTo>
                <a:lnTo>
                  <a:pt x="2628" y="2675"/>
                </a:lnTo>
                <a:lnTo>
                  <a:pt x="2620" y="2696"/>
                </a:lnTo>
                <a:lnTo>
                  <a:pt x="2693" y="2721"/>
                </a:lnTo>
                <a:lnTo>
                  <a:pt x="2747" y="2762"/>
                </a:lnTo>
                <a:lnTo>
                  <a:pt x="2763" y="2810"/>
                </a:lnTo>
                <a:lnTo>
                  <a:pt x="2802" y="2947"/>
                </a:lnTo>
                <a:lnTo>
                  <a:pt x="2802" y="3006"/>
                </a:lnTo>
                <a:lnTo>
                  <a:pt x="2840" y="3056"/>
                </a:lnTo>
                <a:lnTo>
                  <a:pt x="2902" y="3148"/>
                </a:lnTo>
                <a:lnTo>
                  <a:pt x="2916" y="3232"/>
                </a:lnTo>
                <a:lnTo>
                  <a:pt x="2943" y="3285"/>
                </a:lnTo>
                <a:lnTo>
                  <a:pt x="2960" y="3304"/>
                </a:lnTo>
                <a:lnTo>
                  <a:pt x="2991" y="3308"/>
                </a:lnTo>
                <a:lnTo>
                  <a:pt x="3007" y="3308"/>
                </a:lnTo>
                <a:lnTo>
                  <a:pt x="3029" y="3295"/>
                </a:lnTo>
                <a:lnTo>
                  <a:pt x="3056" y="3269"/>
                </a:lnTo>
                <a:lnTo>
                  <a:pt x="3087" y="3205"/>
                </a:lnTo>
                <a:lnTo>
                  <a:pt x="3087" y="3168"/>
                </a:lnTo>
                <a:lnTo>
                  <a:pt x="3096" y="3115"/>
                </a:lnTo>
                <a:lnTo>
                  <a:pt x="3105" y="3043"/>
                </a:lnTo>
                <a:lnTo>
                  <a:pt x="3152" y="2963"/>
                </a:lnTo>
                <a:lnTo>
                  <a:pt x="3158" y="2954"/>
                </a:lnTo>
                <a:lnTo>
                  <a:pt x="3208" y="2891"/>
                </a:lnTo>
                <a:lnTo>
                  <a:pt x="3274" y="2837"/>
                </a:lnTo>
                <a:lnTo>
                  <a:pt x="3302" y="2810"/>
                </a:lnTo>
                <a:lnTo>
                  <a:pt x="3342" y="2747"/>
                </a:lnTo>
                <a:lnTo>
                  <a:pt x="3368" y="2747"/>
                </a:lnTo>
                <a:lnTo>
                  <a:pt x="3500" y="2683"/>
                </a:lnTo>
                <a:lnTo>
                  <a:pt x="3509" y="2675"/>
                </a:lnTo>
                <a:lnTo>
                  <a:pt x="2009" y="102"/>
                </a:lnTo>
                <a:lnTo>
                  <a:pt x="2002" y="105"/>
                </a:lnTo>
                <a:lnTo>
                  <a:pt x="1993" y="145"/>
                </a:lnTo>
                <a:lnTo>
                  <a:pt x="1950" y="145"/>
                </a:lnTo>
                <a:lnTo>
                  <a:pt x="1895" y="157"/>
                </a:lnTo>
                <a:lnTo>
                  <a:pt x="1857" y="165"/>
                </a:lnTo>
                <a:lnTo>
                  <a:pt x="1765" y="145"/>
                </a:lnTo>
                <a:lnTo>
                  <a:pt x="1698" y="165"/>
                </a:lnTo>
                <a:lnTo>
                  <a:pt x="1632" y="212"/>
                </a:lnTo>
                <a:lnTo>
                  <a:pt x="1555" y="256"/>
                </a:lnTo>
                <a:lnTo>
                  <a:pt x="1527" y="282"/>
                </a:lnTo>
                <a:lnTo>
                  <a:pt x="1511" y="279"/>
                </a:lnTo>
                <a:lnTo>
                  <a:pt x="1514" y="232"/>
                </a:lnTo>
                <a:lnTo>
                  <a:pt x="1494" y="175"/>
                </a:lnTo>
                <a:lnTo>
                  <a:pt x="1434" y="145"/>
                </a:lnTo>
                <a:lnTo>
                  <a:pt x="1406" y="140"/>
                </a:lnTo>
                <a:lnTo>
                  <a:pt x="1384" y="157"/>
                </a:lnTo>
                <a:lnTo>
                  <a:pt x="1413" y="219"/>
                </a:lnTo>
                <a:lnTo>
                  <a:pt x="1413" y="245"/>
                </a:lnTo>
                <a:lnTo>
                  <a:pt x="1406" y="301"/>
                </a:lnTo>
                <a:lnTo>
                  <a:pt x="1397" y="307"/>
                </a:lnTo>
                <a:lnTo>
                  <a:pt x="1265" y="370"/>
                </a:lnTo>
                <a:lnTo>
                  <a:pt x="1271" y="390"/>
                </a:lnTo>
                <a:lnTo>
                  <a:pt x="1306" y="440"/>
                </a:lnTo>
                <a:lnTo>
                  <a:pt x="1265" y="437"/>
                </a:lnTo>
                <a:lnTo>
                  <a:pt x="1161" y="379"/>
                </a:lnTo>
                <a:lnTo>
                  <a:pt x="1114" y="344"/>
                </a:lnTo>
                <a:lnTo>
                  <a:pt x="1071" y="291"/>
                </a:lnTo>
                <a:lnTo>
                  <a:pt x="1144" y="307"/>
                </a:lnTo>
                <a:lnTo>
                  <a:pt x="1176" y="282"/>
                </a:lnTo>
                <a:lnTo>
                  <a:pt x="1210" y="312"/>
                </a:lnTo>
                <a:lnTo>
                  <a:pt x="1274" y="307"/>
                </a:lnTo>
                <a:lnTo>
                  <a:pt x="1293" y="292"/>
                </a:lnTo>
                <a:lnTo>
                  <a:pt x="1321" y="282"/>
                </a:lnTo>
                <a:lnTo>
                  <a:pt x="1310" y="245"/>
                </a:lnTo>
                <a:lnTo>
                  <a:pt x="1292" y="212"/>
                </a:lnTo>
                <a:lnTo>
                  <a:pt x="1260" y="197"/>
                </a:lnTo>
                <a:lnTo>
                  <a:pt x="1194" y="150"/>
                </a:lnTo>
                <a:lnTo>
                  <a:pt x="1121" y="128"/>
                </a:lnTo>
                <a:lnTo>
                  <a:pt x="1002" y="118"/>
                </a:lnTo>
                <a:lnTo>
                  <a:pt x="1014" y="92"/>
                </a:lnTo>
                <a:lnTo>
                  <a:pt x="980" y="85"/>
                </a:lnTo>
                <a:lnTo>
                  <a:pt x="924" y="102"/>
                </a:lnTo>
                <a:lnTo>
                  <a:pt x="904" y="102"/>
                </a:lnTo>
                <a:lnTo>
                  <a:pt x="895" y="93"/>
                </a:lnTo>
                <a:lnTo>
                  <a:pt x="932" y="65"/>
                </a:lnTo>
                <a:lnTo>
                  <a:pt x="950" y="58"/>
                </a:lnTo>
                <a:lnTo>
                  <a:pt x="941" y="31"/>
                </a:lnTo>
                <a:lnTo>
                  <a:pt x="863" y="0"/>
                </a:lnTo>
                <a:lnTo>
                  <a:pt x="781" y="23"/>
                </a:lnTo>
                <a:lnTo>
                  <a:pt x="758" y="4"/>
                </a:lnTo>
                <a:lnTo>
                  <a:pt x="742" y="4"/>
                </a:lnTo>
                <a:lnTo>
                  <a:pt x="707" y="23"/>
                </a:lnTo>
                <a:lnTo>
                  <a:pt x="698" y="31"/>
                </a:lnTo>
                <a:lnTo>
                  <a:pt x="640" y="50"/>
                </a:lnTo>
                <a:lnTo>
                  <a:pt x="594" y="85"/>
                </a:lnTo>
                <a:lnTo>
                  <a:pt x="584" y="93"/>
                </a:lnTo>
                <a:lnTo>
                  <a:pt x="529" y="112"/>
                </a:lnTo>
                <a:lnTo>
                  <a:pt x="459" y="145"/>
                </a:lnTo>
                <a:lnTo>
                  <a:pt x="406" y="178"/>
                </a:lnTo>
                <a:lnTo>
                  <a:pt x="359" y="212"/>
                </a:lnTo>
                <a:lnTo>
                  <a:pt x="333" y="265"/>
                </a:lnTo>
                <a:lnTo>
                  <a:pt x="290" y="325"/>
                </a:lnTo>
                <a:lnTo>
                  <a:pt x="262" y="379"/>
                </a:lnTo>
                <a:lnTo>
                  <a:pt x="224" y="436"/>
                </a:lnTo>
                <a:lnTo>
                  <a:pt x="112" y="533"/>
                </a:lnTo>
                <a:lnTo>
                  <a:pt x="53" y="551"/>
                </a:lnTo>
                <a:lnTo>
                  <a:pt x="8" y="609"/>
                </a:lnTo>
                <a:lnTo>
                  <a:pt x="0" y="629"/>
                </a:lnTo>
                <a:lnTo>
                  <a:pt x="34" y="688"/>
                </a:lnTo>
                <a:lnTo>
                  <a:pt x="62" y="796"/>
                </a:lnTo>
                <a:lnTo>
                  <a:pt x="94" y="789"/>
                </a:lnTo>
                <a:lnTo>
                  <a:pt x="82" y="823"/>
                </a:lnTo>
                <a:lnTo>
                  <a:pt x="84" y="846"/>
                </a:lnTo>
                <a:lnTo>
                  <a:pt x="96" y="851"/>
                </a:lnTo>
                <a:lnTo>
                  <a:pt x="112" y="855"/>
                </a:lnTo>
                <a:lnTo>
                  <a:pt x="178" y="846"/>
                </a:lnTo>
                <a:lnTo>
                  <a:pt x="251" y="790"/>
                </a:lnTo>
                <a:lnTo>
                  <a:pt x="254" y="796"/>
                </a:lnTo>
                <a:lnTo>
                  <a:pt x="289" y="846"/>
                </a:lnTo>
                <a:lnTo>
                  <a:pt x="290" y="908"/>
                </a:lnTo>
                <a:lnTo>
                  <a:pt x="331" y="976"/>
                </a:lnTo>
                <a:lnTo>
                  <a:pt x="386" y="989"/>
                </a:lnTo>
                <a:lnTo>
                  <a:pt x="395" y="956"/>
                </a:lnTo>
                <a:lnTo>
                  <a:pt x="409" y="976"/>
                </a:lnTo>
                <a:lnTo>
                  <a:pt x="445" y="947"/>
                </a:lnTo>
                <a:lnTo>
                  <a:pt x="470" y="901"/>
                </a:lnTo>
                <a:lnTo>
                  <a:pt x="484" y="840"/>
                </a:lnTo>
                <a:lnTo>
                  <a:pt x="509" y="800"/>
                </a:lnTo>
                <a:lnTo>
                  <a:pt x="489" y="775"/>
                </a:lnTo>
                <a:lnTo>
                  <a:pt x="509" y="711"/>
                </a:lnTo>
                <a:lnTo>
                  <a:pt x="484" y="675"/>
                </a:lnTo>
                <a:lnTo>
                  <a:pt x="498" y="587"/>
                </a:lnTo>
                <a:lnTo>
                  <a:pt x="529" y="533"/>
                </a:lnTo>
                <a:lnTo>
                  <a:pt x="584" y="505"/>
                </a:lnTo>
                <a:lnTo>
                  <a:pt x="632" y="442"/>
                </a:lnTo>
                <a:lnTo>
                  <a:pt x="649" y="379"/>
                </a:lnTo>
                <a:lnTo>
                  <a:pt x="667" y="362"/>
                </a:lnTo>
                <a:lnTo>
                  <a:pt x="724" y="357"/>
                </a:lnTo>
                <a:lnTo>
                  <a:pt x="742" y="379"/>
                </a:lnTo>
                <a:lnTo>
                  <a:pt x="742" y="390"/>
                </a:lnTo>
                <a:lnTo>
                  <a:pt x="698" y="442"/>
                </a:lnTo>
                <a:lnTo>
                  <a:pt x="632" y="498"/>
                </a:lnTo>
                <a:lnTo>
                  <a:pt x="611" y="524"/>
                </a:lnTo>
                <a:lnTo>
                  <a:pt x="608" y="583"/>
                </a:lnTo>
                <a:lnTo>
                  <a:pt x="632" y="676"/>
                </a:lnTo>
                <a:lnTo>
                  <a:pt x="687" y="701"/>
                </a:lnTo>
                <a:lnTo>
                  <a:pt x="769" y="708"/>
                </a:lnTo>
                <a:lnTo>
                  <a:pt x="857" y="683"/>
                </a:lnTo>
                <a:lnTo>
                  <a:pt x="904" y="704"/>
                </a:lnTo>
                <a:lnTo>
                  <a:pt x="932" y="735"/>
                </a:lnTo>
                <a:lnTo>
                  <a:pt x="2489" y="2558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1" name="Freeform 5">
            <a:extLst>
              <a:ext uri="{FF2B5EF4-FFF2-40B4-BE49-F238E27FC236}">
                <a16:creationId xmlns:a16="http://schemas.microsoft.com/office/drawing/2014/main" id="{935B237D-6DE0-44FB-A41C-4ED84550E4F0}"/>
              </a:ext>
            </a:extLst>
          </p:cNvPr>
          <p:cNvSpPr>
            <a:spLocks/>
          </p:cNvSpPr>
          <p:nvPr/>
        </p:nvSpPr>
        <p:spPr bwMode="auto">
          <a:xfrm>
            <a:off x="5236964" y="2311003"/>
            <a:ext cx="1409700" cy="2090738"/>
          </a:xfrm>
          <a:custGeom>
            <a:avLst/>
            <a:gdLst>
              <a:gd name="T0" fmla="*/ 2147483646 w 2710"/>
              <a:gd name="T1" fmla="*/ 2147483646 h 4017"/>
              <a:gd name="T2" fmla="*/ 2147483646 w 2710"/>
              <a:gd name="T3" fmla="*/ 2147483646 h 4017"/>
              <a:gd name="T4" fmla="*/ 2147483646 w 2710"/>
              <a:gd name="T5" fmla="*/ 2147483646 h 4017"/>
              <a:gd name="T6" fmla="*/ 2147483646 w 2710"/>
              <a:gd name="T7" fmla="*/ 2147483646 h 4017"/>
              <a:gd name="T8" fmla="*/ 2147483646 w 2710"/>
              <a:gd name="T9" fmla="*/ 2147483646 h 4017"/>
              <a:gd name="T10" fmla="*/ 2147483646 w 2710"/>
              <a:gd name="T11" fmla="*/ 0 h 4017"/>
              <a:gd name="T12" fmla="*/ 2147483646 w 2710"/>
              <a:gd name="T13" fmla="*/ 2147483646 h 4017"/>
              <a:gd name="T14" fmla="*/ 2147483646 w 2710"/>
              <a:gd name="T15" fmla="*/ 2147483646 h 4017"/>
              <a:gd name="T16" fmla="*/ 2147483646 w 2710"/>
              <a:gd name="T17" fmla="*/ 2147483646 h 4017"/>
              <a:gd name="T18" fmla="*/ 2147483646 w 2710"/>
              <a:gd name="T19" fmla="*/ 2147483646 h 4017"/>
              <a:gd name="T20" fmla="*/ 2147483646 w 2710"/>
              <a:gd name="T21" fmla="*/ 2147483646 h 4017"/>
              <a:gd name="T22" fmla="*/ 2147483646 w 2710"/>
              <a:gd name="T23" fmla="*/ 2147483646 h 4017"/>
              <a:gd name="T24" fmla="*/ 2147483646 w 2710"/>
              <a:gd name="T25" fmla="*/ 2147483646 h 4017"/>
              <a:gd name="T26" fmla="*/ 2147483646 w 2710"/>
              <a:gd name="T27" fmla="*/ 2147483646 h 4017"/>
              <a:gd name="T28" fmla="*/ 2147483646 w 2710"/>
              <a:gd name="T29" fmla="*/ 2147483646 h 4017"/>
              <a:gd name="T30" fmla="*/ 2147483646 w 2710"/>
              <a:gd name="T31" fmla="*/ 2147483646 h 4017"/>
              <a:gd name="T32" fmla="*/ 2147483646 w 2710"/>
              <a:gd name="T33" fmla="*/ 2147483646 h 4017"/>
              <a:gd name="T34" fmla="*/ 2147483646 w 2710"/>
              <a:gd name="T35" fmla="*/ 2147483646 h 4017"/>
              <a:gd name="T36" fmla="*/ 2147483646 w 2710"/>
              <a:gd name="T37" fmla="*/ 2147483646 h 4017"/>
              <a:gd name="T38" fmla="*/ 2147483646 w 2710"/>
              <a:gd name="T39" fmla="*/ 2147483646 h 4017"/>
              <a:gd name="T40" fmla="*/ 2147483646 w 2710"/>
              <a:gd name="T41" fmla="*/ 2147483646 h 4017"/>
              <a:gd name="T42" fmla="*/ 2147483646 w 2710"/>
              <a:gd name="T43" fmla="*/ 2147483646 h 4017"/>
              <a:gd name="T44" fmla="*/ 2147483646 w 2710"/>
              <a:gd name="T45" fmla="*/ 2147483646 h 4017"/>
              <a:gd name="T46" fmla="*/ 2147483646 w 2710"/>
              <a:gd name="T47" fmla="*/ 2147483646 h 4017"/>
              <a:gd name="T48" fmla="*/ 2147483646 w 2710"/>
              <a:gd name="T49" fmla="*/ 2147483646 h 4017"/>
              <a:gd name="T50" fmla="*/ 2147483646 w 2710"/>
              <a:gd name="T51" fmla="*/ 2147483646 h 4017"/>
              <a:gd name="T52" fmla="*/ 2147483646 w 2710"/>
              <a:gd name="T53" fmla="*/ 2147483646 h 4017"/>
              <a:gd name="T54" fmla="*/ 2147483646 w 2710"/>
              <a:gd name="T55" fmla="*/ 2147483646 h 4017"/>
              <a:gd name="T56" fmla="*/ 2147483646 w 2710"/>
              <a:gd name="T57" fmla="*/ 2147483646 h 4017"/>
              <a:gd name="T58" fmla="*/ 2147483646 w 2710"/>
              <a:gd name="T59" fmla="*/ 2147483646 h 4017"/>
              <a:gd name="T60" fmla="*/ 2147483646 w 2710"/>
              <a:gd name="T61" fmla="*/ 2147483646 h 4017"/>
              <a:gd name="T62" fmla="*/ 2147483646 w 2710"/>
              <a:gd name="T63" fmla="*/ 2147483646 h 4017"/>
              <a:gd name="T64" fmla="*/ 2147483646 w 2710"/>
              <a:gd name="T65" fmla="*/ 2147483646 h 4017"/>
              <a:gd name="T66" fmla="*/ 2147483646 w 2710"/>
              <a:gd name="T67" fmla="*/ 2147483646 h 4017"/>
              <a:gd name="T68" fmla="*/ 2147483646 w 2710"/>
              <a:gd name="T69" fmla="*/ 2147483646 h 4017"/>
              <a:gd name="T70" fmla="*/ 2147483646 w 2710"/>
              <a:gd name="T71" fmla="*/ 2147483646 h 4017"/>
              <a:gd name="T72" fmla="*/ 2147483646 w 2710"/>
              <a:gd name="T73" fmla="*/ 2147483646 h 4017"/>
              <a:gd name="T74" fmla="*/ 2147483646 w 2710"/>
              <a:gd name="T75" fmla="*/ 2147483646 h 4017"/>
              <a:gd name="T76" fmla="*/ 2147483646 w 2710"/>
              <a:gd name="T77" fmla="*/ 2147483646 h 4017"/>
              <a:gd name="T78" fmla="*/ 2147483646 w 2710"/>
              <a:gd name="T79" fmla="*/ 2147483646 h 4017"/>
              <a:gd name="T80" fmla="*/ 2147483646 w 2710"/>
              <a:gd name="T81" fmla="*/ 2147483646 h 4017"/>
              <a:gd name="T82" fmla="*/ 2147483646 w 2710"/>
              <a:gd name="T83" fmla="*/ 2147483646 h 4017"/>
              <a:gd name="T84" fmla="*/ 2147483646 w 2710"/>
              <a:gd name="T85" fmla="*/ 2147483646 h 4017"/>
              <a:gd name="T86" fmla="*/ 2147483646 w 2710"/>
              <a:gd name="T87" fmla="*/ 2147483646 h 4017"/>
              <a:gd name="T88" fmla="*/ 2147483646 w 2710"/>
              <a:gd name="T89" fmla="*/ 2147483646 h 4017"/>
              <a:gd name="T90" fmla="*/ 2147483646 w 2710"/>
              <a:gd name="T91" fmla="*/ 2147483646 h 4017"/>
              <a:gd name="T92" fmla="*/ 2147483646 w 2710"/>
              <a:gd name="T93" fmla="*/ 2147483646 h 4017"/>
              <a:gd name="T94" fmla="*/ 2147483646 w 2710"/>
              <a:gd name="T95" fmla="*/ 2147483646 h 4017"/>
              <a:gd name="T96" fmla="*/ 2147483646 w 2710"/>
              <a:gd name="T97" fmla="*/ 2147483646 h 4017"/>
              <a:gd name="T98" fmla="*/ 2147483646 w 2710"/>
              <a:gd name="T99" fmla="*/ 2147483646 h 4017"/>
              <a:gd name="T100" fmla="*/ 2147483646 w 2710"/>
              <a:gd name="T101" fmla="*/ 2147483646 h 4017"/>
              <a:gd name="T102" fmla="*/ 2147483646 w 2710"/>
              <a:gd name="T103" fmla="*/ 2147483646 h 4017"/>
              <a:gd name="T104" fmla="*/ 2147483646 w 2710"/>
              <a:gd name="T105" fmla="*/ 2147483646 h 4017"/>
              <a:gd name="T106" fmla="*/ 2147483646 w 2710"/>
              <a:gd name="T107" fmla="*/ 2147483646 h 4017"/>
              <a:gd name="T108" fmla="*/ 2147483646 w 2710"/>
              <a:gd name="T109" fmla="*/ 2147483646 h 4017"/>
              <a:gd name="T110" fmla="*/ 2147483646 w 2710"/>
              <a:gd name="T111" fmla="*/ 2147483646 h 4017"/>
              <a:gd name="T112" fmla="*/ 2147483646 w 2710"/>
              <a:gd name="T113" fmla="*/ 2147483646 h 4017"/>
              <a:gd name="T114" fmla="*/ 2147483646 w 2710"/>
              <a:gd name="T115" fmla="*/ 2147483646 h 401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710"/>
              <a:gd name="T175" fmla="*/ 0 h 4017"/>
              <a:gd name="T176" fmla="*/ 2710 w 2710"/>
              <a:gd name="T177" fmla="*/ 4017 h 4017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710" h="4017">
                <a:moveTo>
                  <a:pt x="793" y="125"/>
                </a:moveTo>
                <a:lnTo>
                  <a:pt x="783" y="136"/>
                </a:lnTo>
                <a:lnTo>
                  <a:pt x="766" y="119"/>
                </a:lnTo>
                <a:lnTo>
                  <a:pt x="752" y="132"/>
                </a:lnTo>
                <a:lnTo>
                  <a:pt x="745" y="73"/>
                </a:lnTo>
                <a:lnTo>
                  <a:pt x="699" y="44"/>
                </a:lnTo>
                <a:lnTo>
                  <a:pt x="629" y="24"/>
                </a:lnTo>
                <a:lnTo>
                  <a:pt x="612" y="28"/>
                </a:lnTo>
                <a:lnTo>
                  <a:pt x="556" y="37"/>
                </a:lnTo>
                <a:lnTo>
                  <a:pt x="539" y="57"/>
                </a:lnTo>
                <a:lnTo>
                  <a:pt x="547" y="82"/>
                </a:lnTo>
                <a:lnTo>
                  <a:pt x="556" y="90"/>
                </a:lnTo>
                <a:lnTo>
                  <a:pt x="547" y="100"/>
                </a:lnTo>
                <a:lnTo>
                  <a:pt x="521" y="100"/>
                </a:lnTo>
                <a:lnTo>
                  <a:pt x="511" y="57"/>
                </a:lnTo>
                <a:lnTo>
                  <a:pt x="511" y="20"/>
                </a:lnTo>
                <a:lnTo>
                  <a:pt x="502" y="0"/>
                </a:lnTo>
                <a:lnTo>
                  <a:pt x="491" y="0"/>
                </a:lnTo>
                <a:lnTo>
                  <a:pt x="473" y="47"/>
                </a:lnTo>
                <a:lnTo>
                  <a:pt x="421" y="57"/>
                </a:lnTo>
                <a:lnTo>
                  <a:pt x="427" y="73"/>
                </a:lnTo>
                <a:lnTo>
                  <a:pt x="444" y="103"/>
                </a:lnTo>
                <a:lnTo>
                  <a:pt x="453" y="129"/>
                </a:lnTo>
                <a:lnTo>
                  <a:pt x="464" y="225"/>
                </a:lnTo>
                <a:lnTo>
                  <a:pt x="532" y="232"/>
                </a:lnTo>
                <a:lnTo>
                  <a:pt x="555" y="238"/>
                </a:lnTo>
                <a:lnTo>
                  <a:pt x="561" y="253"/>
                </a:lnTo>
                <a:lnTo>
                  <a:pt x="506" y="270"/>
                </a:lnTo>
                <a:lnTo>
                  <a:pt x="502" y="332"/>
                </a:lnTo>
                <a:lnTo>
                  <a:pt x="480" y="388"/>
                </a:lnTo>
                <a:lnTo>
                  <a:pt x="384" y="430"/>
                </a:lnTo>
                <a:lnTo>
                  <a:pt x="343" y="434"/>
                </a:lnTo>
                <a:lnTo>
                  <a:pt x="334" y="434"/>
                </a:lnTo>
                <a:lnTo>
                  <a:pt x="280" y="391"/>
                </a:lnTo>
                <a:lnTo>
                  <a:pt x="288" y="371"/>
                </a:lnTo>
                <a:lnTo>
                  <a:pt x="322" y="394"/>
                </a:lnTo>
                <a:lnTo>
                  <a:pt x="366" y="404"/>
                </a:lnTo>
                <a:lnTo>
                  <a:pt x="386" y="394"/>
                </a:lnTo>
                <a:lnTo>
                  <a:pt x="443" y="378"/>
                </a:lnTo>
                <a:lnTo>
                  <a:pt x="470" y="354"/>
                </a:lnTo>
                <a:lnTo>
                  <a:pt x="479" y="253"/>
                </a:lnTo>
                <a:lnTo>
                  <a:pt x="452" y="232"/>
                </a:lnTo>
                <a:lnTo>
                  <a:pt x="433" y="225"/>
                </a:lnTo>
                <a:lnTo>
                  <a:pt x="433" y="198"/>
                </a:lnTo>
                <a:lnTo>
                  <a:pt x="421" y="145"/>
                </a:lnTo>
                <a:lnTo>
                  <a:pt x="416" y="129"/>
                </a:lnTo>
                <a:lnTo>
                  <a:pt x="409" y="103"/>
                </a:lnTo>
                <a:lnTo>
                  <a:pt x="384" y="67"/>
                </a:lnTo>
                <a:lnTo>
                  <a:pt x="388" y="24"/>
                </a:lnTo>
                <a:lnTo>
                  <a:pt x="366" y="0"/>
                </a:lnTo>
                <a:lnTo>
                  <a:pt x="295" y="5"/>
                </a:lnTo>
                <a:lnTo>
                  <a:pt x="274" y="10"/>
                </a:lnTo>
                <a:lnTo>
                  <a:pt x="245" y="73"/>
                </a:lnTo>
                <a:lnTo>
                  <a:pt x="189" y="119"/>
                </a:lnTo>
                <a:lnTo>
                  <a:pt x="187" y="149"/>
                </a:lnTo>
                <a:lnTo>
                  <a:pt x="231" y="198"/>
                </a:lnTo>
                <a:lnTo>
                  <a:pt x="275" y="260"/>
                </a:lnTo>
                <a:lnTo>
                  <a:pt x="204" y="192"/>
                </a:lnTo>
                <a:lnTo>
                  <a:pt x="152" y="167"/>
                </a:lnTo>
                <a:lnTo>
                  <a:pt x="94" y="181"/>
                </a:lnTo>
                <a:lnTo>
                  <a:pt x="44" y="175"/>
                </a:lnTo>
                <a:lnTo>
                  <a:pt x="0" y="188"/>
                </a:lnTo>
                <a:lnTo>
                  <a:pt x="1500" y="2762"/>
                </a:lnTo>
                <a:lnTo>
                  <a:pt x="1520" y="2779"/>
                </a:lnTo>
                <a:lnTo>
                  <a:pt x="1550" y="2844"/>
                </a:lnTo>
                <a:lnTo>
                  <a:pt x="1615" y="2935"/>
                </a:lnTo>
                <a:lnTo>
                  <a:pt x="1605" y="2988"/>
                </a:lnTo>
                <a:lnTo>
                  <a:pt x="1623" y="3033"/>
                </a:lnTo>
                <a:lnTo>
                  <a:pt x="1679" y="3041"/>
                </a:lnTo>
                <a:lnTo>
                  <a:pt x="1737" y="3033"/>
                </a:lnTo>
                <a:lnTo>
                  <a:pt x="1747" y="3033"/>
                </a:lnTo>
                <a:lnTo>
                  <a:pt x="1765" y="3059"/>
                </a:lnTo>
                <a:lnTo>
                  <a:pt x="1775" y="3141"/>
                </a:lnTo>
                <a:lnTo>
                  <a:pt x="1813" y="3192"/>
                </a:lnTo>
                <a:lnTo>
                  <a:pt x="1822" y="3202"/>
                </a:lnTo>
                <a:lnTo>
                  <a:pt x="1822" y="3336"/>
                </a:lnTo>
                <a:lnTo>
                  <a:pt x="1831" y="3400"/>
                </a:lnTo>
                <a:lnTo>
                  <a:pt x="1851" y="3454"/>
                </a:lnTo>
                <a:lnTo>
                  <a:pt x="1906" y="3525"/>
                </a:lnTo>
                <a:lnTo>
                  <a:pt x="1953" y="3577"/>
                </a:lnTo>
                <a:lnTo>
                  <a:pt x="1953" y="3632"/>
                </a:lnTo>
                <a:lnTo>
                  <a:pt x="1945" y="3643"/>
                </a:lnTo>
                <a:lnTo>
                  <a:pt x="1927" y="3643"/>
                </a:lnTo>
                <a:lnTo>
                  <a:pt x="1868" y="3577"/>
                </a:lnTo>
                <a:lnTo>
                  <a:pt x="1842" y="3515"/>
                </a:lnTo>
                <a:lnTo>
                  <a:pt x="1831" y="3489"/>
                </a:lnTo>
                <a:lnTo>
                  <a:pt x="1813" y="3482"/>
                </a:lnTo>
                <a:lnTo>
                  <a:pt x="1775" y="3515"/>
                </a:lnTo>
                <a:lnTo>
                  <a:pt x="1743" y="3495"/>
                </a:lnTo>
                <a:lnTo>
                  <a:pt x="1699" y="3498"/>
                </a:lnTo>
                <a:lnTo>
                  <a:pt x="1690" y="3515"/>
                </a:lnTo>
                <a:lnTo>
                  <a:pt x="1737" y="3587"/>
                </a:lnTo>
                <a:lnTo>
                  <a:pt x="1775" y="3650"/>
                </a:lnTo>
                <a:lnTo>
                  <a:pt x="1784" y="3722"/>
                </a:lnTo>
                <a:lnTo>
                  <a:pt x="1804" y="3741"/>
                </a:lnTo>
                <a:lnTo>
                  <a:pt x="1831" y="3695"/>
                </a:lnTo>
                <a:lnTo>
                  <a:pt x="1842" y="3689"/>
                </a:lnTo>
                <a:lnTo>
                  <a:pt x="1859" y="3705"/>
                </a:lnTo>
                <a:lnTo>
                  <a:pt x="1927" y="3787"/>
                </a:lnTo>
                <a:lnTo>
                  <a:pt x="1934" y="3874"/>
                </a:lnTo>
                <a:lnTo>
                  <a:pt x="1945" y="3892"/>
                </a:lnTo>
                <a:lnTo>
                  <a:pt x="1973" y="3911"/>
                </a:lnTo>
                <a:lnTo>
                  <a:pt x="2030" y="3956"/>
                </a:lnTo>
                <a:lnTo>
                  <a:pt x="2067" y="4011"/>
                </a:lnTo>
                <a:lnTo>
                  <a:pt x="2076" y="4017"/>
                </a:lnTo>
                <a:lnTo>
                  <a:pt x="2105" y="4001"/>
                </a:lnTo>
                <a:lnTo>
                  <a:pt x="2133" y="3991"/>
                </a:lnTo>
                <a:lnTo>
                  <a:pt x="2153" y="3937"/>
                </a:lnTo>
                <a:lnTo>
                  <a:pt x="2124" y="3856"/>
                </a:lnTo>
                <a:lnTo>
                  <a:pt x="2105" y="3840"/>
                </a:lnTo>
                <a:lnTo>
                  <a:pt x="2087" y="3787"/>
                </a:lnTo>
                <a:lnTo>
                  <a:pt x="2001" y="3705"/>
                </a:lnTo>
                <a:lnTo>
                  <a:pt x="2001" y="3689"/>
                </a:lnTo>
                <a:lnTo>
                  <a:pt x="2059" y="3689"/>
                </a:lnTo>
                <a:lnTo>
                  <a:pt x="2096" y="3676"/>
                </a:lnTo>
                <a:lnTo>
                  <a:pt x="2087" y="3622"/>
                </a:lnTo>
                <a:lnTo>
                  <a:pt x="2046" y="3570"/>
                </a:lnTo>
                <a:lnTo>
                  <a:pt x="2020" y="3498"/>
                </a:lnTo>
                <a:lnTo>
                  <a:pt x="1973" y="3436"/>
                </a:lnTo>
                <a:lnTo>
                  <a:pt x="1916" y="3383"/>
                </a:lnTo>
                <a:lnTo>
                  <a:pt x="1878" y="3328"/>
                </a:lnTo>
                <a:lnTo>
                  <a:pt x="1878" y="3292"/>
                </a:lnTo>
                <a:lnTo>
                  <a:pt x="1888" y="3262"/>
                </a:lnTo>
                <a:lnTo>
                  <a:pt x="1888" y="3184"/>
                </a:lnTo>
                <a:lnTo>
                  <a:pt x="1898" y="3175"/>
                </a:lnTo>
                <a:lnTo>
                  <a:pt x="1916" y="3168"/>
                </a:lnTo>
                <a:lnTo>
                  <a:pt x="1982" y="3230"/>
                </a:lnTo>
                <a:lnTo>
                  <a:pt x="2010" y="3282"/>
                </a:lnTo>
                <a:lnTo>
                  <a:pt x="2067" y="3292"/>
                </a:lnTo>
                <a:lnTo>
                  <a:pt x="2096" y="3348"/>
                </a:lnTo>
                <a:lnTo>
                  <a:pt x="2105" y="3372"/>
                </a:lnTo>
                <a:lnTo>
                  <a:pt x="2153" y="3355"/>
                </a:lnTo>
                <a:lnTo>
                  <a:pt x="2192" y="3301"/>
                </a:lnTo>
                <a:lnTo>
                  <a:pt x="2238" y="3249"/>
                </a:lnTo>
                <a:lnTo>
                  <a:pt x="2264" y="3192"/>
                </a:lnTo>
                <a:lnTo>
                  <a:pt x="2255" y="3130"/>
                </a:lnTo>
                <a:lnTo>
                  <a:pt x="2264" y="3077"/>
                </a:lnTo>
                <a:lnTo>
                  <a:pt x="2255" y="3023"/>
                </a:lnTo>
                <a:lnTo>
                  <a:pt x="2199" y="2978"/>
                </a:lnTo>
                <a:lnTo>
                  <a:pt x="2133" y="2908"/>
                </a:lnTo>
                <a:lnTo>
                  <a:pt x="2124" y="2898"/>
                </a:lnTo>
                <a:lnTo>
                  <a:pt x="2124" y="2890"/>
                </a:lnTo>
                <a:lnTo>
                  <a:pt x="2161" y="2834"/>
                </a:lnTo>
                <a:lnTo>
                  <a:pt x="2170" y="2824"/>
                </a:lnTo>
                <a:lnTo>
                  <a:pt x="2179" y="2834"/>
                </a:lnTo>
                <a:lnTo>
                  <a:pt x="2199" y="2890"/>
                </a:lnTo>
                <a:lnTo>
                  <a:pt x="2199" y="2943"/>
                </a:lnTo>
                <a:lnTo>
                  <a:pt x="2274" y="2935"/>
                </a:lnTo>
                <a:lnTo>
                  <a:pt x="2293" y="2898"/>
                </a:lnTo>
                <a:lnTo>
                  <a:pt x="2274" y="2834"/>
                </a:lnTo>
                <a:lnTo>
                  <a:pt x="2274" y="2824"/>
                </a:lnTo>
                <a:lnTo>
                  <a:pt x="2342" y="2818"/>
                </a:lnTo>
                <a:lnTo>
                  <a:pt x="2378" y="2818"/>
                </a:lnTo>
                <a:lnTo>
                  <a:pt x="2436" y="2809"/>
                </a:lnTo>
                <a:lnTo>
                  <a:pt x="2491" y="2762"/>
                </a:lnTo>
                <a:lnTo>
                  <a:pt x="2547" y="2700"/>
                </a:lnTo>
                <a:lnTo>
                  <a:pt x="2596" y="2645"/>
                </a:lnTo>
                <a:lnTo>
                  <a:pt x="2624" y="2563"/>
                </a:lnTo>
                <a:lnTo>
                  <a:pt x="2681" y="2485"/>
                </a:lnTo>
                <a:lnTo>
                  <a:pt x="2670" y="2362"/>
                </a:lnTo>
                <a:lnTo>
                  <a:pt x="2710" y="2327"/>
                </a:lnTo>
                <a:lnTo>
                  <a:pt x="2681" y="2270"/>
                </a:lnTo>
                <a:lnTo>
                  <a:pt x="2633" y="2216"/>
                </a:lnTo>
                <a:lnTo>
                  <a:pt x="2596" y="2181"/>
                </a:lnTo>
                <a:lnTo>
                  <a:pt x="2585" y="2146"/>
                </a:lnTo>
                <a:lnTo>
                  <a:pt x="2599" y="2085"/>
                </a:lnTo>
                <a:lnTo>
                  <a:pt x="2653" y="2065"/>
                </a:lnTo>
                <a:lnTo>
                  <a:pt x="2667" y="2044"/>
                </a:lnTo>
                <a:lnTo>
                  <a:pt x="2670" y="2011"/>
                </a:lnTo>
                <a:lnTo>
                  <a:pt x="2653" y="2000"/>
                </a:lnTo>
                <a:lnTo>
                  <a:pt x="2559" y="2011"/>
                </a:lnTo>
                <a:lnTo>
                  <a:pt x="2477" y="2000"/>
                </a:lnTo>
                <a:lnTo>
                  <a:pt x="2474" y="2000"/>
                </a:lnTo>
                <a:lnTo>
                  <a:pt x="2456" y="1973"/>
                </a:lnTo>
                <a:lnTo>
                  <a:pt x="793" y="12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2" name="Freeform 6">
            <a:extLst>
              <a:ext uri="{FF2B5EF4-FFF2-40B4-BE49-F238E27FC236}">
                <a16:creationId xmlns:a16="http://schemas.microsoft.com/office/drawing/2014/main" id="{6E8EF075-447F-4E4C-AA3F-C662ACF3DE2E}"/>
              </a:ext>
            </a:extLst>
          </p:cNvPr>
          <p:cNvSpPr>
            <a:spLocks/>
          </p:cNvSpPr>
          <p:nvPr/>
        </p:nvSpPr>
        <p:spPr bwMode="auto">
          <a:xfrm>
            <a:off x="5581054" y="2125266"/>
            <a:ext cx="1434704" cy="1312069"/>
          </a:xfrm>
          <a:custGeom>
            <a:avLst/>
            <a:gdLst>
              <a:gd name="T0" fmla="*/ 2147483646 w 2755"/>
              <a:gd name="T1" fmla="*/ 2147483646 h 2521"/>
              <a:gd name="T2" fmla="*/ 2147483646 w 2755"/>
              <a:gd name="T3" fmla="*/ 2147483646 h 2521"/>
              <a:gd name="T4" fmla="*/ 2147483646 w 2755"/>
              <a:gd name="T5" fmla="*/ 2147483646 h 2521"/>
              <a:gd name="T6" fmla="*/ 2147483646 w 2755"/>
              <a:gd name="T7" fmla="*/ 2147483646 h 2521"/>
              <a:gd name="T8" fmla="*/ 2147483646 w 2755"/>
              <a:gd name="T9" fmla="*/ 2147483646 h 2521"/>
              <a:gd name="T10" fmla="*/ 2147483646 w 2755"/>
              <a:gd name="T11" fmla="*/ 2147483646 h 2521"/>
              <a:gd name="T12" fmla="*/ 2147483646 w 2755"/>
              <a:gd name="T13" fmla="*/ 2147483646 h 2521"/>
              <a:gd name="T14" fmla="*/ 2147483646 w 2755"/>
              <a:gd name="T15" fmla="*/ 2147483646 h 2521"/>
              <a:gd name="T16" fmla="*/ 2147483646 w 2755"/>
              <a:gd name="T17" fmla="*/ 2147483646 h 2521"/>
              <a:gd name="T18" fmla="*/ 2147483646 w 2755"/>
              <a:gd name="T19" fmla="*/ 2147483646 h 2521"/>
              <a:gd name="T20" fmla="*/ 2147483646 w 2755"/>
              <a:gd name="T21" fmla="*/ 2147483646 h 2521"/>
              <a:gd name="T22" fmla="*/ 2147483646 w 2755"/>
              <a:gd name="T23" fmla="*/ 2147483646 h 2521"/>
              <a:gd name="T24" fmla="*/ 2147483646 w 2755"/>
              <a:gd name="T25" fmla="*/ 2147483646 h 2521"/>
              <a:gd name="T26" fmla="*/ 2147483646 w 2755"/>
              <a:gd name="T27" fmla="*/ 2147483646 h 2521"/>
              <a:gd name="T28" fmla="*/ 2147483646 w 2755"/>
              <a:gd name="T29" fmla="*/ 2147483646 h 2521"/>
              <a:gd name="T30" fmla="*/ 2147483646 w 2755"/>
              <a:gd name="T31" fmla="*/ 2147483646 h 2521"/>
              <a:gd name="T32" fmla="*/ 2147483646 w 2755"/>
              <a:gd name="T33" fmla="*/ 2147483646 h 2521"/>
              <a:gd name="T34" fmla="*/ 2147483646 w 2755"/>
              <a:gd name="T35" fmla="*/ 2147483646 h 2521"/>
              <a:gd name="T36" fmla="*/ 2147483646 w 2755"/>
              <a:gd name="T37" fmla="*/ 2147483646 h 2521"/>
              <a:gd name="T38" fmla="*/ 2147483646 w 2755"/>
              <a:gd name="T39" fmla="*/ 2147483646 h 2521"/>
              <a:gd name="T40" fmla="*/ 2147483646 w 2755"/>
              <a:gd name="T41" fmla="*/ 2147483646 h 2521"/>
              <a:gd name="T42" fmla="*/ 2147483646 w 2755"/>
              <a:gd name="T43" fmla="*/ 2147483646 h 2521"/>
              <a:gd name="T44" fmla="*/ 2147483646 w 2755"/>
              <a:gd name="T45" fmla="*/ 2147483646 h 2521"/>
              <a:gd name="T46" fmla="*/ 2147483646 w 2755"/>
              <a:gd name="T47" fmla="*/ 2147483646 h 2521"/>
              <a:gd name="T48" fmla="*/ 2147483646 w 2755"/>
              <a:gd name="T49" fmla="*/ 2147483646 h 2521"/>
              <a:gd name="T50" fmla="*/ 2147483646 w 2755"/>
              <a:gd name="T51" fmla="*/ 2147483646 h 2521"/>
              <a:gd name="T52" fmla="*/ 2147483646 w 2755"/>
              <a:gd name="T53" fmla="*/ 2147483646 h 2521"/>
              <a:gd name="T54" fmla="*/ 2147483646 w 2755"/>
              <a:gd name="T55" fmla="*/ 2147483646 h 2521"/>
              <a:gd name="T56" fmla="*/ 2147483646 w 2755"/>
              <a:gd name="T57" fmla="*/ 2147483646 h 2521"/>
              <a:gd name="T58" fmla="*/ 2147483646 w 2755"/>
              <a:gd name="T59" fmla="*/ 2147483646 h 2521"/>
              <a:gd name="T60" fmla="*/ 2147483646 w 2755"/>
              <a:gd name="T61" fmla="*/ 2147483646 h 2521"/>
              <a:gd name="T62" fmla="*/ 2147483646 w 2755"/>
              <a:gd name="T63" fmla="*/ 2147483646 h 2521"/>
              <a:gd name="T64" fmla="*/ 2147483646 w 2755"/>
              <a:gd name="T65" fmla="*/ 2147483646 h 2521"/>
              <a:gd name="T66" fmla="*/ 2147483646 w 2755"/>
              <a:gd name="T67" fmla="*/ 2147483646 h 2521"/>
              <a:gd name="T68" fmla="*/ 2147483646 w 2755"/>
              <a:gd name="T69" fmla="*/ 2147483646 h 2521"/>
              <a:gd name="T70" fmla="*/ 2147483646 w 2755"/>
              <a:gd name="T71" fmla="*/ 2147483646 h 2521"/>
              <a:gd name="T72" fmla="*/ 2147483646 w 2755"/>
              <a:gd name="T73" fmla="*/ 2147483646 h 2521"/>
              <a:gd name="T74" fmla="*/ 2147483646 w 2755"/>
              <a:gd name="T75" fmla="*/ 2147483646 h 2521"/>
              <a:gd name="T76" fmla="*/ 2147483646 w 2755"/>
              <a:gd name="T77" fmla="*/ 2147483646 h 2521"/>
              <a:gd name="T78" fmla="*/ 2147483646 w 2755"/>
              <a:gd name="T79" fmla="*/ 2147483646 h 2521"/>
              <a:gd name="T80" fmla="*/ 2147483646 w 2755"/>
              <a:gd name="T81" fmla="*/ 2147483646 h 2521"/>
              <a:gd name="T82" fmla="*/ 2147483646 w 2755"/>
              <a:gd name="T83" fmla="*/ 2147483646 h 2521"/>
              <a:gd name="T84" fmla="*/ 2147483646 w 2755"/>
              <a:gd name="T85" fmla="*/ 2147483646 h 2521"/>
              <a:gd name="T86" fmla="*/ 2147483646 w 2755"/>
              <a:gd name="T87" fmla="*/ 2147483646 h 2521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755"/>
              <a:gd name="T133" fmla="*/ 0 h 2521"/>
              <a:gd name="T134" fmla="*/ 2755 w 2755"/>
              <a:gd name="T135" fmla="*/ 2521 h 2521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755" h="2521">
                <a:moveTo>
                  <a:pt x="1830" y="458"/>
                </a:moveTo>
                <a:lnTo>
                  <a:pt x="1746" y="431"/>
                </a:lnTo>
                <a:lnTo>
                  <a:pt x="1688" y="403"/>
                </a:lnTo>
                <a:lnTo>
                  <a:pt x="1632" y="386"/>
                </a:lnTo>
                <a:lnTo>
                  <a:pt x="1623" y="378"/>
                </a:lnTo>
                <a:lnTo>
                  <a:pt x="1641" y="351"/>
                </a:lnTo>
                <a:lnTo>
                  <a:pt x="1680" y="341"/>
                </a:lnTo>
                <a:lnTo>
                  <a:pt x="1632" y="297"/>
                </a:lnTo>
                <a:lnTo>
                  <a:pt x="1577" y="271"/>
                </a:lnTo>
                <a:lnTo>
                  <a:pt x="1530" y="271"/>
                </a:lnTo>
                <a:lnTo>
                  <a:pt x="1500" y="323"/>
                </a:lnTo>
                <a:lnTo>
                  <a:pt x="1500" y="331"/>
                </a:lnTo>
                <a:lnTo>
                  <a:pt x="1472" y="331"/>
                </a:lnTo>
                <a:lnTo>
                  <a:pt x="1398" y="323"/>
                </a:lnTo>
                <a:lnTo>
                  <a:pt x="1340" y="288"/>
                </a:lnTo>
                <a:lnTo>
                  <a:pt x="1313" y="281"/>
                </a:lnTo>
                <a:lnTo>
                  <a:pt x="1103" y="271"/>
                </a:lnTo>
                <a:lnTo>
                  <a:pt x="1047" y="272"/>
                </a:lnTo>
                <a:lnTo>
                  <a:pt x="1030" y="272"/>
                </a:lnTo>
                <a:lnTo>
                  <a:pt x="1009" y="297"/>
                </a:lnTo>
                <a:lnTo>
                  <a:pt x="989" y="313"/>
                </a:lnTo>
                <a:lnTo>
                  <a:pt x="930" y="327"/>
                </a:lnTo>
                <a:lnTo>
                  <a:pt x="901" y="323"/>
                </a:lnTo>
                <a:lnTo>
                  <a:pt x="916" y="306"/>
                </a:lnTo>
                <a:lnTo>
                  <a:pt x="972" y="278"/>
                </a:lnTo>
                <a:lnTo>
                  <a:pt x="1024" y="264"/>
                </a:lnTo>
                <a:lnTo>
                  <a:pt x="1030" y="264"/>
                </a:lnTo>
                <a:lnTo>
                  <a:pt x="1088" y="219"/>
                </a:lnTo>
                <a:lnTo>
                  <a:pt x="1100" y="172"/>
                </a:lnTo>
                <a:lnTo>
                  <a:pt x="1086" y="127"/>
                </a:lnTo>
                <a:lnTo>
                  <a:pt x="1056" y="98"/>
                </a:lnTo>
                <a:lnTo>
                  <a:pt x="983" y="72"/>
                </a:lnTo>
                <a:lnTo>
                  <a:pt x="924" y="64"/>
                </a:lnTo>
                <a:lnTo>
                  <a:pt x="889" y="98"/>
                </a:lnTo>
                <a:lnTo>
                  <a:pt x="839" y="91"/>
                </a:lnTo>
                <a:lnTo>
                  <a:pt x="830" y="82"/>
                </a:lnTo>
                <a:lnTo>
                  <a:pt x="784" y="10"/>
                </a:lnTo>
                <a:lnTo>
                  <a:pt x="737" y="0"/>
                </a:lnTo>
                <a:lnTo>
                  <a:pt x="678" y="10"/>
                </a:lnTo>
                <a:lnTo>
                  <a:pt x="661" y="39"/>
                </a:lnTo>
                <a:lnTo>
                  <a:pt x="671" y="91"/>
                </a:lnTo>
                <a:lnTo>
                  <a:pt x="671" y="98"/>
                </a:lnTo>
                <a:lnTo>
                  <a:pt x="612" y="98"/>
                </a:lnTo>
                <a:lnTo>
                  <a:pt x="593" y="108"/>
                </a:lnTo>
                <a:lnTo>
                  <a:pt x="603" y="127"/>
                </a:lnTo>
                <a:lnTo>
                  <a:pt x="603" y="146"/>
                </a:lnTo>
                <a:lnTo>
                  <a:pt x="576" y="146"/>
                </a:lnTo>
                <a:lnTo>
                  <a:pt x="509" y="127"/>
                </a:lnTo>
                <a:lnTo>
                  <a:pt x="500" y="117"/>
                </a:lnTo>
                <a:lnTo>
                  <a:pt x="386" y="164"/>
                </a:lnTo>
                <a:lnTo>
                  <a:pt x="378" y="172"/>
                </a:lnTo>
                <a:lnTo>
                  <a:pt x="321" y="172"/>
                </a:lnTo>
                <a:lnTo>
                  <a:pt x="246" y="189"/>
                </a:lnTo>
                <a:lnTo>
                  <a:pt x="176" y="216"/>
                </a:lnTo>
                <a:lnTo>
                  <a:pt x="189" y="278"/>
                </a:lnTo>
                <a:lnTo>
                  <a:pt x="170" y="297"/>
                </a:lnTo>
                <a:lnTo>
                  <a:pt x="112" y="306"/>
                </a:lnTo>
                <a:lnTo>
                  <a:pt x="47" y="306"/>
                </a:lnTo>
                <a:lnTo>
                  <a:pt x="0" y="314"/>
                </a:lnTo>
                <a:lnTo>
                  <a:pt x="8" y="346"/>
                </a:lnTo>
                <a:lnTo>
                  <a:pt x="50" y="371"/>
                </a:lnTo>
                <a:lnTo>
                  <a:pt x="91" y="386"/>
                </a:lnTo>
                <a:lnTo>
                  <a:pt x="111" y="415"/>
                </a:lnTo>
                <a:lnTo>
                  <a:pt x="132" y="468"/>
                </a:lnTo>
                <a:lnTo>
                  <a:pt x="132" y="483"/>
                </a:lnTo>
                <a:lnTo>
                  <a:pt x="1794" y="2331"/>
                </a:lnTo>
                <a:lnTo>
                  <a:pt x="1858" y="2273"/>
                </a:lnTo>
                <a:lnTo>
                  <a:pt x="1884" y="2256"/>
                </a:lnTo>
                <a:lnTo>
                  <a:pt x="1910" y="2279"/>
                </a:lnTo>
                <a:lnTo>
                  <a:pt x="1924" y="2314"/>
                </a:lnTo>
                <a:lnTo>
                  <a:pt x="1972" y="2324"/>
                </a:lnTo>
                <a:lnTo>
                  <a:pt x="2039" y="2259"/>
                </a:lnTo>
                <a:lnTo>
                  <a:pt x="2048" y="2268"/>
                </a:lnTo>
                <a:lnTo>
                  <a:pt x="2057" y="2324"/>
                </a:lnTo>
                <a:lnTo>
                  <a:pt x="2068" y="2331"/>
                </a:lnTo>
                <a:lnTo>
                  <a:pt x="2123" y="2358"/>
                </a:lnTo>
                <a:lnTo>
                  <a:pt x="2152" y="2413"/>
                </a:lnTo>
                <a:lnTo>
                  <a:pt x="2161" y="2465"/>
                </a:lnTo>
                <a:lnTo>
                  <a:pt x="2180" y="2504"/>
                </a:lnTo>
                <a:lnTo>
                  <a:pt x="2217" y="2521"/>
                </a:lnTo>
                <a:lnTo>
                  <a:pt x="2267" y="2511"/>
                </a:lnTo>
                <a:lnTo>
                  <a:pt x="2281" y="2474"/>
                </a:lnTo>
                <a:lnTo>
                  <a:pt x="2275" y="2413"/>
                </a:lnTo>
                <a:lnTo>
                  <a:pt x="2257" y="2314"/>
                </a:lnTo>
                <a:lnTo>
                  <a:pt x="2246" y="2252"/>
                </a:lnTo>
                <a:lnTo>
                  <a:pt x="2267" y="2171"/>
                </a:lnTo>
                <a:lnTo>
                  <a:pt x="2308" y="2122"/>
                </a:lnTo>
                <a:lnTo>
                  <a:pt x="2358" y="2109"/>
                </a:lnTo>
                <a:lnTo>
                  <a:pt x="2389" y="2099"/>
                </a:lnTo>
                <a:lnTo>
                  <a:pt x="2462" y="2009"/>
                </a:lnTo>
                <a:lnTo>
                  <a:pt x="2489" y="1955"/>
                </a:lnTo>
                <a:lnTo>
                  <a:pt x="2529" y="1900"/>
                </a:lnTo>
                <a:lnTo>
                  <a:pt x="2548" y="1847"/>
                </a:lnTo>
                <a:lnTo>
                  <a:pt x="2548" y="1785"/>
                </a:lnTo>
                <a:lnTo>
                  <a:pt x="2539" y="1678"/>
                </a:lnTo>
                <a:lnTo>
                  <a:pt x="2529" y="1597"/>
                </a:lnTo>
                <a:lnTo>
                  <a:pt x="2529" y="1579"/>
                </a:lnTo>
                <a:lnTo>
                  <a:pt x="2539" y="1569"/>
                </a:lnTo>
                <a:lnTo>
                  <a:pt x="2548" y="1569"/>
                </a:lnTo>
                <a:lnTo>
                  <a:pt x="2557" y="1579"/>
                </a:lnTo>
                <a:lnTo>
                  <a:pt x="2570" y="1650"/>
                </a:lnTo>
                <a:lnTo>
                  <a:pt x="2579" y="1670"/>
                </a:lnTo>
                <a:lnTo>
                  <a:pt x="2606" y="1722"/>
                </a:lnTo>
                <a:lnTo>
                  <a:pt x="2643" y="1889"/>
                </a:lnTo>
                <a:lnTo>
                  <a:pt x="2623" y="1919"/>
                </a:lnTo>
                <a:lnTo>
                  <a:pt x="2634" y="1929"/>
                </a:lnTo>
                <a:lnTo>
                  <a:pt x="2662" y="1929"/>
                </a:lnTo>
                <a:lnTo>
                  <a:pt x="2696" y="1909"/>
                </a:lnTo>
                <a:lnTo>
                  <a:pt x="2684" y="1883"/>
                </a:lnTo>
                <a:lnTo>
                  <a:pt x="2673" y="1774"/>
                </a:lnTo>
                <a:lnTo>
                  <a:pt x="2714" y="1805"/>
                </a:lnTo>
                <a:lnTo>
                  <a:pt x="2755" y="1813"/>
                </a:lnTo>
                <a:lnTo>
                  <a:pt x="2755" y="1795"/>
                </a:lnTo>
                <a:lnTo>
                  <a:pt x="2673" y="1719"/>
                </a:lnTo>
                <a:lnTo>
                  <a:pt x="2635" y="1666"/>
                </a:lnTo>
                <a:lnTo>
                  <a:pt x="2614" y="1607"/>
                </a:lnTo>
                <a:lnTo>
                  <a:pt x="2614" y="1561"/>
                </a:lnTo>
                <a:lnTo>
                  <a:pt x="2623" y="1551"/>
                </a:lnTo>
                <a:lnTo>
                  <a:pt x="2720" y="1551"/>
                </a:lnTo>
                <a:lnTo>
                  <a:pt x="2728" y="1542"/>
                </a:lnTo>
                <a:lnTo>
                  <a:pt x="2737" y="1525"/>
                </a:lnTo>
                <a:lnTo>
                  <a:pt x="2697" y="1499"/>
                </a:lnTo>
                <a:lnTo>
                  <a:pt x="2643" y="1499"/>
                </a:lnTo>
                <a:lnTo>
                  <a:pt x="2557" y="1470"/>
                </a:lnTo>
                <a:lnTo>
                  <a:pt x="2539" y="1508"/>
                </a:lnTo>
                <a:lnTo>
                  <a:pt x="2529" y="1515"/>
                </a:lnTo>
                <a:lnTo>
                  <a:pt x="2520" y="1515"/>
                </a:lnTo>
                <a:lnTo>
                  <a:pt x="2452" y="1470"/>
                </a:lnTo>
                <a:lnTo>
                  <a:pt x="2416" y="1499"/>
                </a:lnTo>
                <a:lnTo>
                  <a:pt x="2406" y="1508"/>
                </a:lnTo>
                <a:lnTo>
                  <a:pt x="2311" y="1463"/>
                </a:lnTo>
                <a:lnTo>
                  <a:pt x="2302" y="1454"/>
                </a:lnTo>
                <a:lnTo>
                  <a:pt x="1830" y="45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3" name="Freeform 7">
            <a:extLst>
              <a:ext uri="{FF2B5EF4-FFF2-40B4-BE49-F238E27FC236}">
                <a16:creationId xmlns:a16="http://schemas.microsoft.com/office/drawing/2014/main" id="{C918E82B-4C0D-49CF-9B53-06BFC7291B31}"/>
              </a:ext>
            </a:extLst>
          </p:cNvPr>
          <p:cNvSpPr>
            <a:spLocks/>
          </p:cNvSpPr>
          <p:nvPr/>
        </p:nvSpPr>
        <p:spPr bwMode="auto">
          <a:xfrm>
            <a:off x="4588074" y="3408760"/>
            <a:ext cx="55960" cy="20240"/>
          </a:xfrm>
          <a:custGeom>
            <a:avLst/>
            <a:gdLst>
              <a:gd name="T0" fmla="*/ 2147483646 w 108"/>
              <a:gd name="T1" fmla="*/ 0 h 38"/>
              <a:gd name="T2" fmla="*/ 2147483646 w 108"/>
              <a:gd name="T3" fmla="*/ 2147483646 h 38"/>
              <a:gd name="T4" fmla="*/ 2147483646 w 108"/>
              <a:gd name="T5" fmla="*/ 2147483646 h 38"/>
              <a:gd name="T6" fmla="*/ 2147483646 w 108"/>
              <a:gd name="T7" fmla="*/ 2147483646 h 38"/>
              <a:gd name="T8" fmla="*/ 0 w 108"/>
              <a:gd name="T9" fmla="*/ 2147483646 h 38"/>
              <a:gd name="T10" fmla="*/ 2147483646 w 108"/>
              <a:gd name="T11" fmla="*/ 0 h 3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8"/>
              <a:gd name="T19" fmla="*/ 0 h 38"/>
              <a:gd name="T20" fmla="*/ 108 w 108"/>
              <a:gd name="T21" fmla="*/ 38 h 3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8" h="38">
                <a:moveTo>
                  <a:pt x="37" y="0"/>
                </a:moveTo>
                <a:lnTo>
                  <a:pt x="88" y="5"/>
                </a:lnTo>
                <a:lnTo>
                  <a:pt x="108" y="38"/>
                </a:lnTo>
                <a:lnTo>
                  <a:pt x="46" y="30"/>
                </a:lnTo>
                <a:lnTo>
                  <a:pt x="0" y="35"/>
                </a:lnTo>
                <a:lnTo>
                  <a:pt x="37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4" name="Freeform 8">
            <a:extLst>
              <a:ext uri="{FF2B5EF4-FFF2-40B4-BE49-F238E27FC236}">
                <a16:creationId xmlns:a16="http://schemas.microsoft.com/office/drawing/2014/main" id="{28C681E3-FD6A-4AD4-B804-ADC4F5892329}"/>
              </a:ext>
            </a:extLst>
          </p:cNvPr>
          <p:cNvSpPr>
            <a:spLocks/>
          </p:cNvSpPr>
          <p:nvPr/>
        </p:nvSpPr>
        <p:spPr bwMode="auto">
          <a:xfrm>
            <a:off x="4769049" y="3423047"/>
            <a:ext cx="35719" cy="22622"/>
          </a:xfrm>
          <a:custGeom>
            <a:avLst/>
            <a:gdLst>
              <a:gd name="T0" fmla="*/ 2147483646 w 67"/>
              <a:gd name="T1" fmla="*/ 2147483646 h 46"/>
              <a:gd name="T2" fmla="*/ 2147483646 w 67"/>
              <a:gd name="T3" fmla="*/ 2147483646 h 46"/>
              <a:gd name="T4" fmla="*/ 2147483646 w 67"/>
              <a:gd name="T5" fmla="*/ 2147483646 h 46"/>
              <a:gd name="T6" fmla="*/ 0 w 67"/>
              <a:gd name="T7" fmla="*/ 2147483646 h 46"/>
              <a:gd name="T8" fmla="*/ 0 w 67"/>
              <a:gd name="T9" fmla="*/ 2147483646 h 46"/>
              <a:gd name="T10" fmla="*/ 2147483646 w 67"/>
              <a:gd name="T11" fmla="*/ 0 h 46"/>
              <a:gd name="T12" fmla="*/ 2147483646 w 67"/>
              <a:gd name="T13" fmla="*/ 2147483646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7"/>
              <a:gd name="T22" fmla="*/ 0 h 46"/>
              <a:gd name="T23" fmla="*/ 67 w 67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7" h="46">
                <a:moveTo>
                  <a:pt x="67" y="5"/>
                </a:moveTo>
                <a:lnTo>
                  <a:pt x="65" y="39"/>
                </a:lnTo>
                <a:lnTo>
                  <a:pt x="27" y="46"/>
                </a:lnTo>
                <a:lnTo>
                  <a:pt x="0" y="36"/>
                </a:lnTo>
                <a:lnTo>
                  <a:pt x="0" y="19"/>
                </a:lnTo>
                <a:lnTo>
                  <a:pt x="38" y="0"/>
                </a:lnTo>
                <a:lnTo>
                  <a:pt x="67" y="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5" name="Freeform 9">
            <a:extLst>
              <a:ext uri="{FF2B5EF4-FFF2-40B4-BE49-F238E27FC236}">
                <a16:creationId xmlns:a16="http://schemas.microsoft.com/office/drawing/2014/main" id="{765FE1CB-2CAB-4294-AE5C-22F6BF61AF36}"/>
              </a:ext>
            </a:extLst>
          </p:cNvPr>
          <p:cNvSpPr>
            <a:spLocks/>
          </p:cNvSpPr>
          <p:nvPr/>
        </p:nvSpPr>
        <p:spPr bwMode="auto">
          <a:xfrm>
            <a:off x="5172671" y="2374107"/>
            <a:ext cx="54769" cy="35719"/>
          </a:xfrm>
          <a:custGeom>
            <a:avLst/>
            <a:gdLst>
              <a:gd name="T0" fmla="*/ 2147483646 w 106"/>
              <a:gd name="T1" fmla="*/ 2147483646 h 69"/>
              <a:gd name="T2" fmla="*/ 2147483646 w 106"/>
              <a:gd name="T3" fmla="*/ 2147483646 h 69"/>
              <a:gd name="T4" fmla="*/ 2147483646 w 106"/>
              <a:gd name="T5" fmla="*/ 2147483646 h 69"/>
              <a:gd name="T6" fmla="*/ 0 w 106"/>
              <a:gd name="T7" fmla="*/ 2147483646 h 69"/>
              <a:gd name="T8" fmla="*/ 2147483646 w 106"/>
              <a:gd name="T9" fmla="*/ 2147483646 h 69"/>
              <a:gd name="T10" fmla="*/ 2147483646 w 106"/>
              <a:gd name="T11" fmla="*/ 0 h 69"/>
              <a:gd name="T12" fmla="*/ 2147483646 w 106"/>
              <a:gd name="T13" fmla="*/ 2147483646 h 69"/>
              <a:gd name="T14" fmla="*/ 2147483646 w 106"/>
              <a:gd name="T15" fmla="*/ 2147483646 h 69"/>
              <a:gd name="T16" fmla="*/ 2147483646 w 106"/>
              <a:gd name="T17" fmla="*/ 2147483646 h 6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6"/>
              <a:gd name="T28" fmla="*/ 0 h 69"/>
              <a:gd name="T29" fmla="*/ 106 w 106"/>
              <a:gd name="T30" fmla="*/ 69 h 6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6" h="69">
                <a:moveTo>
                  <a:pt x="94" y="69"/>
                </a:moveTo>
                <a:lnTo>
                  <a:pt x="76" y="52"/>
                </a:lnTo>
                <a:lnTo>
                  <a:pt x="18" y="33"/>
                </a:lnTo>
                <a:lnTo>
                  <a:pt x="0" y="17"/>
                </a:lnTo>
                <a:lnTo>
                  <a:pt x="9" y="6"/>
                </a:lnTo>
                <a:lnTo>
                  <a:pt x="46" y="0"/>
                </a:lnTo>
                <a:lnTo>
                  <a:pt x="94" y="26"/>
                </a:lnTo>
                <a:lnTo>
                  <a:pt x="106" y="52"/>
                </a:lnTo>
                <a:lnTo>
                  <a:pt x="94" y="6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6" name="Freeform 10">
            <a:extLst>
              <a:ext uri="{FF2B5EF4-FFF2-40B4-BE49-F238E27FC236}">
                <a16:creationId xmlns:a16="http://schemas.microsoft.com/office/drawing/2014/main" id="{1CA1D28E-E45E-4702-B4E2-8A2EBAC483D5}"/>
              </a:ext>
            </a:extLst>
          </p:cNvPr>
          <p:cNvSpPr>
            <a:spLocks/>
          </p:cNvSpPr>
          <p:nvPr/>
        </p:nvSpPr>
        <p:spPr bwMode="auto">
          <a:xfrm>
            <a:off x="4191596" y="3287316"/>
            <a:ext cx="17859" cy="13097"/>
          </a:xfrm>
          <a:custGeom>
            <a:avLst/>
            <a:gdLst>
              <a:gd name="T0" fmla="*/ 0 w 37"/>
              <a:gd name="T1" fmla="*/ 2147483646 h 26"/>
              <a:gd name="T2" fmla="*/ 0 w 37"/>
              <a:gd name="T3" fmla="*/ 2147483646 h 26"/>
              <a:gd name="T4" fmla="*/ 2147483646 w 37"/>
              <a:gd name="T5" fmla="*/ 0 h 26"/>
              <a:gd name="T6" fmla="*/ 2147483646 w 37"/>
              <a:gd name="T7" fmla="*/ 0 h 26"/>
              <a:gd name="T8" fmla="*/ 2147483646 w 37"/>
              <a:gd name="T9" fmla="*/ 2147483646 h 26"/>
              <a:gd name="T10" fmla="*/ 2147483646 w 37"/>
              <a:gd name="T11" fmla="*/ 2147483646 h 26"/>
              <a:gd name="T12" fmla="*/ 0 w 37"/>
              <a:gd name="T13" fmla="*/ 2147483646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"/>
              <a:gd name="T22" fmla="*/ 0 h 26"/>
              <a:gd name="T23" fmla="*/ 37 w 37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" h="26">
                <a:moveTo>
                  <a:pt x="0" y="26"/>
                </a:moveTo>
                <a:lnTo>
                  <a:pt x="0" y="10"/>
                </a:lnTo>
                <a:lnTo>
                  <a:pt x="16" y="0"/>
                </a:lnTo>
                <a:lnTo>
                  <a:pt x="26" y="0"/>
                </a:lnTo>
                <a:lnTo>
                  <a:pt x="37" y="19"/>
                </a:lnTo>
                <a:lnTo>
                  <a:pt x="26" y="26"/>
                </a:lnTo>
                <a:lnTo>
                  <a:pt x="0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7" name="Freeform 11">
            <a:extLst>
              <a:ext uri="{FF2B5EF4-FFF2-40B4-BE49-F238E27FC236}">
                <a16:creationId xmlns:a16="http://schemas.microsoft.com/office/drawing/2014/main" id="{D76DAB76-ED54-42C0-B4A3-5FC1705AFE78}"/>
              </a:ext>
            </a:extLst>
          </p:cNvPr>
          <p:cNvSpPr>
            <a:spLocks/>
          </p:cNvSpPr>
          <p:nvPr/>
        </p:nvSpPr>
        <p:spPr bwMode="auto">
          <a:xfrm>
            <a:off x="4272558" y="3271838"/>
            <a:ext cx="45244" cy="66675"/>
          </a:xfrm>
          <a:custGeom>
            <a:avLst/>
            <a:gdLst>
              <a:gd name="T0" fmla="*/ 0 w 86"/>
              <a:gd name="T1" fmla="*/ 2147483646 h 131"/>
              <a:gd name="T2" fmla="*/ 2147483646 w 86"/>
              <a:gd name="T3" fmla="*/ 2147483646 h 131"/>
              <a:gd name="T4" fmla="*/ 2147483646 w 86"/>
              <a:gd name="T5" fmla="*/ 2147483646 h 131"/>
              <a:gd name="T6" fmla="*/ 2147483646 w 86"/>
              <a:gd name="T7" fmla="*/ 0 h 131"/>
              <a:gd name="T8" fmla="*/ 2147483646 w 86"/>
              <a:gd name="T9" fmla="*/ 2147483646 h 131"/>
              <a:gd name="T10" fmla="*/ 2147483646 w 86"/>
              <a:gd name="T11" fmla="*/ 2147483646 h 131"/>
              <a:gd name="T12" fmla="*/ 2147483646 w 86"/>
              <a:gd name="T13" fmla="*/ 2147483646 h 131"/>
              <a:gd name="T14" fmla="*/ 2147483646 w 86"/>
              <a:gd name="T15" fmla="*/ 2147483646 h 131"/>
              <a:gd name="T16" fmla="*/ 2147483646 w 86"/>
              <a:gd name="T17" fmla="*/ 2147483646 h 131"/>
              <a:gd name="T18" fmla="*/ 2147483646 w 86"/>
              <a:gd name="T19" fmla="*/ 2147483646 h 131"/>
              <a:gd name="T20" fmla="*/ 0 w 86"/>
              <a:gd name="T21" fmla="*/ 2147483646 h 1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6"/>
              <a:gd name="T34" fmla="*/ 0 h 131"/>
              <a:gd name="T35" fmla="*/ 86 w 86"/>
              <a:gd name="T36" fmla="*/ 131 h 13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6" h="131">
                <a:moveTo>
                  <a:pt x="0" y="78"/>
                </a:moveTo>
                <a:lnTo>
                  <a:pt x="6" y="25"/>
                </a:lnTo>
                <a:lnTo>
                  <a:pt x="10" y="10"/>
                </a:lnTo>
                <a:lnTo>
                  <a:pt x="48" y="0"/>
                </a:lnTo>
                <a:lnTo>
                  <a:pt x="72" y="19"/>
                </a:lnTo>
                <a:lnTo>
                  <a:pt x="86" y="78"/>
                </a:lnTo>
                <a:lnTo>
                  <a:pt x="72" y="114"/>
                </a:lnTo>
                <a:lnTo>
                  <a:pt x="47" y="107"/>
                </a:lnTo>
                <a:lnTo>
                  <a:pt x="30" y="131"/>
                </a:lnTo>
                <a:lnTo>
                  <a:pt x="3" y="95"/>
                </a:lnTo>
                <a:lnTo>
                  <a:pt x="0" y="7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8" name="Freeform 12">
            <a:extLst>
              <a:ext uri="{FF2B5EF4-FFF2-40B4-BE49-F238E27FC236}">
                <a16:creationId xmlns:a16="http://schemas.microsoft.com/office/drawing/2014/main" id="{8958F9D1-10E2-4E70-8EB0-2D660E59E302}"/>
              </a:ext>
            </a:extLst>
          </p:cNvPr>
          <p:cNvSpPr>
            <a:spLocks/>
          </p:cNvSpPr>
          <p:nvPr/>
        </p:nvSpPr>
        <p:spPr bwMode="auto">
          <a:xfrm>
            <a:off x="4284464" y="3223022"/>
            <a:ext cx="23813" cy="32147"/>
          </a:xfrm>
          <a:custGeom>
            <a:avLst/>
            <a:gdLst>
              <a:gd name="T0" fmla="*/ 0 w 46"/>
              <a:gd name="T1" fmla="*/ 2147483646 h 63"/>
              <a:gd name="T2" fmla="*/ 2147483646 w 46"/>
              <a:gd name="T3" fmla="*/ 0 h 63"/>
              <a:gd name="T4" fmla="*/ 2147483646 w 46"/>
              <a:gd name="T5" fmla="*/ 0 h 63"/>
              <a:gd name="T6" fmla="*/ 2147483646 w 46"/>
              <a:gd name="T7" fmla="*/ 2147483646 h 63"/>
              <a:gd name="T8" fmla="*/ 2147483646 w 46"/>
              <a:gd name="T9" fmla="*/ 2147483646 h 63"/>
              <a:gd name="T10" fmla="*/ 2147483646 w 46"/>
              <a:gd name="T11" fmla="*/ 2147483646 h 63"/>
              <a:gd name="T12" fmla="*/ 2147483646 w 46"/>
              <a:gd name="T13" fmla="*/ 2147483646 h 63"/>
              <a:gd name="T14" fmla="*/ 0 w 46"/>
              <a:gd name="T15" fmla="*/ 2147483646 h 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6"/>
              <a:gd name="T25" fmla="*/ 0 h 63"/>
              <a:gd name="T26" fmla="*/ 46 w 46"/>
              <a:gd name="T27" fmla="*/ 63 h 6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6" h="63">
                <a:moveTo>
                  <a:pt x="0" y="36"/>
                </a:moveTo>
                <a:lnTo>
                  <a:pt x="9" y="0"/>
                </a:lnTo>
                <a:lnTo>
                  <a:pt x="37" y="0"/>
                </a:lnTo>
                <a:lnTo>
                  <a:pt x="46" y="26"/>
                </a:lnTo>
                <a:lnTo>
                  <a:pt x="46" y="36"/>
                </a:lnTo>
                <a:lnTo>
                  <a:pt x="18" y="63"/>
                </a:lnTo>
                <a:lnTo>
                  <a:pt x="9" y="63"/>
                </a:lnTo>
                <a:lnTo>
                  <a:pt x="0" y="3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29" name="Freeform 13">
            <a:extLst>
              <a:ext uri="{FF2B5EF4-FFF2-40B4-BE49-F238E27FC236}">
                <a16:creationId xmlns:a16="http://schemas.microsoft.com/office/drawing/2014/main" id="{88894A66-E522-4414-931F-D7C5323E3DF1}"/>
              </a:ext>
            </a:extLst>
          </p:cNvPr>
          <p:cNvSpPr>
            <a:spLocks/>
          </p:cNvSpPr>
          <p:nvPr/>
        </p:nvSpPr>
        <p:spPr bwMode="auto">
          <a:xfrm>
            <a:off x="4379715" y="3348038"/>
            <a:ext cx="40481" cy="32147"/>
          </a:xfrm>
          <a:custGeom>
            <a:avLst/>
            <a:gdLst>
              <a:gd name="T0" fmla="*/ 0 w 77"/>
              <a:gd name="T1" fmla="*/ 2147483646 h 63"/>
              <a:gd name="T2" fmla="*/ 2147483646 w 77"/>
              <a:gd name="T3" fmla="*/ 0 h 63"/>
              <a:gd name="T4" fmla="*/ 2147483646 w 77"/>
              <a:gd name="T5" fmla="*/ 0 h 63"/>
              <a:gd name="T6" fmla="*/ 2147483646 w 77"/>
              <a:gd name="T7" fmla="*/ 2147483646 h 63"/>
              <a:gd name="T8" fmla="*/ 2147483646 w 77"/>
              <a:gd name="T9" fmla="*/ 2147483646 h 63"/>
              <a:gd name="T10" fmla="*/ 2147483646 w 77"/>
              <a:gd name="T11" fmla="*/ 2147483646 h 63"/>
              <a:gd name="T12" fmla="*/ 2147483646 w 77"/>
              <a:gd name="T13" fmla="*/ 2147483646 h 63"/>
              <a:gd name="T14" fmla="*/ 0 w 77"/>
              <a:gd name="T15" fmla="*/ 2147483646 h 63"/>
              <a:gd name="T16" fmla="*/ 0 w 77"/>
              <a:gd name="T17" fmla="*/ 2147483646 h 6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7"/>
              <a:gd name="T28" fmla="*/ 0 h 63"/>
              <a:gd name="T29" fmla="*/ 77 w 77"/>
              <a:gd name="T30" fmla="*/ 63 h 6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7" h="63">
                <a:moveTo>
                  <a:pt x="0" y="10"/>
                </a:moveTo>
                <a:lnTo>
                  <a:pt x="53" y="0"/>
                </a:lnTo>
                <a:lnTo>
                  <a:pt x="68" y="0"/>
                </a:lnTo>
                <a:lnTo>
                  <a:pt x="77" y="38"/>
                </a:lnTo>
                <a:lnTo>
                  <a:pt x="61" y="63"/>
                </a:lnTo>
                <a:lnTo>
                  <a:pt x="50" y="63"/>
                </a:lnTo>
                <a:lnTo>
                  <a:pt x="21" y="54"/>
                </a:lnTo>
                <a:lnTo>
                  <a:pt x="0" y="18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0" name="Freeform 14">
            <a:extLst>
              <a:ext uri="{FF2B5EF4-FFF2-40B4-BE49-F238E27FC236}">
                <a16:creationId xmlns:a16="http://schemas.microsoft.com/office/drawing/2014/main" id="{88AC456F-7AAD-41E1-9956-173EA23C660B}"/>
              </a:ext>
            </a:extLst>
          </p:cNvPr>
          <p:cNvSpPr>
            <a:spLocks/>
          </p:cNvSpPr>
          <p:nvPr/>
        </p:nvSpPr>
        <p:spPr bwMode="auto">
          <a:xfrm>
            <a:off x="4453534" y="2786063"/>
            <a:ext cx="30956" cy="27385"/>
          </a:xfrm>
          <a:custGeom>
            <a:avLst/>
            <a:gdLst>
              <a:gd name="T0" fmla="*/ 2147483646 w 62"/>
              <a:gd name="T1" fmla="*/ 2147483646 h 55"/>
              <a:gd name="T2" fmla="*/ 2147483646 w 62"/>
              <a:gd name="T3" fmla="*/ 2147483646 h 55"/>
              <a:gd name="T4" fmla="*/ 2147483646 w 62"/>
              <a:gd name="T5" fmla="*/ 0 h 55"/>
              <a:gd name="T6" fmla="*/ 2147483646 w 62"/>
              <a:gd name="T7" fmla="*/ 2147483646 h 55"/>
              <a:gd name="T8" fmla="*/ 2147483646 w 62"/>
              <a:gd name="T9" fmla="*/ 2147483646 h 55"/>
              <a:gd name="T10" fmla="*/ 2147483646 w 62"/>
              <a:gd name="T11" fmla="*/ 2147483646 h 55"/>
              <a:gd name="T12" fmla="*/ 2147483646 w 62"/>
              <a:gd name="T13" fmla="*/ 2147483646 h 55"/>
              <a:gd name="T14" fmla="*/ 0 w 62"/>
              <a:gd name="T15" fmla="*/ 2147483646 h 55"/>
              <a:gd name="T16" fmla="*/ 2147483646 w 62"/>
              <a:gd name="T17" fmla="*/ 2147483646 h 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2"/>
              <a:gd name="T28" fmla="*/ 0 h 55"/>
              <a:gd name="T29" fmla="*/ 62 w 62"/>
              <a:gd name="T30" fmla="*/ 55 h 5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2" h="55">
                <a:moveTo>
                  <a:pt x="12" y="23"/>
                </a:moveTo>
                <a:lnTo>
                  <a:pt x="27" y="7"/>
                </a:lnTo>
                <a:lnTo>
                  <a:pt x="48" y="0"/>
                </a:lnTo>
                <a:lnTo>
                  <a:pt x="62" y="13"/>
                </a:lnTo>
                <a:lnTo>
                  <a:pt x="62" y="23"/>
                </a:lnTo>
                <a:lnTo>
                  <a:pt x="56" y="40"/>
                </a:lnTo>
                <a:lnTo>
                  <a:pt x="30" y="55"/>
                </a:lnTo>
                <a:lnTo>
                  <a:pt x="0" y="40"/>
                </a:lnTo>
                <a:lnTo>
                  <a:pt x="12" y="2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1" name="Freeform 15">
            <a:extLst>
              <a:ext uri="{FF2B5EF4-FFF2-40B4-BE49-F238E27FC236}">
                <a16:creationId xmlns:a16="http://schemas.microsoft.com/office/drawing/2014/main" id="{8031F909-0AAF-4BCB-827F-E8A4C916351B}"/>
              </a:ext>
            </a:extLst>
          </p:cNvPr>
          <p:cNvSpPr>
            <a:spLocks/>
          </p:cNvSpPr>
          <p:nvPr/>
        </p:nvSpPr>
        <p:spPr bwMode="auto">
          <a:xfrm>
            <a:off x="4484490" y="2713435"/>
            <a:ext cx="10715" cy="14288"/>
          </a:xfrm>
          <a:custGeom>
            <a:avLst/>
            <a:gdLst>
              <a:gd name="T0" fmla="*/ 0 w 20"/>
              <a:gd name="T1" fmla="*/ 2147483646 h 28"/>
              <a:gd name="T2" fmla="*/ 0 w 20"/>
              <a:gd name="T3" fmla="*/ 0 h 28"/>
              <a:gd name="T4" fmla="*/ 2147483646 w 20"/>
              <a:gd name="T5" fmla="*/ 2147483646 h 28"/>
              <a:gd name="T6" fmla="*/ 2147483646 w 20"/>
              <a:gd name="T7" fmla="*/ 2147483646 h 28"/>
              <a:gd name="T8" fmla="*/ 2147483646 w 20"/>
              <a:gd name="T9" fmla="*/ 2147483646 h 28"/>
              <a:gd name="T10" fmla="*/ 0 w 20"/>
              <a:gd name="T11" fmla="*/ 2147483646 h 2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28"/>
              <a:gd name="T20" fmla="*/ 20 w 20"/>
              <a:gd name="T21" fmla="*/ 28 h 2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28">
                <a:moveTo>
                  <a:pt x="0" y="28"/>
                </a:moveTo>
                <a:lnTo>
                  <a:pt x="0" y="0"/>
                </a:lnTo>
                <a:lnTo>
                  <a:pt x="11" y="12"/>
                </a:lnTo>
                <a:lnTo>
                  <a:pt x="20" y="12"/>
                </a:lnTo>
                <a:lnTo>
                  <a:pt x="11" y="20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2" name="Freeform 16">
            <a:extLst>
              <a:ext uri="{FF2B5EF4-FFF2-40B4-BE49-F238E27FC236}">
                <a16:creationId xmlns:a16="http://schemas.microsoft.com/office/drawing/2014/main" id="{13E3C995-A249-4B0A-8D76-AA29643BA2B5}"/>
              </a:ext>
            </a:extLst>
          </p:cNvPr>
          <p:cNvSpPr>
            <a:spLocks/>
          </p:cNvSpPr>
          <p:nvPr/>
        </p:nvSpPr>
        <p:spPr bwMode="auto">
          <a:xfrm>
            <a:off x="4923829" y="2003822"/>
            <a:ext cx="71438" cy="41672"/>
          </a:xfrm>
          <a:custGeom>
            <a:avLst/>
            <a:gdLst>
              <a:gd name="T0" fmla="*/ 0 w 139"/>
              <a:gd name="T1" fmla="*/ 2147483646 h 80"/>
              <a:gd name="T2" fmla="*/ 2147483646 w 139"/>
              <a:gd name="T3" fmla="*/ 0 h 80"/>
              <a:gd name="T4" fmla="*/ 2147483646 w 139"/>
              <a:gd name="T5" fmla="*/ 2147483646 h 80"/>
              <a:gd name="T6" fmla="*/ 2147483646 w 139"/>
              <a:gd name="T7" fmla="*/ 2147483646 h 80"/>
              <a:gd name="T8" fmla="*/ 2147483646 w 139"/>
              <a:gd name="T9" fmla="*/ 2147483646 h 80"/>
              <a:gd name="T10" fmla="*/ 2147483646 w 139"/>
              <a:gd name="T11" fmla="*/ 2147483646 h 80"/>
              <a:gd name="T12" fmla="*/ 2147483646 w 139"/>
              <a:gd name="T13" fmla="*/ 2147483646 h 80"/>
              <a:gd name="T14" fmla="*/ 2147483646 w 139"/>
              <a:gd name="T15" fmla="*/ 2147483646 h 80"/>
              <a:gd name="T16" fmla="*/ 2147483646 w 139"/>
              <a:gd name="T17" fmla="*/ 2147483646 h 80"/>
              <a:gd name="T18" fmla="*/ 2147483646 w 139"/>
              <a:gd name="T19" fmla="*/ 2147483646 h 80"/>
              <a:gd name="T20" fmla="*/ 0 w 139"/>
              <a:gd name="T21" fmla="*/ 2147483646 h 8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39"/>
              <a:gd name="T34" fmla="*/ 0 h 80"/>
              <a:gd name="T35" fmla="*/ 139 w 139"/>
              <a:gd name="T36" fmla="*/ 80 h 8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39" h="80">
                <a:moveTo>
                  <a:pt x="0" y="20"/>
                </a:moveTo>
                <a:lnTo>
                  <a:pt x="35" y="0"/>
                </a:lnTo>
                <a:lnTo>
                  <a:pt x="95" y="14"/>
                </a:lnTo>
                <a:lnTo>
                  <a:pt x="127" y="47"/>
                </a:lnTo>
                <a:lnTo>
                  <a:pt x="139" y="73"/>
                </a:lnTo>
                <a:lnTo>
                  <a:pt x="131" y="80"/>
                </a:lnTo>
                <a:lnTo>
                  <a:pt x="77" y="62"/>
                </a:lnTo>
                <a:lnTo>
                  <a:pt x="37" y="66"/>
                </a:lnTo>
                <a:lnTo>
                  <a:pt x="6" y="53"/>
                </a:lnTo>
                <a:lnTo>
                  <a:pt x="6" y="36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3" name="Freeform 17">
            <a:extLst>
              <a:ext uri="{FF2B5EF4-FFF2-40B4-BE49-F238E27FC236}">
                <a16:creationId xmlns:a16="http://schemas.microsoft.com/office/drawing/2014/main" id="{D13E1F9D-4CDF-45E7-8FB9-3DDF73D8CBAF}"/>
              </a:ext>
            </a:extLst>
          </p:cNvPr>
          <p:cNvSpPr>
            <a:spLocks/>
          </p:cNvSpPr>
          <p:nvPr/>
        </p:nvSpPr>
        <p:spPr bwMode="auto">
          <a:xfrm>
            <a:off x="5019080" y="4531519"/>
            <a:ext cx="22622" cy="15479"/>
          </a:xfrm>
          <a:custGeom>
            <a:avLst/>
            <a:gdLst>
              <a:gd name="T0" fmla="*/ 0 w 47"/>
              <a:gd name="T1" fmla="*/ 2147483646 h 30"/>
              <a:gd name="T2" fmla="*/ 2147483646 w 47"/>
              <a:gd name="T3" fmla="*/ 0 h 30"/>
              <a:gd name="T4" fmla="*/ 2147483646 w 47"/>
              <a:gd name="T5" fmla="*/ 2147483646 h 30"/>
              <a:gd name="T6" fmla="*/ 2147483646 w 47"/>
              <a:gd name="T7" fmla="*/ 2147483646 h 30"/>
              <a:gd name="T8" fmla="*/ 2147483646 w 47"/>
              <a:gd name="T9" fmla="*/ 2147483646 h 30"/>
              <a:gd name="T10" fmla="*/ 2147483646 w 47"/>
              <a:gd name="T11" fmla="*/ 2147483646 h 30"/>
              <a:gd name="T12" fmla="*/ 0 w 47"/>
              <a:gd name="T13" fmla="*/ 2147483646 h 3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30"/>
              <a:gd name="T23" fmla="*/ 47 w 47"/>
              <a:gd name="T24" fmla="*/ 30 h 3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30">
                <a:moveTo>
                  <a:pt x="0" y="18"/>
                </a:moveTo>
                <a:lnTo>
                  <a:pt x="8" y="0"/>
                </a:lnTo>
                <a:lnTo>
                  <a:pt x="47" y="1"/>
                </a:lnTo>
                <a:lnTo>
                  <a:pt x="47" y="7"/>
                </a:lnTo>
                <a:lnTo>
                  <a:pt x="35" y="15"/>
                </a:lnTo>
                <a:lnTo>
                  <a:pt x="18" y="30"/>
                </a:lnTo>
                <a:lnTo>
                  <a:pt x="0" y="1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4" name="Freeform 18">
            <a:extLst>
              <a:ext uri="{FF2B5EF4-FFF2-40B4-BE49-F238E27FC236}">
                <a16:creationId xmlns:a16="http://schemas.microsoft.com/office/drawing/2014/main" id="{70A4B16A-2DEF-41DC-BF47-0A8D2AECD6D0}"/>
              </a:ext>
            </a:extLst>
          </p:cNvPr>
          <p:cNvSpPr>
            <a:spLocks/>
          </p:cNvSpPr>
          <p:nvPr/>
        </p:nvSpPr>
        <p:spPr bwMode="auto">
          <a:xfrm>
            <a:off x="4996458" y="4542235"/>
            <a:ext cx="165497" cy="320278"/>
          </a:xfrm>
          <a:custGeom>
            <a:avLst/>
            <a:gdLst>
              <a:gd name="T0" fmla="*/ 0 w 320"/>
              <a:gd name="T1" fmla="*/ 2147483646 h 617"/>
              <a:gd name="T2" fmla="*/ 0 w 320"/>
              <a:gd name="T3" fmla="*/ 2147483646 h 617"/>
              <a:gd name="T4" fmla="*/ 2147483646 w 320"/>
              <a:gd name="T5" fmla="*/ 2147483646 h 617"/>
              <a:gd name="T6" fmla="*/ 2147483646 w 320"/>
              <a:gd name="T7" fmla="*/ 2147483646 h 617"/>
              <a:gd name="T8" fmla="*/ 2147483646 w 320"/>
              <a:gd name="T9" fmla="*/ 2147483646 h 617"/>
              <a:gd name="T10" fmla="*/ 2147483646 w 320"/>
              <a:gd name="T11" fmla="*/ 2147483646 h 617"/>
              <a:gd name="T12" fmla="*/ 2147483646 w 320"/>
              <a:gd name="T13" fmla="*/ 2147483646 h 617"/>
              <a:gd name="T14" fmla="*/ 2147483646 w 320"/>
              <a:gd name="T15" fmla="*/ 2147483646 h 617"/>
              <a:gd name="T16" fmla="*/ 2147483646 w 320"/>
              <a:gd name="T17" fmla="*/ 2147483646 h 617"/>
              <a:gd name="T18" fmla="*/ 2147483646 w 320"/>
              <a:gd name="T19" fmla="*/ 2147483646 h 617"/>
              <a:gd name="T20" fmla="*/ 2147483646 w 320"/>
              <a:gd name="T21" fmla="*/ 2147483646 h 617"/>
              <a:gd name="T22" fmla="*/ 2147483646 w 320"/>
              <a:gd name="T23" fmla="*/ 0 h 617"/>
              <a:gd name="T24" fmla="*/ 2147483646 w 320"/>
              <a:gd name="T25" fmla="*/ 2147483646 h 617"/>
              <a:gd name="T26" fmla="*/ 2147483646 w 320"/>
              <a:gd name="T27" fmla="*/ 2147483646 h 617"/>
              <a:gd name="T28" fmla="*/ 2147483646 w 320"/>
              <a:gd name="T29" fmla="*/ 2147483646 h 617"/>
              <a:gd name="T30" fmla="*/ 2147483646 w 320"/>
              <a:gd name="T31" fmla="*/ 2147483646 h 617"/>
              <a:gd name="T32" fmla="*/ 2147483646 w 320"/>
              <a:gd name="T33" fmla="*/ 2147483646 h 617"/>
              <a:gd name="T34" fmla="*/ 2147483646 w 320"/>
              <a:gd name="T35" fmla="*/ 2147483646 h 617"/>
              <a:gd name="T36" fmla="*/ 2147483646 w 320"/>
              <a:gd name="T37" fmla="*/ 2147483646 h 617"/>
              <a:gd name="T38" fmla="*/ 2147483646 w 320"/>
              <a:gd name="T39" fmla="*/ 2147483646 h 617"/>
              <a:gd name="T40" fmla="*/ 2147483646 w 320"/>
              <a:gd name="T41" fmla="*/ 2147483646 h 617"/>
              <a:gd name="T42" fmla="*/ 2147483646 w 320"/>
              <a:gd name="T43" fmla="*/ 2147483646 h 617"/>
              <a:gd name="T44" fmla="*/ 2147483646 w 320"/>
              <a:gd name="T45" fmla="*/ 2147483646 h 617"/>
              <a:gd name="T46" fmla="*/ 2147483646 w 320"/>
              <a:gd name="T47" fmla="*/ 2147483646 h 617"/>
              <a:gd name="T48" fmla="*/ 2147483646 w 320"/>
              <a:gd name="T49" fmla="*/ 2147483646 h 617"/>
              <a:gd name="T50" fmla="*/ 2147483646 w 320"/>
              <a:gd name="T51" fmla="*/ 2147483646 h 617"/>
              <a:gd name="T52" fmla="*/ 2147483646 w 320"/>
              <a:gd name="T53" fmla="*/ 2147483646 h 617"/>
              <a:gd name="T54" fmla="*/ 0 w 320"/>
              <a:gd name="T55" fmla="*/ 2147483646 h 61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20"/>
              <a:gd name="T85" fmla="*/ 0 h 617"/>
              <a:gd name="T86" fmla="*/ 320 w 320"/>
              <a:gd name="T87" fmla="*/ 617 h 61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20" h="617">
                <a:moveTo>
                  <a:pt x="0" y="512"/>
                </a:moveTo>
                <a:lnTo>
                  <a:pt x="0" y="437"/>
                </a:lnTo>
                <a:lnTo>
                  <a:pt x="29" y="385"/>
                </a:lnTo>
                <a:lnTo>
                  <a:pt x="37" y="337"/>
                </a:lnTo>
                <a:lnTo>
                  <a:pt x="42" y="267"/>
                </a:lnTo>
                <a:lnTo>
                  <a:pt x="57" y="214"/>
                </a:lnTo>
                <a:lnTo>
                  <a:pt x="71" y="200"/>
                </a:lnTo>
                <a:lnTo>
                  <a:pt x="109" y="171"/>
                </a:lnTo>
                <a:lnTo>
                  <a:pt x="159" y="164"/>
                </a:lnTo>
                <a:lnTo>
                  <a:pt x="187" y="135"/>
                </a:lnTo>
                <a:lnTo>
                  <a:pt x="217" y="56"/>
                </a:lnTo>
                <a:lnTo>
                  <a:pt x="263" y="0"/>
                </a:lnTo>
                <a:lnTo>
                  <a:pt x="284" y="20"/>
                </a:lnTo>
                <a:lnTo>
                  <a:pt x="308" y="85"/>
                </a:lnTo>
                <a:lnTo>
                  <a:pt x="309" y="106"/>
                </a:lnTo>
                <a:lnTo>
                  <a:pt x="320" y="170"/>
                </a:lnTo>
                <a:lnTo>
                  <a:pt x="291" y="155"/>
                </a:lnTo>
                <a:lnTo>
                  <a:pt x="296" y="218"/>
                </a:lnTo>
                <a:lnTo>
                  <a:pt x="270" y="290"/>
                </a:lnTo>
                <a:lnTo>
                  <a:pt x="226" y="404"/>
                </a:lnTo>
                <a:lnTo>
                  <a:pt x="217" y="482"/>
                </a:lnTo>
                <a:lnTo>
                  <a:pt x="197" y="539"/>
                </a:lnTo>
                <a:lnTo>
                  <a:pt x="166" y="591"/>
                </a:lnTo>
                <a:lnTo>
                  <a:pt x="152" y="610"/>
                </a:lnTo>
                <a:lnTo>
                  <a:pt x="37" y="617"/>
                </a:lnTo>
                <a:lnTo>
                  <a:pt x="9" y="603"/>
                </a:lnTo>
                <a:lnTo>
                  <a:pt x="9" y="521"/>
                </a:lnTo>
                <a:lnTo>
                  <a:pt x="0" y="51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5" name="Freeform 19">
            <a:extLst>
              <a:ext uri="{FF2B5EF4-FFF2-40B4-BE49-F238E27FC236}">
                <a16:creationId xmlns:a16="http://schemas.microsoft.com/office/drawing/2014/main" id="{F29C3402-0738-4FF1-B552-8992342BA047}"/>
              </a:ext>
            </a:extLst>
          </p:cNvPr>
          <p:cNvSpPr>
            <a:spLocks/>
          </p:cNvSpPr>
          <p:nvPr/>
        </p:nvSpPr>
        <p:spPr bwMode="auto">
          <a:xfrm>
            <a:off x="5000030" y="2406254"/>
            <a:ext cx="39291" cy="38100"/>
          </a:xfrm>
          <a:custGeom>
            <a:avLst/>
            <a:gdLst>
              <a:gd name="T0" fmla="*/ 2147483646 w 75"/>
              <a:gd name="T1" fmla="*/ 2147483646 h 71"/>
              <a:gd name="T2" fmla="*/ 2147483646 w 75"/>
              <a:gd name="T3" fmla="*/ 2147483646 h 71"/>
              <a:gd name="T4" fmla="*/ 2147483646 w 75"/>
              <a:gd name="T5" fmla="*/ 0 h 71"/>
              <a:gd name="T6" fmla="*/ 2147483646 w 75"/>
              <a:gd name="T7" fmla="*/ 2147483646 h 71"/>
              <a:gd name="T8" fmla="*/ 2147483646 w 75"/>
              <a:gd name="T9" fmla="*/ 2147483646 h 71"/>
              <a:gd name="T10" fmla="*/ 2147483646 w 75"/>
              <a:gd name="T11" fmla="*/ 2147483646 h 71"/>
              <a:gd name="T12" fmla="*/ 2147483646 w 75"/>
              <a:gd name="T13" fmla="*/ 2147483646 h 71"/>
              <a:gd name="T14" fmla="*/ 0 w 75"/>
              <a:gd name="T15" fmla="*/ 2147483646 h 71"/>
              <a:gd name="T16" fmla="*/ 2147483646 w 75"/>
              <a:gd name="T17" fmla="*/ 2147483646 h 7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5"/>
              <a:gd name="T28" fmla="*/ 0 h 71"/>
              <a:gd name="T29" fmla="*/ 75 w 75"/>
              <a:gd name="T30" fmla="*/ 71 h 7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5" h="71">
                <a:moveTo>
                  <a:pt x="4" y="56"/>
                </a:moveTo>
                <a:lnTo>
                  <a:pt x="21" y="11"/>
                </a:lnTo>
                <a:lnTo>
                  <a:pt x="66" y="0"/>
                </a:lnTo>
                <a:lnTo>
                  <a:pt x="75" y="8"/>
                </a:lnTo>
                <a:lnTo>
                  <a:pt x="74" y="40"/>
                </a:lnTo>
                <a:lnTo>
                  <a:pt x="45" y="66"/>
                </a:lnTo>
                <a:lnTo>
                  <a:pt x="19" y="71"/>
                </a:lnTo>
                <a:lnTo>
                  <a:pt x="0" y="63"/>
                </a:lnTo>
                <a:lnTo>
                  <a:pt x="4" y="5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6" name="Freeform 20">
            <a:extLst>
              <a:ext uri="{FF2B5EF4-FFF2-40B4-BE49-F238E27FC236}">
                <a16:creationId xmlns:a16="http://schemas.microsoft.com/office/drawing/2014/main" id="{716B6444-C822-4AD3-AD6B-0958BD44528D}"/>
              </a:ext>
            </a:extLst>
          </p:cNvPr>
          <p:cNvSpPr>
            <a:spLocks/>
          </p:cNvSpPr>
          <p:nvPr/>
        </p:nvSpPr>
        <p:spPr bwMode="auto">
          <a:xfrm>
            <a:off x="5029796" y="4548187"/>
            <a:ext cx="20240" cy="23813"/>
          </a:xfrm>
          <a:custGeom>
            <a:avLst/>
            <a:gdLst>
              <a:gd name="T0" fmla="*/ 0 w 38"/>
              <a:gd name="T1" fmla="*/ 2147483646 h 44"/>
              <a:gd name="T2" fmla="*/ 2147483646 w 38"/>
              <a:gd name="T3" fmla="*/ 2147483646 h 44"/>
              <a:gd name="T4" fmla="*/ 2147483646 w 38"/>
              <a:gd name="T5" fmla="*/ 0 h 44"/>
              <a:gd name="T6" fmla="*/ 2147483646 w 38"/>
              <a:gd name="T7" fmla="*/ 0 h 44"/>
              <a:gd name="T8" fmla="*/ 2147483646 w 38"/>
              <a:gd name="T9" fmla="*/ 2147483646 h 44"/>
              <a:gd name="T10" fmla="*/ 2147483646 w 38"/>
              <a:gd name="T11" fmla="*/ 2147483646 h 44"/>
              <a:gd name="T12" fmla="*/ 2147483646 w 38"/>
              <a:gd name="T13" fmla="*/ 2147483646 h 44"/>
              <a:gd name="T14" fmla="*/ 2147483646 w 38"/>
              <a:gd name="T15" fmla="*/ 2147483646 h 44"/>
              <a:gd name="T16" fmla="*/ 2147483646 w 38"/>
              <a:gd name="T17" fmla="*/ 2147483646 h 44"/>
              <a:gd name="T18" fmla="*/ 0 w 38"/>
              <a:gd name="T19" fmla="*/ 2147483646 h 44"/>
              <a:gd name="T20" fmla="*/ 0 w 38"/>
              <a:gd name="T21" fmla="*/ 2147483646 h 4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8"/>
              <a:gd name="T34" fmla="*/ 0 h 44"/>
              <a:gd name="T35" fmla="*/ 38 w 38"/>
              <a:gd name="T36" fmla="*/ 44 h 4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8" h="44">
                <a:moveTo>
                  <a:pt x="0" y="37"/>
                </a:moveTo>
                <a:lnTo>
                  <a:pt x="6" y="17"/>
                </a:lnTo>
                <a:lnTo>
                  <a:pt x="18" y="0"/>
                </a:lnTo>
                <a:lnTo>
                  <a:pt x="29" y="0"/>
                </a:lnTo>
                <a:lnTo>
                  <a:pt x="38" y="8"/>
                </a:lnTo>
                <a:lnTo>
                  <a:pt x="29" y="25"/>
                </a:lnTo>
                <a:lnTo>
                  <a:pt x="27" y="28"/>
                </a:lnTo>
                <a:lnTo>
                  <a:pt x="27" y="40"/>
                </a:lnTo>
                <a:lnTo>
                  <a:pt x="15" y="44"/>
                </a:lnTo>
                <a:lnTo>
                  <a:pt x="0" y="44"/>
                </a:lnTo>
                <a:lnTo>
                  <a:pt x="0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7" name="Freeform 21">
            <a:extLst>
              <a:ext uri="{FF2B5EF4-FFF2-40B4-BE49-F238E27FC236}">
                <a16:creationId xmlns:a16="http://schemas.microsoft.com/office/drawing/2014/main" id="{E3917B72-0043-4C2E-A895-371A21245B5B}"/>
              </a:ext>
            </a:extLst>
          </p:cNvPr>
          <p:cNvSpPr>
            <a:spLocks/>
          </p:cNvSpPr>
          <p:nvPr/>
        </p:nvSpPr>
        <p:spPr bwMode="auto">
          <a:xfrm>
            <a:off x="5015508" y="2024063"/>
            <a:ext cx="19050" cy="16669"/>
          </a:xfrm>
          <a:custGeom>
            <a:avLst/>
            <a:gdLst>
              <a:gd name="T0" fmla="*/ 2147483646 w 35"/>
              <a:gd name="T1" fmla="*/ 2147483646 h 33"/>
              <a:gd name="T2" fmla="*/ 2147483646 w 35"/>
              <a:gd name="T3" fmla="*/ 2147483646 h 33"/>
              <a:gd name="T4" fmla="*/ 2147483646 w 35"/>
              <a:gd name="T5" fmla="*/ 0 h 33"/>
              <a:gd name="T6" fmla="*/ 2147483646 w 35"/>
              <a:gd name="T7" fmla="*/ 2147483646 h 33"/>
              <a:gd name="T8" fmla="*/ 2147483646 w 35"/>
              <a:gd name="T9" fmla="*/ 2147483646 h 33"/>
              <a:gd name="T10" fmla="*/ 0 w 35"/>
              <a:gd name="T11" fmla="*/ 2147483646 h 33"/>
              <a:gd name="T12" fmla="*/ 2147483646 w 35"/>
              <a:gd name="T13" fmla="*/ 2147483646 h 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33"/>
              <a:gd name="T23" fmla="*/ 35 w 35"/>
              <a:gd name="T24" fmla="*/ 33 h 3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33">
                <a:moveTo>
                  <a:pt x="3" y="26"/>
                </a:moveTo>
                <a:lnTo>
                  <a:pt x="3" y="7"/>
                </a:lnTo>
                <a:lnTo>
                  <a:pt x="20" y="0"/>
                </a:lnTo>
                <a:lnTo>
                  <a:pt x="35" y="19"/>
                </a:lnTo>
                <a:lnTo>
                  <a:pt x="32" y="26"/>
                </a:lnTo>
                <a:lnTo>
                  <a:pt x="0" y="33"/>
                </a:lnTo>
                <a:lnTo>
                  <a:pt x="3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8" name="Freeform 22">
            <a:extLst>
              <a:ext uri="{FF2B5EF4-FFF2-40B4-BE49-F238E27FC236}">
                <a16:creationId xmlns:a16="http://schemas.microsoft.com/office/drawing/2014/main" id="{14FF14A4-1D55-4855-81AA-CF96CC38BEA4}"/>
              </a:ext>
            </a:extLst>
          </p:cNvPr>
          <p:cNvSpPr>
            <a:spLocks/>
          </p:cNvSpPr>
          <p:nvPr/>
        </p:nvSpPr>
        <p:spPr bwMode="auto">
          <a:xfrm>
            <a:off x="5051227" y="4529138"/>
            <a:ext cx="15478" cy="9525"/>
          </a:xfrm>
          <a:custGeom>
            <a:avLst/>
            <a:gdLst>
              <a:gd name="T0" fmla="*/ 0 w 31"/>
              <a:gd name="T1" fmla="*/ 2147483646 h 20"/>
              <a:gd name="T2" fmla="*/ 2147483646 w 31"/>
              <a:gd name="T3" fmla="*/ 0 h 20"/>
              <a:gd name="T4" fmla="*/ 2147483646 w 31"/>
              <a:gd name="T5" fmla="*/ 0 h 20"/>
              <a:gd name="T6" fmla="*/ 2147483646 w 31"/>
              <a:gd name="T7" fmla="*/ 2147483646 h 20"/>
              <a:gd name="T8" fmla="*/ 2147483646 w 31"/>
              <a:gd name="T9" fmla="*/ 2147483646 h 20"/>
              <a:gd name="T10" fmla="*/ 2147483646 w 31"/>
              <a:gd name="T11" fmla="*/ 2147483646 h 20"/>
              <a:gd name="T12" fmla="*/ 0 w 31"/>
              <a:gd name="T13" fmla="*/ 2147483646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20"/>
              <a:gd name="T23" fmla="*/ 31 w 31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20">
                <a:moveTo>
                  <a:pt x="0" y="10"/>
                </a:moveTo>
                <a:lnTo>
                  <a:pt x="10" y="0"/>
                </a:lnTo>
                <a:lnTo>
                  <a:pt x="28" y="0"/>
                </a:lnTo>
                <a:lnTo>
                  <a:pt x="31" y="15"/>
                </a:lnTo>
                <a:lnTo>
                  <a:pt x="28" y="20"/>
                </a:lnTo>
                <a:lnTo>
                  <a:pt x="10" y="20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39" name="Freeform 23">
            <a:extLst>
              <a:ext uri="{FF2B5EF4-FFF2-40B4-BE49-F238E27FC236}">
                <a16:creationId xmlns:a16="http://schemas.microsoft.com/office/drawing/2014/main" id="{2B53EFAC-13E4-49DD-BC16-B6F9D89B59B2}"/>
              </a:ext>
            </a:extLst>
          </p:cNvPr>
          <p:cNvSpPr>
            <a:spLocks/>
          </p:cNvSpPr>
          <p:nvPr/>
        </p:nvSpPr>
        <p:spPr bwMode="auto">
          <a:xfrm>
            <a:off x="5060752" y="4552950"/>
            <a:ext cx="28575" cy="17860"/>
          </a:xfrm>
          <a:custGeom>
            <a:avLst/>
            <a:gdLst>
              <a:gd name="T0" fmla="*/ 2147483646 w 53"/>
              <a:gd name="T1" fmla="*/ 2147483646 h 31"/>
              <a:gd name="T2" fmla="*/ 2147483646 w 53"/>
              <a:gd name="T3" fmla="*/ 2147483646 h 31"/>
              <a:gd name="T4" fmla="*/ 2147483646 w 53"/>
              <a:gd name="T5" fmla="*/ 0 h 31"/>
              <a:gd name="T6" fmla="*/ 2147483646 w 53"/>
              <a:gd name="T7" fmla="*/ 2147483646 h 31"/>
              <a:gd name="T8" fmla="*/ 2147483646 w 53"/>
              <a:gd name="T9" fmla="*/ 2147483646 h 31"/>
              <a:gd name="T10" fmla="*/ 2147483646 w 53"/>
              <a:gd name="T11" fmla="*/ 2147483646 h 31"/>
              <a:gd name="T12" fmla="*/ 0 w 53"/>
              <a:gd name="T13" fmla="*/ 2147483646 h 31"/>
              <a:gd name="T14" fmla="*/ 2147483646 w 53"/>
              <a:gd name="T15" fmla="*/ 2147483646 h 3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3"/>
              <a:gd name="T25" fmla="*/ 0 h 31"/>
              <a:gd name="T26" fmla="*/ 53 w 53"/>
              <a:gd name="T27" fmla="*/ 31 h 3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3" h="31">
                <a:moveTo>
                  <a:pt x="2" y="11"/>
                </a:moveTo>
                <a:lnTo>
                  <a:pt x="18" y="4"/>
                </a:lnTo>
                <a:lnTo>
                  <a:pt x="44" y="0"/>
                </a:lnTo>
                <a:lnTo>
                  <a:pt x="53" y="11"/>
                </a:lnTo>
                <a:lnTo>
                  <a:pt x="50" y="30"/>
                </a:lnTo>
                <a:lnTo>
                  <a:pt x="27" y="31"/>
                </a:lnTo>
                <a:lnTo>
                  <a:pt x="0" y="11"/>
                </a:lnTo>
                <a:lnTo>
                  <a:pt x="2" y="1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0" name="Freeform 24">
            <a:extLst>
              <a:ext uri="{FF2B5EF4-FFF2-40B4-BE49-F238E27FC236}">
                <a16:creationId xmlns:a16="http://schemas.microsoft.com/office/drawing/2014/main" id="{5F597889-E40C-4FA5-9938-BA761B4E66D0}"/>
              </a:ext>
            </a:extLst>
          </p:cNvPr>
          <p:cNvSpPr>
            <a:spLocks/>
          </p:cNvSpPr>
          <p:nvPr/>
        </p:nvSpPr>
        <p:spPr bwMode="auto">
          <a:xfrm>
            <a:off x="5097661" y="2159794"/>
            <a:ext cx="250031" cy="120254"/>
          </a:xfrm>
          <a:custGeom>
            <a:avLst/>
            <a:gdLst>
              <a:gd name="T0" fmla="*/ 2147483646 w 480"/>
              <a:gd name="T1" fmla="*/ 2147483646 h 232"/>
              <a:gd name="T2" fmla="*/ 0 w 480"/>
              <a:gd name="T3" fmla="*/ 2147483646 h 232"/>
              <a:gd name="T4" fmla="*/ 2147483646 w 480"/>
              <a:gd name="T5" fmla="*/ 2147483646 h 232"/>
              <a:gd name="T6" fmla="*/ 2147483646 w 480"/>
              <a:gd name="T7" fmla="*/ 2147483646 h 232"/>
              <a:gd name="T8" fmla="*/ 2147483646 w 480"/>
              <a:gd name="T9" fmla="*/ 2147483646 h 232"/>
              <a:gd name="T10" fmla="*/ 2147483646 w 480"/>
              <a:gd name="T11" fmla="*/ 2147483646 h 232"/>
              <a:gd name="T12" fmla="*/ 2147483646 w 480"/>
              <a:gd name="T13" fmla="*/ 2147483646 h 232"/>
              <a:gd name="T14" fmla="*/ 2147483646 w 480"/>
              <a:gd name="T15" fmla="*/ 2147483646 h 232"/>
              <a:gd name="T16" fmla="*/ 2147483646 w 480"/>
              <a:gd name="T17" fmla="*/ 2147483646 h 232"/>
              <a:gd name="T18" fmla="*/ 2147483646 w 480"/>
              <a:gd name="T19" fmla="*/ 0 h 232"/>
              <a:gd name="T20" fmla="*/ 2147483646 w 480"/>
              <a:gd name="T21" fmla="*/ 2147483646 h 232"/>
              <a:gd name="T22" fmla="*/ 2147483646 w 480"/>
              <a:gd name="T23" fmla="*/ 2147483646 h 232"/>
              <a:gd name="T24" fmla="*/ 2147483646 w 480"/>
              <a:gd name="T25" fmla="*/ 2147483646 h 232"/>
              <a:gd name="T26" fmla="*/ 2147483646 w 480"/>
              <a:gd name="T27" fmla="*/ 2147483646 h 232"/>
              <a:gd name="T28" fmla="*/ 2147483646 w 480"/>
              <a:gd name="T29" fmla="*/ 2147483646 h 232"/>
              <a:gd name="T30" fmla="*/ 2147483646 w 480"/>
              <a:gd name="T31" fmla="*/ 2147483646 h 232"/>
              <a:gd name="T32" fmla="*/ 2147483646 w 480"/>
              <a:gd name="T33" fmla="*/ 2147483646 h 232"/>
              <a:gd name="T34" fmla="*/ 2147483646 w 480"/>
              <a:gd name="T35" fmla="*/ 2147483646 h 232"/>
              <a:gd name="T36" fmla="*/ 2147483646 w 480"/>
              <a:gd name="T37" fmla="*/ 2147483646 h 232"/>
              <a:gd name="T38" fmla="*/ 2147483646 w 480"/>
              <a:gd name="T39" fmla="*/ 2147483646 h 232"/>
              <a:gd name="T40" fmla="*/ 2147483646 w 480"/>
              <a:gd name="T41" fmla="*/ 2147483646 h 232"/>
              <a:gd name="T42" fmla="*/ 2147483646 w 480"/>
              <a:gd name="T43" fmla="*/ 2147483646 h 232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480"/>
              <a:gd name="T67" fmla="*/ 0 h 232"/>
              <a:gd name="T68" fmla="*/ 480 w 480"/>
              <a:gd name="T69" fmla="*/ 232 h 232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480" h="232">
                <a:moveTo>
                  <a:pt x="30" y="224"/>
                </a:moveTo>
                <a:lnTo>
                  <a:pt x="0" y="205"/>
                </a:lnTo>
                <a:lnTo>
                  <a:pt x="33" y="185"/>
                </a:lnTo>
                <a:lnTo>
                  <a:pt x="76" y="115"/>
                </a:lnTo>
                <a:lnTo>
                  <a:pt x="121" y="97"/>
                </a:lnTo>
                <a:lnTo>
                  <a:pt x="153" y="89"/>
                </a:lnTo>
                <a:lnTo>
                  <a:pt x="267" y="53"/>
                </a:lnTo>
                <a:lnTo>
                  <a:pt x="322" y="47"/>
                </a:lnTo>
                <a:lnTo>
                  <a:pt x="387" y="15"/>
                </a:lnTo>
                <a:lnTo>
                  <a:pt x="424" y="0"/>
                </a:lnTo>
                <a:lnTo>
                  <a:pt x="480" y="7"/>
                </a:lnTo>
                <a:lnTo>
                  <a:pt x="474" y="31"/>
                </a:lnTo>
                <a:lnTo>
                  <a:pt x="454" y="47"/>
                </a:lnTo>
                <a:lnTo>
                  <a:pt x="393" y="81"/>
                </a:lnTo>
                <a:lnTo>
                  <a:pt x="328" y="101"/>
                </a:lnTo>
                <a:lnTo>
                  <a:pt x="267" y="123"/>
                </a:lnTo>
                <a:lnTo>
                  <a:pt x="182" y="167"/>
                </a:lnTo>
                <a:lnTo>
                  <a:pt x="147" y="202"/>
                </a:lnTo>
                <a:lnTo>
                  <a:pt x="123" y="210"/>
                </a:lnTo>
                <a:lnTo>
                  <a:pt x="93" y="214"/>
                </a:lnTo>
                <a:lnTo>
                  <a:pt x="39" y="232"/>
                </a:lnTo>
                <a:lnTo>
                  <a:pt x="30" y="2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1" name="Freeform 25">
            <a:extLst>
              <a:ext uri="{FF2B5EF4-FFF2-40B4-BE49-F238E27FC236}">
                <a16:creationId xmlns:a16="http://schemas.microsoft.com/office/drawing/2014/main" id="{CF52562A-A8EE-4B1A-86F1-BDDC130FFF43}"/>
              </a:ext>
            </a:extLst>
          </p:cNvPr>
          <p:cNvSpPr>
            <a:spLocks/>
          </p:cNvSpPr>
          <p:nvPr/>
        </p:nvSpPr>
        <p:spPr bwMode="auto">
          <a:xfrm>
            <a:off x="5050036" y="1997869"/>
            <a:ext cx="16669" cy="13097"/>
          </a:xfrm>
          <a:custGeom>
            <a:avLst/>
            <a:gdLst>
              <a:gd name="T0" fmla="*/ 2147483646 w 33"/>
              <a:gd name="T1" fmla="*/ 2147483646 h 26"/>
              <a:gd name="T2" fmla="*/ 0 w 33"/>
              <a:gd name="T3" fmla="*/ 2147483646 h 26"/>
              <a:gd name="T4" fmla="*/ 2147483646 w 33"/>
              <a:gd name="T5" fmla="*/ 2147483646 h 26"/>
              <a:gd name="T6" fmla="*/ 2147483646 w 33"/>
              <a:gd name="T7" fmla="*/ 0 h 26"/>
              <a:gd name="T8" fmla="*/ 2147483646 w 33"/>
              <a:gd name="T9" fmla="*/ 2147483646 h 2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"/>
              <a:gd name="T16" fmla="*/ 0 h 26"/>
              <a:gd name="T17" fmla="*/ 33 w 33"/>
              <a:gd name="T18" fmla="*/ 26 h 2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" h="26">
                <a:moveTo>
                  <a:pt x="22" y="9"/>
                </a:moveTo>
                <a:lnTo>
                  <a:pt x="0" y="25"/>
                </a:lnTo>
                <a:lnTo>
                  <a:pt x="33" y="26"/>
                </a:lnTo>
                <a:lnTo>
                  <a:pt x="22" y="0"/>
                </a:lnTo>
                <a:lnTo>
                  <a:pt x="22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2" name="Freeform 26">
            <a:extLst>
              <a:ext uri="{FF2B5EF4-FFF2-40B4-BE49-F238E27FC236}">
                <a16:creationId xmlns:a16="http://schemas.microsoft.com/office/drawing/2014/main" id="{C5D861C7-0799-48D8-BAEE-1C24BFD57559}"/>
              </a:ext>
            </a:extLst>
          </p:cNvPr>
          <p:cNvSpPr>
            <a:spLocks/>
          </p:cNvSpPr>
          <p:nvPr/>
        </p:nvSpPr>
        <p:spPr bwMode="auto">
          <a:xfrm>
            <a:off x="5054799" y="2024063"/>
            <a:ext cx="7144" cy="7144"/>
          </a:xfrm>
          <a:custGeom>
            <a:avLst/>
            <a:gdLst>
              <a:gd name="T0" fmla="*/ 2147483646 w 13"/>
              <a:gd name="T1" fmla="*/ 2147483646 h 17"/>
              <a:gd name="T2" fmla="*/ 0 w 13"/>
              <a:gd name="T3" fmla="*/ 0 h 17"/>
              <a:gd name="T4" fmla="*/ 2147483646 w 13"/>
              <a:gd name="T5" fmla="*/ 2147483646 h 17"/>
              <a:gd name="T6" fmla="*/ 2147483646 w 13"/>
              <a:gd name="T7" fmla="*/ 2147483646 h 17"/>
              <a:gd name="T8" fmla="*/ 0 60000 65536"/>
              <a:gd name="T9" fmla="*/ 0 60000 65536"/>
              <a:gd name="T10" fmla="*/ 0 60000 65536"/>
              <a:gd name="T11" fmla="*/ 0 60000 65536"/>
              <a:gd name="T12" fmla="*/ 0 w 13"/>
              <a:gd name="T13" fmla="*/ 0 h 17"/>
              <a:gd name="T14" fmla="*/ 13 w 13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" h="17">
                <a:moveTo>
                  <a:pt x="3" y="17"/>
                </a:moveTo>
                <a:lnTo>
                  <a:pt x="0" y="0"/>
                </a:lnTo>
                <a:lnTo>
                  <a:pt x="13" y="10"/>
                </a:lnTo>
                <a:lnTo>
                  <a:pt x="3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3" name="Freeform 27">
            <a:extLst>
              <a:ext uri="{FF2B5EF4-FFF2-40B4-BE49-F238E27FC236}">
                <a16:creationId xmlns:a16="http://schemas.microsoft.com/office/drawing/2014/main" id="{59EC3375-75A5-4891-BBB6-46FBBEDD356E}"/>
              </a:ext>
            </a:extLst>
          </p:cNvPr>
          <p:cNvSpPr>
            <a:spLocks/>
          </p:cNvSpPr>
          <p:nvPr/>
        </p:nvSpPr>
        <p:spPr bwMode="auto">
          <a:xfrm>
            <a:off x="5079802" y="1975247"/>
            <a:ext cx="15478" cy="13097"/>
          </a:xfrm>
          <a:custGeom>
            <a:avLst/>
            <a:gdLst>
              <a:gd name="T0" fmla="*/ 0 w 30"/>
              <a:gd name="T1" fmla="*/ 2147483646 h 23"/>
              <a:gd name="T2" fmla="*/ 2147483646 w 30"/>
              <a:gd name="T3" fmla="*/ 0 h 23"/>
              <a:gd name="T4" fmla="*/ 2147483646 w 30"/>
              <a:gd name="T5" fmla="*/ 2147483646 h 23"/>
              <a:gd name="T6" fmla="*/ 0 w 30"/>
              <a:gd name="T7" fmla="*/ 2147483646 h 23"/>
              <a:gd name="T8" fmla="*/ 0 60000 65536"/>
              <a:gd name="T9" fmla="*/ 0 60000 65536"/>
              <a:gd name="T10" fmla="*/ 0 60000 65536"/>
              <a:gd name="T11" fmla="*/ 0 60000 65536"/>
              <a:gd name="T12" fmla="*/ 0 w 30"/>
              <a:gd name="T13" fmla="*/ 0 h 23"/>
              <a:gd name="T14" fmla="*/ 30 w 30"/>
              <a:gd name="T15" fmla="*/ 23 h 2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0" h="23">
                <a:moveTo>
                  <a:pt x="0" y="20"/>
                </a:moveTo>
                <a:lnTo>
                  <a:pt x="22" y="0"/>
                </a:lnTo>
                <a:lnTo>
                  <a:pt x="30" y="23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4" name="Freeform 28">
            <a:extLst>
              <a:ext uri="{FF2B5EF4-FFF2-40B4-BE49-F238E27FC236}">
                <a16:creationId xmlns:a16="http://schemas.microsoft.com/office/drawing/2014/main" id="{AC800B0A-74F6-4867-BBDF-84BD04A0E586}"/>
              </a:ext>
            </a:extLst>
          </p:cNvPr>
          <p:cNvSpPr>
            <a:spLocks/>
          </p:cNvSpPr>
          <p:nvPr/>
        </p:nvSpPr>
        <p:spPr bwMode="auto">
          <a:xfrm>
            <a:off x="5089327" y="2028826"/>
            <a:ext cx="15478" cy="21431"/>
          </a:xfrm>
          <a:custGeom>
            <a:avLst/>
            <a:gdLst>
              <a:gd name="T0" fmla="*/ 0 w 30"/>
              <a:gd name="T1" fmla="*/ 2147483646 h 44"/>
              <a:gd name="T2" fmla="*/ 0 w 30"/>
              <a:gd name="T3" fmla="*/ 0 h 44"/>
              <a:gd name="T4" fmla="*/ 2147483646 w 30"/>
              <a:gd name="T5" fmla="*/ 0 h 44"/>
              <a:gd name="T6" fmla="*/ 2147483646 w 30"/>
              <a:gd name="T7" fmla="*/ 2147483646 h 44"/>
              <a:gd name="T8" fmla="*/ 2147483646 w 30"/>
              <a:gd name="T9" fmla="*/ 2147483646 h 44"/>
              <a:gd name="T10" fmla="*/ 2147483646 w 30"/>
              <a:gd name="T11" fmla="*/ 2147483646 h 44"/>
              <a:gd name="T12" fmla="*/ 0 w 30"/>
              <a:gd name="T13" fmla="*/ 2147483646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44"/>
              <a:gd name="T23" fmla="*/ 30 w 30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44">
                <a:moveTo>
                  <a:pt x="0" y="33"/>
                </a:moveTo>
                <a:lnTo>
                  <a:pt x="0" y="0"/>
                </a:lnTo>
                <a:lnTo>
                  <a:pt x="11" y="0"/>
                </a:lnTo>
                <a:lnTo>
                  <a:pt x="21" y="8"/>
                </a:lnTo>
                <a:lnTo>
                  <a:pt x="30" y="25"/>
                </a:lnTo>
                <a:lnTo>
                  <a:pt x="11" y="44"/>
                </a:lnTo>
                <a:lnTo>
                  <a:pt x="0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5" name="Freeform 29">
            <a:extLst>
              <a:ext uri="{FF2B5EF4-FFF2-40B4-BE49-F238E27FC236}">
                <a16:creationId xmlns:a16="http://schemas.microsoft.com/office/drawing/2014/main" id="{282288DF-815D-40CD-8ABA-9AD2006511A9}"/>
              </a:ext>
            </a:extLst>
          </p:cNvPr>
          <p:cNvSpPr>
            <a:spLocks/>
          </p:cNvSpPr>
          <p:nvPr/>
        </p:nvSpPr>
        <p:spPr bwMode="auto">
          <a:xfrm>
            <a:off x="5121474" y="1997869"/>
            <a:ext cx="75010" cy="46435"/>
          </a:xfrm>
          <a:custGeom>
            <a:avLst/>
            <a:gdLst>
              <a:gd name="T0" fmla="*/ 2147483646 w 144"/>
              <a:gd name="T1" fmla="*/ 2147483646 h 89"/>
              <a:gd name="T2" fmla="*/ 0 w 144"/>
              <a:gd name="T3" fmla="*/ 2147483646 h 89"/>
              <a:gd name="T4" fmla="*/ 2147483646 w 144"/>
              <a:gd name="T5" fmla="*/ 2147483646 h 89"/>
              <a:gd name="T6" fmla="*/ 2147483646 w 144"/>
              <a:gd name="T7" fmla="*/ 0 h 89"/>
              <a:gd name="T8" fmla="*/ 2147483646 w 144"/>
              <a:gd name="T9" fmla="*/ 0 h 89"/>
              <a:gd name="T10" fmla="*/ 2147483646 w 144"/>
              <a:gd name="T11" fmla="*/ 2147483646 h 89"/>
              <a:gd name="T12" fmla="*/ 2147483646 w 144"/>
              <a:gd name="T13" fmla="*/ 2147483646 h 89"/>
              <a:gd name="T14" fmla="*/ 2147483646 w 144"/>
              <a:gd name="T15" fmla="*/ 2147483646 h 89"/>
              <a:gd name="T16" fmla="*/ 2147483646 w 144"/>
              <a:gd name="T17" fmla="*/ 2147483646 h 89"/>
              <a:gd name="T18" fmla="*/ 2147483646 w 144"/>
              <a:gd name="T19" fmla="*/ 2147483646 h 89"/>
              <a:gd name="T20" fmla="*/ 2147483646 w 144"/>
              <a:gd name="T21" fmla="*/ 2147483646 h 8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4"/>
              <a:gd name="T34" fmla="*/ 0 h 89"/>
              <a:gd name="T35" fmla="*/ 144 w 144"/>
              <a:gd name="T36" fmla="*/ 89 h 8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4" h="89">
                <a:moveTo>
                  <a:pt x="24" y="89"/>
                </a:moveTo>
                <a:lnTo>
                  <a:pt x="0" y="58"/>
                </a:lnTo>
                <a:lnTo>
                  <a:pt x="27" y="26"/>
                </a:lnTo>
                <a:lnTo>
                  <a:pt x="91" y="0"/>
                </a:lnTo>
                <a:lnTo>
                  <a:pt x="128" y="0"/>
                </a:lnTo>
                <a:lnTo>
                  <a:pt x="144" y="12"/>
                </a:lnTo>
                <a:lnTo>
                  <a:pt x="144" y="39"/>
                </a:lnTo>
                <a:lnTo>
                  <a:pt x="127" y="58"/>
                </a:lnTo>
                <a:lnTo>
                  <a:pt x="79" y="67"/>
                </a:lnTo>
                <a:lnTo>
                  <a:pt x="40" y="80"/>
                </a:lnTo>
                <a:lnTo>
                  <a:pt x="24" y="8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6" name="Freeform 30">
            <a:extLst>
              <a:ext uri="{FF2B5EF4-FFF2-40B4-BE49-F238E27FC236}">
                <a16:creationId xmlns:a16="http://schemas.microsoft.com/office/drawing/2014/main" id="{90458F46-24A5-4B9C-90C5-72A8BE100FB3}"/>
              </a:ext>
            </a:extLst>
          </p:cNvPr>
          <p:cNvSpPr>
            <a:spLocks/>
          </p:cNvSpPr>
          <p:nvPr/>
        </p:nvSpPr>
        <p:spPr bwMode="auto">
          <a:xfrm>
            <a:off x="5210771" y="1981200"/>
            <a:ext cx="34528" cy="27385"/>
          </a:xfrm>
          <a:custGeom>
            <a:avLst/>
            <a:gdLst>
              <a:gd name="T0" fmla="*/ 2147483646 w 68"/>
              <a:gd name="T1" fmla="*/ 2147483646 h 50"/>
              <a:gd name="T2" fmla="*/ 2147483646 w 68"/>
              <a:gd name="T3" fmla="*/ 2147483646 h 50"/>
              <a:gd name="T4" fmla="*/ 2147483646 w 68"/>
              <a:gd name="T5" fmla="*/ 0 h 50"/>
              <a:gd name="T6" fmla="*/ 2147483646 w 68"/>
              <a:gd name="T7" fmla="*/ 2147483646 h 50"/>
              <a:gd name="T8" fmla="*/ 2147483646 w 68"/>
              <a:gd name="T9" fmla="*/ 2147483646 h 50"/>
              <a:gd name="T10" fmla="*/ 2147483646 w 68"/>
              <a:gd name="T11" fmla="*/ 2147483646 h 50"/>
              <a:gd name="T12" fmla="*/ 0 w 68"/>
              <a:gd name="T13" fmla="*/ 2147483646 h 50"/>
              <a:gd name="T14" fmla="*/ 2147483646 w 68"/>
              <a:gd name="T15" fmla="*/ 2147483646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"/>
              <a:gd name="T25" fmla="*/ 0 h 50"/>
              <a:gd name="T26" fmla="*/ 68 w 68"/>
              <a:gd name="T27" fmla="*/ 50 h 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" h="50">
                <a:moveTo>
                  <a:pt x="9" y="38"/>
                </a:moveTo>
                <a:lnTo>
                  <a:pt x="32" y="27"/>
                </a:lnTo>
                <a:lnTo>
                  <a:pt x="53" y="0"/>
                </a:lnTo>
                <a:lnTo>
                  <a:pt x="68" y="15"/>
                </a:lnTo>
                <a:lnTo>
                  <a:pt x="67" y="38"/>
                </a:lnTo>
                <a:lnTo>
                  <a:pt x="36" y="50"/>
                </a:lnTo>
                <a:lnTo>
                  <a:pt x="0" y="45"/>
                </a:lnTo>
                <a:lnTo>
                  <a:pt x="9" y="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7" name="Freeform 31">
            <a:extLst>
              <a:ext uri="{FF2B5EF4-FFF2-40B4-BE49-F238E27FC236}">
                <a16:creationId xmlns:a16="http://schemas.microsoft.com/office/drawing/2014/main" id="{9A30D984-8938-4E12-9D98-2E36182C5CF5}"/>
              </a:ext>
            </a:extLst>
          </p:cNvPr>
          <p:cNvSpPr>
            <a:spLocks/>
          </p:cNvSpPr>
          <p:nvPr/>
        </p:nvSpPr>
        <p:spPr bwMode="auto">
          <a:xfrm>
            <a:off x="5215533" y="4373166"/>
            <a:ext cx="26194" cy="17859"/>
          </a:xfrm>
          <a:custGeom>
            <a:avLst/>
            <a:gdLst>
              <a:gd name="T0" fmla="*/ 0 w 51"/>
              <a:gd name="T1" fmla="*/ 2147483646 h 33"/>
              <a:gd name="T2" fmla="*/ 2147483646 w 51"/>
              <a:gd name="T3" fmla="*/ 2147483646 h 33"/>
              <a:gd name="T4" fmla="*/ 2147483646 w 51"/>
              <a:gd name="T5" fmla="*/ 0 h 33"/>
              <a:gd name="T6" fmla="*/ 2147483646 w 51"/>
              <a:gd name="T7" fmla="*/ 0 h 33"/>
              <a:gd name="T8" fmla="*/ 2147483646 w 51"/>
              <a:gd name="T9" fmla="*/ 2147483646 h 33"/>
              <a:gd name="T10" fmla="*/ 2147483646 w 51"/>
              <a:gd name="T11" fmla="*/ 2147483646 h 33"/>
              <a:gd name="T12" fmla="*/ 2147483646 w 51"/>
              <a:gd name="T13" fmla="*/ 2147483646 h 33"/>
              <a:gd name="T14" fmla="*/ 0 w 51"/>
              <a:gd name="T15" fmla="*/ 2147483646 h 3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1"/>
              <a:gd name="T25" fmla="*/ 0 h 33"/>
              <a:gd name="T26" fmla="*/ 51 w 51"/>
              <a:gd name="T27" fmla="*/ 33 h 3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1" h="33">
                <a:moveTo>
                  <a:pt x="0" y="33"/>
                </a:moveTo>
                <a:lnTo>
                  <a:pt x="9" y="13"/>
                </a:lnTo>
                <a:lnTo>
                  <a:pt x="27" y="0"/>
                </a:lnTo>
                <a:lnTo>
                  <a:pt x="42" y="0"/>
                </a:lnTo>
                <a:lnTo>
                  <a:pt x="51" y="10"/>
                </a:lnTo>
                <a:lnTo>
                  <a:pt x="51" y="25"/>
                </a:lnTo>
                <a:lnTo>
                  <a:pt x="27" y="23"/>
                </a:lnTo>
                <a:lnTo>
                  <a:pt x="0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8" name="Freeform 32">
            <a:extLst>
              <a:ext uri="{FF2B5EF4-FFF2-40B4-BE49-F238E27FC236}">
                <a16:creationId xmlns:a16="http://schemas.microsoft.com/office/drawing/2014/main" id="{F969700F-50CD-4CC6-B024-B153B662B9E0}"/>
              </a:ext>
            </a:extLst>
          </p:cNvPr>
          <p:cNvSpPr>
            <a:spLocks/>
          </p:cNvSpPr>
          <p:nvPr/>
        </p:nvSpPr>
        <p:spPr bwMode="auto">
          <a:xfrm>
            <a:off x="5261968" y="4747023"/>
            <a:ext cx="3572" cy="20240"/>
          </a:xfrm>
          <a:custGeom>
            <a:avLst/>
            <a:gdLst>
              <a:gd name="T0" fmla="*/ 0 w 7"/>
              <a:gd name="T1" fmla="*/ 2147483646 h 37"/>
              <a:gd name="T2" fmla="*/ 0 w 7"/>
              <a:gd name="T3" fmla="*/ 0 h 37"/>
              <a:gd name="T4" fmla="*/ 2147483646 w 7"/>
              <a:gd name="T5" fmla="*/ 0 h 37"/>
              <a:gd name="T6" fmla="*/ 2147483646 w 7"/>
              <a:gd name="T7" fmla="*/ 2147483646 h 37"/>
              <a:gd name="T8" fmla="*/ 0 w 7"/>
              <a:gd name="T9" fmla="*/ 2147483646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"/>
              <a:gd name="T16" fmla="*/ 0 h 37"/>
              <a:gd name="T17" fmla="*/ 7 w 7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" h="37">
                <a:moveTo>
                  <a:pt x="0" y="28"/>
                </a:moveTo>
                <a:lnTo>
                  <a:pt x="0" y="0"/>
                </a:lnTo>
                <a:lnTo>
                  <a:pt x="7" y="0"/>
                </a:lnTo>
                <a:lnTo>
                  <a:pt x="7" y="37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49" name="Freeform 33">
            <a:extLst>
              <a:ext uri="{FF2B5EF4-FFF2-40B4-BE49-F238E27FC236}">
                <a16:creationId xmlns:a16="http://schemas.microsoft.com/office/drawing/2014/main" id="{22EE698C-22D2-4933-91A4-4B9FCB0DF921}"/>
              </a:ext>
            </a:extLst>
          </p:cNvPr>
          <p:cNvSpPr>
            <a:spLocks/>
          </p:cNvSpPr>
          <p:nvPr/>
        </p:nvSpPr>
        <p:spPr bwMode="auto">
          <a:xfrm>
            <a:off x="5252442" y="4336256"/>
            <a:ext cx="15479" cy="29766"/>
          </a:xfrm>
          <a:custGeom>
            <a:avLst/>
            <a:gdLst>
              <a:gd name="T0" fmla="*/ 0 w 29"/>
              <a:gd name="T1" fmla="*/ 2147483646 h 56"/>
              <a:gd name="T2" fmla="*/ 2147483646 w 29"/>
              <a:gd name="T3" fmla="*/ 2147483646 h 56"/>
              <a:gd name="T4" fmla="*/ 2147483646 w 29"/>
              <a:gd name="T5" fmla="*/ 0 h 56"/>
              <a:gd name="T6" fmla="*/ 2147483646 w 29"/>
              <a:gd name="T7" fmla="*/ 2147483646 h 56"/>
              <a:gd name="T8" fmla="*/ 2147483646 w 29"/>
              <a:gd name="T9" fmla="*/ 2147483646 h 56"/>
              <a:gd name="T10" fmla="*/ 0 w 29"/>
              <a:gd name="T11" fmla="*/ 2147483646 h 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56"/>
              <a:gd name="T20" fmla="*/ 29 w 29"/>
              <a:gd name="T21" fmla="*/ 56 h 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56">
                <a:moveTo>
                  <a:pt x="0" y="41"/>
                </a:moveTo>
                <a:lnTo>
                  <a:pt x="3" y="10"/>
                </a:lnTo>
                <a:lnTo>
                  <a:pt x="20" y="0"/>
                </a:lnTo>
                <a:lnTo>
                  <a:pt x="29" y="27"/>
                </a:lnTo>
                <a:lnTo>
                  <a:pt x="25" y="56"/>
                </a:lnTo>
                <a:lnTo>
                  <a:pt x="0" y="4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0" name="Freeform 34">
            <a:extLst>
              <a:ext uri="{FF2B5EF4-FFF2-40B4-BE49-F238E27FC236}">
                <a16:creationId xmlns:a16="http://schemas.microsoft.com/office/drawing/2014/main" id="{14081CEF-5DCA-407E-A7A4-B8DBB1B4A418}"/>
              </a:ext>
            </a:extLst>
          </p:cNvPr>
          <p:cNvSpPr>
            <a:spLocks/>
          </p:cNvSpPr>
          <p:nvPr/>
        </p:nvSpPr>
        <p:spPr bwMode="auto">
          <a:xfrm>
            <a:off x="5276255" y="4481513"/>
            <a:ext cx="29766" cy="11906"/>
          </a:xfrm>
          <a:custGeom>
            <a:avLst/>
            <a:gdLst>
              <a:gd name="T0" fmla="*/ 0 w 56"/>
              <a:gd name="T1" fmla="*/ 2147483646 h 25"/>
              <a:gd name="T2" fmla="*/ 0 w 56"/>
              <a:gd name="T3" fmla="*/ 2147483646 h 25"/>
              <a:gd name="T4" fmla="*/ 2147483646 w 56"/>
              <a:gd name="T5" fmla="*/ 0 h 25"/>
              <a:gd name="T6" fmla="*/ 2147483646 w 56"/>
              <a:gd name="T7" fmla="*/ 0 h 25"/>
              <a:gd name="T8" fmla="*/ 2147483646 w 56"/>
              <a:gd name="T9" fmla="*/ 2147483646 h 25"/>
              <a:gd name="T10" fmla="*/ 2147483646 w 56"/>
              <a:gd name="T11" fmla="*/ 2147483646 h 25"/>
              <a:gd name="T12" fmla="*/ 2147483646 w 56"/>
              <a:gd name="T13" fmla="*/ 2147483646 h 25"/>
              <a:gd name="T14" fmla="*/ 2147483646 w 56"/>
              <a:gd name="T15" fmla="*/ 2147483646 h 25"/>
              <a:gd name="T16" fmla="*/ 0 w 56"/>
              <a:gd name="T17" fmla="*/ 2147483646 h 2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"/>
              <a:gd name="T28" fmla="*/ 0 h 25"/>
              <a:gd name="T29" fmla="*/ 56 w 56"/>
              <a:gd name="T30" fmla="*/ 25 h 2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" h="25">
                <a:moveTo>
                  <a:pt x="0" y="17"/>
                </a:moveTo>
                <a:lnTo>
                  <a:pt x="0" y="9"/>
                </a:lnTo>
                <a:lnTo>
                  <a:pt x="19" y="0"/>
                </a:lnTo>
                <a:lnTo>
                  <a:pt x="37" y="0"/>
                </a:lnTo>
                <a:lnTo>
                  <a:pt x="56" y="9"/>
                </a:lnTo>
                <a:lnTo>
                  <a:pt x="56" y="17"/>
                </a:lnTo>
                <a:lnTo>
                  <a:pt x="28" y="25"/>
                </a:lnTo>
                <a:lnTo>
                  <a:pt x="9" y="25"/>
                </a:lnTo>
                <a:lnTo>
                  <a:pt x="0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1" name="Freeform 35">
            <a:extLst>
              <a:ext uri="{FF2B5EF4-FFF2-40B4-BE49-F238E27FC236}">
                <a16:creationId xmlns:a16="http://schemas.microsoft.com/office/drawing/2014/main" id="{FF6AA12E-C552-4DC0-B2D7-321DBF887F80}"/>
              </a:ext>
            </a:extLst>
          </p:cNvPr>
          <p:cNvSpPr>
            <a:spLocks/>
          </p:cNvSpPr>
          <p:nvPr/>
        </p:nvSpPr>
        <p:spPr bwMode="auto">
          <a:xfrm>
            <a:off x="5290542" y="4506517"/>
            <a:ext cx="29766" cy="21431"/>
          </a:xfrm>
          <a:custGeom>
            <a:avLst/>
            <a:gdLst>
              <a:gd name="T0" fmla="*/ 0 w 56"/>
              <a:gd name="T1" fmla="*/ 2147483646 h 43"/>
              <a:gd name="T2" fmla="*/ 2147483646 w 56"/>
              <a:gd name="T3" fmla="*/ 2147483646 h 43"/>
              <a:gd name="T4" fmla="*/ 2147483646 w 56"/>
              <a:gd name="T5" fmla="*/ 0 h 43"/>
              <a:gd name="T6" fmla="*/ 2147483646 w 56"/>
              <a:gd name="T7" fmla="*/ 2147483646 h 43"/>
              <a:gd name="T8" fmla="*/ 2147483646 w 56"/>
              <a:gd name="T9" fmla="*/ 2147483646 h 43"/>
              <a:gd name="T10" fmla="*/ 2147483646 w 56"/>
              <a:gd name="T11" fmla="*/ 2147483646 h 43"/>
              <a:gd name="T12" fmla="*/ 2147483646 w 56"/>
              <a:gd name="T13" fmla="*/ 2147483646 h 43"/>
              <a:gd name="T14" fmla="*/ 0 w 56"/>
              <a:gd name="T15" fmla="*/ 2147483646 h 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"/>
              <a:gd name="T25" fmla="*/ 0 h 43"/>
              <a:gd name="T26" fmla="*/ 56 w 56"/>
              <a:gd name="T27" fmla="*/ 43 h 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" h="43">
                <a:moveTo>
                  <a:pt x="0" y="35"/>
                </a:moveTo>
                <a:lnTo>
                  <a:pt x="8" y="17"/>
                </a:lnTo>
                <a:lnTo>
                  <a:pt x="36" y="0"/>
                </a:lnTo>
                <a:lnTo>
                  <a:pt x="56" y="17"/>
                </a:lnTo>
                <a:lnTo>
                  <a:pt x="56" y="25"/>
                </a:lnTo>
                <a:lnTo>
                  <a:pt x="47" y="35"/>
                </a:lnTo>
                <a:lnTo>
                  <a:pt x="18" y="43"/>
                </a:lnTo>
                <a:lnTo>
                  <a:pt x="0" y="3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2" name="Freeform 36">
            <a:extLst>
              <a:ext uri="{FF2B5EF4-FFF2-40B4-BE49-F238E27FC236}">
                <a16:creationId xmlns:a16="http://schemas.microsoft.com/office/drawing/2014/main" id="{C30576E7-6F3F-4010-9549-82C1808D0C4E}"/>
              </a:ext>
            </a:extLst>
          </p:cNvPr>
          <p:cNvSpPr>
            <a:spLocks/>
          </p:cNvSpPr>
          <p:nvPr/>
        </p:nvSpPr>
        <p:spPr bwMode="auto">
          <a:xfrm>
            <a:off x="5277446" y="4335066"/>
            <a:ext cx="15478" cy="15478"/>
          </a:xfrm>
          <a:custGeom>
            <a:avLst/>
            <a:gdLst>
              <a:gd name="T0" fmla="*/ 0 w 29"/>
              <a:gd name="T1" fmla="*/ 2147483646 h 31"/>
              <a:gd name="T2" fmla="*/ 2147483646 w 29"/>
              <a:gd name="T3" fmla="*/ 0 h 31"/>
              <a:gd name="T4" fmla="*/ 2147483646 w 29"/>
              <a:gd name="T5" fmla="*/ 2147483646 h 31"/>
              <a:gd name="T6" fmla="*/ 2147483646 w 29"/>
              <a:gd name="T7" fmla="*/ 2147483646 h 31"/>
              <a:gd name="T8" fmla="*/ 2147483646 w 29"/>
              <a:gd name="T9" fmla="*/ 2147483646 h 31"/>
              <a:gd name="T10" fmla="*/ 0 w 29"/>
              <a:gd name="T11" fmla="*/ 2147483646 h 3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31"/>
              <a:gd name="T20" fmla="*/ 29 w 29"/>
              <a:gd name="T21" fmla="*/ 31 h 3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31">
                <a:moveTo>
                  <a:pt x="0" y="26"/>
                </a:moveTo>
                <a:lnTo>
                  <a:pt x="9" y="0"/>
                </a:lnTo>
                <a:lnTo>
                  <a:pt x="29" y="11"/>
                </a:lnTo>
                <a:lnTo>
                  <a:pt x="26" y="31"/>
                </a:lnTo>
                <a:lnTo>
                  <a:pt x="21" y="31"/>
                </a:lnTo>
                <a:lnTo>
                  <a:pt x="0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3" name="Freeform 37">
            <a:extLst>
              <a:ext uri="{FF2B5EF4-FFF2-40B4-BE49-F238E27FC236}">
                <a16:creationId xmlns:a16="http://schemas.microsoft.com/office/drawing/2014/main" id="{3AE557D2-4FE2-4BB4-8690-EF60F5008A72}"/>
              </a:ext>
            </a:extLst>
          </p:cNvPr>
          <p:cNvSpPr>
            <a:spLocks/>
          </p:cNvSpPr>
          <p:nvPr/>
        </p:nvSpPr>
        <p:spPr bwMode="auto">
          <a:xfrm>
            <a:off x="5306021" y="4723210"/>
            <a:ext cx="10715" cy="19050"/>
          </a:xfrm>
          <a:custGeom>
            <a:avLst/>
            <a:gdLst>
              <a:gd name="T0" fmla="*/ 0 w 20"/>
              <a:gd name="T1" fmla="*/ 2147483646 h 37"/>
              <a:gd name="T2" fmla="*/ 0 w 20"/>
              <a:gd name="T3" fmla="*/ 0 h 37"/>
              <a:gd name="T4" fmla="*/ 2147483646 w 20"/>
              <a:gd name="T5" fmla="*/ 0 h 37"/>
              <a:gd name="T6" fmla="*/ 2147483646 w 20"/>
              <a:gd name="T7" fmla="*/ 2147483646 h 37"/>
              <a:gd name="T8" fmla="*/ 2147483646 w 20"/>
              <a:gd name="T9" fmla="*/ 2147483646 h 37"/>
              <a:gd name="T10" fmla="*/ 0 w 20"/>
              <a:gd name="T11" fmla="*/ 2147483646 h 3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"/>
              <a:gd name="T19" fmla="*/ 0 h 37"/>
              <a:gd name="T20" fmla="*/ 20 w 20"/>
              <a:gd name="T21" fmla="*/ 37 h 3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" h="37">
                <a:moveTo>
                  <a:pt x="0" y="37"/>
                </a:moveTo>
                <a:lnTo>
                  <a:pt x="0" y="0"/>
                </a:lnTo>
                <a:lnTo>
                  <a:pt x="9" y="0"/>
                </a:lnTo>
                <a:lnTo>
                  <a:pt x="20" y="21"/>
                </a:lnTo>
                <a:lnTo>
                  <a:pt x="9" y="37"/>
                </a:lnTo>
                <a:lnTo>
                  <a:pt x="0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4" name="Freeform 38">
            <a:extLst>
              <a:ext uri="{FF2B5EF4-FFF2-40B4-BE49-F238E27FC236}">
                <a16:creationId xmlns:a16="http://schemas.microsoft.com/office/drawing/2014/main" id="{0FFB9BE9-4A6A-42B8-BFFB-067E2B819339}"/>
              </a:ext>
            </a:extLst>
          </p:cNvPr>
          <p:cNvSpPr>
            <a:spLocks/>
          </p:cNvSpPr>
          <p:nvPr/>
        </p:nvSpPr>
        <p:spPr bwMode="auto">
          <a:xfrm>
            <a:off x="5477471" y="5447110"/>
            <a:ext cx="48815" cy="41672"/>
          </a:xfrm>
          <a:custGeom>
            <a:avLst/>
            <a:gdLst>
              <a:gd name="T0" fmla="*/ 0 w 92"/>
              <a:gd name="T1" fmla="*/ 2147483646 h 77"/>
              <a:gd name="T2" fmla="*/ 0 w 92"/>
              <a:gd name="T3" fmla="*/ 2147483646 h 77"/>
              <a:gd name="T4" fmla="*/ 2147483646 w 92"/>
              <a:gd name="T5" fmla="*/ 2147483646 h 77"/>
              <a:gd name="T6" fmla="*/ 2147483646 w 92"/>
              <a:gd name="T7" fmla="*/ 0 h 77"/>
              <a:gd name="T8" fmla="*/ 2147483646 w 92"/>
              <a:gd name="T9" fmla="*/ 2147483646 h 77"/>
              <a:gd name="T10" fmla="*/ 2147483646 w 92"/>
              <a:gd name="T11" fmla="*/ 2147483646 h 77"/>
              <a:gd name="T12" fmla="*/ 2147483646 w 92"/>
              <a:gd name="T13" fmla="*/ 2147483646 h 77"/>
              <a:gd name="T14" fmla="*/ 2147483646 w 92"/>
              <a:gd name="T15" fmla="*/ 2147483646 h 77"/>
              <a:gd name="T16" fmla="*/ 0 w 92"/>
              <a:gd name="T17" fmla="*/ 2147483646 h 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92"/>
              <a:gd name="T28" fmla="*/ 0 h 77"/>
              <a:gd name="T29" fmla="*/ 92 w 92"/>
              <a:gd name="T30" fmla="*/ 77 h 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92" h="77">
                <a:moveTo>
                  <a:pt x="0" y="69"/>
                </a:moveTo>
                <a:lnTo>
                  <a:pt x="0" y="17"/>
                </a:lnTo>
                <a:lnTo>
                  <a:pt x="7" y="7"/>
                </a:lnTo>
                <a:lnTo>
                  <a:pt x="37" y="0"/>
                </a:lnTo>
                <a:lnTo>
                  <a:pt x="92" y="44"/>
                </a:lnTo>
                <a:lnTo>
                  <a:pt x="92" y="61"/>
                </a:lnTo>
                <a:lnTo>
                  <a:pt x="83" y="69"/>
                </a:lnTo>
                <a:lnTo>
                  <a:pt x="7" y="77"/>
                </a:lnTo>
                <a:lnTo>
                  <a:pt x="0" y="6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5" name="Freeform 39">
            <a:extLst>
              <a:ext uri="{FF2B5EF4-FFF2-40B4-BE49-F238E27FC236}">
                <a16:creationId xmlns:a16="http://schemas.microsoft.com/office/drawing/2014/main" id="{F93A50E5-0C99-4FB6-9D94-421ACB1E649D}"/>
              </a:ext>
            </a:extLst>
          </p:cNvPr>
          <p:cNvSpPr>
            <a:spLocks/>
          </p:cNvSpPr>
          <p:nvPr/>
        </p:nvSpPr>
        <p:spPr bwMode="auto">
          <a:xfrm>
            <a:off x="5606059" y="4380310"/>
            <a:ext cx="20240" cy="35719"/>
          </a:xfrm>
          <a:custGeom>
            <a:avLst/>
            <a:gdLst>
              <a:gd name="T0" fmla="*/ 0 w 40"/>
              <a:gd name="T1" fmla="*/ 2147483646 h 69"/>
              <a:gd name="T2" fmla="*/ 2147483646 w 40"/>
              <a:gd name="T3" fmla="*/ 0 h 69"/>
              <a:gd name="T4" fmla="*/ 2147483646 w 40"/>
              <a:gd name="T5" fmla="*/ 0 h 69"/>
              <a:gd name="T6" fmla="*/ 2147483646 w 40"/>
              <a:gd name="T7" fmla="*/ 2147483646 h 69"/>
              <a:gd name="T8" fmla="*/ 2147483646 w 40"/>
              <a:gd name="T9" fmla="*/ 2147483646 h 69"/>
              <a:gd name="T10" fmla="*/ 2147483646 w 40"/>
              <a:gd name="T11" fmla="*/ 2147483646 h 69"/>
              <a:gd name="T12" fmla="*/ 0 w 40"/>
              <a:gd name="T13" fmla="*/ 2147483646 h 6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69"/>
              <a:gd name="T23" fmla="*/ 40 w 40"/>
              <a:gd name="T24" fmla="*/ 69 h 6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69">
                <a:moveTo>
                  <a:pt x="0" y="50"/>
                </a:moveTo>
                <a:lnTo>
                  <a:pt x="11" y="0"/>
                </a:lnTo>
                <a:lnTo>
                  <a:pt x="19" y="0"/>
                </a:lnTo>
                <a:lnTo>
                  <a:pt x="40" y="16"/>
                </a:lnTo>
                <a:lnTo>
                  <a:pt x="29" y="62"/>
                </a:lnTo>
                <a:lnTo>
                  <a:pt x="19" y="69"/>
                </a:lnTo>
                <a:lnTo>
                  <a:pt x="0" y="5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6" name="Freeform 40">
            <a:extLst>
              <a:ext uri="{FF2B5EF4-FFF2-40B4-BE49-F238E27FC236}">
                <a16:creationId xmlns:a16="http://schemas.microsoft.com/office/drawing/2014/main" id="{74212939-4B04-443E-A986-E20ECFC8F379}"/>
              </a:ext>
            </a:extLst>
          </p:cNvPr>
          <p:cNvSpPr>
            <a:spLocks/>
          </p:cNvSpPr>
          <p:nvPr/>
        </p:nvSpPr>
        <p:spPr bwMode="auto">
          <a:xfrm>
            <a:off x="5626298" y="4131469"/>
            <a:ext cx="29766" cy="35719"/>
          </a:xfrm>
          <a:custGeom>
            <a:avLst/>
            <a:gdLst>
              <a:gd name="T0" fmla="*/ 0 w 55"/>
              <a:gd name="T1" fmla="*/ 2147483646 h 71"/>
              <a:gd name="T2" fmla="*/ 2147483646 w 55"/>
              <a:gd name="T3" fmla="*/ 0 h 71"/>
              <a:gd name="T4" fmla="*/ 2147483646 w 55"/>
              <a:gd name="T5" fmla="*/ 0 h 71"/>
              <a:gd name="T6" fmla="*/ 2147483646 w 55"/>
              <a:gd name="T7" fmla="*/ 2147483646 h 71"/>
              <a:gd name="T8" fmla="*/ 2147483646 w 55"/>
              <a:gd name="T9" fmla="*/ 2147483646 h 71"/>
              <a:gd name="T10" fmla="*/ 2147483646 w 55"/>
              <a:gd name="T11" fmla="*/ 2147483646 h 71"/>
              <a:gd name="T12" fmla="*/ 2147483646 w 55"/>
              <a:gd name="T13" fmla="*/ 2147483646 h 71"/>
              <a:gd name="T14" fmla="*/ 2147483646 w 55"/>
              <a:gd name="T15" fmla="*/ 2147483646 h 71"/>
              <a:gd name="T16" fmla="*/ 2147483646 w 55"/>
              <a:gd name="T17" fmla="*/ 2147483646 h 71"/>
              <a:gd name="T18" fmla="*/ 2147483646 w 55"/>
              <a:gd name="T19" fmla="*/ 2147483646 h 71"/>
              <a:gd name="T20" fmla="*/ 2147483646 w 55"/>
              <a:gd name="T21" fmla="*/ 2147483646 h 71"/>
              <a:gd name="T22" fmla="*/ 2147483646 w 55"/>
              <a:gd name="T23" fmla="*/ 2147483646 h 71"/>
              <a:gd name="T24" fmla="*/ 2147483646 w 55"/>
              <a:gd name="T25" fmla="*/ 2147483646 h 71"/>
              <a:gd name="T26" fmla="*/ 2147483646 w 55"/>
              <a:gd name="T27" fmla="*/ 2147483646 h 71"/>
              <a:gd name="T28" fmla="*/ 0 w 55"/>
              <a:gd name="T29" fmla="*/ 2147483646 h 7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55"/>
              <a:gd name="T46" fmla="*/ 0 h 71"/>
              <a:gd name="T47" fmla="*/ 55 w 55"/>
              <a:gd name="T48" fmla="*/ 71 h 7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55" h="71">
                <a:moveTo>
                  <a:pt x="0" y="10"/>
                </a:moveTo>
                <a:lnTo>
                  <a:pt x="7" y="0"/>
                </a:lnTo>
                <a:lnTo>
                  <a:pt x="20" y="0"/>
                </a:lnTo>
                <a:lnTo>
                  <a:pt x="46" y="10"/>
                </a:lnTo>
                <a:lnTo>
                  <a:pt x="46" y="17"/>
                </a:lnTo>
                <a:lnTo>
                  <a:pt x="55" y="27"/>
                </a:lnTo>
                <a:lnTo>
                  <a:pt x="46" y="27"/>
                </a:lnTo>
                <a:lnTo>
                  <a:pt x="35" y="36"/>
                </a:lnTo>
                <a:lnTo>
                  <a:pt x="35" y="63"/>
                </a:lnTo>
                <a:lnTo>
                  <a:pt x="46" y="71"/>
                </a:lnTo>
                <a:lnTo>
                  <a:pt x="26" y="71"/>
                </a:lnTo>
                <a:lnTo>
                  <a:pt x="20" y="63"/>
                </a:lnTo>
                <a:lnTo>
                  <a:pt x="20" y="54"/>
                </a:lnTo>
                <a:lnTo>
                  <a:pt x="35" y="44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7" name="Freeform 41">
            <a:extLst>
              <a:ext uri="{FF2B5EF4-FFF2-40B4-BE49-F238E27FC236}">
                <a16:creationId xmlns:a16="http://schemas.microsoft.com/office/drawing/2014/main" id="{46AB7995-9A19-4C85-B6A3-2B355043AC62}"/>
              </a:ext>
            </a:extLst>
          </p:cNvPr>
          <p:cNvSpPr>
            <a:spLocks/>
          </p:cNvSpPr>
          <p:nvPr/>
        </p:nvSpPr>
        <p:spPr bwMode="auto">
          <a:xfrm>
            <a:off x="5626299" y="4136231"/>
            <a:ext cx="13097" cy="9525"/>
          </a:xfrm>
          <a:custGeom>
            <a:avLst/>
            <a:gdLst>
              <a:gd name="T0" fmla="*/ 0 w 26"/>
              <a:gd name="T1" fmla="*/ 0 h 17"/>
              <a:gd name="T2" fmla="*/ 2147483646 w 26"/>
              <a:gd name="T3" fmla="*/ 2147483646 h 17"/>
              <a:gd name="T4" fmla="*/ 2147483646 w 26"/>
              <a:gd name="T5" fmla="*/ 2147483646 h 17"/>
              <a:gd name="T6" fmla="*/ 0 w 26"/>
              <a:gd name="T7" fmla="*/ 0 h 17"/>
              <a:gd name="T8" fmla="*/ 0 60000 65536"/>
              <a:gd name="T9" fmla="*/ 0 60000 65536"/>
              <a:gd name="T10" fmla="*/ 0 60000 65536"/>
              <a:gd name="T11" fmla="*/ 0 60000 65536"/>
              <a:gd name="T12" fmla="*/ 0 w 26"/>
              <a:gd name="T13" fmla="*/ 0 h 17"/>
              <a:gd name="T14" fmla="*/ 26 w 26"/>
              <a:gd name="T15" fmla="*/ 17 h 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" h="17">
                <a:moveTo>
                  <a:pt x="0" y="0"/>
                </a:moveTo>
                <a:lnTo>
                  <a:pt x="6" y="7"/>
                </a:lnTo>
                <a:lnTo>
                  <a:pt x="26" y="17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8" name="Freeform 42">
            <a:extLst>
              <a:ext uri="{FF2B5EF4-FFF2-40B4-BE49-F238E27FC236}">
                <a16:creationId xmlns:a16="http://schemas.microsoft.com/office/drawing/2014/main" id="{6A6F735A-7484-4645-95C7-0D2B9D5BD4D7}"/>
              </a:ext>
            </a:extLst>
          </p:cNvPr>
          <p:cNvSpPr>
            <a:spLocks/>
          </p:cNvSpPr>
          <p:nvPr/>
        </p:nvSpPr>
        <p:spPr bwMode="auto">
          <a:xfrm>
            <a:off x="5628680" y="4366023"/>
            <a:ext cx="29766" cy="26194"/>
          </a:xfrm>
          <a:custGeom>
            <a:avLst/>
            <a:gdLst>
              <a:gd name="T0" fmla="*/ 0 w 56"/>
              <a:gd name="T1" fmla="*/ 2147483646 h 53"/>
              <a:gd name="T2" fmla="*/ 0 w 56"/>
              <a:gd name="T3" fmla="*/ 0 h 53"/>
              <a:gd name="T4" fmla="*/ 2147483646 w 56"/>
              <a:gd name="T5" fmla="*/ 0 h 53"/>
              <a:gd name="T6" fmla="*/ 2147483646 w 56"/>
              <a:gd name="T7" fmla="*/ 2147483646 h 53"/>
              <a:gd name="T8" fmla="*/ 2147483646 w 56"/>
              <a:gd name="T9" fmla="*/ 2147483646 h 53"/>
              <a:gd name="T10" fmla="*/ 2147483646 w 56"/>
              <a:gd name="T11" fmla="*/ 2147483646 h 53"/>
              <a:gd name="T12" fmla="*/ 0 w 56"/>
              <a:gd name="T13" fmla="*/ 2147483646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6"/>
              <a:gd name="T22" fmla="*/ 0 h 53"/>
              <a:gd name="T23" fmla="*/ 56 w 56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6" h="53">
                <a:moveTo>
                  <a:pt x="0" y="19"/>
                </a:moveTo>
                <a:lnTo>
                  <a:pt x="0" y="0"/>
                </a:lnTo>
                <a:lnTo>
                  <a:pt x="20" y="0"/>
                </a:lnTo>
                <a:lnTo>
                  <a:pt x="56" y="34"/>
                </a:lnTo>
                <a:lnTo>
                  <a:pt x="56" y="53"/>
                </a:lnTo>
                <a:lnTo>
                  <a:pt x="39" y="53"/>
                </a:lnTo>
                <a:lnTo>
                  <a:pt x="0" y="1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59" name="Freeform 43">
            <a:extLst>
              <a:ext uri="{FF2B5EF4-FFF2-40B4-BE49-F238E27FC236}">
                <a16:creationId xmlns:a16="http://schemas.microsoft.com/office/drawing/2014/main" id="{13A0E9FA-2AAB-4278-966E-C2ED04C671EE}"/>
              </a:ext>
            </a:extLst>
          </p:cNvPr>
          <p:cNvSpPr>
            <a:spLocks/>
          </p:cNvSpPr>
          <p:nvPr/>
        </p:nvSpPr>
        <p:spPr bwMode="auto">
          <a:xfrm>
            <a:off x="5639395" y="4418410"/>
            <a:ext cx="14288" cy="15478"/>
          </a:xfrm>
          <a:custGeom>
            <a:avLst/>
            <a:gdLst>
              <a:gd name="T0" fmla="*/ 0 w 29"/>
              <a:gd name="T1" fmla="*/ 2147483646 h 29"/>
              <a:gd name="T2" fmla="*/ 2147483646 w 29"/>
              <a:gd name="T3" fmla="*/ 0 h 29"/>
              <a:gd name="T4" fmla="*/ 2147483646 w 29"/>
              <a:gd name="T5" fmla="*/ 0 h 29"/>
              <a:gd name="T6" fmla="*/ 2147483646 w 29"/>
              <a:gd name="T7" fmla="*/ 2147483646 h 29"/>
              <a:gd name="T8" fmla="*/ 2147483646 w 29"/>
              <a:gd name="T9" fmla="*/ 2147483646 h 29"/>
              <a:gd name="T10" fmla="*/ 2147483646 w 29"/>
              <a:gd name="T11" fmla="*/ 2147483646 h 29"/>
              <a:gd name="T12" fmla="*/ 0 w 29"/>
              <a:gd name="T13" fmla="*/ 2147483646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29"/>
              <a:gd name="T23" fmla="*/ 29 w 2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29">
                <a:moveTo>
                  <a:pt x="0" y="18"/>
                </a:moveTo>
                <a:lnTo>
                  <a:pt x="9" y="0"/>
                </a:lnTo>
                <a:lnTo>
                  <a:pt x="20" y="0"/>
                </a:lnTo>
                <a:lnTo>
                  <a:pt x="29" y="9"/>
                </a:lnTo>
                <a:lnTo>
                  <a:pt x="29" y="29"/>
                </a:lnTo>
                <a:lnTo>
                  <a:pt x="20" y="29"/>
                </a:lnTo>
                <a:lnTo>
                  <a:pt x="0" y="1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0" name="Freeform 44">
            <a:extLst>
              <a:ext uri="{FF2B5EF4-FFF2-40B4-BE49-F238E27FC236}">
                <a16:creationId xmlns:a16="http://schemas.microsoft.com/office/drawing/2014/main" id="{87ED4027-9A0B-449D-8DC6-FB9951EB83E6}"/>
              </a:ext>
            </a:extLst>
          </p:cNvPr>
          <p:cNvSpPr>
            <a:spLocks/>
          </p:cNvSpPr>
          <p:nvPr/>
        </p:nvSpPr>
        <p:spPr bwMode="auto">
          <a:xfrm>
            <a:off x="5648920" y="5232797"/>
            <a:ext cx="14288" cy="27384"/>
          </a:xfrm>
          <a:custGeom>
            <a:avLst/>
            <a:gdLst>
              <a:gd name="T0" fmla="*/ 0 w 26"/>
              <a:gd name="T1" fmla="*/ 2147483646 h 53"/>
              <a:gd name="T2" fmla="*/ 2147483646 w 26"/>
              <a:gd name="T3" fmla="*/ 0 h 53"/>
              <a:gd name="T4" fmla="*/ 2147483646 w 26"/>
              <a:gd name="T5" fmla="*/ 0 h 53"/>
              <a:gd name="T6" fmla="*/ 2147483646 w 26"/>
              <a:gd name="T7" fmla="*/ 2147483646 h 53"/>
              <a:gd name="T8" fmla="*/ 2147483646 w 26"/>
              <a:gd name="T9" fmla="*/ 2147483646 h 53"/>
              <a:gd name="T10" fmla="*/ 2147483646 w 26"/>
              <a:gd name="T11" fmla="*/ 2147483646 h 53"/>
              <a:gd name="T12" fmla="*/ 0 w 26"/>
              <a:gd name="T13" fmla="*/ 2147483646 h 5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53"/>
              <a:gd name="T23" fmla="*/ 26 w 26"/>
              <a:gd name="T24" fmla="*/ 53 h 5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53">
                <a:moveTo>
                  <a:pt x="0" y="10"/>
                </a:moveTo>
                <a:lnTo>
                  <a:pt x="9" y="0"/>
                </a:lnTo>
                <a:lnTo>
                  <a:pt x="15" y="0"/>
                </a:lnTo>
                <a:lnTo>
                  <a:pt x="26" y="26"/>
                </a:lnTo>
                <a:lnTo>
                  <a:pt x="26" y="53"/>
                </a:lnTo>
                <a:lnTo>
                  <a:pt x="9" y="36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1" name="Freeform 45">
            <a:extLst>
              <a:ext uri="{FF2B5EF4-FFF2-40B4-BE49-F238E27FC236}">
                <a16:creationId xmlns:a16="http://schemas.microsoft.com/office/drawing/2014/main" id="{D7F28A97-1CE6-4B4B-A48B-F6B68245FB2D}"/>
              </a:ext>
            </a:extLst>
          </p:cNvPr>
          <p:cNvSpPr>
            <a:spLocks/>
          </p:cNvSpPr>
          <p:nvPr/>
        </p:nvSpPr>
        <p:spPr bwMode="auto">
          <a:xfrm>
            <a:off x="5648921" y="4255294"/>
            <a:ext cx="8334" cy="21431"/>
          </a:xfrm>
          <a:custGeom>
            <a:avLst/>
            <a:gdLst>
              <a:gd name="T0" fmla="*/ 0 w 15"/>
              <a:gd name="T1" fmla="*/ 2147483646 h 44"/>
              <a:gd name="T2" fmla="*/ 2147483646 w 15"/>
              <a:gd name="T3" fmla="*/ 0 h 44"/>
              <a:gd name="T4" fmla="*/ 2147483646 w 15"/>
              <a:gd name="T5" fmla="*/ 0 h 44"/>
              <a:gd name="T6" fmla="*/ 2147483646 w 15"/>
              <a:gd name="T7" fmla="*/ 2147483646 h 44"/>
              <a:gd name="T8" fmla="*/ 2147483646 w 15"/>
              <a:gd name="T9" fmla="*/ 2147483646 h 44"/>
              <a:gd name="T10" fmla="*/ 0 w 15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"/>
              <a:gd name="T19" fmla="*/ 0 h 44"/>
              <a:gd name="T20" fmla="*/ 15 w 15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" h="44">
                <a:moveTo>
                  <a:pt x="0" y="33"/>
                </a:moveTo>
                <a:lnTo>
                  <a:pt x="9" y="0"/>
                </a:lnTo>
                <a:lnTo>
                  <a:pt x="15" y="0"/>
                </a:lnTo>
                <a:lnTo>
                  <a:pt x="15" y="44"/>
                </a:lnTo>
                <a:lnTo>
                  <a:pt x="9" y="44"/>
                </a:lnTo>
                <a:lnTo>
                  <a:pt x="0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2" name="Freeform 46">
            <a:extLst>
              <a:ext uri="{FF2B5EF4-FFF2-40B4-BE49-F238E27FC236}">
                <a16:creationId xmlns:a16="http://schemas.microsoft.com/office/drawing/2014/main" id="{471797F0-A6C8-4175-8604-C6685DE0510C}"/>
              </a:ext>
            </a:extLst>
          </p:cNvPr>
          <p:cNvSpPr>
            <a:spLocks/>
          </p:cNvSpPr>
          <p:nvPr/>
        </p:nvSpPr>
        <p:spPr bwMode="auto">
          <a:xfrm>
            <a:off x="5648920" y="4200525"/>
            <a:ext cx="14288" cy="42863"/>
          </a:xfrm>
          <a:custGeom>
            <a:avLst/>
            <a:gdLst>
              <a:gd name="T0" fmla="*/ 0 w 26"/>
              <a:gd name="T1" fmla="*/ 2147483646 h 82"/>
              <a:gd name="T2" fmla="*/ 2147483646 w 26"/>
              <a:gd name="T3" fmla="*/ 0 h 82"/>
              <a:gd name="T4" fmla="*/ 2147483646 w 26"/>
              <a:gd name="T5" fmla="*/ 2147483646 h 82"/>
              <a:gd name="T6" fmla="*/ 2147483646 w 26"/>
              <a:gd name="T7" fmla="*/ 2147483646 h 82"/>
              <a:gd name="T8" fmla="*/ 2147483646 w 26"/>
              <a:gd name="T9" fmla="*/ 2147483646 h 82"/>
              <a:gd name="T10" fmla="*/ 2147483646 w 26"/>
              <a:gd name="T11" fmla="*/ 2147483646 h 82"/>
              <a:gd name="T12" fmla="*/ 2147483646 w 26"/>
              <a:gd name="T13" fmla="*/ 2147483646 h 82"/>
              <a:gd name="T14" fmla="*/ 2147483646 w 26"/>
              <a:gd name="T15" fmla="*/ 2147483646 h 82"/>
              <a:gd name="T16" fmla="*/ 0 w 26"/>
              <a:gd name="T17" fmla="*/ 2147483646 h 8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"/>
              <a:gd name="T28" fmla="*/ 0 h 82"/>
              <a:gd name="T29" fmla="*/ 26 w 26"/>
              <a:gd name="T30" fmla="*/ 82 h 8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" h="82">
                <a:moveTo>
                  <a:pt x="0" y="30"/>
                </a:moveTo>
                <a:lnTo>
                  <a:pt x="9" y="0"/>
                </a:lnTo>
                <a:lnTo>
                  <a:pt x="15" y="12"/>
                </a:lnTo>
                <a:lnTo>
                  <a:pt x="26" y="36"/>
                </a:lnTo>
                <a:lnTo>
                  <a:pt x="26" y="82"/>
                </a:lnTo>
                <a:lnTo>
                  <a:pt x="15" y="82"/>
                </a:lnTo>
                <a:lnTo>
                  <a:pt x="9" y="73"/>
                </a:lnTo>
                <a:lnTo>
                  <a:pt x="9" y="56"/>
                </a:lnTo>
                <a:lnTo>
                  <a:pt x="0" y="3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3" name="Freeform 47">
            <a:extLst>
              <a:ext uri="{FF2B5EF4-FFF2-40B4-BE49-F238E27FC236}">
                <a16:creationId xmlns:a16="http://schemas.microsoft.com/office/drawing/2014/main" id="{72DF915A-0532-49D5-B082-E160C600A038}"/>
              </a:ext>
            </a:extLst>
          </p:cNvPr>
          <p:cNvSpPr>
            <a:spLocks/>
          </p:cNvSpPr>
          <p:nvPr/>
        </p:nvSpPr>
        <p:spPr bwMode="auto">
          <a:xfrm>
            <a:off x="5656064" y="4019550"/>
            <a:ext cx="8334" cy="4763"/>
          </a:xfrm>
          <a:custGeom>
            <a:avLst/>
            <a:gdLst>
              <a:gd name="T0" fmla="*/ 0 w 18"/>
              <a:gd name="T1" fmla="*/ 2147483646 h 10"/>
              <a:gd name="T2" fmla="*/ 0 w 18"/>
              <a:gd name="T3" fmla="*/ 0 h 10"/>
              <a:gd name="T4" fmla="*/ 2147483646 w 18"/>
              <a:gd name="T5" fmla="*/ 0 h 10"/>
              <a:gd name="T6" fmla="*/ 2147483646 w 18"/>
              <a:gd name="T7" fmla="*/ 2147483646 h 10"/>
              <a:gd name="T8" fmla="*/ 0 w 18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0"/>
              <a:gd name="T17" fmla="*/ 18 w 18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0">
                <a:moveTo>
                  <a:pt x="0" y="10"/>
                </a:moveTo>
                <a:lnTo>
                  <a:pt x="0" y="0"/>
                </a:lnTo>
                <a:lnTo>
                  <a:pt x="7" y="0"/>
                </a:lnTo>
                <a:lnTo>
                  <a:pt x="18" y="10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4" name="Freeform 48">
            <a:extLst>
              <a:ext uri="{FF2B5EF4-FFF2-40B4-BE49-F238E27FC236}">
                <a16:creationId xmlns:a16="http://schemas.microsoft.com/office/drawing/2014/main" id="{962D73E1-ABA8-4CF3-89AE-8CD5BF37851C}"/>
              </a:ext>
            </a:extLst>
          </p:cNvPr>
          <p:cNvSpPr>
            <a:spLocks/>
          </p:cNvSpPr>
          <p:nvPr/>
        </p:nvSpPr>
        <p:spPr bwMode="auto">
          <a:xfrm>
            <a:off x="5657255" y="4169569"/>
            <a:ext cx="21431" cy="21431"/>
          </a:xfrm>
          <a:custGeom>
            <a:avLst/>
            <a:gdLst>
              <a:gd name="T0" fmla="*/ 0 w 41"/>
              <a:gd name="T1" fmla="*/ 2147483646 h 44"/>
              <a:gd name="T2" fmla="*/ 2147483646 w 41"/>
              <a:gd name="T3" fmla="*/ 0 h 44"/>
              <a:gd name="T4" fmla="*/ 2147483646 w 41"/>
              <a:gd name="T5" fmla="*/ 2147483646 h 44"/>
              <a:gd name="T6" fmla="*/ 2147483646 w 41"/>
              <a:gd name="T7" fmla="*/ 2147483646 h 44"/>
              <a:gd name="T8" fmla="*/ 2147483646 w 41"/>
              <a:gd name="T9" fmla="*/ 2147483646 h 44"/>
              <a:gd name="T10" fmla="*/ 0 w 41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1"/>
              <a:gd name="T19" fmla="*/ 0 h 44"/>
              <a:gd name="T20" fmla="*/ 41 w 41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1" h="44">
                <a:moveTo>
                  <a:pt x="0" y="28"/>
                </a:moveTo>
                <a:lnTo>
                  <a:pt x="11" y="0"/>
                </a:lnTo>
                <a:lnTo>
                  <a:pt x="41" y="28"/>
                </a:lnTo>
                <a:lnTo>
                  <a:pt x="41" y="44"/>
                </a:lnTo>
                <a:lnTo>
                  <a:pt x="11" y="44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5" name="Freeform 49">
            <a:extLst>
              <a:ext uri="{FF2B5EF4-FFF2-40B4-BE49-F238E27FC236}">
                <a16:creationId xmlns:a16="http://schemas.microsoft.com/office/drawing/2014/main" id="{1C33C959-B8CD-4507-A8AD-5E10DE8B94B8}"/>
              </a:ext>
            </a:extLst>
          </p:cNvPr>
          <p:cNvSpPr>
            <a:spLocks/>
          </p:cNvSpPr>
          <p:nvPr/>
        </p:nvSpPr>
        <p:spPr bwMode="auto">
          <a:xfrm>
            <a:off x="5688211" y="5180410"/>
            <a:ext cx="15479" cy="20240"/>
          </a:xfrm>
          <a:custGeom>
            <a:avLst/>
            <a:gdLst>
              <a:gd name="T0" fmla="*/ 0 w 29"/>
              <a:gd name="T1" fmla="*/ 2147483646 h 37"/>
              <a:gd name="T2" fmla="*/ 2147483646 w 29"/>
              <a:gd name="T3" fmla="*/ 0 h 37"/>
              <a:gd name="T4" fmla="*/ 2147483646 w 29"/>
              <a:gd name="T5" fmla="*/ 0 h 37"/>
              <a:gd name="T6" fmla="*/ 2147483646 w 29"/>
              <a:gd name="T7" fmla="*/ 2147483646 h 37"/>
              <a:gd name="T8" fmla="*/ 2147483646 w 29"/>
              <a:gd name="T9" fmla="*/ 2147483646 h 37"/>
              <a:gd name="T10" fmla="*/ 2147483646 w 29"/>
              <a:gd name="T11" fmla="*/ 2147483646 h 37"/>
              <a:gd name="T12" fmla="*/ 2147483646 w 29"/>
              <a:gd name="T13" fmla="*/ 2147483646 h 37"/>
              <a:gd name="T14" fmla="*/ 0 w 29"/>
              <a:gd name="T15" fmla="*/ 2147483646 h 3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9"/>
              <a:gd name="T25" fmla="*/ 0 h 37"/>
              <a:gd name="T26" fmla="*/ 29 w 29"/>
              <a:gd name="T27" fmla="*/ 37 h 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9" h="37">
                <a:moveTo>
                  <a:pt x="0" y="28"/>
                </a:moveTo>
                <a:lnTo>
                  <a:pt x="12" y="0"/>
                </a:lnTo>
                <a:lnTo>
                  <a:pt x="20" y="0"/>
                </a:lnTo>
                <a:lnTo>
                  <a:pt x="29" y="8"/>
                </a:lnTo>
                <a:lnTo>
                  <a:pt x="29" y="28"/>
                </a:lnTo>
                <a:lnTo>
                  <a:pt x="20" y="37"/>
                </a:lnTo>
                <a:lnTo>
                  <a:pt x="12" y="37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6" name="Freeform 50">
            <a:extLst>
              <a:ext uri="{FF2B5EF4-FFF2-40B4-BE49-F238E27FC236}">
                <a16:creationId xmlns:a16="http://schemas.microsoft.com/office/drawing/2014/main" id="{1131D94F-4226-4EA3-A355-5BDE59D3C97E}"/>
              </a:ext>
            </a:extLst>
          </p:cNvPr>
          <p:cNvSpPr>
            <a:spLocks/>
          </p:cNvSpPr>
          <p:nvPr/>
        </p:nvSpPr>
        <p:spPr bwMode="auto">
          <a:xfrm>
            <a:off x="5694164" y="5139929"/>
            <a:ext cx="9525" cy="8334"/>
          </a:xfrm>
          <a:custGeom>
            <a:avLst/>
            <a:gdLst>
              <a:gd name="T0" fmla="*/ 0 w 16"/>
              <a:gd name="T1" fmla="*/ 2147483646 h 17"/>
              <a:gd name="T2" fmla="*/ 0 w 16"/>
              <a:gd name="T3" fmla="*/ 0 h 17"/>
              <a:gd name="T4" fmla="*/ 2147483646 w 16"/>
              <a:gd name="T5" fmla="*/ 0 h 17"/>
              <a:gd name="T6" fmla="*/ 2147483646 w 16"/>
              <a:gd name="T7" fmla="*/ 2147483646 h 17"/>
              <a:gd name="T8" fmla="*/ 2147483646 w 16"/>
              <a:gd name="T9" fmla="*/ 2147483646 h 17"/>
              <a:gd name="T10" fmla="*/ 0 w 16"/>
              <a:gd name="T11" fmla="*/ 2147483646 h 1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"/>
              <a:gd name="T19" fmla="*/ 0 h 17"/>
              <a:gd name="T20" fmla="*/ 16 w 16"/>
              <a:gd name="T21" fmla="*/ 17 h 1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" h="17">
                <a:moveTo>
                  <a:pt x="0" y="17"/>
                </a:moveTo>
                <a:lnTo>
                  <a:pt x="0" y="0"/>
                </a:lnTo>
                <a:lnTo>
                  <a:pt x="7" y="0"/>
                </a:lnTo>
                <a:lnTo>
                  <a:pt x="16" y="7"/>
                </a:lnTo>
                <a:lnTo>
                  <a:pt x="16" y="17"/>
                </a:lnTo>
                <a:lnTo>
                  <a:pt x="0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7" name="Freeform 51">
            <a:extLst>
              <a:ext uri="{FF2B5EF4-FFF2-40B4-BE49-F238E27FC236}">
                <a16:creationId xmlns:a16="http://schemas.microsoft.com/office/drawing/2014/main" id="{083CC052-22C8-4737-9F4D-6825FD5D852C}"/>
              </a:ext>
            </a:extLst>
          </p:cNvPr>
          <p:cNvSpPr>
            <a:spLocks/>
          </p:cNvSpPr>
          <p:nvPr/>
        </p:nvSpPr>
        <p:spPr bwMode="auto">
          <a:xfrm>
            <a:off x="5713215" y="1968104"/>
            <a:ext cx="91678" cy="45244"/>
          </a:xfrm>
          <a:custGeom>
            <a:avLst/>
            <a:gdLst>
              <a:gd name="T0" fmla="*/ 2147483646 w 177"/>
              <a:gd name="T1" fmla="*/ 2147483646 h 88"/>
              <a:gd name="T2" fmla="*/ 2147483646 w 177"/>
              <a:gd name="T3" fmla="*/ 2147483646 h 88"/>
              <a:gd name="T4" fmla="*/ 0 w 177"/>
              <a:gd name="T5" fmla="*/ 2147483646 h 88"/>
              <a:gd name="T6" fmla="*/ 2147483646 w 177"/>
              <a:gd name="T7" fmla="*/ 2147483646 h 88"/>
              <a:gd name="T8" fmla="*/ 2147483646 w 177"/>
              <a:gd name="T9" fmla="*/ 0 h 88"/>
              <a:gd name="T10" fmla="*/ 2147483646 w 177"/>
              <a:gd name="T11" fmla="*/ 2147483646 h 88"/>
              <a:gd name="T12" fmla="*/ 2147483646 w 177"/>
              <a:gd name="T13" fmla="*/ 2147483646 h 88"/>
              <a:gd name="T14" fmla="*/ 2147483646 w 177"/>
              <a:gd name="T15" fmla="*/ 2147483646 h 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7"/>
              <a:gd name="T25" fmla="*/ 0 h 88"/>
              <a:gd name="T26" fmla="*/ 177 w 177"/>
              <a:gd name="T27" fmla="*/ 88 h 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7" h="88">
                <a:moveTo>
                  <a:pt x="161" y="63"/>
                </a:moveTo>
                <a:lnTo>
                  <a:pt x="49" y="88"/>
                </a:lnTo>
                <a:lnTo>
                  <a:pt x="0" y="83"/>
                </a:lnTo>
                <a:lnTo>
                  <a:pt x="66" y="25"/>
                </a:lnTo>
                <a:lnTo>
                  <a:pt x="115" y="0"/>
                </a:lnTo>
                <a:lnTo>
                  <a:pt x="144" y="16"/>
                </a:lnTo>
                <a:lnTo>
                  <a:pt x="177" y="53"/>
                </a:lnTo>
                <a:lnTo>
                  <a:pt x="161" y="6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8" name="Freeform 52">
            <a:extLst>
              <a:ext uri="{FF2B5EF4-FFF2-40B4-BE49-F238E27FC236}">
                <a16:creationId xmlns:a16="http://schemas.microsoft.com/office/drawing/2014/main" id="{57C0B51F-1430-4174-9F91-1EF48A941927}"/>
              </a:ext>
            </a:extLst>
          </p:cNvPr>
          <p:cNvSpPr>
            <a:spLocks/>
          </p:cNvSpPr>
          <p:nvPr/>
        </p:nvSpPr>
        <p:spPr bwMode="auto">
          <a:xfrm>
            <a:off x="5623917" y="3987404"/>
            <a:ext cx="9525" cy="7144"/>
          </a:xfrm>
          <a:custGeom>
            <a:avLst/>
            <a:gdLst>
              <a:gd name="T0" fmla="*/ 0 w 18"/>
              <a:gd name="T1" fmla="*/ 2147483646 h 12"/>
              <a:gd name="T2" fmla="*/ 0 w 18"/>
              <a:gd name="T3" fmla="*/ 0 h 12"/>
              <a:gd name="T4" fmla="*/ 2147483646 w 18"/>
              <a:gd name="T5" fmla="*/ 0 h 12"/>
              <a:gd name="T6" fmla="*/ 2147483646 w 18"/>
              <a:gd name="T7" fmla="*/ 2147483646 h 12"/>
              <a:gd name="T8" fmla="*/ 0 w 18"/>
              <a:gd name="T9" fmla="*/ 2147483646 h 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2"/>
              <a:gd name="T17" fmla="*/ 18 w 18"/>
              <a:gd name="T18" fmla="*/ 12 h 1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2">
                <a:moveTo>
                  <a:pt x="0" y="12"/>
                </a:moveTo>
                <a:lnTo>
                  <a:pt x="0" y="0"/>
                </a:lnTo>
                <a:lnTo>
                  <a:pt x="9" y="0"/>
                </a:lnTo>
                <a:lnTo>
                  <a:pt x="18" y="12"/>
                </a:lnTo>
                <a:lnTo>
                  <a:pt x="0" y="1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69" name="Freeform 53">
            <a:extLst>
              <a:ext uri="{FF2B5EF4-FFF2-40B4-BE49-F238E27FC236}">
                <a16:creationId xmlns:a16="http://schemas.microsoft.com/office/drawing/2014/main" id="{F7746EBB-4CD1-4BA0-BB55-3B1DE26260AF}"/>
              </a:ext>
            </a:extLst>
          </p:cNvPr>
          <p:cNvSpPr>
            <a:spLocks/>
          </p:cNvSpPr>
          <p:nvPr/>
        </p:nvSpPr>
        <p:spPr bwMode="auto">
          <a:xfrm>
            <a:off x="5623917" y="4019550"/>
            <a:ext cx="9525" cy="4763"/>
          </a:xfrm>
          <a:custGeom>
            <a:avLst/>
            <a:gdLst>
              <a:gd name="T0" fmla="*/ 0 w 18"/>
              <a:gd name="T1" fmla="*/ 2147483646 h 10"/>
              <a:gd name="T2" fmla="*/ 0 w 18"/>
              <a:gd name="T3" fmla="*/ 0 h 10"/>
              <a:gd name="T4" fmla="*/ 2147483646 w 18"/>
              <a:gd name="T5" fmla="*/ 0 h 10"/>
              <a:gd name="T6" fmla="*/ 2147483646 w 18"/>
              <a:gd name="T7" fmla="*/ 2147483646 h 10"/>
              <a:gd name="T8" fmla="*/ 0 w 18"/>
              <a:gd name="T9" fmla="*/ 2147483646 h 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"/>
              <a:gd name="T16" fmla="*/ 0 h 10"/>
              <a:gd name="T17" fmla="*/ 18 w 18"/>
              <a:gd name="T18" fmla="*/ 10 h 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" h="10">
                <a:moveTo>
                  <a:pt x="0" y="10"/>
                </a:moveTo>
                <a:lnTo>
                  <a:pt x="0" y="0"/>
                </a:lnTo>
                <a:lnTo>
                  <a:pt x="9" y="0"/>
                </a:lnTo>
                <a:lnTo>
                  <a:pt x="18" y="10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0" name="Freeform 54">
            <a:extLst>
              <a:ext uri="{FF2B5EF4-FFF2-40B4-BE49-F238E27FC236}">
                <a16:creationId xmlns:a16="http://schemas.microsoft.com/office/drawing/2014/main" id="{0AAD9072-46AF-456D-835A-C502069F405A}"/>
              </a:ext>
            </a:extLst>
          </p:cNvPr>
          <p:cNvSpPr>
            <a:spLocks/>
          </p:cNvSpPr>
          <p:nvPr/>
        </p:nvSpPr>
        <p:spPr bwMode="auto">
          <a:xfrm>
            <a:off x="5047655" y="2305050"/>
            <a:ext cx="115491" cy="101204"/>
          </a:xfrm>
          <a:custGeom>
            <a:avLst/>
            <a:gdLst>
              <a:gd name="T0" fmla="*/ 0 w 222"/>
              <a:gd name="T1" fmla="*/ 2147483646 h 194"/>
              <a:gd name="T2" fmla="*/ 2147483646 w 222"/>
              <a:gd name="T3" fmla="*/ 2147483646 h 194"/>
              <a:gd name="T4" fmla="*/ 2147483646 w 222"/>
              <a:gd name="T5" fmla="*/ 2147483646 h 194"/>
              <a:gd name="T6" fmla="*/ 2147483646 w 222"/>
              <a:gd name="T7" fmla="*/ 2147483646 h 194"/>
              <a:gd name="T8" fmla="*/ 2147483646 w 222"/>
              <a:gd name="T9" fmla="*/ 2147483646 h 194"/>
              <a:gd name="T10" fmla="*/ 2147483646 w 222"/>
              <a:gd name="T11" fmla="*/ 2147483646 h 194"/>
              <a:gd name="T12" fmla="*/ 2147483646 w 222"/>
              <a:gd name="T13" fmla="*/ 2147483646 h 194"/>
              <a:gd name="T14" fmla="*/ 2147483646 w 222"/>
              <a:gd name="T15" fmla="*/ 2147483646 h 194"/>
              <a:gd name="T16" fmla="*/ 2147483646 w 222"/>
              <a:gd name="T17" fmla="*/ 2147483646 h 194"/>
              <a:gd name="T18" fmla="*/ 2147483646 w 222"/>
              <a:gd name="T19" fmla="*/ 2147483646 h 194"/>
              <a:gd name="T20" fmla="*/ 2147483646 w 222"/>
              <a:gd name="T21" fmla="*/ 0 h 194"/>
              <a:gd name="T22" fmla="*/ 2147483646 w 222"/>
              <a:gd name="T23" fmla="*/ 2147483646 h 194"/>
              <a:gd name="T24" fmla="*/ 0 w 222"/>
              <a:gd name="T25" fmla="*/ 2147483646 h 19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22"/>
              <a:gd name="T40" fmla="*/ 0 h 194"/>
              <a:gd name="T41" fmla="*/ 222 w 222"/>
              <a:gd name="T42" fmla="*/ 194 h 19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22" h="194">
                <a:moveTo>
                  <a:pt x="0" y="95"/>
                </a:moveTo>
                <a:lnTo>
                  <a:pt x="27" y="124"/>
                </a:lnTo>
                <a:lnTo>
                  <a:pt x="84" y="138"/>
                </a:lnTo>
                <a:lnTo>
                  <a:pt x="110" y="165"/>
                </a:lnTo>
                <a:lnTo>
                  <a:pt x="166" y="194"/>
                </a:lnTo>
                <a:lnTo>
                  <a:pt x="213" y="177"/>
                </a:lnTo>
                <a:lnTo>
                  <a:pt x="222" y="165"/>
                </a:lnTo>
                <a:lnTo>
                  <a:pt x="213" y="151"/>
                </a:lnTo>
                <a:lnTo>
                  <a:pt x="159" y="90"/>
                </a:lnTo>
                <a:lnTo>
                  <a:pt x="135" y="9"/>
                </a:lnTo>
                <a:lnTo>
                  <a:pt x="78" y="0"/>
                </a:lnTo>
                <a:lnTo>
                  <a:pt x="9" y="73"/>
                </a:lnTo>
                <a:lnTo>
                  <a:pt x="0" y="9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1" name="Freeform 55">
            <a:extLst>
              <a:ext uri="{FF2B5EF4-FFF2-40B4-BE49-F238E27FC236}">
                <a16:creationId xmlns:a16="http://schemas.microsoft.com/office/drawing/2014/main" id="{162EC258-6E15-48DC-AEF4-CBFE7ACCFE18}"/>
              </a:ext>
            </a:extLst>
          </p:cNvPr>
          <p:cNvSpPr>
            <a:spLocks/>
          </p:cNvSpPr>
          <p:nvPr/>
        </p:nvSpPr>
        <p:spPr bwMode="auto">
          <a:xfrm>
            <a:off x="5704880" y="2018110"/>
            <a:ext cx="179785" cy="70247"/>
          </a:xfrm>
          <a:custGeom>
            <a:avLst/>
            <a:gdLst>
              <a:gd name="T0" fmla="*/ 2147483646 w 345"/>
              <a:gd name="T1" fmla="*/ 2147483646 h 135"/>
              <a:gd name="T2" fmla="*/ 2147483646 w 345"/>
              <a:gd name="T3" fmla="*/ 2147483646 h 135"/>
              <a:gd name="T4" fmla="*/ 2147483646 w 345"/>
              <a:gd name="T5" fmla="*/ 2147483646 h 135"/>
              <a:gd name="T6" fmla="*/ 2147483646 w 345"/>
              <a:gd name="T7" fmla="*/ 2147483646 h 135"/>
              <a:gd name="T8" fmla="*/ 2147483646 w 345"/>
              <a:gd name="T9" fmla="*/ 2147483646 h 135"/>
              <a:gd name="T10" fmla="*/ 2147483646 w 345"/>
              <a:gd name="T11" fmla="*/ 2147483646 h 135"/>
              <a:gd name="T12" fmla="*/ 2147483646 w 345"/>
              <a:gd name="T13" fmla="*/ 2147483646 h 135"/>
              <a:gd name="T14" fmla="*/ 0 w 345"/>
              <a:gd name="T15" fmla="*/ 2147483646 h 135"/>
              <a:gd name="T16" fmla="*/ 2147483646 w 345"/>
              <a:gd name="T17" fmla="*/ 2147483646 h 135"/>
              <a:gd name="T18" fmla="*/ 2147483646 w 345"/>
              <a:gd name="T19" fmla="*/ 2147483646 h 135"/>
              <a:gd name="T20" fmla="*/ 2147483646 w 345"/>
              <a:gd name="T21" fmla="*/ 2147483646 h 135"/>
              <a:gd name="T22" fmla="*/ 2147483646 w 345"/>
              <a:gd name="T23" fmla="*/ 2147483646 h 135"/>
              <a:gd name="T24" fmla="*/ 2147483646 w 345"/>
              <a:gd name="T25" fmla="*/ 2147483646 h 135"/>
              <a:gd name="T26" fmla="*/ 2147483646 w 345"/>
              <a:gd name="T27" fmla="*/ 0 h 135"/>
              <a:gd name="T28" fmla="*/ 2147483646 w 345"/>
              <a:gd name="T29" fmla="*/ 0 h 135"/>
              <a:gd name="T30" fmla="*/ 2147483646 w 345"/>
              <a:gd name="T31" fmla="*/ 2147483646 h 135"/>
              <a:gd name="T32" fmla="*/ 2147483646 w 345"/>
              <a:gd name="T33" fmla="*/ 2147483646 h 135"/>
              <a:gd name="T34" fmla="*/ 2147483646 w 345"/>
              <a:gd name="T35" fmla="*/ 2147483646 h 135"/>
              <a:gd name="T36" fmla="*/ 2147483646 w 345"/>
              <a:gd name="T37" fmla="*/ 2147483646 h 135"/>
              <a:gd name="T38" fmla="*/ 2147483646 w 345"/>
              <a:gd name="T39" fmla="*/ 2147483646 h 135"/>
              <a:gd name="T40" fmla="*/ 2147483646 w 345"/>
              <a:gd name="T41" fmla="*/ 2147483646 h 13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345"/>
              <a:gd name="T64" fmla="*/ 0 h 135"/>
              <a:gd name="T65" fmla="*/ 345 w 345"/>
              <a:gd name="T66" fmla="*/ 135 h 13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345" h="135">
                <a:moveTo>
                  <a:pt x="345" y="135"/>
                </a:moveTo>
                <a:lnTo>
                  <a:pt x="280" y="126"/>
                </a:lnTo>
                <a:lnTo>
                  <a:pt x="193" y="96"/>
                </a:lnTo>
                <a:lnTo>
                  <a:pt x="140" y="88"/>
                </a:lnTo>
                <a:lnTo>
                  <a:pt x="61" y="40"/>
                </a:lnTo>
                <a:lnTo>
                  <a:pt x="22" y="96"/>
                </a:lnTo>
                <a:lnTo>
                  <a:pt x="10" y="102"/>
                </a:lnTo>
                <a:lnTo>
                  <a:pt x="0" y="93"/>
                </a:lnTo>
                <a:lnTo>
                  <a:pt x="10" y="40"/>
                </a:lnTo>
                <a:lnTo>
                  <a:pt x="28" y="30"/>
                </a:lnTo>
                <a:lnTo>
                  <a:pt x="71" y="9"/>
                </a:lnTo>
                <a:lnTo>
                  <a:pt x="120" y="15"/>
                </a:lnTo>
                <a:lnTo>
                  <a:pt x="137" y="15"/>
                </a:lnTo>
                <a:lnTo>
                  <a:pt x="164" y="0"/>
                </a:lnTo>
                <a:lnTo>
                  <a:pt x="198" y="0"/>
                </a:lnTo>
                <a:lnTo>
                  <a:pt x="235" y="40"/>
                </a:lnTo>
                <a:lnTo>
                  <a:pt x="280" y="44"/>
                </a:lnTo>
                <a:lnTo>
                  <a:pt x="300" y="52"/>
                </a:lnTo>
                <a:lnTo>
                  <a:pt x="310" y="85"/>
                </a:lnTo>
                <a:lnTo>
                  <a:pt x="325" y="103"/>
                </a:lnTo>
                <a:lnTo>
                  <a:pt x="345" y="13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2" name="Freeform 56">
            <a:extLst>
              <a:ext uri="{FF2B5EF4-FFF2-40B4-BE49-F238E27FC236}">
                <a16:creationId xmlns:a16="http://schemas.microsoft.com/office/drawing/2014/main" id="{F232D15D-C8F0-404F-A237-6BBF5DB6A092}"/>
              </a:ext>
            </a:extLst>
          </p:cNvPr>
          <p:cNvSpPr>
            <a:spLocks/>
          </p:cNvSpPr>
          <p:nvPr/>
        </p:nvSpPr>
        <p:spPr bwMode="auto">
          <a:xfrm>
            <a:off x="4524971" y="2740819"/>
            <a:ext cx="26194" cy="17860"/>
          </a:xfrm>
          <a:custGeom>
            <a:avLst/>
            <a:gdLst>
              <a:gd name="T0" fmla="*/ 2147483646 w 51"/>
              <a:gd name="T1" fmla="*/ 0 h 35"/>
              <a:gd name="T2" fmla="*/ 2147483646 w 51"/>
              <a:gd name="T3" fmla="*/ 2147483646 h 35"/>
              <a:gd name="T4" fmla="*/ 0 w 51"/>
              <a:gd name="T5" fmla="*/ 2147483646 h 35"/>
              <a:gd name="T6" fmla="*/ 2147483646 w 51"/>
              <a:gd name="T7" fmla="*/ 2147483646 h 35"/>
              <a:gd name="T8" fmla="*/ 2147483646 w 51"/>
              <a:gd name="T9" fmla="*/ 2147483646 h 35"/>
              <a:gd name="T10" fmla="*/ 2147483646 w 51"/>
              <a:gd name="T11" fmla="*/ 0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1"/>
              <a:gd name="T19" fmla="*/ 0 h 35"/>
              <a:gd name="T20" fmla="*/ 51 w 51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1" h="35">
                <a:moveTo>
                  <a:pt x="36" y="0"/>
                </a:moveTo>
                <a:lnTo>
                  <a:pt x="4" y="24"/>
                </a:lnTo>
                <a:lnTo>
                  <a:pt x="0" y="35"/>
                </a:lnTo>
                <a:lnTo>
                  <a:pt x="40" y="17"/>
                </a:lnTo>
                <a:lnTo>
                  <a:pt x="51" y="5"/>
                </a:lnTo>
                <a:lnTo>
                  <a:pt x="36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3" name="Freeform 57">
            <a:extLst>
              <a:ext uri="{FF2B5EF4-FFF2-40B4-BE49-F238E27FC236}">
                <a16:creationId xmlns:a16="http://schemas.microsoft.com/office/drawing/2014/main" id="{0277C739-D544-4D13-9FED-40240EC6EC00}"/>
              </a:ext>
            </a:extLst>
          </p:cNvPr>
          <p:cNvSpPr>
            <a:spLocks/>
          </p:cNvSpPr>
          <p:nvPr/>
        </p:nvSpPr>
        <p:spPr bwMode="auto">
          <a:xfrm>
            <a:off x="801886" y="2237185"/>
            <a:ext cx="1301354" cy="1040606"/>
          </a:xfrm>
          <a:custGeom>
            <a:avLst/>
            <a:gdLst>
              <a:gd name="T0" fmla="*/ 2147483646 w 2502"/>
              <a:gd name="T1" fmla="*/ 2147483646 h 1997"/>
              <a:gd name="T2" fmla="*/ 2147483646 w 2502"/>
              <a:gd name="T3" fmla="*/ 2147483646 h 1997"/>
              <a:gd name="T4" fmla="*/ 2147483646 w 2502"/>
              <a:gd name="T5" fmla="*/ 2147483646 h 1997"/>
              <a:gd name="T6" fmla="*/ 2147483646 w 2502"/>
              <a:gd name="T7" fmla="*/ 2147483646 h 1997"/>
              <a:gd name="T8" fmla="*/ 2147483646 w 2502"/>
              <a:gd name="T9" fmla="*/ 2147483646 h 1997"/>
              <a:gd name="T10" fmla="*/ 2147483646 w 2502"/>
              <a:gd name="T11" fmla="*/ 2147483646 h 1997"/>
              <a:gd name="T12" fmla="*/ 2147483646 w 2502"/>
              <a:gd name="T13" fmla="*/ 2147483646 h 1997"/>
              <a:gd name="T14" fmla="*/ 2147483646 w 2502"/>
              <a:gd name="T15" fmla="*/ 2147483646 h 1997"/>
              <a:gd name="T16" fmla="*/ 2147483646 w 2502"/>
              <a:gd name="T17" fmla="*/ 2147483646 h 1997"/>
              <a:gd name="T18" fmla="*/ 2147483646 w 2502"/>
              <a:gd name="T19" fmla="*/ 2147483646 h 1997"/>
              <a:gd name="T20" fmla="*/ 2147483646 w 2502"/>
              <a:gd name="T21" fmla="*/ 2147483646 h 1997"/>
              <a:gd name="T22" fmla="*/ 2147483646 w 2502"/>
              <a:gd name="T23" fmla="*/ 2147483646 h 1997"/>
              <a:gd name="T24" fmla="*/ 2147483646 w 2502"/>
              <a:gd name="T25" fmla="*/ 2147483646 h 1997"/>
              <a:gd name="T26" fmla="*/ 2147483646 w 2502"/>
              <a:gd name="T27" fmla="*/ 2147483646 h 1997"/>
              <a:gd name="T28" fmla="*/ 2147483646 w 2502"/>
              <a:gd name="T29" fmla="*/ 2147483646 h 1997"/>
              <a:gd name="T30" fmla="*/ 2147483646 w 2502"/>
              <a:gd name="T31" fmla="*/ 2147483646 h 1997"/>
              <a:gd name="T32" fmla="*/ 2147483646 w 2502"/>
              <a:gd name="T33" fmla="*/ 2147483646 h 1997"/>
              <a:gd name="T34" fmla="*/ 2147483646 w 2502"/>
              <a:gd name="T35" fmla="*/ 2147483646 h 1997"/>
              <a:gd name="T36" fmla="*/ 2147483646 w 2502"/>
              <a:gd name="T37" fmla="*/ 2147483646 h 1997"/>
              <a:gd name="T38" fmla="*/ 2147483646 w 2502"/>
              <a:gd name="T39" fmla="*/ 2147483646 h 1997"/>
              <a:gd name="T40" fmla="*/ 2147483646 w 2502"/>
              <a:gd name="T41" fmla="*/ 2147483646 h 1997"/>
              <a:gd name="T42" fmla="*/ 2147483646 w 2502"/>
              <a:gd name="T43" fmla="*/ 2147483646 h 1997"/>
              <a:gd name="T44" fmla="*/ 2147483646 w 2502"/>
              <a:gd name="T45" fmla="*/ 2147483646 h 1997"/>
              <a:gd name="T46" fmla="*/ 2147483646 w 2502"/>
              <a:gd name="T47" fmla="*/ 2147483646 h 1997"/>
              <a:gd name="T48" fmla="*/ 2147483646 w 2502"/>
              <a:gd name="T49" fmla="*/ 2147483646 h 1997"/>
              <a:gd name="T50" fmla="*/ 2147483646 w 2502"/>
              <a:gd name="T51" fmla="*/ 2147483646 h 1997"/>
              <a:gd name="T52" fmla="*/ 2147483646 w 2502"/>
              <a:gd name="T53" fmla="*/ 2147483646 h 1997"/>
              <a:gd name="T54" fmla="*/ 2147483646 w 2502"/>
              <a:gd name="T55" fmla="*/ 2147483646 h 1997"/>
              <a:gd name="T56" fmla="*/ 2147483646 w 2502"/>
              <a:gd name="T57" fmla="*/ 2147483646 h 1997"/>
              <a:gd name="T58" fmla="*/ 2147483646 w 2502"/>
              <a:gd name="T59" fmla="*/ 2147483646 h 1997"/>
              <a:gd name="T60" fmla="*/ 2147483646 w 2502"/>
              <a:gd name="T61" fmla="*/ 2147483646 h 1997"/>
              <a:gd name="T62" fmla="*/ 2147483646 w 2502"/>
              <a:gd name="T63" fmla="*/ 2147483646 h 1997"/>
              <a:gd name="T64" fmla="*/ 2147483646 w 2502"/>
              <a:gd name="T65" fmla="*/ 2147483646 h 1997"/>
              <a:gd name="T66" fmla="*/ 2147483646 w 2502"/>
              <a:gd name="T67" fmla="*/ 2147483646 h 1997"/>
              <a:gd name="T68" fmla="*/ 2147483646 w 2502"/>
              <a:gd name="T69" fmla="*/ 2147483646 h 1997"/>
              <a:gd name="T70" fmla="*/ 2147483646 w 2502"/>
              <a:gd name="T71" fmla="*/ 2147483646 h 1997"/>
              <a:gd name="T72" fmla="*/ 2147483646 w 2502"/>
              <a:gd name="T73" fmla="*/ 2147483646 h 1997"/>
              <a:gd name="T74" fmla="*/ 2147483646 w 2502"/>
              <a:gd name="T75" fmla="*/ 2147483646 h 1997"/>
              <a:gd name="T76" fmla="*/ 2147483646 w 2502"/>
              <a:gd name="T77" fmla="*/ 2147483646 h 1997"/>
              <a:gd name="T78" fmla="*/ 2147483646 w 2502"/>
              <a:gd name="T79" fmla="*/ 2147483646 h 1997"/>
              <a:gd name="T80" fmla="*/ 2147483646 w 2502"/>
              <a:gd name="T81" fmla="*/ 2147483646 h 1997"/>
              <a:gd name="T82" fmla="*/ 2147483646 w 2502"/>
              <a:gd name="T83" fmla="*/ 2147483646 h 1997"/>
              <a:gd name="T84" fmla="*/ 2147483646 w 2502"/>
              <a:gd name="T85" fmla="*/ 2147483646 h 1997"/>
              <a:gd name="T86" fmla="*/ 2147483646 w 2502"/>
              <a:gd name="T87" fmla="*/ 2147483646 h 1997"/>
              <a:gd name="T88" fmla="*/ 2147483646 w 2502"/>
              <a:gd name="T89" fmla="*/ 2147483646 h 1997"/>
              <a:gd name="T90" fmla="*/ 2147483646 w 2502"/>
              <a:gd name="T91" fmla="*/ 2147483646 h 1997"/>
              <a:gd name="T92" fmla="*/ 2147483646 w 2502"/>
              <a:gd name="T93" fmla="*/ 2147483646 h 1997"/>
              <a:gd name="T94" fmla="*/ 2147483646 w 2502"/>
              <a:gd name="T95" fmla="*/ 2147483646 h 1997"/>
              <a:gd name="T96" fmla="*/ 2147483646 w 2502"/>
              <a:gd name="T97" fmla="*/ 2147483646 h 1997"/>
              <a:gd name="T98" fmla="*/ 2147483646 w 2502"/>
              <a:gd name="T99" fmla="*/ 2147483646 h 1997"/>
              <a:gd name="T100" fmla="*/ 2147483646 w 2502"/>
              <a:gd name="T101" fmla="*/ 2147483646 h 1997"/>
              <a:gd name="T102" fmla="*/ 2147483646 w 2502"/>
              <a:gd name="T103" fmla="*/ 2147483646 h 1997"/>
              <a:gd name="T104" fmla="*/ 2147483646 w 2502"/>
              <a:gd name="T105" fmla="*/ 2147483646 h 1997"/>
              <a:gd name="T106" fmla="*/ 2147483646 w 2502"/>
              <a:gd name="T107" fmla="*/ 2147483646 h 1997"/>
              <a:gd name="T108" fmla="*/ 2147483646 w 2502"/>
              <a:gd name="T109" fmla="*/ 2147483646 h 1997"/>
              <a:gd name="T110" fmla="*/ 2147483646 w 2502"/>
              <a:gd name="T111" fmla="*/ 2147483646 h 1997"/>
              <a:gd name="T112" fmla="*/ 2147483646 w 2502"/>
              <a:gd name="T113" fmla="*/ 2147483646 h 1997"/>
              <a:gd name="T114" fmla="*/ 2147483646 w 2502"/>
              <a:gd name="T115" fmla="*/ 2147483646 h 1997"/>
              <a:gd name="T116" fmla="*/ 2147483646 w 2502"/>
              <a:gd name="T117" fmla="*/ 2147483646 h 1997"/>
              <a:gd name="T118" fmla="*/ 2147483646 w 2502"/>
              <a:gd name="T119" fmla="*/ 2147483646 h 1997"/>
              <a:gd name="T120" fmla="*/ 2147483646 w 2502"/>
              <a:gd name="T121" fmla="*/ 2147483646 h 199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502"/>
              <a:gd name="T184" fmla="*/ 0 h 1997"/>
              <a:gd name="T185" fmla="*/ 2502 w 2502"/>
              <a:gd name="T186" fmla="*/ 1997 h 199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502" h="1997">
                <a:moveTo>
                  <a:pt x="2502" y="187"/>
                </a:moveTo>
                <a:lnTo>
                  <a:pt x="2489" y="187"/>
                </a:lnTo>
                <a:lnTo>
                  <a:pt x="2480" y="179"/>
                </a:lnTo>
                <a:lnTo>
                  <a:pt x="2467" y="129"/>
                </a:lnTo>
                <a:lnTo>
                  <a:pt x="2412" y="120"/>
                </a:lnTo>
                <a:lnTo>
                  <a:pt x="2328" y="82"/>
                </a:lnTo>
                <a:lnTo>
                  <a:pt x="2312" y="62"/>
                </a:lnTo>
                <a:lnTo>
                  <a:pt x="2255" y="44"/>
                </a:lnTo>
                <a:lnTo>
                  <a:pt x="2180" y="35"/>
                </a:lnTo>
                <a:lnTo>
                  <a:pt x="2169" y="35"/>
                </a:lnTo>
                <a:lnTo>
                  <a:pt x="2112" y="0"/>
                </a:lnTo>
                <a:lnTo>
                  <a:pt x="2061" y="15"/>
                </a:lnTo>
                <a:lnTo>
                  <a:pt x="2000" y="15"/>
                </a:lnTo>
                <a:lnTo>
                  <a:pt x="1953" y="28"/>
                </a:lnTo>
                <a:lnTo>
                  <a:pt x="1945" y="90"/>
                </a:lnTo>
                <a:lnTo>
                  <a:pt x="1886" y="129"/>
                </a:lnTo>
                <a:lnTo>
                  <a:pt x="1867" y="149"/>
                </a:lnTo>
                <a:lnTo>
                  <a:pt x="1860" y="179"/>
                </a:lnTo>
                <a:lnTo>
                  <a:pt x="1898" y="218"/>
                </a:lnTo>
                <a:lnTo>
                  <a:pt x="1895" y="261"/>
                </a:lnTo>
                <a:lnTo>
                  <a:pt x="1904" y="268"/>
                </a:lnTo>
                <a:lnTo>
                  <a:pt x="1958" y="261"/>
                </a:lnTo>
                <a:lnTo>
                  <a:pt x="2026" y="252"/>
                </a:lnTo>
                <a:lnTo>
                  <a:pt x="2067" y="208"/>
                </a:lnTo>
                <a:lnTo>
                  <a:pt x="2075" y="199"/>
                </a:lnTo>
                <a:lnTo>
                  <a:pt x="2090" y="202"/>
                </a:lnTo>
                <a:lnTo>
                  <a:pt x="2085" y="232"/>
                </a:lnTo>
                <a:lnTo>
                  <a:pt x="2094" y="272"/>
                </a:lnTo>
                <a:lnTo>
                  <a:pt x="2172" y="283"/>
                </a:lnTo>
                <a:lnTo>
                  <a:pt x="2132" y="314"/>
                </a:lnTo>
                <a:lnTo>
                  <a:pt x="2158" y="356"/>
                </a:lnTo>
                <a:lnTo>
                  <a:pt x="2166" y="363"/>
                </a:lnTo>
                <a:lnTo>
                  <a:pt x="2275" y="395"/>
                </a:lnTo>
                <a:lnTo>
                  <a:pt x="2283" y="429"/>
                </a:lnTo>
                <a:lnTo>
                  <a:pt x="2328" y="409"/>
                </a:lnTo>
                <a:lnTo>
                  <a:pt x="2418" y="448"/>
                </a:lnTo>
                <a:lnTo>
                  <a:pt x="2426" y="474"/>
                </a:lnTo>
                <a:lnTo>
                  <a:pt x="2412" y="490"/>
                </a:lnTo>
                <a:lnTo>
                  <a:pt x="2377" y="493"/>
                </a:lnTo>
                <a:lnTo>
                  <a:pt x="2321" y="468"/>
                </a:lnTo>
                <a:lnTo>
                  <a:pt x="2262" y="453"/>
                </a:lnTo>
                <a:lnTo>
                  <a:pt x="2228" y="453"/>
                </a:lnTo>
                <a:lnTo>
                  <a:pt x="2172" y="408"/>
                </a:lnTo>
                <a:lnTo>
                  <a:pt x="2169" y="408"/>
                </a:lnTo>
                <a:lnTo>
                  <a:pt x="2085" y="379"/>
                </a:lnTo>
                <a:lnTo>
                  <a:pt x="2008" y="375"/>
                </a:lnTo>
                <a:lnTo>
                  <a:pt x="1945" y="323"/>
                </a:lnTo>
                <a:lnTo>
                  <a:pt x="1895" y="323"/>
                </a:lnTo>
                <a:lnTo>
                  <a:pt x="1867" y="363"/>
                </a:lnTo>
                <a:lnTo>
                  <a:pt x="1807" y="369"/>
                </a:lnTo>
                <a:lnTo>
                  <a:pt x="1794" y="349"/>
                </a:lnTo>
                <a:lnTo>
                  <a:pt x="1813" y="349"/>
                </a:lnTo>
                <a:lnTo>
                  <a:pt x="1821" y="341"/>
                </a:lnTo>
                <a:lnTo>
                  <a:pt x="1821" y="331"/>
                </a:lnTo>
                <a:lnTo>
                  <a:pt x="1781" y="294"/>
                </a:lnTo>
                <a:lnTo>
                  <a:pt x="1735" y="306"/>
                </a:lnTo>
                <a:lnTo>
                  <a:pt x="1663" y="362"/>
                </a:lnTo>
                <a:lnTo>
                  <a:pt x="1585" y="358"/>
                </a:lnTo>
                <a:lnTo>
                  <a:pt x="1518" y="341"/>
                </a:lnTo>
                <a:lnTo>
                  <a:pt x="1500" y="331"/>
                </a:lnTo>
                <a:lnTo>
                  <a:pt x="1480" y="375"/>
                </a:lnTo>
                <a:lnTo>
                  <a:pt x="1471" y="386"/>
                </a:lnTo>
                <a:lnTo>
                  <a:pt x="1435" y="349"/>
                </a:lnTo>
                <a:lnTo>
                  <a:pt x="1386" y="358"/>
                </a:lnTo>
                <a:lnTo>
                  <a:pt x="1330" y="358"/>
                </a:lnTo>
                <a:lnTo>
                  <a:pt x="1274" y="349"/>
                </a:lnTo>
                <a:lnTo>
                  <a:pt x="1263" y="331"/>
                </a:lnTo>
                <a:lnTo>
                  <a:pt x="1253" y="321"/>
                </a:lnTo>
                <a:lnTo>
                  <a:pt x="1184" y="317"/>
                </a:lnTo>
                <a:lnTo>
                  <a:pt x="1114" y="296"/>
                </a:lnTo>
                <a:lnTo>
                  <a:pt x="1029" y="287"/>
                </a:lnTo>
                <a:lnTo>
                  <a:pt x="935" y="294"/>
                </a:lnTo>
                <a:lnTo>
                  <a:pt x="915" y="301"/>
                </a:lnTo>
                <a:lnTo>
                  <a:pt x="865" y="261"/>
                </a:lnTo>
                <a:lnTo>
                  <a:pt x="753" y="242"/>
                </a:lnTo>
                <a:lnTo>
                  <a:pt x="649" y="242"/>
                </a:lnTo>
                <a:lnTo>
                  <a:pt x="595" y="252"/>
                </a:lnTo>
                <a:lnTo>
                  <a:pt x="534" y="272"/>
                </a:lnTo>
                <a:lnTo>
                  <a:pt x="473" y="294"/>
                </a:lnTo>
                <a:lnTo>
                  <a:pt x="415" y="314"/>
                </a:lnTo>
                <a:lnTo>
                  <a:pt x="392" y="349"/>
                </a:lnTo>
                <a:lnTo>
                  <a:pt x="408" y="398"/>
                </a:lnTo>
                <a:lnTo>
                  <a:pt x="435" y="418"/>
                </a:lnTo>
                <a:lnTo>
                  <a:pt x="465" y="408"/>
                </a:lnTo>
                <a:lnTo>
                  <a:pt x="513" y="408"/>
                </a:lnTo>
                <a:lnTo>
                  <a:pt x="573" y="429"/>
                </a:lnTo>
                <a:lnTo>
                  <a:pt x="599" y="448"/>
                </a:lnTo>
                <a:lnTo>
                  <a:pt x="534" y="464"/>
                </a:lnTo>
                <a:lnTo>
                  <a:pt x="522" y="511"/>
                </a:lnTo>
                <a:lnTo>
                  <a:pt x="479" y="536"/>
                </a:lnTo>
                <a:lnTo>
                  <a:pt x="431" y="494"/>
                </a:lnTo>
                <a:lnTo>
                  <a:pt x="354" y="483"/>
                </a:lnTo>
                <a:lnTo>
                  <a:pt x="300" y="514"/>
                </a:lnTo>
                <a:lnTo>
                  <a:pt x="272" y="542"/>
                </a:lnTo>
                <a:lnTo>
                  <a:pt x="259" y="565"/>
                </a:lnTo>
                <a:lnTo>
                  <a:pt x="244" y="601"/>
                </a:lnTo>
                <a:lnTo>
                  <a:pt x="253" y="620"/>
                </a:lnTo>
                <a:lnTo>
                  <a:pt x="310" y="628"/>
                </a:lnTo>
                <a:lnTo>
                  <a:pt x="327" y="645"/>
                </a:lnTo>
                <a:lnTo>
                  <a:pt x="285" y="700"/>
                </a:lnTo>
                <a:lnTo>
                  <a:pt x="304" y="717"/>
                </a:lnTo>
                <a:lnTo>
                  <a:pt x="368" y="700"/>
                </a:lnTo>
                <a:lnTo>
                  <a:pt x="422" y="709"/>
                </a:lnTo>
                <a:lnTo>
                  <a:pt x="481" y="692"/>
                </a:lnTo>
                <a:lnTo>
                  <a:pt x="509" y="684"/>
                </a:lnTo>
                <a:lnTo>
                  <a:pt x="518" y="692"/>
                </a:lnTo>
                <a:lnTo>
                  <a:pt x="490" y="753"/>
                </a:lnTo>
                <a:lnTo>
                  <a:pt x="450" y="782"/>
                </a:lnTo>
                <a:lnTo>
                  <a:pt x="385" y="782"/>
                </a:lnTo>
                <a:lnTo>
                  <a:pt x="321" y="779"/>
                </a:lnTo>
                <a:lnTo>
                  <a:pt x="236" y="801"/>
                </a:lnTo>
                <a:lnTo>
                  <a:pt x="201" y="846"/>
                </a:lnTo>
                <a:lnTo>
                  <a:pt x="114" y="874"/>
                </a:lnTo>
                <a:lnTo>
                  <a:pt x="87" y="918"/>
                </a:lnTo>
                <a:lnTo>
                  <a:pt x="122" y="941"/>
                </a:lnTo>
                <a:lnTo>
                  <a:pt x="180" y="955"/>
                </a:lnTo>
                <a:lnTo>
                  <a:pt x="196" y="978"/>
                </a:lnTo>
                <a:lnTo>
                  <a:pt x="195" y="981"/>
                </a:lnTo>
                <a:lnTo>
                  <a:pt x="95" y="996"/>
                </a:lnTo>
                <a:lnTo>
                  <a:pt x="104" y="1043"/>
                </a:lnTo>
                <a:lnTo>
                  <a:pt x="93" y="1100"/>
                </a:lnTo>
                <a:lnTo>
                  <a:pt x="169" y="1122"/>
                </a:lnTo>
                <a:lnTo>
                  <a:pt x="164" y="1170"/>
                </a:lnTo>
                <a:lnTo>
                  <a:pt x="210" y="1215"/>
                </a:lnTo>
                <a:lnTo>
                  <a:pt x="254" y="1211"/>
                </a:lnTo>
                <a:lnTo>
                  <a:pt x="333" y="1185"/>
                </a:lnTo>
                <a:lnTo>
                  <a:pt x="385" y="1167"/>
                </a:lnTo>
                <a:lnTo>
                  <a:pt x="404" y="1167"/>
                </a:lnTo>
                <a:lnTo>
                  <a:pt x="441" y="1170"/>
                </a:lnTo>
                <a:lnTo>
                  <a:pt x="397" y="1231"/>
                </a:lnTo>
                <a:lnTo>
                  <a:pt x="344" y="1292"/>
                </a:lnTo>
                <a:lnTo>
                  <a:pt x="290" y="1341"/>
                </a:lnTo>
                <a:lnTo>
                  <a:pt x="244" y="1397"/>
                </a:lnTo>
                <a:lnTo>
                  <a:pt x="236" y="1409"/>
                </a:lnTo>
                <a:lnTo>
                  <a:pt x="177" y="1434"/>
                </a:lnTo>
                <a:lnTo>
                  <a:pt x="114" y="1498"/>
                </a:lnTo>
                <a:lnTo>
                  <a:pt x="59" y="1526"/>
                </a:lnTo>
                <a:lnTo>
                  <a:pt x="6" y="1611"/>
                </a:lnTo>
                <a:lnTo>
                  <a:pt x="0" y="1604"/>
                </a:lnTo>
                <a:lnTo>
                  <a:pt x="8" y="1614"/>
                </a:lnTo>
                <a:lnTo>
                  <a:pt x="17" y="1614"/>
                </a:lnTo>
                <a:lnTo>
                  <a:pt x="73" y="1598"/>
                </a:lnTo>
                <a:lnTo>
                  <a:pt x="186" y="1544"/>
                </a:lnTo>
                <a:lnTo>
                  <a:pt x="244" y="1498"/>
                </a:lnTo>
                <a:lnTo>
                  <a:pt x="313" y="1466"/>
                </a:lnTo>
                <a:lnTo>
                  <a:pt x="379" y="1424"/>
                </a:lnTo>
                <a:lnTo>
                  <a:pt x="435" y="1388"/>
                </a:lnTo>
                <a:lnTo>
                  <a:pt x="485" y="1307"/>
                </a:lnTo>
                <a:lnTo>
                  <a:pt x="525" y="1257"/>
                </a:lnTo>
                <a:lnTo>
                  <a:pt x="558" y="1238"/>
                </a:lnTo>
                <a:lnTo>
                  <a:pt x="616" y="1197"/>
                </a:lnTo>
                <a:lnTo>
                  <a:pt x="707" y="1132"/>
                </a:lnTo>
                <a:lnTo>
                  <a:pt x="742" y="1160"/>
                </a:lnTo>
                <a:lnTo>
                  <a:pt x="708" y="1174"/>
                </a:lnTo>
                <a:lnTo>
                  <a:pt x="639" y="1247"/>
                </a:lnTo>
                <a:lnTo>
                  <a:pt x="616" y="1309"/>
                </a:lnTo>
                <a:lnTo>
                  <a:pt x="613" y="1364"/>
                </a:lnTo>
                <a:lnTo>
                  <a:pt x="620" y="1364"/>
                </a:lnTo>
                <a:lnTo>
                  <a:pt x="714" y="1325"/>
                </a:lnTo>
                <a:lnTo>
                  <a:pt x="737" y="1287"/>
                </a:lnTo>
                <a:lnTo>
                  <a:pt x="794" y="1218"/>
                </a:lnTo>
                <a:lnTo>
                  <a:pt x="851" y="1167"/>
                </a:lnTo>
                <a:lnTo>
                  <a:pt x="909" y="1132"/>
                </a:lnTo>
                <a:lnTo>
                  <a:pt x="903" y="1085"/>
                </a:lnTo>
                <a:lnTo>
                  <a:pt x="895" y="1033"/>
                </a:lnTo>
                <a:lnTo>
                  <a:pt x="912" y="1008"/>
                </a:lnTo>
                <a:lnTo>
                  <a:pt x="1055" y="998"/>
                </a:lnTo>
                <a:lnTo>
                  <a:pt x="1114" y="1021"/>
                </a:lnTo>
                <a:lnTo>
                  <a:pt x="1175" y="1078"/>
                </a:lnTo>
                <a:lnTo>
                  <a:pt x="1175" y="1123"/>
                </a:lnTo>
                <a:lnTo>
                  <a:pt x="1196" y="1148"/>
                </a:lnTo>
                <a:lnTo>
                  <a:pt x="1251" y="1145"/>
                </a:lnTo>
                <a:lnTo>
                  <a:pt x="1301" y="1156"/>
                </a:lnTo>
                <a:lnTo>
                  <a:pt x="1310" y="1167"/>
                </a:lnTo>
                <a:lnTo>
                  <a:pt x="1331" y="1174"/>
                </a:lnTo>
                <a:lnTo>
                  <a:pt x="1354" y="1231"/>
                </a:lnTo>
                <a:lnTo>
                  <a:pt x="1372" y="1257"/>
                </a:lnTo>
                <a:lnTo>
                  <a:pt x="1403" y="1335"/>
                </a:lnTo>
                <a:lnTo>
                  <a:pt x="1424" y="1342"/>
                </a:lnTo>
                <a:lnTo>
                  <a:pt x="1439" y="1385"/>
                </a:lnTo>
                <a:lnTo>
                  <a:pt x="1512" y="1470"/>
                </a:lnTo>
                <a:lnTo>
                  <a:pt x="1518" y="1469"/>
                </a:lnTo>
                <a:lnTo>
                  <a:pt x="1518" y="1470"/>
                </a:lnTo>
                <a:lnTo>
                  <a:pt x="2488" y="1997"/>
                </a:lnTo>
                <a:lnTo>
                  <a:pt x="2502" y="18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4" name="Freeform 58">
            <a:extLst>
              <a:ext uri="{FF2B5EF4-FFF2-40B4-BE49-F238E27FC236}">
                <a16:creationId xmlns:a16="http://schemas.microsoft.com/office/drawing/2014/main" id="{FCE189E4-0E1E-447E-94CF-F3AB45C24B23}"/>
              </a:ext>
            </a:extLst>
          </p:cNvPr>
          <p:cNvSpPr>
            <a:spLocks/>
          </p:cNvSpPr>
          <p:nvPr/>
        </p:nvSpPr>
        <p:spPr bwMode="auto">
          <a:xfrm>
            <a:off x="2096095" y="2276475"/>
            <a:ext cx="919163" cy="1001316"/>
          </a:xfrm>
          <a:custGeom>
            <a:avLst/>
            <a:gdLst>
              <a:gd name="T0" fmla="*/ 2147483646 w 1767"/>
              <a:gd name="T1" fmla="*/ 2147483646 h 1921"/>
              <a:gd name="T2" fmla="*/ 2147483646 w 1767"/>
              <a:gd name="T3" fmla="*/ 0 h 1921"/>
              <a:gd name="T4" fmla="*/ 2147483646 w 1767"/>
              <a:gd name="T5" fmla="*/ 2147483646 h 1921"/>
              <a:gd name="T6" fmla="*/ 2147483646 w 1767"/>
              <a:gd name="T7" fmla="*/ 2147483646 h 1921"/>
              <a:gd name="T8" fmla="*/ 2147483646 w 1767"/>
              <a:gd name="T9" fmla="*/ 2147483646 h 1921"/>
              <a:gd name="T10" fmla="*/ 2147483646 w 1767"/>
              <a:gd name="T11" fmla="*/ 2147483646 h 1921"/>
              <a:gd name="T12" fmla="*/ 2147483646 w 1767"/>
              <a:gd name="T13" fmla="*/ 2147483646 h 1921"/>
              <a:gd name="T14" fmla="*/ 2147483646 w 1767"/>
              <a:gd name="T15" fmla="*/ 2147483646 h 1921"/>
              <a:gd name="T16" fmla="*/ 2147483646 w 1767"/>
              <a:gd name="T17" fmla="*/ 2147483646 h 1921"/>
              <a:gd name="T18" fmla="*/ 2147483646 w 1767"/>
              <a:gd name="T19" fmla="*/ 2147483646 h 1921"/>
              <a:gd name="T20" fmla="*/ 2147483646 w 1767"/>
              <a:gd name="T21" fmla="*/ 2147483646 h 1921"/>
              <a:gd name="T22" fmla="*/ 2147483646 w 1767"/>
              <a:gd name="T23" fmla="*/ 2147483646 h 1921"/>
              <a:gd name="T24" fmla="*/ 2147483646 w 1767"/>
              <a:gd name="T25" fmla="*/ 2147483646 h 1921"/>
              <a:gd name="T26" fmla="*/ 2147483646 w 1767"/>
              <a:gd name="T27" fmla="*/ 2147483646 h 1921"/>
              <a:gd name="T28" fmla="*/ 2147483646 w 1767"/>
              <a:gd name="T29" fmla="*/ 2147483646 h 1921"/>
              <a:gd name="T30" fmla="*/ 2147483646 w 1767"/>
              <a:gd name="T31" fmla="*/ 2147483646 h 1921"/>
              <a:gd name="T32" fmla="*/ 2147483646 w 1767"/>
              <a:gd name="T33" fmla="*/ 2147483646 h 1921"/>
              <a:gd name="T34" fmla="*/ 2147483646 w 1767"/>
              <a:gd name="T35" fmla="*/ 2147483646 h 1921"/>
              <a:gd name="T36" fmla="*/ 2147483646 w 1767"/>
              <a:gd name="T37" fmla="*/ 2147483646 h 1921"/>
              <a:gd name="T38" fmla="*/ 2147483646 w 1767"/>
              <a:gd name="T39" fmla="*/ 2147483646 h 1921"/>
              <a:gd name="T40" fmla="*/ 2147483646 w 1767"/>
              <a:gd name="T41" fmla="*/ 2147483646 h 1921"/>
              <a:gd name="T42" fmla="*/ 2147483646 w 1767"/>
              <a:gd name="T43" fmla="*/ 2147483646 h 1921"/>
              <a:gd name="T44" fmla="*/ 2147483646 w 1767"/>
              <a:gd name="T45" fmla="*/ 2147483646 h 1921"/>
              <a:gd name="T46" fmla="*/ 2147483646 w 1767"/>
              <a:gd name="T47" fmla="*/ 2147483646 h 1921"/>
              <a:gd name="T48" fmla="*/ 2147483646 w 1767"/>
              <a:gd name="T49" fmla="*/ 2147483646 h 1921"/>
              <a:gd name="T50" fmla="*/ 2147483646 w 1767"/>
              <a:gd name="T51" fmla="*/ 2147483646 h 1921"/>
              <a:gd name="T52" fmla="*/ 2147483646 w 1767"/>
              <a:gd name="T53" fmla="*/ 2147483646 h 1921"/>
              <a:gd name="T54" fmla="*/ 2147483646 w 1767"/>
              <a:gd name="T55" fmla="*/ 2147483646 h 1921"/>
              <a:gd name="T56" fmla="*/ 2147483646 w 1767"/>
              <a:gd name="T57" fmla="*/ 2147483646 h 1921"/>
              <a:gd name="T58" fmla="*/ 2147483646 w 1767"/>
              <a:gd name="T59" fmla="*/ 2147483646 h 1921"/>
              <a:gd name="T60" fmla="*/ 2147483646 w 1767"/>
              <a:gd name="T61" fmla="*/ 2147483646 h 1921"/>
              <a:gd name="T62" fmla="*/ 2147483646 w 1767"/>
              <a:gd name="T63" fmla="*/ 2147483646 h 1921"/>
              <a:gd name="T64" fmla="*/ 2147483646 w 1767"/>
              <a:gd name="T65" fmla="*/ 2147483646 h 1921"/>
              <a:gd name="T66" fmla="*/ 2147483646 w 1767"/>
              <a:gd name="T67" fmla="*/ 2147483646 h 1921"/>
              <a:gd name="T68" fmla="*/ 2147483646 w 1767"/>
              <a:gd name="T69" fmla="*/ 2147483646 h 1921"/>
              <a:gd name="T70" fmla="*/ 2147483646 w 1767"/>
              <a:gd name="T71" fmla="*/ 2147483646 h 1921"/>
              <a:gd name="T72" fmla="*/ 2147483646 w 1767"/>
              <a:gd name="T73" fmla="*/ 2147483646 h 1921"/>
              <a:gd name="T74" fmla="*/ 2147483646 w 1767"/>
              <a:gd name="T75" fmla="*/ 2147483646 h 1921"/>
              <a:gd name="T76" fmla="*/ 2147483646 w 1767"/>
              <a:gd name="T77" fmla="*/ 2147483646 h 1921"/>
              <a:gd name="T78" fmla="*/ 2147483646 w 1767"/>
              <a:gd name="T79" fmla="*/ 2147483646 h 1921"/>
              <a:gd name="T80" fmla="*/ 2147483646 w 1767"/>
              <a:gd name="T81" fmla="*/ 2147483646 h 1921"/>
              <a:gd name="T82" fmla="*/ 2147483646 w 1767"/>
              <a:gd name="T83" fmla="*/ 2147483646 h 1921"/>
              <a:gd name="T84" fmla="*/ 2147483646 w 1767"/>
              <a:gd name="T85" fmla="*/ 2147483646 h 1921"/>
              <a:gd name="T86" fmla="*/ 2147483646 w 1767"/>
              <a:gd name="T87" fmla="*/ 2147483646 h 1921"/>
              <a:gd name="T88" fmla="*/ 2147483646 w 1767"/>
              <a:gd name="T89" fmla="*/ 2147483646 h 1921"/>
              <a:gd name="T90" fmla="*/ 2147483646 w 1767"/>
              <a:gd name="T91" fmla="*/ 2147483646 h 1921"/>
              <a:gd name="T92" fmla="*/ 2147483646 w 1767"/>
              <a:gd name="T93" fmla="*/ 2147483646 h 1921"/>
              <a:gd name="T94" fmla="*/ 2147483646 w 1767"/>
              <a:gd name="T95" fmla="*/ 2147483646 h 1921"/>
              <a:gd name="T96" fmla="*/ 2147483646 w 1767"/>
              <a:gd name="T97" fmla="*/ 2147483646 h 1921"/>
              <a:gd name="T98" fmla="*/ 2147483646 w 1767"/>
              <a:gd name="T99" fmla="*/ 2147483646 h 1921"/>
              <a:gd name="T100" fmla="*/ 2147483646 w 1767"/>
              <a:gd name="T101" fmla="*/ 2147483646 h 1921"/>
              <a:gd name="T102" fmla="*/ 2147483646 w 1767"/>
              <a:gd name="T103" fmla="*/ 2147483646 h 1921"/>
              <a:gd name="T104" fmla="*/ 2147483646 w 1767"/>
              <a:gd name="T105" fmla="*/ 2147483646 h 1921"/>
              <a:gd name="T106" fmla="*/ 2147483646 w 1767"/>
              <a:gd name="T107" fmla="*/ 2147483646 h 1921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767"/>
              <a:gd name="T163" fmla="*/ 0 h 1921"/>
              <a:gd name="T164" fmla="*/ 1767 w 1767"/>
              <a:gd name="T165" fmla="*/ 1921 h 1921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767" h="1921">
                <a:moveTo>
                  <a:pt x="14" y="112"/>
                </a:moveTo>
                <a:lnTo>
                  <a:pt x="22" y="103"/>
                </a:lnTo>
                <a:lnTo>
                  <a:pt x="29" y="53"/>
                </a:lnTo>
                <a:lnTo>
                  <a:pt x="41" y="28"/>
                </a:lnTo>
                <a:lnTo>
                  <a:pt x="78" y="31"/>
                </a:lnTo>
                <a:lnTo>
                  <a:pt x="178" y="0"/>
                </a:lnTo>
                <a:lnTo>
                  <a:pt x="186" y="31"/>
                </a:lnTo>
                <a:lnTo>
                  <a:pt x="135" y="103"/>
                </a:lnTo>
                <a:lnTo>
                  <a:pt x="135" y="153"/>
                </a:lnTo>
                <a:lnTo>
                  <a:pt x="145" y="204"/>
                </a:lnTo>
                <a:lnTo>
                  <a:pt x="164" y="211"/>
                </a:lnTo>
                <a:lnTo>
                  <a:pt x="217" y="197"/>
                </a:lnTo>
                <a:lnTo>
                  <a:pt x="228" y="211"/>
                </a:lnTo>
                <a:lnTo>
                  <a:pt x="240" y="256"/>
                </a:lnTo>
                <a:lnTo>
                  <a:pt x="212" y="292"/>
                </a:lnTo>
                <a:lnTo>
                  <a:pt x="180" y="324"/>
                </a:lnTo>
                <a:lnTo>
                  <a:pt x="145" y="337"/>
                </a:lnTo>
                <a:lnTo>
                  <a:pt x="145" y="354"/>
                </a:lnTo>
                <a:lnTo>
                  <a:pt x="155" y="365"/>
                </a:lnTo>
                <a:lnTo>
                  <a:pt x="195" y="354"/>
                </a:lnTo>
                <a:lnTo>
                  <a:pt x="267" y="365"/>
                </a:lnTo>
                <a:lnTo>
                  <a:pt x="276" y="354"/>
                </a:lnTo>
                <a:lnTo>
                  <a:pt x="276" y="345"/>
                </a:lnTo>
                <a:lnTo>
                  <a:pt x="267" y="337"/>
                </a:lnTo>
                <a:lnTo>
                  <a:pt x="221" y="319"/>
                </a:lnTo>
                <a:lnTo>
                  <a:pt x="228" y="299"/>
                </a:lnTo>
                <a:lnTo>
                  <a:pt x="267" y="282"/>
                </a:lnTo>
                <a:lnTo>
                  <a:pt x="313" y="282"/>
                </a:lnTo>
                <a:lnTo>
                  <a:pt x="362" y="266"/>
                </a:lnTo>
                <a:lnTo>
                  <a:pt x="380" y="282"/>
                </a:lnTo>
                <a:lnTo>
                  <a:pt x="430" y="315"/>
                </a:lnTo>
                <a:lnTo>
                  <a:pt x="456" y="303"/>
                </a:lnTo>
                <a:lnTo>
                  <a:pt x="432" y="287"/>
                </a:lnTo>
                <a:lnTo>
                  <a:pt x="403" y="231"/>
                </a:lnTo>
                <a:lnTo>
                  <a:pt x="409" y="185"/>
                </a:lnTo>
                <a:lnTo>
                  <a:pt x="426" y="153"/>
                </a:lnTo>
                <a:lnTo>
                  <a:pt x="484" y="119"/>
                </a:lnTo>
                <a:lnTo>
                  <a:pt x="502" y="123"/>
                </a:lnTo>
                <a:lnTo>
                  <a:pt x="523" y="157"/>
                </a:lnTo>
                <a:lnTo>
                  <a:pt x="559" y="211"/>
                </a:lnTo>
                <a:lnTo>
                  <a:pt x="587" y="292"/>
                </a:lnTo>
                <a:lnTo>
                  <a:pt x="598" y="299"/>
                </a:lnTo>
                <a:lnTo>
                  <a:pt x="643" y="287"/>
                </a:lnTo>
                <a:lnTo>
                  <a:pt x="667" y="292"/>
                </a:lnTo>
                <a:lnTo>
                  <a:pt x="676" y="324"/>
                </a:lnTo>
                <a:lnTo>
                  <a:pt x="652" y="361"/>
                </a:lnTo>
                <a:lnTo>
                  <a:pt x="658" y="382"/>
                </a:lnTo>
                <a:lnTo>
                  <a:pt x="684" y="391"/>
                </a:lnTo>
                <a:lnTo>
                  <a:pt x="712" y="365"/>
                </a:lnTo>
                <a:lnTo>
                  <a:pt x="736" y="332"/>
                </a:lnTo>
                <a:lnTo>
                  <a:pt x="771" y="325"/>
                </a:lnTo>
                <a:lnTo>
                  <a:pt x="751" y="299"/>
                </a:lnTo>
                <a:lnTo>
                  <a:pt x="771" y="282"/>
                </a:lnTo>
                <a:lnTo>
                  <a:pt x="844" y="279"/>
                </a:lnTo>
                <a:lnTo>
                  <a:pt x="898" y="290"/>
                </a:lnTo>
                <a:lnTo>
                  <a:pt x="926" y="325"/>
                </a:lnTo>
                <a:lnTo>
                  <a:pt x="918" y="351"/>
                </a:lnTo>
                <a:lnTo>
                  <a:pt x="879" y="377"/>
                </a:lnTo>
                <a:lnTo>
                  <a:pt x="876" y="437"/>
                </a:lnTo>
                <a:lnTo>
                  <a:pt x="851" y="470"/>
                </a:lnTo>
                <a:lnTo>
                  <a:pt x="771" y="477"/>
                </a:lnTo>
                <a:lnTo>
                  <a:pt x="739" y="512"/>
                </a:lnTo>
                <a:lnTo>
                  <a:pt x="746" y="524"/>
                </a:lnTo>
                <a:lnTo>
                  <a:pt x="684" y="544"/>
                </a:lnTo>
                <a:lnTo>
                  <a:pt x="664" y="544"/>
                </a:lnTo>
                <a:lnTo>
                  <a:pt x="635" y="596"/>
                </a:lnTo>
                <a:lnTo>
                  <a:pt x="596" y="624"/>
                </a:lnTo>
                <a:lnTo>
                  <a:pt x="540" y="659"/>
                </a:lnTo>
                <a:lnTo>
                  <a:pt x="440" y="741"/>
                </a:lnTo>
                <a:lnTo>
                  <a:pt x="380" y="803"/>
                </a:lnTo>
                <a:lnTo>
                  <a:pt x="333" y="856"/>
                </a:lnTo>
                <a:lnTo>
                  <a:pt x="313" y="911"/>
                </a:lnTo>
                <a:lnTo>
                  <a:pt x="333" y="938"/>
                </a:lnTo>
                <a:lnTo>
                  <a:pt x="351" y="950"/>
                </a:lnTo>
                <a:lnTo>
                  <a:pt x="362" y="964"/>
                </a:lnTo>
                <a:lnTo>
                  <a:pt x="358" y="1007"/>
                </a:lnTo>
                <a:lnTo>
                  <a:pt x="380" y="1046"/>
                </a:lnTo>
                <a:lnTo>
                  <a:pt x="477" y="1072"/>
                </a:lnTo>
                <a:lnTo>
                  <a:pt x="512" y="1109"/>
                </a:lnTo>
                <a:lnTo>
                  <a:pt x="552" y="1123"/>
                </a:lnTo>
                <a:lnTo>
                  <a:pt x="594" y="1138"/>
                </a:lnTo>
                <a:lnTo>
                  <a:pt x="655" y="1146"/>
                </a:lnTo>
                <a:lnTo>
                  <a:pt x="692" y="1136"/>
                </a:lnTo>
                <a:lnTo>
                  <a:pt x="712" y="1143"/>
                </a:lnTo>
                <a:lnTo>
                  <a:pt x="721" y="1180"/>
                </a:lnTo>
                <a:lnTo>
                  <a:pt x="713" y="1216"/>
                </a:lnTo>
                <a:lnTo>
                  <a:pt x="726" y="1263"/>
                </a:lnTo>
                <a:lnTo>
                  <a:pt x="730" y="1315"/>
                </a:lnTo>
                <a:lnTo>
                  <a:pt x="758" y="1334"/>
                </a:lnTo>
                <a:lnTo>
                  <a:pt x="790" y="1330"/>
                </a:lnTo>
                <a:lnTo>
                  <a:pt x="806" y="1294"/>
                </a:lnTo>
                <a:lnTo>
                  <a:pt x="785" y="1216"/>
                </a:lnTo>
                <a:lnTo>
                  <a:pt x="798" y="1187"/>
                </a:lnTo>
                <a:lnTo>
                  <a:pt x="824" y="1171"/>
                </a:lnTo>
                <a:lnTo>
                  <a:pt x="881" y="1153"/>
                </a:lnTo>
                <a:lnTo>
                  <a:pt x="913" y="1121"/>
                </a:lnTo>
                <a:lnTo>
                  <a:pt x="920" y="1046"/>
                </a:lnTo>
                <a:lnTo>
                  <a:pt x="885" y="990"/>
                </a:lnTo>
                <a:lnTo>
                  <a:pt x="898" y="938"/>
                </a:lnTo>
                <a:lnTo>
                  <a:pt x="913" y="884"/>
                </a:lnTo>
                <a:lnTo>
                  <a:pt x="913" y="810"/>
                </a:lnTo>
                <a:lnTo>
                  <a:pt x="929" y="758"/>
                </a:lnTo>
                <a:lnTo>
                  <a:pt x="938" y="724"/>
                </a:lnTo>
                <a:lnTo>
                  <a:pt x="976" y="705"/>
                </a:lnTo>
                <a:lnTo>
                  <a:pt x="1012" y="724"/>
                </a:lnTo>
                <a:lnTo>
                  <a:pt x="1070" y="730"/>
                </a:lnTo>
                <a:lnTo>
                  <a:pt x="1105" y="748"/>
                </a:lnTo>
                <a:lnTo>
                  <a:pt x="1164" y="783"/>
                </a:lnTo>
                <a:lnTo>
                  <a:pt x="1230" y="810"/>
                </a:lnTo>
                <a:lnTo>
                  <a:pt x="1240" y="820"/>
                </a:lnTo>
                <a:lnTo>
                  <a:pt x="1230" y="902"/>
                </a:lnTo>
                <a:lnTo>
                  <a:pt x="1221" y="921"/>
                </a:lnTo>
                <a:lnTo>
                  <a:pt x="1221" y="938"/>
                </a:lnTo>
                <a:lnTo>
                  <a:pt x="1230" y="945"/>
                </a:lnTo>
                <a:lnTo>
                  <a:pt x="1363" y="938"/>
                </a:lnTo>
                <a:lnTo>
                  <a:pt x="1381" y="902"/>
                </a:lnTo>
                <a:lnTo>
                  <a:pt x="1398" y="849"/>
                </a:lnTo>
                <a:lnTo>
                  <a:pt x="1407" y="837"/>
                </a:lnTo>
                <a:lnTo>
                  <a:pt x="1438" y="892"/>
                </a:lnTo>
                <a:lnTo>
                  <a:pt x="1497" y="957"/>
                </a:lnTo>
                <a:lnTo>
                  <a:pt x="1514" y="1027"/>
                </a:lnTo>
                <a:lnTo>
                  <a:pt x="1497" y="1081"/>
                </a:lnTo>
                <a:lnTo>
                  <a:pt x="1497" y="1098"/>
                </a:lnTo>
                <a:lnTo>
                  <a:pt x="1506" y="1109"/>
                </a:lnTo>
                <a:lnTo>
                  <a:pt x="1562" y="1136"/>
                </a:lnTo>
                <a:lnTo>
                  <a:pt x="1617" y="1171"/>
                </a:lnTo>
                <a:lnTo>
                  <a:pt x="1664" y="1243"/>
                </a:lnTo>
                <a:lnTo>
                  <a:pt x="1671" y="1295"/>
                </a:lnTo>
                <a:lnTo>
                  <a:pt x="1684" y="1340"/>
                </a:lnTo>
                <a:lnTo>
                  <a:pt x="1684" y="1395"/>
                </a:lnTo>
                <a:lnTo>
                  <a:pt x="1721" y="1440"/>
                </a:lnTo>
                <a:lnTo>
                  <a:pt x="1760" y="1504"/>
                </a:lnTo>
                <a:lnTo>
                  <a:pt x="1767" y="1556"/>
                </a:lnTo>
                <a:lnTo>
                  <a:pt x="1749" y="1609"/>
                </a:lnTo>
                <a:lnTo>
                  <a:pt x="1721" y="1638"/>
                </a:lnTo>
                <a:lnTo>
                  <a:pt x="1722" y="1631"/>
                </a:lnTo>
                <a:lnTo>
                  <a:pt x="1712" y="1638"/>
                </a:lnTo>
                <a:lnTo>
                  <a:pt x="1678" y="1638"/>
                </a:lnTo>
                <a:lnTo>
                  <a:pt x="1653" y="1600"/>
                </a:lnTo>
                <a:lnTo>
                  <a:pt x="1632" y="1628"/>
                </a:lnTo>
                <a:lnTo>
                  <a:pt x="1614" y="1606"/>
                </a:lnTo>
                <a:lnTo>
                  <a:pt x="1520" y="1593"/>
                </a:lnTo>
                <a:lnTo>
                  <a:pt x="1532" y="1635"/>
                </a:lnTo>
                <a:lnTo>
                  <a:pt x="1508" y="1644"/>
                </a:lnTo>
                <a:lnTo>
                  <a:pt x="1491" y="1628"/>
                </a:lnTo>
                <a:lnTo>
                  <a:pt x="1456" y="1631"/>
                </a:lnTo>
                <a:lnTo>
                  <a:pt x="1448" y="1618"/>
                </a:lnTo>
                <a:lnTo>
                  <a:pt x="1491" y="1606"/>
                </a:lnTo>
                <a:lnTo>
                  <a:pt x="1521" y="1505"/>
                </a:lnTo>
                <a:lnTo>
                  <a:pt x="1570" y="1475"/>
                </a:lnTo>
                <a:lnTo>
                  <a:pt x="1591" y="1475"/>
                </a:lnTo>
                <a:lnTo>
                  <a:pt x="1587" y="1444"/>
                </a:lnTo>
                <a:lnTo>
                  <a:pt x="1607" y="1402"/>
                </a:lnTo>
                <a:lnTo>
                  <a:pt x="1612" y="1385"/>
                </a:lnTo>
                <a:lnTo>
                  <a:pt x="1600" y="1379"/>
                </a:lnTo>
                <a:lnTo>
                  <a:pt x="1590" y="1395"/>
                </a:lnTo>
                <a:lnTo>
                  <a:pt x="1544" y="1422"/>
                </a:lnTo>
                <a:lnTo>
                  <a:pt x="1471" y="1430"/>
                </a:lnTo>
                <a:lnTo>
                  <a:pt x="1426" y="1426"/>
                </a:lnTo>
                <a:lnTo>
                  <a:pt x="1331" y="1422"/>
                </a:lnTo>
                <a:lnTo>
                  <a:pt x="0" y="1921"/>
                </a:lnTo>
                <a:lnTo>
                  <a:pt x="14" y="11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5" name="Freeform 59">
            <a:extLst>
              <a:ext uri="{FF2B5EF4-FFF2-40B4-BE49-F238E27FC236}">
                <a16:creationId xmlns:a16="http://schemas.microsoft.com/office/drawing/2014/main" id="{29BE7D3D-4806-407B-813E-BCB489565319}"/>
              </a:ext>
            </a:extLst>
          </p:cNvPr>
          <p:cNvSpPr>
            <a:spLocks/>
          </p:cNvSpPr>
          <p:nvPr/>
        </p:nvSpPr>
        <p:spPr bwMode="auto">
          <a:xfrm>
            <a:off x="1498402" y="2999185"/>
            <a:ext cx="1339453" cy="1137047"/>
          </a:xfrm>
          <a:custGeom>
            <a:avLst/>
            <a:gdLst>
              <a:gd name="T0" fmla="*/ 2147483646 w 2574"/>
              <a:gd name="T1" fmla="*/ 0 h 2184"/>
              <a:gd name="T2" fmla="*/ 2147483646 w 2574"/>
              <a:gd name="T3" fmla="*/ 2147483646 h 2184"/>
              <a:gd name="T4" fmla="*/ 2147483646 w 2574"/>
              <a:gd name="T5" fmla="*/ 2147483646 h 2184"/>
              <a:gd name="T6" fmla="*/ 2147483646 w 2574"/>
              <a:gd name="T7" fmla="*/ 2147483646 h 2184"/>
              <a:gd name="T8" fmla="*/ 2147483646 w 2574"/>
              <a:gd name="T9" fmla="*/ 2147483646 h 2184"/>
              <a:gd name="T10" fmla="*/ 2147483646 w 2574"/>
              <a:gd name="T11" fmla="*/ 2147483646 h 2184"/>
              <a:gd name="T12" fmla="*/ 2147483646 w 2574"/>
              <a:gd name="T13" fmla="*/ 2147483646 h 2184"/>
              <a:gd name="T14" fmla="*/ 2147483646 w 2574"/>
              <a:gd name="T15" fmla="*/ 2147483646 h 2184"/>
              <a:gd name="T16" fmla="*/ 2147483646 w 2574"/>
              <a:gd name="T17" fmla="*/ 2147483646 h 2184"/>
              <a:gd name="T18" fmla="*/ 2147483646 w 2574"/>
              <a:gd name="T19" fmla="*/ 2147483646 h 2184"/>
              <a:gd name="T20" fmla="*/ 2147483646 w 2574"/>
              <a:gd name="T21" fmla="*/ 2147483646 h 2184"/>
              <a:gd name="T22" fmla="*/ 2147483646 w 2574"/>
              <a:gd name="T23" fmla="*/ 2147483646 h 2184"/>
              <a:gd name="T24" fmla="*/ 2147483646 w 2574"/>
              <a:gd name="T25" fmla="*/ 2147483646 h 2184"/>
              <a:gd name="T26" fmla="*/ 2147483646 w 2574"/>
              <a:gd name="T27" fmla="*/ 2147483646 h 2184"/>
              <a:gd name="T28" fmla="*/ 2147483646 w 2574"/>
              <a:gd name="T29" fmla="*/ 2147483646 h 2184"/>
              <a:gd name="T30" fmla="*/ 2147483646 w 2574"/>
              <a:gd name="T31" fmla="*/ 2147483646 h 2184"/>
              <a:gd name="T32" fmla="*/ 2147483646 w 2574"/>
              <a:gd name="T33" fmla="*/ 2147483646 h 2184"/>
              <a:gd name="T34" fmla="*/ 2147483646 w 2574"/>
              <a:gd name="T35" fmla="*/ 2147483646 h 2184"/>
              <a:gd name="T36" fmla="*/ 2147483646 w 2574"/>
              <a:gd name="T37" fmla="*/ 2147483646 h 2184"/>
              <a:gd name="T38" fmla="*/ 2147483646 w 2574"/>
              <a:gd name="T39" fmla="*/ 2147483646 h 2184"/>
              <a:gd name="T40" fmla="*/ 2147483646 w 2574"/>
              <a:gd name="T41" fmla="*/ 2147483646 h 2184"/>
              <a:gd name="T42" fmla="*/ 2147483646 w 2574"/>
              <a:gd name="T43" fmla="*/ 2147483646 h 2184"/>
              <a:gd name="T44" fmla="*/ 2147483646 w 2574"/>
              <a:gd name="T45" fmla="*/ 2147483646 h 2184"/>
              <a:gd name="T46" fmla="*/ 2147483646 w 2574"/>
              <a:gd name="T47" fmla="*/ 2147483646 h 2184"/>
              <a:gd name="T48" fmla="*/ 2147483646 w 2574"/>
              <a:gd name="T49" fmla="*/ 2147483646 h 2184"/>
              <a:gd name="T50" fmla="*/ 2147483646 w 2574"/>
              <a:gd name="T51" fmla="*/ 2147483646 h 2184"/>
              <a:gd name="T52" fmla="*/ 2147483646 w 2574"/>
              <a:gd name="T53" fmla="*/ 2147483646 h 2184"/>
              <a:gd name="T54" fmla="*/ 2147483646 w 2574"/>
              <a:gd name="T55" fmla="*/ 2147483646 h 2184"/>
              <a:gd name="T56" fmla="*/ 2147483646 w 2574"/>
              <a:gd name="T57" fmla="*/ 2147483646 h 2184"/>
              <a:gd name="T58" fmla="*/ 2147483646 w 2574"/>
              <a:gd name="T59" fmla="*/ 2147483646 h 2184"/>
              <a:gd name="T60" fmla="*/ 2147483646 w 2574"/>
              <a:gd name="T61" fmla="*/ 2147483646 h 2184"/>
              <a:gd name="T62" fmla="*/ 2147483646 w 2574"/>
              <a:gd name="T63" fmla="*/ 2147483646 h 2184"/>
              <a:gd name="T64" fmla="*/ 2147483646 w 2574"/>
              <a:gd name="T65" fmla="*/ 2147483646 h 2184"/>
              <a:gd name="T66" fmla="*/ 2147483646 w 2574"/>
              <a:gd name="T67" fmla="*/ 2147483646 h 2184"/>
              <a:gd name="T68" fmla="*/ 2147483646 w 2574"/>
              <a:gd name="T69" fmla="*/ 2147483646 h 2184"/>
              <a:gd name="T70" fmla="*/ 2147483646 w 2574"/>
              <a:gd name="T71" fmla="*/ 2147483646 h 2184"/>
              <a:gd name="T72" fmla="*/ 2147483646 w 2574"/>
              <a:gd name="T73" fmla="*/ 2147483646 h 2184"/>
              <a:gd name="T74" fmla="*/ 2147483646 w 2574"/>
              <a:gd name="T75" fmla="*/ 2147483646 h 2184"/>
              <a:gd name="T76" fmla="*/ 2147483646 w 2574"/>
              <a:gd name="T77" fmla="*/ 2147483646 h 2184"/>
              <a:gd name="T78" fmla="*/ 2147483646 w 2574"/>
              <a:gd name="T79" fmla="*/ 2147483646 h 2184"/>
              <a:gd name="T80" fmla="*/ 2147483646 w 2574"/>
              <a:gd name="T81" fmla="*/ 2147483646 h 2184"/>
              <a:gd name="T82" fmla="*/ 2147483646 w 2574"/>
              <a:gd name="T83" fmla="*/ 2147483646 h 2184"/>
              <a:gd name="T84" fmla="*/ 2147483646 w 2574"/>
              <a:gd name="T85" fmla="*/ 2147483646 h 2184"/>
              <a:gd name="T86" fmla="*/ 2147483646 w 2574"/>
              <a:gd name="T87" fmla="*/ 2147483646 h 2184"/>
              <a:gd name="T88" fmla="*/ 2147483646 w 2574"/>
              <a:gd name="T89" fmla="*/ 2147483646 h 2184"/>
              <a:gd name="T90" fmla="*/ 2147483646 w 2574"/>
              <a:gd name="T91" fmla="*/ 2147483646 h 2184"/>
              <a:gd name="T92" fmla="*/ 2147483646 w 2574"/>
              <a:gd name="T93" fmla="*/ 2147483646 h 2184"/>
              <a:gd name="T94" fmla="*/ 2147483646 w 2574"/>
              <a:gd name="T95" fmla="*/ 2147483646 h 2184"/>
              <a:gd name="T96" fmla="*/ 2147483646 w 2574"/>
              <a:gd name="T97" fmla="*/ 2147483646 h 2184"/>
              <a:gd name="T98" fmla="*/ 2147483646 w 2574"/>
              <a:gd name="T99" fmla="*/ 2147483646 h 2184"/>
              <a:gd name="T100" fmla="*/ 2147483646 w 2574"/>
              <a:gd name="T101" fmla="*/ 2147483646 h 2184"/>
              <a:gd name="T102" fmla="*/ 2147483646 w 2574"/>
              <a:gd name="T103" fmla="*/ 2147483646 h 2184"/>
              <a:gd name="T104" fmla="*/ 2147483646 w 2574"/>
              <a:gd name="T105" fmla="*/ 2147483646 h 2184"/>
              <a:gd name="T106" fmla="*/ 2147483646 w 2574"/>
              <a:gd name="T107" fmla="*/ 2147483646 h 2184"/>
              <a:gd name="T108" fmla="*/ 2147483646 w 2574"/>
              <a:gd name="T109" fmla="*/ 2147483646 h 2184"/>
              <a:gd name="T110" fmla="*/ 2147483646 w 2574"/>
              <a:gd name="T111" fmla="*/ 2147483646 h 2184"/>
              <a:gd name="T112" fmla="*/ 2147483646 w 2574"/>
              <a:gd name="T113" fmla="*/ 2147483646 h 2184"/>
              <a:gd name="T114" fmla="*/ 2147483646 w 2574"/>
              <a:gd name="T115" fmla="*/ 2147483646 h 2184"/>
              <a:gd name="T116" fmla="*/ 2147483646 w 2574"/>
              <a:gd name="T117" fmla="*/ 2147483646 h 218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574"/>
              <a:gd name="T178" fmla="*/ 0 h 2184"/>
              <a:gd name="T179" fmla="*/ 2574 w 2574"/>
              <a:gd name="T180" fmla="*/ 2184 h 218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574" h="2184">
                <a:moveTo>
                  <a:pt x="178" y="6"/>
                </a:moveTo>
                <a:lnTo>
                  <a:pt x="140" y="24"/>
                </a:lnTo>
                <a:lnTo>
                  <a:pt x="11" y="0"/>
                </a:lnTo>
                <a:lnTo>
                  <a:pt x="0" y="11"/>
                </a:lnTo>
                <a:lnTo>
                  <a:pt x="52" y="41"/>
                </a:lnTo>
                <a:lnTo>
                  <a:pt x="81" y="88"/>
                </a:lnTo>
                <a:lnTo>
                  <a:pt x="121" y="134"/>
                </a:lnTo>
                <a:lnTo>
                  <a:pt x="151" y="177"/>
                </a:lnTo>
                <a:lnTo>
                  <a:pt x="114" y="200"/>
                </a:lnTo>
                <a:lnTo>
                  <a:pt x="131" y="222"/>
                </a:lnTo>
                <a:lnTo>
                  <a:pt x="108" y="242"/>
                </a:lnTo>
                <a:lnTo>
                  <a:pt x="121" y="338"/>
                </a:lnTo>
                <a:lnTo>
                  <a:pt x="126" y="424"/>
                </a:lnTo>
                <a:lnTo>
                  <a:pt x="62" y="557"/>
                </a:lnTo>
                <a:lnTo>
                  <a:pt x="48" y="599"/>
                </a:lnTo>
                <a:lnTo>
                  <a:pt x="62" y="615"/>
                </a:lnTo>
                <a:lnTo>
                  <a:pt x="107" y="632"/>
                </a:lnTo>
                <a:lnTo>
                  <a:pt x="85" y="681"/>
                </a:lnTo>
                <a:lnTo>
                  <a:pt x="85" y="737"/>
                </a:lnTo>
                <a:lnTo>
                  <a:pt x="126" y="830"/>
                </a:lnTo>
                <a:lnTo>
                  <a:pt x="190" y="888"/>
                </a:lnTo>
                <a:lnTo>
                  <a:pt x="272" y="915"/>
                </a:lnTo>
                <a:lnTo>
                  <a:pt x="268" y="982"/>
                </a:lnTo>
                <a:lnTo>
                  <a:pt x="294" y="1059"/>
                </a:lnTo>
                <a:lnTo>
                  <a:pt x="316" y="1103"/>
                </a:lnTo>
                <a:lnTo>
                  <a:pt x="382" y="1160"/>
                </a:lnTo>
                <a:lnTo>
                  <a:pt x="357" y="1173"/>
                </a:lnTo>
                <a:lnTo>
                  <a:pt x="335" y="1164"/>
                </a:lnTo>
                <a:lnTo>
                  <a:pt x="309" y="1176"/>
                </a:lnTo>
                <a:lnTo>
                  <a:pt x="386" y="1228"/>
                </a:lnTo>
                <a:lnTo>
                  <a:pt x="418" y="1277"/>
                </a:lnTo>
                <a:lnTo>
                  <a:pt x="450" y="1362"/>
                </a:lnTo>
                <a:lnTo>
                  <a:pt x="512" y="1385"/>
                </a:lnTo>
                <a:lnTo>
                  <a:pt x="582" y="1454"/>
                </a:lnTo>
                <a:lnTo>
                  <a:pt x="582" y="1440"/>
                </a:lnTo>
                <a:lnTo>
                  <a:pt x="543" y="1380"/>
                </a:lnTo>
                <a:lnTo>
                  <a:pt x="520" y="1333"/>
                </a:lnTo>
                <a:lnTo>
                  <a:pt x="497" y="1277"/>
                </a:lnTo>
                <a:lnTo>
                  <a:pt x="480" y="1216"/>
                </a:lnTo>
                <a:lnTo>
                  <a:pt x="432" y="1163"/>
                </a:lnTo>
                <a:lnTo>
                  <a:pt x="403" y="1110"/>
                </a:lnTo>
                <a:lnTo>
                  <a:pt x="395" y="1052"/>
                </a:lnTo>
                <a:lnTo>
                  <a:pt x="391" y="982"/>
                </a:lnTo>
                <a:lnTo>
                  <a:pt x="432" y="1074"/>
                </a:lnTo>
                <a:lnTo>
                  <a:pt x="455" y="1123"/>
                </a:lnTo>
                <a:lnTo>
                  <a:pt x="479" y="1151"/>
                </a:lnTo>
                <a:lnTo>
                  <a:pt x="526" y="1236"/>
                </a:lnTo>
                <a:lnTo>
                  <a:pt x="569" y="1291"/>
                </a:lnTo>
                <a:lnTo>
                  <a:pt x="635" y="1349"/>
                </a:lnTo>
                <a:lnTo>
                  <a:pt x="674" y="1399"/>
                </a:lnTo>
                <a:lnTo>
                  <a:pt x="681" y="1432"/>
                </a:lnTo>
                <a:lnTo>
                  <a:pt x="674" y="1485"/>
                </a:lnTo>
                <a:lnTo>
                  <a:pt x="667" y="1557"/>
                </a:lnTo>
                <a:lnTo>
                  <a:pt x="702" y="1604"/>
                </a:lnTo>
                <a:lnTo>
                  <a:pt x="760" y="1654"/>
                </a:lnTo>
                <a:lnTo>
                  <a:pt x="847" y="1683"/>
                </a:lnTo>
                <a:lnTo>
                  <a:pt x="936" y="1714"/>
                </a:lnTo>
                <a:lnTo>
                  <a:pt x="988" y="1746"/>
                </a:lnTo>
                <a:lnTo>
                  <a:pt x="1046" y="1755"/>
                </a:lnTo>
                <a:lnTo>
                  <a:pt x="1134" y="1762"/>
                </a:lnTo>
                <a:lnTo>
                  <a:pt x="1198" y="1808"/>
                </a:lnTo>
                <a:lnTo>
                  <a:pt x="1265" y="1833"/>
                </a:lnTo>
                <a:lnTo>
                  <a:pt x="1320" y="1870"/>
                </a:lnTo>
                <a:lnTo>
                  <a:pt x="1397" y="1906"/>
                </a:lnTo>
                <a:lnTo>
                  <a:pt x="1443" y="1958"/>
                </a:lnTo>
                <a:lnTo>
                  <a:pt x="1452" y="2014"/>
                </a:lnTo>
                <a:lnTo>
                  <a:pt x="1517" y="2050"/>
                </a:lnTo>
                <a:lnTo>
                  <a:pt x="1566" y="2105"/>
                </a:lnTo>
                <a:lnTo>
                  <a:pt x="1625" y="2113"/>
                </a:lnTo>
                <a:lnTo>
                  <a:pt x="1649" y="2080"/>
                </a:lnTo>
                <a:lnTo>
                  <a:pt x="1693" y="2066"/>
                </a:lnTo>
                <a:lnTo>
                  <a:pt x="1722" y="2070"/>
                </a:lnTo>
                <a:lnTo>
                  <a:pt x="1740" y="2096"/>
                </a:lnTo>
                <a:lnTo>
                  <a:pt x="1728" y="2152"/>
                </a:lnTo>
                <a:lnTo>
                  <a:pt x="1772" y="2184"/>
                </a:lnTo>
                <a:lnTo>
                  <a:pt x="1792" y="2040"/>
                </a:lnTo>
                <a:lnTo>
                  <a:pt x="1783" y="2040"/>
                </a:lnTo>
                <a:lnTo>
                  <a:pt x="1769" y="2000"/>
                </a:lnTo>
                <a:lnTo>
                  <a:pt x="1748" y="1973"/>
                </a:lnTo>
                <a:lnTo>
                  <a:pt x="1710" y="1959"/>
                </a:lnTo>
                <a:lnTo>
                  <a:pt x="1667" y="1955"/>
                </a:lnTo>
                <a:lnTo>
                  <a:pt x="1620" y="1958"/>
                </a:lnTo>
                <a:lnTo>
                  <a:pt x="1578" y="1973"/>
                </a:lnTo>
                <a:lnTo>
                  <a:pt x="1556" y="1946"/>
                </a:lnTo>
                <a:lnTo>
                  <a:pt x="1566" y="1870"/>
                </a:lnTo>
                <a:lnTo>
                  <a:pt x="1587" y="1799"/>
                </a:lnTo>
                <a:lnTo>
                  <a:pt x="1569" y="1756"/>
                </a:lnTo>
                <a:lnTo>
                  <a:pt x="1537" y="1727"/>
                </a:lnTo>
                <a:lnTo>
                  <a:pt x="1459" y="1716"/>
                </a:lnTo>
                <a:lnTo>
                  <a:pt x="1388" y="1727"/>
                </a:lnTo>
                <a:lnTo>
                  <a:pt x="1368" y="1710"/>
                </a:lnTo>
                <a:lnTo>
                  <a:pt x="1368" y="1666"/>
                </a:lnTo>
                <a:lnTo>
                  <a:pt x="1380" y="1637"/>
                </a:lnTo>
                <a:lnTo>
                  <a:pt x="1436" y="1594"/>
                </a:lnTo>
                <a:lnTo>
                  <a:pt x="1452" y="1532"/>
                </a:lnTo>
                <a:lnTo>
                  <a:pt x="1452" y="1522"/>
                </a:lnTo>
                <a:lnTo>
                  <a:pt x="1433" y="1496"/>
                </a:lnTo>
                <a:lnTo>
                  <a:pt x="1388" y="1467"/>
                </a:lnTo>
                <a:lnTo>
                  <a:pt x="1342" y="1468"/>
                </a:lnTo>
                <a:lnTo>
                  <a:pt x="1283" y="1512"/>
                </a:lnTo>
                <a:lnTo>
                  <a:pt x="1231" y="1567"/>
                </a:lnTo>
                <a:lnTo>
                  <a:pt x="1161" y="1604"/>
                </a:lnTo>
                <a:lnTo>
                  <a:pt x="1107" y="1599"/>
                </a:lnTo>
                <a:lnTo>
                  <a:pt x="1066" y="1567"/>
                </a:lnTo>
                <a:lnTo>
                  <a:pt x="1049" y="1506"/>
                </a:lnTo>
                <a:lnTo>
                  <a:pt x="1043" y="1448"/>
                </a:lnTo>
                <a:lnTo>
                  <a:pt x="1037" y="1352"/>
                </a:lnTo>
                <a:lnTo>
                  <a:pt x="1055" y="1264"/>
                </a:lnTo>
                <a:lnTo>
                  <a:pt x="1049" y="1219"/>
                </a:lnTo>
                <a:lnTo>
                  <a:pt x="1066" y="1181"/>
                </a:lnTo>
                <a:lnTo>
                  <a:pt x="1111" y="1163"/>
                </a:lnTo>
                <a:lnTo>
                  <a:pt x="1142" y="1136"/>
                </a:lnTo>
                <a:lnTo>
                  <a:pt x="1219" y="1110"/>
                </a:lnTo>
                <a:lnTo>
                  <a:pt x="1254" y="1110"/>
                </a:lnTo>
                <a:lnTo>
                  <a:pt x="1312" y="1146"/>
                </a:lnTo>
                <a:lnTo>
                  <a:pt x="1359" y="1149"/>
                </a:lnTo>
                <a:lnTo>
                  <a:pt x="1420" y="1147"/>
                </a:lnTo>
                <a:lnTo>
                  <a:pt x="1389" y="1111"/>
                </a:lnTo>
                <a:lnTo>
                  <a:pt x="1443" y="1103"/>
                </a:lnTo>
                <a:lnTo>
                  <a:pt x="1525" y="1123"/>
                </a:lnTo>
                <a:lnTo>
                  <a:pt x="1594" y="1111"/>
                </a:lnTo>
                <a:lnTo>
                  <a:pt x="1625" y="1126"/>
                </a:lnTo>
                <a:lnTo>
                  <a:pt x="1631" y="1188"/>
                </a:lnTo>
                <a:lnTo>
                  <a:pt x="1634" y="1253"/>
                </a:lnTo>
                <a:lnTo>
                  <a:pt x="1667" y="1310"/>
                </a:lnTo>
                <a:lnTo>
                  <a:pt x="1707" y="1328"/>
                </a:lnTo>
                <a:lnTo>
                  <a:pt x="1728" y="1323"/>
                </a:lnTo>
                <a:lnTo>
                  <a:pt x="1734" y="1314"/>
                </a:lnTo>
                <a:lnTo>
                  <a:pt x="1754" y="1274"/>
                </a:lnTo>
                <a:lnTo>
                  <a:pt x="1743" y="1208"/>
                </a:lnTo>
                <a:lnTo>
                  <a:pt x="1728" y="1154"/>
                </a:lnTo>
                <a:lnTo>
                  <a:pt x="1707" y="1082"/>
                </a:lnTo>
                <a:lnTo>
                  <a:pt x="1719" y="1011"/>
                </a:lnTo>
                <a:lnTo>
                  <a:pt x="1728" y="1002"/>
                </a:lnTo>
                <a:lnTo>
                  <a:pt x="1792" y="947"/>
                </a:lnTo>
                <a:lnTo>
                  <a:pt x="1830" y="894"/>
                </a:lnTo>
                <a:lnTo>
                  <a:pt x="1889" y="864"/>
                </a:lnTo>
                <a:lnTo>
                  <a:pt x="1933" y="855"/>
                </a:lnTo>
                <a:lnTo>
                  <a:pt x="1953" y="833"/>
                </a:lnTo>
                <a:lnTo>
                  <a:pt x="1933" y="796"/>
                </a:lnTo>
                <a:lnTo>
                  <a:pt x="1930" y="772"/>
                </a:lnTo>
                <a:lnTo>
                  <a:pt x="1965" y="770"/>
                </a:lnTo>
                <a:lnTo>
                  <a:pt x="2000" y="770"/>
                </a:lnTo>
                <a:lnTo>
                  <a:pt x="2017" y="744"/>
                </a:lnTo>
                <a:lnTo>
                  <a:pt x="2024" y="691"/>
                </a:lnTo>
                <a:lnTo>
                  <a:pt x="2029" y="633"/>
                </a:lnTo>
                <a:lnTo>
                  <a:pt x="2053" y="597"/>
                </a:lnTo>
                <a:lnTo>
                  <a:pt x="2076" y="567"/>
                </a:lnTo>
                <a:lnTo>
                  <a:pt x="2179" y="491"/>
                </a:lnTo>
                <a:lnTo>
                  <a:pt x="2199" y="419"/>
                </a:lnTo>
                <a:lnTo>
                  <a:pt x="2236" y="377"/>
                </a:lnTo>
                <a:lnTo>
                  <a:pt x="2284" y="364"/>
                </a:lnTo>
                <a:lnTo>
                  <a:pt x="2338" y="355"/>
                </a:lnTo>
                <a:lnTo>
                  <a:pt x="2433" y="302"/>
                </a:lnTo>
                <a:lnTo>
                  <a:pt x="2444" y="311"/>
                </a:lnTo>
                <a:lnTo>
                  <a:pt x="2444" y="321"/>
                </a:lnTo>
                <a:lnTo>
                  <a:pt x="2433" y="328"/>
                </a:lnTo>
                <a:lnTo>
                  <a:pt x="2377" y="374"/>
                </a:lnTo>
                <a:lnTo>
                  <a:pt x="2377" y="393"/>
                </a:lnTo>
                <a:lnTo>
                  <a:pt x="2388" y="399"/>
                </a:lnTo>
                <a:lnTo>
                  <a:pt x="2427" y="384"/>
                </a:lnTo>
                <a:lnTo>
                  <a:pt x="2503" y="321"/>
                </a:lnTo>
                <a:lnTo>
                  <a:pt x="2546" y="312"/>
                </a:lnTo>
                <a:lnTo>
                  <a:pt x="2574" y="295"/>
                </a:lnTo>
                <a:lnTo>
                  <a:pt x="2567" y="275"/>
                </a:lnTo>
                <a:lnTo>
                  <a:pt x="2553" y="273"/>
                </a:lnTo>
                <a:lnTo>
                  <a:pt x="2503" y="273"/>
                </a:lnTo>
                <a:lnTo>
                  <a:pt x="2471" y="265"/>
                </a:lnTo>
                <a:lnTo>
                  <a:pt x="2479" y="239"/>
                </a:lnTo>
                <a:lnTo>
                  <a:pt x="2471" y="220"/>
                </a:lnTo>
                <a:lnTo>
                  <a:pt x="2459" y="213"/>
                </a:lnTo>
                <a:lnTo>
                  <a:pt x="2456" y="158"/>
                </a:lnTo>
                <a:lnTo>
                  <a:pt x="2533" y="147"/>
                </a:lnTo>
                <a:lnTo>
                  <a:pt x="2544" y="99"/>
                </a:lnTo>
                <a:lnTo>
                  <a:pt x="2465" y="105"/>
                </a:lnTo>
                <a:lnTo>
                  <a:pt x="2517" y="62"/>
                </a:lnTo>
                <a:lnTo>
                  <a:pt x="2479" y="33"/>
                </a:lnTo>
                <a:lnTo>
                  <a:pt x="1148" y="533"/>
                </a:lnTo>
                <a:lnTo>
                  <a:pt x="178" y="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6" name="Freeform 60">
            <a:extLst>
              <a:ext uri="{FF2B5EF4-FFF2-40B4-BE49-F238E27FC236}">
                <a16:creationId xmlns:a16="http://schemas.microsoft.com/office/drawing/2014/main" id="{DC7B28D3-AE46-4959-A829-CD9CBF422616}"/>
              </a:ext>
            </a:extLst>
          </p:cNvPr>
          <p:cNvSpPr>
            <a:spLocks/>
          </p:cNvSpPr>
          <p:nvPr/>
        </p:nvSpPr>
        <p:spPr bwMode="auto">
          <a:xfrm>
            <a:off x="2338984" y="3974306"/>
            <a:ext cx="1001315" cy="1668066"/>
          </a:xfrm>
          <a:custGeom>
            <a:avLst/>
            <a:gdLst>
              <a:gd name="T0" fmla="*/ 2147483646 w 1925"/>
              <a:gd name="T1" fmla="*/ 2147483646 h 3207"/>
              <a:gd name="T2" fmla="*/ 2147483646 w 1925"/>
              <a:gd name="T3" fmla="*/ 2147483646 h 3207"/>
              <a:gd name="T4" fmla="*/ 2147483646 w 1925"/>
              <a:gd name="T5" fmla="*/ 0 h 3207"/>
              <a:gd name="T6" fmla="*/ 2147483646 w 1925"/>
              <a:gd name="T7" fmla="*/ 2147483646 h 3207"/>
              <a:gd name="T8" fmla="*/ 2147483646 w 1925"/>
              <a:gd name="T9" fmla="*/ 2147483646 h 3207"/>
              <a:gd name="T10" fmla="*/ 2147483646 w 1925"/>
              <a:gd name="T11" fmla="*/ 2147483646 h 3207"/>
              <a:gd name="T12" fmla="*/ 2147483646 w 1925"/>
              <a:gd name="T13" fmla="*/ 2147483646 h 3207"/>
              <a:gd name="T14" fmla="*/ 2147483646 w 1925"/>
              <a:gd name="T15" fmla="*/ 2147483646 h 3207"/>
              <a:gd name="T16" fmla="*/ 2147483646 w 1925"/>
              <a:gd name="T17" fmla="*/ 2147483646 h 3207"/>
              <a:gd name="T18" fmla="*/ 2147483646 w 1925"/>
              <a:gd name="T19" fmla="*/ 2147483646 h 3207"/>
              <a:gd name="T20" fmla="*/ 2147483646 w 1925"/>
              <a:gd name="T21" fmla="*/ 2147483646 h 3207"/>
              <a:gd name="T22" fmla="*/ 2147483646 w 1925"/>
              <a:gd name="T23" fmla="*/ 2147483646 h 3207"/>
              <a:gd name="T24" fmla="*/ 2147483646 w 1925"/>
              <a:gd name="T25" fmla="*/ 2147483646 h 3207"/>
              <a:gd name="T26" fmla="*/ 2147483646 w 1925"/>
              <a:gd name="T27" fmla="*/ 2147483646 h 3207"/>
              <a:gd name="T28" fmla="*/ 2147483646 w 1925"/>
              <a:gd name="T29" fmla="*/ 2147483646 h 3207"/>
              <a:gd name="T30" fmla="*/ 2147483646 w 1925"/>
              <a:gd name="T31" fmla="*/ 2147483646 h 3207"/>
              <a:gd name="T32" fmla="*/ 2147483646 w 1925"/>
              <a:gd name="T33" fmla="*/ 2147483646 h 3207"/>
              <a:gd name="T34" fmla="*/ 2147483646 w 1925"/>
              <a:gd name="T35" fmla="*/ 2147483646 h 3207"/>
              <a:gd name="T36" fmla="*/ 2147483646 w 1925"/>
              <a:gd name="T37" fmla="*/ 2147483646 h 3207"/>
              <a:gd name="T38" fmla="*/ 2147483646 w 1925"/>
              <a:gd name="T39" fmla="*/ 2147483646 h 3207"/>
              <a:gd name="T40" fmla="*/ 2147483646 w 1925"/>
              <a:gd name="T41" fmla="*/ 2147483646 h 3207"/>
              <a:gd name="T42" fmla="*/ 2147483646 w 1925"/>
              <a:gd name="T43" fmla="*/ 2147483646 h 3207"/>
              <a:gd name="T44" fmla="*/ 2147483646 w 1925"/>
              <a:gd name="T45" fmla="*/ 2147483646 h 3207"/>
              <a:gd name="T46" fmla="*/ 2147483646 w 1925"/>
              <a:gd name="T47" fmla="*/ 2147483646 h 3207"/>
              <a:gd name="T48" fmla="*/ 2147483646 w 1925"/>
              <a:gd name="T49" fmla="*/ 2147483646 h 3207"/>
              <a:gd name="T50" fmla="*/ 2147483646 w 1925"/>
              <a:gd name="T51" fmla="*/ 2147483646 h 3207"/>
              <a:gd name="T52" fmla="*/ 2147483646 w 1925"/>
              <a:gd name="T53" fmla="*/ 2147483646 h 3207"/>
              <a:gd name="T54" fmla="*/ 2147483646 w 1925"/>
              <a:gd name="T55" fmla="*/ 2147483646 h 3207"/>
              <a:gd name="T56" fmla="*/ 2147483646 w 1925"/>
              <a:gd name="T57" fmla="*/ 2147483646 h 3207"/>
              <a:gd name="T58" fmla="*/ 2147483646 w 1925"/>
              <a:gd name="T59" fmla="*/ 2147483646 h 3207"/>
              <a:gd name="T60" fmla="*/ 2147483646 w 1925"/>
              <a:gd name="T61" fmla="*/ 2147483646 h 3207"/>
              <a:gd name="T62" fmla="*/ 2147483646 w 1925"/>
              <a:gd name="T63" fmla="*/ 2147483646 h 3207"/>
              <a:gd name="T64" fmla="*/ 2147483646 w 1925"/>
              <a:gd name="T65" fmla="*/ 2147483646 h 3207"/>
              <a:gd name="T66" fmla="*/ 2147483646 w 1925"/>
              <a:gd name="T67" fmla="*/ 2147483646 h 3207"/>
              <a:gd name="T68" fmla="*/ 2147483646 w 1925"/>
              <a:gd name="T69" fmla="*/ 2147483646 h 3207"/>
              <a:gd name="T70" fmla="*/ 2147483646 w 1925"/>
              <a:gd name="T71" fmla="*/ 2147483646 h 3207"/>
              <a:gd name="T72" fmla="*/ 2147483646 w 1925"/>
              <a:gd name="T73" fmla="*/ 2147483646 h 3207"/>
              <a:gd name="T74" fmla="*/ 2147483646 w 1925"/>
              <a:gd name="T75" fmla="*/ 2147483646 h 3207"/>
              <a:gd name="T76" fmla="*/ 2147483646 w 1925"/>
              <a:gd name="T77" fmla="*/ 2147483646 h 3207"/>
              <a:gd name="T78" fmla="*/ 2147483646 w 1925"/>
              <a:gd name="T79" fmla="*/ 2147483646 h 3207"/>
              <a:gd name="T80" fmla="*/ 2147483646 w 1925"/>
              <a:gd name="T81" fmla="*/ 2147483646 h 3207"/>
              <a:gd name="T82" fmla="*/ 2147483646 w 1925"/>
              <a:gd name="T83" fmla="*/ 2147483646 h 3207"/>
              <a:gd name="T84" fmla="*/ 2147483646 w 1925"/>
              <a:gd name="T85" fmla="*/ 2147483646 h 3207"/>
              <a:gd name="T86" fmla="*/ 2147483646 w 1925"/>
              <a:gd name="T87" fmla="*/ 2147483646 h 3207"/>
              <a:gd name="T88" fmla="*/ 2147483646 w 1925"/>
              <a:gd name="T89" fmla="*/ 2147483646 h 3207"/>
              <a:gd name="T90" fmla="*/ 2147483646 w 1925"/>
              <a:gd name="T91" fmla="*/ 2147483646 h 3207"/>
              <a:gd name="T92" fmla="*/ 0 w 1925"/>
              <a:gd name="T93" fmla="*/ 2147483646 h 3207"/>
              <a:gd name="T94" fmla="*/ 2147483646 w 1925"/>
              <a:gd name="T95" fmla="*/ 2147483646 h 3207"/>
              <a:gd name="T96" fmla="*/ 2147483646 w 1925"/>
              <a:gd name="T97" fmla="*/ 2147483646 h 3207"/>
              <a:gd name="T98" fmla="*/ 2147483646 w 1925"/>
              <a:gd name="T99" fmla="*/ 2147483646 h 3207"/>
              <a:gd name="T100" fmla="*/ 2147483646 w 1925"/>
              <a:gd name="T101" fmla="*/ 2147483646 h 3207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925"/>
              <a:gd name="T154" fmla="*/ 0 h 3207"/>
              <a:gd name="T155" fmla="*/ 1925 w 1925"/>
              <a:gd name="T156" fmla="*/ 3207 h 3207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925" h="3207">
                <a:moveTo>
                  <a:pt x="178" y="165"/>
                </a:moveTo>
                <a:lnTo>
                  <a:pt x="192" y="125"/>
                </a:lnTo>
                <a:lnTo>
                  <a:pt x="219" y="102"/>
                </a:lnTo>
                <a:lnTo>
                  <a:pt x="260" y="79"/>
                </a:lnTo>
                <a:lnTo>
                  <a:pt x="270" y="58"/>
                </a:lnTo>
                <a:lnTo>
                  <a:pt x="283" y="43"/>
                </a:lnTo>
                <a:lnTo>
                  <a:pt x="316" y="30"/>
                </a:lnTo>
                <a:lnTo>
                  <a:pt x="366" y="23"/>
                </a:lnTo>
                <a:lnTo>
                  <a:pt x="400" y="0"/>
                </a:lnTo>
                <a:lnTo>
                  <a:pt x="432" y="4"/>
                </a:lnTo>
                <a:lnTo>
                  <a:pt x="404" y="61"/>
                </a:lnTo>
                <a:lnTo>
                  <a:pt x="451" y="51"/>
                </a:lnTo>
                <a:lnTo>
                  <a:pt x="501" y="37"/>
                </a:lnTo>
                <a:lnTo>
                  <a:pt x="546" y="37"/>
                </a:lnTo>
                <a:lnTo>
                  <a:pt x="594" y="61"/>
                </a:lnTo>
                <a:lnTo>
                  <a:pt x="641" y="112"/>
                </a:lnTo>
                <a:lnTo>
                  <a:pt x="763" y="85"/>
                </a:lnTo>
                <a:lnTo>
                  <a:pt x="837" y="95"/>
                </a:lnTo>
                <a:lnTo>
                  <a:pt x="877" y="119"/>
                </a:lnTo>
                <a:lnTo>
                  <a:pt x="915" y="152"/>
                </a:lnTo>
                <a:lnTo>
                  <a:pt x="932" y="165"/>
                </a:lnTo>
                <a:lnTo>
                  <a:pt x="957" y="217"/>
                </a:lnTo>
                <a:lnTo>
                  <a:pt x="989" y="257"/>
                </a:lnTo>
                <a:lnTo>
                  <a:pt x="1030" y="292"/>
                </a:lnTo>
                <a:lnTo>
                  <a:pt x="1065" y="318"/>
                </a:lnTo>
                <a:lnTo>
                  <a:pt x="1138" y="312"/>
                </a:lnTo>
                <a:lnTo>
                  <a:pt x="1193" y="331"/>
                </a:lnTo>
                <a:lnTo>
                  <a:pt x="1254" y="375"/>
                </a:lnTo>
                <a:lnTo>
                  <a:pt x="1273" y="430"/>
                </a:lnTo>
                <a:lnTo>
                  <a:pt x="1270" y="495"/>
                </a:lnTo>
                <a:lnTo>
                  <a:pt x="1279" y="534"/>
                </a:lnTo>
                <a:lnTo>
                  <a:pt x="1237" y="623"/>
                </a:lnTo>
                <a:lnTo>
                  <a:pt x="1337" y="577"/>
                </a:lnTo>
                <a:lnTo>
                  <a:pt x="1393" y="577"/>
                </a:lnTo>
                <a:lnTo>
                  <a:pt x="1436" y="590"/>
                </a:lnTo>
                <a:lnTo>
                  <a:pt x="1491" y="623"/>
                </a:lnTo>
                <a:lnTo>
                  <a:pt x="1567" y="685"/>
                </a:lnTo>
                <a:lnTo>
                  <a:pt x="1710" y="696"/>
                </a:lnTo>
                <a:lnTo>
                  <a:pt x="1795" y="727"/>
                </a:lnTo>
                <a:lnTo>
                  <a:pt x="1866" y="768"/>
                </a:lnTo>
                <a:lnTo>
                  <a:pt x="1925" y="829"/>
                </a:lnTo>
                <a:lnTo>
                  <a:pt x="1925" y="892"/>
                </a:lnTo>
                <a:lnTo>
                  <a:pt x="1907" y="955"/>
                </a:lnTo>
                <a:lnTo>
                  <a:pt x="1878" y="1009"/>
                </a:lnTo>
                <a:lnTo>
                  <a:pt x="1823" y="1062"/>
                </a:lnTo>
                <a:lnTo>
                  <a:pt x="1793" y="1099"/>
                </a:lnTo>
                <a:lnTo>
                  <a:pt x="1795" y="1170"/>
                </a:lnTo>
                <a:lnTo>
                  <a:pt x="1751" y="1190"/>
                </a:lnTo>
                <a:lnTo>
                  <a:pt x="1737" y="1279"/>
                </a:lnTo>
                <a:lnTo>
                  <a:pt x="1717" y="1304"/>
                </a:lnTo>
                <a:lnTo>
                  <a:pt x="1705" y="1333"/>
                </a:lnTo>
                <a:lnTo>
                  <a:pt x="1685" y="1373"/>
                </a:lnTo>
                <a:lnTo>
                  <a:pt x="1678" y="1420"/>
                </a:lnTo>
                <a:lnTo>
                  <a:pt x="1688" y="1492"/>
                </a:lnTo>
                <a:lnTo>
                  <a:pt x="1670" y="1557"/>
                </a:lnTo>
                <a:lnTo>
                  <a:pt x="1605" y="1616"/>
                </a:lnTo>
                <a:lnTo>
                  <a:pt x="1530" y="1648"/>
                </a:lnTo>
                <a:lnTo>
                  <a:pt x="1477" y="1679"/>
                </a:lnTo>
                <a:lnTo>
                  <a:pt x="1430" y="1723"/>
                </a:lnTo>
                <a:lnTo>
                  <a:pt x="1409" y="1779"/>
                </a:lnTo>
                <a:lnTo>
                  <a:pt x="1412" y="1861"/>
                </a:lnTo>
                <a:lnTo>
                  <a:pt x="1395" y="1891"/>
                </a:lnTo>
                <a:lnTo>
                  <a:pt x="1352" y="1925"/>
                </a:lnTo>
                <a:lnTo>
                  <a:pt x="1333" y="1962"/>
                </a:lnTo>
                <a:lnTo>
                  <a:pt x="1320" y="2014"/>
                </a:lnTo>
                <a:lnTo>
                  <a:pt x="1278" y="2048"/>
                </a:lnTo>
                <a:lnTo>
                  <a:pt x="1240" y="2110"/>
                </a:lnTo>
                <a:lnTo>
                  <a:pt x="1204" y="2122"/>
                </a:lnTo>
                <a:lnTo>
                  <a:pt x="1158" y="2114"/>
                </a:lnTo>
                <a:lnTo>
                  <a:pt x="1103" y="2119"/>
                </a:lnTo>
                <a:lnTo>
                  <a:pt x="1050" y="2137"/>
                </a:lnTo>
                <a:lnTo>
                  <a:pt x="1109" y="2209"/>
                </a:lnTo>
                <a:lnTo>
                  <a:pt x="1103" y="2251"/>
                </a:lnTo>
                <a:lnTo>
                  <a:pt x="1070" y="2284"/>
                </a:lnTo>
                <a:lnTo>
                  <a:pt x="991" y="2349"/>
                </a:lnTo>
                <a:lnTo>
                  <a:pt x="921" y="2366"/>
                </a:lnTo>
                <a:lnTo>
                  <a:pt x="895" y="2405"/>
                </a:lnTo>
                <a:lnTo>
                  <a:pt x="886" y="2453"/>
                </a:lnTo>
                <a:lnTo>
                  <a:pt x="865" y="2467"/>
                </a:lnTo>
                <a:lnTo>
                  <a:pt x="804" y="2463"/>
                </a:lnTo>
                <a:lnTo>
                  <a:pt x="787" y="2483"/>
                </a:lnTo>
                <a:lnTo>
                  <a:pt x="787" y="2513"/>
                </a:lnTo>
                <a:lnTo>
                  <a:pt x="839" y="2525"/>
                </a:lnTo>
                <a:lnTo>
                  <a:pt x="843" y="2533"/>
                </a:lnTo>
                <a:lnTo>
                  <a:pt x="820" y="2577"/>
                </a:lnTo>
                <a:lnTo>
                  <a:pt x="816" y="2624"/>
                </a:lnTo>
                <a:lnTo>
                  <a:pt x="802" y="2650"/>
                </a:lnTo>
                <a:lnTo>
                  <a:pt x="770" y="2682"/>
                </a:lnTo>
                <a:lnTo>
                  <a:pt x="766" y="2720"/>
                </a:lnTo>
                <a:lnTo>
                  <a:pt x="781" y="2755"/>
                </a:lnTo>
                <a:lnTo>
                  <a:pt x="816" y="2785"/>
                </a:lnTo>
                <a:lnTo>
                  <a:pt x="805" y="2839"/>
                </a:lnTo>
                <a:lnTo>
                  <a:pt x="754" y="2879"/>
                </a:lnTo>
                <a:lnTo>
                  <a:pt x="742" y="2916"/>
                </a:lnTo>
                <a:lnTo>
                  <a:pt x="711" y="2964"/>
                </a:lnTo>
                <a:lnTo>
                  <a:pt x="710" y="3050"/>
                </a:lnTo>
                <a:lnTo>
                  <a:pt x="723" y="3093"/>
                </a:lnTo>
                <a:lnTo>
                  <a:pt x="804" y="3154"/>
                </a:lnTo>
                <a:lnTo>
                  <a:pt x="857" y="3188"/>
                </a:lnTo>
                <a:lnTo>
                  <a:pt x="850" y="3198"/>
                </a:lnTo>
                <a:lnTo>
                  <a:pt x="783" y="3207"/>
                </a:lnTo>
                <a:lnTo>
                  <a:pt x="708" y="3191"/>
                </a:lnTo>
                <a:lnTo>
                  <a:pt x="647" y="3178"/>
                </a:lnTo>
                <a:lnTo>
                  <a:pt x="588" y="3161"/>
                </a:lnTo>
                <a:lnTo>
                  <a:pt x="587" y="3128"/>
                </a:lnTo>
                <a:lnTo>
                  <a:pt x="579" y="3085"/>
                </a:lnTo>
                <a:lnTo>
                  <a:pt x="506" y="3001"/>
                </a:lnTo>
                <a:lnTo>
                  <a:pt x="483" y="2948"/>
                </a:lnTo>
                <a:lnTo>
                  <a:pt x="469" y="2906"/>
                </a:lnTo>
                <a:lnTo>
                  <a:pt x="469" y="2870"/>
                </a:lnTo>
                <a:lnTo>
                  <a:pt x="473" y="2844"/>
                </a:lnTo>
                <a:lnTo>
                  <a:pt x="471" y="2804"/>
                </a:lnTo>
                <a:lnTo>
                  <a:pt x="451" y="2677"/>
                </a:lnTo>
                <a:lnTo>
                  <a:pt x="436" y="2662"/>
                </a:lnTo>
                <a:lnTo>
                  <a:pt x="432" y="2568"/>
                </a:lnTo>
                <a:lnTo>
                  <a:pt x="425" y="2490"/>
                </a:lnTo>
                <a:lnTo>
                  <a:pt x="427" y="2414"/>
                </a:lnTo>
                <a:lnTo>
                  <a:pt x="453" y="2317"/>
                </a:lnTo>
                <a:lnTo>
                  <a:pt x="412" y="2326"/>
                </a:lnTo>
                <a:lnTo>
                  <a:pt x="427" y="2271"/>
                </a:lnTo>
                <a:lnTo>
                  <a:pt x="425" y="2188"/>
                </a:lnTo>
                <a:lnTo>
                  <a:pt x="425" y="2126"/>
                </a:lnTo>
                <a:lnTo>
                  <a:pt x="453" y="2048"/>
                </a:lnTo>
                <a:lnTo>
                  <a:pt x="477" y="2005"/>
                </a:lnTo>
                <a:lnTo>
                  <a:pt x="496" y="1945"/>
                </a:lnTo>
                <a:lnTo>
                  <a:pt x="466" y="1763"/>
                </a:lnTo>
                <a:lnTo>
                  <a:pt x="466" y="1644"/>
                </a:lnTo>
                <a:lnTo>
                  <a:pt x="469" y="1590"/>
                </a:lnTo>
                <a:lnTo>
                  <a:pt x="466" y="1494"/>
                </a:lnTo>
                <a:lnTo>
                  <a:pt x="466" y="1454"/>
                </a:lnTo>
                <a:lnTo>
                  <a:pt x="451" y="1390"/>
                </a:lnTo>
                <a:lnTo>
                  <a:pt x="395" y="1333"/>
                </a:lnTo>
                <a:lnTo>
                  <a:pt x="339" y="1298"/>
                </a:lnTo>
                <a:lnTo>
                  <a:pt x="284" y="1259"/>
                </a:lnTo>
                <a:lnTo>
                  <a:pt x="233" y="1196"/>
                </a:lnTo>
                <a:lnTo>
                  <a:pt x="206" y="1144"/>
                </a:lnTo>
                <a:lnTo>
                  <a:pt x="176" y="1076"/>
                </a:lnTo>
                <a:lnTo>
                  <a:pt x="115" y="994"/>
                </a:lnTo>
                <a:lnTo>
                  <a:pt x="93" y="908"/>
                </a:lnTo>
                <a:lnTo>
                  <a:pt x="35" y="823"/>
                </a:lnTo>
                <a:lnTo>
                  <a:pt x="0" y="797"/>
                </a:lnTo>
                <a:lnTo>
                  <a:pt x="11" y="758"/>
                </a:lnTo>
                <a:lnTo>
                  <a:pt x="56" y="716"/>
                </a:lnTo>
                <a:lnTo>
                  <a:pt x="69" y="676"/>
                </a:lnTo>
                <a:lnTo>
                  <a:pt x="32" y="668"/>
                </a:lnTo>
                <a:lnTo>
                  <a:pt x="17" y="645"/>
                </a:lnTo>
                <a:lnTo>
                  <a:pt x="50" y="590"/>
                </a:lnTo>
                <a:lnTo>
                  <a:pt x="35" y="509"/>
                </a:lnTo>
                <a:lnTo>
                  <a:pt x="42" y="499"/>
                </a:lnTo>
                <a:lnTo>
                  <a:pt x="56" y="495"/>
                </a:lnTo>
                <a:lnTo>
                  <a:pt x="78" y="508"/>
                </a:lnTo>
                <a:lnTo>
                  <a:pt x="105" y="470"/>
                </a:lnTo>
                <a:lnTo>
                  <a:pt x="126" y="387"/>
                </a:lnTo>
                <a:lnTo>
                  <a:pt x="158" y="309"/>
                </a:lnTo>
                <a:lnTo>
                  <a:pt x="178" y="16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7" name="Freeform 61">
            <a:extLst>
              <a:ext uri="{FF2B5EF4-FFF2-40B4-BE49-F238E27FC236}">
                <a16:creationId xmlns:a16="http://schemas.microsoft.com/office/drawing/2014/main" id="{8F692690-764A-4566-95D6-244F3B0793C9}"/>
              </a:ext>
            </a:extLst>
          </p:cNvPr>
          <p:cNvSpPr>
            <a:spLocks/>
          </p:cNvSpPr>
          <p:nvPr/>
        </p:nvSpPr>
        <p:spPr bwMode="auto">
          <a:xfrm>
            <a:off x="2213968" y="2256235"/>
            <a:ext cx="107156" cy="120253"/>
          </a:xfrm>
          <a:custGeom>
            <a:avLst/>
            <a:gdLst>
              <a:gd name="T0" fmla="*/ 2147483646 w 204"/>
              <a:gd name="T1" fmla="*/ 2147483646 h 232"/>
              <a:gd name="T2" fmla="*/ 2147483646 w 204"/>
              <a:gd name="T3" fmla="*/ 2147483646 h 232"/>
              <a:gd name="T4" fmla="*/ 2147483646 w 204"/>
              <a:gd name="T5" fmla="*/ 2147483646 h 232"/>
              <a:gd name="T6" fmla="*/ 2147483646 w 204"/>
              <a:gd name="T7" fmla="*/ 2147483646 h 232"/>
              <a:gd name="T8" fmla="*/ 2147483646 w 204"/>
              <a:gd name="T9" fmla="*/ 2147483646 h 232"/>
              <a:gd name="T10" fmla="*/ 2147483646 w 204"/>
              <a:gd name="T11" fmla="*/ 2147483646 h 232"/>
              <a:gd name="T12" fmla="*/ 0 w 204"/>
              <a:gd name="T13" fmla="*/ 2147483646 h 232"/>
              <a:gd name="T14" fmla="*/ 2147483646 w 204"/>
              <a:gd name="T15" fmla="*/ 2147483646 h 232"/>
              <a:gd name="T16" fmla="*/ 2147483646 w 204"/>
              <a:gd name="T17" fmla="*/ 2147483646 h 232"/>
              <a:gd name="T18" fmla="*/ 2147483646 w 204"/>
              <a:gd name="T19" fmla="*/ 2147483646 h 232"/>
              <a:gd name="T20" fmla="*/ 2147483646 w 204"/>
              <a:gd name="T21" fmla="*/ 2147483646 h 232"/>
              <a:gd name="T22" fmla="*/ 2147483646 w 204"/>
              <a:gd name="T23" fmla="*/ 2147483646 h 232"/>
              <a:gd name="T24" fmla="*/ 2147483646 w 204"/>
              <a:gd name="T25" fmla="*/ 2147483646 h 232"/>
              <a:gd name="T26" fmla="*/ 2147483646 w 204"/>
              <a:gd name="T27" fmla="*/ 0 h 232"/>
              <a:gd name="T28" fmla="*/ 2147483646 w 204"/>
              <a:gd name="T29" fmla="*/ 2147483646 h 232"/>
              <a:gd name="T30" fmla="*/ 2147483646 w 204"/>
              <a:gd name="T31" fmla="*/ 2147483646 h 232"/>
              <a:gd name="T32" fmla="*/ 2147483646 w 204"/>
              <a:gd name="T33" fmla="*/ 2147483646 h 232"/>
              <a:gd name="T34" fmla="*/ 2147483646 w 204"/>
              <a:gd name="T35" fmla="*/ 2147483646 h 232"/>
              <a:gd name="T36" fmla="*/ 2147483646 w 204"/>
              <a:gd name="T37" fmla="*/ 2147483646 h 232"/>
              <a:gd name="T38" fmla="*/ 2147483646 w 204"/>
              <a:gd name="T39" fmla="*/ 2147483646 h 232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4"/>
              <a:gd name="T61" fmla="*/ 0 h 232"/>
              <a:gd name="T62" fmla="*/ 204 w 204"/>
              <a:gd name="T63" fmla="*/ 232 h 232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4" h="232">
                <a:moveTo>
                  <a:pt x="174" y="173"/>
                </a:moveTo>
                <a:lnTo>
                  <a:pt x="139" y="185"/>
                </a:lnTo>
                <a:lnTo>
                  <a:pt x="128" y="205"/>
                </a:lnTo>
                <a:lnTo>
                  <a:pt x="105" y="232"/>
                </a:lnTo>
                <a:lnTo>
                  <a:pt x="79" y="200"/>
                </a:lnTo>
                <a:lnTo>
                  <a:pt x="24" y="173"/>
                </a:lnTo>
                <a:lnTo>
                  <a:pt x="0" y="128"/>
                </a:lnTo>
                <a:lnTo>
                  <a:pt x="2" y="93"/>
                </a:lnTo>
                <a:lnTo>
                  <a:pt x="62" y="81"/>
                </a:lnTo>
                <a:lnTo>
                  <a:pt x="48" y="74"/>
                </a:lnTo>
                <a:lnTo>
                  <a:pt x="32" y="48"/>
                </a:lnTo>
                <a:lnTo>
                  <a:pt x="48" y="34"/>
                </a:lnTo>
                <a:lnTo>
                  <a:pt x="105" y="11"/>
                </a:lnTo>
                <a:lnTo>
                  <a:pt x="162" y="0"/>
                </a:lnTo>
                <a:lnTo>
                  <a:pt x="202" y="30"/>
                </a:lnTo>
                <a:lnTo>
                  <a:pt x="204" y="70"/>
                </a:lnTo>
                <a:lnTo>
                  <a:pt x="174" y="103"/>
                </a:lnTo>
                <a:lnTo>
                  <a:pt x="204" y="123"/>
                </a:lnTo>
                <a:lnTo>
                  <a:pt x="180" y="167"/>
                </a:lnTo>
                <a:lnTo>
                  <a:pt x="174" y="17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8" name="Freeform 62">
            <a:extLst>
              <a:ext uri="{FF2B5EF4-FFF2-40B4-BE49-F238E27FC236}">
                <a16:creationId xmlns:a16="http://schemas.microsoft.com/office/drawing/2014/main" id="{12BAFEDA-91B6-4A2B-9C6C-11696439A5E2}"/>
              </a:ext>
            </a:extLst>
          </p:cNvPr>
          <p:cNvSpPr>
            <a:spLocks/>
          </p:cNvSpPr>
          <p:nvPr/>
        </p:nvSpPr>
        <p:spPr bwMode="auto">
          <a:xfrm>
            <a:off x="1454348" y="2861073"/>
            <a:ext cx="34529" cy="34528"/>
          </a:xfrm>
          <a:custGeom>
            <a:avLst/>
            <a:gdLst>
              <a:gd name="T0" fmla="*/ 2147483646 w 68"/>
              <a:gd name="T1" fmla="*/ 2147483646 h 66"/>
              <a:gd name="T2" fmla="*/ 2147483646 w 68"/>
              <a:gd name="T3" fmla="*/ 0 h 66"/>
              <a:gd name="T4" fmla="*/ 2147483646 w 68"/>
              <a:gd name="T5" fmla="*/ 0 h 66"/>
              <a:gd name="T6" fmla="*/ 0 w 68"/>
              <a:gd name="T7" fmla="*/ 2147483646 h 66"/>
              <a:gd name="T8" fmla="*/ 2147483646 w 68"/>
              <a:gd name="T9" fmla="*/ 2147483646 h 66"/>
              <a:gd name="T10" fmla="*/ 2147483646 w 68"/>
              <a:gd name="T11" fmla="*/ 2147483646 h 66"/>
              <a:gd name="T12" fmla="*/ 2147483646 w 68"/>
              <a:gd name="T13" fmla="*/ 2147483646 h 66"/>
              <a:gd name="T14" fmla="*/ 2147483646 w 68"/>
              <a:gd name="T15" fmla="*/ 2147483646 h 66"/>
              <a:gd name="T16" fmla="*/ 2147483646 w 68"/>
              <a:gd name="T17" fmla="*/ 2147483646 h 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68"/>
              <a:gd name="T28" fmla="*/ 0 h 66"/>
              <a:gd name="T29" fmla="*/ 68 w 68"/>
              <a:gd name="T30" fmla="*/ 66 h 6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68" h="66">
                <a:moveTo>
                  <a:pt x="60" y="25"/>
                </a:moveTo>
                <a:lnTo>
                  <a:pt x="42" y="0"/>
                </a:lnTo>
                <a:lnTo>
                  <a:pt x="15" y="0"/>
                </a:lnTo>
                <a:lnTo>
                  <a:pt x="0" y="50"/>
                </a:lnTo>
                <a:lnTo>
                  <a:pt x="19" y="66"/>
                </a:lnTo>
                <a:lnTo>
                  <a:pt x="55" y="66"/>
                </a:lnTo>
                <a:lnTo>
                  <a:pt x="63" y="59"/>
                </a:lnTo>
                <a:lnTo>
                  <a:pt x="68" y="29"/>
                </a:lnTo>
                <a:lnTo>
                  <a:pt x="60" y="2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79" name="Freeform 63">
            <a:extLst>
              <a:ext uri="{FF2B5EF4-FFF2-40B4-BE49-F238E27FC236}">
                <a16:creationId xmlns:a16="http://schemas.microsoft.com/office/drawing/2014/main" id="{DE8030D1-174C-47D2-9296-20F1662C1AC8}"/>
              </a:ext>
            </a:extLst>
          </p:cNvPr>
          <p:cNvSpPr>
            <a:spLocks/>
          </p:cNvSpPr>
          <p:nvPr/>
        </p:nvSpPr>
        <p:spPr bwMode="auto">
          <a:xfrm>
            <a:off x="2634258" y="2459831"/>
            <a:ext cx="45244" cy="38100"/>
          </a:xfrm>
          <a:custGeom>
            <a:avLst/>
            <a:gdLst>
              <a:gd name="T0" fmla="*/ 2147483646 w 86"/>
              <a:gd name="T1" fmla="*/ 2147483646 h 75"/>
              <a:gd name="T2" fmla="*/ 2147483646 w 86"/>
              <a:gd name="T3" fmla="*/ 2147483646 h 75"/>
              <a:gd name="T4" fmla="*/ 2147483646 w 86"/>
              <a:gd name="T5" fmla="*/ 0 h 75"/>
              <a:gd name="T6" fmla="*/ 2147483646 w 86"/>
              <a:gd name="T7" fmla="*/ 2147483646 h 75"/>
              <a:gd name="T8" fmla="*/ 0 w 86"/>
              <a:gd name="T9" fmla="*/ 2147483646 h 75"/>
              <a:gd name="T10" fmla="*/ 2147483646 w 86"/>
              <a:gd name="T11" fmla="*/ 2147483646 h 75"/>
              <a:gd name="T12" fmla="*/ 2147483646 w 86"/>
              <a:gd name="T13" fmla="*/ 2147483646 h 75"/>
              <a:gd name="T14" fmla="*/ 2147483646 w 86"/>
              <a:gd name="T15" fmla="*/ 2147483646 h 75"/>
              <a:gd name="T16" fmla="*/ 2147483646 w 86"/>
              <a:gd name="T17" fmla="*/ 2147483646 h 75"/>
              <a:gd name="T18" fmla="*/ 2147483646 w 86"/>
              <a:gd name="T19" fmla="*/ 2147483646 h 7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6"/>
              <a:gd name="T31" fmla="*/ 0 h 75"/>
              <a:gd name="T32" fmla="*/ 86 w 86"/>
              <a:gd name="T33" fmla="*/ 75 h 7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6" h="75">
                <a:moveTo>
                  <a:pt x="86" y="25"/>
                </a:moveTo>
                <a:lnTo>
                  <a:pt x="60" y="15"/>
                </a:lnTo>
                <a:lnTo>
                  <a:pt x="48" y="0"/>
                </a:lnTo>
                <a:lnTo>
                  <a:pt x="7" y="15"/>
                </a:lnTo>
                <a:lnTo>
                  <a:pt x="0" y="47"/>
                </a:lnTo>
                <a:lnTo>
                  <a:pt x="20" y="75"/>
                </a:lnTo>
                <a:lnTo>
                  <a:pt x="39" y="65"/>
                </a:lnTo>
                <a:lnTo>
                  <a:pt x="80" y="59"/>
                </a:lnTo>
                <a:lnTo>
                  <a:pt x="86" y="32"/>
                </a:lnTo>
                <a:lnTo>
                  <a:pt x="86" y="2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0" name="Freeform 64">
            <a:extLst>
              <a:ext uri="{FF2B5EF4-FFF2-40B4-BE49-F238E27FC236}">
                <a16:creationId xmlns:a16="http://schemas.microsoft.com/office/drawing/2014/main" id="{C90840EA-30FC-484F-AA07-D94D66CF1BED}"/>
              </a:ext>
            </a:extLst>
          </p:cNvPr>
          <p:cNvSpPr>
            <a:spLocks/>
          </p:cNvSpPr>
          <p:nvPr/>
        </p:nvSpPr>
        <p:spPr bwMode="auto">
          <a:xfrm>
            <a:off x="2843808" y="3028950"/>
            <a:ext cx="28575" cy="14288"/>
          </a:xfrm>
          <a:custGeom>
            <a:avLst/>
            <a:gdLst>
              <a:gd name="T0" fmla="*/ 0 w 53"/>
              <a:gd name="T1" fmla="*/ 2147483646 h 27"/>
              <a:gd name="T2" fmla="*/ 2147483646 w 53"/>
              <a:gd name="T3" fmla="*/ 2147483646 h 27"/>
              <a:gd name="T4" fmla="*/ 2147483646 w 53"/>
              <a:gd name="T5" fmla="*/ 2147483646 h 27"/>
              <a:gd name="T6" fmla="*/ 2147483646 w 53"/>
              <a:gd name="T7" fmla="*/ 2147483646 h 27"/>
              <a:gd name="T8" fmla="*/ 0 w 53"/>
              <a:gd name="T9" fmla="*/ 0 h 27"/>
              <a:gd name="T10" fmla="*/ 0 w 53"/>
              <a:gd name="T11" fmla="*/ 2147483646 h 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"/>
              <a:gd name="T19" fmla="*/ 0 h 27"/>
              <a:gd name="T20" fmla="*/ 53 w 53"/>
              <a:gd name="T21" fmla="*/ 27 h 2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" h="27">
                <a:moveTo>
                  <a:pt x="0" y="4"/>
                </a:moveTo>
                <a:lnTo>
                  <a:pt x="20" y="27"/>
                </a:lnTo>
                <a:lnTo>
                  <a:pt x="53" y="27"/>
                </a:lnTo>
                <a:lnTo>
                  <a:pt x="38" y="6"/>
                </a:lnTo>
                <a:lnTo>
                  <a:pt x="0" y="0"/>
                </a:lnTo>
                <a:lnTo>
                  <a:pt x="0" y="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1" name="Freeform 65">
            <a:extLst>
              <a:ext uri="{FF2B5EF4-FFF2-40B4-BE49-F238E27FC236}">
                <a16:creationId xmlns:a16="http://schemas.microsoft.com/office/drawing/2014/main" id="{974BD705-AB35-4003-90E2-6FA1DFDB37F0}"/>
              </a:ext>
            </a:extLst>
          </p:cNvPr>
          <p:cNvSpPr>
            <a:spLocks/>
          </p:cNvSpPr>
          <p:nvPr/>
        </p:nvSpPr>
        <p:spPr bwMode="auto">
          <a:xfrm>
            <a:off x="2222302" y="2164556"/>
            <a:ext cx="104775" cy="72629"/>
          </a:xfrm>
          <a:custGeom>
            <a:avLst/>
            <a:gdLst>
              <a:gd name="T0" fmla="*/ 0 w 201"/>
              <a:gd name="T1" fmla="*/ 2147483646 h 142"/>
              <a:gd name="T2" fmla="*/ 2147483646 w 201"/>
              <a:gd name="T3" fmla="*/ 2147483646 h 142"/>
              <a:gd name="T4" fmla="*/ 2147483646 w 201"/>
              <a:gd name="T5" fmla="*/ 2147483646 h 142"/>
              <a:gd name="T6" fmla="*/ 2147483646 w 201"/>
              <a:gd name="T7" fmla="*/ 2147483646 h 142"/>
              <a:gd name="T8" fmla="*/ 2147483646 w 201"/>
              <a:gd name="T9" fmla="*/ 0 h 142"/>
              <a:gd name="T10" fmla="*/ 2147483646 w 201"/>
              <a:gd name="T11" fmla="*/ 2147483646 h 142"/>
              <a:gd name="T12" fmla="*/ 2147483646 w 201"/>
              <a:gd name="T13" fmla="*/ 2147483646 h 142"/>
              <a:gd name="T14" fmla="*/ 2147483646 w 201"/>
              <a:gd name="T15" fmla="*/ 2147483646 h 142"/>
              <a:gd name="T16" fmla="*/ 2147483646 w 201"/>
              <a:gd name="T17" fmla="*/ 2147483646 h 142"/>
              <a:gd name="T18" fmla="*/ 2147483646 w 201"/>
              <a:gd name="T19" fmla="*/ 2147483646 h 142"/>
              <a:gd name="T20" fmla="*/ 2147483646 w 201"/>
              <a:gd name="T21" fmla="*/ 2147483646 h 142"/>
              <a:gd name="T22" fmla="*/ 0 w 201"/>
              <a:gd name="T23" fmla="*/ 2147483646 h 14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01"/>
              <a:gd name="T37" fmla="*/ 0 h 142"/>
              <a:gd name="T38" fmla="*/ 201 w 201"/>
              <a:gd name="T39" fmla="*/ 142 h 14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01" h="142">
                <a:moveTo>
                  <a:pt x="0" y="90"/>
                </a:moveTo>
                <a:lnTo>
                  <a:pt x="31" y="45"/>
                </a:lnTo>
                <a:lnTo>
                  <a:pt x="60" y="49"/>
                </a:lnTo>
                <a:lnTo>
                  <a:pt x="111" y="18"/>
                </a:lnTo>
                <a:lnTo>
                  <a:pt x="174" y="0"/>
                </a:lnTo>
                <a:lnTo>
                  <a:pt x="188" y="19"/>
                </a:lnTo>
                <a:lnTo>
                  <a:pt x="201" y="81"/>
                </a:lnTo>
                <a:lnTo>
                  <a:pt x="188" y="115"/>
                </a:lnTo>
                <a:lnTo>
                  <a:pt x="131" y="142"/>
                </a:lnTo>
                <a:lnTo>
                  <a:pt x="69" y="142"/>
                </a:lnTo>
                <a:lnTo>
                  <a:pt x="31" y="85"/>
                </a:lnTo>
                <a:lnTo>
                  <a:pt x="0" y="9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2" name="Freeform 66">
            <a:extLst>
              <a:ext uri="{FF2B5EF4-FFF2-40B4-BE49-F238E27FC236}">
                <a16:creationId xmlns:a16="http://schemas.microsoft.com/office/drawing/2014/main" id="{38851439-CC46-48E3-945B-9559D10AEAA0}"/>
              </a:ext>
            </a:extLst>
          </p:cNvPr>
          <p:cNvSpPr>
            <a:spLocks/>
          </p:cNvSpPr>
          <p:nvPr/>
        </p:nvSpPr>
        <p:spPr bwMode="auto">
          <a:xfrm>
            <a:off x="2516386" y="3799285"/>
            <a:ext cx="126206" cy="57150"/>
          </a:xfrm>
          <a:custGeom>
            <a:avLst/>
            <a:gdLst>
              <a:gd name="T0" fmla="*/ 2147483646 w 244"/>
              <a:gd name="T1" fmla="*/ 2147483646 h 109"/>
              <a:gd name="T2" fmla="*/ 2147483646 w 244"/>
              <a:gd name="T3" fmla="*/ 0 h 109"/>
              <a:gd name="T4" fmla="*/ 2147483646 w 244"/>
              <a:gd name="T5" fmla="*/ 2147483646 h 109"/>
              <a:gd name="T6" fmla="*/ 2147483646 w 244"/>
              <a:gd name="T7" fmla="*/ 2147483646 h 109"/>
              <a:gd name="T8" fmla="*/ 2147483646 w 244"/>
              <a:gd name="T9" fmla="*/ 2147483646 h 109"/>
              <a:gd name="T10" fmla="*/ 2147483646 w 244"/>
              <a:gd name="T11" fmla="*/ 2147483646 h 109"/>
              <a:gd name="T12" fmla="*/ 2147483646 w 244"/>
              <a:gd name="T13" fmla="*/ 2147483646 h 109"/>
              <a:gd name="T14" fmla="*/ 2147483646 w 244"/>
              <a:gd name="T15" fmla="*/ 2147483646 h 109"/>
              <a:gd name="T16" fmla="*/ 2147483646 w 244"/>
              <a:gd name="T17" fmla="*/ 2147483646 h 109"/>
              <a:gd name="T18" fmla="*/ 2147483646 w 244"/>
              <a:gd name="T19" fmla="*/ 2147483646 h 109"/>
              <a:gd name="T20" fmla="*/ 2147483646 w 244"/>
              <a:gd name="T21" fmla="*/ 2147483646 h 109"/>
              <a:gd name="T22" fmla="*/ 2147483646 w 244"/>
              <a:gd name="T23" fmla="*/ 2147483646 h 109"/>
              <a:gd name="T24" fmla="*/ 0 w 244"/>
              <a:gd name="T25" fmla="*/ 2147483646 h 109"/>
              <a:gd name="T26" fmla="*/ 2147483646 w 244"/>
              <a:gd name="T27" fmla="*/ 2147483646 h 109"/>
              <a:gd name="T28" fmla="*/ 2147483646 w 244"/>
              <a:gd name="T29" fmla="*/ 2147483646 h 109"/>
              <a:gd name="T30" fmla="*/ 2147483646 w 244"/>
              <a:gd name="T31" fmla="*/ 2147483646 h 10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44"/>
              <a:gd name="T49" fmla="*/ 0 h 109"/>
              <a:gd name="T50" fmla="*/ 244 w 244"/>
              <a:gd name="T51" fmla="*/ 109 h 109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44" h="109">
                <a:moveTo>
                  <a:pt x="28" y="3"/>
                </a:moveTo>
                <a:lnTo>
                  <a:pt x="47" y="0"/>
                </a:lnTo>
                <a:lnTo>
                  <a:pt x="78" y="16"/>
                </a:lnTo>
                <a:lnTo>
                  <a:pt x="139" y="3"/>
                </a:lnTo>
                <a:lnTo>
                  <a:pt x="184" y="10"/>
                </a:lnTo>
                <a:lnTo>
                  <a:pt x="207" y="54"/>
                </a:lnTo>
                <a:lnTo>
                  <a:pt x="244" y="74"/>
                </a:lnTo>
                <a:lnTo>
                  <a:pt x="236" y="87"/>
                </a:lnTo>
                <a:lnTo>
                  <a:pt x="142" y="90"/>
                </a:lnTo>
                <a:lnTo>
                  <a:pt x="121" y="109"/>
                </a:lnTo>
                <a:lnTo>
                  <a:pt x="98" y="109"/>
                </a:lnTo>
                <a:lnTo>
                  <a:pt x="78" y="90"/>
                </a:lnTo>
                <a:lnTo>
                  <a:pt x="0" y="84"/>
                </a:lnTo>
                <a:lnTo>
                  <a:pt x="5" y="55"/>
                </a:lnTo>
                <a:lnTo>
                  <a:pt x="28" y="48"/>
                </a:lnTo>
                <a:lnTo>
                  <a:pt x="28" y="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3" name="Freeform 67">
            <a:extLst>
              <a:ext uri="{FF2B5EF4-FFF2-40B4-BE49-F238E27FC236}">
                <a16:creationId xmlns:a16="http://schemas.microsoft.com/office/drawing/2014/main" id="{8B524BB2-D282-4FB4-A3D9-FC3A4ACDD2D0}"/>
              </a:ext>
            </a:extLst>
          </p:cNvPr>
          <p:cNvSpPr>
            <a:spLocks/>
          </p:cNvSpPr>
          <p:nvPr/>
        </p:nvSpPr>
        <p:spPr bwMode="auto">
          <a:xfrm>
            <a:off x="2313980" y="1799035"/>
            <a:ext cx="29766" cy="9525"/>
          </a:xfrm>
          <a:custGeom>
            <a:avLst/>
            <a:gdLst>
              <a:gd name="T0" fmla="*/ 0 w 58"/>
              <a:gd name="T1" fmla="*/ 0 h 18"/>
              <a:gd name="T2" fmla="*/ 2147483646 w 58"/>
              <a:gd name="T3" fmla="*/ 0 h 18"/>
              <a:gd name="T4" fmla="*/ 2147483646 w 58"/>
              <a:gd name="T5" fmla="*/ 2147483646 h 18"/>
              <a:gd name="T6" fmla="*/ 2147483646 w 58"/>
              <a:gd name="T7" fmla="*/ 2147483646 h 18"/>
              <a:gd name="T8" fmla="*/ 0 w 58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"/>
              <a:gd name="T16" fmla="*/ 0 h 18"/>
              <a:gd name="T17" fmla="*/ 58 w 58"/>
              <a:gd name="T18" fmla="*/ 18 h 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" h="18">
                <a:moveTo>
                  <a:pt x="0" y="0"/>
                </a:moveTo>
                <a:lnTo>
                  <a:pt x="21" y="0"/>
                </a:lnTo>
                <a:lnTo>
                  <a:pt x="58" y="18"/>
                </a:lnTo>
                <a:lnTo>
                  <a:pt x="46" y="18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4" name="Freeform 68">
            <a:extLst>
              <a:ext uri="{FF2B5EF4-FFF2-40B4-BE49-F238E27FC236}">
                <a16:creationId xmlns:a16="http://schemas.microsoft.com/office/drawing/2014/main" id="{C2842AE0-DA0D-4C87-8992-36576CF06FB6}"/>
              </a:ext>
            </a:extLst>
          </p:cNvPr>
          <p:cNvSpPr>
            <a:spLocks/>
          </p:cNvSpPr>
          <p:nvPr/>
        </p:nvSpPr>
        <p:spPr bwMode="auto">
          <a:xfrm>
            <a:off x="2341364" y="2015729"/>
            <a:ext cx="32147" cy="27384"/>
          </a:xfrm>
          <a:custGeom>
            <a:avLst/>
            <a:gdLst>
              <a:gd name="T0" fmla="*/ 0 w 64"/>
              <a:gd name="T1" fmla="*/ 2147483646 h 51"/>
              <a:gd name="T2" fmla="*/ 2147483646 w 64"/>
              <a:gd name="T3" fmla="*/ 2147483646 h 51"/>
              <a:gd name="T4" fmla="*/ 2147483646 w 64"/>
              <a:gd name="T5" fmla="*/ 0 h 51"/>
              <a:gd name="T6" fmla="*/ 2147483646 w 64"/>
              <a:gd name="T7" fmla="*/ 2147483646 h 51"/>
              <a:gd name="T8" fmla="*/ 2147483646 w 64"/>
              <a:gd name="T9" fmla="*/ 2147483646 h 51"/>
              <a:gd name="T10" fmla="*/ 2147483646 w 64"/>
              <a:gd name="T11" fmla="*/ 2147483646 h 51"/>
              <a:gd name="T12" fmla="*/ 2147483646 w 64"/>
              <a:gd name="T13" fmla="*/ 2147483646 h 51"/>
              <a:gd name="T14" fmla="*/ 0 w 64"/>
              <a:gd name="T15" fmla="*/ 2147483646 h 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4"/>
              <a:gd name="T25" fmla="*/ 0 h 51"/>
              <a:gd name="T26" fmla="*/ 64 w 64"/>
              <a:gd name="T27" fmla="*/ 51 h 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4" h="51">
                <a:moveTo>
                  <a:pt x="0" y="24"/>
                </a:moveTo>
                <a:lnTo>
                  <a:pt x="8" y="7"/>
                </a:lnTo>
                <a:lnTo>
                  <a:pt x="47" y="0"/>
                </a:lnTo>
                <a:lnTo>
                  <a:pt x="53" y="7"/>
                </a:lnTo>
                <a:lnTo>
                  <a:pt x="64" y="34"/>
                </a:lnTo>
                <a:lnTo>
                  <a:pt x="38" y="51"/>
                </a:lnTo>
                <a:lnTo>
                  <a:pt x="17" y="51"/>
                </a:lnTo>
                <a:lnTo>
                  <a:pt x="0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5" name="Freeform 69">
            <a:extLst>
              <a:ext uri="{FF2B5EF4-FFF2-40B4-BE49-F238E27FC236}">
                <a16:creationId xmlns:a16="http://schemas.microsoft.com/office/drawing/2014/main" id="{557CD7B9-7538-416C-8318-7D0FCDACDC8A}"/>
              </a:ext>
            </a:extLst>
          </p:cNvPr>
          <p:cNvSpPr>
            <a:spLocks/>
          </p:cNvSpPr>
          <p:nvPr/>
        </p:nvSpPr>
        <p:spPr bwMode="auto">
          <a:xfrm>
            <a:off x="2343746" y="2070498"/>
            <a:ext cx="54769" cy="39290"/>
          </a:xfrm>
          <a:custGeom>
            <a:avLst/>
            <a:gdLst>
              <a:gd name="T0" fmla="*/ 0 w 103"/>
              <a:gd name="T1" fmla="*/ 2147483646 h 77"/>
              <a:gd name="T2" fmla="*/ 0 w 103"/>
              <a:gd name="T3" fmla="*/ 0 h 77"/>
              <a:gd name="T4" fmla="*/ 2147483646 w 103"/>
              <a:gd name="T5" fmla="*/ 0 h 77"/>
              <a:gd name="T6" fmla="*/ 2147483646 w 103"/>
              <a:gd name="T7" fmla="*/ 2147483646 h 77"/>
              <a:gd name="T8" fmla="*/ 2147483646 w 103"/>
              <a:gd name="T9" fmla="*/ 2147483646 h 77"/>
              <a:gd name="T10" fmla="*/ 2147483646 w 103"/>
              <a:gd name="T11" fmla="*/ 2147483646 h 77"/>
              <a:gd name="T12" fmla="*/ 2147483646 w 103"/>
              <a:gd name="T13" fmla="*/ 2147483646 h 77"/>
              <a:gd name="T14" fmla="*/ 2147483646 w 103"/>
              <a:gd name="T15" fmla="*/ 2147483646 h 77"/>
              <a:gd name="T16" fmla="*/ 2147483646 w 103"/>
              <a:gd name="T17" fmla="*/ 2147483646 h 77"/>
              <a:gd name="T18" fmla="*/ 2147483646 w 103"/>
              <a:gd name="T19" fmla="*/ 2147483646 h 77"/>
              <a:gd name="T20" fmla="*/ 2147483646 w 103"/>
              <a:gd name="T21" fmla="*/ 2147483646 h 77"/>
              <a:gd name="T22" fmla="*/ 0 w 103"/>
              <a:gd name="T23" fmla="*/ 2147483646 h 7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3"/>
              <a:gd name="T37" fmla="*/ 0 h 77"/>
              <a:gd name="T38" fmla="*/ 103 w 103"/>
              <a:gd name="T39" fmla="*/ 77 h 7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3" h="77">
                <a:moveTo>
                  <a:pt x="0" y="24"/>
                </a:moveTo>
                <a:lnTo>
                  <a:pt x="0" y="0"/>
                </a:lnTo>
                <a:lnTo>
                  <a:pt x="35" y="0"/>
                </a:lnTo>
                <a:lnTo>
                  <a:pt x="94" y="24"/>
                </a:lnTo>
                <a:lnTo>
                  <a:pt x="103" y="33"/>
                </a:lnTo>
                <a:lnTo>
                  <a:pt x="103" y="41"/>
                </a:lnTo>
                <a:lnTo>
                  <a:pt x="83" y="67"/>
                </a:lnTo>
                <a:lnTo>
                  <a:pt x="34" y="77"/>
                </a:lnTo>
                <a:lnTo>
                  <a:pt x="32" y="57"/>
                </a:lnTo>
                <a:lnTo>
                  <a:pt x="24" y="41"/>
                </a:lnTo>
                <a:lnTo>
                  <a:pt x="14" y="31"/>
                </a:lnTo>
                <a:lnTo>
                  <a:pt x="0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6" name="Freeform 70">
            <a:extLst>
              <a:ext uri="{FF2B5EF4-FFF2-40B4-BE49-F238E27FC236}">
                <a16:creationId xmlns:a16="http://schemas.microsoft.com/office/drawing/2014/main" id="{CA9D20FE-7C9E-4A87-83F4-184FC6B876AE}"/>
              </a:ext>
            </a:extLst>
          </p:cNvPr>
          <p:cNvSpPr>
            <a:spLocks/>
          </p:cNvSpPr>
          <p:nvPr/>
        </p:nvSpPr>
        <p:spPr bwMode="auto">
          <a:xfrm>
            <a:off x="2383036" y="4868467"/>
            <a:ext cx="19050" cy="29765"/>
          </a:xfrm>
          <a:custGeom>
            <a:avLst/>
            <a:gdLst>
              <a:gd name="T0" fmla="*/ 0 w 35"/>
              <a:gd name="T1" fmla="*/ 2147483646 h 56"/>
              <a:gd name="T2" fmla="*/ 2147483646 w 35"/>
              <a:gd name="T3" fmla="*/ 0 h 56"/>
              <a:gd name="T4" fmla="*/ 2147483646 w 35"/>
              <a:gd name="T5" fmla="*/ 0 h 56"/>
              <a:gd name="T6" fmla="*/ 2147483646 w 35"/>
              <a:gd name="T7" fmla="*/ 2147483646 h 56"/>
              <a:gd name="T8" fmla="*/ 2147483646 w 35"/>
              <a:gd name="T9" fmla="*/ 2147483646 h 56"/>
              <a:gd name="T10" fmla="*/ 2147483646 w 35"/>
              <a:gd name="T11" fmla="*/ 2147483646 h 56"/>
              <a:gd name="T12" fmla="*/ 2147483646 w 35"/>
              <a:gd name="T13" fmla="*/ 2147483646 h 56"/>
              <a:gd name="T14" fmla="*/ 0 w 35"/>
              <a:gd name="T15" fmla="*/ 2147483646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5"/>
              <a:gd name="T25" fmla="*/ 0 h 56"/>
              <a:gd name="T26" fmla="*/ 35 w 35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5" h="56">
                <a:moveTo>
                  <a:pt x="0" y="29"/>
                </a:moveTo>
                <a:lnTo>
                  <a:pt x="8" y="0"/>
                </a:lnTo>
                <a:lnTo>
                  <a:pt x="29" y="0"/>
                </a:lnTo>
                <a:lnTo>
                  <a:pt x="35" y="9"/>
                </a:lnTo>
                <a:lnTo>
                  <a:pt x="35" y="35"/>
                </a:lnTo>
                <a:lnTo>
                  <a:pt x="20" y="56"/>
                </a:lnTo>
                <a:lnTo>
                  <a:pt x="8" y="46"/>
                </a:lnTo>
                <a:lnTo>
                  <a:pt x="0" y="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7" name="Freeform 71">
            <a:extLst>
              <a:ext uri="{FF2B5EF4-FFF2-40B4-BE49-F238E27FC236}">
                <a16:creationId xmlns:a16="http://schemas.microsoft.com/office/drawing/2014/main" id="{CD5D10EF-307A-4714-AC3F-316DE4CBEB1F}"/>
              </a:ext>
            </a:extLst>
          </p:cNvPr>
          <p:cNvSpPr>
            <a:spLocks/>
          </p:cNvSpPr>
          <p:nvPr/>
        </p:nvSpPr>
        <p:spPr bwMode="auto">
          <a:xfrm>
            <a:off x="2393752" y="5064919"/>
            <a:ext cx="22622" cy="19050"/>
          </a:xfrm>
          <a:custGeom>
            <a:avLst/>
            <a:gdLst>
              <a:gd name="T0" fmla="*/ 0 w 44"/>
              <a:gd name="T1" fmla="*/ 2147483646 h 36"/>
              <a:gd name="T2" fmla="*/ 0 w 44"/>
              <a:gd name="T3" fmla="*/ 0 h 36"/>
              <a:gd name="T4" fmla="*/ 2147483646 w 44"/>
              <a:gd name="T5" fmla="*/ 0 h 36"/>
              <a:gd name="T6" fmla="*/ 2147483646 w 44"/>
              <a:gd name="T7" fmla="*/ 2147483646 h 36"/>
              <a:gd name="T8" fmla="*/ 2147483646 w 44"/>
              <a:gd name="T9" fmla="*/ 2147483646 h 36"/>
              <a:gd name="T10" fmla="*/ 2147483646 w 44"/>
              <a:gd name="T11" fmla="*/ 2147483646 h 36"/>
              <a:gd name="T12" fmla="*/ 0 w 44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4"/>
              <a:gd name="T22" fmla="*/ 0 h 36"/>
              <a:gd name="T23" fmla="*/ 44 w 44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4" h="36">
                <a:moveTo>
                  <a:pt x="0" y="11"/>
                </a:moveTo>
                <a:lnTo>
                  <a:pt x="0" y="0"/>
                </a:lnTo>
                <a:lnTo>
                  <a:pt x="9" y="0"/>
                </a:lnTo>
                <a:lnTo>
                  <a:pt x="44" y="11"/>
                </a:lnTo>
                <a:lnTo>
                  <a:pt x="44" y="36"/>
                </a:lnTo>
                <a:lnTo>
                  <a:pt x="35" y="36"/>
                </a:lnTo>
                <a:lnTo>
                  <a:pt x="0" y="1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8" name="Freeform 72">
            <a:extLst>
              <a:ext uri="{FF2B5EF4-FFF2-40B4-BE49-F238E27FC236}">
                <a16:creationId xmlns:a16="http://schemas.microsoft.com/office/drawing/2014/main" id="{09672CE5-9700-4C4A-B9E6-49DEB7F41671}"/>
              </a:ext>
            </a:extLst>
          </p:cNvPr>
          <p:cNvSpPr>
            <a:spLocks/>
          </p:cNvSpPr>
          <p:nvPr/>
        </p:nvSpPr>
        <p:spPr bwMode="auto">
          <a:xfrm>
            <a:off x="2417565" y="3826669"/>
            <a:ext cx="54769" cy="33338"/>
          </a:xfrm>
          <a:custGeom>
            <a:avLst/>
            <a:gdLst>
              <a:gd name="T0" fmla="*/ 0 w 104"/>
              <a:gd name="T1" fmla="*/ 2147483646 h 63"/>
              <a:gd name="T2" fmla="*/ 2147483646 w 104"/>
              <a:gd name="T3" fmla="*/ 0 h 63"/>
              <a:gd name="T4" fmla="*/ 2147483646 w 104"/>
              <a:gd name="T5" fmla="*/ 2147483646 h 63"/>
              <a:gd name="T6" fmla="*/ 2147483646 w 104"/>
              <a:gd name="T7" fmla="*/ 2147483646 h 63"/>
              <a:gd name="T8" fmla="*/ 2147483646 w 104"/>
              <a:gd name="T9" fmla="*/ 2147483646 h 63"/>
              <a:gd name="T10" fmla="*/ 2147483646 w 104"/>
              <a:gd name="T11" fmla="*/ 2147483646 h 63"/>
              <a:gd name="T12" fmla="*/ 2147483646 w 104"/>
              <a:gd name="T13" fmla="*/ 2147483646 h 63"/>
              <a:gd name="T14" fmla="*/ 2147483646 w 104"/>
              <a:gd name="T15" fmla="*/ 2147483646 h 63"/>
              <a:gd name="T16" fmla="*/ 2147483646 w 104"/>
              <a:gd name="T17" fmla="*/ 2147483646 h 63"/>
              <a:gd name="T18" fmla="*/ 0 w 104"/>
              <a:gd name="T19" fmla="*/ 2147483646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04"/>
              <a:gd name="T31" fmla="*/ 0 h 63"/>
              <a:gd name="T32" fmla="*/ 104 w 104"/>
              <a:gd name="T33" fmla="*/ 63 h 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04" h="63">
                <a:moveTo>
                  <a:pt x="0" y="30"/>
                </a:moveTo>
                <a:lnTo>
                  <a:pt x="20" y="0"/>
                </a:lnTo>
                <a:lnTo>
                  <a:pt x="36" y="1"/>
                </a:lnTo>
                <a:lnTo>
                  <a:pt x="94" y="16"/>
                </a:lnTo>
                <a:lnTo>
                  <a:pt x="101" y="26"/>
                </a:lnTo>
                <a:lnTo>
                  <a:pt x="104" y="54"/>
                </a:lnTo>
                <a:lnTo>
                  <a:pt x="78" y="63"/>
                </a:lnTo>
                <a:lnTo>
                  <a:pt x="52" y="43"/>
                </a:lnTo>
                <a:lnTo>
                  <a:pt x="12" y="43"/>
                </a:lnTo>
                <a:lnTo>
                  <a:pt x="0" y="3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89" name="Freeform 73">
            <a:extLst>
              <a:ext uri="{FF2B5EF4-FFF2-40B4-BE49-F238E27FC236}">
                <a16:creationId xmlns:a16="http://schemas.microsoft.com/office/drawing/2014/main" id="{F3CFC0BE-C0D6-4D9E-829B-96A7593B8F09}"/>
              </a:ext>
            </a:extLst>
          </p:cNvPr>
          <p:cNvSpPr>
            <a:spLocks/>
          </p:cNvSpPr>
          <p:nvPr/>
        </p:nvSpPr>
        <p:spPr bwMode="auto">
          <a:xfrm>
            <a:off x="2422327" y="3680222"/>
            <a:ext cx="29765" cy="33338"/>
          </a:xfrm>
          <a:custGeom>
            <a:avLst/>
            <a:gdLst>
              <a:gd name="T0" fmla="*/ 0 w 58"/>
              <a:gd name="T1" fmla="*/ 2147483646 h 62"/>
              <a:gd name="T2" fmla="*/ 2147483646 w 58"/>
              <a:gd name="T3" fmla="*/ 0 h 62"/>
              <a:gd name="T4" fmla="*/ 2147483646 w 58"/>
              <a:gd name="T5" fmla="*/ 0 h 62"/>
              <a:gd name="T6" fmla="*/ 2147483646 w 58"/>
              <a:gd name="T7" fmla="*/ 2147483646 h 62"/>
              <a:gd name="T8" fmla="*/ 2147483646 w 58"/>
              <a:gd name="T9" fmla="*/ 2147483646 h 62"/>
              <a:gd name="T10" fmla="*/ 2147483646 w 58"/>
              <a:gd name="T11" fmla="*/ 2147483646 h 62"/>
              <a:gd name="T12" fmla="*/ 2147483646 w 58"/>
              <a:gd name="T13" fmla="*/ 2147483646 h 62"/>
              <a:gd name="T14" fmla="*/ 0 w 58"/>
              <a:gd name="T15" fmla="*/ 2147483646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8"/>
              <a:gd name="T25" fmla="*/ 0 h 62"/>
              <a:gd name="T26" fmla="*/ 58 w 58"/>
              <a:gd name="T27" fmla="*/ 62 h 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8" h="62">
                <a:moveTo>
                  <a:pt x="0" y="16"/>
                </a:moveTo>
                <a:lnTo>
                  <a:pt x="19" y="0"/>
                </a:lnTo>
                <a:lnTo>
                  <a:pt x="28" y="0"/>
                </a:lnTo>
                <a:lnTo>
                  <a:pt x="48" y="35"/>
                </a:lnTo>
                <a:lnTo>
                  <a:pt x="58" y="62"/>
                </a:lnTo>
                <a:lnTo>
                  <a:pt x="39" y="62"/>
                </a:lnTo>
                <a:lnTo>
                  <a:pt x="10" y="55"/>
                </a:lnTo>
                <a:lnTo>
                  <a:pt x="0" y="1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0" name="Freeform 74">
            <a:extLst>
              <a:ext uri="{FF2B5EF4-FFF2-40B4-BE49-F238E27FC236}">
                <a16:creationId xmlns:a16="http://schemas.microsoft.com/office/drawing/2014/main" id="{D7609D4E-F2F6-4BB6-8BD8-37532DC4109E}"/>
              </a:ext>
            </a:extLst>
          </p:cNvPr>
          <p:cNvSpPr>
            <a:spLocks/>
          </p:cNvSpPr>
          <p:nvPr/>
        </p:nvSpPr>
        <p:spPr bwMode="auto">
          <a:xfrm>
            <a:off x="2431852" y="5037535"/>
            <a:ext cx="34528" cy="32147"/>
          </a:xfrm>
          <a:custGeom>
            <a:avLst/>
            <a:gdLst>
              <a:gd name="T0" fmla="*/ 2147483646 w 67"/>
              <a:gd name="T1" fmla="*/ 2147483646 h 64"/>
              <a:gd name="T2" fmla="*/ 2147483646 w 67"/>
              <a:gd name="T3" fmla="*/ 0 h 64"/>
              <a:gd name="T4" fmla="*/ 2147483646 w 67"/>
              <a:gd name="T5" fmla="*/ 0 h 64"/>
              <a:gd name="T6" fmla="*/ 2147483646 w 67"/>
              <a:gd name="T7" fmla="*/ 2147483646 h 64"/>
              <a:gd name="T8" fmla="*/ 2147483646 w 67"/>
              <a:gd name="T9" fmla="*/ 2147483646 h 64"/>
              <a:gd name="T10" fmla="*/ 2147483646 w 67"/>
              <a:gd name="T11" fmla="*/ 2147483646 h 64"/>
              <a:gd name="T12" fmla="*/ 2147483646 w 67"/>
              <a:gd name="T13" fmla="*/ 2147483646 h 64"/>
              <a:gd name="T14" fmla="*/ 2147483646 w 67"/>
              <a:gd name="T15" fmla="*/ 2147483646 h 64"/>
              <a:gd name="T16" fmla="*/ 0 w 67"/>
              <a:gd name="T17" fmla="*/ 2147483646 h 64"/>
              <a:gd name="T18" fmla="*/ 2147483646 w 67"/>
              <a:gd name="T19" fmla="*/ 2147483646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7"/>
              <a:gd name="T31" fmla="*/ 0 h 64"/>
              <a:gd name="T32" fmla="*/ 67 w 67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7" h="64">
                <a:moveTo>
                  <a:pt x="3" y="31"/>
                </a:moveTo>
                <a:lnTo>
                  <a:pt x="19" y="0"/>
                </a:lnTo>
                <a:lnTo>
                  <a:pt x="47" y="0"/>
                </a:lnTo>
                <a:lnTo>
                  <a:pt x="67" y="11"/>
                </a:lnTo>
                <a:lnTo>
                  <a:pt x="67" y="36"/>
                </a:lnTo>
                <a:lnTo>
                  <a:pt x="56" y="53"/>
                </a:lnTo>
                <a:lnTo>
                  <a:pt x="27" y="64"/>
                </a:lnTo>
                <a:lnTo>
                  <a:pt x="9" y="64"/>
                </a:lnTo>
                <a:lnTo>
                  <a:pt x="0" y="46"/>
                </a:lnTo>
                <a:lnTo>
                  <a:pt x="3" y="3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1" name="Freeform 75">
            <a:extLst>
              <a:ext uri="{FF2B5EF4-FFF2-40B4-BE49-F238E27FC236}">
                <a16:creationId xmlns:a16="http://schemas.microsoft.com/office/drawing/2014/main" id="{B9274E77-C104-4B30-BD4A-CAB2533550EF}"/>
              </a:ext>
            </a:extLst>
          </p:cNvPr>
          <p:cNvSpPr>
            <a:spLocks/>
          </p:cNvSpPr>
          <p:nvPr/>
        </p:nvSpPr>
        <p:spPr bwMode="auto">
          <a:xfrm>
            <a:off x="2459236" y="3643313"/>
            <a:ext cx="15479" cy="17860"/>
          </a:xfrm>
          <a:custGeom>
            <a:avLst/>
            <a:gdLst>
              <a:gd name="T0" fmla="*/ 0 w 29"/>
              <a:gd name="T1" fmla="*/ 2147483646 h 35"/>
              <a:gd name="T2" fmla="*/ 0 w 29"/>
              <a:gd name="T3" fmla="*/ 0 h 35"/>
              <a:gd name="T4" fmla="*/ 2147483646 w 29"/>
              <a:gd name="T5" fmla="*/ 0 h 35"/>
              <a:gd name="T6" fmla="*/ 2147483646 w 29"/>
              <a:gd name="T7" fmla="*/ 2147483646 h 35"/>
              <a:gd name="T8" fmla="*/ 2147483646 w 29"/>
              <a:gd name="T9" fmla="*/ 2147483646 h 35"/>
              <a:gd name="T10" fmla="*/ 2147483646 w 29"/>
              <a:gd name="T11" fmla="*/ 2147483646 h 35"/>
              <a:gd name="T12" fmla="*/ 0 w 29"/>
              <a:gd name="T13" fmla="*/ 2147483646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35"/>
              <a:gd name="T23" fmla="*/ 29 w 29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35">
                <a:moveTo>
                  <a:pt x="0" y="24"/>
                </a:moveTo>
                <a:lnTo>
                  <a:pt x="0" y="0"/>
                </a:lnTo>
                <a:lnTo>
                  <a:pt x="29" y="0"/>
                </a:lnTo>
                <a:lnTo>
                  <a:pt x="29" y="24"/>
                </a:lnTo>
                <a:lnTo>
                  <a:pt x="20" y="35"/>
                </a:lnTo>
                <a:lnTo>
                  <a:pt x="11" y="35"/>
                </a:lnTo>
                <a:lnTo>
                  <a:pt x="0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2" name="Freeform 76">
            <a:extLst>
              <a:ext uri="{FF2B5EF4-FFF2-40B4-BE49-F238E27FC236}">
                <a16:creationId xmlns:a16="http://schemas.microsoft.com/office/drawing/2014/main" id="{973C29FB-0E1D-40A8-91B1-DDEBA0AFA67A}"/>
              </a:ext>
            </a:extLst>
          </p:cNvPr>
          <p:cNvSpPr>
            <a:spLocks/>
          </p:cNvSpPr>
          <p:nvPr/>
        </p:nvSpPr>
        <p:spPr bwMode="auto">
          <a:xfrm>
            <a:off x="2471142" y="3708798"/>
            <a:ext cx="15479" cy="16669"/>
          </a:xfrm>
          <a:custGeom>
            <a:avLst/>
            <a:gdLst>
              <a:gd name="T0" fmla="*/ 0 w 29"/>
              <a:gd name="T1" fmla="*/ 2147483646 h 33"/>
              <a:gd name="T2" fmla="*/ 2147483646 w 29"/>
              <a:gd name="T3" fmla="*/ 0 h 33"/>
              <a:gd name="T4" fmla="*/ 2147483646 w 29"/>
              <a:gd name="T5" fmla="*/ 2147483646 h 33"/>
              <a:gd name="T6" fmla="*/ 2147483646 w 29"/>
              <a:gd name="T7" fmla="*/ 2147483646 h 33"/>
              <a:gd name="T8" fmla="*/ 2147483646 w 29"/>
              <a:gd name="T9" fmla="*/ 2147483646 h 33"/>
              <a:gd name="T10" fmla="*/ 0 w 29"/>
              <a:gd name="T11" fmla="*/ 2147483646 h 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33"/>
              <a:gd name="T20" fmla="*/ 29 w 29"/>
              <a:gd name="T21" fmla="*/ 33 h 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33">
                <a:moveTo>
                  <a:pt x="0" y="26"/>
                </a:moveTo>
                <a:lnTo>
                  <a:pt x="18" y="0"/>
                </a:lnTo>
                <a:lnTo>
                  <a:pt x="18" y="6"/>
                </a:lnTo>
                <a:lnTo>
                  <a:pt x="29" y="33"/>
                </a:lnTo>
                <a:lnTo>
                  <a:pt x="18" y="33"/>
                </a:lnTo>
                <a:lnTo>
                  <a:pt x="0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3" name="Freeform 77">
            <a:extLst>
              <a:ext uri="{FF2B5EF4-FFF2-40B4-BE49-F238E27FC236}">
                <a16:creationId xmlns:a16="http://schemas.microsoft.com/office/drawing/2014/main" id="{EDCDA154-1CC0-4F15-918A-520375C67ED1}"/>
              </a:ext>
            </a:extLst>
          </p:cNvPr>
          <p:cNvSpPr>
            <a:spLocks/>
          </p:cNvSpPr>
          <p:nvPr/>
        </p:nvSpPr>
        <p:spPr bwMode="auto">
          <a:xfrm>
            <a:off x="2479477" y="3680223"/>
            <a:ext cx="39290" cy="35719"/>
          </a:xfrm>
          <a:custGeom>
            <a:avLst/>
            <a:gdLst>
              <a:gd name="T0" fmla="*/ 0 w 75"/>
              <a:gd name="T1" fmla="*/ 2147483646 h 70"/>
              <a:gd name="T2" fmla="*/ 2147483646 w 75"/>
              <a:gd name="T3" fmla="*/ 0 h 70"/>
              <a:gd name="T4" fmla="*/ 2147483646 w 75"/>
              <a:gd name="T5" fmla="*/ 0 h 70"/>
              <a:gd name="T6" fmla="*/ 2147483646 w 75"/>
              <a:gd name="T7" fmla="*/ 2147483646 h 70"/>
              <a:gd name="T8" fmla="*/ 2147483646 w 75"/>
              <a:gd name="T9" fmla="*/ 2147483646 h 70"/>
              <a:gd name="T10" fmla="*/ 2147483646 w 75"/>
              <a:gd name="T11" fmla="*/ 2147483646 h 70"/>
              <a:gd name="T12" fmla="*/ 2147483646 w 75"/>
              <a:gd name="T13" fmla="*/ 2147483646 h 70"/>
              <a:gd name="T14" fmla="*/ 2147483646 w 75"/>
              <a:gd name="T15" fmla="*/ 2147483646 h 70"/>
              <a:gd name="T16" fmla="*/ 2147483646 w 75"/>
              <a:gd name="T17" fmla="*/ 2147483646 h 70"/>
              <a:gd name="T18" fmla="*/ 0 w 75"/>
              <a:gd name="T19" fmla="*/ 2147483646 h 7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5"/>
              <a:gd name="T31" fmla="*/ 0 h 70"/>
              <a:gd name="T32" fmla="*/ 75 w 75"/>
              <a:gd name="T33" fmla="*/ 70 h 7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5" h="70">
                <a:moveTo>
                  <a:pt x="0" y="16"/>
                </a:moveTo>
                <a:lnTo>
                  <a:pt x="10" y="0"/>
                </a:lnTo>
                <a:lnTo>
                  <a:pt x="30" y="0"/>
                </a:lnTo>
                <a:lnTo>
                  <a:pt x="75" y="34"/>
                </a:lnTo>
                <a:lnTo>
                  <a:pt x="75" y="54"/>
                </a:lnTo>
                <a:lnTo>
                  <a:pt x="66" y="70"/>
                </a:lnTo>
                <a:lnTo>
                  <a:pt x="45" y="70"/>
                </a:lnTo>
                <a:lnTo>
                  <a:pt x="30" y="60"/>
                </a:lnTo>
                <a:lnTo>
                  <a:pt x="21" y="44"/>
                </a:lnTo>
                <a:lnTo>
                  <a:pt x="0" y="1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4" name="Freeform 78">
            <a:extLst>
              <a:ext uri="{FF2B5EF4-FFF2-40B4-BE49-F238E27FC236}">
                <a16:creationId xmlns:a16="http://schemas.microsoft.com/office/drawing/2014/main" id="{EA4CB4C4-6979-4F8D-986C-8D10D1963982}"/>
              </a:ext>
            </a:extLst>
          </p:cNvPr>
          <p:cNvSpPr>
            <a:spLocks/>
          </p:cNvSpPr>
          <p:nvPr/>
        </p:nvSpPr>
        <p:spPr bwMode="auto">
          <a:xfrm>
            <a:off x="2503290" y="3730228"/>
            <a:ext cx="15478" cy="14288"/>
          </a:xfrm>
          <a:custGeom>
            <a:avLst/>
            <a:gdLst>
              <a:gd name="T0" fmla="*/ 0 w 30"/>
              <a:gd name="T1" fmla="*/ 2147483646 h 25"/>
              <a:gd name="T2" fmla="*/ 0 w 30"/>
              <a:gd name="T3" fmla="*/ 0 h 25"/>
              <a:gd name="T4" fmla="*/ 2147483646 w 30"/>
              <a:gd name="T5" fmla="*/ 0 h 25"/>
              <a:gd name="T6" fmla="*/ 2147483646 w 30"/>
              <a:gd name="T7" fmla="*/ 2147483646 h 25"/>
              <a:gd name="T8" fmla="*/ 2147483646 w 30"/>
              <a:gd name="T9" fmla="*/ 2147483646 h 25"/>
              <a:gd name="T10" fmla="*/ 0 w 30"/>
              <a:gd name="T11" fmla="*/ 2147483646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"/>
              <a:gd name="T19" fmla="*/ 0 h 25"/>
              <a:gd name="T20" fmla="*/ 30 w 30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" h="25">
                <a:moveTo>
                  <a:pt x="0" y="15"/>
                </a:moveTo>
                <a:lnTo>
                  <a:pt x="0" y="0"/>
                </a:lnTo>
                <a:lnTo>
                  <a:pt x="30" y="0"/>
                </a:lnTo>
                <a:lnTo>
                  <a:pt x="30" y="8"/>
                </a:lnTo>
                <a:lnTo>
                  <a:pt x="14" y="25"/>
                </a:lnTo>
                <a:lnTo>
                  <a:pt x="0" y="1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5" name="Freeform 79">
            <a:extLst>
              <a:ext uri="{FF2B5EF4-FFF2-40B4-BE49-F238E27FC236}">
                <a16:creationId xmlns:a16="http://schemas.microsoft.com/office/drawing/2014/main" id="{395AB6A6-5DE5-4C3F-9E71-6283E80973D8}"/>
              </a:ext>
            </a:extLst>
          </p:cNvPr>
          <p:cNvSpPr>
            <a:spLocks/>
          </p:cNvSpPr>
          <p:nvPr/>
        </p:nvSpPr>
        <p:spPr bwMode="auto">
          <a:xfrm>
            <a:off x="2511624" y="2836069"/>
            <a:ext cx="32147" cy="26194"/>
          </a:xfrm>
          <a:custGeom>
            <a:avLst/>
            <a:gdLst>
              <a:gd name="T0" fmla="*/ 0 w 64"/>
              <a:gd name="T1" fmla="*/ 2147483646 h 51"/>
              <a:gd name="T2" fmla="*/ 2147483646 w 64"/>
              <a:gd name="T3" fmla="*/ 2147483646 h 51"/>
              <a:gd name="T4" fmla="*/ 2147483646 w 64"/>
              <a:gd name="T5" fmla="*/ 0 h 51"/>
              <a:gd name="T6" fmla="*/ 2147483646 w 64"/>
              <a:gd name="T7" fmla="*/ 0 h 51"/>
              <a:gd name="T8" fmla="*/ 2147483646 w 64"/>
              <a:gd name="T9" fmla="*/ 2147483646 h 51"/>
              <a:gd name="T10" fmla="*/ 2147483646 w 64"/>
              <a:gd name="T11" fmla="*/ 2147483646 h 51"/>
              <a:gd name="T12" fmla="*/ 2147483646 w 64"/>
              <a:gd name="T13" fmla="*/ 2147483646 h 51"/>
              <a:gd name="T14" fmla="*/ 2147483646 w 64"/>
              <a:gd name="T15" fmla="*/ 2147483646 h 51"/>
              <a:gd name="T16" fmla="*/ 2147483646 w 64"/>
              <a:gd name="T17" fmla="*/ 2147483646 h 51"/>
              <a:gd name="T18" fmla="*/ 0 w 64"/>
              <a:gd name="T19" fmla="*/ 2147483646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51"/>
              <a:gd name="T32" fmla="*/ 64 w 64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51">
                <a:moveTo>
                  <a:pt x="0" y="37"/>
                </a:moveTo>
                <a:lnTo>
                  <a:pt x="8" y="18"/>
                </a:lnTo>
                <a:lnTo>
                  <a:pt x="35" y="0"/>
                </a:lnTo>
                <a:lnTo>
                  <a:pt x="46" y="0"/>
                </a:lnTo>
                <a:lnTo>
                  <a:pt x="55" y="8"/>
                </a:lnTo>
                <a:lnTo>
                  <a:pt x="64" y="25"/>
                </a:lnTo>
                <a:lnTo>
                  <a:pt x="55" y="25"/>
                </a:lnTo>
                <a:lnTo>
                  <a:pt x="46" y="37"/>
                </a:lnTo>
                <a:lnTo>
                  <a:pt x="18" y="51"/>
                </a:lnTo>
                <a:lnTo>
                  <a:pt x="0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6" name="Freeform 80">
            <a:extLst>
              <a:ext uri="{FF2B5EF4-FFF2-40B4-BE49-F238E27FC236}">
                <a16:creationId xmlns:a16="http://schemas.microsoft.com/office/drawing/2014/main" id="{2388E285-F1C3-4EF1-8835-5AD008B00580}"/>
              </a:ext>
            </a:extLst>
          </p:cNvPr>
          <p:cNvSpPr>
            <a:spLocks/>
          </p:cNvSpPr>
          <p:nvPr/>
        </p:nvSpPr>
        <p:spPr bwMode="auto">
          <a:xfrm>
            <a:off x="2518767" y="3763566"/>
            <a:ext cx="25004" cy="13097"/>
          </a:xfrm>
          <a:custGeom>
            <a:avLst/>
            <a:gdLst>
              <a:gd name="T0" fmla="*/ 0 w 47"/>
              <a:gd name="T1" fmla="*/ 2147483646 h 29"/>
              <a:gd name="T2" fmla="*/ 2147483646 w 47"/>
              <a:gd name="T3" fmla="*/ 0 h 29"/>
              <a:gd name="T4" fmla="*/ 2147483646 w 47"/>
              <a:gd name="T5" fmla="*/ 0 h 29"/>
              <a:gd name="T6" fmla="*/ 2147483646 w 47"/>
              <a:gd name="T7" fmla="*/ 2147483646 h 29"/>
              <a:gd name="T8" fmla="*/ 2147483646 w 47"/>
              <a:gd name="T9" fmla="*/ 2147483646 h 29"/>
              <a:gd name="T10" fmla="*/ 2147483646 w 47"/>
              <a:gd name="T11" fmla="*/ 2147483646 h 29"/>
              <a:gd name="T12" fmla="*/ 0 w 47"/>
              <a:gd name="T13" fmla="*/ 2147483646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7"/>
              <a:gd name="T22" fmla="*/ 0 h 29"/>
              <a:gd name="T23" fmla="*/ 47 w 47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7" h="29">
                <a:moveTo>
                  <a:pt x="0" y="20"/>
                </a:moveTo>
                <a:lnTo>
                  <a:pt x="9" y="0"/>
                </a:lnTo>
                <a:lnTo>
                  <a:pt x="47" y="0"/>
                </a:lnTo>
                <a:lnTo>
                  <a:pt x="47" y="20"/>
                </a:lnTo>
                <a:lnTo>
                  <a:pt x="38" y="29"/>
                </a:lnTo>
                <a:lnTo>
                  <a:pt x="18" y="29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7" name="Freeform 81">
            <a:extLst>
              <a:ext uri="{FF2B5EF4-FFF2-40B4-BE49-F238E27FC236}">
                <a16:creationId xmlns:a16="http://schemas.microsoft.com/office/drawing/2014/main" id="{4B406460-366E-4560-83C0-789849167902}"/>
              </a:ext>
            </a:extLst>
          </p:cNvPr>
          <p:cNvSpPr>
            <a:spLocks/>
          </p:cNvSpPr>
          <p:nvPr/>
        </p:nvSpPr>
        <p:spPr bwMode="auto">
          <a:xfrm>
            <a:off x="2463998" y="2627710"/>
            <a:ext cx="39291" cy="38100"/>
          </a:xfrm>
          <a:custGeom>
            <a:avLst/>
            <a:gdLst>
              <a:gd name="T0" fmla="*/ 0 w 74"/>
              <a:gd name="T1" fmla="*/ 2147483646 h 73"/>
              <a:gd name="T2" fmla="*/ 2147483646 w 74"/>
              <a:gd name="T3" fmla="*/ 2147483646 h 73"/>
              <a:gd name="T4" fmla="*/ 2147483646 w 74"/>
              <a:gd name="T5" fmla="*/ 2147483646 h 73"/>
              <a:gd name="T6" fmla="*/ 2147483646 w 74"/>
              <a:gd name="T7" fmla="*/ 0 h 73"/>
              <a:gd name="T8" fmla="*/ 2147483646 w 74"/>
              <a:gd name="T9" fmla="*/ 2147483646 h 73"/>
              <a:gd name="T10" fmla="*/ 2147483646 w 74"/>
              <a:gd name="T11" fmla="*/ 2147483646 h 73"/>
              <a:gd name="T12" fmla="*/ 2147483646 w 74"/>
              <a:gd name="T13" fmla="*/ 2147483646 h 73"/>
              <a:gd name="T14" fmla="*/ 2147483646 w 74"/>
              <a:gd name="T15" fmla="*/ 2147483646 h 73"/>
              <a:gd name="T16" fmla="*/ 0 w 74"/>
              <a:gd name="T17" fmla="*/ 2147483646 h 7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4"/>
              <a:gd name="T28" fmla="*/ 0 h 73"/>
              <a:gd name="T29" fmla="*/ 74 w 74"/>
              <a:gd name="T30" fmla="*/ 73 h 7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4" h="73">
                <a:moveTo>
                  <a:pt x="0" y="56"/>
                </a:moveTo>
                <a:lnTo>
                  <a:pt x="13" y="10"/>
                </a:lnTo>
                <a:lnTo>
                  <a:pt x="33" y="3"/>
                </a:lnTo>
                <a:lnTo>
                  <a:pt x="33" y="0"/>
                </a:lnTo>
                <a:lnTo>
                  <a:pt x="74" y="20"/>
                </a:lnTo>
                <a:lnTo>
                  <a:pt x="69" y="50"/>
                </a:lnTo>
                <a:lnTo>
                  <a:pt x="43" y="68"/>
                </a:lnTo>
                <a:lnTo>
                  <a:pt x="4" y="73"/>
                </a:lnTo>
                <a:lnTo>
                  <a:pt x="0" y="5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8" name="Freeform 82">
            <a:extLst>
              <a:ext uri="{FF2B5EF4-FFF2-40B4-BE49-F238E27FC236}">
                <a16:creationId xmlns:a16="http://schemas.microsoft.com/office/drawing/2014/main" id="{20D0B30A-7B42-4733-8983-E57A22816F3C}"/>
              </a:ext>
            </a:extLst>
          </p:cNvPr>
          <p:cNvSpPr>
            <a:spLocks/>
          </p:cNvSpPr>
          <p:nvPr/>
        </p:nvSpPr>
        <p:spPr bwMode="auto">
          <a:xfrm>
            <a:off x="2534246" y="3725466"/>
            <a:ext cx="27384" cy="22622"/>
          </a:xfrm>
          <a:custGeom>
            <a:avLst/>
            <a:gdLst>
              <a:gd name="T0" fmla="*/ 0 w 49"/>
              <a:gd name="T1" fmla="*/ 2147483646 h 44"/>
              <a:gd name="T2" fmla="*/ 0 w 49"/>
              <a:gd name="T3" fmla="*/ 0 h 44"/>
              <a:gd name="T4" fmla="*/ 2147483646 w 49"/>
              <a:gd name="T5" fmla="*/ 0 h 44"/>
              <a:gd name="T6" fmla="*/ 2147483646 w 49"/>
              <a:gd name="T7" fmla="*/ 2147483646 h 44"/>
              <a:gd name="T8" fmla="*/ 2147483646 w 49"/>
              <a:gd name="T9" fmla="*/ 2147483646 h 44"/>
              <a:gd name="T10" fmla="*/ 2147483646 w 49"/>
              <a:gd name="T11" fmla="*/ 2147483646 h 44"/>
              <a:gd name="T12" fmla="*/ 0 w 49"/>
              <a:gd name="T13" fmla="*/ 2147483646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4"/>
              <a:gd name="T23" fmla="*/ 49 w 49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4">
                <a:moveTo>
                  <a:pt x="0" y="25"/>
                </a:moveTo>
                <a:lnTo>
                  <a:pt x="0" y="0"/>
                </a:lnTo>
                <a:lnTo>
                  <a:pt x="38" y="0"/>
                </a:lnTo>
                <a:lnTo>
                  <a:pt x="49" y="25"/>
                </a:lnTo>
                <a:lnTo>
                  <a:pt x="27" y="44"/>
                </a:lnTo>
                <a:lnTo>
                  <a:pt x="18" y="44"/>
                </a:lnTo>
                <a:lnTo>
                  <a:pt x="0" y="2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099" name="Freeform 83">
            <a:extLst>
              <a:ext uri="{FF2B5EF4-FFF2-40B4-BE49-F238E27FC236}">
                <a16:creationId xmlns:a16="http://schemas.microsoft.com/office/drawing/2014/main" id="{5F0BFF62-07B7-444F-A9F7-2D4AC8656F03}"/>
              </a:ext>
            </a:extLst>
          </p:cNvPr>
          <p:cNvSpPr>
            <a:spLocks/>
          </p:cNvSpPr>
          <p:nvPr/>
        </p:nvSpPr>
        <p:spPr bwMode="auto">
          <a:xfrm>
            <a:off x="2562821" y="3744516"/>
            <a:ext cx="30956" cy="19050"/>
          </a:xfrm>
          <a:custGeom>
            <a:avLst/>
            <a:gdLst>
              <a:gd name="T0" fmla="*/ 0 w 60"/>
              <a:gd name="T1" fmla="*/ 2147483646 h 36"/>
              <a:gd name="T2" fmla="*/ 2147483646 w 60"/>
              <a:gd name="T3" fmla="*/ 0 h 36"/>
              <a:gd name="T4" fmla="*/ 2147483646 w 60"/>
              <a:gd name="T5" fmla="*/ 0 h 36"/>
              <a:gd name="T6" fmla="*/ 2147483646 w 60"/>
              <a:gd name="T7" fmla="*/ 2147483646 h 36"/>
              <a:gd name="T8" fmla="*/ 2147483646 w 60"/>
              <a:gd name="T9" fmla="*/ 2147483646 h 36"/>
              <a:gd name="T10" fmla="*/ 2147483646 w 60"/>
              <a:gd name="T11" fmla="*/ 2147483646 h 36"/>
              <a:gd name="T12" fmla="*/ 0 w 60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60"/>
              <a:gd name="T22" fmla="*/ 0 h 36"/>
              <a:gd name="T23" fmla="*/ 60 w 60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60" h="36">
                <a:moveTo>
                  <a:pt x="0" y="17"/>
                </a:moveTo>
                <a:lnTo>
                  <a:pt x="15" y="0"/>
                </a:lnTo>
                <a:lnTo>
                  <a:pt x="30" y="0"/>
                </a:lnTo>
                <a:lnTo>
                  <a:pt x="60" y="17"/>
                </a:lnTo>
                <a:lnTo>
                  <a:pt x="60" y="36"/>
                </a:lnTo>
                <a:lnTo>
                  <a:pt x="15" y="36"/>
                </a:lnTo>
                <a:lnTo>
                  <a:pt x="0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0" name="Freeform 84">
            <a:extLst>
              <a:ext uri="{FF2B5EF4-FFF2-40B4-BE49-F238E27FC236}">
                <a16:creationId xmlns:a16="http://schemas.microsoft.com/office/drawing/2014/main" id="{E5020EBB-772E-4007-AC5D-DEDF02C749E8}"/>
              </a:ext>
            </a:extLst>
          </p:cNvPr>
          <p:cNvSpPr>
            <a:spLocks/>
          </p:cNvSpPr>
          <p:nvPr/>
        </p:nvSpPr>
        <p:spPr bwMode="auto">
          <a:xfrm>
            <a:off x="2574727" y="2606278"/>
            <a:ext cx="20240" cy="14288"/>
          </a:xfrm>
          <a:custGeom>
            <a:avLst/>
            <a:gdLst>
              <a:gd name="T0" fmla="*/ 0 w 40"/>
              <a:gd name="T1" fmla="*/ 2147483646 h 26"/>
              <a:gd name="T2" fmla="*/ 2147483646 w 40"/>
              <a:gd name="T3" fmla="*/ 0 h 26"/>
              <a:gd name="T4" fmla="*/ 2147483646 w 40"/>
              <a:gd name="T5" fmla="*/ 2147483646 h 26"/>
              <a:gd name="T6" fmla="*/ 2147483646 w 40"/>
              <a:gd name="T7" fmla="*/ 2147483646 h 26"/>
              <a:gd name="T8" fmla="*/ 2147483646 w 40"/>
              <a:gd name="T9" fmla="*/ 2147483646 h 26"/>
              <a:gd name="T10" fmla="*/ 2147483646 w 40"/>
              <a:gd name="T11" fmla="*/ 2147483646 h 26"/>
              <a:gd name="T12" fmla="*/ 0 w 40"/>
              <a:gd name="T13" fmla="*/ 2147483646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26"/>
              <a:gd name="T23" fmla="*/ 40 w 40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26">
                <a:moveTo>
                  <a:pt x="0" y="9"/>
                </a:moveTo>
                <a:lnTo>
                  <a:pt x="9" y="0"/>
                </a:lnTo>
                <a:lnTo>
                  <a:pt x="35" y="3"/>
                </a:lnTo>
                <a:lnTo>
                  <a:pt x="40" y="9"/>
                </a:lnTo>
                <a:lnTo>
                  <a:pt x="27" y="26"/>
                </a:lnTo>
                <a:lnTo>
                  <a:pt x="9" y="26"/>
                </a:lnTo>
                <a:lnTo>
                  <a:pt x="0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1" name="Freeform 85">
            <a:extLst>
              <a:ext uri="{FF2B5EF4-FFF2-40B4-BE49-F238E27FC236}">
                <a16:creationId xmlns:a16="http://schemas.microsoft.com/office/drawing/2014/main" id="{280294EA-4B7A-4907-85EE-777A7E7CFEC2}"/>
              </a:ext>
            </a:extLst>
          </p:cNvPr>
          <p:cNvSpPr>
            <a:spLocks/>
          </p:cNvSpPr>
          <p:nvPr/>
        </p:nvSpPr>
        <p:spPr bwMode="auto">
          <a:xfrm>
            <a:off x="2742605" y="3864769"/>
            <a:ext cx="13097" cy="11906"/>
          </a:xfrm>
          <a:custGeom>
            <a:avLst/>
            <a:gdLst>
              <a:gd name="T0" fmla="*/ 0 w 27"/>
              <a:gd name="T1" fmla="*/ 2147483646 h 25"/>
              <a:gd name="T2" fmla="*/ 2147483646 w 27"/>
              <a:gd name="T3" fmla="*/ 0 h 25"/>
              <a:gd name="T4" fmla="*/ 2147483646 w 27"/>
              <a:gd name="T5" fmla="*/ 2147483646 h 25"/>
              <a:gd name="T6" fmla="*/ 2147483646 w 27"/>
              <a:gd name="T7" fmla="*/ 2147483646 h 25"/>
              <a:gd name="T8" fmla="*/ 2147483646 w 27"/>
              <a:gd name="T9" fmla="*/ 2147483646 h 25"/>
              <a:gd name="T10" fmla="*/ 0 w 27"/>
              <a:gd name="T11" fmla="*/ 2147483646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25"/>
              <a:gd name="T20" fmla="*/ 27 w 27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25">
                <a:moveTo>
                  <a:pt x="0" y="21"/>
                </a:moveTo>
                <a:lnTo>
                  <a:pt x="6" y="0"/>
                </a:lnTo>
                <a:lnTo>
                  <a:pt x="15" y="8"/>
                </a:lnTo>
                <a:lnTo>
                  <a:pt x="27" y="5"/>
                </a:lnTo>
                <a:lnTo>
                  <a:pt x="10" y="25"/>
                </a:lnTo>
                <a:lnTo>
                  <a:pt x="0" y="2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2" name="Freeform 86">
            <a:extLst>
              <a:ext uri="{FF2B5EF4-FFF2-40B4-BE49-F238E27FC236}">
                <a16:creationId xmlns:a16="http://schemas.microsoft.com/office/drawing/2014/main" id="{61C99D80-F19A-49DB-9BDB-5F7FF777936F}"/>
              </a:ext>
            </a:extLst>
          </p:cNvPr>
          <p:cNvSpPr>
            <a:spLocks/>
          </p:cNvSpPr>
          <p:nvPr/>
        </p:nvSpPr>
        <p:spPr bwMode="auto">
          <a:xfrm>
            <a:off x="2749749" y="3838575"/>
            <a:ext cx="8335" cy="10716"/>
          </a:xfrm>
          <a:custGeom>
            <a:avLst/>
            <a:gdLst>
              <a:gd name="T0" fmla="*/ 0 w 15"/>
              <a:gd name="T1" fmla="*/ 2147483646 h 20"/>
              <a:gd name="T2" fmla="*/ 2147483646 w 15"/>
              <a:gd name="T3" fmla="*/ 0 h 20"/>
              <a:gd name="T4" fmla="*/ 2147483646 w 15"/>
              <a:gd name="T5" fmla="*/ 0 h 20"/>
              <a:gd name="T6" fmla="*/ 2147483646 w 15"/>
              <a:gd name="T7" fmla="*/ 2147483646 h 20"/>
              <a:gd name="T8" fmla="*/ 2147483646 w 15"/>
              <a:gd name="T9" fmla="*/ 2147483646 h 20"/>
              <a:gd name="T10" fmla="*/ 2147483646 w 15"/>
              <a:gd name="T11" fmla="*/ 2147483646 h 20"/>
              <a:gd name="T12" fmla="*/ 0 w 15"/>
              <a:gd name="T13" fmla="*/ 2147483646 h 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"/>
              <a:gd name="T22" fmla="*/ 0 h 20"/>
              <a:gd name="T23" fmla="*/ 15 w 15"/>
              <a:gd name="T24" fmla="*/ 20 h 2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" h="20">
                <a:moveTo>
                  <a:pt x="0" y="20"/>
                </a:moveTo>
                <a:lnTo>
                  <a:pt x="3" y="0"/>
                </a:lnTo>
                <a:lnTo>
                  <a:pt x="15" y="0"/>
                </a:lnTo>
                <a:lnTo>
                  <a:pt x="15" y="3"/>
                </a:lnTo>
                <a:lnTo>
                  <a:pt x="15" y="13"/>
                </a:lnTo>
                <a:lnTo>
                  <a:pt x="1" y="20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3" name="Freeform 87">
            <a:extLst>
              <a:ext uri="{FF2B5EF4-FFF2-40B4-BE49-F238E27FC236}">
                <a16:creationId xmlns:a16="http://schemas.microsoft.com/office/drawing/2014/main" id="{F641504D-190A-475D-A9D1-DDCEB6379502}"/>
              </a:ext>
            </a:extLst>
          </p:cNvPr>
          <p:cNvSpPr>
            <a:spLocks/>
          </p:cNvSpPr>
          <p:nvPr/>
        </p:nvSpPr>
        <p:spPr bwMode="auto">
          <a:xfrm>
            <a:off x="2768798" y="3964781"/>
            <a:ext cx="9525" cy="5954"/>
          </a:xfrm>
          <a:custGeom>
            <a:avLst/>
            <a:gdLst>
              <a:gd name="T0" fmla="*/ 0 w 18"/>
              <a:gd name="T1" fmla="*/ 0 h 11"/>
              <a:gd name="T2" fmla="*/ 2147483646 w 18"/>
              <a:gd name="T3" fmla="*/ 2147483646 h 11"/>
              <a:gd name="T4" fmla="*/ 2147483646 w 18"/>
              <a:gd name="T5" fmla="*/ 2147483646 h 11"/>
              <a:gd name="T6" fmla="*/ 2147483646 w 18"/>
              <a:gd name="T7" fmla="*/ 2147483646 h 11"/>
              <a:gd name="T8" fmla="*/ 2147483646 w 18"/>
              <a:gd name="T9" fmla="*/ 2147483646 h 11"/>
              <a:gd name="T10" fmla="*/ 0 w 18"/>
              <a:gd name="T11" fmla="*/ 2147483646 h 11"/>
              <a:gd name="T12" fmla="*/ 0 w 18"/>
              <a:gd name="T13" fmla="*/ 0 h 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11"/>
              <a:gd name="T23" fmla="*/ 18 w 18"/>
              <a:gd name="T24" fmla="*/ 11 h 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11">
                <a:moveTo>
                  <a:pt x="0" y="0"/>
                </a:moveTo>
                <a:lnTo>
                  <a:pt x="15" y="1"/>
                </a:lnTo>
                <a:lnTo>
                  <a:pt x="18" y="4"/>
                </a:lnTo>
                <a:lnTo>
                  <a:pt x="12" y="10"/>
                </a:lnTo>
                <a:lnTo>
                  <a:pt x="7" y="11"/>
                </a:lnTo>
                <a:lnTo>
                  <a:pt x="0" y="10"/>
                </a:lnTo>
                <a:lnTo>
                  <a:pt x="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4" name="Freeform 88">
            <a:extLst>
              <a:ext uri="{FF2B5EF4-FFF2-40B4-BE49-F238E27FC236}">
                <a16:creationId xmlns:a16="http://schemas.microsoft.com/office/drawing/2014/main" id="{ED6872CC-9311-4326-B1E5-62D8D63DC782}"/>
              </a:ext>
            </a:extLst>
          </p:cNvPr>
          <p:cNvSpPr>
            <a:spLocks/>
          </p:cNvSpPr>
          <p:nvPr/>
        </p:nvSpPr>
        <p:spPr bwMode="auto">
          <a:xfrm>
            <a:off x="2784277" y="3936207"/>
            <a:ext cx="9525" cy="13097"/>
          </a:xfrm>
          <a:custGeom>
            <a:avLst/>
            <a:gdLst>
              <a:gd name="T0" fmla="*/ 0 w 18"/>
              <a:gd name="T1" fmla="*/ 2147483646 h 23"/>
              <a:gd name="T2" fmla="*/ 2147483646 w 18"/>
              <a:gd name="T3" fmla="*/ 0 h 23"/>
              <a:gd name="T4" fmla="*/ 2147483646 w 18"/>
              <a:gd name="T5" fmla="*/ 2147483646 h 23"/>
              <a:gd name="T6" fmla="*/ 2147483646 w 18"/>
              <a:gd name="T7" fmla="*/ 2147483646 h 23"/>
              <a:gd name="T8" fmla="*/ 2147483646 w 18"/>
              <a:gd name="T9" fmla="*/ 2147483646 h 23"/>
              <a:gd name="T10" fmla="*/ 0 w 18"/>
              <a:gd name="T11" fmla="*/ 2147483646 h 23"/>
              <a:gd name="T12" fmla="*/ 0 w 18"/>
              <a:gd name="T13" fmla="*/ 2147483646 h 2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"/>
              <a:gd name="T22" fmla="*/ 0 h 23"/>
              <a:gd name="T23" fmla="*/ 18 w 18"/>
              <a:gd name="T24" fmla="*/ 23 h 2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" h="23">
                <a:moveTo>
                  <a:pt x="0" y="12"/>
                </a:moveTo>
                <a:lnTo>
                  <a:pt x="7" y="0"/>
                </a:lnTo>
                <a:lnTo>
                  <a:pt x="18" y="8"/>
                </a:lnTo>
                <a:lnTo>
                  <a:pt x="18" y="12"/>
                </a:lnTo>
                <a:lnTo>
                  <a:pt x="12" y="18"/>
                </a:lnTo>
                <a:lnTo>
                  <a:pt x="0" y="23"/>
                </a:lnTo>
                <a:lnTo>
                  <a:pt x="0" y="1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5" name="Freeform 89">
            <a:extLst>
              <a:ext uri="{FF2B5EF4-FFF2-40B4-BE49-F238E27FC236}">
                <a16:creationId xmlns:a16="http://schemas.microsoft.com/office/drawing/2014/main" id="{1A20868F-F0EE-4E01-93A9-7FA92557B4F9}"/>
              </a:ext>
            </a:extLst>
          </p:cNvPr>
          <p:cNvSpPr>
            <a:spLocks/>
          </p:cNvSpPr>
          <p:nvPr/>
        </p:nvSpPr>
        <p:spPr bwMode="auto">
          <a:xfrm>
            <a:off x="2769989" y="3858817"/>
            <a:ext cx="13097" cy="11906"/>
          </a:xfrm>
          <a:custGeom>
            <a:avLst/>
            <a:gdLst>
              <a:gd name="T0" fmla="*/ 0 w 23"/>
              <a:gd name="T1" fmla="*/ 2147483646 h 22"/>
              <a:gd name="T2" fmla="*/ 0 w 23"/>
              <a:gd name="T3" fmla="*/ 2147483646 h 22"/>
              <a:gd name="T4" fmla="*/ 2147483646 w 23"/>
              <a:gd name="T5" fmla="*/ 0 h 22"/>
              <a:gd name="T6" fmla="*/ 2147483646 w 23"/>
              <a:gd name="T7" fmla="*/ 0 h 22"/>
              <a:gd name="T8" fmla="*/ 2147483646 w 23"/>
              <a:gd name="T9" fmla="*/ 2147483646 h 22"/>
              <a:gd name="T10" fmla="*/ 2147483646 w 23"/>
              <a:gd name="T11" fmla="*/ 2147483646 h 22"/>
              <a:gd name="T12" fmla="*/ 2147483646 w 23"/>
              <a:gd name="T13" fmla="*/ 2147483646 h 22"/>
              <a:gd name="T14" fmla="*/ 0 w 23"/>
              <a:gd name="T15" fmla="*/ 2147483646 h 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"/>
              <a:gd name="T25" fmla="*/ 0 h 22"/>
              <a:gd name="T26" fmla="*/ 23 w 23"/>
              <a:gd name="T27" fmla="*/ 22 h 2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" h="22">
                <a:moveTo>
                  <a:pt x="0" y="13"/>
                </a:moveTo>
                <a:lnTo>
                  <a:pt x="0" y="5"/>
                </a:lnTo>
                <a:lnTo>
                  <a:pt x="15" y="0"/>
                </a:lnTo>
                <a:lnTo>
                  <a:pt x="23" y="0"/>
                </a:lnTo>
                <a:lnTo>
                  <a:pt x="23" y="13"/>
                </a:lnTo>
                <a:lnTo>
                  <a:pt x="15" y="22"/>
                </a:lnTo>
                <a:lnTo>
                  <a:pt x="8" y="22"/>
                </a:lnTo>
                <a:lnTo>
                  <a:pt x="0" y="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6" name="Freeform 90">
            <a:extLst>
              <a:ext uri="{FF2B5EF4-FFF2-40B4-BE49-F238E27FC236}">
                <a16:creationId xmlns:a16="http://schemas.microsoft.com/office/drawing/2014/main" id="{5B95A430-6E5C-4881-87E9-56C209741C8A}"/>
              </a:ext>
            </a:extLst>
          </p:cNvPr>
          <p:cNvSpPr>
            <a:spLocks/>
          </p:cNvSpPr>
          <p:nvPr/>
        </p:nvSpPr>
        <p:spPr bwMode="auto">
          <a:xfrm>
            <a:off x="2774752" y="3886200"/>
            <a:ext cx="13097" cy="10716"/>
          </a:xfrm>
          <a:custGeom>
            <a:avLst/>
            <a:gdLst>
              <a:gd name="T0" fmla="*/ 0 w 24"/>
              <a:gd name="T1" fmla="*/ 2147483646 h 22"/>
              <a:gd name="T2" fmla="*/ 0 w 24"/>
              <a:gd name="T3" fmla="*/ 0 h 22"/>
              <a:gd name="T4" fmla="*/ 2147483646 w 24"/>
              <a:gd name="T5" fmla="*/ 0 h 22"/>
              <a:gd name="T6" fmla="*/ 2147483646 w 24"/>
              <a:gd name="T7" fmla="*/ 2147483646 h 22"/>
              <a:gd name="T8" fmla="*/ 2147483646 w 24"/>
              <a:gd name="T9" fmla="*/ 2147483646 h 22"/>
              <a:gd name="T10" fmla="*/ 2147483646 w 24"/>
              <a:gd name="T11" fmla="*/ 2147483646 h 22"/>
              <a:gd name="T12" fmla="*/ 0 w 24"/>
              <a:gd name="T13" fmla="*/ 2147483646 h 2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"/>
              <a:gd name="T22" fmla="*/ 0 h 22"/>
              <a:gd name="T23" fmla="*/ 24 w 24"/>
              <a:gd name="T24" fmla="*/ 22 h 2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" h="22">
                <a:moveTo>
                  <a:pt x="0" y="15"/>
                </a:moveTo>
                <a:lnTo>
                  <a:pt x="0" y="0"/>
                </a:lnTo>
                <a:lnTo>
                  <a:pt x="8" y="0"/>
                </a:lnTo>
                <a:lnTo>
                  <a:pt x="24" y="15"/>
                </a:lnTo>
                <a:lnTo>
                  <a:pt x="24" y="22"/>
                </a:lnTo>
                <a:lnTo>
                  <a:pt x="8" y="22"/>
                </a:lnTo>
                <a:lnTo>
                  <a:pt x="0" y="1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7" name="Freeform 91">
            <a:extLst>
              <a:ext uri="{FF2B5EF4-FFF2-40B4-BE49-F238E27FC236}">
                <a16:creationId xmlns:a16="http://schemas.microsoft.com/office/drawing/2014/main" id="{6AD3AE88-23DB-4C54-B40A-B4C50CBCA318}"/>
              </a:ext>
            </a:extLst>
          </p:cNvPr>
          <p:cNvSpPr>
            <a:spLocks/>
          </p:cNvSpPr>
          <p:nvPr/>
        </p:nvSpPr>
        <p:spPr bwMode="auto">
          <a:xfrm>
            <a:off x="2793802" y="3102769"/>
            <a:ext cx="44053" cy="20241"/>
          </a:xfrm>
          <a:custGeom>
            <a:avLst/>
            <a:gdLst>
              <a:gd name="T0" fmla="*/ 0 w 82"/>
              <a:gd name="T1" fmla="*/ 2147483646 h 39"/>
              <a:gd name="T2" fmla="*/ 0 w 82"/>
              <a:gd name="T3" fmla="*/ 2147483646 h 39"/>
              <a:gd name="T4" fmla="*/ 2147483646 w 82"/>
              <a:gd name="T5" fmla="*/ 2147483646 h 39"/>
              <a:gd name="T6" fmla="*/ 2147483646 w 82"/>
              <a:gd name="T7" fmla="*/ 2147483646 h 39"/>
              <a:gd name="T8" fmla="*/ 2147483646 w 82"/>
              <a:gd name="T9" fmla="*/ 2147483646 h 39"/>
              <a:gd name="T10" fmla="*/ 2147483646 w 82"/>
              <a:gd name="T11" fmla="*/ 2147483646 h 39"/>
              <a:gd name="T12" fmla="*/ 2147483646 w 82"/>
              <a:gd name="T13" fmla="*/ 0 h 39"/>
              <a:gd name="T14" fmla="*/ 0 w 82"/>
              <a:gd name="T15" fmla="*/ 2147483646 h 3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2"/>
              <a:gd name="T25" fmla="*/ 0 h 39"/>
              <a:gd name="T26" fmla="*/ 82 w 82"/>
              <a:gd name="T27" fmla="*/ 39 h 3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2" h="39">
                <a:moveTo>
                  <a:pt x="0" y="15"/>
                </a:moveTo>
                <a:lnTo>
                  <a:pt x="0" y="23"/>
                </a:lnTo>
                <a:lnTo>
                  <a:pt x="44" y="39"/>
                </a:lnTo>
                <a:lnTo>
                  <a:pt x="82" y="30"/>
                </a:lnTo>
                <a:lnTo>
                  <a:pt x="66" y="16"/>
                </a:lnTo>
                <a:lnTo>
                  <a:pt x="44" y="5"/>
                </a:lnTo>
                <a:lnTo>
                  <a:pt x="10" y="0"/>
                </a:lnTo>
                <a:lnTo>
                  <a:pt x="0" y="1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8" name="Freeform 92">
            <a:extLst>
              <a:ext uri="{FF2B5EF4-FFF2-40B4-BE49-F238E27FC236}">
                <a16:creationId xmlns:a16="http://schemas.microsoft.com/office/drawing/2014/main" id="{3D37928C-F3F7-448C-B408-51F219DEA67D}"/>
              </a:ext>
            </a:extLst>
          </p:cNvPr>
          <p:cNvSpPr>
            <a:spLocks/>
          </p:cNvSpPr>
          <p:nvPr/>
        </p:nvSpPr>
        <p:spPr bwMode="auto">
          <a:xfrm>
            <a:off x="3305771" y="4032647"/>
            <a:ext cx="20240" cy="23813"/>
          </a:xfrm>
          <a:custGeom>
            <a:avLst/>
            <a:gdLst>
              <a:gd name="T0" fmla="*/ 0 w 40"/>
              <a:gd name="T1" fmla="*/ 2147483646 h 46"/>
              <a:gd name="T2" fmla="*/ 2147483646 w 40"/>
              <a:gd name="T3" fmla="*/ 0 h 46"/>
              <a:gd name="T4" fmla="*/ 2147483646 w 40"/>
              <a:gd name="T5" fmla="*/ 0 h 46"/>
              <a:gd name="T6" fmla="*/ 2147483646 w 40"/>
              <a:gd name="T7" fmla="*/ 2147483646 h 46"/>
              <a:gd name="T8" fmla="*/ 2147483646 w 40"/>
              <a:gd name="T9" fmla="*/ 2147483646 h 46"/>
              <a:gd name="T10" fmla="*/ 2147483646 w 40"/>
              <a:gd name="T11" fmla="*/ 2147483646 h 46"/>
              <a:gd name="T12" fmla="*/ 0 w 40"/>
              <a:gd name="T13" fmla="*/ 2147483646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6"/>
              <a:gd name="T23" fmla="*/ 40 w 40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6">
                <a:moveTo>
                  <a:pt x="0" y="39"/>
                </a:moveTo>
                <a:lnTo>
                  <a:pt x="9" y="0"/>
                </a:lnTo>
                <a:lnTo>
                  <a:pt x="20" y="0"/>
                </a:lnTo>
                <a:lnTo>
                  <a:pt x="40" y="10"/>
                </a:lnTo>
                <a:lnTo>
                  <a:pt x="27" y="19"/>
                </a:lnTo>
                <a:lnTo>
                  <a:pt x="9" y="46"/>
                </a:lnTo>
                <a:lnTo>
                  <a:pt x="0" y="3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09" name="Freeform 93">
            <a:extLst>
              <a:ext uri="{FF2B5EF4-FFF2-40B4-BE49-F238E27FC236}">
                <a16:creationId xmlns:a16="http://schemas.microsoft.com/office/drawing/2014/main" id="{96CA3890-720F-4841-92EE-D055E060FF8B}"/>
              </a:ext>
            </a:extLst>
          </p:cNvPr>
          <p:cNvSpPr>
            <a:spLocks/>
          </p:cNvSpPr>
          <p:nvPr/>
        </p:nvSpPr>
        <p:spPr bwMode="auto">
          <a:xfrm>
            <a:off x="3365302" y="4171950"/>
            <a:ext cx="29765" cy="23813"/>
          </a:xfrm>
          <a:custGeom>
            <a:avLst/>
            <a:gdLst>
              <a:gd name="T0" fmla="*/ 0 w 57"/>
              <a:gd name="T1" fmla="*/ 2147483646 h 44"/>
              <a:gd name="T2" fmla="*/ 2147483646 w 57"/>
              <a:gd name="T3" fmla="*/ 2147483646 h 44"/>
              <a:gd name="T4" fmla="*/ 2147483646 w 57"/>
              <a:gd name="T5" fmla="*/ 0 h 44"/>
              <a:gd name="T6" fmla="*/ 2147483646 w 57"/>
              <a:gd name="T7" fmla="*/ 2147483646 h 44"/>
              <a:gd name="T8" fmla="*/ 2147483646 w 57"/>
              <a:gd name="T9" fmla="*/ 2147483646 h 44"/>
              <a:gd name="T10" fmla="*/ 2147483646 w 57"/>
              <a:gd name="T11" fmla="*/ 2147483646 h 44"/>
              <a:gd name="T12" fmla="*/ 2147483646 w 57"/>
              <a:gd name="T13" fmla="*/ 2147483646 h 44"/>
              <a:gd name="T14" fmla="*/ 2147483646 w 57"/>
              <a:gd name="T15" fmla="*/ 2147483646 h 44"/>
              <a:gd name="T16" fmla="*/ 0 w 57"/>
              <a:gd name="T17" fmla="*/ 2147483646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"/>
              <a:gd name="T28" fmla="*/ 0 h 44"/>
              <a:gd name="T29" fmla="*/ 57 w 57"/>
              <a:gd name="T30" fmla="*/ 44 h 4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" h="44">
                <a:moveTo>
                  <a:pt x="0" y="37"/>
                </a:moveTo>
                <a:lnTo>
                  <a:pt x="19" y="10"/>
                </a:lnTo>
                <a:lnTo>
                  <a:pt x="40" y="0"/>
                </a:lnTo>
                <a:lnTo>
                  <a:pt x="40" y="10"/>
                </a:lnTo>
                <a:lnTo>
                  <a:pt x="48" y="21"/>
                </a:lnTo>
                <a:lnTo>
                  <a:pt x="57" y="21"/>
                </a:lnTo>
                <a:lnTo>
                  <a:pt x="48" y="31"/>
                </a:lnTo>
                <a:lnTo>
                  <a:pt x="19" y="44"/>
                </a:lnTo>
                <a:lnTo>
                  <a:pt x="0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0" name="Freeform 94">
            <a:extLst>
              <a:ext uri="{FF2B5EF4-FFF2-40B4-BE49-F238E27FC236}">
                <a16:creationId xmlns:a16="http://schemas.microsoft.com/office/drawing/2014/main" id="{C259D655-1F2D-4FF7-8E43-18DE45E82293}"/>
              </a:ext>
            </a:extLst>
          </p:cNvPr>
          <p:cNvSpPr>
            <a:spLocks/>
          </p:cNvSpPr>
          <p:nvPr/>
        </p:nvSpPr>
        <p:spPr bwMode="auto">
          <a:xfrm>
            <a:off x="3439121" y="4733926"/>
            <a:ext cx="21431" cy="22622"/>
          </a:xfrm>
          <a:custGeom>
            <a:avLst/>
            <a:gdLst>
              <a:gd name="T0" fmla="*/ 0 w 40"/>
              <a:gd name="T1" fmla="*/ 2147483646 h 43"/>
              <a:gd name="T2" fmla="*/ 0 w 40"/>
              <a:gd name="T3" fmla="*/ 0 h 43"/>
              <a:gd name="T4" fmla="*/ 2147483646 w 40"/>
              <a:gd name="T5" fmla="*/ 0 h 43"/>
              <a:gd name="T6" fmla="*/ 2147483646 w 40"/>
              <a:gd name="T7" fmla="*/ 2147483646 h 43"/>
              <a:gd name="T8" fmla="*/ 2147483646 w 40"/>
              <a:gd name="T9" fmla="*/ 2147483646 h 43"/>
              <a:gd name="T10" fmla="*/ 2147483646 w 40"/>
              <a:gd name="T11" fmla="*/ 2147483646 h 43"/>
              <a:gd name="T12" fmla="*/ 0 w 40"/>
              <a:gd name="T13" fmla="*/ 2147483646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"/>
              <a:gd name="T22" fmla="*/ 0 h 43"/>
              <a:gd name="T23" fmla="*/ 40 w 4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" h="43">
                <a:moveTo>
                  <a:pt x="0" y="24"/>
                </a:moveTo>
                <a:lnTo>
                  <a:pt x="0" y="0"/>
                </a:lnTo>
                <a:lnTo>
                  <a:pt x="16" y="0"/>
                </a:lnTo>
                <a:lnTo>
                  <a:pt x="29" y="7"/>
                </a:lnTo>
                <a:lnTo>
                  <a:pt x="40" y="24"/>
                </a:lnTo>
                <a:lnTo>
                  <a:pt x="16" y="43"/>
                </a:lnTo>
                <a:lnTo>
                  <a:pt x="0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1" name="Freeform 95">
            <a:extLst>
              <a:ext uri="{FF2B5EF4-FFF2-40B4-BE49-F238E27FC236}">
                <a16:creationId xmlns:a16="http://schemas.microsoft.com/office/drawing/2014/main" id="{230F4534-C395-401B-ACC3-1070B766662B}"/>
              </a:ext>
            </a:extLst>
          </p:cNvPr>
          <p:cNvSpPr>
            <a:spLocks/>
          </p:cNvSpPr>
          <p:nvPr/>
        </p:nvSpPr>
        <p:spPr bwMode="auto">
          <a:xfrm>
            <a:off x="3466504" y="4718448"/>
            <a:ext cx="25004" cy="15478"/>
          </a:xfrm>
          <a:custGeom>
            <a:avLst/>
            <a:gdLst>
              <a:gd name="T0" fmla="*/ 0 w 49"/>
              <a:gd name="T1" fmla="*/ 2147483646 h 29"/>
              <a:gd name="T2" fmla="*/ 2147483646 w 49"/>
              <a:gd name="T3" fmla="*/ 0 h 29"/>
              <a:gd name="T4" fmla="*/ 2147483646 w 49"/>
              <a:gd name="T5" fmla="*/ 0 h 29"/>
              <a:gd name="T6" fmla="*/ 2147483646 w 49"/>
              <a:gd name="T7" fmla="*/ 2147483646 h 29"/>
              <a:gd name="T8" fmla="*/ 2147483646 w 49"/>
              <a:gd name="T9" fmla="*/ 2147483646 h 29"/>
              <a:gd name="T10" fmla="*/ 2147483646 w 49"/>
              <a:gd name="T11" fmla="*/ 2147483646 h 29"/>
              <a:gd name="T12" fmla="*/ 0 w 49"/>
              <a:gd name="T13" fmla="*/ 2147483646 h 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29"/>
              <a:gd name="T23" fmla="*/ 49 w 49"/>
              <a:gd name="T24" fmla="*/ 29 h 2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29">
                <a:moveTo>
                  <a:pt x="0" y="20"/>
                </a:moveTo>
                <a:lnTo>
                  <a:pt x="22" y="0"/>
                </a:lnTo>
                <a:lnTo>
                  <a:pt x="39" y="0"/>
                </a:lnTo>
                <a:lnTo>
                  <a:pt x="49" y="6"/>
                </a:lnTo>
                <a:lnTo>
                  <a:pt x="49" y="29"/>
                </a:lnTo>
                <a:lnTo>
                  <a:pt x="31" y="29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2" name="Freeform 96">
            <a:extLst>
              <a:ext uri="{FF2B5EF4-FFF2-40B4-BE49-F238E27FC236}">
                <a16:creationId xmlns:a16="http://schemas.microsoft.com/office/drawing/2014/main" id="{2D6A070D-F166-4206-9251-8EFACC2C8784}"/>
              </a:ext>
            </a:extLst>
          </p:cNvPr>
          <p:cNvSpPr>
            <a:spLocks/>
          </p:cNvSpPr>
          <p:nvPr/>
        </p:nvSpPr>
        <p:spPr bwMode="auto">
          <a:xfrm>
            <a:off x="3516511" y="3856435"/>
            <a:ext cx="20241" cy="19050"/>
          </a:xfrm>
          <a:custGeom>
            <a:avLst/>
            <a:gdLst>
              <a:gd name="T0" fmla="*/ 0 w 38"/>
              <a:gd name="T1" fmla="*/ 2147483646 h 36"/>
              <a:gd name="T2" fmla="*/ 0 w 38"/>
              <a:gd name="T3" fmla="*/ 2147483646 h 36"/>
              <a:gd name="T4" fmla="*/ 2147483646 w 38"/>
              <a:gd name="T5" fmla="*/ 0 h 36"/>
              <a:gd name="T6" fmla="*/ 2147483646 w 38"/>
              <a:gd name="T7" fmla="*/ 2147483646 h 36"/>
              <a:gd name="T8" fmla="*/ 2147483646 w 38"/>
              <a:gd name="T9" fmla="*/ 2147483646 h 36"/>
              <a:gd name="T10" fmla="*/ 2147483646 w 38"/>
              <a:gd name="T11" fmla="*/ 2147483646 h 36"/>
              <a:gd name="T12" fmla="*/ 0 w 38"/>
              <a:gd name="T13" fmla="*/ 2147483646 h 3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8"/>
              <a:gd name="T22" fmla="*/ 0 h 36"/>
              <a:gd name="T23" fmla="*/ 38 w 38"/>
              <a:gd name="T24" fmla="*/ 36 h 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8" h="36">
                <a:moveTo>
                  <a:pt x="0" y="27"/>
                </a:moveTo>
                <a:lnTo>
                  <a:pt x="0" y="9"/>
                </a:lnTo>
                <a:lnTo>
                  <a:pt x="20" y="0"/>
                </a:lnTo>
                <a:lnTo>
                  <a:pt x="38" y="18"/>
                </a:lnTo>
                <a:lnTo>
                  <a:pt x="27" y="36"/>
                </a:lnTo>
                <a:lnTo>
                  <a:pt x="9" y="36"/>
                </a:lnTo>
                <a:lnTo>
                  <a:pt x="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3" name="Freeform 97">
            <a:extLst>
              <a:ext uri="{FF2B5EF4-FFF2-40B4-BE49-F238E27FC236}">
                <a16:creationId xmlns:a16="http://schemas.microsoft.com/office/drawing/2014/main" id="{F286887E-6651-43D0-9A49-1E632FA32B2E}"/>
              </a:ext>
            </a:extLst>
          </p:cNvPr>
          <p:cNvSpPr>
            <a:spLocks/>
          </p:cNvSpPr>
          <p:nvPr/>
        </p:nvSpPr>
        <p:spPr bwMode="auto">
          <a:xfrm>
            <a:off x="3541515" y="3900488"/>
            <a:ext cx="21431" cy="21431"/>
          </a:xfrm>
          <a:custGeom>
            <a:avLst/>
            <a:gdLst>
              <a:gd name="T0" fmla="*/ 2147483646 w 41"/>
              <a:gd name="T1" fmla="*/ 2147483646 h 40"/>
              <a:gd name="T2" fmla="*/ 2147483646 w 41"/>
              <a:gd name="T3" fmla="*/ 2147483646 h 40"/>
              <a:gd name="T4" fmla="*/ 2147483646 w 41"/>
              <a:gd name="T5" fmla="*/ 0 h 40"/>
              <a:gd name="T6" fmla="*/ 2147483646 w 41"/>
              <a:gd name="T7" fmla="*/ 2147483646 h 40"/>
              <a:gd name="T8" fmla="*/ 2147483646 w 41"/>
              <a:gd name="T9" fmla="*/ 2147483646 h 40"/>
              <a:gd name="T10" fmla="*/ 0 w 41"/>
              <a:gd name="T11" fmla="*/ 2147483646 h 40"/>
              <a:gd name="T12" fmla="*/ 2147483646 w 41"/>
              <a:gd name="T13" fmla="*/ 2147483646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"/>
              <a:gd name="T22" fmla="*/ 0 h 40"/>
              <a:gd name="T23" fmla="*/ 41 w 41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" h="40">
                <a:moveTo>
                  <a:pt x="4" y="29"/>
                </a:moveTo>
                <a:lnTo>
                  <a:pt x="8" y="4"/>
                </a:lnTo>
                <a:lnTo>
                  <a:pt x="25" y="0"/>
                </a:lnTo>
                <a:lnTo>
                  <a:pt x="41" y="29"/>
                </a:lnTo>
                <a:lnTo>
                  <a:pt x="31" y="40"/>
                </a:lnTo>
                <a:lnTo>
                  <a:pt x="0" y="40"/>
                </a:lnTo>
                <a:lnTo>
                  <a:pt x="4" y="2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4" name="Freeform 98">
            <a:extLst>
              <a:ext uri="{FF2B5EF4-FFF2-40B4-BE49-F238E27FC236}">
                <a16:creationId xmlns:a16="http://schemas.microsoft.com/office/drawing/2014/main" id="{09C54A00-7C60-4D91-94C3-ADB4D3C60CE8}"/>
              </a:ext>
            </a:extLst>
          </p:cNvPr>
          <p:cNvSpPr>
            <a:spLocks/>
          </p:cNvSpPr>
          <p:nvPr/>
        </p:nvSpPr>
        <p:spPr bwMode="auto">
          <a:xfrm>
            <a:off x="3554611" y="3861197"/>
            <a:ext cx="15479" cy="22622"/>
          </a:xfrm>
          <a:custGeom>
            <a:avLst/>
            <a:gdLst>
              <a:gd name="T0" fmla="*/ 2147483646 w 31"/>
              <a:gd name="T1" fmla="*/ 2147483646 h 44"/>
              <a:gd name="T2" fmla="*/ 0 w 31"/>
              <a:gd name="T3" fmla="*/ 2147483646 h 44"/>
              <a:gd name="T4" fmla="*/ 2147483646 w 31"/>
              <a:gd name="T5" fmla="*/ 0 h 44"/>
              <a:gd name="T6" fmla="*/ 2147483646 w 31"/>
              <a:gd name="T7" fmla="*/ 2147483646 h 44"/>
              <a:gd name="T8" fmla="*/ 2147483646 w 31"/>
              <a:gd name="T9" fmla="*/ 2147483646 h 44"/>
              <a:gd name="T10" fmla="*/ 2147483646 w 31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"/>
              <a:gd name="T19" fmla="*/ 0 h 44"/>
              <a:gd name="T20" fmla="*/ 31 w 31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" h="44">
                <a:moveTo>
                  <a:pt x="5" y="44"/>
                </a:moveTo>
                <a:lnTo>
                  <a:pt x="0" y="3"/>
                </a:lnTo>
                <a:lnTo>
                  <a:pt x="22" y="0"/>
                </a:lnTo>
                <a:lnTo>
                  <a:pt x="31" y="25"/>
                </a:lnTo>
                <a:lnTo>
                  <a:pt x="16" y="44"/>
                </a:lnTo>
                <a:lnTo>
                  <a:pt x="5" y="4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5" name="Freeform 99">
            <a:extLst>
              <a:ext uri="{FF2B5EF4-FFF2-40B4-BE49-F238E27FC236}">
                <a16:creationId xmlns:a16="http://schemas.microsoft.com/office/drawing/2014/main" id="{B84BABE6-D46C-4543-9979-49D07D4C4E3A}"/>
              </a:ext>
            </a:extLst>
          </p:cNvPr>
          <p:cNvSpPr>
            <a:spLocks/>
          </p:cNvSpPr>
          <p:nvPr/>
        </p:nvSpPr>
        <p:spPr bwMode="auto">
          <a:xfrm>
            <a:off x="3576042" y="3904060"/>
            <a:ext cx="20241" cy="21431"/>
          </a:xfrm>
          <a:custGeom>
            <a:avLst/>
            <a:gdLst>
              <a:gd name="T0" fmla="*/ 0 w 38"/>
              <a:gd name="T1" fmla="*/ 2147483646 h 44"/>
              <a:gd name="T2" fmla="*/ 0 w 38"/>
              <a:gd name="T3" fmla="*/ 2147483646 h 44"/>
              <a:gd name="T4" fmla="*/ 2147483646 w 38"/>
              <a:gd name="T5" fmla="*/ 0 h 44"/>
              <a:gd name="T6" fmla="*/ 2147483646 w 38"/>
              <a:gd name="T7" fmla="*/ 2147483646 h 44"/>
              <a:gd name="T8" fmla="*/ 2147483646 w 38"/>
              <a:gd name="T9" fmla="*/ 2147483646 h 44"/>
              <a:gd name="T10" fmla="*/ 2147483646 w 38"/>
              <a:gd name="T11" fmla="*/ 2147483646 h 44"/>
              <a:gd name="T12" fmla="*/ 2147483646 w 38"/>
              <a:gd name="T13" fmla="*/ 2147483646 h 44"/>
              <a:gd name="T14" fmla="*/ 0 w 38"/>
              <a:gd name="T15" fmla="*/ 2147483646 h 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44"/>
              <a:gd name="T26" fmla="*/ 38 w 38"/>
              <a:gd name="T27" fmla="*/ 44 h 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44">
                <a:moveTo>
                  <a:pt x="0" y="17"/>
                </a:moveTo>
                <a:lnTo>
                  <a:pt x="0" y="10"/>
                </a:lnTo>
                <a:lnTo>
                  <a:pt x="18" y="0"/>
                </a:lnTo>
                <a:lnTo>
                  <a:pt x="27" y="10"/>
                </a:lnTo>
                <a:lnTo>
                  <a:pt x="38" y="37"/>
                </a:lnTo>
                <a:lnTo>
                  <a:pt x="27" y="44"/>
                </a:lnTo>
                <a:lnTo>
                  <a:pt x="18" y="44"/>
                </a:lnTo>
                <a:lnTo>
                  <a:pt x="0" y="1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6" name="Freeform 100">
            <a:extLst>
              <a:ext uri="{FF2B5EF4-FFF2-40B4-BE49-F238E27FC236}">
                <a16:creationId xmlns:a16="http://schemas.microsoft.com/office/drawing/2014/main" id="{ECC9DE5E-327A-43FF-8A3B-D10B22C02300}"/>
              </a:ext>
            </a:extLst>
          </p:cNvPr>
          <p:cNvSpPr>
            <a:spLocks/>
          </p:cNvSpPr>
          <p:nvPr/>
        </p:nvSpPr>
        <p:spPr bwMode="auto">
          <a:xfrm>
            <a:off x="3586758" y="3870723"/>
            <a:ext cx="35719" cy="26194"/>
          </a:xfrm>
          <a:custGeom>
            <a:avLst/>
            <a:gdLst>
              <a:gd name="T0" fmla="*/ 0 w 68"/>
              <a:gd name="T1" fmla="*/ 2147483646 h 50"/>
              <a:gd name="T2" fmla="*/ 2147483646 w 68"/>
              <a:gd name="T3" fmla="*/ 2147483646 h 50"/>
              <a:gd name="T4" fmla="*/ 2147483646 w 68"/>
              <a:gd name="T5" fmla="*/ 0 h 50"/>
              <a:gd name="T6" fmla="*/ 2147483646 w 68"/>
              <a:gd name="T7" fmla="*/ 2147483646 h 50"/>
              <a:gd name="T8" fmla="*/ 2147483646 w 68"/>
              <a:gd name="T9" fmla="*/ 2147483646 h 50"/>
              <a:gd name="T10" fmla="*/ 2147483646 w 68"/>
              <a:gd name="T11" fmla="*/ 2147483646 h 50"/>
              <a:gd name="T12" fmla="*/ 2147483646 w 68"/>
              <a:gd name="T13" fmla="*/ 2147483646 h 50"/>
              <a:gd name="T14" fmla="*/ 0 w 68"/>
              <a:gd name="T15" fmla="*/ 2147483646 h 5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8"/>
              <a:gd name="T25" fmla="*/ 0 h 50"/>
              <a:gd name="T26" fmla="*/ 68 w 68"/>
              <a:gd name="T27" fmla="*/ 50 h 5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8" h="50">
                <a:moveTo>
                  <a:pt x="0" y="36"/>
                </a:moveTo>
                <a:lnTo>
                  <a:pt x="9" y="8"/>
                </a:lnTo>
                <a:lnTo>
                  <a:pt x="40" y="0"/>
                </a:lnTo>
                <a:lnTo>
                  <a:pt x="68" y="26"/>
                </a:lnTo>
                <a:lnTo>
                  <a:pt x="65" y="36"/>
                </a:lnTo>
                <a:lnTo>
                  <a:pt x="32" y="50"/>
                </a:lnTo>
                <a:lnTo>
                  <a:pt x="9" y="44"/>
                </a:lnTo>
                <a:lnTo>
                  <a:pt x="0" y="3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7" name="Freeform 101">
            <a:extLst>
              <a:ext uri="{FF2B5EF4-FFF2-40B4-BE49-F238E27FC236}">
                <a16:creationId xmlns:a16="http://schemas.microsoft.com/office/drawing/2014/main" id="{68940E46-3418-4856-9D18-CFBC9A0D62EE}"/>
              </a:ext>
            </a:extLst>
          </p:cNvPr>
          <p:cNvSpPr>
            <a:spLocks/>
          </p:cNvSpPr>
          <p:nvPr/>
        </p:nvSpPr>
        <p:spPr bwMode="auto">
          <a:xfrm>
            <a:off x="3653433" y="2495550"/>
            <a:ext cx="186928" cy="134541"/>
          </a:xfrm>
          <a:custGeom>
            <a:avLst/>
            <a:gdLst>
              <a:gd name="T0" fmla="*/ 2147483646 w 357"/>
              <a:gd name="T1" fmla="*/ 2147483646 h 258"/>
              <a:gd name="T2" fmla="*/ 2147483646 w 357"/>
              <a:gd name="T3" fmla="*/ 2147483646 h 258"/>
              <a:gd name="T4" fmla="*/ 2147483646 w 357"/>
              <a:gd name="T5" fmla="*/ 2147483646 h 258"/>
              <a:gd name="T6" fmla="*/ 2147483646 w 357"/>
              <a:gd name="T7" fmla="*/ 2147483646 h 258"/>
              <a:gd name="T8" fmla="*/ 0 w 357"/>
              <a:gd name="T9" fmla="*/ 2147483646 h 258"/>
              <a:gd name="T10" fmla="*/ 2147483646 w 357"/>
              <a:gd name="T11" fmla="*/ 2147483646 h 258"/>
              <a:gd name="T12" fmla="*/ 2147483646 w 357"/>
              <a:gd name="T13" fmla="*/ 2147483646 h 258"/>
              <a:gd name="T14" fmla="*/ 2147483646 w 357"/>
              <a:gd name="T15" fmla="*/ 0 h 258"/>
              <a:gd name="T16" fmla="*/ 2147483646 w 357"/>
              <a:gd name="T17" fmla="*/ 2147483646 h 258"/>
              <a:gd name="T18" fmla="*/ 2147483646 w 357"/>
              <a:gd name="T19" fmla="*/ 2147483646 h 258"/>
              <a:gd name="T20" fmla="*/ 2147483646 w 357"/>
              <a:gd name="T21" fmla="*/ 2147483646 h 258"/>
              <a:gd name="T22" fmla="*/ 2147483646 w 357"/>
              <a:gd name="T23" fmla="*/ 2147483646 h 258"/>
              <a:gd name="T24" fmla="*/ 2147483646 w 357"/>
              <a:gd name="T25" fmla="*/ 2147483646 h 258"/>
              <a:gd name="T26" fmla="*/ 2147483646 w 357"/>
              <a:gd name="T27" fmla="*/ 2147483646 h 258"/>
              <a:gd name="T28" fmla="*/ 2147483646 w 357"/>
              <a:gd name="T29" fmla="*/ 2147483646 h 258"/>
              <a:gd name="T30" fmla="*/ 2147483646 w 357"/>
              <a:gd name="T31" fmla="*/ 2147483646 h 258"/>
              <a:gd name="T32" fmla="*/ 2147483646 w 357"/>
              <a:gd name="T33" fmla="*/ 2147483646 h 258"/>
              <a:gd name="T34" fmla="*/ 2147483646 w 357"/>
              <a:gd name="T35" fmla="*/ 2147483646 h 258"/>
              <a:gd name="T36" fmla="*/ 2147483646 w 357"/>
              <a:gd name="T37" fmla="*/ 2147483646 h 258"/>
              <a:gd name="T38" fmla="*/ 2147483646 w 357"/>
              <a:gd name="T39" fmla="*/ 2147483646 h 258"/>
              <a:gd name="T40" fmla="*/ 2147483646 w 357"/>
              <a:gd name="T41" fmla="*/ 2147483646 h 258"/>
              <a:gd name="T42" fmla="*/ 2147483646 w 357"/>
              <a:gd name="T43" fmla="*/ 2147483646 h 258"/>
              <a:gd name="T44" fmla="*/ 2147483646 w 357"/>
              <a:gd name="T45" fmla="*/ 2147483646 h 258"/>
              <a:gd name="T46" fmla="*/ 2147483646 w 357"/>
              <a:gd name="T47" fmla="*/ 2147483646 h 258"/>
              <a:gd name="T48" fmla="*/ 2147483646 w 357"/>
              <a:gd name="T49" fmla="*/ 2147483646 h 25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57"/>
              <a:gd name="T76" fmla="*/ 0 h 258"/>
              <a:gd name="T77" fmla="*/ 357 w 357"/>
              <a:gd name="T78" fmla="*/ 258 h 258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57" h="258">
                <a:moveTo>
                  <a:pt x="17" y="158"/>
                </a:moveTo>
                <a:lnTo>
                  <a:pt x="60" y="129"/>
                </a:lnTo>
                <a:lnTo>
                  <a:pt x="55" y="123"/>
                </a:lnTo>
                <a:lnTo>
                  <a:pt x="3" y="129"/>
                </a:lnTo>
                <a:lnTo>
                  <a:pt x="0" y="110"/>
                </a:lnTo>
                <a:lnTo>
                  <a:pt x="31" y="59"/>
                </a:lnTo>
                <a:lnTo>
                  <a:pt x="41" y="16"/>
                </a:lnTo>
                <a:lnTo>
                  <a:pt x="67" y="0"/>
                </a:lnTo>
                <a:lnTo>
                  <a:pt x="114" y="27"/>
                </a:lnTo>
                <a:lnTo>
                  <a:pt x="178" y="59"/>
                </a:lnTo>
                <a:lnTo>
                  <a:pt x="275" y="45"/>
                </a:lnTo>
                <a:lnTo>
                  <a:pt x="320" y="52"/>
                </a:lnTo>
                <a:lnTo>
                  <a:pt x="312" y="79"/>
                </a:lnTo>
                <a:lnTo>
                  <a:pt x="357" y="128"/>
                </a:lnTo>
                <a:lnTo>
                  <a:pt x="350" y="185"/>
                </a:lnTo>
                <a:lnTo>
                  <a:pt x="335" y="205"/>
                </a:lnTo>
                <a:lnTo>
                  <a:pt x="254" y="239"/>
                </a:lnTo>
                <a:lnTo>
                  <a:pt x="96" y="258"/>
                </a:lnTo>
                <a:lnTo>
                  <a:pt x="43" y="241"/>
                </a:lnTo>
                <a:lnTo>
                  <a:pt x="39" y="222"/>
                </a:lnTo>
                <a:lnTo>
                  <a:pt x="60" y="210"/>
                </a:lnTo>
                <a:lnTo>
                  <a:pt x="87" y="192"/>
                </a:lnTo>
                <a:lnTo>
                  <a:pt x="31" y="185"/>
                </a:lnTo>
                <a:lnTo>
                  <a:pt x="16" y="171"/>
                </a:lnTo>
                <a:lnTo>
                  <a:pt x="17" y="15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8" name="Freeform 102">
            <a:extLst>
              <a:ext uri="{FF2B5EF4-FFF2-40B4-BE49-F238E27FC236}">
                <a16:creationId xmlns:a16="http://schemas.microsoft.com/office/drawing/2014/main" id="{7517C8FB-A7A3-45D7-B9BA-4434DD80B4F5}"/>
              </a:ext>
            </a:extLst>
          </p:cNvPr>
          <p:cNvSpPr>
            <a:spLocks/>
          </p:cNvSpPr>
          <p:nvPr/>
        </p:nvSpPr>
        <p:spPr bwMode="auto">
          <a:xfrm>
            <a:off x="3967758" y="2768204"/>
            <a:ext cx="169069" cy="265509"/>
          </a:xfrm>
          <a:custGeom>
            <a:avLst/>
            <a:gdLst>
              <a:gd name="T0" fmla="*/ 2147483646 w 326"/>
              <a:gd name="T1" fmla="*/ 2147483646 h 510"/>
              <a:gd name="T2" fmla="*/ 2147483646 w 326"/>
              <a:gd name="T3" fmla="*/ 2147483646 h 510"/>
              <a:gd name="T4" fmla="*/ 2147483646 w 326"/>
              <a:gd name="T5" fmla="*/ 2147483646 h 510"/>
              <a:gd name="T6" fmla="*/ 2147483646 w 326"/>
              <a:gd name="T7" fmla="*/ 2147483646 h 510"/>
              <a:gd name="T8" fmla="*/ 0 w 326"/>
              <a:gd name="T9" fmla="*/ 2147483646 h 510"/>
              <a:gd name="T10" fmla="*/ 2147483646 w 326"/>
              <a:gd name="T11" fmla="*/ 2147483646 h 510"/>
              <a:gd name="T12" fmla="*/ 2147483646 w 326"/>
              <a:gd name="T13" fmla="*/ 2147483646 h 510"/>
              <a:gd name="T14" fmla="*/ 2147483646 w 326"/>
              <a:gd name="T15" fmla="*/ 2147483646 h 510"/>
              <a:gd name="T16" fmla="*/ 2147483646 w 326"/>
              <a:gd name="T17" fmla="*/ 2147483646 h 510"/>
              <a:gd name="T18" fmla="*/ 2147483646 w 326"/>
              <a:gd name="T19" fmla="*/ 2147483646 h 510"/>
              <a:gd name="T20" fmla="*/ 2147483646 w 326"/>
              <a:gd name="T21" fmla="*/ 2147483646 h 510"/>
              <a:gd name="T22" fmla="*/ 2147483646 w 326"/>
              <a:gd name="T23" fmla="*/ 2147483646 h 510"/>
              <a:gd name="T24" fmla="*/ 2147483646 w 326"/>
              <a:gd name="T25" fmla="*/ 2147483646 h 510"/>
              <a:gd name="T26" fmla="*/ 2147483646 w 326"/>
              <a:gd name="T27" fmla="*/ 2147483646 h 510"/>
              <a:gd name="T28" fmla="*/ 2147483646 w 326"/>
              <a:gd name="T29" fmla="*/ 2147483646 h 510"/>
              <a:gd name="T30" fmla="*/ 2147483646 w 326"/>
              <a:gd name="T31" fmla="*/ 2147483646 h 510"/>
              <a:gd name="T32" fmla="*/ 2147483646 w 326"/>
              <a:gd name="T33" fmla="*/ 2147483646 h 510"/>
              <a:gd name="T34" fmla="*/ 2147483646 w 326"/>
              <a:gd name="T35" fmla="*/ 2147483646 h 510"/>
              <a:gd name="T36" fmla="*/ 2147483646 w 326"/>
              <a:gd name="T37" fmla="*/ 0 h 510"/>
              <a:gd name="T38" fmla="*/ 2147483646 w 326"/>
              <a:gd name="T39" fmla="*/ 0 h 510"/>
              <a:gd name="T40" fmla="*/ 2147483646 w 326"/>
              <a:gd name="T41" fmla="*/ 2147483646 h 510"/>
              <a:gd name="T42" fmla="*/ 2147483646 w 326"/>
              <a:gd name="T43" fmla="*/ 2147483646 h 510"/>
              <a:gd name="T44" fmla="*/ 2147483646 w 326"/>
              <a:gd name="T45" fmla="*/ 2147483646 h 510"/>
              <a:gd name="T46" fmla="*/ 2147483646 w 326"/>
              <a:gd name="T47" fmla="*/ 2147483646 h 510"/>
              <a:gd name="T48" fmla="*/ 2147483646 w 326"/>
              <a:gd name="T49" fmla="*/ 2147483646 h 510"/>
              <a:gd name="T50" fmla="*/ 2147483646 w 326"/>
              <a:gd name="T51" fmla="*/ 2147483646 h 510"/>
              <a:gd name="T52" fmla="*/ 2147483646 w 326"/>
              <a:gd name="T53" fmla="*/ 2147483646 h 510"/>
              <a:gd name="T54" fmla="*/ 2147483646 w 326"/>
              <a:gd name="T55" fmla="*/ 2147483646 h 510"/>
              <a:gd name="T56" fmla="*/ 2147483646 w 326"/>
              <a:gd name="T57" fmla="*/ 2147483646 h 510"/>
              <a:gd name="T58" fmla="*/ 2147483646 w 326"/>
              <a:gd name="T59" fmla="*/ 2147483646 h 510"/>
              <a:gd name="T60" fmla="*/ 2147483646 w 326"/>
              <a:gd name="T61" fmla="*/ 2147483646 h 510"/>
              <a:gd name="T62" fmla="*/ 2147483646 w 326"/>
              <a:gd name="T63" fmla="*/ 2147483646 h 510"/>
              <a:gd name="T64" fmla="*/ 2147483646 w 326"/>
              <a:gd name="T65" fmla="*/ 2147483646 h 510"/>
              <a:gd name="T66" fmla="*/ 2147483646 w 326"/>
              <a:gd name="T67" fmla="*/ 2147483646 h 510"/>
              <a:gd name="T68" fmla="*/ 2147483646 w 326"/>
              <a:gd name="T69" fmla="*/ 2147483646 h 510"/>
              <a:gd name="T70" fmla="*/ 2147483646 w 326"/>
              <a:gd name="T71" fmla="*/ 2147483646 h 510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26"/>
              <a:gd name="T109" fmla="*/ 0 h 510"/>
              <a:gd name="T110" fmla="*/ 326 w 326"/>
              <a:gd name="T111" fmla="*/ 510 h 510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26" h="510">
                <a:moveTo>
                  <a:pt x="192" y="470"/>
                </a:moveTo>
                <a:lnTo>
                  <a:pt x="149" y="480"/>
                </a:lnTo>
                <a:lnTo>
                  <a:pt x="100" y="484"/>
                </a:lnTo>
                <a:lnTo>
                  <a:pt x="23" y="510"/>
                </a:lnTo>
                <a:lnTo>
                  <a:pt x="0" y="499"/>
                </a:lnTo>
                <a:lnTo>
                  <a:pt x="36" y="470"/>
                </a:lnTo>
                <a:lnTo>
                  <a:pt x="94" y="428"/>
                </a:lnTo>
                <a:lnTo>
                  <a:pt x="42" y="372"/>
                </a:lnTo>
                <a:lnTo>
                  <a:pt x="60" y="324"/>
                </a:lnTo>
                <a:lnTo>
                  <a:pt x="118" y="306"/>
                </a:lnTo>
                <a:lnTo>
                  <a:pt x="158" y="260"/>
                </a:lnTo>
                <a:lnTo>
                  <a:pt x="139" y="226"/>
                </a:lnTo>
                <a:lnTo>
                  <a:pt x="81" y="191"/>
                </a:lnTo>
                <a:lnTo>
                  <a:pt x="42" y="198"/>
                </a:lnTo>
                <a:lnTo>
                  <a:pt x="36" y="179"/>
                </a:lnTo>
                <a:lnTo>
                  <a:pt x="36" y="170"/>
                </a:lnTo>
                <a:lnTo>
                  <a:pt x="67" y="117"/>
                </a:lnTo>
                <a:lnTo>
                  <a:pt x="70" y="45"/>
                </a:lnTo>
                <a:lnTo>
                  <a:pt x="108" y="0"/>
                </a:lnTo>
                <a:lnTo>
                  <a:pt x="129" y="0"/>
                </a:lnTo>
                <a:lnTo>
                  <a:pt x="149" y="39"/>
                </a:lnTo>
                <a:lnTo>
                  <a:pt x="196" y="45"/>
                </a:lnTo>
                <a:lnTo>
                  <a:pt x="206" y="71"/>
                </a:lnTo>
                <a:lnTo>
                  <a:pt x="188" y="119"/>
                </a:lnTo>
                <a:lnTo>
                  <a:pt x="217" y="131"/>
                </a:lnTo>
                <a:lnTo>
                  <a:pt x="265" y="198"/>
                </a:lnTo>
                <a:lnTo>
                  <a:pt x="268" y="271"/>
                </a:lnTo>
                <a:lnTo>
                  <a:pt x="296" y="288"/>
                </a:lnTo>
                <a:lnTo>
                  <a:pt x="326" y="306"/>
                </a:lnTo>
                <a:lnTo>
                  <a:pt x="312" y="343"/>
                </a:lnTo>
                <a:lnTo>
                  <a:pt x="277" y="393"/>
                </a:lnTo>
                <a:lnTo>
                  <a:pt x="286" y="458"/>
                </a:lnTo>
                <a:lnTo>
                  <a:pt x="277" y="470"/>
                </a:lnTo>
                <a:lnTo>
                  <a:pt x="243" y="460"/>
                </a:lnTo>
                <a:lnTo>
                  <a:pt x="196" y="464"/>
                </a:lnTo>
                <a:lnTo>
                  <a:pt x="192" y="47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19" name="Freeform 103">
            <a:extLst>
              <a:ext uri="{FF2B5EF4-FFF2-40B4-BE49-F238E27FC236}">
                <a16:creationId xmlns:a16="http://schemas.microsoft.com/office/drawing/2014/main" id="{19E20252-E2E7-46A9-B10D-7E0D9D1E1045}"/>
              </a:ext>
            </a:extLst>
          </p:cNvPr>
          <p:cNvSpPr>
            <a:spLocks/>
          </p:cNvSpPr>
          <p:nvPr/>
        </p:nvSpPr>
        <p:spPr bwMode="auto">
          <a:xfrm>
            <a:off x="3896321" y="2878932"/>
            <a:ext cx="67865" cy="88106"/>
          </a:xfrm>
          <a:custGeom>
            <a:avLst/>
            <a:gdLst>
              <a:gd name="T0" fmla="*/ 0 w 133"/>
              <a:gd name="T1" fmla="*/ 2147483646 h 169"/>
              <a:gd name="T2" fmla="*/ 2147483646 w 133"/>
              <a:gd name="T3" fmla="*/ 2147483646 h 169"/>
              <a:gd name="T4" fmla="*/ 2147483646 w 133"/>
              <a:gd name="T5" fmla="*/ 2147483646 h 169"/>
              <a:gd name="T6" fmla="*/ 2147483646 w 133"/>
              <a:gd name="T7" fmla="*/ 2147483646 h 169"/>
              <a:gd name="T8" fmla="*/ 2147483646 w 133"/>
              <a:gd name="T9" fmla="*/ 2147483646 h 169"/>
              <a:gd name="T10" fmla="*/ 2147483646 w 133"/>
              <a:gd name="T11" fmla="*/ 0 h 169"/>
              <a:gd name="T12" fmla="*/ 2147483646 w 133"/>
              <a:gd name="T13" fmla="*/ 2147483646 h 169"/>
              <a:gd name="T14" fmla="*/ 2147483646 w 133"/>
              <a:gd name="T15" fmla="*/ 2147483646 h 169"/>
              <a:gd name="T16" fmla="*/ 2147483646 w 133"/>
              <a:gd name="T17" fmla="*/ 2147483646 h 169"/>
              <a:gd name="T18" fmla="*/ 2147483646 w 133"/>
              <a:gd name="T19" fmla="*/ 2147483646 h 169"/>
              <a:gd name="T20" fmla="*/ 2147483646 w 133"/>
              <a:gd name="T21" fmla="*/ 2147483646 h 169"/>
              <a:gd name="T22" fmla="*/ 0 w 133"/>
              <a:gd name="T23" fmla="*/ 2147483646 h 16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33"/>
              <a:gd name="T37" fmla="*/ 0 h 169"/>
              <a:gd name="T38" fmla="*/ 133 w 133"/>
              <a:gd name="T39" fmla="*/ 169 h 16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33" h="169">
                <a:moveTo>
                  <a:pt x="0" y="133"/>
                </a:moveTo>
                <a:lnTo>
                  <a:pt x="20" y="100"/>
                </a:lnTo>
                <a:lnTo>
                  <a:pt x="9" y="63"/>
                </a:lnTo>
                <a:lnTo>
                  <a:pt x="44" y="48"/>
                </a:lnTo>
                <a:lnTo>
                  <a:pt x="50" y="9"/>
                </a:lnTo>
                <a:lnTo>
                  <a:pt x="100" y="0"/>
                </a:lnTo>
                <a:lnTo>
                  <a:pt x="133" y="16"/>
                </a:lnTo>
                <a:lnTo>
                  <a:pt x="110" y="61"/>
                </a:lnTo>
                <a:lnTo>
                  <a:pt x="121" y="115"/>
                </a:lnTo>
                <a:lnTo>
                  <a:pt x="92" y="165"/>
                </a:lnTo>
                <a:lnTo>
                  <a:pt x="52" y="169"/>
                </a:lnTo>
                <a:lnTo>
                  <a:pt x="0" y="1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0" name="Freeform 104">
            <a:extLst>
              <a:ext uri="{FF2B5EF4-FFF2-40B4-BE49-F238E27FC236}">
                <a16:creationId xmlns:a16="http://schemas.microsoft.com/office/drawing/2014/main" id="{AC29B20C-EA2B-4149-8D03-9910446AB300}"/>
              </a:ext>
            </a:extLst>
          </p:cNvPr>
          <p:cNvSpPr>
            <a:spLocks/>
          </p:cNvSpPr>
          <p:nvPr/>
        </p:nvSpPr>
        <p:spPr bwMode="auto">
          <a:xfrm>
            <a:off x="3952280" y="2771775"/>
            <a:ext cx="26194" cy="20241"/>
          </a:xfrm>
          <a:custGeom>
            <a:avLst/>
            <a:gdLst>
              <a:gd name="T0" fmla="*/ 0 w 49"/>
              <a:gd name="T1" fmla="*/ 2147483646 h 40"/>
              <a:gd name="T2" fmla="*/ 2147483646 w 49"/>
              <a:gd name="T3" fmla="*/ 0 h 40"/>
              <a:gd name="T4" fmla="*/ 2147483646 w 49"/>
              <a:gd name="T5" fmla="*/ 2147483646 h 40"/>
              <a:gd name="T6" fmla="*/ 2147483646 w 49"/>
              <a:gd name="T7" fmla="*/ 2147483646 h 40"/>
              <a:gd name="T8" fmla="*/ 2147483646 w 49"/>
              <a:gd name="T9" fmla="*/ 2147483646 h 40"/>
              <a:gd name="T10" fmla="*/ 2147483646 w 49"/>
              <a:gd name="T11" fmla="*/ 2147483646 h 40"/>
              <a:gd name="T12" fmla="*/ 0 w 49"/>
              <a:gd name="T13" fmla="*/ 2147483646 h 4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9"/>
              <a:gd name="T22" fmla="*/ 0 h 40"/>
              <a:gd name="T23" fmla="*/ 49 w 49"/>
              <a:gd name="T24" fmla="*/ 40 h 4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9" h="40">
                <a:moveTo>
                  <a:pt x="0" y="27"/>
                </a:moveTo>
                <a:lnTo>
                  <a:pt x="35" y="0"/>
                </a:lnTo>
                <a:lnTo>
                  <a:pt x="49" y="14"/>
                </a:lnTo>
                <a:lnTo>
                  <a:pt x="49" y="24"/>
                </a:lnTo>
                <a:lnTo>
                  <a:pt x="32" y="40"/>
                </a:lnTo>
                <a:lnTo>
                  <a:pt x="1" y="36"/>
                </a:lnTo>
                <a:lnTo>
                  <a:pt x="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1" name="Freeform 105">
            <a:extLst>
              <a:ext uri="{FF2B5EF4-FFF2-40B4-BE49-F238E27FC236}">
                <a16:creationId xmlns:a16="http://schemas.microsoft.com/office/drawing/2014/main" id="{9D2E5DF9-C0ED-40FA-B9A4-959CD40CE452}"/>
              </a:ext>
            </a:extLst>
          </p:cNvPr>
          <p:cNvSpPr>
            <a:spLocks/>
          </p:cNvSpPr>
          <p:nvPr/>
        </p:nvSpPr>
        <p:spPr bwMode="auto">
          <a:xfrm>
            <a:off x="3968948" y="2643187"/>
            <a:ext cx="15479" cy="23813"/>
          </a:xfrm>
          <a:custGeom>
            <a:avLst/>
            <a:gdLst>
              <a:gd name="T0" fmla="*/ 0 w 30"/>
              <a:gd name="T1" fmla="*/ 2147483646 h 43"/>
              <a:gd name="T2" fmla="*/ 2147483646 w 30"/>
              <a:gd name="T3" fmla="*/ 0 h 43"/>
              <a:gd name="T4" fmla="*/ 2147483646 w 30"/>
              <a:gd name="T5" fmla="*/ 0 h 43"/>
              <a:gd name="T6" fmla="*/ 2147483646 w 30"/>
              <a:gd name="T7" fmla="*/ 2147483646 h 43"/>
              <a:gd name="T8" fmla="*/ 2147483646 w 30"/>
              <a:gd name="T9" fmla="*/ 2147483646 h 43"/>
              <a:gd name="T10" fmla="*/ 2147483646 w 30"/>
              <a:gd name="T11" fmla="*/ 2147483646 h 43"/>
              <a:gd name="T12" fmla="*/ 2147483646 w 30"/>
              <a:gd name="T13" fmla="*/ 2147483646 h 43"/>
              <a:gd name="T14" fmla="*/ 0 w 30"/>
              <a:gd name="T15" fmla="*/ 2147483646 h 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0"/>
              <a:gd name="T25" fmla="*/ 0 h 43"/>
              <a:gd name="T26" fmla="*/ 30 w 30"/>
              <a:gd name="T27" fmla="*/ 43 h 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0" h="43">
                <a:moveTo>
                  <a:pt x="0" y="36"/>
                </a:moveTo>
                <a:lnTo>
                  <a:pt x="11" y="0"/>
                </a:lnTo>
                <a:lnTo>
                  <a:pt x="17" y="0"/>
                </a:lnTo>
                <a:lnTo>
                  <a:pt x="30" y="8"/>
                </a:lnTo>
                <a:lnTo>
                  <a:pt x="30" y="18"/>
                </a:lnTo>
                <a:lnTo>
                  <a:pt x="17" y="43"/>
                </a:lnTo>
                <a:lnTo>
                  <a:pt x="11" y="43"/>
                </a:lnTo>
                <a:lnTo>
                  <a:pt x="0" y="3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2" name="Freeform 106">
            <a:extLst>
              <a:ext uri="{FF2B5EF4-FFF2-40B4-BE49-F238E27FC236}">
                <a16:creationId xmlns:a16="http://schemas.microsoft.com/office/drawing/2014/main" id="{21B3ECBE-2F42-4F30-9C7B-5D82292FF240}"/>
              </a:ext>
            </a:extLst>
          </p:cNvPr>
          <p:cNvSpPr>
            <a:spLocks/>
          </p:cNvSpPr>
          <p:nvPr/>
        </p:nvSpPr>
        <p:spPr bwMode="auto">
          <a:xfrm>
            <a:off x="4161830" y="3302794"/>
            <a:ext cx="17860" cy="16669"/>
          </a:xfrm>
          <a:custGeom>
            <a:avLst/>
            <a:gdLst>
              <a:gd name="T0" fmla="*/ 0 w 36"/>
              <a:gd name="T1" fmla="*/ 2147483646 h 35"/>
              <a:gd name="T2" fmla="*/ 0 w 36"/>
              <a:gd name="T3" fmla="*/ 2147483646 h 35"/>
              <a:gd name="T4" fmla="*/ 2147483646 w 36"/>
              <a:gd name="T5" fmla="*/ 0 h 35"/>
              <a:gd name="T6" fmla="*/ 2147483646 w 36"/>
              <a:gd name="T7" fmla="*/ 2147483646 h 35"/>
              <a:gd name="T8" fmla="*/ 2147483646 w 36"/>
              <a:gd name="T9" fmla="*/ 2147483646 h 35"/>
              <a:gd name="T10" fmla="*/ 2147483646 w 36"/>
              <a:gd name="T11" fmla="*/ 2147483646 h 35"/>
              <a:gd name="T12" fmla="*/ 2147483646 w 36"/>
              <a:gd name="T13" fmla="*/ 2147483646 h 35"/>
              <a:gd name="T14" fmla="*/ 0 w 36"/>
              <a:gd name="T15" fmla="*/ 2147483646 h 3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6"/>
              <a:gd name="T25" fmla="*/ 0 h 35"/>
              <a:gd name="T26" fmla="*/ 36 w 36"/>
              <a:gd name="T27" fmla="*/ 35 h 3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6" h="35">
                <a:moveTo>
                  <a:pt x="0" y="28"/>
                </a:moveTo>
                <a:lnTo>
                  <a:pt x="0" y="8"/>
                </a:lnTo>
                <a:lnTo>
                  <a:pt x="17" y="0"/>
                </a:lnTo>
                <a:lnTo>
                  <a:pt x="36" y="8"/>
                </a:lnTo>
                <a:lnTo>
                  <a:pt x="36" y="17"/>
                </a:lnTo>
                <a:lnTo>
                  <a:pt x="27" y="28"/>
                </a:lnTo>
                <a:lnTo>
                  <a:pt x="8" y="35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3" name="Freeform 107">
            <a:extLst>
              <a:ext uri="{FF2B5EF4-FFF2-40B4-BE49-F238E27FC236}">
                <a16:creationId xmlns:a16="http://schemas.microsoft.com/office/drawing/2014/main" id="{2EB998BC-6AF2-49B7-B2D8-FA676B2A2F96}"/>
              </a:ext>
            </a:extLst>
          </p:cNvPr>
          <p:cNvSpPr>
            <a:spLocks/>
          </p:cNvSpPr>
          <p:nvPr/>
        </p:nvSpPr>
        <p:spPr bwMode="auto">
          <a:xfrm>
            <a:off x="2859286" y="5539979"/>
            <a:ext cx="40481" cy="25003"/>
          </a:xfrm>
          <a:custGeom>
            <a:avLst/>
            <a:gdLst>
              <a:gd name="T0" fmla="*/ 2147483646 w 77"/>
              <a:gd name="T1" fmla="*/ 2147483646 h 48"/>
              <a:gd name="T2" fmla="*/ 2147483646 w 77"/>
              <a:gd name="T3" fmla="*/ 2147483646 h 48"/>
              <a:gd name="T4" fmla="*/ 2147483646 w 77"/>
              <a:gd name="T5" fmla="*/ 2147483646 h 48"/>
              <a:gd name="T6" fmla="*/ 2147483646 w 77"/>
              <a:gd name="T7" fmla="*/ 2147483646 h 48"/>
              <a:gd name="T8" fmla="*/ 0 w 77"/>
              <a:gd name="T9" fmla="*/ 2147483646 h 48"/>
              <a:gd name="T10" fmla="*/ 2147483646 w 77"/>
              <a:gd name="T11" fmla="*/ 2147483646 h 48"/>
              <a:gd name="T12" fmla="*/ 2147483646 w 77"/>
              <a:gd name="T13" fmla="*/ 2147483646 h 48"/>
              <a:gd name="T14" fmla="*/ 2147483646 w 77"/>
              <a:gd name="T15" fmla="*/ 2147483646 h 48"/>
              <a:gd name="T16" fmla="*/ 2147483646 w 77"/>
              <a:gd name="T17" fmla="*/ 0 h 48"/>
              <a:gd name="T18" fmla="*/ 2147483646 w 77"/>
              <a:gd name="T19" fmla="*/ 2147483646 h 48"/>
              <a:gd name="T20" fmla="*/ 2147483646 w 77"/>
              <a:gd name="T21" fmla="*/ 2147483646 h 4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77"/>
              <a:gd name="T34" fmla="*/ 0 h 48"/>
              <a:gd name="T35" fmla="*/ 77 w 77"/>
              <a:gd name="T36" fmla="*/ 48 h 4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77" h="48">
                <a:moveTo>
                  <a:pt x="77" y="16"/>
                </a:moveTo>
                <a:lnTo>
                  <a:pt x="71" y="29"/>
                </a:lnTo>
                <a:lnTo>
                  <a:pt x="35" y="29"/>
                </a:lnTo>
                <a:lnTo>
                  <a:pt x="29" y="28"/>
                </a:lnTo>
                <a:lnTo>
                  <a:pt x="0" y="48"/>
                </a:lnTo>
                <a:lnTo>
                  <a:pt x="14" y="8"/>
                </a:lnTo>
                <a:lnTo>
                  <a:pt x="23" y="9"/>
                </a:lnTo>
                <a:lnTo>
                  <a:pt x="29" y="2"/>
                </a:lnTo>
                <a:lnTo>
                  <a:pt x="60" y="0"/>
                </a:lnTo>
                <a:lnTo>
                  <a:pt x="77" y="3"/>
                </a:lnTo>
                <a:lnTo>
                  <a:pt x="77" y="1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4" name="Freeform 108">
            <a:extLst>
              <a:ext uri="{FF2B5EF4-FFF2-40B4-BE49-F238E27FC236}">
                <a16:creationId xmlns:a16="http://schemas.microsoft.com/office/drawing/2014/main" id="{E136B260-96BF-473C-90A9-CC50F65E7756}"/>
              </a:ext>
            </a:extLst>
          </p:cNvPr>
          <p:cNvSpPr>
            <a:spLocks/>
          </p:cNvSpPr>
          <p:nvPr/>
        </p:nvSpPr>
        <p:spPr bwMode="auto">
          <a:xfrm>
            <a:off x="2912864" y="5539979"/>
            <a:ext cx="32147" cy="21431"/>
          </a:xfrm>
          <a:custGeom>
            <a:avLst/>
            <a:gdLst>
              <a:gd name="T0" fmla="*/ 2147483646 w 64"/>
              <a:gd name="T1" fmla="*/ 2147483646 h 42"/>
              <a:gd name="T2" fmla="*/ 2147483646 w 64"/>
              <a:gd name="T3" fmla="*/ 2147483646 h 42"/>
              <a:gd name="T4" fmla="*/ 2147483646 w 64"/>
              <a:gd name="T5" fmla="*/ 0 h 42"/>
              <a:gd name="T6" fmla="*/ 2147483646 w 64"/>
              <a:gd name="T7" fmla="*/ 2147483646 h 42"/>
              <a:gd name="T8" fmla="*/ 2147483646 w 64"/>
              <a:gd name="T9" fmla="*/ 2147483646 h 42"/>
              <a:gd name="T10" fmla="*/ 2147483646 w 64"/>
              <a:gd name="T11" fmla="*/ 2147483646 h 42"/>
              <a:gd name="T12" fmla="*/ 2147483646 w 64"/>
              <a:gd name="T13" fmla="*/ 2147483646 h 42"/>
              <a:gd name="T14" fmla="*/ 2147483646 w 64"/>
              <a:gd name="T15" fmla="*/ 2147483646 h 42"/>
              <a:gd name="T16" fmla="*/ 0 w 64"/>
              <a:gd name="T17" fmla="*/ 2147483646 h 42"/>
              <a:gd name="T18" fmla="*/ 0 w 64"/>
              <a:gd name="T19" fmla="*/ 2147483646 h 42"/>
              <a:gd name="T20" fmla="*/ 2147483646 w 64"/>
              <a:gd name="T21" fmla="*/ 2147483646 h 4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4"/>
              <a:gd name="T34" fmla="*/ 0 h 42"/>
              <a:gd name="T35" fmla="*/ 64 w 64"/>
              <a:gd name="T36" fmla="*/ 42 h 42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4" h="42">
                <a:moveTo>
                  <a:pt x="7" y="19"/>
                </a:moveTo>
                <a:lnTo>
                  <a:pt x="22" y="2"/>
                </a:lnTo>
                <a:lnTo>
                  <a:pt x="47" y="0"/>
                </a:lnTo>
                <a:lnTo>
                  <a:pt x="60" y="9"/>
                </a:lnTo>
                <a:lnTo>
                  <a:pt x="64" y="19"/>
                </a:lnTo>
                <a:lnTo>
                  <a:pt x="64" y="27"/>
                </a:lnTo>
                <a:lnTo>
                  <a:pt x="43" y="42"/>
                </a:lnTo>
                <a:lnTo>
                  <a:pt x="20" y="36"/>
                </a:lnTo>
                <a:lnTo>
                  <a:pt x="0" y="35"/>
                </a:lnTo>
                <a:lnTo>
                  <a:pt x="0" y="25"/>
                </a:lnTo>
                <a:lnTo>
                  <a:pt x="7" y="1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5" name="Freeform 109">
            <a:extLst>
              <a:ext uri="{FF2B5EF4-FFF2-40B4-BE49-F238E27FC236}">
                <a16:creationId xmlns:a16="http://schemas.microsoft.com/office/drawing/2014/main" id="{45D1A4EB-F79B-41CD-969D-EFF618B1FBFD}"/>
              </a:ext>
            </a:extLst>
          </p:cNvPr>
          <p:cNvSpPr>
            <a:spLocks/>
          </p:cNvSpPr>
          <p:nvPr/>
        </p:nvSpPr>
        <p:spPr bwMode="auto">
          <a:xfrm>
            <a:off x="2652117" y="3831431"/>
            <a:ext cx="65485" cy="29766"/>
          </a:xfrm>
          <a:custGeom>
            <a:avLst/>
            <a:gdLst>
              <a:gd name="T0" fmla="*/ 2147483646 w 126"/>
              <a:gd name="T1" fmla="*/ 2147483646 h 57"/>
              <a:gd name="T2" fmla="*/ 2147483646 w 126"/>
              <a:gd name="T3" fmla="*/ 2147483646 h 57"/>
              <a:gd name="T4" fmla="*/ 2147483646 w 126"/>
              <a:gd name="T5" fmla="*/ 0 h 57"/>
              <a:gd name="T6" fmla="*/ 2147483646 w 126"/>
              <a:gd name="T7" fmla="*/ 2147483646 h 57"/>
              <a:gd name="T8" fmla="*/ 2147483646 w 126"/>
              <a:gd name="T9" fmla="*/ 2147483646 h 57"/>
              <a:gd name="T10" fmla="*/ 2147483646 w 126"/>
              <a:gd name="T11" fmla="*/ 2147483646 h 57"/>
              <a:gd name="T12" fmla="*/ 0 w 126"/>
              <a:gd name="T13" fmla="*/ 2147483646 h 57"/>
              <a:gd name="T14" fmla="*/ 2147483646 w 126"/>
              <a:gd name="T15" fmla="*/ 2147483646 h 57"/>
              <a:gd name="T16" fmla="*/ 2147483646 w 126"/>
              <a:gd name="T17" fmla="*/ 2147483646 h 57"/>
              <a:gd name="T18" fmla="*/ 2147483646 w 126"/>
              <a:gd name="T19" fmla="*/ 2147483646 h 57"/>
              <a:gd name="T20" fmla="*/ 2147483646 w 126"/>
              <a:gd name="T21" fmla="*/ 2147483646 h 57"/>
              <a:gd name="T22" fmla="*/ 2147483646 w 126"/>
              <a:gd name="T23" fmla="*/ 2147483646 h 5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26"/>
              <a:gd name="T37" fmla="*/ 0 h 57"/>
              <a:gd name="T38" fmla="*/ 126 w 126"/>
              <a:gd name="T39" fmla="*/ 57 h 57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26" h="57">
                <a:moveTo>
                  <a:pt x="97" y="57"/>
                </a:moveTo>
                <a:lnTo>
                  <a:pt x="121" y="44"/>
                </a:lnTo>
                <a:lnTo>
                  <a:pt x="126" y="0"/>
                </a:lnTo>
                <a:lnTo>
                  <a:pt x="108" y="10"/>
                </a:lnTo>
                <a:lnTo>
                  <a:pt x="31" y="16"/>
                </a:lnTo>
                <a:lnTo>
                  <a:pt x="11" y="31"/>
                </a:lnTo>
                <a:lnTo>
                  <a:pt x="0" y="54"/>
                </a:lnTo>
                <a:lnTo>
                  <a:pt x="12" y="54"/>
                </a:lnTo>
                <a:lnTo>
                  <a:pt x="31" y="53"/>
                </a:lnTo>
                <a:lnTo>
                  <a:pt x="50" y="46"/>
                </a:lnTo>
                <a:lnTo>
                  <a:pt x="85" y="54"/>
                </a:lnTo>
                <a:lnTo>
                  <a:pt x="97" y="5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6" name="Freeform 110">
            <a:extLst>
              <a:ext uri="{FF2B5EF4-FFF2-40B4-BE49-F238E27FC236}">
                <a16:creationId xmlns:a16="http://schemas.microsoft.com/office/drawing/2014/main" id="{6CCBC527-1046-4336-8553-47E550D1CC91}"/>
              </a:ext>
            </a:extLst>
          </p:cNvPr>
          <p:cNvSpPr>
            <a:spLocks/>
          </p:cNvSpPr>
          <p:nvPr/>
        </p:nvSpPr>
        <p:spPr bwMode="auto">
          <a:xfrm>
            <a:off x="2293739" y="3725466"/>
            <a:ext cx="217884" cy="89297"/>
          </a:xfrm>
          <a:custGeom>
            <a:avLst/>
            <a:gdLst>
              <a:gd name="T0" fmla="*/ 2147483646 w 419"/>
              <a:gd name="T1" fmla="*/ 2147483646 h 171"/>
              <a:gd name="T2" fmla="*/ 2147483646 w 419"/>
              <a:gd name="T3" fmla="*/ 2147483646 h 171"/>
              <a:gd name="T4" fmla="*/ 2147483646 w 419"/>
              <a:gd name="T5" fmla="*/ 2147483646 h 171"/>
              <a:gd name="T6" fmla="*/ 2147483646 w 419"/>
              <a:gd name="T7" fmla="*/ 2147483646 h 171"/>
              <a:gd name="T8" fmla="*/ 2147483646 w 419"/>
              <a:gd name="T9" fmla="*/ 2147483646 h 171"/>
              <a:gd name="T10" fmla="*/ 2147483646 w 419"/>
              <a:gd name="T11" fmla="*/ 2147483646 h 171"/>
              <a:gd name="T12" fmla="*/ 2147483646 w 419"/>
              <a:gd name="T13" fmla="*/ 2147483646 h 171"/>
              <a:gd name="T14" fmla="*/ 2147483646 w 419"/>
              <a:gd name="T15" fmla="*/ 2147483646 h 171"/>
              <a:gd name="T16" fmla="*/ 2147483646 w 419"/>
              <a:gd name="T17" fmla="*/ 2147483646 h 171"/>
              <a:gd name="T18" fmla="*/ 2147483646 w 419"/>
              <a:gd name="T19" fmla="*/ 0 h 171"/>
              <a:gd name="T20" fmla="*/ 2147483646 w 419"/>
              <a:gd name="T21" fmla="*/ 2147483646 h 171"/>
              <a:gd name="T22" fmla="*/ 2147483646 w 419"/>
              <a:gd name="T23" fmla="*/ 2147483646 h 171"/>
              <a:gd name="T24" fmla="*/ 2147483646 w 419"/>
              <a:gd name="T25" fmla="*/ 2147483646 h 171"/>
              <a:gd name="T26" fmla="*/ 0 w 419"/>
              <a:gd name="T27" fmla="*/ 2147483646 h 171"/>
              <a:gd name="T28" fmla="*/ 2147483646 w 419"/>
              <a:gd name="T29" fmla="*/ 2147483646 h 171"/>
              <a:gd name="T30" fmla="*/ 2147483646 w 419"/>
              <a:gd name="T31" fmla="*/ 2147483646 h 171"/>
              <a:gd name="T32" fmla="*/ 2147483646 w 419"/>
              <a:gd name="T33" fmla="*/ 2147483646 h 171"/>
              <a:gd name="T34" fmla="*/ 2147483646 w 419"/>
              <a:gd name="T35" fmla="*/ 2147483646 h 171"/>
              <a:gd name="T36" fmla="*/ 2147483646 w 419"/>
              <a:gd name="T37" fmla="*/ 2147483646 h 171"/>
              <a:gd name="T38" fmla="*/ 2147483646 w 419"/>
              <a:gd name="T39" fmla="*/ 2147483646 h 171"/>
              <a:gd name="T40" fmla="*/ 2147483646 w 419"/>
              <a:gd name="T41" fmla="*/ 2147483646 h 171"/>
              <a:gd name="T42" fmla="*/ 2147483646 w 419"/>
              <a:gd name="T43" fmla="*/ 2147483646 h 171"/>
              <a:gd name="T44" fmla="*/ 2147483646 w 419"/>
              <a:gd name="T45" fmla="*/ 2147483646 h 171"/>
              <a:gd name="T46" fmla="*/ 2147483646 w 419"/>
              <a:gd name="T47" fmla="*/ 2147483646 h 171"/>
              <a:gd name="T48" fmla="*/ 2147483646 w 419"/>
              <a:gd name="T49" fmla="*/ 2147483646 h 171"/>
              <a:gd name="T50" fmla="*/ 2147483646 w 419"/>
              <a:gd name="T51" fmla="*/ 2147483646 h 171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419"/>
              <a:gd name="T79" fmla="*/ 0 h 171"/>
              <a:gd name="T80" fmla="*/ 419 w 419"/>
              <a:gd name="T81" fmla="*/ 171 h 171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419" h="171">
                <a:moveTo>
                  <a:pt x="404" y="138"/>
                </a:moveTo>
                <a:lnTo>
                  <a:pt x="419" y="136"/>
                </a:lnTo>
                <a:lnTo>
                  <a:pt x="419" y="101"/>
                </a:lnTo>
                <a:lnTo>
                  <a:pt x="416" y="93"/>
                </a:lnTo>
                <a:lnTo>
                  <a:pt x="370" y="83"/>
                </a:lnTo>
                <a:lnTo>
                  <a:pt x="333" y="53"/>
                </a:lnTo>
                <a:lnTo>
                  <a:pt x="308" y="46"/>
                </a:lnTo>
                <a:lnTo>
                  <a:pt x="273" y="23"/>
                </a:lnTo>
                <a:lnTo>
                  <a:pt x="202" y="11"/>
                </a:lnTo>
                <a:lnTo>
                  <a:pt x="139" y="0"/>
                </a:lnTo>
                <a:lnTo>
                  <a:pt x="86" y="7"/>
                </a:lnTo>
                <a:lnTo>
                  <a:pt x="41" y="11"/>
                </a:lnTo>
                <a:lnTo>
                  <a:pt x="4" y="33"/>
                </a:lnTo>
                <a:lnTo>
                  <a:pt x="0" y="74"/>
                </a:lnTo>
                <a:lnTo>
                  <a:pt x="41" y="74"/>
                </a:lnTo>
                <a:lnTo>
                  <a:pt x="71" y="60"/>
                </a:lnTo>
                <a:lnTo>
                  <a:pt x="71" y="42"/>
                </a:lnTo>
                <a:lnTo>
                  <a:pt x="107" y="46"/>
                </a:lnTo>
                <a:lnTo>
                  <a:pt x="228" y="98"/>
                </a:lnTo>
                <a:lnTo>
                  <a:pt x="256" y="127"/>
                </a:lnTo>
                <a:lnTo>
                  <a:pt x="262" y="166"/>
                </a:lnTo>
                <a:lnTo>
                  <a:pt x="290" y="171"/>
                </a:lnTo>
                <a:lnTo>
                  <a:pt x="322" y="159"/>
                </a:lnTo>
                <a:lnTo>
                  <a:pt x="347" y="138"/>
                </a:lnTo>
                <a:lnTo>
                  <a:pt x="388" y="144"/>
                </a:lnTo>
                <a:lnTo>
                  <a:pt x="404" y="1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7" name="Freeform 111">
            <a:extLst>
              <a:ext uri="{FF2B5EF4-FFF2-40B4-BE49-F238E27FC236}">
                <a16:creationId xmlns:a16="http://schemas.microsoft.com/office/drawing/2014/main" id="{49077F53-B424-4120-B821-B428968FF9D9}"/>
              </a:ext>
            </a:extLst>
          </p:cNvPr>
          <p:cNvSpPr>
            <a:spLocks/>
          </p:cNvSpPr>
          <p:nvPr/>
        </p:nvSpPr>
        <p:spPr bwMode="auto">
          <a:xfrm>
            <a:off x="2597349" y="2432447"/>
            <a:ext cx="27385" cy="23813"/>
          </a:xfrm>
          <a:custGeom>
            <a:avLst/>
            <a:gdLst>
              <a:gd name="T0" fmla="*/ 2147483646 w 56"/>
              <a:gd name="T1" fmla="*/ 0 h 44"/>
              <a:gd name="T2" fmla="*/ 2147483646 w 56"/>
              <a:gd name="T3" fmla="*/ 2147483646 h 44"/>
              <a:gd name="T4" fmla="*/ 2147483646 w 56"/>
              <a:gd name="T5" fmla="*/ 2147483646 h 44"/>
              <a:gd name="T6" fmla="*/ 2147483646 w 56"/>
              <a:gd name="T7" fmla="*/ 2147483646 h 44"/>
              <a:gd name="T8" fmla="*/ 0 w 56"/>
              <a:gd name="T9" fmla="*/ 2147483646 h 44"/>
              <a:gd name="T10" fmla="*/ 2147483646 w 56"/>
              <a:gd name="T11" fmla="*/ 0 h 44"/>
              <a:gd name="T12" fmla="*/ 2147483646 w 56"/>
              <a:gd name="T13" fmla="*/ 0 h 44"/>
              <a:gd name="T14" fmla="*/ 2147483646 w 56"/>
              <a:gd name="T15" fmla="*/ 0 h 4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"/>
              <a:gd name="T25" fmla="*/ 0 h 44"/>
              <a:gd name="T26" fmla="*/ 56 w 56"/>
              <a:gd name="T27" fmla="*/ 44 h 4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" h="44">
                <a:moveTo>
                  <a:pt x="39" y="0"/>
                </a:moveTo>
                <a:lnTo>
                  <a:pt x="56" y="11"/>
                </a:lnTo>
                <a:lnTo>
                  <a:pt x="48" y="25"/>
                </a:lnTo>
                <a:lnTo>
                  <a:pt x="32" y="40"/>
                </a:lnTo>
                <a:lnTo>
                  <a:pt x="0" y="44"/>
                </a:lnTo>
                <a:lnTo>
                  <a:pt x="8" y="0"/>
                </a:lnTo>
                <a:lnTo>
                  <a:pt x="27" y="0"/>
                </a:lnTo>
                <a:lnTo>
                  <a:pt x="3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8" name="Freeform 112">
            <a:extLst>
              <a:ext uri="{FF2B5EF4-FFF2-40B4-BE49-F238E27FC236}">
                <a16:creationId xmlns:a16="http://schemas.microsoft.com/office/drawing/2014/main" id="{B099DD0B-2B58-48CE-BB37-1AD473B324DF}"/>
              </a:ext>
            </a:extLst>
          </p:cNvPr>
          <p:cNvSpPr>
            <a:spLocks/>
          </p:cNvSpPr>
          <p:nvPr/>
        </p:nvSpPr>
        <p:spPr bwMode="auto">
          <a:xfrm>
            <a:off x="2342555" y="2260998"/>
            <a:ext cx="73819" cy="69056"/>
          </a:xfrm>
          <a:custGeom>
            <a:avLst/>
            <a:gdLst>
              <a:gd name="T0" fmla="*/ 2147483646 w 141"/>
              <a:gd name="T1" fmla="*/ 0 h 133"/>
              <a:gd name="T2" fmla="*/ 2147483646 w 141"/>
              <a:gd name="T3" fmla="*/ 2147483646 h 133"/>
              <a:gd name="T4" fmla="*/ 2147483646 w 141"/>
              <a:gd name="T5" fmla="*/ 2147483646 h 133"/>
              <a:gd name="T6" fmla="*/ 2147483646 w 141"/>
              <a:gd name="T7" fmla="*/ 2147483646 h 133"/>
              <a:gd name="T8" fmla="*/ 2147483646 w 141"/>
              <a:gd name="T9" fmla="*/ 2147483646 h 133"/>
              <a:gd name="T10" fmla="*/ 2147483646 w 141"/>
              <a:gd name="T11" fmla="*/ 2147483646 h 133"/>
              <a:gd name="T12" fmla="*/ 2147483646 w 141"/>
              <a:gd name="T13" fmla="*/ 2147483646 h 133"/>
              <a:gd name="T14" fmla="*/ 2147483646 w 141"/>
              <a:gd name="T15" fmla="*/ 2147483646 h 133"/>
              <a:gd name="T16" fmla="*/ 0 w 141"/>
              <a:gd name="T17" fmla="*/ 2147483646 h 133"/>
              <a:gd name="T18" fmla="*/ 2147483646 w 141"/>
              <a:gd name="T19" fmla="*/ 2147483646 h 133"/>
              <a:gd name="T20" fmla="*/ 2147483646 w 141"/>
              <a:gd name="T21" fmla="*/ 0 h 13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1"/>
              <a:gd name="T34" fmla="*/ 0 h 133"/>
              <a:gd name="T35" fmla="*/ 141 w 141"/>
              <a:gd name="T36" fmla="*/ 133 h 133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1" h="133">
                <a:moveTo>
                  <a:pt x="74" y="0"/>
                </a:moveTo>
                <a:lnTo>
                  <a:pt x="105" y="8"/>
                </a:lnTo>
                <a:lnTo>
                  <a:pt x="120" y="17"/>
                </a:lnTo>
                <a:lnTo>
                  <a:pt x="141" y="52"/>
                </a:lnTo>
                <a:lnTo>
                  <a:pt x="133" y="95"/>
                </a:lnTo>
                <a:lnTo>
                  <a:pt x="64" y="103"/>
                </a:lnTo>
                <a:lnTo>
                  <a:pt x="35" y="133"/>
                </a:lnTo>
                <a:lnTo>
                  <a:pt x="40" y="95"/>
                </a:lnTo>
                <a:lnTo>
                  <a:pt x="0" y="49"/>
                </a:lnTo>
                <a:lnTo>
                  <a:pt x="5" y="8"/>
                </a:lnTo>
                <a:lnTo>
                  <a:pt x="74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29" name="Freeform 113">
            <a:extLst>
              <a:ext uri="{FF2B5EF4-FFF2-40B4-BE49-F238E27FC236}">
                <a16:creationId xmlns:a16="http://schemas.microsoft.com/office/drawing/2014/main" id="{0E98270E-AC7D-4557-8EAF-588A2DDE79EA}"/>
              </a:ext>
            </a:extLst>
          </p:cNvPr>
          <p:cNvSpPr>
            <a:spLocks/>
          </p:cNvSpPr>
          <p:nvPr/>
        </p:nvSpPr>
        <p:spPr bwMode="auto">
          <a:xfrm>
            <a:off x="2217540" y="2060973"/>
            <a:ext cx="105965" cy="64294"/>
          </a:xfrm>
          <a:custGeom>
            <a:avLst/>
            <a:gdLst>
              <a:gd name="T0" fmla="*/ 2147483646 w 205"/>
              <a:gd name="T1" fmla="*/ 2147483646 h 124"/>
              <a:gd name="T2" fmla="*/ 2147483646 w 205"/>
              <a:gd name="T3" fmla="*/ 2147483646 h 124"/>
              <a:gd name="T4" fmla="*/ 2147483646 w 205"/>
              <a:gd name="T5" fmla="*/ 2147483646 h 124"/>
              <a:gd name="T6" fmla="*/ 2147483646 w 205"/>
              <a:gd name="T7" fmla="*/ 2147483646 h 124"/>
              <a:gd name="T8" fmla="*/ 2147483646 w 205"/>
              <a:gd name="T9" fmla="*/ 2147483646 h 124"/>
              <a:gd name="T10" fmla="*/ 0 w 205"/>
              <a:gd name="T11" fmla="*/ 2147483646 h 124"/>
              <a:gd name="T12" fmla="*/ 2147483646 w 205"/>
              <a:gd name="T13" fmla="*/ 2147483646 h 124"/>
              <a:gd name="T14" fmla="*/ 2147483646 w 205"/>
              <a:gd name="T15" fmla="*/ 2147483646 h 124"/>
              <a:gd name="T16" fmla="*/ 2147483646 w 205"/>
              <a:gd name="T17" fmla="*/ 2147483646 h 124"/>
              <a:gd name="T18" fmla="*/ 2147483646 w 205"/>
              <a:gd name="T19" fmla="*/ 0 h 124"/>
              <a:gd name="T20" fmla="*/ 2147483646 w 205"/>
              <a:gd name="T21" fmla="*/ 0 h 124"/>
              <a:gd name="T22" fmla="*/ 2147483646 w 205"/>
              <a:gd name="T23" fmla="*/ 2147483646 h 124"/>
              <a:gd name="T24" fmla="*/ 2147483646 w 205"/>
              <a:gd name="T25" fmla="*/ 2147483646 h 124"/>
              <a:gd name="T26" fmla="*/ 2147483646 w 205"/>
              <a:gd name="T27" fmla="*/ 2147483646 h 124"/>
              <a:gd name="T28" fmla="*/ 2147483646 w 205"/>
              <a:gd name="T29" fmla="*/ 2147483646 h 124"/>
              <a:gd name="T30" fmla="*/ 2147483646 w 205"/>
              <a:gd name="T31" fmla="*/ 2147483646 h 124"/>
              <a:gd name="T32" fmla="*/ 2147483646 w 205"/>
              <a:gd name="T33" fmla="*/ 2147483646 h 124"/>
              <a:gd name="T34" fmla="*/ 2147483646 w 205"/>
              <a:gd name="T35" fmla="*/ 2147483646 h 124"/>
              <a:gd name="T36" fmla="*/ 2147483646 w 205"/>
              <a:gd name="T37" fmla="*/ 2147483646 h 124"/>
              <a:gd name="T38" fmla="*/ 2147483646 w 205"/>
              <a:gd name="T39" fmla="*/ 2147483646 h 12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05"/>
              <a:gd name="T61" fmla="*/ 0 h 124"/>
              <a:gd name="T62" fmla="*/ 205 w 205"/>
              <a:gd name="T63" fmla="*/ 124 h 12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05" h="124">
                <a:moveTo>
                  <a:pt x="86" y="119"/>
                </a:moveTo>
                <a:lnTo>
                  <a:pt x="80" y="116"/>
                </a:lnTo>
                <a:lnTo>
                  <a:pt x="73" y="107"/>
                </a:lnTo>
                <a:lnTo>
                  <a:pt x="63" y="107"/>
                </a:lnTo>
                <a:lnTo>
                  <a:pt x="7" y="116"/>
                </a:lnTo>
                <a:lnTo>
                  <a:pt x="0" y="87"/>
                </a:lnTo>
                <a:lnTo>
                  <a:pt x="29" y="77"/>
                </a:lnTo>
                <a:lnTo>
                  <a:pt x="18" y="61"/>
                </a:lnTo>
                <a:lnTo>
                  <a:pt x="34" y="19"/>
                </a:lnTo>
                <a:lnTo>
                  <a:pt x="63" y="0"/>
                </a:lnTo>
                <a:lnTo>
                  <a:pt x="73" y="0"/>
                </a:lnTo>
                <a:lnTo>
                  <a:pt x="126" y="28"/>
                </a:lnTo>
                <a:lnTo>
                  <a:pt x="196" y="34"/>
                </a:lnTo>
                <a:lnTo>
                  <a:pt x="184" y="54"/>
                </a:lnTo>
                <a:lnTo>
                  <a:pt x="184" y="80"/>
                </a:lnTo>
                <a:lnTo>
                  <a:pt x="205" y="103"/>
                </a:lnTo>
                <a:lnTo>
                  <a:pt x="201" y="114"/>
                </a:lnTo>
                <a:lnTo>
                  <a:pt x="110" y="124"/>
                </a:lnTo>
                <a:lnTo>
                  <a:pt x="93" y="123"/>
                </a:lnTo>
                <a:lnTo>
                  <a:pt x="86" y="11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0" name="Freeform 114">
            <a:extLst>
              <a:ext uri="{FF2B5EF4-FFF2-40B4-BE49-F238E27FC236}">
                <a16:creationId xmlns:a16="http://schemas.microsoft.com/office/drawing/2014/main" id="{5B47F40D-6CAF-4E55-904E-6894E973B55A}"/>
              </a:ext>
            </a:extLst>
          </p:cNvPr>
          <p:cNvSpPr>
            <a:spLocks/>
          </p:cNvSpPr>
          <p:nvPr/>
        </p:nvSpPr>
        <p:spPr bwMode="auto">
          <a:xfrm>
            <a:off x="2078236" y="2085975"/>
            <a:ext cx="83344" cy="29766"/>
          </a:xfrm>
          <a:custGeom>
            <a:avLst/>
            <a:gdLst>
              <a:gd name="T0" fmla="*/ 2147483646 w 159"/>
              <a:gd name="T1" fmla="*/ 2147483646 h 57"/>
              <a:gd name="T2" fmla="*/ 0 w 159"/>
              <a:gd name="T3" fmla="*/ 2147483646 h 57"/>
              <a:gd name="T4" fmla="*/ 2147483646 w 159"/>
              <a:gd name="T5" fmla="*/ 2147483646 h 57"/>
              <a:gd name="T6" fmla="*/ 2147483646 w 159"/>
              <a:gd name="T7" fmla="*/ 0 h 57"/>
              <a:gd name="T8" fmla="*/ 2147483646 w 159"/>
              <a:gd name="T9" fmla="*/ 2147483646 h 57"/>
              <a:gd name="T10" fmla="*/ 2147483646 w 159"/>
              <a:gd name="T11" fmla="*/ 2147483646 h 57"/>
              <a:gd name="T12" fmla="*/ 2147483646 w 159"/>
              <a:gd name="T13" fmla="*/ 2147483646 h 57"/>
              <a:gd name="T14" fmla="*/ 2147483646 w 159"/>
              <a:gd name="T15" fmla="*/ 2147483646 h 57"/>
              <a:gd name="T16" fmla="*/ 2147483646 w 159"/>
              <a:gd name="T17" fmla="*/ 2147483646 h 57"/>
              <a:gd name="T18" fmla="*/ 2147483646 w 159"/>
              <a:gd name="T19" fmla="*/ 2147483646 h 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9"/>
              <a:gd name="T31" fmla="*/ 0 h 57"/>
              <a:gd name="T32" fmla="*/ 159 w 159"/>
              <a:gd name="T33" fmla="*/ 57 h 57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9" h="57">
                <a:moveTo>
                  <a:pt x="66" y="33"/>
                </a:moveTo>
                <a:lnTo>
                  <a:pt x="0" y="30"/>
                </a:lnTo>
                <a:lnTo>
                  <a:pt x="11" y="21"/>
                </a:lnTo>
                <a:lnTo>
                  <a:pt x="89" y="0"/>
                </a:lnTo>
                <a:lnTo>
                  <a:pt x="150" y="13"/>
                </a:lnTo>
                <a:lnTo>
                  <a:pt x="159" y="21"/>
                </a:lnTo>
                <a:lnTo>
                  <a:pt x="159" y="30"/>
                </a:lnTo>
                <a:lnTo>
                  <a:pt x="150" y="57"/>
                </a:lnTo>
                <a:lnTo>
                  <a:pt x="97" y="33"/>
                </a:lnTo>
                <a:lnTo>
                  <a:pt x="66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1" name="Freeform 115">
            <a:extLst>
              <a:ext uri="{FF2B5EF4-FFF2-40B4-BE49-F238E27FC236}">
                <a16:creationId xmlns:a16="http://schemas.microsoft.com/office/drawing/2014/main" id="{3ADFC389-82D6-4012-AD83-09B126A68CFE}"/>
              </a:ext>
            </a:extLst>
          </p:cNvPr>
          <p:cNvSpPr>
            <a:spLocks/>
          </p:cNvSpPr>
          <p:nvPr/>
        </p:nvSpPr>
        <p:spPr bwMode="auto">
          <a:xfrm>
            <a:off x="2228255" y="2131219"/>
            <a:ext cx="35719" cy="35719"/>
          </a:xfrm>
          <a:custGeom>
            <a:avLst/>
            <a:gdLst>
              <a:gd name="T0" fmla="*/ 2147483646 w 69"/>
              <a:gd name="T1" fmla="*/ 2147483646 h 71"/>
              <a:gd name="T2" fmla="*/ 2147483646 w 69"/>
              <a:gd name="T3" fmla="*/ 2147483646 h 71"/>
              <a:gd name="T4" fmla="*/ 0 w 69"/>
              <a:gd name="T5" fmla="*/ 2147483646 h 71"/>
              <a:gd name="T6" fmla="*/ 2147483646 w 69"/>
              <a:gd name="T7" fmla="*/ 2147483646 h 71"/>
              <a:gd name="T8" fmla="*/ 2147483646 w 69"/>
              <a:gd name="T9" fmla="*/ 0 h 71"/>
              <a:gd name="T10" fmla="*/ 2147483646 w 69"/>
              <a:gd name="T11" fmla="*/ 0 h 71"/>
              <a:gd name="T12" fmla="*/ 2147483646 w 69"/>
              <a:gd name="T13" fmla="*/ 2147483646 h 71"/>
              <a:gd name="T14" fmla="*/ 2147483646 w 69"/>
              <a:gd name="T15" fmla="*/ 2147483646 h 71"/>
              <a:gd name="T16" fmla="*/ 2147483646 w 69"/>
              <a:gd name="T17" fmla="*/ 2147483646 h 71"/>
              <a:gd name="T18" fmla="*/ 2147483646 w 69"/>
              <a:gd name="T19" fmla="*/ 2147483646 h 71"/>
              <a:gd name="T20" fmla="*/ 2147483646 w 69"/>
              <a:gd name="T21" fmla="*/ 2147483646 h 7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69"/>
              <a:gd name="T34" fmla="*/ 0 h 71"/>
              <a:gd name="T35" fmla="*/ 69 w 69"/>
              <a:gd name="T36" fmla="*/ 71 h 71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69" h="71">
                <a:moveTo>
                  <a:pt x="9" y="67"/>
                </a:moveTo>
                <a:lnTo>
                  <a:pt x="13" y="53"/>
                </a:lnTo>
                <a:lnTo>
                  <a:pt x="0" y="20"/>
                </a:lnTo>
                <a:lnTo>
                  <a:pt x="7" y="23"/>
                </a:lnTo>
                <a:lnTo>
                  <a:pt x="21" y="0"/>
                </a:lnTo>
                <a:lnTo>
                  <a:pt x="59" y="0"/>
                </a:lnTo>
                <a:lnTo>
                  <a:pt x="62" y="8"/>
                </a:lnTo>
                <a:lnTo>
                  <a:pt x="69" y="61"/>
                </a:lnTo>
                <a:lnTo>
                  <a:pt x="49" y="71"/>
                </a:lnTo>
                <a:lnTo>
                  <a:pt x="13" y="64"/>
                </a:lnTo>
                <a:lnTo>
                  <a:pt x="9" y="6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2" name="Freeform 116">
            <a:extLst>
              <a:ext uri="{FF2B5EF4-FFF2-40B4-BE49-F238E27FC236}">
                <a16:creationId xmlns:a16="http://schemas.microsoft.com/office/drawing/2014/main" id="{D5D0CA87-F534-4F37-9AF5-39A66B312BB2}"/>
              </a:ext>
            </a:extLst>
          </p:cNvPr>
          <p:cNvSpPr>
            <a:spLocks/>
          </p:cNvSpPr>
          <p:nvPr/>
        </p:nvSpPr>
        <p:spPr bwMode="auto">
          <a:xfrm>
            <a:off x="2030611" y="2119313"/>
            <a:ext cx="35719" cy="21431"/>
          </a:xfrm>
          <a:custGeom>
            <a:avLst/>
            <a:gdLst>
              <a:gd name="T0" fmla="*/ 2147483646 w 70"/>
              <a:gd name="T1" fmla="*/ 2147483646 h 43"/>
              <a:gd name="T2" fmla="*/ 2147483646 w 70"/>
              <a:gd name="T3" fmla="*/ 0 h 43"/>
              <a:gd name="T4" fmla="*/ 0 w 70"/>
              <a:gd name="T5" fmla="*/ 2147483646 h 43"/>
              <a:gd name="T6" fmla="*/ 2147483646 w 70"/>
              <a:gd name="T7" fmla="*/ 2147483646 h 43"/>
              <a:gd name="T8" fmla="*/ 2147483646 w 70"/>
              <a:gd name="T9" fmla="*/ 2147483646 h 43"/>
              <a:gd name="T10" fmla="*/ 2147483646 w 70"/>
              <a:gd name="T11" fmla="*/ 2147483646 h 43"/>
              <a:gd name="T12" fmla="*/ 2147483646 w 70"/>
              <a:gd name="T13" fmla="*/ 2147483646 h 4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"/>
              <a:gd name="T22" fmla="*/ 0 h 43"/>
              <a:gd name="T23" fmla="*/ 70 w 70"/>
              <a:gd name="T24" fmla="*/ 43 h 4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" h="43">
                <a:moveTo>
                  <a:pt x="53" y="4"/>
                </a:moveTo>
                <a:lnTo>
                  <a:pt x="7" y="0"/>
                </a:lnTo>
                <a:lnTo>
                  <a:pt x="0" y="11"/>
                </a:lnTo>
                <a:lnTo>
                  <a:pt x="7" y="31"/>
                </a:lnTo>
                <a:lnTo>
                  <a:pt x="35" y="43"/>
                </a:lnTo>
                <a:lnTo>
                  <a:pt x="70" y="21"/>
                </a:lnTo>
                <a:lnTo>
                  <a:pt x="53" y="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3" name="Freeform 117">
            <a:extLst>
              <a:ext uri="{FF2B5EF4-FFF2-40B4-BE49-F238E27FC236}">
                <a16:creationId xmlns:a16="http://schemas.microsoft.com/office/drawing/2014/main" id="{53DD65A0-E118-46CF-B514-D681E91C56C4}"/>
              </a:ext>
            </a:extLst>
          </p:cNvPr>
          <p:cNvSpPr>
            <a:spLocks/>
          </p:cNvSpPr>
          <p:nvPr/>
        </p:nvSpPr>
        <p:spPr bwMode="auto">
          <a:xfrm>
            <a:off x="2090142" y="2120503"/>
            <a:ext cx="46435" cy="23813"/>
          </a:xfrm>
          <a:custGeom>
            <a:avLst/>
            <a:gdLst>
              <a:gd name="T0" fmla="*/ 0 w 90"/>
              <a:gd name="T1" fmla="*/ 2147483646 h 44"/>
              <a:gd name="T2" fmla="*/ 2147483646 w 90"/>
              <a:gd name="T3" fmla="*/ 2147483646 h 44"/>
              <a:gd name="T4" fmla="*/ 2147483646 w 90"/>
              <a:gd name="T5" fmla="*/ 2147483646 h 44"/>
              <a:gd name="T6" fmla="*/ 2147483646 w 90"/>
              <a:gd name="T7" fmla="*/ 0 h 44"/>
              <a:gd name="T8" fmla="*/ 2147483646 w 90"/>
              <a:gd name="T9" fmla="*/ 2147483646 h 44"/>
              <a:gd name="T10" fmla="*/ 2147483646 w 90"/>
              <a:gd name="T11" fmla="*/ 2147483646 h 44"/>
              <a:gd name="T12" fmla="*/ 0 w 90"/>
              <a:gd name="T13" fmla="*/ 2147483646 h 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0"/>
              <a:gd name="T22" fmla="*/ 0 h 44"/>
              <a:gd name="T23" fmla="*/ 90 w 90"/>
              <a:gd name="T24" fmla="*/ 44 h 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0" h="44">
                <a:moveTo>
                  <a:pt x="0" y="44"/>
                </a:moveTo>
                <a:lnTo>
                  <a:pt x="41" y="25"/>
                </a:lnTo>
                <a:lnTo>
                  <a:pt x="90" y="14"/>
                </a:lnTo>
                <a:lnTo>
                  <a:pt x="62" y="0"/>
                </a:lnTo>
                <a:lnTo>
                  <a:pt x="27" y="11"/>
                </a:lnTo>
                <a:lnTo>
                  <a:pt x="7" y="11"/>
                </a:lnTo>
                <a:lnTo>
                  <a:pt x="0" y="4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4" name="Freeform 118">
            <a:extLst>
              <a:ext uri="{FF2B5EF4-FFF2-40B4-BE49-F238E27FC236}">
                <a16:creationId xmlns:a16="http://schemas.microsoft.com/office/drawing/2014/main" id="{F393D97F-DE49-404E-8BFC-B26623A93E7D}"/>
              </a:ext>
            </a:extLst>
          </p:cNvPr>
          <p:cNvSpPr>
            <a:spLocks/>
          </p:cNvSpPr>
          <p:nvPr/>
        </p:nvSpPr>
        <p:spPr bwMode="auto">
          <a:xfrm>
            <a:off x="1985367" y="2134792"/>
            <a:ext cx="238125" cy="116681"/>
          </a:xfrm>
          <a:custGeom>
            <a:avLst/>
            <a:gdLst>
              <a:gd name="T0" fmla="*/ 2147483646 w 458"/>
              <a:gd name="T1" fmla="*/ 2147483646 h 225"/>
              <a:gd name="T2" fmla="*/ 2147483646 w 458"/>
              <a:gd name="T3" fmla="*/ 2147483646 h 225"/>
              <a:gd name="T4" fmla="*/ 2147483646 w 458"/>
              <a:gd name="T5" fmla="*/ 2147483646 h 225"/>
              <a:gd name="T6" fmla="*/ 2147483646 w 458"/>
              <a:gd name="T7" fmla="*/ 2147483646 h 225"/>
              <a:gd name="T8" fmla="*/ 2147483646 w 458"/>
              <a:gd name="T9" fmla="*/ 2147483646 h 225"/>
              <a:gd name="T10" fmla="*/ 2147483646 w 458"/>
              <a:gd name="T11" fmla="*/ 2147483646 h 225"/>
              <a:gd name="T12" fmla="*/ 2147483646 w 458"/>
              <a:gd name="T13" fmla="*/ 2147483646 h 225"/>
              <a:gd name="T14" fmla="*/ 2147483646 w 458"/>
              <a:gd name="T15" fmla="*/ 2147483646 h 225"/>
              <a:gd name="T16" fmla="*/ 2147483646 w 458"/>
              <a:gd name="T17" fmla="*/ 2147483646 h 225"/>
              <a:gd name="T18" fmla="*/ 2147483646 w 458"/>
              <a:gd name="T19" fmla="*/ 2147483646 h 225"/>
              <a:gd name="T20" fmla="*/ 2147483646 w 458"/>
              <a:gd name="T21" fmla="*/ 2147483646 h 225"/>
              <a:gd name="T22" fmla="*/ 2147483646 w 458"/>
              <a:gd name="T23" fmla="*/ 2147483646 h 225"/>
              <a:gd name="T24" fmla="*/ 2147483646 w 458"/>
              <a:gd name="T25" fmla="*/ 2147483646 h 225"/>
              <a:gd name="T26" fmla="*/ 2147483646 w 458"/>
              <a:gd name="T27" fmla="*/ 2147483646 h 225"/>
              <a:gd name="T28" fmla="*/ 2147483646 w 458"/>
              <a:gd name="T29" fmla="*/ 0 h 225"/>
              <a:gd name="T30" fmla="*/ 2147483646 w 458"/>
              <a:gd name="T31" fmla="*/ 2147483646 h 225"/>
              <a:gd name="T32" fmla="*/ 2147483646 w 458"/>
              <a:gd name="T33" fmla="*/ 2147483646 h 225"/>
              <a:gd name="T34" fmla="*/ 2147483646 w 458"/>
              <a:gd name="T35" fmla="*/ 2147483646 h 225"/>
              <a:gd name="T36" fmla="*/ 2147483646 w 458"/>
              <a:gd name="T37" fmla="*/ 2147483646 h 225"/>
              <a:gd name="T38" fmla="*/ 2147483646 w 458"/>
              <a:gd name="T39" fmla="*/ 2147483646 h 225"/>
              <a:gd name="T40" fmla="*/ 2147483646 w 458"/>
              <a:gd name="T41" fmla="*/ 2147483646 h 225"/>
              <a:gd name="T42" fmla="*/ 2147483646 w 458"/>
              <a:gd name="T43" fmla="*/ 2147483646 h 225"/>
              <a:gd name="T44" fmla="*/ 0 w 458"/>
              <a:gd name="T45" fmla="*/ 2147483646 h 225"/>
              <a:gd name="T46" fmla="*/ 2147483646 w 458"/>
              <a:gd name="T47" fmla="*/ 2147483646 h 2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58"/>
              <a:gd name="T73" fmla="*/ 0 h 225"/>
              <a:gd name="T74" fmla="*/ 458 w 458"/>
              <a:gd name="T75" fmla="*/ 225 h 22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58" h="225">
                <a:moveTo>
                  <a:pt x="3" y="182"/>
                </a:moveTo>
                <a:lnTo>
                  <a:pt x="63" y="224"/>
                </a:lnTo>
                <a:lnTo>
                  <a:pt x="126" y="225"/>
                </a:lnTo>
                <a:lnTo>
                  <a:pt x="177" y="210"/>
                </a:lnTo>
                <a:lnTo>
                  <a:pt x="290" y="182"/>
                </a:lnTo>
                <a:lnTo>
                  <a:pt x="410" y="197"/>
                </a:lnTo>
                <a:lnTo>
                  <a:pt x="431" y="169"/>
                </a:lnTo>
                <a:lnTo>
                  <a:pt x="401" y="137"/>
                </a:lnTo>
                <a:lnTo>
                  <a:pt x="404" y="115"/>
                </a:lnTo>
                <a:lnTo>
                  <a:pt x="458" y="85"/>
                </a:lnTo>
                <a:lnTo>
                  <a:pt x="439" y="47"/>
                </a:lnTo>
                <a:lnTo>
                  <a:pt x="396" y="52"/>
                </a:lnTo>
                <a:lnTo>
                  <a:pt x="381" y="44"/>
                </a:lnTo>
                <a:lnTo>
                  <a:pt x="355" y="3"/>
                </a:lnTo>
                <a:lnTo>
                  <a:pt x="323" y="0"/>
                </a:lnTo>
                <a:lnTo>
                  <a:pt x="293" y="47"/>
                </a:lnTo>
                <a:lnTo>
                  <a:pt x="250" y="74"/>
                </a:lnTo>
                <a:lnTo>
                  <a:pt x="226" y="134"/>
                </a:lnTo>
                <a:lnTo>
                  <a:pt x="207" y="140"/>
                </a:lnTo>
                <a:lnTo>
                  <a:pt x="162" y="134"/>
                </a:lnTo>
                <a:lnTo>
                  <a:pt x="106" y="105"/>
                </a:lnTo>
                <a:lnTo>
                  <a:pt x="44" y="109"/>
                </a:lnTo>
                <a:lnTo>
                  <a:pt x="0" y="160"/>
                </a:lnTo>
                <a:lnTo>
                  <a:pt x="3" y="18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5" name="Freeform 119">
            <a:extLst>
              <a:ext uri="{FF2B5EF4-FFF2-40B4-BE49-F238E27FC236}">
                <a16:creationId xmlns:a16="http://schemas.microsoft.com/office/drawing/2014/main" id="{B9BC4B20-A7AB-4A94-8441-FAB7EE2F328F}"/>
              </a:ext>
            </a:extLst>
          </p:cNvPr>
          <p:cNvSpPr>
            <a:spLocks/>
          </p:cNvSpPr>
          <p:nvPr/>
        </p:nvSpPr>
        <p:spPr bwMode="auto">
          <a:xfrm>
            <a:off x="1875830" y="2135982"/>
            <a:ext cx="155972" cy="70247"/>
          </a:xfrm>
          <a:custGeom>
            <a:avLst/>
            <a:gdLst>
              <a:gd name="T0" fmla="*/ 2147483646 w 298"/>
              <a:gd name="T1" fmla="*/ 2147483646 h 133"/>
              <a:gd name="T2" fmla="*/ 2147483646 w 298"/>
              <a:gd name="T3" fmla="*/ 2147483646 h 133"/>
              <a:gd name="T4" fmla="*/ 2147483646 w 298"/>
              <a:gd name="T5" fmla="*/ 2147483646 h 133"/>
              <a:gd name="T6" fmla="*/ 2147483646 w 298"/>
              <a:gd name="T7" fmla="*/ 2147483646 h 133"/>
              <a:gd name="T8" fmla="*/ 0 w 298"/>
              <a:gd name="T9" fmla="*/ 2147483646 h 133"/>
              <a:gd name="T10" fmla="*/ 2147483646 w 298"/>
              <a:gd name="T11" fmla="*/ 2147483646 h 133"/>
              <a:gd name="T12" fmla="*/ 2147483646 w 298"/>
              <a:gd name="T13" fmla="*/ 2147483646 h 133"/>
              <a:gd name="T14" fmla="*/ 2147483646 w 298"/>
              <a:gd name="T15" fmla="*/ 2147483646 h 133"/>
              <a:gd name="T16" fmla="*/ 2147483646 w 298"/>
              <a:gd name="T17" fmla="*/ 2147483646 h 133"/>
              <a:gd name="T18" fmla="*/ 2147483646 w 298"/>
              <a:gd name="T19" fmla="*/ 2147483646 h 133"/>
              <a:gd name="T20" fmla="*/ 2147483646 w 298"/>
              <a:gd name="T21" fmla="*/ 2147483646 h 133"/>
              <a:gd name="T22" fmla="*/ 2147483646 w 298"/>
              <a:gd name="T23" fmla="*/ 2147483646 h 133"/>
              <a:gd name="T24" fmla="*/ 2147483646 w 298"/>
              <a:gd name="T25" fmla="*/ 0 h 133"/>
              <a:gd name="T26" fmla="*/ 2147483646 w 298"/>
              <a:gd name="T27" fmla="*/ 2147483646 h 133"/>
              <a:gd name="T28" fmla="*/ 2147483646 w 298"/>
              <a:gd name="T29" fmla="*/ 2147483646 h 133"/>
              <a:gd name="T30" fmla="*/ 2147483646 w 298"/>
              <a:gd name="T31" fmla="*/ 2147483646 h 13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98"/>
              <a:gd name="T49" fmla="*/ 0 h 133"/>
              <a:gd name="T50" fmla="*/ 298 w 298"/>
              <a:gd name="T51" fmla="*/ 133 h 13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98" h="133">
                <a:moveTo>
                  <a:pt x="86" y="62"/>
                </a:moveTo>
                <a:lnTo>
                  <a:pt x="68" y="62"/>
                </a:lnTo>
                <a:lnTo>
                  <a:pt x="56" y="80"/>
                </a:lnTo>
                <a:lnTo>
                  <a:pt x="30" y="86"/>
                </a:lnTo>
                <a:lnTo>
                  <a:pt x="0" y="113"/>
                </a:lnTo>
                <a:lnTo>
                  <a:pt x="20" y="133"/>
                </a:lnTo>
                <a:lnTo>
                  <a:pt x="86" y="123"/>
                </a:lnTo>
                <a:lnTo>
                  <a:pt x="97" y="118"/>
                </a:lnTo>
                <a:lnTo>
                  <a:pt x="122" y="95"/>
                </a:lnTo>
                <a:lnTo>
                  <a:pt x="298" y="62"/>
                </a:lnTo>
                <a:lnTo>
                  <a:pt x="267" y="36"/>
                </a:lnTo>
                <a:lnTo>
                  <a:pt x="269" y="17"/>
                </a:lnTo>
                <a:lnTo>
                  <a:pt x="244" y="0"/>
                </a:lnTo>
                <a:lnTo>
                  <a:pt x="154" y="13"/>
                </a:lnTo>
                <a:lnTo>
                  <a:pt x="97" y="43"/>
                </a:lnTo>
                <a:lnTo>
                  <a:pt x="86" y="6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6" name="Freeform 120">
            <a:extLst>
              <a:ext uri="{FF2B5EF4-FFF2-40B4-BE49-F238E27FC236}">
                <a16:creationId xmlns:a16="http://schemas.microsoft.com/office/drawing/2014/main" id="{AA9B64C2-DF79-4321-9EE0-77DB1E4870DE}"/>
              </a:ext>
            </a:extLst>
          </p:cNvPr>
          <p:cNvSpPr>
            <a:spLocks/>
          </p:cNvSpPr>
          <p:nvPr/>
        </p:nvSpPr>
        <p:spPr bwMode="auto">
          <a:xfrm>
            <a:off x="2350890" y="1908573"/>
            <a:ext cx="678656" cy="345281"/>
          </a:xfrm>
          <a:custGeom>
            <a:avLst/>
            <a:gdLst>
              <a:gd name="T0" fmla="*/ 2147483646 w 1304"/>
              <a:gd name="T1" fmla="*/ 2147483646 h 661"/>
              <a:gd name="T2" fmla="*/ 2147483646 w 1304"/>
              <a:gd name="T3" fmla="*/ 2147483646 h 661"/>
              <a:gd name="T4" fmla="*/ 2147483646 w 1304"/>
              <a:gd name="T5" fmla="*/ 2147483646 h 661"/>
              <a:gd name="T6" fmla="*/ 2147483646 w 1304"/>
              <a:gd name="T7" fmla="*/ 2147483646 h 661"/>
              <a:gd name="T8" fmla="*/ 2147483646 w 1304"/>
              <a:gd name="T9" fmla="*/ 2147483646 h 661"/>
              <a:gd name="T10" fmla="*/ 2147483646 w 1304"/>
              <a:gd name="T11" fmla="*/ 2147483646 h 661"/>
              <a:gd name="T12" fmla="*/ 2147483646 w 1304"/>
              <a:gd name="T13" fmla="*/ 2147483646 h 661"/>
              <a:gd name="T14" fmla="*/ 2147483646 w 1304"/>
              <a:gd name="T15" fmla="*/ 2147483646 h 661"/>
              <a:gd name="T16" fmla="*/ 2147483646 w 1304"/>
              <a:gd name="T17" fmla="*/ 2147483646 h 661"/>
              <a:gd name="T18" fmla="*/ 2147483646 w 1304"/>
              <a:gd name="T19" fmla="*/ 2147483646 h 661"/>
              <a:gd name="T20" fmla="*/ 2147483646 w 1304"/>
              <a:gd name="T21" fmla="*/ 2147483646 h 661"/>
              <a:gd name="T22" fmla="*/ 2147483646 w 1304"/>
              <a:gd name="T23" fmla="*/ 2147483646 h 661"/>
              <a:gd name="T24" fmla="*/ 2147483646 w 1304"/>
              <a:gd name="T25" fmla="*/ 2147483646 h 661"/>
              <a:gd name="T26" fmla="*/ 2147483646 w 1304"/>
              <a:gd name="T27" fmla="*/ 2147483646 h 661"/>
              <a:gd name="T28" fmla="*/ 0 w 1304"/>
              <a:gd name="T29" fmla="*/ 2147483646 h 661"/>
              <a:gd name="T30" fmla="*/ 2147483646 w 1304"/>
              <a:gd name="T31" fmla="*/ 2147483646 h 661"/>
              <a:gd name="T32" fmla="*/ 2147483646 w 1304"/>
              <a:gd name="T33" fmla="*/ 2147483646 h 661"/>
              <a:gd name="T34" fmla="*/ 2147483646 w 1304"/>
              <a:gd name="T35" fmla="*/ 2147483646 h 661"/>
              <a:gd name="T36" fmla="*/ 2147483646 w 1304"/>
              <a:gd name="T37" fmla="*/ 2147483646 h 661"/>
              <a:gd name="T38" fmla="*/ 2147483646 w 1304"/>
              <a:gd name="T39" fmla="*/ 2147483646 h 661"/>
              <a:gd name="T40" fmla="*/ 2147483646 w 1304"/>
              <a:gd name="T41" fmla="*/ 2147483646 h 661"/>
              <a:gd name="T42" fmla="*/ 2147483646 w 1304"/>
              <a:gd name="T43" fmla="*/ 2147483646 h 661"/>
              <a:gd name="T44" fmla="*/ 2147483646 w 1304"/>
              <a:gd name="T45" fmla="*/ 2147483646 h 661"/>
              <a:gd name="T46" fmla="*/ 2147483646 w 1304"/>
              <a:gd name="T47" fmla="*/ 2147483646 h 661"/>
              <a:gd name="T48" fmla="*/ 2147483646 w 1304"/>
              <a:gd name="T49" fmla="*/ 2147483646 h 661"/>
              <a:gd name="T50" fmla="*/ 2147483646 w 1304"/>
              <a:gd name="T51" fmla="*/ 2147483646 h 661"/>
              <a:gd name="T52" fmla="*/ 2147483646 w 1304"/>
              <a:gd name="T53" fmla="*/ 2147483646 h 661"/>
              <a:gd name="T54" fmla="*/ 2147483646 w 1304"/>
              <a:gd name="T55" fmla="*/ 2147483646 h 661"/>
              <a:gd name="T56" fmla="*/ 2147483646 w 1304"/>
              <a:gd name="T57" fmla="*/ 2147483646 h 661"/>
              <a:gd name="T58" fmla="*/ 2147483646 w 1304"/>
              <a:gd name="T59" fmla="*/ 2147483646 h 661"/>
              <a:gd name="T60" fmla="*/ 2147483646 w 1304"/>
              <a:gd name="T61" fmla="*/ 2147483646 h 661"/>
              <a:gd name="T62" fmla="*/ 2147483646 w 1304"/>
              <a:gd name="T63" fmla="*/ 2147483646 h 661"/>
              <a:gd name="T64" fmla="*/ 2147483646 w 1304"/>
              <a:gd name="T65" fmla="*/ 2147483646 h 661"/>
              <a:gd name="T66" fmla="*/ 2147483646 w 1304"/>
              <a:gd name="T67" fmla="*/ 2147483646 h 661"/>
              <a:gd name="T68" fmla="*/ 2147483646 w 1304"/>
              <a:gd name="T69" fmla="*/ 2147483646 h 661"/>
              <a:gd name="T70" fmla="*/ 2147483646 w 1304"/>
              <a:gd name="T71" fmla="*/ 2147483646 h 661"/>
              <a:gd name="T72" fmla="*/ 2147483646 w 1304"/>
              <a:gd name="T73" fmla="*/ 2147483646 h 661"/>
              <a:gd name="T74" fmla="*/ 2147483646 w 1304"/>
              <a:gd name="T75" fmla="*/ 2147483646 h 661"/>
              <a:gd name="T76" fmla="*/ 2147483646 w 1304"/>
              <a:gd name="T77" fmla="*/ 2147483646 h 661"/>
              <a:gd name="T78" fmla="*/ 2147483646 w 1304"/>
              <a:gd name="T79" fmla="*/ 0 h 661"/>
              <a:gd name="T80" fmla="*/ 2147483646 w 1304"/>
              <a:gd name="T81" fmla="*/ 2147483646 h 661"/>
              <a:gd name="T82" fmla="*/ 2147483646 w 1304"/>
              <a:gd name="T83" fmla="*/ 2147483646 h 661"/>
              <a:gd name="T84" fmla="*/ 2147483646 w 1304"/>
              <a:gd name="T85" fmla="*/ 2147483646 h 661"/>
              <a:gd name="T86" fmla="*/ 2147483646 w 1304"/>
              <a:gd name="T87" fmla="*/ 2147483646 h 661"/>
              <a:gd name="T88" fmla="*/ 2147483646 w 1304"/>
              <a:gd name="T89" fmla="*/ 2147483646 h 661"/>
              <a:gd name="T90" fmla="*/ 2147483646 w 1304"/>
              <a:gd name="T91" fmla="*/ 2147483646 h 661"/>
              <a:gd name="T92" fmla="*/ 2147483646 w 1304"/>
              <a:gd name="T93" fmla="*/ 2147483646 h 661"/>
              <a:gd name="T94" fmla="*/ 2147483646 w 1304"/>
              <a:gd name="T95" fmla="*/ 2147483646 h 661"/>
              <a:gd name="T96" fmla="*/ 2147483646 w 1304"/>
              <a:gd name="T97" fmla="*/ 2147483646 h 661"/>
              <a:gd name="T98" fmla="*/ 2147483646 w 1304"/>
              <a:gd name="T99" fmla="*/ 2147483646 h 661"/>
              <a:gd name="T100" fmla="*/ 2147483646 w 1304"/>
              <a:gd name="T101" fmla="*/ 2147483646 h 66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304"/>
              <a:gd name="T154" fmla="*/ 0 h 661"/>
              <a:gd name="T155" fmla="*/ 1304 w 1304"/>
              <a:gd name="T156" fmla="*/ 661 h 66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304" h="661">
                <a:moveTo>
                  <a:pt x="280" y="179"/>
                </a:moveTo>
                <a:lnTo>
                  <a:pt x="240" y="130"/>
                </a:lnTo>
                <a:lnTo>
                  <a:pt x="231" y="130"/>
                </a:lnTo>
                <a:lnTo>
                  <a:pt x="201" y="128"/>
                </a:lnTo>
                <a:lnTo>
                  <a:pt x="143" y="167"/>
                </a:lnTo>
                <a:lnTo>
                  <a:pt x="90" y="229"/>
                </a:lnTo>
                <a:lnTo>
                  <a:pt x="82" y="262"/>
                </a:lnTo>
                <a:lnTo>
                  <a:pt x="95" y="287"/>
                </a:lnTo>
                <a:lnTo>
                  <a:pt x="131" y="317"/>
                </a:lnTo>
                <a:lnTo>
                  <a:pt x="154" y="374"/>
                </a:lnTo>
                <a:lnTo>
                  <a:pt x="195" y="406"/>
                </a:lnTo>
                <a:lnTo>
                  <a:pt x="269" y="399"/>
                </a:lnTo>
                <a:lnTo>
                  <a:pt x="292" y="359"/>
                </a:lnTo>
                <a:lnTo>
                  <a:pt x="272" y="337"/>
                </a:lnTo>
                <a:lnTo>
                  <a:pt x="272" y="317"/>
                </a:lnTo>
                <a:lnTo>
                  <a:pt x="295" y="305"/>
                </a:lnTo>
                <a:lnTo>
                  <a:pt x="327" y="328"/>
                </a:lnTo>
                <a:lnTo>
                  <a:pt x="358" y="346"/>
                </a:lnTo>
                <a:lnTo>
                  <a:pt x="371" y="363"/>
                </a:lnTo>
                <a:lnTo>
                  <a:pt x="358" y="374"/>
                </a:lnTo>
                <a:lnTo>
                  <a:pt x="321" y="379"/>
                </a:lnTo>
                <a:lnTo>
                  <a:pt x="294" y="416"/>
                </a:lnTo>
                <a:lnTo>
                  <a:pt x="272" y="491"/>
                </a:lnTo>
                <a:lnTo>
                  <a:pt x="222" y="482"/>
                </a:lnTo>
                <a:lnTo>
                  <a:pt x="180" y="494"/>
                </a:lnTo>
                <a:lnTo>
                  <a:pt x="160" y="510"/>
                </a:lnTo>
                <a:lnTo>
                  <a:pt x="139" y="488"/>
                </a:lnTo>
                <a:lnTo>
                  <a:pt x="107" y="489"/>
                </a:lnTo>
                <a:lnTo>
                  <a:pt x="79" y="482"/>
                </a:lnTo>
                <a:lnTo>
                  <a:pt x="0" y="471"/>
                </a:lnTo>
                <a:lnTo>
                  <a:pt x="11" y="489"/>
                </a:lnTo>
                <a:lnTo>
                  <a:pt x="58" y="501"/>
                </a:lnTo>
                <a:lnTo>
                  <a:pt x="111" y="543"/>
                </a:lnTo>
                <a:lnTo>
                  <a:pt x="82" y="567"/>
                </a:lnTo>
                <a:lnTo>
                  <a:pt x="87" y="582"/>
                </a:lnTo>
                <a:lnTo>
                  <a:pt x="125" y="605"/>
                </a:lnTo>
                <a:lnTo>
                  <a:pt x="231" y="635"/>
                </a:lnTo>
                <a:lnTo>
                  <a:pt x="290" y="639"/>
                </a:lnTo>
                <a:lnTo>
                  <a:pt x="417" y="661"/>
                </a:lnTo>
                <a:lnTo>
                  <a:pt x="511" y="655"/>
                </a:lnTo>
                <a:lnTo>
                  <a:pt x="527" y="628"/>
                </a:lnTo>
                <a:lnTo>
                  <a:pt x="504" y="609"/>
                </a:lnTo>
                <a:lnTo>
                  <a:pt x="444" y="606"/>
                </a:lnTo>
                <a:lnTo>
                  <a:pt x="383" y="602"/>
                </a:lnTo>
                <a:lnTo>
                  <a:pt x="336" y="588"/>
                </a:lnTo>
                <a:lnTo>
                  <a:pt x="321" y="588"/>
                </a:lnTo>
                <a:lnTo>
                  <a:pt x="353" y="571"/>
                </a:lnTo>
                <a:lnTo>
                  <a:pt x="412" y="583"/>
                </a:lnTo>
                <a:lnTo>
                  <a:pt x="438" y="576"/>
                </a:lnTo>
                <a:lnTo>
                  <a:pt x="520" y="596"/>
                </a:lnTo>
                <a:lnTo>
                  <a:pt x="585" y="588"/>
                </a:lnTo>
                <a:lnTo>
                  <a:pt x="550" y="561"/>
                </a:lnTo>
                <a:lnTo>
                  <a:pt x="527" y="543"/>
                </a:lnTo>
                <a:lnTo>
                  <a:pt x="543" y="528"/>
                </a:lnTo>
                <a:lnTo>
                  <a:pt x="605" y="514"/>
                </a:lnTo>
                <a:lnTo>
                  <a:pt x="649" y="523"/>
                </a:lnTo>
                <a:lnTo>
                  <a:pt x="663" y="514"/>
                </a:lnTo>
                <a:lnTo>
                  <a:pt x="663" y="488"/>
                </a:lnTo>
                <a:lnTo>
                  <a:pt x="654" y="479"/>
                </a:lnTo>
                <a:lnTo>
                  <a:pt x="625" y="461"/>
                </a:lnTo>
                <a:lnTo>
                  <a:pt x="646" y="441"/>
                </a:lnTo>
                <a:lnTo>
                  <a:pt x="699" y="435"/>
                </a:lnTo>
                <a:lnTo>
                  <a:pt x="719" y="426"/>
                </a:lnTo>
                <a:lnTo>
                  <a:pt x="777" y="387"/>
                </a:lnTo>
                <a:lnTo>
                  <a:pt x="813" y="328"/>
                </a:lnTo>
                <a:lnTo>
                  <a:pt x="818" y="301"/>
                </a:lnTo>
                <a:lnTo>
                  <a:pt x="881" y="274"/>
                </a:lnTo>
                <a:lnTo>
                  <a:pt x="967" y="255"/>
                </a:lnTo>
                <a:lnTo>
                  <a:pt x="1023" y="219"/>
                </a:lnTo>
                <a:lnTo>
                  <a:pt x="1079" y="192"/>
                </a:lnTo>
                <a:lnTo>
                  <a:pt x="1205" y="115"/>
                </a:lnTo>
                <a:lnTo>
                  <a:pt x="1175" y="100"/>
                </a:lnTo>
                <a:lnTo>
                  <a:pt x="1269" y="82"/>
                </a:lnTo>
                <a:lnTo>
                  <a:pt x="1298" y="78"/>
                </a:lnTo>
                <a:lnTo>
                  <a:pt x="1304" y="55"/>
                </a:lnTo>
                <a:lnTo>
                  <a:pt x="1289" y="40"/>
                </a:lnTo>
                <a:lnTo>
                  <a:pt x="1173" y="22"/>
                </a:lnTo>
                <a:lnTo>
                  <a:pt x="1116" y="22"/>
                </a:lnTo>
                <a:lnTo>
                  <a:pt x="1031" y="15"/>
                </a:lnTo>
                <a:lnTo>
                  <a:pt x="947" y="0"/>
                </a:lnTo>
                <a:lnTo>
                  <a:pt x="891" y="22"/>
                </a:lnTo>
                <a:lnTo>
                  <a:pt x="881" y="22"/>
                </a:lnTo>
                <a:lnTo>
                  <a:pt x="826" y="30"/>
                </a:lnTo>
                <a:lnTo>
                  <a:pt x="787" y="36"/>
                </a:lnTo>
                <a:lnTo>
                  <a:pt x="730" y="40"/>
                </a:lnTo>
                <a:lnTo>
                  <a:pt x="673" y="22"/>
                </a:lnTo>
                <a:lnTo>
                  <a:pt x="646" y="22"/>
                </a:lnTo>
                <a:lnTo>
                  <a:pt x="570" y="40"/>
                </a:lnTo>
                <a:lnTo>
                  <a:pt x="513" y="50"/>
                </a:lnTo>
                <a:lnTo>
                  <a:pt x="456" y="40"/>
                </a:lnTo>
                <a:lnTo>
                  <a:pt x="342" y="56"/>
                </a:lnTo>
                <a:lnTo>
                  <a:pt x="294" y="75"/>
                </a:lnTo>
                <a:lnTo>
                  <a:pt x="278" y="100"/>
                </a:lnTo>
                <a:lnTo>
                  <a:pt x="301" y="148"/>
                </a:lnTo>
                <a:lnTo>
                  <a:pt x="350" y="186"/>
                </a:lnTo>
                <a:lnTo>
                  <a:pt x="353" y="196"/>
                </a:lnTo>
                <a:lnTo>
                  <a:pt x="464" y="217"/>
                </a:lnTo>
                <a:lnTo>
                  <a:pt x="479" y="235"/>
                </a:lnTo>
                <a:lnTo>
                  <a:pt x="459" y="251"/>
                </a:lnTo>
                <a:lnTo>
                  <a:pt x="412" y="220"/>
                </a:lnTo>
                <a:lnTo>
                  <a:pt x="336" y="213"/>
                </a:lnTo>
                <a:lnTo>
                  <a:pt x="280" y="17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7" name="Freeform 121">
            <a:extLst>
              <a:ext uri="{FF2B5EF4-FFF2-40B4-BE49-F238E27FC236}">
                <a16:creationId xmlns:a16="http://schemas.microsoft.com/office/drawing/2014/main" id="{D9AF616E-98C3-4132-A150-169E7C8FA575}"/>
              </a:ext>
            </a:extLst>
          </p:cNvPr>
          <p:cNvSpPr>
            <a:spLocks/>
          </p:cNvSpPr>
          <p:nvPr/>
        </p:nvSpPr>
        <p:spPr bwMode="auto">
          <a:xfrm>
            <a:off x="2794992" y="1865710"/>
            <a:ext cx="1096566" cy="881063"/>
          </a:xfrm>
          <a:custGeom>
            <a:avLst/>
            <a:gdLst>
              <a:gd name="T0" fmla="*/ 2147483646 w 2106"/>
              <a:gd name="T1" fmla="*/ 2147483646 h 1693"/>
              <a:gd name="T2" fmla="*/ 2147483646 w 2106"/>
              <a:gd name="T3" fmla="*/ 2147483646 h 1693"/>
              <a:gd name="T4" fmla="*/ 2147483646 w 2106"/>
              <a:gd name="T5" fmla="*/ 2147483646 h 1693"/>
              <a:gd name="T6" fmla="*/ 2147483646 w 2106"/>
              <a:gd name="T7" fmla="*/ 2147483646 h 1693"/>
              <a:gd name="T8" fmla="*/ 2147483646 w 2106"/>
              <a:gd name="T9" fmla="*/ 2147483646 h 1693"/>
              <a:gd name="T10" fmla="*/ 2147483646 w 2106"/>
              <a:gd name="T11" fmla="*/ 2147483646 h 1693"/>
              <a:gd name="T12" fmla="*/ 2147483646 w 2106"/>
              <a:gd name="T13" fmla="*/ 2147483646 h 1693"/>
              <a:gd name="T14" fmla="*/ 2147483646 w 2106"/>
              <a:gd name="T15" fmla="*/ 2147483646 h 1693"/>
              <a:gd name="T16" fmla="*/ 2147483646 w 2106"/>
              <a:gd name="T17" fmla="*/ 2147483646 h 1693"/>
              <a:gd name="T18" fmla="*/ 2147483646 w 2106"/>
              <a:gd name="T19" fmla="*/ 2147483646 h 1693"/>
              <a:gd name="T20" fmla="*/ 2147483646 w 2106"/>
              <a:gd name="T21" fmla="*/ 2147483646 h 1693"/>
              <a:gd name="T22" fmla="*/ 2147483646 w 2106"/>
              <a:gd name="T23" fmla="*/ 2147483646 h 1693"/>
              <a:gd name="T24" fmla="*/ 2147483646 w 2106"/>
              <a:gd name="T25" fmla="*/ 2147483646 h 1693"/>
              <a:gd name="T26" fmla="*/ 2147483646 w 2106"/>
              <a:gd name="T27" fmla="*/ 2147483646 h 1693"/>
              <a:gd name="T28" fmla="*/ 2147483646 w 2106"/>
              <a:gd name="T29" fmla="*/ 2147483646 h 1693"/>
              <a:gd name="T30" fmla="*/ 2147483646 w 2106"/>
              <a:gd name="T31" fmla="*/ 2147483646 h 1693"/>
              <a:gd name="T32" fmla="*/ 2147483646 w 2106"/>
              <a:gd name="T33" fmla="*/ 2147483646 h 1693"/>
              <a:gd name="T34" fmla="*/ 2147483646 w 2106"/>
              <a:gd name="T35" fmla="*/ 2147483646 h 1693"/>
              <a:gd name="T36" fmla="*/ 2147483646 w 2106"/>
              <a:gd name="T37" fmla="*/ 2147483646 h 1693"/>
              <a:gd name="T38" fmla="*/ 2147483646 w 2106"/>
              <a:gd name="T39" fmla="*/ 2147483646 h 1693"/>
              <a:gd name="T40" fmla="*/ 2147483646 w 2106"/>
              <a:gd name="T41" fmla="*/ 2147483646 h 1693"/>
              <a:gd name="T42" fmla="*/ 2147483646 w 2106"/>
              <a:gd name="T43" fmla="*/ 2147483646 h 1693"/>
              <a:gd name="T44" fmla="*/ 2147483646 w 2106"/>
              <a:gd name="T45" fmla="*/ 2147483646 h 1693"/>
              <a:gd name="T46" fmla="*/ 2147483646 w 2106"/>
              <a:gd name="T47" fmla="*/ 2147483646 h 1693"/>
              <a:gd name="T48" fmla="*/ 2147483646 w 2106"/>
              <a:gd name="T49" fmla="*/ 2147483646 h 1693"/>
              <a:gd name="T50" fmla="*/ 2147483646 w 2106"/>
              <a:gd name="T51" fmla="*/ 2147483646 h 1693"/>
              <a:gd name="T52" fmla="*/ 2147483646 w 2106"/>
              <a:gd name="T53" fmla="*/ 2147483646 h 1693"/>
              <a:gd name="T54" fmla="*/ 2147483646 w 2106"/>
              <a:gd name="T55" fmla="*/ 2147483646 h 1693"/>
              <a:gd name="T56" fmla="*/ 2147483646 w 2106"/>
              <a:gd name="T57" fmla="*/ 2147483646 h 1693"/>
              <a:gd name="T58" fmla="*/ 2147483646 w 2106"/>
              <a:gd name="T59" fmla="*/ 2147483646 h 1693"/>
              <a:gd name="T60" fmla="*/ 2147483646 w 2106"/>
              <a:gd name="T61" fmla="*/ 2147483646 h 1693"/>
              <a:gd name="T62" fmla="*/ 2147483646 w 2106"/>
              <a:gd name="T63" fmla="*/ 2147483646 h 1693"/>
              <a:gd name="T64" fmla="*/ 2147483646 w 2106"/>
              <a:gd name="T65" fmla="*/ 2147483646 h 1693"/>
              <a:gd name="T66" fmla="*/ 2147483646 w 2106"/>
              <a:gd name="T67" fmla="*/ 2147483646 h 1693"/>
              <a:gd name="T68" fmla="*/ 2147483646 w 2106"/>
              <a:gd name="T69" fmla="*/ 2147483646 h 1693"/>
              <a:gd name="T70" fmla="*/ 2147483646 w 2106"/>
              <a:gd name="T71" fmla="*/ 2147483646 h 1693"/>
              <a:gd name="T72" fmla="*/ 2147483646 w 2106"/>
              <a:gd name="T73" fmla="*/ 2147483646 h 1693"/>
              <a:gd name="T74" fmla="*/ 2147483646 w 2106"/>
              <a:gd name="T75" fmla="*/ 2147483646 h 1693"/>
              <a:gd name="T76" fmla="*/ 2147483646 w 2106"/>
              <a:gd name="T77" fmla="*/ 2147483646 h 1693"/>
              <a:gd name="T78" fmla="*/ 2147483646 w 2106"/>
              <a:gd name="T79" fmla="*/ 2147483646 h 1693"/>
              <a:gd name="T80" fmla="*/ 2147483646 w 2106"/>
              <a:gd name="T81" fmla="*/ 2147483646 h 1693"/>
              <a:gd name="T82" fmla="*/ 2147483646 w 2106"/>
              <a:gd name="T83" fmla="*/ 2147483646 h 1693"/>
              <a:gd name="T84" fmla="*/ 2147483646 w 2106"/>
              <a:gd name="T85" fmla="*/ 2147483646 h 1693"/>
              <a:gd name="T86" fmla="*/ 2147483646 w 2106"/>
              <a:gd name="T87" fmla="*/ 2147483646 h 1693"/>
              <a:gd name="T88" fmla="*/ 2147483646 w 2106"/>
              <a:gd name="T89" fmla="*/ 2147483646 h 1693"/>
              <a:gd name="T90" fmla="*/ 2147483646 w 2106"/>
              <a:gd name="T91" fmla="*/ 2147483646 h 1693"/>
              <a:gd name="T92" fmla="*/ 2147483646 w 2106"/>
              <a:gd name="T93" fmla="*/ 2147483646 h 1693"/>
              <a:gd name="T94" fmla="*/ 2147483646 w 2106"/>
              <a:gd name="T95" fmla="*/ 2147483646 h 1693"/>
              <a:gd name="T96" fmla="*/ 2147483646 w 2106"/>
              <a:gd name="T97" fmla="*/ 2147483646 h 1693"/>
              <a:gd name="T98" fmla="*/ 2147483646 w 2106"/>
              <a:gd name="T99" fmla="*/ 2147483646 h 1693"/>
              <a:gd name="T100" fmla="*/ 2147483646 w 2106"/>
              <a:gd name="T101" fmla="*/ 2147483646 h 1693"/>
              <a:gd name="T102" fmla="*/ 2147483646 w 2106"/>
              <a:gd name="T103" fmla="*/ 2147483646 h 1693"/>
              <a:gd name="T104" fmla="*/ 2147483646 w 2106"/>
              <a:gd name="T105" fmla="*/ 2147483646 h 1693"/>
              <a:gd name="T106" fmla="*/ 2147483646 w 2106"/>
              <a:gd name="T107" fmla="*/ 2147483646 h 1693"/>
              <a:gd name="T108" fmla="*/ 2147483646 w 2106"/>
              <a:gd name="T109" fmla="*/ 2147483646 h 1693"/>
              <a:gd name="T110" fmla="*/ 2147483646 w 2106"/>
              <a:gd name="T111" fmla="*/ 2147483646 h 1693"/>
              <a:gd name="T112" fmla="*/ 2147483646 w 2106"/>
              <a:gd name="T113" fmla="*/ 2147483646 h 1693"/>
              <a:gd name="T114" fmla="*/ 2147483646 w 2106"/>
              <a:gd name="T115" fmla="*/ 2147483646 h 1693"/>
              <a:gd name="T116" fmla="*/ 2147483646 w 2106"/>
              <a:gd name="T117" fmla="*/ 2147483646 h 1693"/>
              <a:gd name="T118" fmla="*/ 2147483646 w 2106"/>
              <a:gd name="T119" fmla="*/ 2147483646 h 1693"/>
              <a:gd name="T120" fmla="*/ 2147483646 w 2106"/>
              <a:gd name="T121" fmla="*/ 2147483646 h 1693"/>
              <a:gd name="T122" fmla="*/ 2147483646 w 2106"/>
              <a:gd name="T123" fmla="*/ 2147483646 h 1693"/>
              <a:gd name="T124" fmla="*/ 2147483646 w 2106"/>
              <a:gd name="T125" fmla="*/ 2147483646 h 169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106"/>
              <a:gd name="T190" fmla="*/ 0 h 1693"/>
              <a:gd name="T191" fmla="*/ 2106 w 2106"/>
              <a:gd name="T192" fmla="*/ 1693 h 1693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106" h="1693">
                <a:moveTo>
                  <a:pt x="0" y="499"/>
                </a:moveTo>
                <a:lnTo>
                  <a:pt x="0" y="482"/>
                </a:lnTo>
                <a:lnTo>
                  <a:pt x="38" y="455"/>
                </a:lnTo>
                <a:lnTo>
                  <a:pt x="124" y="446"/>
                </a:lnTo>
                <a:lnTo>
                  <a:pt x="178" y="409"/>
                </a:lnTo>
                <a:lnTo>
                  <a:pt x="255" y="400"/>
                </a:lnTo>
                <a:lnTo>
                  <a:pt x="293" y="366"/>
                </a:lnTo>
                <a:lnTo>
                  <a:pt x="274" y="345"/>
                </a:lnTo>
                <a:lnTo>
                  <a:pt x="234" y="328"/>
                </a:lnTo>
                <a:lnTo>
                  <a:pt x="246" y="312"/>
                </a:lnTo>
                <a:lnTo>
                  <a:pt x="263" y="302"/>
                </a:lnTo>
                <a:lnTo>
                  <a:pt x="327" y="284"/>
                </a:lnTo>
                <a:lnTo>
                  <a:pt x="397" y="275"/>
                </a:lnTo>
                <a:lnTo>
                  <a:pt x="459" y="235"/>
                </a:lnTo>
                <a:lnTo>
                  <a:pt x="480" y="203"/>
                </a:lnTo>
                <a:lnTo>
                  <a:pt x="670" y="161"/>
                </a:lnTo>
                <a:lnTo>
                  <a:pt x="681" y="171"/>
                </a:lnTo>
                <a:lnTo>
                  <a:pt x="678" y="219"/>
                </a:lnTo>
                <a:lnTo>
                  <a:pt x="795" y="212"/>
                </a:lnTo>
                <a:lnTo>
                  <a:pt x="790" y="177"/>
                </a:lnTo>
                <a:lnTo>
                  <a:pt x="887" y="161"/>
                </a:lnTo>
                <a:lnTo>
                  <a:pt x="902" y="148"/>
                </a:lnTo>
                <a:lnTo>
                  <a:pt x="975" y="212"/>
                </a:lnTo>
                <a:lnTo>
                  <a:pt x="1039" y="167"/>
                </a:lnTo>
                <a:lnTo>
                  <a:pt x="1030" y="158"/>
                </a:lnTo>
                <a:lnTo>
                  <a:pt x="946" y="113"/>
                </a:lnTo>
                <a:lnTo>
                  <a:pt x="925" y="95"/>
                </a:lnTo>
                <a:lnTo>
                  <a:pt x="925" y="78"/>
                </a:lnTo>
                <a:lnTo>
                  <a:pt x="934" y="68"/>
                </a:lnTo>
                <a:lnTo>
                  <a:pt x="983" y="62"/>
                </a:lnTo>
                <a:lnTo>
                  <a:pt x="1030" y="37"/>
                </a:lnTo>
                <a:lnTo>
                  <a:pt x="1123" y="33"/>
                </a:lnTo>
                <a:lnTo>
                  <a:pt x="1290" y="8"/>
                </a:lnTo>
                <a:lnTo>
                  <a:pt x="1334" y="14"/>
                </a:lnTo>
                <a:lnTo>
                  <a:pt x="1386" y="11"/>
                </a:lnTo>
                <a:lnTo>
                  <a:pt x="1425" y="14"/>
                </a:lnTo>
                <a:lnTo>
                  <a:pt x="1516" y="0"/>
                </a:lnTo>
                <a:lnTo>
                  <a:pt x="1535" y="11"/>
                </a:lnTo>
                <a:lnTo>
                  <a:pt x="1506" y="26"/>
                </a:lnTo>
                <a:lnTo>
                  <a:pt x="1743" y="33"/>
                </a:lnTo>
                <a:lnTo>
                  <a:pt x="1813" y="26"/>
                </a:lnTo>
                <a:lnTo>
                  <a:pt x="1864" y="37"/>
                </a:lnTo>
                <a:lnTo>
                  <a:pt x="1851" y="62"/>
                </a:lnTo>
                <a:lnTo>
                  <a:pt x="1793" y="92"/>
                </a:lnTo>
                <a:lnTo>
                  <a:pt x="1892" y="99"/>
                </a:lnTo>
                <a:lnTo>
                  <a:pt x="1875" y="115"/>
                </a:lnTo>
                <a:lnTo>
                  <a:pt x="1822" y="124"/>
                </a:lnTo>
                <a:lnTo>
                  <a:pt x="1772" y="115"/>
                </a:lnTo>
                <a:lnTo>
                  <a:pt x="1719" y="119"/>
                </a:lnTo>
                <a:lnTo>
                  <a:pt x="1632" y="112"/>
                </a:lnTo>
                <a:lnTo>
                  <a:pt x="1548" y="119"/>
                </a:lnTo>
                <a:lnTo>
                  <a:pt x="1448" y="112"/>
                </a:lnTo>
                <a:lnTo>
                  <a:pt x="1477" y="158"/>
                </a:lnTo>
                <a:lnTo>
                  <a:pt x="1427" y="174"/>
                </a:lnTo>
                <a:lnTo>
                  <a:pt x="1392" y="198"/>
                </a:lnTo>
                <a:lnTo>
                  <a:pt x="1434" y="200"/>
                </a:lnTo>
                <a:lnTo>
                  <a:pt x="1528" y="177"/>
                </a:lnTo>
                <a:lnTo>
                  <a:pt x="1539" y="183"/>
                </a:lnTo>
                <a:lnTo>
                  <a:pt x="1574" y="177"/>
                </a:lnTo>
                <a:lnTo>
                  <a:pt x="1658" y="203"/>
                </a:lnTo>
                <a:lnTo>
                  <a:pt x="1681" y="183"/>
                </a:lnTo>
                <a:lnTo>
                  <a:pt x="1700" y="183"/>
                </a:lnTo>
                <a:lnTo>
                  <a:pt x="1708" y="195"/>
                </a:lnTo>
                <a:lnTo>
                  <a:pt x="1708" y="245"/>
                </a:lnTo>
                <a:lnTo>
                  <a:pt x="1717" y="259"/>
                </a:lnTo>
                <a:lnTo>
                  <a:pt x="1737" y="259"/>
                </a:lnTo>
                <a:lnTo>
                  <a:pt x="1758" y="239"/>
                </a:lnTo>
                <a:lnTo>
                  <a:pt x="1808" y="191"/>
                </a:lnTo>
                <a:lnTo>
                  <a:pt x="1842" y="183"/>
                </a:lnTo>
                <a:lnTo>
                  <a:pt x="1864" y="200"/>
                </a:lnTo>
                <a:lnTo>
                  <a:pt x="1916" y="212"/>
                </a:lnTo>
                <a:lnTo>
                  <a:pt x="2023" y="219"/>
                </a:lnTo>
                <a:lnTo>
                  <a:pt x="2097" y="226"/>
                </a:lnTo>
                <a:lnTo>
                  <a:pt x="2106" y="259"/>
                </a:lnTo>
                <a:lnTo>
                  <a:pt x="2097" y="265"/>
                </a:lnTo>
                <a:lnTo>
                  <a:pt x="2039" y="284"/>
                </a:lnTo>
                <a:lnTo>
                  <a:pt x="1951" y="334"/>
                </a:lnTo>
                <a:lnTo>
                  <a:pt x="1895" y="384"/>
                </a:lnTo>
                <a:lnTo>
                  <a:pt x="1948" y="400"/>
                </a:lnTo>
                <a:lnTo>
                  <a:pt x="1916" y="409"/>
                </a:lnTo>
                <a:lnTo>
                  <a:pt x="1878" y="420"/>
                </a:lnTo>
                <a:lnTo>
                  <a:pt x="1802" y="446"/>
                </a:lnTo>
                <a:lnTo>
                  <a:pt x="1764" y="471"/>
                </a:lnTo>
                <a:lnTo>
                  <a:pt x="1758" y="491"/>
                </a:lnTo>
                <a:lnTo>
                  <a:pt x="1764" y="499"/>
                </a:lnTo>
                <a:lnTo>
                  <a:pt x="1773" y="499"/>
                </a:lnTo>
                <a:lnTo>
                  <a:pt x="1831" y="482"/>
                </a:lnTo>
                <a:lnTo>
                  <a:pt x="1898" y="455"/>
                </a:lnTo>
                <a:lnTo>
                  <a:pt x="1927" y="455"/>
                </a:lnTo>
                <a:lnTo>
                  <a:pt x="1927" y="465"/>
                </a:lnTo>
                <a:lnTo>
                  <a:pt x="1916" y="471"/>
                </a:lnTo>
                <a:lnTo>
                  <a:pt x="1851" y="518"/>
                </a:lnTo>
                <a:lnTo>
                  <a:pt x="1811" y="571"/>
                </a:lnTo>
                <a:lnTo>
                  <a:pt x="1764" y="608"/>
                </a:lnTo>
                <a:lnTo>
                  <a:pt x="1784" y="663"/>
                </a:lnTo>
                <a:lnTo>
                  <a:pt x="1784" y="763"/>
                </a:lnTo>
                <a:lnTo>
                  <a:pt x="1772" y="789"/>
                </a:lnTo>
                <a:lnTo>
                  <a:pt x="1741" y="816"/>
                </a:lnTo>
                <a:lnTo>
                  <a:pt x="1667" y="825"/>
                </a:lnTo>
                <a:lnTo>
                  <a:pt x="1623" y="851"/>
                </a:lnTo>
                <a:lnTo>
                  <a:pt x="1623" y="857"/>
                </a:lnTo>
                <a:lnTo>
                  <a:pt x="1646" y="934"/>
                </a:lnTo>
                <a:lnTo>
                  <a:pt x="1691" y="944"/>
                </a:lnTo>
                <a:lnTo>
                  <a:pt x="1694" y="964"/>
                </a:lnTo>
                <a:lnTo>
                  <a:pt x="1655" y="1011"/>
                </a:lnTo>
                <a:lnTo>
                  <a:pt x="1629" y="997"/>
                </a:lnTo>
                <a:lnTo>
                  <a:pt x="1623" y="957"/>
                </a:lnTo>
                <a:lnTo>
                  <a:pt x="1597" y="953"/>
                </a:lnTo>
                <a:lnTo>
                  <a:pt x="1606" y="997"/>
                </a:lnTo>
                <a:lnTo>
                  <a:pt x="1585" y="1003"/>
                </a:lnTo>
                <a:lnTo>
                  <a:pt x="1510" y="960"/>
                </a:lnTo>
                <a:lnTo>
                  <a:pt x="1503" y="976"/>
                </a:lnTo>
                <a:lnTo>
                  <a:pt x="1539" y="1003"/>
                </a:lnTo>
                <a:lnTo>
                  <a:pt x="1624" y="1032"/>
                </a:lnTo>
                <a:lnTo>
                  <a:pt x="1606" y="1042"/>
                </a:lnTo>
                <a:lnTo>
                  <a:pt x="1482" y="1082"/>
                </a:lnTo>
                <a:lnTo>
                  <a:pt x="1425" y="1117"/>
                </a:lnTo>
                <a:lnTo>
                  <a:pt x="1292" y="1226"/>
                </a:lnTo>
                <a:lnTo>
                  <a:pt x="1252" y="1261"/>
                </a:lnTo>
                <a:lnTo>
                  <a:pt x="1237" y="1261"/>
                </a:lnTo>
                <a:lnTo>
                  <a:pt x="1181" y="1298"/>
                </a:lnTo>
                <a:lnTo>
                  <a:pt x="1123" y="1314"/>
                </a:lnTo>
                <a:lnTo>
                  <a:pt x="1065" y="1323"/>
                </a:lnTo>
                <a:lnTo>
                  <a:pt x="1001" y="1380"/>
                </a:lnTo>
                <a:lnTo>
                  <a:pt x="991" y="1395"/>
                </a:lnTo>
                <a:lnTo>
                  <a:pt x="973" y="1442"/>
                </a:lnTo>
                <a:lnTo>
                  <a:pt x="982" y="1460"/>
                </a:lnTo>
                <a:lnTo>
                  <a:pt x="962" y="1468"/>
                </a:lnTo>
                <a:lnTo>
                  <a:pt x="916" y="1539"/>
                </a:lnTo>
                <a:lnTo>
                  <a:pt x="907" y="1611"/>
                </a:lnTo>
                <a:lnTo>
                  <a:pt x="887" y="1628"/>
                </a:lnTo>
                <a:lnTo>
                  <a:pt x="860" y="1647"/>
                </a:lnTo>
                <a:lnTo>
                  <a:pt x="833" y="1693"/>
                </a:lnTo>
                <a:lnTo>
                  <a:pt x="802" y="1683"/>
                </a:lnTo>
                <a:lnTo>
                  <a:pt x="793" y="1666"/>
                </a:lnTo>
                <a:lnTo>
                  <a:pt x="737" y="1621"/>
                </a:lnTo>
                <a:lnTo>
                  <a:pt x="728" y="1621"/>
                </a:lnTo>
                <a:lnTo>
                  <a:pt x="670" y="1628"/>
                </a:lnTo>
                <a:lnTo>
                  <a:pt x="652" y="1628"/>
                </a:lnTo>
                <a:lnTo>
                  <a:pt x="642" y="1621"/>
                </a:lnTo>
                <a:lnTo>
                  <a:pt x="642" y="1539"/>
                </a:lnTo>
                <a:lnTo>
                  <a:pt x="605" y="1432"/>
                </a:lnTo>
                <a:lnTo>
                  <a:pt x="579" y="1380"/>
                </a:lnTo>
                <a:lnTo>
                  <a:pt x="539" y="1280"/>
                </a:lnTo>
                <a:lnTo>
                  <a:pt x="539" y="1226"/>
                </a:lnTo>
                <a:lnTo>
                  <a:pt x="567" y="1173"/>
                </a:lnTo>
                <a:lnTo>
                  <a:pt x="623" y="1136"/>
                </a:lnTo>
                <a:lnTo>
                  <a:pt x="652" y="1110"/>
                </a:lnTo>
                <a:lnTo>
                  <a:pt x="664" y="1078"/>
                </a:lnTo>
                <a:lnTo>
                  <a:pt x="652" y="1055"/>
                </a:lnTo>
                <a:lnTo>
                  <a:pt x="585" y="1038"/>
                </a:lnTo>
                <a:lnTo>
                  <a:pt x="539" y="1009"/>
                </a:lnTo>
                <a:lnTo>
                  <a:pt x="539" y="993"/>
                </a:lnTo>
                <a:lnTo>
                  <a:pt x="629" y="1000"/>
                </a:lnTo>
                <a:lnTo>
                  <a:pt x="652" y="982"/>
                </a:lnTo>
                <a:lnTo>
                  <a:pt x="633" y="967"/>
                </a:lnTo>
                <a:lnTo>
                  <a:pt x="594" y="939"/>
                </a:lnTo>
                <a:lnTo>
                  <a:pt x="539" y="976"/>
                </a:lnTo>
                <a:lnTo>
                  <a:pt x="519" y="976"/>
                </a:lnTo>
                <a:lnTo>
                  <a:pt x="501" y="947"/>
                </a:lnTo>
                <a:lnTo>
                  <a:pt x="501" y="939"/>
                </a:lnTo>
                <a:lnTo>
                  <a:pt x="510" y="877"/>
                </a:lnTo>
                <a:lnTo>
                  <a:pt x="529" y="822"/>
                </a:lnTo>
                <a:lnTo>
                  <a:pt x="510" y="758"/>
                </a:lnTo>
                <a:lnTo>
                  <a:pt x="437" y="675"/>
                </a:lnTo>
                <a:lnTo>
                  <a:pt x="368" y="663"/>
                </a:lnTo>
                <a:lnTo>
                  <a:pt x="310" y="645"/>
                </a:lnTo>
                <a:lnTo>
                  <a:pt x="246" y="635"/>
                </a:lnTo>
                <a:lnTo>
                  <a:pt x="170" y="645"/>
                </a:lnTo>
                <a:lnTo>
                  <a:pt x="94" y="635"/>
                </a:lnTo>
                <a:lnTo>
                  <a:pt x="83" y="626"/>
                </a:lnTo>
                <a:lnTo>
                  <a:pt x="76" y="608"/>
                </a:lnTo>
                <a:lnTo>
                  <a:pt x="38" y="581"/>
                </a:lnTo>
                <a:lnTo>
                  <a:pt x="55" y="563"/>
                </a:lnTo>
                <a:lnTo>
                  <a:pt x="83" y="551"/>
                </a:lnTo>
                <a:lnTo>
                  <a:pt x="138" y="550"/>
                </a:lnTo>
                <a:lnTo>
                  <a:pt x="161" y="544"/>
                </a:lnTo>
                <a:lnTo>
                  <a:pt x="201" y="551"/>
                </a:lnTo>
                <a:lnTo>
                  <a:pt x="255" y="544"/>
                </a:lnTo>
                <a:lnTo>
                  <a:pt x="263" y="538"/>
                </a:lnTo>
                <a:lnTo>
                  <a:pt x="263" y="524"/>
                </a:lnTo>
                <a:lnTo>
                  <a:pt x="255" y="518"/>
                </a:lnTo>
                <a:lnTo>
                  <a:pt x="234" y="509"/>
                </a:lnTo>
                <a:lnTo>
                  <a:pt x="208" y="509"/>
                </a:lnTo>
                <a:lnTo>
                  <a:pt x="188" y="518"/>
                </a:lnTo>
                <a:lnTo>
                  <a:pt x="164" y="524"/>
                </a:lnTo>
                <a:lnTo>
                  <a:pt x="153" y="530"/>
                </a:lnTo>
                <a:lnTo>
                  <a:pt x="124" y="538"/>
                </a:lnTo>
                <a:lnTo>
                  <a:pt x="64" y="509"/>
                </a:lnTo>
                <a:lnTo>
                  <a:pt x="9" y="509"/>
                </a:lnTo>
                <a:lnTo>
                  <a:pt x="0" y="49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8" name="Freeform 122">
            <a:extLst>
              <a:ext uri="{FF2B5EF4-FFF2-40B4-BE49-F238E27FC236}">
                <a16:creationId xmlns:a16="http://schemas.microsoft.com/office/drawing/2014/main" id="{36FFC8F9-BAF6-450F-AC3B-FD6659C1C081}"/>
              </a:ext>
            </a:extLst>
          </p:cNvPr>
          <p:cNvSpPr>
            <a:spLocks/>
          </p:cNvSpPr>
          <p:nvPr/>
        </p:nvSpPr>
        <p:spPr bwMode="auto">
          <a:xfrm>
            <a:off x="2323505" y="2214563"/>
            <a:ext cx="64294" cy="26194"/>
          </a:xfrm>
          <a:custGeom>
            <a:avLst/>
            <a:gdLst>
              <a:gd name="T0" fmla="*/ 2147483646 w 121"/>
              <a:gd name="T1" fmla="*/ 2147483646 h 51"/>
              <a:gd name="T2" fmla="*/ 2147483646 w 121"/>
              <a:gd name="T3" fmla="*/ 2147483646 h 51"/>
              <a:gd name="T4" fmla="*/ 2147483646 w 121"/>
              <a:gd name="T5" fmla="*/ 2147483646 h 51"/>
              <a:gd name="T6" fmla="*/ 0 w 121"/>
              <a:gd name="T7" fmla="*/ 2147483646 h 51"/>
              <a:gd name="T8" fmla="*/ 2147483646 w 121"/>
              <a:gd name="T9" fmla="*/ 2147483646 h 51"/>
              <a:gd name="T10" fmla="*/ 2147483646 w 121"/>
              <a:gd name="T11" fmla="*/ 0 h 51"/>
              <a:gd name="T12" fmla="*/ 2147483646 w 121"/>
              <a:gd name="T13" fmla="*/ 0 h 51"/>
              <a:gd name="T14" fmla="*/ 2147483646 w 121"/>
              <a:gd name="T15" fmla="*/ 2147483646 h 51"/>
              <a:gd name="T16" fmla="*/ 2147483646 w 121"/>
              <a:gd name="T17" fmla="*/ 2147483646 h 51"/>
              <a:gd name="T18" fmla="*/ 2147483646 w 121"/>
              <a:gd name="T19" fmla="*/ 2147483646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1"/>
              <a:gd name="T31" fmla="*/ 0 h 51"/>
              <a:gd name="T32" fmla="*/ 121 w 121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1" h="51">
                <a:moveTo>
                  <a:pt x="115" y="51"/>
                </a:moveTo>
                <a:lnTo>
                  <a:pt x="74" y="51"/>
                </a:lnTo>
                <a:lnTo>
                  <a:pt x="29" y="40"/>
                </a:lnTo>
                <a:lnTo>
                  <a:pt x="0" y="40"/>
                </a:lnTo>
                <a:lnTo>
                  <a:pt x="19" y="4"/>
                </a:lnTo>
                <a:lnTo>
                  <a:pt x="50" y="0"/>
                </a:lnTo>
                <a:lnTo>
                  <a:pt x="95" y="0"/>
                </a:lnTo>
                <a:lnTo>
                  <a:pt x="115" y="17"/>
                </a:lnTo>
                <a:lnTo>
                  <a:pt x="121" y="33"/>
                </a:lnTo>
                <a:lnTo>
                  <a:pt x="115" y="5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39" name="Freeform 123">
            <a:extLst>
              <a:ext uri="{FF2B5EF4-FFF2-40B4-BE49-F238E27FC236}">
                <a16:creationId xmlns:a16="http://schemas.microsoft.com/office/drawing/2014/main" id="{6DD67EF1-80D6-4162-8D36-199A25B10EF8}"/>
              </a:ext>
            </a:extLst>
          </p:cNvPr>
          <p:cNvSpPr>
            <a:spLocks/>
          </p:cNvSpPr>
          <p:nvPr/>
        </p:nvSpPr>
        <p:spPr bwMode="auto">
          <a:xfrm>
            <a:off x="2368749" y="2128838"/>
            <a:ext cx="64294" cy="26194"/>
          </a:xfrm>
          <a:custGeom>
            <a:avLst/>
            <a:gdLst>
              <a:gd name="T0" fmla="*/ 2147483646 w 124"/>
              <a:gd name="T1" fmla="*/ 2147483646 h 50"/>
              <a:gd name="T2" fmla="*/ 2147483646 w 124"/>
              <a:gd name="T3" fmla="*/ 2147483646 h 50"/>
              <a:gd name="T4" fmla="*/ 2147483646 w 124"/>
              <a:gd name="T5" fmla="*/ 2147483646 h 50"/>
              <a:gd name="T6" fmla="*/ 0 w 124"/>
              <a:gd name="T7" fmla="*/ 2147483646 h 50"/>
              <a:gd name="T8" fmla="*/ 2147483646 w 124"/>
              <a:gd name="T9" fmla="*/ 0 h 50"/>
              <a:gd name="T10" fmla="*/ 2147483646 w 124"/>
              <a:gd name="T11" fmla="*/ 2147483646 h 50"/>
              <a:gd name="T12" fmla="*/ 2147483646 w 124"/>
              <a:gd name="T13" fmla="*/ 2147483646 h 50"/>
              <a:gd name="T14" fmla="*/ 2147483646 w 124"/>
              <a:gd name="T15" fmla="*/ 2147483646 h 50"/>
              <a:gd name="T16" fmla="*/ 2147483646 w 124"/>
              <a:gd name="T17" fmla="*/ 2147483646 h 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24"/>
              <a:gd name="T28" fmla="*/ 0 h 50"/>
              <a:gd name="T29" fmla="*/ 124 w 124"/>
              <a:gd name="T30" fmla="*/ 50 h 5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24" h="50">
                <a:moveTo>
                  <a:pt x="124" y="27"/>
                </a:moveTo>
                <a:lnTo>
                  <a:pt x="93" y="50"/>
                </a:lnTo>
                <a:lnTo>
                  <a:pt x="26" y="41"/>
                </a:lnTo>
                <a:lnTo>
                  <a:pt x="0" y="14"/>
                </a:lnTo>
                <a:lnTo>
                  <a:pt x="26" y="0"/>
                </a:lnTo>
                <a:lnTo>
                  <a:pt x="49" y="17"/>
                </a:lnTo>
                <a:lnTo>
                  <a:pt x="74" y="10"/>
                </a:lnTo>
                <a:lnTo>
                  <a:pt x="112" y="10"/>
                </a:lnTo>
                <a:lnTo>
                  <a:pt x="124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0" name="Freeform 124">
            <a:extLst>
              <a:ext uri="{FF2B5EF4-FFF2-40B4-BE49-F238E27FC236}">
                <a16:creationId xmlns:a16="http://schemas.microsoft.com/office/drawing/2014/main" id="{06C74B2C-0557-49C0-9A81-E2DEFF839AAE}"/>
              </a:ext>
            </a:extLst>
          </p:cNvPr>
          <p:cNvSpPr>
            <a:spLocks/>
          </p:cNvSpPr>
          <p:nvPr/>
        </p:nvSpPr>
        <p:spPr bwMode="auto">
          <a:xfrm>
            <a:off x="2797374" y="3906441"/>
            <a:ext cx="16669" cy="14288"/>
          </a:xfrm>
          <a:custGeom>
            <a:avLst/>
            <a:gdLst>
              <a:gd name="T0" fmla="*/ 0 w 33"/>
              <a:gd name="T1" fmla="*/ 2147483646 h 26"/>
              <a:gd name="T2" fmla="*/ 2147483646 w 33"/>
              <a:gd name="T3" fmla="*/ 2147483646 h 26"/>
              <a:gd name="T4" fmla="*/ 2147483646 w 33"/>
              <a:gd name="T5" fmla="*/ 2147483646 h 26"/>
              <a:gd name="T6" fmla="*/ 2147483646 w 33"/>
              <a:gd name="T7" fmla="*/ 0 h 26"/>
              <a:gd name="T8" fmla="*/ 2147483646 w 33"/>
              <a:gd name="T9" fmla="*/ 2147483646 h 26"/>
              <a:gd name="T10" fmla="*/ 0 w 33"/>
              <a:gd name="T11" fmla="*/ 2147483646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"/>
              <a:gd name="T19" fmla="*/ 0 h 26"/>
              <a:gd name="T20" fmla="*/ 33 w 33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" h="26">
                <a:moveTo>
                  <a:pt x="0" y="13"/>
                </a:moveTo>
                <a:lnTo>
                  <a:pt x="25" y="26"/>
                </a:lnTo>
                <a:lnTo>
                  <a:pt x="33" y="9"/>
                </a:lnTo>
                <a:lnTo>
                  <a:pt x="25" y="0"/>
                </a:lnTo>
                <a:lnTo>
                  <a:pt x="25" y="5"/>
                </a:lnTo>
                <a:lnTo>
                  <a:pt x="0" y="1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1" name="Freeform 125">
            <a:extLst>
              <a:ext uri="{FF2B5EF4-FFF2-40B4-BE49-F238E27FC236}">
                <a16:creationId xmlns:a16="http://schemas.microsoft.com/office/drawing/2014/main" id="{5A48D2F1-1098-439A-8201-2330680F7130}"/>
              </a:ext>
            </a:extLst>
          </p:cNvPr>
          <p:cNvSpPr>
            <a:spLocks/>
          </p:cNvSpPr>
          <p:nvPr/>
        </p:nvSpPr>
        <p:spPr bwMode="auto">
          <a:xfrm>
            <a:off x="2478286" y="2924175"/>
            <a:ext cx="10716" cy="14288"/>
          </a:xfrm>
          <a:custGeom>
            <a:avLst/>
            <a:gdLst>
              <a:gd name="T0" fmla="*/ 2147483646 w 23"/>
              <a:gd name="T1" fmla="*/ 0 h 28"/>
              <a:gd name="T2" fmla="*/ 2147483646 w 23"/>
              <a:gd name="T3" fmla="*/ 2147483646 h 28"/>
              <a:gd name="T4" fmla="*/ 2147483646 w 23"/>
              <a:gd name="T5" fmla="*/ 2147483646 h 28"/>
              <a:gd name="T6" fmla="*/ 0 w 23"/>
              <a:gd name="T7" fmla="*/ 2147483646 h 28"/>
              <a:gd name="T8" fmla="*/ 2147483646 w 23"/>
              <a:gd name="T9" fmla="*/ 0 h 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3"/>
              <a:gd name="T16" fmla="*/ 0 h 28"/>
              <a:gd name="T17" fmla="*/ 23 w 23"/>
              <a:gd name="T18" fmla="*/ 28 h 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3" h="28">
                <a:moveTo>
                  <a:pt x="8" y="0"/>
                </a:moveTo>
                <a:lnTo>
                  <a:pt x="23" y="13"/>
                </a:lnTo>
                <a:lnTo>
                  <a:pt x="17" y="28"/>
                </a:lnTo>
                <a:lnTo>
                  <a:pt x="0" y="25"/>
                </a:lnTo>
                <a:lnTo>
                  <a:pt x="8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2" name="Freeform 126">
            <a:extLst>
              <a:ext uri="{FF2B5EF4-FFF2-40B4-BE49-F238E27FC236}">
                <a16:creationId xmlns:a16="http://schemas.microsoft.com/office/drawing/2014/main" id="{88B14D7E-1833-472A-B604-86BFCFF3B09E}"/>
              </a:ext>
            </a:extLst>
          </p:cNvPr>
          <p:cNvSpPr>
            <a:spLocks/>
          </p:cNvSpPr>
          <p:nvPr/>
        </p:nvSpPr>
        <p:spPr bwMode="auto">
          <a:xfrm>
            <a:off x="2412802" y="2572942"/>
            <a:ext cx="128588" cy="67865"/>
          </a:xfrm>
          <a:custGeom>
            <a:avLst/>
            <a:gdLst>
              <a:gd name="T0" fmla="*/ 2147483646 w 247"/>
              <a:gd name="T1" fmla="*/ 0 h 129"/>
              <a:gd name="T2" fmla="*/ 2147483646 w 247"/>
              <a:gd name="T3" fmla="*/ 2147483646 h 129"/>
              <a:gd name="T4" fmla="*/ 2147483646 w 247"/>
              <a:gd name="T5" fmla="*/ 2147483646 h 129"/>
              <a:gd name="T6" fmla="*/ 2147483646 w 247"/>
              <a:gd name="T7" fmla="*/ 2147483646 h 129"/>
              <a:gd name="T8" fmla="*/ 2147483646 w 247"/>
              <a:gd name="T9" fmla="*/ 2147483646 h 129"/>
              <a:gd name="T10" fmla="*/ 2147483646 w 247"/>
              <a:gd name="T11" fmla="*/ 2147483646 h 129"/>
              <a:gd name="T12" fmla="*/ 2147483646 w 247"/>
              <a:gd name="T13" fmla="*/ 2147483646 h 129"/>
              <a:gd name="T14" fmla="*/ 2147483646 w 247"/>
              <a:gd name="T15" fmla="*/ 2147483646 h 129"/>
              <a:gd name="T16" fmla="*/ 2147483646 w 247"/>
              <a:gd name="T17" fmla="*/ 2147483646 h 129"/>
              <a:gd name="T18" fmla="*/ 2147483646 w 247"/>
              <a:gd name="T19" fmla="*/ 2147483646 h 129"/>
              <a:gd name="T20" fmla="*/ 2147483646 w 247"/>
              <a:gd name="T21" fmla="*/ 2147483646 h 129"/>
              <a:gd name="T22" fmla="*/ 2147483646 w 247"/>
              <a:gd name="T23" fmla="*/ 2147483646 h 129"/>
              <a:gd name="T24" fmla="*/ 2147483646 w 247"/>
              <a:gd name="T25" fmla="*/ 2147483646 h 129"/>
              <a:gd name="T26" fmla="*/ 0 w 247"/>
              <a:gd name="T27" fmla="*/ 2147483646 h 129"/>
              <a:gd name="T28" fmla="*/ 2147483646 w 247"/>
              <a:gd name="T29" fmla="*/ 2147483646 h 129"/>
              <a:gd name="T30" fmla="*/ 2147483646 w 247"/>
              <a:gd name="T31" fmla="*/ 2147483646 h 129"/>
              <a:gd name="T32" fmla="*/ 2147483646 w 247"/>
              <a:gd name="T33" fmla="*/ 0 h 12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247"/>
              <a:gd name="T52" fmla="*/ 0 h 129"/>
              <a:gd name="T53" fmla="*/ 247 w 247"/>
              <a:gd name="T54" fmla="*/ 129 h 12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247" h="129">
                <a:moveTo>
                  <a:pt x="116" y="0"/>
                </a:moveTo>
                <a:lnTo>
                  <a:pt x="155" y="23"/>
                </a:lnTo>
                <a:lnTo>
                  <a:pt x="201" y="36"/>
                </a:lnTo>
                <a:lnTo>
                  <a:pt x="205" y="64"/>
                </a:lnTo>
                <a:lnTo>
                  <a:pt x="243" y="82"/>
                </a:lnTo>
                <a:lnTo>
                  <a:pt x="247" y="103"/>
                </a:lnTo>
                <a:lnTo>
                  <a:pt x="210" y="106"/>
                </a:lnTo>
                <a:lnTo>
                  <a:pt x="143" y="69"/>
                </a:lnTo>
                <a:lnTo>
                  <a:pt x="123" y="69"/>
                </a:lnTo>
                <a:lnTo>
                  <a:pt x="102" y="103"/>
                </a:lnTo>
                <a:lnTo>
                  <a:pt x="57" y="129"/>
                </a:lnTo>
                <a:lnTo>
                  <a:pt x="47" y="97"/>
                </a:lnTo>
                <a:lnTo>
                  <a:pt x="10" y="109"/>
                </a:lnTo>
                <a:lnTo>
                  <a:pt x="0" y="90"/>
                </a:lnTo>
                <a:lnTo>
                  <a:pt x="41" y="76"/>
                </a:lnTo>
                <a:lnTo>
                  <a:pt x="77" y="10"/>
                </a:lnTo>
                <a:lnTo>
                  <a:pt x="116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3" name="Freeform 127">
            <a:extLst>
              <a:ext uri="{FF2B5EF4-FFF2-40B4-BE49-F238E27FC236}">
                <a16:creationId xmlns:a16="http://schemas.microsoft.com/office/drawing/2014/main" id="{63748792-F976-456D-9099-07617451BE68}"/>
              </a:ext>
            </a:extLst>
          </p:cNvPr>
          <p:cNvSpPr>
            <a:spLocks/>
          </p:cNvSpPr>
          <p:nvPr/>
        </p:nvSpPr>
        <p:spPr bwMode="auto">
          <a:xfrm>
            <a:off x="2542580" y="2637235"/>
            <a:ext cx="27385" cy="23813"/>
          </a:xfrm>
          <a:custGeom>
            <a:avLst/>
            <a:gdLst>
              <a:gd name="T0" fmla="*/ 2147483646 w 53"/>
              <a:gd name="T1" fmla="*/ 2147483646 h 44"/>
              <a:gd name="T2" fmla="*/ 2147483646 w 53"/>
              <a:gd name="T3" fmla="*/ 0 h 44"/>
              <a:gd name="T4" fmla="*/ 2147483646 w 53"/>
              <a:gd name="T5" fmla="*/ 2147483646 h 44"/>
              <a:gd name="T6" fmla="*/ 2147483646 w 53"/>
              <a:gd name="T7" fmla="*/ 2147483646 h 44"/>
              <a:gd name="T8" fmla="*/ 0 w 53"/>
              <a:gd name="T9" fmla="*/ 2147483646 h 44"/>
              <a:gd name="T10" fmla="*/ 2147483646 w 53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3"/>
              <a:gd name="T19" fmla="*/ 0 h 44"/>
              <a:gd name="T20" fmla="*/ 53 w 53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3" h="44">
                <a:moveTo>
                  <a:pt x="11" y="3"/>
                </a:moveTo>
                <a:lnTo>
                  <a:pt x="39" y="0"/>
                </a:lnTo>
                <a:lnTo>
                  <a:pt x="53" y="16"/>
                </a:lnTo>
                <a:lnTo>
                  <a:pt x="39" y="44"/>
                </a:lnTo>
                <a:lnTo>
                  <a:pt x="0" y="39"/>
                </a:lnTo>
                <a:lnTo>
                  <a:pt x="11" y="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4" name="Freeform 128">
            <a:extLst>
              <a:ext uri="{FF2B5EF4-FFF2-40B4-BE49-F238E27FC236}">
                <a16:creationId xmlns:a16="http://schemas.microsoft.com/office/drawing/2014/main" id="{75D564B6-DF9B-4D44-A48E-AEF7D8B78D8D}"/>
              </a:ext>
            </a:extLst>
          </p:cNvPr>
          <p:cNvSpPr>
            <a:spLocks/>
          </p:cNvSpPr>
          <p:nvPr/>
        </p:nvSpPr>
        <p:spPr bwMode="auto">
          <a:xfrm>
            <a:off x="2428280" y="2265760"/>
            <a:ext cx="495300" cy="422672"/>
          </a:xfrm>
          <a:custGeom>
            <a:avLst/>
            <a:gdLst>
              <a:gd name="T0" fmla="*/ 2147483646 w 952"/>
              <a:gd name="T1" fmla="*/ 2147483646 h 812"/>
              <a:gd name="T2" fmla="*/ 2147483646 w 952"/>
              <a:gd name="T3" fmla="*/ 2147483646 h 812"/>
              <a:gd name="T4" fmla="*/ 2147483646 w 952"/>
              <a:gd name="T5" fmla="*/ 2147483646 h 812"/>
              <a:gd name="T6" fmla="*/ 2147483646 w 952"/>
              <a:gd name="T7" fmla="*/ 2147483646 h 812"/>
              <a:gd name="T8" fmla="*/ 2147483646 w 952"/>
              <a:gd name="T9" fmla="*/ 2147483646 h 812"/>
              <a:gd name="T10" fmla="*/ 2147483646 w 952"/>
              <a:gd name="T11" fmla="*/ 2147483646 h 812"/>
              <a:gd name="T12" fmla="*/ 2147483646 w 952"/>
              <a:gd name="T13" fmla="*/ 2147483646 h 812"/>
              <a:gd name="T14" fmla="*/ 2147483646 w 952"/>
              <a:gd name="T15" fmla="*/ 2147483646 h 812"/>
              <a:gd name="T16" fmla="*/ 2147483646 w 952"/>
              <a:gd name="T17" fmla="*/ 2147483646 h 812"/>
              <a:gd name="T18" fmla="*/ 2147483646 w 952"/>
              <a:gd name="T19" fmla="*/ 2147483646 h 812"/>
              <a:gd name="T20" fmla="*/ 2147483646 w 952"/>
              <a:gd name="T21" fmla="*/ 2147483646 h 812"/>
              <a:gd name="T22" fmla="*/ 2147483646 w 952"/>
              <a:gd name="T23" fmla="*/ 2147483646 h 812"/>
              <a:gd name="T24" fmla="*/ 2147483646 w 952"/>
              <a:gd name="T25" fmla="*/ 2147483646 h 812"/>
              <a:gd name="T26" fmla="*/ 2147483646 w 952"/>
              <a:gd name="T27" fmla="*/ 2147483646 h 812"/>
              <a:gd name="T28" fmla="*/ 2147483646 w 952"/>
              <a:gd name="T29" fmla="*/ 2147483646 h 812"/>
              <a:gd name="T30" fmla="*/ 2147483646 w 952"/>
              <a:gd name="T31" fmla="*/ 2147483646 h 812"/>
              <a:gd name="T32" fmla="*/ 2147483646 w 952"/>
              <a:gd name="T33" fmla="*/ 2147483646 h 812"/>
              <a:gd name="T34" fmla="*/ 2147483646 w 952"/>
              <a:gd name="T35" fmla="*/ 2147483646 h 812"/>
              <a:gd name="T36" fmla="*/ 2147483646 w 952"/>
              <a:gd name="T37" fmla="*/ 2147483646 h 812"/>
              <a:gd name="T38" fmla="*/ 2147483646 w 952"/>
              <a:gd name="T39" fmla="*/ 2147483646 h 812"/>
              <a:gd name="T40" fmla="*/ 2147483646 w 952"/>
              <a:gd name="T41" fmla="*/ 2147483646 h 812"/>
              <a:gd name="T42" fmla="*/ 2147483646 w 952"/>
              <a:gd name="T43" fmla="*/ 2147483646 h 812"/>
              <a:gd name="T44" fmla="*/ 2147483646 w 952"/>
              <a:gd name="T45" fmla="*/ 2147483646 h 812"/>
              <a:gd name="T46" fmla="*/ 2147483646 w 952"/>
              <a:gd name="T47" fmla="*/ 2147483646 h 812"/>
              <a:gd name="T48" fmla="*/ 2147483646 w 952"/>
              <a:gd name="T49" fmla="*/ 2147483646 h 812"/>
              <a:gd name="T50" fmla="*/ 2147483646 w 952"/>
              <a:gd name="T51" fmla="*/ 2147483646 h 812"/>
              <a:gd name="T52" fmla="*/ 2147483646 w 952"/>
              <a:gd name="T53" fmla="*/ 2147483646 h 812"/>
              <a:gd name="T54" fmla="*/ 2147483646 w 952"/>
              <a:gd name="T55" fmla="*/ 2147483646 h 812"/>
              <a:gd name="T56" fmla="*/ 2147483646 w 952"/>
              <a:gd name="T57" fmla="*/ 2147483646 h 812"/>
              <a:gd name="T58" fmla="*/ 2147483646 w 952"/>
              <a:gd name="T59" fmla="*/ 2147483646 h 812"/>
              <a:gd name="T60" fmla="*/ 2147483646 w 952"/>
              <a:gd name="T61" fmla="*/ 2147483646 h 812"/>
              <a:gd name="T62" fmla="*/ 2147483646 w 952"/>
              <a:gd name="T63" fmla="*/ 2147483646 h 812"/>
              <a:gd name="T64" fmla="*/ 2147483646 w 952"/>
              <a:gd name="T65" fmla="*/ 2147483646 h 812"/>
              <a:gd name="T66" fmla="*/ 2147483646 w 952"/>
              <a:gd name="T67" fmla="*/ 2147483646 h 812"/>
              <a:gd name="T68" fmla="*/ 2147483646 w 952"/>
              <a:gd name="T69" fmla="*/ 2147483646 h 812"/>
              <a:gd name="T70" fmla="*/ 2147483646 w 952"/>
              <a:gd name="T71" fmla="*/ 2147483646 h 812"/>
              <a:gd name="T72" fmla="*/ 2147483646 w 952"/>
              <a:gd name="T73" fmla="*/ 2147483646 h 812"/>
              <a:gd name="T74" fmla="*/ 2147483646 w 952"/>
              <a:gd name="T75" fmla="*/ 2147483646 h 812"/>
              <a:gd name="T76" fmla="*/ 2147483646 w 952"/>
              <a:gd name="T77" fmla="*/ 2147483646 h 812"/>
              <a:gd name="T78" fmla="*/ 2147483646 w 952"/>
              <a:gd name="T79" fmla="*/ 2147483646 h 812"/>
              <a:gd name="T80" fmla="*/ 2147483646 w 952"/>
              <a:gd name="T81" fmla="*/ 2147483646 h 812"/>
              <a:gd name="T82" fmla="*/ 2147483646 w 952"/>
              <a:gd name="T83" fmla="*/ 2147483646 h 812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52"/>
              <a:gd name="T127" fmla="*/ 0 h 812"/>
              <a:gd name="T128" fmla="*/ 952 w 952"/>
              <a:gd name="T129" fmla="*/ 812 h 812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52" h="812">
                <a:moveTo>
                  <a:pt x="325" y="299"/>
                </a:moveTo>
                <a:lnTo>
                  <a:pt x="373" y="294"/>
                </a:lnTo>
                <a:lnTo>
                  <a:pt x="398" y="279"/>
                </a:lnTo>
                <a:lnTo>
                  <a:pt x="416" y="301"/>
                </a:lnTo>
                <a:lnTo>
                  <a:pt x="463" y="311"/>
                </a:lnTo>
                <a:lnTo>
                  <a:pt x="509" y="371"/>
                </a:lnTo>
                <a:lnTo>
                  <a:pt x="562" y="383"/>
                </a:lnTo>
                <a:lnTo>
                  <a:pt x="569" y="425"/>
                </a:lnTo>
                <a:lnTo>
                  <a:pt x="533" y="471"/>
                </a:lnTo>
                <a:lnTo>
                  <a:pt x="509" y="501"/>
                </a:lnTo>
                <a:lnTo>
                  <a:pt x="420" y="530"/>
                </a:lnTo>
                <a:lnTo>
                  <a:pt x="404" y="544"/>
                </a:lnTo>
                <a:lnTo>
                  <a:pt x="411" y="573"/>
                </a:lnTo>
                <a:lnTo>
                  <a:pt x="363" y="582"/>
                </a:lnTo>
                <a:lnTo>
                  <a:pt x="325" y="603"/>
                </a:lnTo>
                <a:lnTo>
                  <a:pt x="329" y="625"/>
                </a:lnTo>
                <a:lnTo>
                  <a:pt x="358" y="636"/>
                </a:lnTo>
                <a:lnTo>
                  <a:pt x="431" y="632"/>
                </a:lnTo>
                <a:lnTo>
                  <a:pt x="472" y="640"/>
                </a:lnTo>
                <a:lnTo>
                  <a:pt x="521" y="672"/>
                </a:lnTo>
                <a:lnTo>
                  <a:pt x="585" y="711"/>
                </a:lnTo>
                <a:lnTo>
                  <a:pt x="647" y="763"/>
                </a:lnTo>
                <a:lnTo>
                  <a:pt x="701" y="799"/>
                </a:lnTo>
                <a:lnTo>
                  <a:pt x="745" y="812"/>
                </a:lnTo>
                <a:lnTo>
                  <a:pt x="774" y="812"/>
                </a:lnTo>
                <a:lnTo>
                  <a:pt x="765" y="769"/>
                </a:lnTo>
                <a:lnTo>
                  <a:pt x="759" y="762"/>
                </a:lnTo>
                <a:lnTo>
                  <a:pt x="733" y="727"/>
                </a:lnTo>
                <a:lnTo>
                  <a:pt x="753" y="725"/>
                </a:lnTo>
                <a:lnTo>
                  <a:pt x="768" y="725"/>
                </a:lnTo>
                <a:lnTo>
                  <a:pt x="793" y="704"/>
                </a:lnTo>
                <a:lnTo>
                  <a:pt x="796" y="645"/>
                </a:lnTo>
                <a:lnTo>
                  <a:pt x="774" y="592"/>
                </a:lnTo>
                <a:lnTo>
                  <a:pt x="724" y="537"/>
                </a:lnTo>
                <a:lnTo>
                  <a:pt x="724" y="528"/>
                </a:lnTo>
                <a:lnTo>
                  <a:pt x="740" y="511"/>
                </a:lnTo>
                <a:lnTo>
                  <a:pt x="759" y="513"/>
                </a:lnTo>
                <a:lnTo>
                  <a:pt x="781" y="537"/>
                </a:lnTo>
                <a:lnTo>
                  <a:pt x="887" y="599"/>
                </a:lnTo>
                <a:lnTo>
                  <a:pt x="887" y="560"/>
                </a:lnTo>
                <a:lnTo>
                  <a:pt x="900" y="538"/>
                </a:lnTo>
                <a:lnTo>
                  <a:pt x="931" y="524"/>
                </a:lnTo>
                <a:lnTo>
                  <a:pt x="928" y="481"/>
                </a:lnTo>
                <a:lnTo>
                  <a:pt x="952" y="459"/>
                </a:lnTo>
                <a:lnTo>
                  <a:pt x="916" y="409"/>
                </a:lnTo>
                <a:lnTo>
                  <a:pt x="845" y="374"/>
                </a:lnTo>
                <a:lnTo>
                  <a:pt x="781" y="366"/>
                </a:lnTo>
                <a:lnTo>
                  <a:pt x="753" y="347"/>
                </a:lnTo>
                <a:lnTo>
                  <a:pt x="753" y="340"/>
                </a:lnTo>
                <a:lnTo>
                  <a:pt x="759" y="331"/>
                </a:lnTo>
                <a:lnTo>
                  <a:pt x="785" y="285"/>
                </a:lnTo>
                <a:lnTo>
                  <a:pt x="759" y="223"/>
                </a:lnTo>
                <a:lnTo>
                  <a:pt x="717" y="177"/>
                </a:lnTo>
                <a:lnTo>
                  <a:pt x="633" y="160"/>
                </a:lnTo>
                <a:lnTo>
                  <a:pt x="582" y="167"/>
                </a:lnTo>
                <a:lnTo>
                  <a:pt x="548" y="115"/>
                </a:lnTo>
                <a:lnTo>
                  <a:pt x="490" y="88"/>
                </a:lnTo>
                <a:lnTo>
                  <a:pt x="441" y="87"/>
                </a:lnTo>
                <a:lnTo>
                  <a:pt x="384" y="107"/>
                </a:lnTo>
                <a:lnTo>
                  <a:pt x="350" y="87"/>
                </a:lnTo>
                <a:lnTo>
                  <a:pt x="323" y="36"/>
                </a:lnTo>
                <a:lnTo>
                  <a:pt x="287" y="30"/>
                </a:lnTo>
                <a:lnTo>
                  <a:pt x="224" y="42"/>
                </a:lnTo>
                <a:lnTo>
                  <a:pt x="208" y="101"/>
                </a:lnTo>
                <a:lnTo>
                  <a:pt x="231" y="197"/>
                </a:lnTo>
                <a:lnTo>
                  <a:pt x="217" y="189"/>
                </a:lnTo>
                <a:lnTo>
                  <a:pt x="186" y="104"/>
                </a:lnTo>
                <a:lnTo>
                  <a:pt x="186" y="60"/>
                </a:lnTo>
                <a:lnTo>
                  <a:pt x="194" y="42"/>
                </a:lnTo>
                <a:lnTo>
                  <a:pt x="191" y="22"/>
                </a:lnTo>
                <a:lnTo>
                  <a:pt x="133" y="0"/>
                </a:lnTo>
                <a:lnTo>
                  <a:pt x="78" y="20"/>
                </a:lnTo>
                <a:lnTo>
                  <a:pt x="62" y="35"/>
                </a:lnTo>
                <a:lnTo>
                  <a:pt x="16" y="98"/>
                </a:lnTo>
                <a:lnTo>
                  <a:pt x="0" y="189"/>
                </a:lnTo>
                <a:lnTo>
                  <a:pt x="14" y="259"/>
                </a:lnTo>
                <a:lnTo>
                  <a:pt x="37" y="275"/>
                </a:lnTo>
                <a:lnTo>
                  <a:pt x="82" y="284"/>
                </a:lnTo>
                <a:lnTo>
                  <a:pt x="160" y="292"/>
                </a:lnTo>
                <a:lnTo>
                  <a:pt x="188" y="272"/>
                </a:lnTo>
                <a:lnTo>
                  <a:pt x="241" y="268"/>
                </a:lnTo>
                <a:lnTo>
                  <a:pt x="276" y="272"/>
                </a:lnTo>
                <a:lnTo>
                  <a:pt x="328" y="302"/>
                </a:lnTo>
                <a:lnTo>
                  <a:pt x="325" y="29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5" name="Freeform 129">
            <a:extLst>
              <a:ext uri="{FF2B5EF4-FFF2-40B4-BE49-F238E27FC236}">
                <a16:creationId xmlns:a16="http://schemas.microsoft.com/office/drawing/2014/main" id="{93A640B3-53D1-4B57-BB03-0D3DEF68A628}"/>
              </a:ext>
            </a:extLst>
          </p:cNvPr>
          <p:cNvSpPr>
            <a:spLocks/>
          </p:cNvSpPr>
          <p:nvPr/>
        </p:nvSpPr>
        <p:spPr bwMode="auto">
          <a:xfrm>
            <a:off x="1953220" y="2206228"/>
            <a:ext cx="23813" cy="22622"/>
          </a:xfrm>
          <a:custGeom>
            <a:avLst/>
            <a:gdLst>
              <a:gd name="T0" fmla="*/ 2147483646 w 44"/>
              <a:gd name="T1" fmla="*/ 2147483646 h 42"/>
              <a:gd name="T2" fmla="*/ 2147483646 w 44"/>
              <a:gd name="T3" fmla="*/ 0 h 42"/>
              <a:gd name="T4" fmla="*/ 0 w 44"/>
              <a:gd name="T5" fmla="*/ 2147483646 h 42"/>
              <a:gd name="T6" fmla="*/ 2147483646 w 44"/>
              <a:gd name="T7" fmla="*/ 2147483646 h 42"/>
              <a:gd name="T8" fmla="*/ 2147483646 w 44"/>
              <a:gd name="T9" fmla="*/ 2147483646 h 42"/>
              <a:gd name="T10" fmla="*/ 2147483646 w 44"/>
              <a:gd name="T11" fmla="*/ 2147483646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42"/>
              <a:gd name="T20" fmla="*/ 44 w 44"/>
              <a:gd name="T21" fmla="*/ 42 h 4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42">
                <a:moveTo>
                  <a:pt x="44" y="20"/>
                </a:moveTo>
                <a:lnTo>
                  <a:pt x="14" y="0"/>
                </a:lnTo>
                <a:lnTo>
                  <a:pt x="0" y="25"/>
                </a:lnTo>
                <a:lnTo>
                  <a:pt x="1" y="33"/>
                </a:lnTo>
                <a:lnTo>
                  <a:pt x="35" y="42"/>
                </a:lnTo>
                <a:lnTo>
                  <a:pt x="44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6" name="Freeform 130">
            <a:extLst>
              <a:ext uri="{FF2B5EF4-FFF2-40B4-BE49-F238E27FC236}">
                <a16:creationId xmlns:a16="http://schemas.microsoft.com/office/drawing/2014/main" id="{61ED058C-1D25-41E3-9E1C-865DE6A8DA95}"/>
              </a:ext>
            </a:extLst>
          </p:cNvPr>
          <p:cNvSpPr>
            <a:spLocks/>
          </p:cNvSpPr>
          <p:nvPr/>
        </p:nvSpPr>
        <p:spPr bwMode="auto">
          <a:xfrm>
            <a:off x="6532365" y="2289573"/>
            <a:ext cx="1140619" cy="688181"/>
          </a:xfrm>
          <a:custGeom>
            <a:avLst/>
            <a:gdLst>
              <a:gd name="T0" fmla="*/ 2147483646 w 2190"/>
              <a:gd name="T1" fmla="*/ 2147483646 h 1322"/>
              <a:gd name="T2" fmla="*/ 2147483646 w 2190"/>
              <a:gd name="T3" fmla="*/ 2147483646 h 1322"/>
              <a:gd name="T4" fmla="*/ 2147483646 w 2190"/>
              <a:gd name="T5" fmla="*/ 2147483646 h 1322"/>
              <a:gd name="T6" fmla="*/ 2147483646 w 2190"/>
              <a:gd name="T7" fmla="*/ 2147483646 h 1322"/>
              <a:gd name="T8" fmla="*/ 2147483646 w 2190"/>
              <a:gd name="T9" fmla="*/ 2147483646 h 1322"/>
              <a:gd name="T10" fmla="*/ 2147483646 w 2190"/>
              <a:gd name="T11" fmla="*/ 2147483646 h 1322"/>
              <a:gd name="T12" fmla="*/ 2147483646 w 2190"/>
              <a:gd name="T13" fmla="*/ 2147483646 h 1322"/>
              <a:gd name="T14" fmla="*/ 2147483646 w 2190"/>
              <a:gd name="T15" fmla="*/ 2147483646 h 1322"/>
              <a:gd name="T16" fmla="*/ 2147483646 w 2190"/>
              <a:gd name="T17" fmla="*/ 2147483646 h 1322"/>
              <a:gd name="T18" fmla="*/ 2147483646 w 2190"/>
              <a:gd name="T19" fmla="*/ 2147483646 h 1322"/>
              <a:gd name="T20" fmla="*/ 2147483646 w 2190"/>
              <a:gd name="T21" fmla="*/ 2147483646 h 1322"/>
              <a:gd name="T22" fmla="*/ 2147483646 w 2190"/>
              <a:gd name="T23" fmla="*/ 2147483646 h 1322"/>
              <a:gd name="T24" fmla="*/ 2147483646 w 2190"/>
              <a:gd name="T25" fmla="*/ 2147483646 h 1322"/>
              <a:gd name="T26" fmla="*/ 2147483646 w 2190"/>
              <a:gd name="T27" fmla="*/ 2147483646 h 1322"/>
              <a:gd name="T28" fmla="*/ 2147483646 w 2190"/>
              <a:gd name="T29" fmla="*/ 2147483646 h 1322"/>
              <a:gd name="T30" fmla="*/ 2147483646 w 2190"/>
              <a:gd name="T31" fmla="*/ 2147483646 h 1322"/>
              <a:gd name="T32" fmla="*/ 2147483646 w 2190"/>
              <a:gd name="T33" fmla="*/ 2147483646 h 1322"/>
              <a:gd name="T34" fmla="*/ 2147483646 w 2190"/>
              <a:gd name="T35" fmla="*/ 2147483646 h 1322"/>
              <a:gd name="T36" fmla="*/ 2147483646 w 2190"/>
              <a:gd name="T37" fmla="*/ 2147483646 h 1322"/>
              <a:gd name="T38" fmla="*/ 2147483646 w 2190"/>
              <a:gd name="T39" fmla="*/ 2147483646 h 1322"/>
              <a:gd name="T40" fmla="*/ 2147483646 w 2190"/>
              <a:gd name="T41" fmla="*/ 2147483646 h 1322"/>
              <a:gd name="T42" fmla="*/ 2147483646 w 2190"/>
              <a:gd name="T43" fmla="*/ 2147483646 h 1322"/>
              <a:gd name="T44" fmla="*/ 2147483646 w 2190"/>
              <a:gd name="T45" fmla="*/ 2147483646 h 1322"/>
              <a:gd name="T46" fmla="*/ 2147483646 w 2190"/>
              <a:gd name="T47" fmla="*/ 2147483646 h 1322"/>
              <a:gd name="T48" fmla="*/ 2147483646 w 2190"/>
              <a:gd name="T49" fmla="*/ 2147483646 h 1322"/>
              <a:gd name="T50" fmla="*/ 2147483646 w 2190"/>
              <a:gd name="T51" fmla="*/ 2147483646 h 1322"/>
              <a:gd name="T52" fmla="*/ 2147483646 w 2190"/>
              <a:gd name="T53" fmla="*/ 2147483646 h 1322"/>
              <a:gd name="T54" fmla="*/ 2147483646 w 2190"/>
              <a:gd name="T55" fmla="*/ 2147483646 h 1322"/>
              <a:gd name="T56" fmla="*/ 2147483646 w 2190"/>
              <a:gd name="T57" fmla="*/ 2147483646 h 1322"/>
              <a:gd name="T58" fmla="*/ 2147483646 w 2190"/>
              <a:gd name="T59" fmla="*/ 2147483646 h 1322"/>
              <a:gd name="T60" fmla="*/ 2147483646 w 2190"/>
              <a:gd name="T61" fmla="*/ 2147483646 h 1322"/>
              <a:gd name="T62" fmla="*/ 2147483646 w 2190"/>
              <a:gd name="T63" fmla="*/ 2147483646 h 1322"/>
              <a:gd name="T64" fmla="*/ 2147483646 w 2190"/>
              <a:gd name="T65" fmla="*/ 2147483646 h 1322"/>
              <a:gd name="T66" fmla="*/ 2147483646 w 2190"/>
              <a:gd name="T67" fmla="*/ 2147483646 h 1322"/>
              <a:gd name="T68" fmla="*/ 2147483646 w 2190"/>
              <a:gd name="T69" fmla="*/ 2147483646 h 1322"/>
              <a:gd name="T70" fmla="*/ 2147483646 w 2190"/>
              <a:gd name="T71" fmla="*/ 2147483646 h 1322"/>
              <a:gd name="T72" fmla="*/ 2147483646 w 2190"/>
              <a:gd name="T73" fmla="*/ 2147483646 h 1322"/>
              <a:gd name="T74" fmla="*/ 2147483646 w 2190"/>
              <a:gd name="T75" fmla="*/ 2147483646 h 1322"/>
              <a:gd name="T76" fmla="*/ 2147483646 w 2190"/>
              <a:gd name="T77" fmla="*/ 2147483646 h 1322"/>
              <a:gd name="T78" fmla="*/ 2147483646 w 2190"/>
              <a:gd name="T79" fmla="*/ 2147483646 h 1322"/>
              <a:gd name="T80" fmla="*/ 2147483646 w 2190"/>
              <a:gd name="T81" fmla="*/ 2147483646 h 1322"/>
              <a:gd name="T82" fmla="*/ 2147483646 w 2190"/>
              <a:gd name="T83" fmla="*/ 2147483646 h 1322"/>
              <a:gd name="T84" fmla="*/ 2147483646 w 2190"/>
              <a:gd name="T85" fmla="*/ 2147483646 h 1322"/>
              <a:gd name="T86" fmla="*/ 2147483646 w 2190"/>
              <a:gd name="T87" fmla="*/ 2147483646 h 1322"/>
              <a:gd name="T88" fmla="*/ 2147483646 w 2190"/>
              <a:gd name="T89" fmla="*/ 2147483646 h 1322"/>
              <a:gd name="T90" fmla="*/ 2147483646 w 2190"/>
              <a:gd name="T91" fmla="*/ 2147483646 h 1322"/>
              <a:gd name="T92" fmla="*/ 2147483646 w 2190"/>
              <a:gd name="T93" fmla="*/ 2147483646 h 1322"/>
              <a:gd name="T94" fmla="*/ 2147483646 w 2190"/>
              <a:gd name="T95" fmla="*/ 2147483646 h 1322"/>
              <a:gd name="T96" fmla="*/ 2147483646 w 2190"/>
              <a:gd name="T97" fmla="*/ 2147483646 h 1322"/>
              <a:gd name="T98" fmla="*/ 2147483646 w 2190"/>
              <a:gd name="T99" fmla="*/ 2147483646 h 1322"/>
              <a:gd name="T100" fmla="*/ 2147483646 w 2190"/>
              <a:gd name="T101" fmla="*/ 2147483646 h 1322"/>
              <a:gd name="T102" fmla="*/ 2147483646 w 2190"/>
              <a:gd name="T103" fmla="*/ 2147483646 h 1322"/>
              <a:gd name="T104" fmla="*/ 2147483646 w 2190"/>
              <a:gd name="T105" fmla="*/ 2147483646 h 1322"/>
              <a:gd name="T106" fmla="*/ 2147483646 w 2190"/>
              <a:gd name="T107" fmla="*/ 2147483646 h 1322"/>
              <a:gd name="T108" fmla="*/ 2147483646 w 2190"/>
              <a:gd name="T109" fmla="*/ 2147483646 h 1322"/>
              <a:gd name="T110" fmla="*/ 2147483646 w 2190"/>
              <a:gd name="T111" fmla="*/ 2147483646 h 1322"/>
              <a:gd name="T112" fmla="*/ 2147483646 w 2190"/>
              <a:gd name="T113" fmla="*/ 2147483646 h 1322"/>
              <a:gd name="T114" fmla="*/ 2147483646 w 2190"/>
              <a:gd name="T115" fmla="*/ 2147483646 h 132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190"/>
              <a:gd name="T175" fmla="*/ 0 h 1322"/>
              <a:gd name="T176" fmla="*/ 2190 w 2190"/>
              <a:gd name="T177" fmla="*/ 1322 h 132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190" h="1322">
                <a:moveTo>
                  <a:pt x="473" y="1139"/>
                </a:moveTo>
                <a:lnTo>
                  <a:pt x="510" y="1112"/>
                </a:lnTo>
                <a:lnTo>
                  <a:pt x="550" y="1057"/>
                </a:lnTo>
                <a:lnTo>
                  <a:pt x="594" y="994"/>
                </a:lnTo>
                <a:lnTo>
                  <a:pt x="623" y="933"/>
                </a:lnTo>
                <a:lnTo>
                  <a:pt x="660" y="905"/>
                </a:lnTo>
                <a:lnTo>
                  <a:pt x="719" y="887"/>
                </a:lnTo>
                <a:lnTo>
                  <a:pt x="775" y="897"/>
                </a:lnTo>
                <a:lnTo>
                  <a:pt x="833" y="897"/>
                </a:lnTo>
                <a:lnTo>
                  <a:pt x="861" y="905"/>
                </a:lnTo>
                <a:lnTo>
                  <a:pt x="898" y="887"/>
                </a:lnTo>
                <a:lnTo>
                  <a:pt x="956" y="922"/>
                </a:lnTo>
                <a:lnTo>
                  <a:pt x="998" y="909"/>
                </a:lnTo>
                <a:lnTo>
                  <a:pt x="1106" y="915"/>
                </a:lnTo>
                <a:lnTo>
                  <a:pt x="1137" y="901"/>
                </a:lnTo>
                <a:lnTo>
                  <a:pt x="1155" y="796"/>
                </a:lnTo>
                <a:lnTo>
                  <a:pt x="1222" y="739"/>
                </a:lnTo>
                <a:lnTo>
                  <a:pt x="1249" y="779"/>
                </a:lnTo>
                <a:lnTo>
                  <a:pt x="1287" y="796"/>
                </a:lnTo>
                <a:lnTo>
                  <a:pt x="1337" y="763"/>
                </a:lnTo>
                <a:lnTo>
                  <a:pt x="1363" y="746"/>
                </a:lnTo>
                <a:lnTo>
                  <a:pt x="1342" y="796"/>
                </a:lnTo>
                <a:lnTo>
                  <a:pt x="1304" y="851"/>
                </a:lnTo>
                <a:lnTo>
                  <a:pt x="1297" y="915"/>
                </a:lnTo>
                <a:lnTo>
                  <a:pt x="1243" y="939"/>
                </a:lnTo>
                <a:lnTo>
                  <a:pt x="1211" y="933"/>
                </a:lnTo>
                <a:lnTo>
                  <a:pt x="1206" y="973"/>
                </a:lnTo>
                <a:lnTo>
                  <a:pt x="1187" y="1032"/>
                </a:lnTo>
                <a:lnTo>
                  <a:pt x="1190" y="1086"/>
                </a:lnTo>
                <a:lnTo>
                  <a:pt x="1229" y="1139"/>
                </a:lnTo>
                <a:lnTo>
                  <a:pt x="1256" y="1192"/>
                </a:lnTo>
                <a:lnTo>
                  <a:pt x="1273" y="1297"/>
                </a:lnTo>
                <a:lnTo>
                  <a:pt x="1311" y="1322"/>
                </a:lnTo>
                <a:lnTo>
                  <a:pt x="1363" y="1297"/>
                </a:lnTo>
                <a:lnTo>
                  <a:pt x="1389" y="1270"/>
                </a:lnTo>
                <a:lnTo>
                  <a:pt x="1381" y="1236"/>
                </a:lnTo>
                <a:lnTo>
                  <a:pt x="1419" y="1209"/>
                </a:lnTo>
                <a:lnTo>
                  <a:pt x="1462" y="1175"/>
                </a:lnTo>
                <a:lnTo>
                  <a:pt x="1459" y="1136"/>
                </a:lnTo>
                <a:lnTo>
                  <a:pt x="1439" y="1097"/>
                </a:lnTo>
                <a:lnTo>
                  <a:pt x="1433" y="1067"/>
                </a:lnTo>
                <a:lnTo>
                  <a:pt x="1483" y="1084"/>
                </a:lnTo>
                <a:lnTo>
                  <a:pt x="1492" y="1061"/>
                </a:lnTo>
                <a:lnTo>
                  <a:pt x="1500" y="1045"/>
                </a:lnTo>
                <a:lnTo>
                  <a:pt x="1483" y="1022"/>
                </a:lnTo>
                <a:lnTo>
                  <a:pt x="1456" y="985"/>
                </a:lnTo>
                <a:lnTo>
                  <a:pt x="1434" y="946"/>
                </a:lnTo>
                <a:lnTo>
                  <a:pt x="1443" y="888"/>
                </a:lnTo>
                <a:lnTo>
                  <a:pt x="1477" y="847"/>
                </a:lnTo>
                <a:lnTo>
                  <a:pt x="1550" y="827"/>
                </a:lnTo>
                <a:lnTo>
                  <a:pt x="1653" y="840"/>
                </a:lnTo>
                <a:lnTo>
                  <a:pt x="1710" y="805"/>
                </a:lnTo>
                <a:lnTo>
                  <a:pt x="1747" y="759"/>
                </a:lnTo>
                <a:lnTo>
                  <a:pt x="1805" y="746"/>
                </a:lnTo>
                <a:lnTo>
                  <a:pt x="1881" y="706"/>
                </a:lnTo>
                <a:lnTo>
                  <a:pt x="1936" y="696"/>
                </a:lnTo>
                <a:lnTo>
                  <a:pt x="1984" y="681"/>
                </a:lnTo>
                <a:lnTo>
                  <a:pt x="1974" y="674"/>
                </a:lnTo>
                <a:lnTo>
                  <a:pt x="1974" y="654"/>
                </a:lnTo>
                <a:lnTo>
                  <a:pt x="1968" y="642"/>
                </a:lnTo>
                <a:lnTo>
                  <a:pt x="1893" y="592"/>
                </a:lnTo>
                <a:lnTo>
                  <a:pt x="1892" y="569"/>
                </a:lnTo>
                <a:lnTo>
                  <a:pt x="1943" y="560"/>
                </a:lnTo>
                <a:lnTo>
                  <a:pt x="1964" y="530"/>
                </a:lnTo>
                <a:lnTo>
                  <a:pt x="1974" y="485"/>
                </a:lnTo>
                <a:lnTo>
                  <a:pt x="2005" y="534"/>
                </a:lnTo>
                <a:lnTo>
                  <a:pt x="2112" y="595"/>
                </a:lnTo>
                <a:lnTo>
                  <a:pt x="2165" y="592"/>
                </a:lnTo>
                <a:lnTo>
                  <a:pt x="2190" y="566"/>
                </a:lnTo>
                <a:lnTo>
                  <a:pt x="2190" y="537"/>
                </a:lnTo>
                <a:lnTo>
                  <a:pt x="2117" y="474"/>
                </a:lnTo>
                <a:lnTo>
                  <a:pt x="2078" y="412"/>
                </a:lnTo>
                <a:lnTo>
                  <a:pt x="2032" y="359"/>
                </a:lnTo>
                <a:lnTo>
                  <a:pt x="1974" y="342"/>
                </a:lnTo>
                <a:lnTo>
                  <a:pt x="1907" y="304"/>
                </a:lnTo>
                <a:lnTo>
                  <a:pt x="1843" y="287"/>
                </a:lnTo>
                <a:lnTo>
                  <a:pt x="1822" y="287"/>
                </a:lnTo>
                <a:lnTo>
                  <a:pt x="1767" y="275"/>
                </a:lnTo>
                <a:lnTo>
                  <a:pt x="1700" y="258"/>
                </a:lnTo>
                <a:lnTo>
                  <a:pt x="1673" y="249"/>
                </a:lnTo>
                <a:lnTo>
                  <a:pt x="1615" y="223"/>
                </a:lnTo>
                <a:lnTo>
                  <a:pt x="1556" y="215"/>
                </a:lnTo>
                <a:lnTo>
                  <a:pt x="1501" y="195"/>
                </a:lnTo>
                <a:lnTo>
                  <a:pt x="1446" y="188"/>
                </a:lnTo>
                <a:lnTo>
                  <a:pt x="1427" y="188"/>
                </a:lnTo>
                <a:lnTo>
                  <a:pt x="1407" y="206"/>
                </a:lnTo>
                <a:lnTo>
                  <a:pt x="1407" y="258"/>
                </a:lnTo>
                <a:lnTo>
                  <a:pt x="1378" y="242"/>
                </a:lnTo>
                <a:lnTo>
                  <a:pt x="1363" y="232"/>
                </a:lnTo>
                <a:lnTo>
                  <a:pt x="1304" y="223"/>
                </a:lnTo>
                <a:lnTo>
                  <a:pt x="1249" y="232"/>
                </a:lnTo>
                <a:lnTo>
                  <a:pt x="1190" y="223"/>
                </a:lnTo>
                <a:lnTo>
                  <a:pt x="1173" y="215"/>
                </a:lnTo>
                <a:lnTo>
                  <a:pt x="1124" y="249"/>
                </a:lnTo>
                <a:lnTo>
                  <a:pt x="1106" y="268"/>
                </a:lnTo>
                <a:lnTo>
                  <a:pt x="1089" y="242"/>
                </a:lnTo>
                <a:lnTo>
                  <a:pt x="1039" y="180"/>
                </a:lnTo>
                <a:lnTo>
                  <a:pt x="927" y="124"/>
                </a:lnTo>
                <a:lnTo>
                  <a:pt x="848" y="133"/>
                </a:lnTo>
                <a:lnTo>
                  <a:pt x="793" y="143"/>
                </a:lnTo>
                <a:lnTo>
                  <a:pt x="737" y="108"/>
                </a:lnTo>
                <a:lnTo>
                  <a:pt x="642" y="71"/>
                </a:lnTo>
                <a:lnTo>
                  <a:pt x="605" y="52"/>
                </a:lnTo>
                <a:lnTo>
                  <a:pt x="550" y="62"/>
                </a:lnTo>
                <a:lnTo>
                  <a:pt x="510" y="71"/>
                </a:lnTo>
                <a:lnTo>
                  <a:pt x="501" y="36"/>
                </a:lnTo>
                <a:lnTo>
                  <a:pt x="473" y="7"/>
                </a:lnTo>
                <a:lnTo>
                  <a:pt x="331" y="16"/>
                </a:lnTo>
                <a:lnTo>
                  <a:pt x="272" y="0"/>
                </a:lnTo>
                <a:lnTo>
                  <a:pt x="275" y="29"/>
                </a:lnTo>
                <a:lnTo>
                  <a:pt x="256" y="78"/>
                </a:lnTo>
                <a:lnTo>
                  <a:pt x="247" y="88"/>
                </a:lnTo>
                <a:lnTo>
                  <a:pt x="114" y="100"/>
                </a:lnTo>
                <a:lnTo>
                  <a:pt x="48" y="100"/>
                </a:lnTo>
                <a:lnTo>
                  <a:pt x="0" y="143"/>
                </a:lnTo>
                <a:lnTo>
                  <a:pt x="473" y="113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7" name="Freeform 131">
            <a:extLst>
              <a:ext uri="{FF2B5EF4-FFF2-40B4-BE49-F238E27FC236}">
                <a16:creationId xmlns:a16="http://schemas.microsoft.com/office/drawing/2014/main" id="{03CBD879-62B9-47A2-80B9-DE320CB19DE8}"/>
              </a:ext>
            </a:extLst>
          </p:cNvPr>
          <p:cNvSpPr>
            <a:spLocks/>
          </p:cNvSpPr>
          <p:nvPr/>
        </p:nvSpPr>
        <p:spPr bwMode="auto">
          <a:xfrm>
            <a:off x="5782271" y="4046935"/>
            <a:ext cx="45244" cy="84534"/>
          </a:xfrm>
          <a:custGeom>
            <a:avLst/>
            <a:gdLst>
              <a:gd name="T0" fmla="*/ 2147483646 w 87"/>
              <a:gd name="T1" fmla="*/ 2147483646 h 161"/>
              <a:gd name="T2" fmla="*/ 2147483646 w 87"/>
              <a:gd name="T3" fmla="*/ 0 h 161"/>
              <a:gd name="T4" fmla="*/ 2147483646 w 87"/>
              <a:gd name="T5" fmla="*/ 2147483646 h 161"/>
              <a:gd name="T6" fmla="*/ 2147483646 w 87"/>
              <a:gd name="T7" fmla="*/ 2147483646 h 161"/>
              <a:gd name="T8" fmla="*/ 2147483646 w 87"/>
              <a:gd name="T9" fmla="*/ 2147483646 h 161"/>
              <a:gd name="T10" fmla="*/ 2147483646 w 87"/>
              <a:gd name="T11" fmla="*/ 2147483646 h 161"/>
              <a:gd name="T12" fmla="*/ 2147483646 w 87"/>
              <a:gd name="T13" fmla="*/ 2147483646 h 161"/>
              <a:gd name="T14" fmla="*/ 0 w 87"/>
              <a:gd name="T15" fmla="*/ 2147483646 h 161"/>
              <a:gd name="T16" fmla="*/ 0 w 87"/>
              <a:gd name="T17" fmla="*/ 2147483646 h 161"/>
              <a:gd name="T18" fmla="*/ 2147483646 w 87"/>
              <a:gd name="T19" fmla="*/ 2147483646 h 1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7"/>
              <a:gd name="T31" fmla="*/ 0 h 161"/>
              <a:gd name="T32" fmla="*/ 87 w 87"/>
              <a:gd name="T33" fmla="*/ 161 h 1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7" h="161">
                <a:moveTo>
                  <a:pt x="34" y="5"/>
                </a:moveTo>
                <a:lnTo>
                  <a:pt x="53" y="0"/>
                </a:lnTo>
                <a:lnTo>
                  <a:pt x="72" y="96"/>
                </a:lnTo>
                <a:lnTo>
                  <a:pt x="87" y="115"/>
                </a:lnTo>
                <a:lnTo>
                  <a:pt x="75" y="154"/>
                </a:lnTo>
                <a:lnTo>
                  <a:pt x="39" y="161"/>
                </a:lnTo>
                <a:lnTo>
                  <a:pt x="18" y="150"/>
                </a:lnTo>
                <a:lnTo>
                  <a:pt x="0" y="99"/>
                </a:lnTo>
                <a:lnTo>
                  <a:pt x="0" y="90"/>
                </a:lnTo>
                <a:lnTo>
                  <a:pt x="34" y="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8" name="Freeform 132">
            <a:extLst>
              <a:ext uri="{FF2B5EF4-FFF2-40B4-BE49-F238E27FC236}">
                <a16:creationId xmlns:a16="http://schemas.microsoft.com/office/drawing/2014/main" id="{EDF74D33-6E6E-4F36-A38C-A36A2D7D4AFD}"/>
              </a:ext>
            </a:extLst>
          </p:cNvPr>
          <p:cNvSpPr>
            <a:spLocks/>
          </p:cNvSpPr>
          <p:nvPr/>
        </p:nvSpPr>
        <p:spPr bwMode="auto">
          <a:xfrm>
            <a:off x="5894189" y="2051448"/>
            <a:ext cx="79772" cy="58340"/>
          </a:xfrm>
          <a:custGeom>
            <a:avLst/>
            <a:gdLst>
              <a:gd name="T0" fmla="*/ 0 w 152"/>
              <a:gd name="T1" fmla="*/ 2147483646 h 113"/>
              <a:gd name="T2" fmla="*/ 2147483646 w 152"/>
              <a:gd name="T3" fmla="*/ 2147483646 h 113"/>
              <a:gd name="T4" fmla="*/ 2147483646 w 152"/>
              <a:gd name="T5" fmla="*/ 2147483646 h 113"/>
              <a:gd name="T6" fmla="*/ 2147483646 w 152"/>
              <a:gd name="T7" fmla="*/ 2147483646 h 113"/>
              <a:gd name="T8" fmla="*/ 2147483646 w 152"/>
              <a:gd name="T9" fmla="*/ 2147483646 h 113"/>
              <a:gd name="T10" fmla="*/ 2147483646 w 152"/>
              <a:gd name="T11" fmla="*/ 0 h 113"/>
              <a:gd name="T12" fmla="*/ 2147483646 w 152"/>
              <a:gd name="T13" fmla="*/ 2147483646 h 113"/>
              <a:gd name="T14" fmla="*/ 2147483646 w 152"/>
              <a:gd name="T15" fmla="*/ 2147483646 h 113"/>
              <a:gd name="T16" fmla="*/ 2147483646 w 152"/>
              <a:gd name="T17" fmla="*/ 2147483646 h 113"/>
              <a:gd name="T18" fmla="*/ 2147483646 w 152"/>
              <a:gd name="T19" fmla="*/ 2147483646 h 113"/>
              <a:gd name="T20" fmla="*/ 2147483646 w 152"/>
              <a:gd name="T21" fmla="*/ 2147483646 h 113"/>
              <a:gd name="T22" fmla="*/ 2147483646 w 152"/>
              <a:gd name="T23" fmla="*/ 2147483646 h 113"/>
              <a:gd name="T24" fmla="*/ 2147483646 w 152"/>
              <a:gd name="T25" fmla="*/ 2147483646 h 113"/>
              <a:gd name="T26" fmla="*/ 2147483646 w 152"/>
              <a:gd name="T27" fmla="*/ 2147483646 h 113"/>
              <a:gd name="T28" fmla="*/ 2147483646 w 152"/>
              <a:gd name="T29" fmla="*/ 2147483646 h 113"/>
              <a:gd name="T30" fmla="*/ 0 w 152"/>
              <a:gd name="T31" fmla="*/ 2147483646 h 11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52"/>
              <a:gd name="T49" fmla="*/ 0 h 113"/>
              <a:gd name="T50" fmla="*/ 152 w 152"/>
              <a:gd name="T51" fmla="*/ 113 h 113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52" h="113">
                <a:moveTo>
                  <a:pt x="0" y="69"/>
                </a:moveTo>
                <a:lnTo>
                  <a:pt x="15" y="36"/>
                </a:lnTo>
                <a:lnTo>
                  <a:pt x="21" y="20"/>
                </a:lnTo>
                <a:lnTo>
                  <a:pt x="32" y="4"/>
                </a:lnTo>
                <a:lnTo>
                  <a:pt x="72" y="9"/>
                </a:lnTo>
                <a:lnTo>
                  <a:pt x="101" y="0"/>
                </a:lnTo>
                <a:lnTo>
                  <a:pt x="125" y="30"/>
                </a:lnTo>
                <a:lnTo>
                  <a:pt x="132" y="53"/>
                </a:lnTo>
                <a:lnTo>
                  <a:pt x="145" y="65"/>
                </a:lnTo>
                <a:lnTo>
                  <a:pt x="152" y="89"/>
                </a:lnTo>
                <a:lnTo>
                  <a:pt x="132" y="96"/>
                </a:lnTo>
                <a:lnTo>
                  <a:pt x="75" y="92"/>
                </a:lnTo>
                <a:lnTo>
                  <a:pt x="60" y="106"/>
                </a:lnTo>
                <a:lnTo>
                  <a:pt x="36" y="113"/>
                </a:lnTo>
                <a:lnTo>
                  <a:pt x="16" y="83"/>
                </a:lnTo>
                <a:lnTo>
                  <a:pt x="0" y="6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49" name="Freeform 133">
            <a:extLst>
              <a:ext uri="{FF2B5EF4-FFF2-40B4-BE49-F238E27FC236}">
                <a16:creationId xmlns:a16="http://schemas.microsoft.com/office/drawing/2014/main" id="{3D9E54F5-4446-4590-AC46-1D4EE1B43FDF}"/>
              </a:ext>
            </a:extLst>
          </p:cNvPr>
          <p:cNvSpPr>
            <a:spLocks/>
          </p:cNvSpPr>
          <p:nvPr/>
        </p:nvSpPr>
        <p:spPr bwMode="auto">
          <a:xfrm>
            <a:off x="5997773" y="2095501"/>
            <a:ext cx="29766" cy="13097"/>
          </a:xfrm>
          <a:custGeom>
            <a:avLst/>
            <a:gdLst>
              <a:gd name="T0" fmla="*/ 0 w 57"/>
              <a:gd name="T1" fmla="*/ 2147483646 h 24"/>
              <a:gd name="T2" fmla="*/ 2147483646 w 57"/>
              <a:gd name="T3" fmla="*/ 0 h 24"/>
              <a:gd name="T4" fmla="*/ 2147483646 w 57"/>
              <a:gd name="T5" fmla="*/ 2147483646 h 24"/>
              <a:gd name="T6" fmla="*/ 2147483646 w 57"/>
              <a:gd name="T7" fmla="*/ 2147483646 h 24"/>
              <a:gd name="T8" fmla="*/ 0 w 57"/>
              <a:gd name="T9" fmla="*/ 2147483646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"/>
              <a:gd name="T16" fmla="*/ 0 h 24"/>
              <a:gd name="T17" fmla="*/ 57 w 57"/>
              <a:gd name="T18" fmla="*/ 24 h 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" h="24">
                <a:moveTo>
                  <a:pt x="0" y="24"/>
                </a:moveTo>
                <a:lnTo>
                  <a:pt x="9" y="0"/>
                </a:lnTo>
                <a:lnTo>
                  <a:pt x="57" y="5"/>
                </a:lnTo>
                <a:lnTo>
                  <a:pt x="46" y="15"/>
                </a:lnTo>
                <a:lnTo>
                  <a:pt x="0" y="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0" name="Freeform 134">
            <a:extLst>
              <a:ext uri="{FF2B5EF4-FFF2-40B4-BE49-F238E27FC236}">
                <a16:creationId xmlns:a16="http://schemas.microsoft.com/office/drawing/2014/main" id="{EC945306-061A-4457-BEB5-ABAC3AFF6843}"/>
              </a:ext>
            </a:extLst>
          </p:cNvPr>
          <p:cNvSpPr>
            <a:spLocks/>
          </p:cNvSpPr>
          <p:nvPr/>
        </p:nvSpPr>
        <p:spPr bwMode="auto">
          <a:xfrm>
            <a:off x="6047780" y="4001691"/>
            <a:ext cx="20241" cy="13097"/>
          </a:xfrm>
          <a:custGeom>
            <a:avLst/>
            <a:gdLst>
              <a:gd name="T0" fmla="*/ 0 w 38"/>
              <a:gd name="T1" fmla="*/ 2147483646 h 25"/>
              <a:gd name="T2" fmla="*/ 2147483646 w 38"/>
              <a:gd name="T3" fmla="*/ 0 h 25"/>
              <a:gd name="T4" fmla="*/ 2147483646 w 38"/>
              <a:gd name="T5" fmla="*/ 0 h 25"/>
              <a:gd name="T6" fmla="*/ 2147483646 w 38"/>
              <a:gd name="T7" fmla="*/ 2147483646 h 25"/>
              <a:gd name="T8" fmla="*/ 2147483646 w 38"/>
              <a:gd name="T9" fmla="*/ 2147483646 h 25"/>
              <a:gd name="T10" fmla="*/ 0 w 38"/>
              <a:gd name="T11" fmla="*/ 2147483646 h 2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"/>
              <a:gd name="T19" fmla="*/ 0 h 25"/>
              <a:gd name="T20" fmla="*/ 38 w 38"/>
              <a:gd name="T21" fmla="*/ 25 h 2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" h="25">
                <a:moveTo>
                  <a:pt x="0" y="14"/>
                </a:moveTo>
                <a:lnTo>
                  <a:pt x="9" y="0"/>
                </a:lnTo>
                <a:lnTo>
                  <a:pt x="27" y="0"/>
                </a:lnTo>
                <a:lnTo>
                  <a:pt x="38" y="14"/>
                </a:lnTo>
                <a:lnTo>
                  <a:pt x="27" y="25"/>
                </a:lnTo>
                <a:lnTo>
                  <a:pt x="0" y="1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1" name="Freeform 135">
            <a:extLst>
              <a:ext uri="{FF2B5EF4-FFF2-40B4-BE49-F238E27FC236}">
                <a16:creationId xmlns:a16="http://schemas.microsoft.com/office/drawing/2014/main" id="{D927F44C-D60F-4B46-848F-AC7F0C727879}"/>
              </a:ext>
            </a:extLst>
          </p:cNvPr>
          <p:cNvSpPr>
            <a:spLocks/>
          </p:cNvSpPr>
          <p:nvPr/>
        </p:nvSpPr>
        <p:spPr bwMode="auto">
          <a:xfrm>
            <a:off x="6063258" y="3967162"/>
            <a:ext cx="19050" cy="14288"/>
          </a:xfrm>
          <a:custGeom>
            <a:avLst/>
            <a:gdLst>
              <a:gd name="T0" fmla="*/ 0 w 38"/>
              <a:gd name="T1" fmla="*/ 2147483646 h 26"/>
              <a:gd name="T2" fmla="*/ 0 w 38"/>
              <a:gd name="T3" fmla="*/ 0 h 26"/>
              <a:gd name="T4" fmla="*/ 2147483646 w 38"/>
              <a:gd name="T5" fmla="*/ 0 h 26"/>
              <a:gd name="T6" fmla="*/ 2147483646 w 38"/>
              <a:gd name="T7" fmla="*/ 2147483646 h 26"/>
              <a:gd name="T8" fmla="*/ 2147483646 w 38"/>
              <a:gd name="T9" fmla="*/ 2147483646 h 26"/>
              <a:gd name="T10" fmla="*/ 2147483646 w 38"/>
              <a:gd name="T11" fmla="*/ 2147483646 h 26"/>
              <a:gd name="T12" fmla="*/ 2147483646 w 38"/>
              <a:gd name="T13" fmla="*/ 2147483646 h 26"/>
              <a:gd name="T14" fmla="*/ 0 w 38"/>
              <a:gd name="T15" fmla="*/ 2147483646 h 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8"/>
              <a:gd name="T25" fmla="*/ 0 h 26"/>
              <a:gd name="T26" fmla="*/ 38 w 38"/>
              <a:gd name="T27" fmla="*/ 26 h 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8" h="26">
                <a:moveTo>
                  <a:pt x="0" y="9"/>
                </a:moveTo>
                <a:lnTo>
                  <a:pt x="0" y="0"/>
                </a:lnTo>
                <a:lnTo>
                  <a:pt x="38" y="0"/>
                </a:lnTo>
                <a:lnTo>
                  <a:pt x="38" y="9"/>
                </a:lnTo>
                <a:lnTo>
                  <a:pt x="20" y="26"/>
                </a:lnTo>
                <a:lnTo>
                  <a:pt x="20" y="19"/>
                </a:lnTo>
                <a:lnTo>
                  <a:pt x="11" y="9"/>
                </a:lnTo>
                <a:lnTo>
                  <a:pt x="0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2" name="Freeform 136">
            <a:extLst>
              <a:ext uri="{FF2B5EF4-FFF2-40B4-BE49-F238E27FC236}">
                <a16:creationId xmlns:a16="http://schemas.microsoft.com/office/drawing/2014/main" id="{8C906BEA-AE52-4A7C-AA81-263A10C5AC61}"/>
              </a:ext>
            </a:extLst>
          </p:cNvPr>
          <p:cNvSpPr>
            <a:spLocks/>
          </p:cNvSpPr>
          <p:nvPr/>
        </p:nvSpPr>
        <p:spPr bwMode="auto">
          <a:xfrm>
            <a:off x="6060877" y="3940969"/>
            <a:ext cx="11906" cy="8335"/>
          </a:xfrm>
          <a:custGeom>
            <a:avLst/>
            <a:gdLst>
              <a:gd name="T0" fmla="*/ 0 w 20"/>
              <a:gd name="T1" fmla="*/ 2147483646 h 17"/>
              <a:gd name="T2" fmla="*/ 0 w 20"/>
              <a:gd name="T3" fmla="*/ 0 h 17"/>
              <a:gd name="T4" fmla="*/ 2147483646 w 20"/>
              <a:gd name="T5" fmla="*/ 0 h 17"/>
              <a:gd name="T6" fmla="*/ 2147483646 w 20"/>
              <a:gd name="T7" fmla="*/ 2147483646 h 17"/>
              <a:gd name="T8" fmla="*/ 2147483646 w 20"/>
              <a:gd name="T9" fmla="*/ 2147483646 h 17"/>
              <a:gd name="T10" fmla="*/ 2147483646 w 20"/>
              <a:gd name="T11" fmla="*/ 2147483646 h 17"/>
              <a:gd name="T12" fmla="*/ 0 w 20"/>
              <a:gd name="T13" fmla="*/ 214748364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0"/>
              <a:gd name="T22" fmla="*/ 0 h 17"/>
              <a:gd name="T23" fmla="*/ 20 w 20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0" h="17">
                <a:moveTo>
                  <a:pt x="0" y="10"/>
                </a:moveTo>
                <a:lnTo>
                  <a:pt x="0" y="0"/>
                </a:lnTo>
                <a:lnTo>
                  <a:pt x="11" y="0"/>
                </a:lnTo>
                <a:lnTo>
                  <a:pt x="20" y="10"/>
                </a:lnTo>
                <a:lnTo>
                  <a:pt x="20" y="17"/>
                </a:lnTo>
                <a:lnTo>
                  <a:pt x="11" y="17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3" name="Freeform 137">
            <a:extLst>
              <a:ext uri="{FF2B5EF4-FFF2-40B4-BE49-F238E27FC236}">
                <a16:creationId xmlns:a16="http://schemas.microsoft.com/office/drawing/2014/main" id="{2EF47F73-9A16-40AE-B082-7ED0F4BF3D1E}"/>
              </a:ext>
            </a:extLst>
          </p:cNvPr>
          <p:cNvSpPr>
            <a:spLocks/>
          </p:cNvSpPr>
          <p:nvPr/>
        </p:nvSpPr>
        <p:spPr bwMode="auto">
          <a:xfrm>
            <a:off x="6621661" y="4462463"/>
            <a:ext cx="40481" cy="26194"/>
          </a:xfrm>
          <a:custGeom>
            <a:avLst/>
            <a:gdLst>
              <a:gd name="T0" fmla="*/ 2147483646 w 78"/>
              <a:gd name="T1" fmla="*/ 0 h 51"/>
              <a:gd name="T2" fmla="*/ 2147483646 w 78"/>
              <a:gd name="T3" fmla="*/ 2147483646 h 51"/>
              <a:gd name="T4" fmla="*/ 2147483646 w 78"/>
              <a:gd name="T5" fmla="*/ 2147483646 h 51"/>
              <a:gd name="T6" fmla="*/ 2147483646 w 78"/>
              <a:gd name="T7" fmla="*/ 2147483646 h 51"/>
              <a:gd name="T8" fmla="*/ 2147483646 w 78"/>
              <a:gd name="T9" fmla="*/ 2147483646 h 51"/>
              <a:gd name="T10" fmla="*/ 2147483646 w 78"/>
              <a:gd name="T11" fmla="*/ 2147483646 h 51"/>
              <a:gd name="T12" fmla="*/ 0 w 78"/>
              <a:gd name="T13" fmla="*/ 2147483646 h 51"/>
              <a:gd name="T14" fmla="*/ 0 w 78"/>
              <a:gd name="T15" fmla="*/ 2147483646 h 51"/>
              <a:gd name="T16" fmla="*/ 2147483646 w 78"/>
              <a:gd name="T17" fmla="*/ 2147483646 h 51"/>
              <a:gd name="T18" fmla="*/ 2147483646 w 78"/>
              <a:gd name="T19" fmla="*/ 0 h 5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8"/>
              <a:gd name="T31" fmla="*/ 0 h 51"/>
              <a:gd name="T32" fmla="*/ 78 w 78"/>
              <a:gd name="T33" fmla="*/ 51 h 5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8" h="51">
                <a:moveTo>
                  <a:pt x="20" y="0"/>
                </a:moveTo>
                <a:lnTo>
                  <a:pt x="21" y="8"/>
                </a:lnTo>
                <a:lnTo>
                  <a:pt x="53" y="15"/>
                </a:lnTo>
                <a:lnTo>
                  <a:pt x="78" y="44"/>
                </a:lnTo>
                <a:lnTo>
                  <a:pt x="69" y="51"/>
                </a:lnTo>
                <a:lnTo>
                  <a:pt x="41" y="51"/>
                </a:lnTo>
                <a:lnTo>
                  <a:pt x="0" y="35"/>
                </a:lnTo>
                <a:lnTo>
                  <a:pt x="0" y="17"/>
                </a:lnTo>
                <a:lnTo>
                  <a:pt x="11" y="17"/>
                </a:lnTo>
                <a:lnTo>
                  <a:pt x="20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4" name="Freeform 138">
            <a:extLst>
              <a:ext uri="{FF2B5EF4-FFF2-40B4-BE49-F238E27FC236}">
                <a16:creationId xmlns:a16="http://schemas.microsoft.com/office/drawing/2014/main" id="{97CC2D6A-657D-4815-AF20-485987158837}"/>
              </a:ext>
            </a:extLst>
          </p:cNvPr>
          <p:cNvSpPr>
            <a:spLocks/>
          </p:cNvSpPr>
          <p:nvPr/>
        </p:nvSpPr>
        <p:spPr bwMode="auto">
          <a:xfrm>
            <a:off x="6350198" y="4277916"/>
            <a:ext cx="15479" cy="27384"/>
          </a:xfrm>
          <a:custGeom>
            <a:avLst/>
            <a:gdLst>
              <a:gd name="T0" fmla="*/ 0 w 29"/>
              <a:gd name="T1" fmla="*/ 2147483646 h 51"/>
              <a:gd name="T2" fmla="*/ 0 w 29"/>
              <a:gd name="T3" fmla="*/ 0 h 51"/>
              <a:gd name="T4" fmla="*/ 2147483646 w 29"/>
              <a:gd name="T5" fmla="*/ 2147483646 h 51"/>
              <a:gd name="T6" fmla="*/ 2147483646 w 29"/>
              <a:gd name="T7" fmla="*/ 2147483646 h 51"/>
              <a:gd name="T8" fmla="*/ 0 w 29"/>
              <a:gd name="T9" fmla="*/ 2147483646 h 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"/>
              <a:gd name="T16" fmla="*/ 0 h 51"/>
              <a:gd name="T17" fmla="*/ 29 w 29"/>
              <a:gd name="T18" fmla="*/ 51 h 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" h="51">
                <a:moveTo>
                  <a:pt x="0" y="23"/>
                </a:moveTo>
                <a:lnTo>
                  <a:pt x="0" y="0"/>
                </a:lnTo>
                <a:lnTo>
                  <a:pt x="29" y="23"/>
                </a:lnTo>
                <a:lnTo>
                  <a:pt x="29" y="51"/>
                </a:lnTo>
                <a:lnTo>
                  <a:pt x="0" y="2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5" name="Freeform 139">
            <a:extLst>
              <a:ext uri="{FF2B5EF4-FFF2-40B4-BE49-F238E27FC236}">
                <a16:creationId xmlns:a16="http://schemas.microsoft.com/office/drawing/2014/main" id="{719D3329-B308-4F7D-94B6-66596B83EE72}"/>
              </a:ext>
            </a:extLst>
          </p:cNvPr>
          <p:cNvSpPr>
            <a:spLocks/>
          </p:cNvSpPr>
          <p:nvPr/>
        </p:nvSpPr>
        <p:spPr bwMode="auto">
          <a:xfrm>
            <a:off x="6396633" y="4298156"/>
            <a:ext cx="14288" cy="19050"/>
          </a:xfrm>
          <a:custGeom>
            <a:avLst/>
            <a:gdLst>
              <a:gd name="T0" fmla="*/ 0 w 27"/>
              <a:gd name="T1" fmla="*/ 2147483646 h 35"/>
              <a:gd name="T2" fmla="*/ 2147483646 w 27"/>
              <a:gd name="T3" fmla="*/ 0 h 35"/>
              <a:gd name="T4" fmla="*/ 2147483646 w 27"/>
              <a:gd name="T5" fmla="*/ 0 h 35"/>
              <a:gd name="T6" fmla="*/ 2147483646 w 27"/>
              <a:gd name="T7" fmla="*/ 2147483646 h 35"/>
              <a:gd name="T8" fmla="*/ 2147483646 w 27"/>
              <a:gd name="T9" fmla="*/ 2147483646 h 35"/>
              <a:gd name="T10" fmla="*/ 0 w 27"/>
              <a:gd name="T11" fmla="*/ 2147483646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35"/>
              <a:gd name="T20" fmla="*/ 27 w 27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35">
                <a:moveTo>
                  <a:pt x="0" y="35"/>
                </a:moveTo>
                <a:lnTo>
                  <a:pt x="15" y="0"/>
                </a:lnTo>
                <a:lnTo>
                  <a:pt x="27" y="0"/>
                </a:lnTo>
                <a:lnTo>
                  <a:pt x="27" y="20"/>
                </a:lnTo>
                <a:lnTo>
                  <a:pt x="9" y="35"/>
                </a:lnTo>
                <a:lnTo>
                  <a:pt x="0" y="3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6" name="Freeform 140">
            <a:extLst>
              <a:ext uri="{FF2B5EF4-FFF2-40B4-BE49-F238E27FC236}">
                <a16:creationId xmlns:a16="http://schemas.microsoft.com/office/drawing/2014/main" id="{7F731F47-1F9D-4630-9653-86439F7CEDDE}"/>
              </a:ext>
            </a:extLst>
          </p:cNvPr>
          <p:cNvSpPr>
            <a:spLocks/>
          </p:cNvSpPr>
          <p:nvPr/>
        </p:nvSpPr>
        <p:spPr bwMode="auto">
          <a:xfrm>
            <a:off x="6414492" y="4110038"/>
            <a:ext cx="352425" cy="277416"/>
          </a:xfrm>
          <a:custGeom>
            <a:avLst/>
            <a:gdLst>
              <a:gd name="T0" fmla="*/ 0 w 677"/>
              <a:gd name="T1" fmla="*/ 2147483646 h 535"/>
              <a:gd name="T2" fmla="*/ 2147483646 w 677"/>
              <a:gd name="T3" fmla="*/ 2147483646 h 535"/>
              <a:gd name="T4" fmla="*/ 2147483646 w 677"/>
              <a:gd name="T5" fmla="*/ 2147483646 h 535"/>
              <a:gd name="T6" fmla="*/ 2147483646 w 677"/>
              <a:gd name="T7" fmla="*/ 2147483646 h 535"/>
              <a:gd name="T8" fmla="*/ 2147483646 w 677"/>
              <a:gd name="T9" fmla="*/ 2147483646 h 535"/>
              <a:gd name="T10" fmla="*/ 2147483646 w 677"/>
              <a:gd name="T11" fmla="*/ 2147483646 h 535"/>
              <a:gd name="T12" fmla="*/ 2147483646 w 677"/>
              <a:gd name="T13" fmla="*/ 2147483646 h 535"/>
              <a:gd name="T14" fmla="*/ 2147483646 w 677"/>
              <a:gd name="T15" fmla="*/ 0 h 535"/>
              <a:gd name="T16" fmla="*/ 2147483646 w 677"/>
              <a:gd name="T17" fmla="*/ 2147483646 h 535"/>
              <a:gd name="T18" fmla="*/ 2147483646 w 677"/>
              <a:gd name="T19" fmla="*/ 2147483646 h 535"/>
              <a:gd name="T20" fmla="*/ 2147483646 w 677"/>
              <a:gd name="T21" fmla="*/ 2147483646 h 535"/>
              <a:gd name="T22" fmla="*/ 2147483646 w 677"/>
              <a:gd name="T23" fmla="*/ 2147483646 h 535"/>
              <a:gd name="T24" fmla="*/ 2147483646 w 677"/>
              <a:gd name="T25" fmla="*/ 2147483646 h 535"/>
              <a:gd name="T26" fmla="*/ 2147483646 w 677"/>
              <a:gd name="T27" fmla="*/ 2147483646 h 535"/>
              <a:gd name="T28" fmla="*/ 2147483646 w 677"/>
              <a:gd name="T29" fmla="*/ 2147483646 h 535"/>
              <a:gd name="T30" fmla="*/ 2147483646 w 677"/>
              <a:gd name="T31" fmla="*/ 2147483646 h 535"/>
              <a:gd name="T32" fmla="*/ 2147483646 w 677"/>
              <a:gd name="T33" fmla="*/ 2147483646 h 535"/>
              <a:gd name="T34" fmla="*/ 2147483646 w 677"/>
              <a:gd name="T35" fmla="*/ 2147483646 h 535"/>
              <a:gd name="T36" fmla="*/ 2147483646 w 677"/>
              <a:gd name="T37" fmla="*/ 2147483646 h 535"/>
              <a:gd name="T38" fmla="*/ 2147483646 w 677"/>
              <a:gd name="T39" fmla="*/ 2147483646 h 535"/>
              <a:gd name="T40" fmla="*/ 2147483646 w 677"/>
              <a:gd name="T41" fmla="*/ 2147483646 h 535"/>
              <a:gd name="T42" fmla="*/ 2147483646 w 677"/>
              <a:gd name="T43" fmla="*/ 2147483646 h 535"/>
              <a:gd name="T44" fmla="*/ 2147483646 w 677"/>
              <a:gd name="T45" fmla="*/ 2147483646 h 535"/>
              <a:gd name="T46" fmla="*/ 2147483646 w 677"/>
              <a:gd name="T47" fmla="*/ 2147483646 h 535"/>
              <a:gd name="T48" fmla="*/ 2147483646 w 677"/>
              <a:gd name="T49" fmla="*/ 2147483646 h 535"/>
              <a:gd name="T50" fmla="*/ 2147483646 w 677"/>
              <a:gd name="T51" fmla="*/ 2147483646 h 535"/>
              <a:gd name="T52" fmla="*/ 2147483646 w 677"/>
              <a:gd name="T53" fmla="*/ 2147483646 h 535"/>
              <a:gd name="T54" fmla="*/ 2147483646 w 677"/>
              <a:gd name="T55" fmla="*/ 2147483646 h 535"/>
              <a:gd name="T56" fmla="*/ 2147483646 w 677"/>
              <a:gd name="T57" fmla="*/ 2147483646 h 535"/>
              <a:gd name="T58" fmla="*/ 2147483646 w 677"/>
              <a:gd name="T59" fmla="*/ 2147483646 h 535"/>
              <a:gd name="T60" fmla="*/ 2147483646 w 677"/>
              <a:gd name="T61" fmla="*/ 2147483646 h 535"/>
              <a:gd name="T62" fmla="*/ 2147483646 w 677"/>
              <a:gd name="T63" fmla="*/ 2147483646 h 535"/>
              <a:gd name="T64" fmla="*/ 2147483646 w 677"/>
              <a:gd name="T65" fmla="*/ 2147483646 h 535"/>
              <a:gd name="T66" fmla="*/ 2147483646 w 677"/>
              <a:gd name="T67" fmla="*/ 2147483646 h 535"/>
              <a:gd name="T68" fmla="*/ 2147483646 w 677"/>
              <a:gd name="T69" fmla="*/ 2147483646 h 535"/>
              <a:gd name="T70" fmla="*/ 2147483646 w 677"/>
              <a:gd name="T71" fmla="*/ 2147483646 h 535"/>
              <a:gd name="T72" fmla="*/ 2147483646 w 677"/>
              <a:gd name="T73" fmla="*/ 2147483646 h 535"/>
              <a:gd name="T74" fmla="*/ 2147483646 w 677"/>
              <a:gd name="T75" fmla="*/ 2147483646 h 535"/>
              <a:gd name="T76" fmla="*/ 2147483646 w 677"/>
              <a:gd name="T77" fmla="*/ 2147483646 h 535"/>
              <a:gd name="T78" fmla="*/ 2147483646 w 677"/>
              <a:gd name="T79" fmla="*/ 2147483646 h 535"/>
              <a:gd name="T80" fmla="*/ 2147483646 w 677"/>
              <a:gd name="T81" fmla="*/ 2147483646 h 535"/>
              <a:gd name="T82" fmla="*/ 2147483646 w 677"/>
              <a:gd name="T83" fmla="*/ 2147483646 h 535"/>
              <a:gd name="T84" fmla="*/ 2147483646 w 677"/>
              <a:gd name="T85" fmla="*/ 2147483646 h 535"/>
              <a:gd name="T86" fmla="*/ 2147483646 w 677"/>
              <a:gd name="T87" fmla="*/ 2147483646 h 535"/>
              <a:gd name="T88" fmla="*/ 2147483646 w 677"/>
              <a:gd name="T89" fmla="*/ 2147483646 h 535"/>
              <a:gd name="T90" fmla="*/ 2147483646 w 677"/>
              <a:gd name="T91" fmla="*/ 2147483646 h 535"/>
              <a:gd name="T92" fmla="*/ 2147483646 w 677"/>
              <a:gd name="T93" fmla="*/ 2147483646 h 535"/>
              <a:gd name="T94" fmla="*/ 2147483646 w 677"/>
              <a:gd name="T95" fmla="*/ 2147483646 h 535"/>
              <a:gd name="T96" fmla="*/ 2147483646 w 677"/>
              <a:gd name="T97" fmla="*/ 2147483646 h 535"/>
              <a:gd name="T98" fmla="*/ 2147483646 w 677"/>
              <a:gd name="T99" fmla="*/ 2147483646 h 535"/>
              <a:gd name="T100" fmla="*/ 2147483646 w 677"/>
              <a:gd name="T101" fmla="*/ 2147483646 h 535"/>
              <a:gd name="T102" fmla="*/ 2147483646 w 677"/>
              <a:gd name="T103" fmla="*/ 2147483646 h 535"/>
              <a:gd name="T104" fmla="*/ 2147483646 w 677"/>
              <a:gd name="T105" fmla="*/ 2147483646 h 535"/>
              <a:gd name="T106" fmla="*/ 2147483646 w 677"/>
              <a:gd name="T107" fmla="*/ 2147483646 h 535"/>
              <a:gd name="T108" fmla="*/ 2147483646 w 677"/>
              <a:gd name="T109" fmla="*/ 2147483646 h 535"/>
              <a:gd name="T110" fmla="*/ 2147483646 w 677"/>
              <a:gd name="T111" fmla="*/ 2147483646 h 535"/>
              <a:gd name="T112" fmla="*/ 0 w 677"/>
              <a:gd name="T113" fmla="*/ 2147483646 h 535"/>
              <a:gd name="T114" fmla="*/ 0 w 677"/>
              <a:gd name="T115" fmla="*/ 2147483646 h 53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677"/>
              <a:gd name="T175" fmla="*/ 0 h 535"/>
              <a:gd name="T176" fmla="*/ 677 w 677"/>
              <a:gd name="T177" fmla="*/ 535 h 53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677" h="535">
                <a:moveTo>
                  <a:pt x="0" y="265"/>
                </a:moveTo>
                <a:lnTo>
                  <a:pt x="13" y="218"/>
                </a:lnTo>
                <a:lnTo>
                  <a:pt x="58" y="201"/>
                </a:lnTo>
                <a:lnTo>
                  <a:pt x="137" y="166"/>
                </a:lnTo>
                <a:lnTo>
                  <a:pt x="251" y="72"/>
                </a:lnTo>
                <a:lnTo>
                  <a:pt x="262" y="19"/>
                </a:lnTo>
                <a:lnTo>
                  <a:pt x="289" y="5"/>
                </a:lnTo>
                <a:lnTo>
                  <a:pt x="339" y="0"/>
                </a:lnTo>
                <a:lnTo>
                  <a:pt x="364" y="38"/>
                </a:lnTo>
                <a:lnTo>
                  <a:pt x="386" y="29"/>
                </a:lnTo>
                <a:lnTo>
                  <a:pt x="426" y="64"/>
                </a:lnTo>
                <a:lnTo>
                  <a:pt x="418" y="91"/>
                </a:lnTo>
                <a:lnTo>
                  <a:pt x="391" y="98"/>
                </a:lnTo>
                <a:lnTo>
                  <a:pt x="382" y="121"/>
                </a:lnTo>
                <a:lnTo>
                  <a:pt x="406" y="232"/>
                </a:lnTo>
                <a:lnTo>
                  <a:pt x="417" y="232"/>
                </a:lnTo>
                <a:lnTo>
                  <a:pt x="465" y="192"/>
                </a:lnTo>
                <a:lnTo>
                  <a:pt x="483" y="195"/>
                </a:lnTo>
                <a:lnTo>
                  <a:pt x="529" y="231"/>
                </a:lnTo>
                <a:lnTo>
                  <a:pt x="600" y="251"/>
                </a:lnTo>
                <a:lnTo>
                  <a:pt x="646" y="231"/>
                </a:lnTo>
                <a:lnTo>
                  <a:pt x="677" y="225"/>
                </a:lnTo>
                <a:lnTo>
                  <a:pt x="677" y="264"/>
                </a:lnTo>
                <a:lnTo>
                  <a:pt x="643" y="291"/>
                </a:lnTo>
                <a:lnTo>
                  <a:pt x="590" y="291"/>
                </a:lnTo>
                <a:lnTo>
                  <a:pt x="523" y="277"/>
                </a:lnTo>
                <a:lnTo>
                  <a:pt x="520" y="291"/>
                </a:lnTo>
                <a:lnTo>
                  <a:pt x="561" y="306"/>
                </a:lnTo>
                <a:lnTo>
                  <a:pt x="573" y="324"/>
                </a:lnTo>
                <a:lnTo>
                  <a:pt x="532" y="356"/>
                </a:lnTo>
                <a:lnTo>
                  <a:pt x="572" y="415"/>
                </a:lnTo>
                <a:lnTo>
                  <a:pt x="573" y="458"/>
                </a:lnTo>
                <a:lnTo>
                  <a:pt x="609" y="471"/>
                </a:lnTo>
                <a:lnTo>
                  <a:pt x="602" y="485"/>
                </a:lnTo>
                <a:lnTo>
                  <a:pt x="578" y="500"/>
                </a:lnTo>
                <a:lnTo>
                  <a:pt x="549" y="500"/>
                </a:lnTo>
                <a:lnTo>
                  <a:pt x="502" y="471"/>
                </a:lnTo>
                <a:lnTo>
                  <a:pt x="476" y="480"/>
                </a:lnTo>
                <a:lnTo>
                  <a:pt x="459" y="535"/>
                </a:lnTo>
                <a:lnTo>
                  <a:pt x="418" y="526"/>
                </a:lnTo>
                <a:lnTo>
                  <a:pt x="395" y="447"/>
                </a:lnTo>
                <a:lnTo>
                  <a:pt x="403" y="425"/>
                </a:lnTo>
                <a:lnTo>
                  <a:pt x="377" y="403"/>
                </a:lnTo>
                <a:lnTo>
                  <a:pt x="369" y="412"/>
                </a:lnTo>
                <a:lnTo>
                  <a:pt x="333" y="399"/>
                </a:lnTo>
                <a:lnTo>
                  <a:pt x="296" y="423"/>
                </a:lnTo>
                <a:lnTo>
                  <a:pt x="292" y="447"/>
                </a:lnTo>
                <a:lnTo>
                  <a:pt x="318" y="468"/>
                </a:lnTo>
                <a:lnTo>
                  <a:pt x="275" y="481"/>
                </a:lnTo>
                <a:lnTo>
                  <a:pt x="237" y="491"/>
                </a:lnTo>
                <a:lnTo>
                  <a:pt x="198" y="491"/>
                </a:lnTo>
                <a:lnTo>
                  <a:pt x="169" y="458"/>
                </a:lnTo>
                <a:lnTo>
                  <a:pt x="96" y="447"/>
                </a:lnTo>
                <a:lnTo>
                  <a:pt x="86" y="437"/>
                </a:lnTo>
                <a:lnTo>
                  <a:pt x="38" y="375"/>
                </a:lnTo>
                <a:lnTo>
                  <a:pt x="29" y="311"/>
                </a:lnTo>
                <a:lnTo>
                  <a:pt x="0" y="284"/>
                </a:lnTo>
                <a:lnTo>
                  <a:pt x="0" y="26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7" name="Freeform 141">
            <a:extLst>
              <a:ext uri="{FF2B5EF4-FFF2-40B4-BE49-F238E27FC236}">
                <a16:creationId xmlns:a16="http://schemas.microsoft.com/office/drawing/2014/main" id="{20BD287B-66B2-4E57-AF66-A4D444EA3C21}"/>
              </a:ext>
            </a:extLst>
          </p:cNvPr>
          <p:cNvSpPr>
            <a:spLocks/>
          </p:cNvSpPr>
          <p:nvPr/>
        </p:nvSpPr>
        <p:spPr bwMode="auto">
          <a:xfrm>
            <a:off x="6459736" y="4504135"/>
            <a:ext cx="834629" cy="691753"/>
          </a:xfrm>
          <a:custGeom>
            <a:avLst/>
            <a:gdLst>
              <a:gd name="T0" fmla="*/ 2147483646 w 1605"/>
              <a:gd name="T1" fmla="*/ 2147483646 h 1329"/>
              <a:gd name="T2" fmla="*/ 2147483646 w 1605"/>
              <a:gd name="T3" fmla="*/ 2147483646 h 1329"/>
              <a:gd name="T4" fmla="*/ 2147483646 w 1605"/>
              <a:gd name="T5" fmla="*/ 2147483646 h 1329"/>
              <a:gd name="T6" fmla="*/ 2147483646 w 1605"/>
              <a:gd name="T7" fmla="*/ 2147483646 h 1329"/>
              <a:gd name="T8" fmla="*/ 2147483646 w 1605"/>
              <a:gd name="T9" fmla="*/ 2147483646 h 1329"/>
              <a:gd name="T10" fmla="*/ 2147483646 w 1605"/>
              <a:gd name="T11" fmla="*/ 2147483646 h 1329"/>
              <a:gd name="T12" fmla="*/ 2147483646 w 1605"/>
              <a:gd name="T13" fmla="*/ 2147483646 h 1329"/>
              <a:gd name="T14" fmla="*/ 2147483646 w 1605"/>
              <a:gd name="T15" fmla="*/ 2147483646 h 1329"/>
              <a:gd name="T16" fmla="*/ 2147483646 w 1605"/>
              <a:gd name="T17" fmla="*/ 2147483646 h 1329"/>
              <a:gd name="T18" fmla="*/ 2147483646 w 1605"/>
              <a:gd name="T19" fmla="*/ 2147483646 h 1329"/>
              <a:gd name="T20" fmla="*/ 2147483646 w 1605"/>
              <a:gd name="T21" fmla="*/ 2147483646 h 1329"/>
              <a:gd name="T22" fmla="*/ 2147483646 w 1605"/>
              <a:gd name="T23" fmla="*/ 2147483646 h 1329"/>
              <a:gd name="T24" fmla="*/ 2147483646 w 1605"/>
              <a:gd name="T25" fmla="*/ 2147483646 h 1329"/>
              <a:gd name="T26" fmla="*/ 2147483646 w 1605"/>
              <a:gd name="T27" fmla="*/ 2147483646 h 1329"/>
              <a:gd name="T28" fmla="*/ 2147483646 w 1605"/>
              <a:gd name="T29" fmla="*/ 2147483646 h 1329"/>
              <a:gd name="T30" fmla="*/ 2147483646 w 1605"/>
              <a:gd name="T31" fmla="*/ 2147483646 h 1329"/>
              <a:gd name="T32" fmla="*/ 2147483646 w 1605"/>
              <a:gd name="T33" fmla="*/ 2147483646 h 1329"/>
              <a:gd name="T34" fmla="*/ 2147483646 w 1605"/>
              <a:gd name="T35" fmla="*/ 0 h 1329"/>
              <a:gd name="T36" fmla="*/ 2147483646 w 1605"/>
              <a:gd name="T37" fmla="*/ 2147483646 h 1329"/>
              <a:gd name="T38" fmla="*/ 2147483646 w 1605"/>
              <a:gd name="T39" fmla="*/ 2147483646 h 1329"/>
              <a:gd name="T40" fmla="*/ 2147483646 w 1605"/>
              <a:gd name="T41" fmla="*/ 2147483646 h 1329"/>
              <a:gd name="T42" fmla="*/ 2147483646 w 1605"/>
              <a:gd name="T43" fmla="*/ 2147483646 h 1329"/>
              <a:gd name="T44" fmla="*/ 2147483646 w 1605"/>
              <a:gd name="T45" fmla="*/ 2147483646 h 1329"/>
              <a:gd name="T46" fmla="*/ 2147483646 w 1605"/>
              <a:gd name="T47" fmla="*/ 2147483646 h 1329"/>
              <a:gd name="T48" fmla="*/ 2147483646 w 1605"/>
              <a:gd name="T49" fmla="*/ 2147483646 h 1329"/>
              <a:gd name="T50" fmla="*/ 2147483646 w 1605"/>
              <a:gd name="T51" fmla="*/ 2147483646 h 1329"/>
              <a:gd name="T52" fmla="*/ 2147483646 w 1605"/>
              <a:gd name="T53" fmla="*/ 2147483646 h 1329"/>
              <a:gd name="T54" fmla="*/ 2147483646 w 1605"/>
              <a:gd name="T55" fmla="*/ 2147483646 h 1329"/>
              <a:gd name="T56" fmla="*/ 2147483646 w 1605"/>
              <a:gd name="T57" fmla="*/ 2147483646 h 1329"/>
              <a:gd name="T58" fmla="*/ 2147483646 w 1605"/>
              <a:gd name="T59" fmla="*/ 2147483646 h 1329"/>
              <a:gd name="T60" fmla="*/ 2147483646 w 1605"/>
              <a:gd name="T61" fmla="*/ 2147483646 h 1329"/>
              <a:gd name="T62" fmla="*/ 2147483646 w 1605"/>
              <a:gd name="T63" fmla="*/ 2147483646 h 1329"/>
              <a:gd name="T64" fmla="*/ 2147483646 w 1605"/>
              <a:gd name="T65" fmla="*/ 2147483646 h 1329"/>
              <a:gd name="T66" fmla="*/ 2147483646 w 1605"/>
              <a:gd name="T67" fmla="*/ 2147483646 h 1329"/>
              <a:gd name="T68" fmla="*/ 2147483646 w 1605"/>
              <a:gd name="T69" fmla="*/ 2147483646 h 1329"/>
              <a:gd name="T70" fmla="*/ 2147483646 w 1605"/>
              <a:gd name="T71" fmla="*/ 2147483646 h 1329"/>
              <a:gd name="T72" fmla="*/ 2147483646 w 1605"/>
              <a:gd name="T73" fmla="*/ 2147483646 h 1329"/>
              <a:gd name="T74" fmla="*/ 2147483646 w 1605"/>
              <a:gd name="T75" fmla="*/ 2147483646 h 1329"/>
              <a:gd name="T76" fmla="*/ 2147483646 w 1605"/>
              <a:gd name="T77" fmla="*/ 2147483646 h 1329"/>
              <a:gd name="T78" fmla="*/ 2147483646 w 1605"/>
              <a:gd name="T79" fmla="*/ 2147483646 h 1329"/>
              <a:gd name="T80" fmla="*/ 2147483646 w 1605"/>
              <a:gd name="T81" fmla="*/ 2147483646 h 1329"/>
              <a:gd name="T82" fmla="*/ 2147483646 w 1605"/>
              <a:gd name="T83" fmla="*/ 2147483646 h 1329"/>
              <a:gd name="T84" fmla="*/ 2147483646 w 1605"/>
              <a:gd name="T85" fmla="*/ 2147483646 h 1329"/>
              <a:gd name="T86" fmla="*/ 2147483646 w 1605"/>
              <a:gd name="T87" fmla="*/ 2147483646 h 1329"/>
              <a:gd name="T88" fmla="*/ 2147483646 w 1605"/>
              <a:gd name="T89" fmla="*/ 2147483646 h 1329"/>
              <a:gd name="T90" fmla="*/ 2147483646 w 1605"/>
              <a:gd name="T91" fmla="*/ 2147483646 h 1329"/>
              <a:gd name="T92" fmla="*/ 2147483646 w 1605"/>
              <a:gd name="T93" fmla="*/ 2147483646 h 1329"/>
              <a:gd name="T94" fmla="*/ 2147483646 w 1605"/>
              <a:gd name="T95" fmla="*/ 2147483646 h 1329"/>
              <a:gd name="T96" fmla="*/ 2147483646 w 1605"/>
              <a:gd name="T97" fmla="*/ 2147483646 h 1329"/>
              <a:gd name="T98" fmla="*/ 0 w 1605"/>
              <a:gd name="T99" fmla="*/ 2147483646 h 1329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5"/>
              <a:gd name="T151" fmla="*/ 0 h 1329"/>
              <a:gd name="T152" fmla="*/ 1605 w 1605"/>
              <a:gd name="T153" fmla="*/ 1329 h 1329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5" h="1329">
                <a:moveTo>
                  <a:pt x="0" y="673"/>
                </a:moveTo>
                <a:lnTo>
                  <a:pt x="19" y="628"/>
                </a:lnTo>
                <a:lnTo>
                  <a:pt x="37" y="539"/>
                </a:lnTo>
                <a:lnTo>
                  <a:pt x="57" y="529"/>
                </a:lnTo>
                <a:lnTo>
                  <a:pt x="133" y="475"/>
                </a:lnTo>
                <a:lnTo>
                  <a:pt x="217" y="448"/>
                </a:lnTo>
                <a:lnTo>
                  <a:pt x="302" y="441"/>
                </a:lnTo>
                <a:lnTo>
                  <a:pt x="360" y="403"/>
                </a:lnTo>
                <a:lnTo>
                  <a:pt x="416" y="350"/>
                </a:lnTo>
                <a:lnTo>
                  <a:pt x="423" y="294"/>
                </a:lnTo>
                <a:lnTo>
                  <a:pt x="481" y="261"/>
                </a:lnTo>
                <a:lnTo>
                  <a:pt x="548" y="188"/>
                </a:lnTo>
                <a:lnTo>
                  <a:pt x="604" y="159"/>
                </a:lnTo>
                <a:lnTo>
                  <a:pt x="623" y="159"/>
                </a:lnTo>
                <a:lnTo>
                  <a:pt x="680" y="188"/>
                </a:lnTo>
                <a:lnTo>
                  <a:pt x="706" y="188"/>
                </a:lnTo>
                <a:lnTo>
                  <a:pt x="717" y="177"/>
                </a:lnTo>
                <a:lnTo>
                  <a:pt x="727" y="126"/>
                </a:lnTo>
                <a:lnTo>
                  <a:pt x="735" y="52"/>
                </a:lnTo>
                <a:lnTo>
                  <a:pt x="741" y="44"/>
                </a:lnTo>
                <a:lnTo>
                  <a:pt x="758" y="42"/>
                </a:lnTo>
                <a:lnTo>
                  <a:pt x="850" y="36"/>
                </a:lnTo>
                <a:lnTo>
                  <a:pt x="925" y="44"/>
                </a:lnTo>
                <a:lnTo>
                  <a:pt x="1030" y="68"/>
                </a:lnTo>
                <a:lnTo>
                  <a:pt x="1048" y="98"/>
                </a:lnTo>
                <a:lnTo>
                  <a:pt x="1007" y="116"/>
                </a:lnTo>
                <a:lnTo>
                  <a:pt x="989" y="143"/>
                </a:lnTo>
                <a:lnTo>
                  <a:pt x="996" y="223"/>
                </a:lnTo>
                <a:lnTo>
                  <a:pt x="1030" y="216"/>
                </a:lnTo>
                <a:lnTo>
                  <a:pt x="1071" y="238"/>
                </a:lnTo>
                <a:lnTo>
                  <a:pt x="1123" y="280"/>
                </a:lnTo>
                <a:lnTo>
                  <a:pt x="1189" y="285"/>
                </a:lnTo>
                <a:lnTo>
                  <a:pt x="1215" y="223"/>
                </a:lnTo>
                <a:lnTo>
                  <a:pt x="1201" y="65"/>
                </a:lnTo>
                <a:lnTo>
                  <a:pt x="1217" y="17"/>
                </a:lnTo>
                <a:lnTo>
                  <a:pt x="1256" y="0"/>
                </a:lnTo>
                <a:lnTo>
                  <a:pt x="1285" y="17"/>
                </a:lnTo>
                <a:lnTo>
                  <a:pt x="1285" y="26"/>
                </a:lnTo>
                <a:lnTo>
                  <a:pt x="1291" y="91"/>
                </a:lnTo>
                <a:lnTo>
                  <a:pt x="1314" y="143"/>
                </a:lnTo>
                <a:lnTo>
                  <a:pt x="1331" y="159"/>
                </a:lnTo>
                <a:lnTo>
                  <a:pt x="1370" y="216"/>
                </a:lnTo>
                <a:lnTo>
                  <a:pt x="1414" y="350"/>
                </a:lnTo>
                <a:lnTo>
                  <a:pt x="1491" y="457"/>
                </a:lnTo>
                <a:lnTo>
                  <a:pt x="1548" y="563"/>
                </a:lnTo>
                <a:lnTo>
                  <a:pt x="1577" y="599"/>
                </a:lnTo>
                <a:lnTo>
                  <a:pt x="1596" y="654"/>
                </a:lnTo>
                <a:lnTo>
                  <a:pt x="1605" y="870"/>
                </a:lnTo>
                <a:lnTo>
                  <a:pt x="1587" y="946"/>
                </a:lnTo>
                <a:lnTo>
                  <a:pt x="1568" y="1014"/>
                </a:lnTo>
                <a:lnTo>
                  <a:pt x="1548" y="1021"/>
                </a:lnTo>
                <a:lnTo>
                  <a:pt x="1511" y="1083"/>
                </a:lnTo>
                <a:lnTo>
                  <a:pt x="1464" y="1142"/>
                </a:lnTo>
                <a:lnTo>
                  <a:pt x="1438" y="1192"/>
                </a:lnTo>
                <a:lnTo>
                  <a:pt x="1405" y="1237"/>
                </a:lnTo>
                <a:lnTo>
                  <a:pt x="1350" y="1284"/>
                </a:lnTo>
                <a:lnTo>
                  <a:pt x="1303" y="1325"/>
                </a:lnTo>
                <a:lnTo>
                  <a:pt x="1256" y="1328"/>
                </a:lnTo>
                <a:lnTo>
                  <a:pt x="1189" y="1308"/>
                </a:lnTo>
                <a:lnTo>
                  <a:pt x="1132" y="1299"/>
                </a:lnTo>
                <a:lnTo>
                  <a:pt x="1045" y="1329"/>
                </a:lnTo>
                <a:lnTo>
                  <a:pt x="996" y="1328"/>
                </a:lnTo>
                <a:lnTo>
                  <a:pt x="981" y="1299"/>
                </a:lnTo>
                <a:lnTo>
                  <a:pt x="1014" y="1276"/>
                </a:lnTo>
                <a:lnTo>
                  <a:pt x="981" y="1227"/>
                </a:lnTo>
                <a:lnTo>
                  <a:pt x="954" y="1184"/>
                </a:lnTo>
                <a:lnTo>
                  <a:pt x="925" y="1149"/>
                </a:lnTo>
                <a:lnTo>
                  <a:pt x="908" y="1158"/>
                </a:lnTo>
                <a:lnTo>
                  <a:pt x="897" y="1172"/>
                </a:lnTo>
                <a:lnTo>
                  <a:pt x="882" y="1145"/>
                </a:lnTo>
                <a:lnTo>
                  <a:pt x="897" y="1102"/>
                </a:lnTo>
                <a:lnTo>
                  <a:pt x="869" y="1112"/>
                </a:lnTo>
                <a:lnTo>
                  <a:pt x="859" y="1120"/>
                </a:lnTo>
                <a:lnTo>
                  <a:pt x="840" y="1145"/>
                </a:lnTo>
                <a:lnTo>
                  <a:pt x="815" y="1125"/>
                </a:lnTo>
                <a:lnTo>
                  <a:pt x="755" y="1021"/>
                </a:lnTo>
                <a:lnTo>
                  <a:pt x="746" y="1014"/>
                </a:lnTo>
                <a:lnTo>
                  <a:pt x="691" y="994"/>
                </a:lnTo>
                <a:lnTo>
                  <a:pt x="632" y="987"/>
                </a:lnTo>
                <a:lnTo>
                  <a:pt x="604" y="987"/>
                </a:lnTo>
                <a:lnTo>
                  <a:pt x="586" y="1005"/>
                </a:lnTo>
                <a:lnTo>
                  <a:pt x="518" y="1014"/>
                </a:lnTo>
                <a:lnTo>
                  <a:pt x="463" y="1034"/>
                </a:lnTo>
                <a:lnTo>
                  <a:pt x="423" y="1058"/>
                </a:lnTo>
                <a:lnTo>
                  <a:pt x="369" y="1087"/>
                </a:lnTo>
                <a:lnTo>
                  <a:pt x="315" y="1083"/>
                </a:lnTo>
                <a:lnTo>
                  <a:pt x="258" y="1092"/>
                </a:lnTo>
                <a:lnTo>
                  <a:pt x="197" y="1139"/>
                </a:lnTo>
                <a:lnTo>
                  <a:pt x="112" y="1149"/>
                </a:lnTo>
                <a:lnTo>
                  <a:pt x="48" y="1112"/>
                </a:lnTo>
                <a:lnTo>
                  <a:pt x="37" y="1076"/>
                </a:lnTo>
                <a:lnTo>
                  <a:pt x="57" y="1050"/>
                </a:lnTo>
                <a:lnTo>
                  <a:pt x="65" y="987"/>
                </a:lnTo>
                <a:lnTo>
                  <a:pt x="48" y="933"/>
                </a:lnTo>
                <a:lnTo>
                  <a:pt x="48" y="925"/>
                </a:lnTo>
                <a:lnTo>
                  <a:pt x="57" y="860"/>
                </a:lnTo>
                <a:lnTo>
                  <a:pt x="37" y="723"/>
                </a:lnTo>
                <a:lnTo>
                  <a:pt x="28" y="707"/>
                </a:lnTo>
                <a:lnTo>
                  <a:pt x="0" y="681"/>
                </a:lnTo>
                <a:lnTo>
                  <a:pt x="0" y="67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8" name="Freeform 142">
            <a:extLst>
              <a:ext uri="{FF2B5EF4-FFF2-40B4-BE49-F238E27FC236}">
                <a16:creationId xmlns:a16="http://schemas.microsoft.com/office/drawing/2014/main" id="{17AC3BBD-F873-4D53-97ED-CC633EDFA420}"/>
              </a:ext>
            </a:extLst>
          </p:cNvPr>
          <p:cNvSpPr>
            <a:spLocks/>
          </p:cNvSpPr>
          <p:nvPr/>
        </p:nvSpPr>
        <p:spPr bwMode="auto">
          <a:xfrm>
            <a:off x="6664524" y="2244329"/>
            <a:ext cx="54769" cy="26194"/>
          </a:xfrm>
          <a:custGeom>
            <a:avLst/>
            <a:gdLst>
              <a:gd name="T0" fmla="*/ 2147483646 w 103"/>
              <a:gd name="T1" fmla="*/ 0 h 49"/>
              <a:gd name="T2" fmla="*/ 2147483646 w 103"/>
              <a:gd name="T3" fmla="*/ 2147483646 h 49"/>
              <a:gd name="T4" fmla="*/ 2147483646 w 103"/>
              <a:gd name="T5" fmla="*/ 2147483646 h 49"/>
              <a:gd name="T6" fmla="*/ 2147483646 w 103"/>
              <a:gd name="T7" fmla="*/ 2147483646 h 49"/>
              <a:gd name="T8" fmla="*/ 2147483646 w 103"/>
              <a:gd name="T9" fmla="*/ 2147483646 h 49"/>
              <a:gd name="T10" fmla="*/ 2147483646 w 103"/>
              <a:gd name="T11" fmla="*/ 2147483646 h 49"/>
              <a:gd name="T12" fmla="*/ 2147483646 w 103"/>
              <a:gd name="T13" fmla="*/ 2147483646 h 49"/>
              <a:gd name="T14" fmla="*/ 0 w 103"/>
              <a:gd name="T15" fmla="*/ 0 h 49"/>
              <a:gd name="T16" fmla="*/ 2147483646 w 103"/>
              <a:gd name="T17" fmla="*/ 0 h 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3"/>
              <a:gd name="T28" fmla="*/ 0 h 49"/>
              <a:gd name="T29" fmla="*/ 103 w 103"/>
              <a:gd name="T30" fmla="*/ 49 h 4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3" h="49">
                <a:moveTo>
                  <a:pt x="4" y="0"/>
                </a:moveTo>
                <a:lnTo>
                  <a:pt x="21" y="2"/>
                </a:lnTo>
                <a:lnTo>
                  <a:pt x="36" y="29"/>
                </a:lnTo>
                <a:lnTo>
                  <a:pt x="103" y="22"/>
                </a:lnTo>
                <a:lnTo>
                  <a:pt x="98" y="43"/>
                </a:lnTo>
                <a:lnTo>
                  <a:pt x="60" y="49"/>
                </a:lnTo>
                <a:lnTo>
                  <a:pt x="21" y="49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59" name="Freeform 143">
            <a:extLst>
              <a:ext uri="{FF2B5EF4-FFF2-40B4-BE49-F238E27FC236}">
                <a16:creationId xmlns:a16="http://schemas.microsoft.com/office/drawing/2014/main" id="{AC0F15FD-1B0B-4646-8969-8154E7E236E9}"/>
              </a:ext>
            </a:extLst>
          </p:cNvPr>
          <p:cNvSpPr>
            <a:spLocks/>
          </p:cNvSpPr>
          <p:nvPr/>
        </p:nvSpPr>
        <p:spPr bwMode="auto">
          <a:xfrm>
            <a:off x="6607373" y="3670698"/>
            <a:ext cx="53579" cy="83344"/>
          </a:xfrm>
          <a:custGeom>
            <a:avLst/>
            <a:gdLst>
              <a:gd name="T0" fmla="*/ 0 w 104"/>
              <a:gd name="T1" fmla="*/ 2147483646 h 159"/>
              <a:gd name="T2" fmla="*/ 2147483646 w 104"/>
              <a:gd name="T3" fmla="*/ 2147483646 h 159"/>
              <a:gd name="T4" fmla="*/ 2147483646 w 104"/>
              <a:gd name="T5" fmla="*/ 2147483646 h 159"/>
              <a:gd name="T6" fmla="*/ 2147483646 w 104"/>
              <a:gd name="T7" fmla="*/ 0 h 159"/>
              <a:gd name="T8" fmla="*/ 2147483646 w 104"/>
              <a:gd name="T9" fmla="*/ 0 h 159"/>
              <a:gd name="T10" fmla="*/ 2147483646 w 104"/>
              <a:gd name="T11" fmla="*/ 2147483646 h 159"/>
              <a:gd name="T12" fmla="*/ 2147483646 w 104"/>
              <a:gd name="T13" fmla="*/ 2147483646 h 159"/>
              <a:gd name="T14" fmla="*/ 2147483646 w 104"/>
              <a:gd name="T15" fmla="*/ 2147483646 h 159"/>
              <a:gd name="T16" fmla="*/ 2147483646 w 104"/>
              <a:gd name="T17" fmla="*/ 2147483646 h 159"/>
              <a:gd name="T18" fmla="*/ 2147483646 w 104"/>
              <a:gd name="T19" fmla="*/ 2147483646 h 159"/>
              <a:gd name="T20" fmla="*/ 2147483646 w 104"/>
              <a:gd name="T21" fmla="*/ 2147483646 h 159"/>
              <a:gd name="T22" fmla="*/ 2147483646 w 104"/>
              <a:gd name="T23" fmla="*/ 2147483646 h 159"/>
              <a:gd name="T24" fmla="*/ 0 w 104"/>
              <a:gd name="T25" fmla="*/ 2147483646 h 1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4"/>
              <a:gd name="T40" fmla="*/ 0 h 159"/>
              <a:gd name="T41" fmla="*/ 104 w 104"/>
              <a:gd name="T42" fmla="*/ 159 h 1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4" h="159">
                <a:moveTo>
                  <a:pt x="0" y="79"/>
                </a:moveTo>
                <a:lnTo>
                  <a:pt x="6" y="45"/>
                </a:lnTo>
                <a:lnTo>
                  <a:pt x="36" y="20"/>
                </a:lnTo>
                <a:lnTo>
                  <a:pt x="66" y="0"/>
                </a:lnTo>
                <a:lnTo>
                  <a:pt x="76" y="0"/>
                </a:lnTo>
                <a:lnTo>
                  <a:pt x="84" y="10"/>
                </a:lnTo>
                <a:lnTo>
                  <a:pt x="104" y="37"/>
                </a:lnTo>
                <a:lnTo>
                  <a:pt x="95" y="54"/>
                </a:lnTo>
                <a:lnTo>
                  <a:pt x="84" y="134"/>
                </a:lnTo>
                <a:lnTo>
                  <a:pt x="66" y="159"/>
                </a:lnTo>
                <a:lnTo>
                  <a:pt x="56" y="159"/>
                </a:lnTo>
                <a:lnTo>
                  <a:pt x="36" y="134"/>
                </a:lnTo>
                <a:lnTo>
                  <a:pt x="0" y="7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0" name="Freeform 144">
            <a:extLst>
              <a:ext uri="{FF2B5EF4-FFF2-40B4-BE49-F238E27FC236}">
                <a16:creationId xmlns:a16="http://schemas.microsoft.com/office/drawing/2014/main" id="{24C37691-EE83-4D6D-956C-8E539123A23E}"/>
              </a:ext>
            </a:extLst>
          </p:cNvPr>
          <p:cNvSpPr>
            <a:spLocks/>
          </p:cNvSpPr>
          <p:nvPr/>
        </p:nvSpPr>
        <p:spPr bwMode="auto">
          <a:xfrm>
            <a:off x="6676430" y="3976688"/>
            <a:ext cx="29766" cy="30956"/>
          </a:xfrm>
          <a:custGeom>
            <a:avLst/>
            <a:gdLst>
              <a:gd name="T0" fmla="*/ 2147483646 w 55"/>
              <a:gd name="T1" fmla="*/ 2147483646 h 60"/>
              <a:gd name="T2" fmla="*/ 2147483646 w 55"/>
              <a:gd name="T3" fmla="*/ 2147483646 h 60"/>
              <a:gd name="T4" fmla="*/ 2147483646 w 55"/>
              <a:gd name="T5" fmla="*/ 2147483646 h 60"/>
              <a:gd name="T6" fmla="*/ 2147483646 w 55"/>
              <a:gd name="T7" fmla="*/ 2147483646 h 60"/>
              <a:gd name="T8" fmla="*/ 2147483646 w 55"/>
              <a:gd name="T9" fmla="*/ 2147483646 h 60"/>
              <a:gd name="T10" fmla="*/ 0 w 55"/>
              <a:gd name="T11" fmla="*/ 2147483646 h 60"/>
              <a:gd name="T12" fmla="*/ 2147483646 w 55"/>
              <a:gd name="T13" fmla="*/ 0 h 60"/>
              <a:gd name="T14" fmla="*/ 2147483646 w 55"/>
              <a:gd name="T15" fmla="*/ 0 h 60"/>
              <a:gd name="T16" fmla="*/ 2147483646 w 55"/>
              <a:gd name="T17" fmla="*/ 2147483646 h 6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5"/>
              <a:gd name="T28" fmla="*/ 0 h 60"/>
              <a:gd name="T29" fmla="*/ 55 w 55"/>
              <a:gd name="T30" fmla="*/ 60 h 6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5" h="60">
                <a:moveTo>
                  <a:pt x="49" y="7"/>
                </a:moveTo>
                <a:lnTo>
                  <a:pt x="55" y="47"/>
                </a:lnTo>
                <a:lnTo>
                  <a:pt x="46" y="60"/>
                </a:lnTo>
                <a:lnTo>
                  <a:pt x="17" y="60"/>
                </a:lnTo>
                <a:lnTo>
                  <a:pt x="7" y="54"/>
                </a:lnTo>
                <a:lnTo>
                  <a:pt x="0" y="20"/>
                </a:lnTo>
                <a:lnTo>
                  <a:pt x="19" y="0"/>
                </a:lnTo>
                <a:lnTo>
                  <a:pt x="38" y="0"/>
                </a:lnTo>
                <a:lnTo>
                  <a:pt x="49" y="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1" name="Freeform 145">
            <a:extLst>
              <a:ext uri="{FF2B5EF4-FFF2-40B4-BE49-F238E27FC236}">
                <a16:creationId xmlns:a16="http://schemas.microsoft.com/office/drawing/2014/main" id="{89392EEE-CE0E-4333-8A6E-09E441D30E19}"/>
              </a:ext>
            </a:extLst>
          </p:cNvPr>
          <p:cNvSpPr>
            <a:spLocks/>
          </p:cNvSpPr>
          <p:nvPr/>
        </p:nvSpPr>
        <p:spPr bwMode="auto">
          <a:xfrm>
            <a:off x="6721674" y="4425554"/>
            <a:ext cx="78581" cy="63103"/>
          </a:xfrm>
          <a:custGeom>
            <a:avLst/>
            <a:gdLst>
              <a:gd name="T0" fmla="*/ 0 w 149"/>
              <a:gd name="T1" fmla="*/ 2147483646 h 124"/>
              <a:gd name="T2" fmla="*/ 2147483646 w 149"/>
              <a:gd name="T3" fmla="*/ 2147483646 h 124"/>
              <a:gd name="T4" fmla="*/ 2147483646 w 149"/>
              <a:gd name="T5" fmla="*/ 2147483646 h 124"/>
              <a:gd name="T6" fmla="*/ 2147483646 w 149"/>
              <a:gd name="T7" fmla="*/ 2147483646 h 124"/>
              <a:gd name="T8" fmla="*/ 2147483646 w 149"/>
              <a:gd name="T9" fmla="*/ 2147483646 h 124"/>
              <a:gd name="T10" fmla="*/ 2147483646 w 149"/>
              <a:gd name="T11" fmla="*/ 2147483646 h 124"/>
              <a:gd name="T12" fmla="*/ 2147483646 w 149"/>
              <a:gd name="T13" fmla="*/ 2147483646 h 124"/>
              <a:gd name="T14" fmla="*/ 2147483646 w 149"/>
              <a:gd name="T15" fmla="*/ 0 h 124"/>
              <a:gd name="T16" fmla="*/ 2147483646 w 149"/>
              <a:gd name="T17" fmla="*/ 2147483646 h 124"/>
              <a:gd name="T18" fmla="*/ 2147483646 w 149"/>
              <a:gd name="T19" fmla="*/ 2147483646 h 124"/>
              <a:gd name="T20" fmla="*/ 2147483646 w 149"/>
              <a:gd name="T21" fmla="*/ 2147483646 h 124"/>
              <a:gd name="T22" fmla="*/ 2147483646 w 149"/>
              <a:gd name="T23" fmla="*/ 2147483646 h 124"/>
              <a:gd name="T24" fmla="*/ 0 w 149"/>
              <a:gd name="T25" fmla="*/ 2147483646 h 12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"/>
              <a:gd name="T40" fmla="*/ 0 h 124"/>
              <a:gd name="T41" fmla="*/ 149 w 149"/>
              <a:gd name="T42" fmla="*/ 124 h 12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" h="124">
                <a:moveTo>
                  <a:pt x="0" y="110"/>
                </a:moveTo>
                <a:lnTo>
                  <a:pt x="37" y="64"/>
                </a:lnTo>
                <a:lnTo>
                  <a:pt x="15" y="51"/>
                </a:lnTo>
                <a:lnTo>
                  <a:pt x="13" y="35"/>
                </a:lnTo>
                <a:lnTo>
                  <a:pt x="30" y="25"/>
                </a:lnTo>
                <a:lnTo>
                  <a:pt x="83" y="32"/>
                </a:lnTo>
                <a:lnTo>
                  <a:pt x="89" y="21"/>
                </a:lnTo>
                <a:lnTo>
                  <a:pt x="149" y="0"/>
                </a:lnTo>
                <a:lnTo>
                  <a:pt x="149" y="38"/>
                </a:lnTo>
                <a:lnTo>
                  <a:pt x="129" y="83"/>
                </a:lnTo>
                <a:lnTo>
                  <a:pt x="75" y="110"/>
                </a:lnTo>
                <a:lnTo>
                  <a:pt x="22" y="124"/>
                </a:lnTo>
                <a:lnTo>
                  <a:pt x="0" y="1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2" name="Freeform 146">
            <a:extLst>
              <a:ext uri="{FF2B5EF4-FFF2-40B4-BE49-F238E27FC236}">
                <a16:creationId xmlns:a16="http://schemas.microsoft.com/office/drawing/2014/main" id="{AC6FCF79-7615-4BFB-B634-763D92C3794B}"/>
              </a:ext>
            </a:extLst>
          </p:cNvPr>
          <p:cNvSpPr>
            <a:spLocks/>
          </p:cNvSpPr>
          <p:nvPr/>
        </p:nvSpPr>
        <p:spPr bwMode="auto">
          <a:xfrm>
            <a:off x="6737152" y="2181225"/>
            <a:ext cx="89297" cy="47625"/>
          </a:xfrm>
          <a:custGeom>
            <a:avLst/>
            <a:gdLst>
              <a:gd name="T0" fmla="*/ 0 w 169"/>
              <a:gd name="T1" fmla="*/ 2147483646 h 89"/>
              <a:gd name="T2" fmla="*/ 2147483646 w 169"/>
              <a:gd name="T3" fmla="*/ 0 h 89"/>
              <a:gd name="T4" fmla="*/ 2147483646 w 169"/>
              <a:gd name="T5" fmla="*/ 2147483646 h 89"/>
              <a:gd name="T6" fmla="*/ 2147483646 w 169"/>
              <a:gd name="T7" fmla="*/ 2147483646 h 89"/>
              <a:gd name="T8" fmla="*/ 2147483646 w 169"/>
              <a:gd name="T9" fmla="*/ 2147483646 h 89"/>
              <a:gd name="T10" fmla="*/ 2147483646 w 169"/>
              <a:gd name="T11" fmla="*/ 2147483646 h 89"/>
              <a:gd name="T12" fmla="*/ 2147483646 w 169"/>
              <a:gd name="T13" fmla="*/ 2147483646 h 89"/>
              <a:gd name="T14" fmla="*/ 2147483646 w 169"/>
              <a:gd name="T15" fmla="*/ 2147483646 h 89"/>
              <a:gd name="T16" fmla="*/ 2147483646 w 169"/>
              <a:gd name="T17" fmla="*/ 2147483646 h 89"/>
              <a:gd name="T18" fmla="*/ 2147483646 w 169"/>
              <a:gd name="T19" fmla="*/ 2147483646 h 89"/>
              <a:gd name="T20" fmla="*/ 2147483646 w 169"/>
              <a:gd name="T21" fmla="*/ 2147483646 h 89"/>
              <a:gd name="T22" fmla="*/ 0 w 169"/>
              <a:gd name="T23" fmla="*/ 2147483646 h 89"/>
              <a:gd name="T24" fmla="*/ 0 w 169"/>
              <a:gd name="T25" fmla="*/ 2147483646 h 8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9"/>
              <a:gd name="T40" fmla="*/ 0 h 89"/>
              <a:gd name="T41" fmla="*/ 169 w 169"/>
              <a:gd name="T42" fmla="*/ 89 h 8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9" h="89">
                <a:moveTo>
                  <a:pt x="0" y="14"/>
                </a:moveTo>
                <a:lnTo>
                  <a:pt x="15" y="0"/>
                </a:lnTo>
                <a:lnTo>
                  <a:pt x="35" y="9"/>
                </a:lnTo>
                <a:lnTo>
                  <a:pt x="60" y="30"/>
                </a:lnTo>
                <a:lnTo>
                  <a:pt x="138" y="57"/>
                </a:lnTo>
                <a:lnTo>
                  <a:pt x="149" y="57"/>
                </a:lnTo>
                <a:lnTo>
                  <a:pt x="157" y="63"/>
                </a:lnTo>
                <a:lnTo>
                  <a:pt x="169" y="77"/>
                </a:lnTo>
                <a:lnTo>
                  <a:pt x="146" y="89"/>
                </a:lnTo>
                <a:lnTo>
                  <a:pt x="35" y="72"/>
                </a:lnTo>
                <a:lnTo>
                  <a:pt x="6" y="56"/>
                </a:lnTo>
                <a:lnTo>
                  <a:pt x="0" y="23"/>
                </a:lnTo>
                <a:lnTo>
                  <a:pt x="0" y="1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3" name="Freeform 147">
            <a:extLst>
              <a:ext uri="{FF2B5EF4-FFF2-40B4-BE49-F238E27FC236}">
                <a16:creationId xmlns:a16="http://schemas.microsoft.com/office/drawing/2014/main" id="{36994CB5-625B-45A1-BC86-8303950B722B}"/>
              </a:ext>
            </a:extLst>
          </p:cNvPr>
          <p:cNvSpPr>
            <a:spLocks/>
          </p:cNvSpPr>
          <p:nvPr/>
        </p:nvSpPr>
        <p:spPr bwMode="auto">
          <a:xfrm>
            <a:off x="6750249" y="3949304"/>
            <a:ext cx="16669" cy="27384"/>
          </a:xfrm>
          <a:custGeom>
            <a:avLst/>
            <a:gdLst>
              <a:gd name="T0" fmla="*/ 0 w 35"/>
              <a:gd name="T1" fmla="*/ 2147483646 h 54"/>
              <a:gd name="T2" fmla="*/ 2147483646 w 35"/>
              <a:gd name="T3" fmla="*/ 0 h 54"/>
              <a:gd name="T4" fmla="*/ 2147483646 w 35"/>
              <a:gd name="T5" fmla="*/ 2147483646 h 54"/>
              <a:gd name="T6" fmla="*/ 2147483646 w 35"/>
              <a:gd name="T7" fmla="*/ 2147483646 h 54"/>
              <a:gd name="T8" fmla="*/ 2147483646 w 35"/>
              <a:gd name="T9" fmla="*/ 2147483646 h 54"/>
              <a:gd name="T10" fmla="*/ 2147483646 w 35"/>
              <a:gd name="T11" fmla="*/ 2147483646 h 54"/>
              <a:gd name="T12" fmla="*/ 0 w 35"/>
              <a:gd name="T13" fmla="*/ 2147483646 h 5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54"/>
              <a:gd name="T23" fmla="*/ 35 w 35"/>
              <a:gd name="T24" fmla="*/ 54 h 5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54">
                <a:moveTo>
                  <a:pt x="0" y="27"/>
                </a:moveTo>
                <a:lnTo>
                  <a:pt x="11" y="0"/>
                </a:lnTo>
                <a:lnTo>
                  <a:pt x="21" y="7"/>
                </a:lnTo>
                <a:lnTo>
                  <a:pt x="35" y="44"/>
                </a:lnTo>
                <a:lnTo>
                  <a:pt x="29" y="54"/>
                </a:lnTo>
                <a:lnTo>
                  <a:pt x="11" y="54"/>
                </a:lnTo>
                <a:lnTo>
                  <a:pt x="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4" name="Freeform 148">
            <a:extLst>
              <a:ext uri="{FF2B5EF4-FFF2-40B4-BE49-F238E27FC236}">
                <a16:creationId xmlns:a16="http://schemas.microsoft.com/office/drawing/2014/main" id="{2B7D507B-1029-4C27-B5C7-65F58B410A2B}"/>
              </a:ext>
            </a:extLst>
          </p:cNvPr>
          <p:cNvSpPr>
            <a:spLocks/>
          </p:cNvSpPr>
          <p:nvPr/>
        </p:nvSpPr>
        <p:spPr bwMode="auto">
          <a:xfrm>
            <a:off x="6766917" y="3619500"/>
            <a:ext cx="20241" cy="26194"/>
          </a:xfrm>
          <a:custGeom>
            <a:avLst/>
            <a:gdLst>
              <a:gd name="T0" fmla="*/ 0 w 40"/>
              <a:gd name="T1" fmla="*/ 2147483646 h 51"/>
              <a:gd name="T2" fmla="*/ 0 w 40"/>
              <a:gd name="T3" fmla="*/ 0 h 51"/>
              <a:gd name="T4" fmla="*/ 2147483646 w 40"/>
              <a:gd name="T5" fmla="*/ 0 h 51"/>
              <a:gd name="T6" fmla="*/ 2147483646 w 40"/>
              <a:gd name="T7" fmla="*/ 2147483646 h 51"/>
              <a:gd name="T8" fmla="*/ 2147483646 w 40"/>
              <a:gd name="T9" fmla="*/ 2147483646 h 51"/>
              <a:gd name="T10" fmla="*/ 2147483646 w 40"/>
              <a:gd name="T11" fmla="*/ 2147483646 h 51"/>
              <a:gd name="T12" fmla="*/ 2147483646 w 40"/>
              <a:gd name="T13" fmla="*/ 2147483646 h 51"/>
              <a:gd name="T14" fmla="*/ 2147483646 w 40"/>
              <a:gd name="T15" fmla="*/ 2147483646 h 51"/>
              <a:gd name="T16" fmla="*/ 0 w 40"/>
              <a:gd name="T17" fmla="*/ 2147483646 h 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0"/>
              <a:gd name="T28" fmla="*/ 0 h 51"/>
              <a:gd name="T29" fmla="*/ 40 w 40"/>
              <a:gd name="T30" fmla="*/ 51 h 5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0" h="51">
                <a:moveTo>
                  <a:pt x="0" y="37"/>
                </a:moveTo>
                <a:lnTo>
                  <a:pt x="0" y="0"/>
                </a:lnTo>
                <a:lnTo>
                  <a:pt x="13" y="0"/>
                </a:lnTo>
                <a:lnTo>
                  <a:pt x="31" y="8"/>
                </a:lnTo>
                <a:lnTo>
                  <a:pt x="40" y="26"/>
                </a:lnTo>
                <a:lnTo>
                  <a:pt x="40" y="37"/>
                </a:lnTo>
                <a:lnTo>
                  <a:pt x="31" y="51"/>
                </a:lnTo>
                <a:lnTo>
                  <a:pt x="13" y="51"/>
                </a:lnTo>
                <a:lnTo>
                  <a:pt x="0" y="3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5" name="Freeform 149">
            <a:extLst>
              <a:ext uri="{FF2B5EF4-FFF2-40B4-BE49-F238E27FC236}">
                <a16:creationId xmlns:a16="http://schemas.microsoft.com/office/drawing/2014/main" id="{E7E2EBC2-10EE-4E02-802F-18B2E1188DD6}"/>
              </a:ext>
            </a:extLst>
          </p:cNvPr>
          <p:cNvSpPr>
            <a:spLocks/>
          </p:cNvSpPr>
          <p:nvPr/>
        </p:nvSpPr>
        <p:spPr bwMode="auto">
          <a:xfrm>
            <a:off x="6795492" y="3574256"/>
            <a:ext cx="19050" cy="19050"/>
          </a:xfrm>
          <a:custGeom>
            <a:avLst/>
            <a:gdLst>
              <a:gd name="T0" fmla="*/ 0 w 38"/>
              <a:gd name="T1" fmla="*/ 2147483646 h 36"/>
              <a:gd name="T2" fmla="*/ 2147483646 w 38"/>
              <a:gd name="T3" fmla="*/ 0 h 36"/>
              <a:gd name="T4" fmla="*/ 2147483646 w 38"/>
              <a:gd name="T5" fmla="*/ 2147483646 h 36"/>
              <a:gd name="T6" fmla="*/ 2147483646 w 38"/>
              <a:gd name="T7" fmla="*/ 2147483646 h 36"/>
              <a:gd name="T8" fmla="*/ 2147483646 w 38"/>
              <a:gd name="T9" fmla="*/ 2147483646 h 36"/>
              <a:gd name="T10" fmla="*/ 0 w 38"/>
              <a:gd name="T11" fmla="*/ 2147483646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8"/>
              <a:gd name="T19" fmla="*/ 0 h 36"/>
              <a:gd name="T20" fmla="*/ 38 w 38"/>
              <a:gd name="T21" fmla="*/ 36 h 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8" h="36">
                <a:moveTo>
                  <a:pt x="0" y="33"/>
                </a:moveTo>
                <a:lnTo>
                  <a:pt x="12" y="0"/>
                </a:lnTo>
                <a:lnTo>
                  <a:pt x="32" y="3"/>
                </a:lnTo>
                <a:lnTo>
                  <a:pt x="38" y="14"/>
                </a:lnTo>
                <a:lnTo>
                  <a:pt x="21" y="36"/>
                </a:lnTo>
                <a:lnTo>
                  <a:pt x="0" y="3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6" name="Freeform 150">
            <a:extLst>
              <a:ext uri="{FF2B5EF4-FFF2-40B4-BE49-F238E27FC236}">
                <a16:creationId xmlns:a16="http://schemas.microsoft.com/office/drawing/2014/main" id="{2CB67B8A-5C0C-479B-AD75-F9446F997B55}"/>
              </a:ext>
            </a:extLst>
          </p:cNvPr>
          <p:cNvSpPr>
            <a:spLocks/>
          </p:cNvSpPr>
          <p:nvPr/>
        </p:nvSpPr>
        <p:spPr bwMode="auto">
          <a:xfrm>
            <a:off x="6793111" y="3242073"/>
            <a:ext cx="247650" cy="277415"/>
          </a:xfrm>
          <a:custGeom>
            <a:avLst/>
            <a:gdLst>
              <a:gd name="T0" fmla="*/ 0 w 474"/>
              <a:gd name="T1" fmla="*/ 2147483646 h 534"/>
              <a:gd name="T2" fmla="*/ 2147483646 w 474"/>
              <a:gd name="T3" fmla="*/ 2147483646 h 534"/>
              <a:gd name="T4" fmla="*/ 2147483646 w 474"/>
              <a:gd name="T5" fmla="*/ 2147483646 h 534"/>
              <a:gd name="T6" fmla="*/ 2147483646 w 474"/>
              <a:gd name="T7" fmla="*/ 2147483646 h 534"/>
              <a:gd name="T8" fmla="*/ 2147483646 w 474"/>
              <a:gd name="T9" fmla="*/ 2147483646 h 534"/>
              <a:gd name="T10" fmla="*/ 2147483646 w 474"/>
              <a:gd name="T11" fmla="*/ 2147483646 h 534"/>
              <a:gd name="T12" fmla="*/ 2147483646 w 474"/>
              <a:gd name="T13" fmla="*/ 2147483646 h 534"/>
              <a:gd name="T14" fmla="*/ 2147483646 w 474"/>
              <a:gd name="T15" fmla="*/ 2147483646 h 534"/>
              <a:gd name="T16" fmla="*/ 2147483646 w 474"/>
              <a:gd name="T17" fmla="*/ 2147483646 h 534"/>
              <a:gd name="T18" fmla="*/ 2147483646 w 474"/>
              <a:gd name="T19" fmla="*/ 2147483646 h 534"/>
              <a:gd name="T20" fmla="*/ 2147483646 w 474"/>
              <a:gd name="T21" fmla="*/ 2147483646 h 534"/>
              <a:gd name="T22" fmla="*/ 2147483646 w 474"/>
              <a:gd name="T23" fmla="*/ 2147483646 h 534"/>
              <a:gd name="T24" fmla="*/ 2147483646 w 474"/>
              <a:gd name="T25" fmla="*/ 0 h 534"/>
              <a:gd name="T26" fmla="*/ 2147483646 w 474"/>
              <a:gd name="T27" fmla="*/ 0 h 534"/>
              <a:gd name="T28" fmla="*/ 2147483646 w 474"/>
              <a:gd name="T29" fmla="*/ 2147483646 h 534"/>
              <a:gd name="T30" fmla="*/ 2147483646 w 474"/>
              <a:gd name="T31" fmla="*/ 2147483646 h 534"/>
              <a:gd name="T32" fmla="*/ 2147483646 w 474"/>
              <a:gd name="T33" fmla="*/ 2147483646 h 534"/>
              <a:gd name="T34" fmla="*/ 2147483646 w 474"/>
              <a:gd name="T35" fmla="*/ 2147483646 h 534"/>
              <a:gd name="T36" fmla="*/ 2147483646 w 474"/>
              <a:gd name="T37" fmla="*/ 2147483646 h 534"/>
              <a:gd name="T38" fmla="*/ 2147483646 w 474"/>
              <a:gd name="T39" fmla="*/ 2147483646 h 534"/>
              <a:gd name="T40" fmla="*/ 2147483646 w 474"/>
              <a:gd name="T41" fmla="*/ 2147483646 h 534"/>
              <a:gd name="T42" fmla="*/ 2147483646 w 474"/>
              <a:gd name="T43" fmla="*/ 2147483646 h 534"/>
              <a:gd name="T44" fmla="*/ 2147483646 w 474"/>
              <a:gd name="T45" fmla="*/ 2147483646 h 534"/>
              <a:gd name="T46" fmla="*/ 2147483646 w 474"/>
              <a:gd name="T47" fmla="*/ 2147483646 h 534"/>
              <a:gd name="T48" fmla="*/ 2147483646 w 474"/>
              <a:gd name="T49" fmla="*/ 2147483646 h 534"/>
              <a:gd name="T50" fmla="*/ 2147483646 w 474"/>
              <a:gd name="T51" fmla="*/ 2147483646 h 534"/>
              <a:gd name="T52" fmla="*/ 2147483646 w 474"/>
              <a:gd name="T53" fmla="*/ 2147483646 h 534"/>
              <a:gd name="T54" fmla="*/ 2147483646 w 474"/>
              <a:gd name="T55" fmla="*/ 2147483646 h 534"/>
              <a:gd name="T56" fmla="*/ 2147483646 w 474"/>
              <a:gd name="T57" fmla="*/ 2147483646 h 534"/>
              <a:gd name="T58" fmla="*/ 2147483646 w 474"/>
              <a:gd name="T59" fmla="*/ 2147483646 h 534"/>
              <a:gd name="T60" fmla="*/ 2147483646 w 474"/>
              <a:gd name="T61" fmla="*/ 2147483646 h 534"/>
              <a:gd name="T62" fmla="*/ 2147483646 w 474"/>
              <a:gd name="T63" fmla="*/ 2147483646 h 534"/>
              <a:gd name="T64" fmla="*/ 0 w 474"/>
              <a:gd name="T65" fmla="*/ 2147483646 h 534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474"/>
              <a:gd name="T100" fmla="*/ 0 h 534"/>
              <a:gd name="T101" fmla="*/ 474 w 474"/>
              <a:gd name="T102" fmla="*/ 534 h 534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474" h="534">
                <a:moveTo>
                  <a:pt x="0" y="439"/>
                </a:moveTo>
                <a:lnTo>
                  <a:pt x="32" y="368"/>
                </a:lnTo>
                <a:lnTo>
                  <a:pt x="71" y="339"/>
                </a:lnTo>
                <a:lnTo>
                  <a:pt x="102" y="299"/>
                </a:lnTo>
                <a:lnTo>
                  <a:pt x="155" y="279"/>
                </a:lnTo>
                <a:lnTo>
                  <a:pt x="283" y="269"/>
                </a:lnTo>
                <a:lnTo>
                  <a:pt x="339" y="269"/>
                </a:lnTo>
                <a:lnTo>
                  <a:pt x="360" y="249"/>
                </a:lnTo>
                <a:lnTo>
                  <a:pt x="342" y="201"/>
                </a:lnTo>
                <a:lnTo>
                  <a:pt x="339" y="151"/>
                </a:lnTo>
                <a:lnTo>
                  <a:pt x="347" y="80"/>
                </a:lnTo>
                <a:lnTo>
                  <a:pt x="354" y="20"/>
                </a:lnTo>
                <a:lnTo>
                  <a:pt x="366" y="0"/>
                </a:lnTo>
                <a:lnTo>
                  <a:pt x="380" y="0"/>
                </a:lnTo>
                <a:lnTo>
                  <a:pt x="403" y="33"/>
                </a:lnTo>
                <a:lnTo>
                  <a:pt x="397" y="79"/>
                </a:lnTo>
                <a:lnTo>
                  <a:pt x="424" y="135"/>
                </a:lnTo>
                <a:lnTo>
                  <a:pt x="433" y="279"/>
                </a:lnTo>
                <a:lnTo>
                  <a:pt x="445" y="285"/>
                </a:lnTo>
                <a:lnTo>
                  <a:pt x="474" y="306"/>
                </a:lnTo>
                <a:lnTo>
                  <a:pt x="454" y="329"/>
                </a:lnTo>
                <a:lnTo>
                  <a:pt x="425" y="339"/>
                </a:lnTo>
                <a:lnTo>
                  <a:pt x="380" y="339"/>
                </a:lnTo>
                <a:lnTo>
                  <a:pt x="293" y="368"/>
                </a:lnTo>
                <a:lnTo>
                  <a:pt x="221" y="391"/>
                </a:lnTo>
                <a:lnTo>
                  <a:pt x="162" y="387"/>
                </a:lnTo>
                <a:lnTo>
                  <a:pt x="116" y="410"/>
                </a:lnTo>
                <a:lnTo>
                  <a:pt x="121" y="446"/>
                </a:lnTo>
                <a:lnTo>
                  <a:pt x="107" y="511"/>
                </a:lnTo>
                <a:lnTo>
                  <a:pt x="84" y="534"/>
                </a:lnTo>
                <a:lnTo>
                  <a:pt x="71" y="506"/>
                </a:lnTo>
                <a:lnTo>
                  <a:pt x="9" y="473"/>
                </a:lnTo>
                <a:lnTo>
                  <a:pt x="0" y="43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7" name="Freeform 151">
            <a:extLst>
              <a:ext uri="{FF2B5EF4-FFF2-40B4-BE49-F238E27FC236}">
                <a16:creationId xmlns:a16="http://schemas.microsoft.com/office/drawing/2014/main" id="{4E387B67-A1D6-43FF-B626-B1B10973A085}"/>
              </a:ext>
            </a:extLst>
          </p:cNvPr>
          <p:cNvSpPr>
            <a:spLocks/>
          </p:cNvSpPr>
          <p:nvPr/>
        </p:nvSpPr>
        <p:spPr bwMode="auto">
          <a:xfrm>
            <a:off x="6868121" y="4406504"/>
            <a:ext cx="47625" cy="30956"/>
          </a:xfrm>
          <a:custGeom>
            <a:avLst/>
            <a:gdLst>
              <a:gd name="T0" fmla="*/ 2147483646 w 91"/>
              <a:gd name="T1" fmla="*/ 2147483646 h 60"/>
              <a:gd name="T2" fmla="*/ 2147483646 w 91"/>
              <a:gd name="T3" fmla="*/ 2147483646 h 60"/>
              <a:gd name="T4" fmla="*/ 2147483646 w 91"/>
              <a:gd name="T5" fmla="*/ 0 h 60"/>
              <a:gd name="T6" fmla="*/ 2147483646 w 91"/>
              <a:gd name="T7" fmla="*/ 0 h 60"/>
              <a:gd name="T8" fmla="*/ 2147483646 w 91"/>
              <a:gd name="T9" fmla="*/ 2147483646 h 60"/>
              <a:gd name="T10" fmla="*/ 2147483646 w 91"/>
              <a:gd name="T11" fmla="*/ 2147483646 h 60"/>
              <a:gd name="T12" fmla="*/ 0 w 91"/>
              <a:gd name="T13" fmla="*/ 2147483646 h 60"/>
              <a:gd name="T14" fmla="*/ 2147483646 w 91"/>
              <a:gd name="T15" fmla="*/ 2147483646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1"/>
              <a:gd name="T25" fmla="*/ 0 h 60"/>
              <a:gd name="T26" fmla="*/ 91 w 91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1" h="60">
                <a:moveTo>
                  <a:pt x="2" y="26"/>
                </a:moveTo>
                <a:lnTo>
                  <a:pt x="18" y="6"/>
                </a:lnTo>
                <a:lnTo>
                  <a:pt x="67" y="0"/>
                </a:lnTo>
                <a:lnTo>
                  <a:pt x="76" y="0"/>
                </a:lnTo>
                <a:lnTo>
                  <a:pt x="91" y="35"/>
                </a:lnTo>
                <a:lnTo>
                  <a:pt x="43" y="60"/>
                </a:lnTo>
                <a:lnTo>
                  <a:pt x="0" y="26"/>
                </a:lnTo>
                <a:lnTo>
                  <a:pt x="2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8" name="Freeform 152">
            <a:extLst>
              <a:ext uri="{FF2B5EF4-FFF2-40B4-BE49-F238E27FC236}">
                <a16:creationId xmlns:a16="http://schemas.microsoft.com/office/drawing/2014/main" id="{2E313E3E-4E10-4CD6-8196-B9C5F55E72F5}"/>
              </a:ext>
            </a:extLst>
          </p:cNvPr>
          <p:cNvSpPr>
            <a:spLocks/>
          </p:cNvSpPr>
          <p:nvPr/>
        </p:nvSpPr>
        <p:spPr bwMode="auto">
          <a:xfrm>
            <a:off x="6943130" y="3137298"/>
            <a:ext cx="127397" cy="97631"/>
          </a:xfrm>
          <a:custGeom>
            <a:avLst/>
            <a:gdLst>
              <a:gd name="T0" fmla="*/ 0 w 243"/>
              <a:gd name="T1" fmla="*/ 2147483646 h 189"/>
              <a:gd name="T2" fmla="*/ 2147483646 w 243"/>
              <a:gd name="T3" fmla="*/ 2147483646 h 189"/>
              <a:gd name="T4" fmla="*/ 2147483646 w 243"/>
              <a:gd name="T5" fmla="*/ 2147483646 h 189"/>
              <a:gd name="T6" fmla="*/ 2147483646 w 243"/>
              <a:gd name="T7" fmla="*/ 2147483646 h 189"/>
              <a:gd name="T8" fmla="*/ 2147483646 w 243"/>
              <a:gd name="T9" fmla="*/ 0 h 189"/>
              <a:gd name="T10" fmla="*/ 2147483646 w 243"/>
              <a:gd name="T11" fmla="*/ 2147483646 h 189"/>
              <a:gd name="T12" fmla="*/ 2147483646 w 243"/>
              <a:gd name="T13" fmla="*/ 2147483646 h 189"/>
              <a:gd name="T14" fmla="*/ 2147483646 w 243"/>
              <a:gd name="T15" fmla="*/ 2147483646 h 189"/>
              <a:gd name="T16" fmla="*/ 2147483646 w 243"/>
              <a:gd name="T17" fmla="*/ 2147483646 h 189"/>
              <a:gd name="T18" fmla="*/ 2147483646 w 243"/>
              <a:gd name="T19" fmla="*/ 2147483646 h 189"/>
              <a:gd name="T20" fmla="*/ 2147483646 w 243"/>
              <a:gd name="T21" fmla="*/ 2147483646 h 189"/>
              <a:gd name="T22" fmla="*/ 2147483646 w 243"/>
              <a:gd name="T23" fmla="*/ 2147483646 h 189"/>
              <a:gd name="T24" fmla="*/ 2147483646 w 243"/>
              <a:gd name="T25" fmla="*/ 2147483646 h 189"/>
              <a:gd name="T26" fmla="*/ 2147483646 w 243"/>
              <a:gd name="T27" fmla="*/ 2147483646 h 189"/>
              <a:gd name="T28" fmla="*/ 0 w 243"/>
              <a:gd name="T29" fmla="*/ 2147483646 h 189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43"/>
              <a:gd name="T46" fmla="*/ 0 h 189"/>
              <a:gd name="T47" fmla="*/ 243 w 243"/>
              <a:gd name="T48" fmla="*/ 189 h 189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43" h="189">
                <a:moveTo>
                  <a:pt x="0" y="163"/>
                </a:moveTo>
                <a:lnTo>
                  <a:pt x="20" y="111"/>
                </a:lnTo>
                <a:lnTo>
                  <a:pt x="10" y="22"/>
                </a:lnTo>
                <a:lnTo>
                  <a:pt x="20" y="3"/>
                </a:lnTo>
                <a:lnTo>
                  <a:pt x="72" y="0"/>
                </a:lnTo>
                <a:lnTo>
                  <a:pt x="129" y="49"/>
                </a:lnTo>
                <a:lnTo>
                  <a:pt x="168" y="58"/>
                </a:lnTo>
                <a:lnTo>
                  <a:pt x="229" y="49"/>
                </a:lnTo>
                <a:lnTo>
                  <a:pt x="243" y="75"/>
                </a:lnTo>
                <a:lnTo>
                  <a:pt x="229" y="107"/>
                </a:lnTo>
                <a:lnTo>
                  <a:pt x="188" y="141"/>
                </a:lnTo>
                <a:lnTo>
                  <a:pt x="77" y="152"/>
                </a:lnTo>
                <a:lnTo>
                  <a:pt x="50" y="181"/>
                </a:lnTo>
                <a:lnTo>
                  <a:pt x="10" y="189"/>
                </a:lnTo>
                <a:lnTo>
                  <a:pt x="0" y="16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69" name="Freeform 153">
            <a:extLst>
              <a:ext uri="{FF2B5EF4-FFF2-40B4-BE49-F238E27FC236}">
                <a16:creationId xmlns:a16="http://schemas.microsoft.com/office/drawing/2014/main" id="{71B1C208-5E4B-461F-964B-899706E83465}"/>
              </a:ext>
            </a:extLst>
          </p:cNvPr>
          <p:cNvSpPr>
            <a:spLocks/>
          </p:cNvSpPr>
          <p:nvPr/>
        </p:nvSpPr>
        <p:spPr bwMode="auto">
          <a:xfrm>
            <a:off x="7045523" y="5224462"/>
            <a:ext cx="82154" cy="82154"/>
          </a:xfrm>
          <a:custGeom>
            <a:avLst/>
            <a:gdLst>
              <a:gd name="T0" fmla="*/ 0 w 160"/>
              <a:gd name="T1" fmla="*/ 2147483646 h 160"/>
              <a:gd name="T2" fmla="*/ 2147483646 w 160"/>
              <a:gd name="T3" fmla="*/ 2147483646 h 160"/>
              <a:gd name="T4" fmla="*/ 2147483646 w 160"/>
              <a:gd name="T5" fmla="*/ 2147483646 h 160"/>
              <a:gd name="T6" fmla="*/ 2147483646 w 160"/>
              <a:gd name="T7" fmla="*/ 0 h 160"/>
              <a:gd name="T8" fmla="*/ 2147483646 w 160"/>
              <a:gd name="T9" fmla="*/ 2147483646 h 160"/>
              <a:gd name="T10" fmla="*/ 2147483646 w 160"/>
              <a:gd name="T11" fmla="*/ 2147483646 h 160"/>
              <a:gd name="T12" fmla="*/ 2147483646 w 160"/>
              <a:gd name="T13" fmla="*/ 2147483646 h 160"/>
              <a:gd name="T14" fmla="*/ 2147483646 w 160"/>
              <a:gd name="T15" fmla="*/ 2147483646 h 160"/>
              <a:gd name="T16" fmla="*/ 2147483646 w 160"/>
              <a:gd name="T17" fmla="*/ 2147483646 h 160"/>
              <a:gd name="T18" fmla="*/ 2147483646 w 160"/>
              <a:gd name="T19" fmla="*/ 2147483646 h 160"/>
              <a:gd name="T20" fmla="*/ 2147483646 w 160"/>
              <a:gd name="T21" fmla="*/ 2147483646 h 160"/>
              <a:gd name="T22" fmla="*/ 2147483646 w 160"/>
              <a:gd name="T23" fmla="*/ 2147483646 h 160"/>
              <a:gd name="T24" fmla="*/ 2147483646 w 160"/>
              <a:gd name="T25" fmla="*/ 2147483646 h 160"/>
              <a:gd name="T26" fmla="*/ 2147483646 w 160"/>
              <a:gd name="T27" fmla="*/ 2147483646 h 160"/>
              <a:gd name="T28" fmla="*/ 0 w 160"/>
              <a:gd name="T29" fmla="*/ 2147483646 h 1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60"/>
              <a:gd name="T46" fmla="*/ 0 h 160"/>
              <a:gd name="T47" fmla="*/ 160 w 160"/>
              <a:gd name="T48" fmla="*/ 160 h 1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60" h="160">
                <a:moveTo>
                  <a:pt x="0" y="115"/>
                </a:moveTo>
                <a:lnTo>
                  <a:pt x="20" y="62"/>
                </a:lnTo>
                <a:lnTo>
                  <a:pt x="29" y="8"/>
                </a:lnTo>
                <a:lnTo>
                  <a:pt x="36" y="0"/>
                </a:lnTo>
                <a:lnTo>
                  <a:pt x="49" y="8"/>
                </a:lnTo>
                <a:lnTo>
                  <a:pt x="93" y="26"/>
                </a:lnTo>
                <a:lnTo>
                  <a:pt x="154" y="17"/>
                </a:lnTo>
                <a:lnTo>
                  <a:pt x="160" y="35"/>
                </a:lnTo>
                <a:lnTo>
                  <a:pt x="131" y="95"/>
                </a:lnTo>
                <a:lnTo>
                  <a:pt x="122" y="115"/>
                </a:lnTo>
                <a:lnTo>
                  <a:pt x="86" y="142"/>
                </a:lnTo>
                <a:lnTo>
                  <a:pt x="58" y="160"/>
                </a:lnTo>
                <a:lnTo>
                  <a:pt x="29" y="160"/>
                </a:lnTo>
                <a:lnTo>
                  <a:pt x="8" y="142"/>
                </a:lnTo>
                <a:lnTo>
                  <a:pt x="0" y="11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0" name="Freeform 154">
            <a:extLst>
              <a:ext uri="{FF2B5EF4-FFF2-40B4-BE49-F238E27FC236}">
                <a16:creationId xmlns:a16="http://schemas.microsoft.com/office/drawing/2014/main" id="{8E0B582A-F25F-4781-8E9C-1632B5F7D5E5}"/>
              </a:ext>
            </a:extLst>
          </p:cNvPr>
          <p:cNvSpPr>
            <a:spLocks/>
          </p:cNvSpPr>
          <p:nvPr/>
        </p:nvSpPr>
        <p:spPr bwMode="auto">
          <a:xfrm>
            <a:off x="7103864" y="3134916"/>
            <a:ext cx="14288" cy="8334"/>
          </a:xfrm>
          <a:custGeom>
            <a:avLst/>
            <a:gdLst>
              <a:gd name="T0" fmla="*/ 0 w 27"/>
              <a:gd name="T1" fmla="*/ 2147483646 h 16"/>
              <a:gd name="T2" fmla="*/ 0 w 27"/>
              <a:gd name="T3" fmla="*/ 2147483646 h 16"/>
              <a:gd name="T4" fmla="*/ 2147483646 w 27"/>
              <a:gd name="T5" fmla="*/ 0 h 16"/>
              <a:gd name="T6" fmla="*/ 2147483646 w 27"/>
              <a:gd name="T7" fmla="*/ 2147483646 h 16"/>
              <a:gd name="T8" fmla="*/ 2147483646 w 27"/>
              <a:gd name="T9" fmla="*/ 2147483646 h 16"/>
              <a:gd name="T10" fmla="*/ 0 w 27"/>
              <a:gd name="T11" fmla="*/ 2147483646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"/>
              <a:gd name="T19" fmla="*/ 0 h 16"/>
              <a:gd name="T20" fmla="*/ 27 w 27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" h="16">
                <a:moveTo>
                  <a:pt x="0" y="16"/>
                </a:moveTo>
                <a:lnTo>
                  <a:pt x="0" y="6"/>
                </a:lnTo>
                <a:lnTo>
                  <a:pt x="18" y="0"/>
                </a:lnTo>
                <a:lnTo>
                  <a:pt x="27" y="6"/>
                </a:lnTo>
                <a:lnTo>
                  <a:pt x="27" y="16"/>
                </a:lnTo>
                <a:lnTo>
                  <a:pt x="0" y="1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1" name="Freeform 155">
            <a:extLst>
              <a:ext uri="{FF2B5EF4-FFF2-40B4-BE49-F238E27FC236}">
                <a16:creationId xmlns:a16="http://schemas.microsoft.com/office/drawing/2014/main" id="{371721C4-B764-463C-857F-D65BBF9F84E7}"/>
              </a:ext>
            </a:extLst>
          </p:cNvPr>
          <p:cNvSpPr>
            <a:spLocks/>
          </p:cNvSpPr>
          <p:nvPr/>
        </p:nvSpPr>
        <p:spPr bwMode="auto">
          <a:xfrm>
            <a:off x="7127677" y="3106341"/>
            <a:ext cx="29765" cy="27384"/>
          </a:xfrm>
          <a:custGeom>
            <a:avLst/>
            <a:gdLst>
              <a:gd name="T0" fmla="*/ 0 w 55"/>
              <a:gd name="T1" fmla="*/ 2147483646 h 54"/>
              <a:gd name="T2" fmla="*/ 0 w 55"/>
              <a:gd name="T3" fmla="*/ 0 h 54"/>
              <a:gd name="T4" fmla="*/ 2147483646 w 55"/>
              <a:gd name="T5" fmla="*/ 2147483646 h 54"/>
              <a:gd name="T6" fmla="*/ 2147483646 w 55"/>
              <a:gd name="T7" fmla="*/ 2147483646 h 54"/>
              <a:gd name="T8" fmla="*/ 2147483646 w 55"/>
              <a:gd name="T9" fmla="*/ 2147483646 h 54"/>
              <a:gd name="T10" fmla="*/ 2147483646 w 55"/>
              <a:gd name="T11" fmla="*/ 2147483646 h 54"/>
              <a:gd name="T12" fmla="*/ 2147483646 w 55"/>
              <a:gd name="T13" fmla="*/ 2147483646 h 54"/>
              <a:gd name="T14" fmla="*/ 0 w 55"/>
              <a:gd name="T15" fmla="*/ 2147483646 h 5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5"/>
              <a:gd name="T25" fmla="*/ 0 h 54"/>
              <a:gd name="T26" fmla="*/ 55 w 55"/>
              <a:gd name="T27" fmla="*/ 54 h 5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5" h="54">
                <a:moveTo>
                  <a:pt x="0" y="7"/>
                </a:moveTo>
                <a:lnTo>
                  <a:pt x="0" y="0"/>
                </a:lnTo>
                <a:lnTo>
                  <a:pt x="8" y="7"/>
                </a:lnTo>
                <a:lnTo>
                  <a:pt x="55" y="44"/>
                </a:lnTo>
                <a:lnTo>
                  <a:pt x="46" y="54"/>
                </a:lnTo>
                <a:lnTo>
                  <a:pt x="35" y="54"/>
                </a:lnTo>
                <a:lnTo>
                  <a:pt x="8" y="34"/>
                </a:lnTo>
                <a:lnTo>
                  <a:pt x="0" y="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2" name="Freeform 156">
            <a:extLst>
              <a:ext uri="{FF2B5EF4-FFF2-40B4-BE49-F238E27FC236}">
                <a16:creationId xmlns:a16="http://schemas.microsoft.com/office/drawing/2014/main" id="{B84CC655-0AF3-473A-9D04-670074D9BC4C}"/>
              </a:ext>
            </a:extLst>
          </p:cNvPr>
          <p:cNvSpPr>
            <a:spLocks/>
          </p:cNvSpPr>
          <p:nvPr/>
        </p:nvSpPr>
        <p:spPr bwMode="auto">
          <a:xfrm>
            <a:off x="7152679" y="3087292"/>
            <a:ext cx="15479" cy="11906"/>
          </a:xfrm>
          <a:custGeom>
            <a:avLst/>
            <a:gdLst>
              <a:gd name="T0" fmla="*/ 0 w 30"/>
              <a:gd name="T1" fmla="*/ 2147483646 h 25"/>
              <a:gd name="T2" fmla="*/ 0 w 30"/>
              <a:gd name="T3" fmla="*/ 0 h 25"/>
              <a:gd name="T4" fmla="*/ 2147483646 w 30"/>
              <a:gd name="T5" fmla="*/ 0 h 25"/>
              <a:gd name="T6" fmla="*/ 2147483646 w 30"/>
              <a:gd name="T7" fmla="*/ 2147483646 h 25"/>
              <a:gd name="T8" fmla="*/ 2147483646 w 30"/>
              <a:gd name="T9" fmla="*/ 2147483646 h 25"/>
              <a:gd name="T10" fmla="*/ 2147483646 w 30"/>
              <a:gd name="T11" fmla="*/ 2147483646 h 25"/>
              <a:gd name="T12" fmla="*/ 0 w 30"/>
              <a:gd name="T13" fmla="*/ 2147483646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25"/>
              <a:gd name="T23" fmla="*/ 30 w 30"/>
              <a:gd name="T24" fmla="*/ 25 h 2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25">
                <a:moveTo>
                  <a:pt x="0" y="18"/>
                </a:moveTo>
                <a:lnTo>
                  <a:pt x="0" y="0"/>
                </a:lnTo>
                <a:lnTo>
                  <a:pt x="20" y="0"/>
                </a:lnTo>
                <a:lnTo>
                  <a:pt x="30" y="18"/>
                </a:lnTo>
                <a:lnTo>
                  <a:pt x="30" y="25"/>
                </a:lnTo>
                <a:lnTo>
                  <a:pt x="9" y="25"/>
                </a:lnTo>
                <a:lnTo>
                  <a:pt x="0" y="1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3" name="Freeform 157">
            <a:extLst>
              <a:ext uri="{FF2B5EF4-FFF2-40B4-BE49-F238E27FC236}">
                <a16:creationId xmlns:a16="http://schemas.microsoft.com/office/drawing/2014/main" id="{275E727A-FD43-4338-B882-ED5F1B2956C0}"/>
              </a:ext>
            </a:extLst>
          </p:cNvPr>
          <p:cNvSpPr>
            <a:spLocks/>
          </p:cNvSpPr>
          <p:nvPr/>
        </p:nvSpPr>
        <p:spPr bwMode="auto">
          <a:xfrm>
            <a:off x="7168158" y="3044428"/>
            <a:ext cx="19050" cy="23813"/>
          </a:xfrm>
          <a:custGeom>
            <a:avLst/>
            <a:gdLst>
              <a:gd name="T0" fmla="*/ 0 w 36"/>
              <a:gd name="T1" fmla="*/ 2147483646 h 46"/>
              <a:gd name="T2" fmla="*/ 2147483646 w 36"/>
              <a:gd name="T3" fmla="*/ 0 h 46"/>
              <a:gd name="T4" fmla="*/ 2147483646 w 36"/>
              <a:gd name="T5" fmla="*/ 0 h 46"/>
              <a:gd name="T6" fmla="*/ 2147483646 w 36"/>
              <a:gd name="T7" fmla="*/ 2147483646 h 46"/>
              <a:gd name="T8" fmla="*/ 2147483646 w 36"/>
              <a:gd name="T9" fmla="*/ 2147483646 h 46"/>
              <a:gd name="T10" fmla="*/ 2147483646 w 36"/>
              <a:gd name="T11" fmla="*/ 2147483646 h 46"/>
              <a:gd name="T12" fmla="*/ 2147483646 w 36"/>
              <a:gd name="T13" fmla="*/ 2147483646 h 46"/>
              <a:gd name="T14" fmla="*/ 2147483646 w 36"/>
              <a:gd name="T15" fmla="*/ 2147483646 h 46"/>
              <a:gd name="T16" fmla="*/ 0 w 36"/>
              <a:gd name="T17" fmla="*/ 2147483646 h 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6"/>
              <a:gd name="T28" fmla="*/ 0 h 46"/>
              <a:gd name="T29" fmla="*/ 36 w 36"/>
              <a:gd name="T30" fmla="*/ 46 h 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6" h="46">
                <a:moveTo>
                  <a:pt x="0" y="9"/>
                </a:moveTo>
                <a:lnTo>
                  <a:pt x="9" y="0"/>
                </a:lnTo>
                <a:lnTo>
                  <a:pt x="29" y="0"/>
                </a:lnTo>
                <a:lnTo>
                  <a:pt x="36" y="19"/>
                </a:lnTo>
                <a:lnTo>
                  <a:pt x="36" y="35"/>
                </a:lnTo>
                <a:lnTo>
                  <a:pt x="29" y="46"/>
                </a:lnTo>
                <a:lnTo>
                  <a:pt x="17" y="46"/>
                </a:lnTo>
                <a:lnTo>
                  <a:pt x="9" y="35"/>
                </a:lnTo>
                <a:lnTo>
                  <a:pt x="0" y="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4" name="Freeform 158">
            <a:extLst>
              <a:ext uri="{FF2B5EF4-FFF2-40B4-BE49-F238E27FC236}">
                <a16:creationId xmlns:a16="http://schemas.microsoft.com/office/drawing/2014/main" id="{4063E83C-44A8-4FD7-BA15-5C89CDF61AB1}"/>
              </a:ext>
            </a:extLst>
          </p:cNvPr>
          <p:cNvSpPr>
            <a:spLocks/>
          </p:cNvSpPr>
          <p:nvPr/>
        </p:nvSpPr>
        <p:spPr bwMode="auto">
          <a:xfrm>
            <a:off x="7196733" y="3007519"/>
            <a:ext cx="15478" cy="23813"/>
          </a:xfrm>
          <a:custGeom>
            <a:avLst/>
            <a:gdLst>
              <a:gd name="T0" fmla="*/ 0 w 29"/>
              <a:gd name="T1" fmla="*/ 2147483646 h 44"/>
              <a:gd name="T2" fmla="*/ 2147483646 w 29"/>
              <a:gd name="T3" fmla="*/ 0 h 44"/>
              <a:gd name="T4" fmla="*/ 2147483646 w 29"/>
              <a:gd name="T5" fmla="*/ 2147483646 h 44"/>
              <a:gd name="T6" fmla="*/ 2147483646 w 29"/>
              <a:gd name="T7" fmla="*/ 2147483646 h 44"/>
              <a:gd name="T8" fmla="*/ 2147483646 w 29"/>
              <a:gd name="T9" fmla="*/ 2147483646 h 44"/>
              <a:gd name="T10" fmla="*/ 0 w 29"/>
              <a:gd name="T11" fmla="*/ 2147483646 h 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"/>
              <a:gd name="T19" fmla="*/ 0 h 44"/>
              <a:gd name="T20" fmla="*/ 29 w 29"/>
              <a:gd name="T21" fmla="*/ 44 h 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" h="44">
                <a:moveTo>
                  <a:pt x="0" y="44"/>
                </a:moveTo>
                <a:lnTo>
                  <a:pt x="23" y="0"/>
                </a:lnTo>
                <a:lnTo>
                  <a:pt x="29" y="11"/>
                </a:lnTo>
                <a:lnTo>
                  <a:pt x="29" y="26"/>
                </a:lnTo>
                <a:lnTo>
                  <a:pt x="13" y="44"/>
                </a:lnTo>
                <a:lnTo>
                  <a:pt x="0" y="4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5" name="Freeform 159">
            <a:extLst>
              <a:ext uri="{FF2B5EF4-FFF2-40B4-BE49-F238E27FC236}">
                <a16:creationId xmlns:a16="http://schemas.microsoft.com/office/drawing/2014/main" id="{767A63F4-F2B4-473B-8223-A8145FCD817D}"/>
              </a:ext>
            </a:extLst>
          </p:cNvPr>
          <p:cNvSpPr>
            <a:spLocks/>
          </p:cNvSpPr>
          <p:nvPr/>
        </p:nvSpPr>
        <p:spPr bwMode="auto">
          <a:xfrm>
            <a:off x="7257454" y="4363641"/>
            <a:ext cx="82154" cy="23813"/>
          </a:xfrm>
          <a:custGeom>
            <a:avLst/>
            <a:gdLst>
              <a:gd name="T0" fmla="*/ 0 w 159"/>
              <a:gd name="T1" fmla="*/ 2147483646 h 43"/>
              <a:gd name="T2" fmla="*/ 2147483646 w 159"/>
              <a:gd name="T3" fmla="*/ 0 h 43"/>
              <a:gd name="T4" fmla="*/ 2147483646 w 159"/>
              <a:gd name="T5" fmla="*/ 2147483646 h 43"/>
              <a:gd name="T6" fmla="*/ 2147483646 w 159"/>
              <a:gd name="T7" fmla="*/ 2147483646 h 43"/>
              <a:gd name="T8" fmla="*/ 2147483646 w 159"/>
              <a:gd name="T9" fmla="*/ 2147483646 h 43"/>
              <a:gd name="T10" fmla="*/ 2147483646 w 159"/>
              <a:gd name="T11" fmla="*/ 0 h 43"/>
              <a:gd name="T12" fmla="*/ 2147483646 w 159"/>
              <a:gd name="T13" fmla="*/ 0 h 43"/>
              <a:gd name="T14" fmla="*/ 2147483646 w 159"/>
              <a:gd name="T15" fmla="*/ 2147483646 h 43"/>
              <a:gd name="T16" fmla="*/ 2147483646 w 159"/>
              <a:gd name="T17" fmla="*/ 2147483646 h 43"/>
              <a:gd name="T18" fmla="*/ 2147483646 w 159"/>
              <a:gd name="T19" fmla="*/ 2147483646 h 43"/>
              <a:gd name="T20" fmla="*/ 2147483646 w 159"/>
              <a:gd name="T21" fmla="*/ 2147483646 h 43"/>
              <a:gd name="T22" fmla="*/ 2147483646 w 159"/>
              <a:gd name="T23" fmla="*/ 2147483646 h 43"/>
              <a:gd name="T24" fmla="*/ 0 w 159"/>
              <a:gd name="T25" fmla="*/ 2147483646 h 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59"/>
              <a:gd name="T40" fmla="*/ 0 h 43"/>
              <a:gd name="T41" fmla="*/ 159 w 159"/>
              <a:gd name="T42" fmla="*/ 43 h 43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59" h="43">
                <a:moveTo>
                  <a:pt x="0" y="28"/>
                </a:moveTo>
                <a:lnTo>
                  <a:pt x="11" y="0"/>
                </a:lnTo>
                <a:lnTo>
                  <a:pt x="11" y="8"/>
                </a:lnTo>
                <a:lnTo>
                  <a:pt x="19" y="18"/>
                </a:lnTo>
                <a:lnTo>
                  <a:pt x="31" y="18"/>
                </a:lnTo>
                <a:lnTo>
                  <a:pt x="94" y="0"/>
                </a:lnTo>
                <a:lnTo>
                  <a:pt x="150" y="0"/>
                </a:lnTo>
                <a:lnTo>
                  <a:pt x="159" y="8"/>
                </a:lnTo>
                <a:lnTo>
                  <a:pt x="159" y="18"/>
                </a:lnTo>
                <a:lnTo>
                  <a:pt x="129" y="33"/>
                </a:lnTo>
                <a:lnTo>
                  <a:pt x="111" y="33"/>
                </a:lnTo>
                <a:lnTo>
                  <a:pt x="58" y="43"/>
                </a:lnTo>
                <a:lnTo>
                  <a:pt x="0" y="2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6" name="Freeform 160">
            <a:extLst>
              <a:ext uri="{FF2B5EF4-FFF2-40B4-BE49-F238E27FC236}">
                <a16:creationId xmlns:a16="http://schemas.microsoft.com/office/drawing/2014/main" id="{233A45E4-0892-48F5-8D3A-F9DF7B4974B8}"/>
              </a:ext>
            </a:extLst>
          </p:cNvPr>
          <p:cNvSpPr>
            <a:spLocks/>
          </p:cNvSpPr>
          <p:nvPr/>
        </p:nvSpPr>
        <p:spPr bwMode="auto">
          <a:xfrm>
            <a:off x="7389614" y="4375548"/>
            <a:ext cx="19050" cy="30956"/>
          </a:xfrm>
          <a:custGeom>
            <a:avLst/>
            <a:gdLst>
              <a:gd name="T0" fmla="*/ 0 w 36"/>
              <a:gd name="T1" fmla="*/ 2147483646 h 60"/>
              <a:gd name="T2" fmla="*/ 2147483646 w 36"/>
              <a:gd name="T3" fmla="*/ 2147483646 h 60"/>
              <a:gd name="T4" fmla="*/ 2147483646 w 36"/>
              <a:gd name="T5" fmla="*/ 0 h 60"/>
              <a:gd name="T6" fmla="*/ 2147483646 w 36"/>
              <a:gd name="T7" fmla="*/ 2147483646 h 60"/>
              <a:gd name="T8" fmla="*/ 2147483646 w 36"/>
              <a:gd name="T9" fmla="*/ 2147483646 h 60"/>
              <a:gd name="T10" fmla="*/ 2147483646 w 36"/>
              <a:gd name="T11" fmla="*/ 2147483646 h 60"/>
              <a:gd name="T12" fmla="*/ 0 w 36"/>
              <a:gd name="T13" fmla="*/ 2147483646 h 6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"/>
              <a:gd name="T22" fmla="*/ 0 h 60"/>
              <a:gd name="T23" fmla="*/ 36 w 36"/>
              <a:gd name="T24" fmla="*/ 60 h 6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" h="60">
                <a:moveTo>
                  <a:pt x="0" y="36"/>
                </a:moveTo>
                <a:lnTo>
                  <a:pt x="3" y="6"/>
                </a:lnTo>
                <a:lnTo>
                  <a:pt x="17" y="0"/>
                </a:lnTo>
                <a:lnTo>
                  <a:pt x="27" y="16"/>
                </a:lnTo>
                <a:lnTo>
                  <a:pt x="36" y="52"/>
                </a:lnTo>
                <a:lnTo>
                  <a:pt x="20" y="60"/>
                </a:lnTo>
                <a:lnTo>
                  <a:pt x="0" y="3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7" name="Freeform 161">
            <a:extLst>
              <a:ext uri="{FF2B5EF4-FFF2-40B4-BE49-F238E27FC236}">
                <a16:creationId xmlns:a16="http://schemas.microsoft.com/office/drawing/2014/main" id="{9EED162D-60F3-43D8-9DE0-F4FB741D6FA0}"/>
              </a:ext>
            </a:extLst>
          </p:cNvPr>
          <p:cNvSpPr>
            <a:spLocks/>
          </p:cNvSpPr>
          <p:nvPr/>
        </p:nvSpPr>
        <p:spPr bwMode="auto">
          <a:xfrm>
            <a:off x="7388424" y="2320529"/>
            <a:ext cx="75010" cy="53578"/>
          </a:xfrm>
          <a:custGeom>
            <a:avLst/>
            <a:gdLst>
              <a:gd name="T0" fmla="*/ 0 w 144"/>
              <a:gd name="T1" fmla="*/ 2147483646 h 102"/>
              <a:gd name="T2" fmla="*/ 2147483646 w 144"/>
              <a:gd name="T3" fmla="*/ 2147483646 h 102"/>
              <a:gd name="T4" fmla="*/ 2147483646 w 144"/>
              <a:gd name="T5" fmla="*/ 0 h 102"/>
              <a:gd name="T6" fmla="*/ 2147483646 w 144"/>
              <a:gd name="T7" fmla="*/ 2147483646 h 102"/>
              <a:gd name="T8" fmla="*/ 2147483646 w 144"/>
              <a:gd name="T9" fmla="*/ 2147483646 h 102"/>
              <a:gd name="T10" fmla="*/ 2147483646 w 144"/>
              <a:gd name="T11" fmla="*/ 2147483646 h 102"/>
              <a:gd name="T12" fmla="*/ 2147483646 w 144"/>
              <a:gd name="T13" fmla="*/ 2147483646 h 102"/>
              <a:gd name="T14" fmla="*/ 2147483646 w 144"/>
              <a:gd name="T15" fmla="*/ 2147483646 h 102"/>
              <a:gd name="T16" fmla="*/ 2147483646 w 144"/>
              <a:gd name="T17" fmla="*/ 2147483646 h 102"/>
              <a:gd name="T18" fmla="*/ 0 w 144"/>
              <a:gd name="T19" fmla="*/ 2147483646 h 10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44"/>
              <a:gd name="T31" fmla="*/ 0 h 102"/>
              <a:gd name="T32" fmla="*/ 144 w 144"/>
              <a:gd name="T33" fmla="*/ 102 h 10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44" h="102">
                <a:moveTo>
                  <a:pt x="0" y="45"/>
                </a:moveTo>
                <a:lnTo>
                  <a:pt x="10" y="13"/>
                </a:lnTo>
                <a:lnTo>
                  <a:pt x="59" y="0"/>
                </a:lnTo>
                <a:lnTo>
                  <a:pt x="106" y="43"/>
                </a:lnTo>
                <a:lnTo>
                  <a:pt x="144" y="86"/>
                </a:lnTo>
                <a:lnTo>
                  <a:pt x="133" y="102"/>
                </a:lnTo>
                <a:lnTo>
                  <a:pt x="123" y="102"/>
                </a:lnTo>
                <a:lnTo>
                  <a:pt x="66" y="70"/>
                </a:lnTo>
                <a:lnTo>
                  <a:pt x="2" y="56"/>
                </a:lnTo>
                <a:lnTo>
                  <a:pt x="0" y="45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8" name="Freeform 162">
            <a:extLst>
              <a:ext uri="{FF2B5EF4-FFF2-40B4-BE49-F238E27FC236}">
                <a16:creationId xmlns:a16="http://schemas.microsoft.com/office/drawing/2014/main" id="{5172A4E7-492E-44BE-89CF-039E31D7BF90}"/>
              </a:ext>
            </a:extLst>
          </p:cNvPr>
          <p:cNvSpPr>
            <a:spLocks/>
          </p:cNvSpPr>
          <p:nvPr/>
        </p:nvSpPr>
        <p:spPr bwMode="auto">
          <a:xfrm>
            <a:off x="7422952" y="4396979"/>
            <a:ext cx="15478" cy="21431"/>
          </a:xfrm>
          <a:custGeom>
            <a:avLst/>
            <a:gdLst>
              <a:gd name="T0" fmla="*/ 0 w 29"/>
              <a:gd name="T1" fmla="*/ 2147483646 h 42"/>
              <a:gd name="T2" fmla="*/ 0 w 29"/>
              <a:gd name="T3" fmla="*/ 0 h 42"/>
              <a:gd name="T4" fmla="*/ 2147483646 w 29"/>
              <a:gd name="T5" fmla="*/ 0 h 42"/>
              <a:gd name="T6" fmla="*/ 2147483646 w 29"/>
              <a:gd name="T7" fmla="*/ 2147483646 h 42"/>
              <a:gd name="T8" fmla="*/ 2147483646 w 29"/>
              <a:gd name="T9" fmla="*/ 2147483646 h 42"/>
              <a:gd name="T10" fmla="*/ 2147483646 w 29"/>
              <a:gd name="T11" fmla="*/ 2147483646 h 42"/>
              <a:gd name="T12" fmla="*/ 0 w 29"/>
              <a:gd name="T13" fmla="*/ 2147483646 h 4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9"/>
              <a:gd name="T22" fmla="*/ 0 h 42"/>
              <a:gd name="T23" fmla="*/ 29 w 29"/>
              <a:gd name="T24" fmla="*/ 42 h 4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9" h="42">
                <a:moveTo>
                  <a:pt x="0" y="27"/>
                </a:moveTo>
                <a:lnTo>
                  <a:pt x="0" y="0"/>
                </a:lnTo>
                <a:lnTo>
                  <a:pt x="8" y="0"/>
                </a:lnTo>
                <a:lnTo>
                  <a:pt x="29" y="16"/>
                </a:lnTo>
                <a:lnTo>
                  <a:pt x="29" y="42"/>
                </a:lnTo>
                <a:lnTo>
                  <a:pt x="20" y="34"/>
                </a:lnTo>
                <a:lnTo>
                  <a:pt x="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79" name="Freeform 163">
            <a:extLst>
              <a:ext uri="{FF2B5EF4-FFF2-40B4-BE49-F238E27FC236}">
                <a16:creationId xmlns:a16="http://schemas.microsoft.com/office/drawing/2014/main" id="{C5049F0D-5EF8-484E-9ED0-923F052F0940}"/>
              </a:ext>
            </a:extLst>
          </p:cNvPr>
          <p:cNvSpPr>
            <a:spLocks/>
          </p:cNvSpPr>
          <p:nvPr/>
        </p:nvSpPr>
        <p:spPr bwMode="auto">
          <a:xfrm>
            <a:off x="7665840" y="5069681"/>
            <a:ext cx="72628" cy="176213"/>
          </a:xfrm>
          <a:custGeom>
            <a:avLst/>
            <a:gdLst>
              <a:gd name="T0" fmla="*/ 2147483646 w 140"/>
              <a:gd name="T1" fmla="*/ 2147483646 h 338"/>
              <a:gd name="T2" fmla="*/ 2147483646 w 140"/>
              <a:gd name="T3" fmla="*/ 2147483646 h 338"/>
              <a:gd name="T4" fmla="*/ 0 w 140"/>
              <a:gd name="T5" fmla="*/ 2147483646 h 338"/>
              <a:gd name="T6" fmla="*/ 2147483646 w 140"/>
              <a:gd name="T7" fmla="*/ 2147483646 h 338"/>
              <a:gd name="T8" fmla="*/ 2147483646 w 140"/>
              <a:gd name="T9" fmla="*/ 2147483646 h 338"/>
              <a:gd name="T10" fmla="*/ 2147483646 w 140"/>
              <a:gd name="T11" fmla="*/ 2147483646 h 338"/>
              <a:gd name="T12" fmla="*/ 2147483646 w 140"/>
              <a:gd name="T13" fmla="*/ 2147483646 h 338"/>
              <a:gd name="T14" fmla="*/ 2147483646 w 140"/>
              <a:gd name="T15" fmla="*/ 0 h 338"/>
              <a:gd name="T16" fmla="*/ 2147483646 w 140"/>
              <a:gd name="T17" fmla="*/ 0 h 338"/>
              <a:gd name="T18" fmla="*/ 2147483646 w 140"/>
              <a:gd name="T19" fmla="*/ 2147483646 h 338"/>
              <a:gd name="T20" fmla="*/ 2147483646 w 140"/>
              <a:gd name="T21" fmla="*/ 2147483646 h 338"/>
              <a:gd name="T22" fmla="*/ 2147483646 w 140"/>
              <a:gd name="T23" fmla="*/ 2147483646 h 338"/>
              <a:gd name="T24" fmla="*/ 2147483646 w 140"/>
              <a:gd name="T25" fmla="*/ 2147483646 h 338"/>
              <a:gd name="T26" fmla="*/ 2147483646 w 140"/>
              <a:gd name="T27" fmla="*/ 2147483646 h 338"/>
              <a:gd name="T28" fmla="*/ 2147483646 w 140"/>
              <a:gd name="T29" fmla="*/ 2147483646 h 338"/>
              <a:gd name="T30" fmla="*/ 2147483646 w 140"/>
              <a:gd name="T31" fmla="*/ 2147483646 h 338"/>
              <a:gd name="T32" fmla="*/ 2147483646 w 140"/>
              <a:gd name="T33" fmla="*/ 2147483646 h 338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40"/>
              <a:gd name="T52" fmla="*/ 0 h 338"/>
              <a:gd name="T53" fmla="*/ 140 w 140"/>
              <a:gd name="T54" fmla="*/ 338 h 338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40" h="338">
                <a:moveTo>
                  <a:pt x="44" y="324"/>
                </a:moveTo>
                <a:lnTo>
                  <a:pt x="32" y="284"/>
                </a:lnTo>
                <a:lnTo>
                  <a:pt x="0" y="241"/>
                </a:lnTo>
                <a:lnTo>
                  <a:pt x="7" y="206"/>
                </a:lnTo>
                <a:lnTo>
                  <a:pt x="53" y="140"/>
                </a:lnTo>
                <a:lnTo>
                  <a:pt x="45" y="78"/>
                </a:lnTo>
                <a:lnTo>
                  <a:pt x="36" y="6"/>
                </a:lnTo>
                <a:lnTo>
                  <a:pt x="45" y="0"/>
                </a:lnTo>
                <a:lnTo>
                  <a:pt x="53" y="0"/>
                </a:lnTo>
                <a:lnTo>
                  <a:pt x="82" y="34"/>
                </a:lnTo>
                <a:lnTo>
                  <a:pt x="125" y="110"/>
                </a:lnTo>
                <a:lnTo>
                  <a:pt x="136" y="146"/>
                </a:lnTo>
                <a:lnTo>
                  <a:pt x="140" y="249"/>
                </a:lnTo>
                <a:lnTo>
                  <a:pt x="125" y="273"/>
                </a:lnTo>
                <a:lnTo>
                  <a:pt x="82" y="321"/>
                </a:lnTo>
                <a:lnTo>
                  <a:pt x="63" y="338"/>
                </a:lnTo>
                <a:lnTo>
                  <a:pt x="44" y="324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0" name="Freeform 164">
            <a:extLst>
              <a:ext uri="{FF2B5EF4-FFF2-40B4-BE49-F238E27FC236}">
                <a16:creationId xmlns:a16="http://schemas.microsoft.com/office/drawing/2014/main" id="{33FEBAC0-1768-494D-92D3-0A46F40CDA41}"/>
              </a:ext>
            </a:extLst>
          </p:cNvPr>
          <p:cNvSpPr>
            <a:spLocks/>
          </p:cNvSpPr>
          <p:nvPr/>
        </p:nvSpPr>
        <p:spPr bwMode="auto">
          <a:xfrm>
            <a:off x="7463434" y="4423173"/>
            <a:ext cx="21431" cy="29765"/>
          </a:xfrm>
          <a:custGeom>
            <a:avLst/>
            <a:gdLst>
              <a:gd name="T0" fmla="*/ 0 w 44"/>
              <a:gd name="T1" fmla="*/ 2147483646 h 56"/>
              <a:gd name="T2" fmla="*/ 0 w 44"/>
              <a:gd name="T3" fmla="*/ 0 h 56"/>
              <a:gd name="T4" fmla="*/ 2147483646 w 44"/>
              <a:gd name="T5" fmla="*/ 0 h 56"/>
              <a:gd name="T6" fmla="*/ 2147483646 w 44"/>
              <a:gd name="T7" fmla="*/ 2147483646 h 56"/>
              <a:gd name="T8" fmla="*/ 2147483646 w 44"/>
              <a:gd name="T9" fmla="*/ 2147483646 h 56"/>
              <a:gd name="T10" fmla="*/ 2147483646 w 44"/>
              <a:gd name="T11" fmla="*/ 2147483646 h 56"/>
              <a:gd name="T12" fmla="*/ 2147483646 w 44"/>
              <a:gd name="T13" fmla="*/ 2147483646 h 56"/>
              <a:gd name="T14" fmla="*/ 0 w 44"/>
              <a:gd name="T15" fmla="*/ 2147483646 h 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4"/>
              <a:gd name="T25" fmla="*/ 0 h 56"/>
              <a:gd name="T26" fmla="*/ 44 w 44"/>
              <a:gd name="T27" fmla="*/ 56 h 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4" h="56">
                <a:moveTo>
                  <a:pt x="0" y="20"/>
                </a:moveTo>
                <a:lnTo>
                  <a:pt x="0" y="0"/>
                </a:lnTo>
                <a:lnTo>
                  <a:pt x="20" y="0"/>
                </a:lnTo>
                <a:lnTo>
                  <a:pt x="44" y="29"/>
                </a:lnTo>
                <a:lnTo>
                  <a:pt x="35" y="56"/>
                </a:lnTo>
                <a:lnTo>
                  <a:pt x="21" y="47"/>
                </a:lnTo>
                <a:lnTo>
                  <a:pt x="8" y="39"/>
                </a:lnTo>
                <a:lnTo>
                  <a:pt x="0" y="2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1" name="Freeform 165">
            <a:extLst>
              <a:ext uri="{FF2B5EF4-FFF2-40B4-BE49-F238E27FC236}">
                <a16:creationId xmlns:a16="http://schemas.microsoft.com/office/drawing/2014/main" id="{B96DD1D9-C77F-4BA4-926C-0E8BB993DD69}"/>
              </a:ext>
            </a:extLst>
          </p:cNvPr>
          <p:cNvSpPr>
            <a:spLocks/>
          </p:cNvSpPr>
          <p:nvPr/>
        </p:nvSpPr>
        <p:spPr bwMode="auto">
          <a:xfrm>
            <a:off x="7475340" y="4476750"/>
            <a:ext cx="29765" cy="9525"/>
          </a:xfrm>
          <a:custGeom>
            <a:avLst/>
            <a:gdLst>
              <a:gd name="T0" fmla="*/ 0 w 57"/>
              <a:gd name="T1" fmla="*/ 2147483646 h 18"/>
              <a:gd name="T2" fmla="*/ 2147483646 w 57"/>
              <a:gd name="T3" fmla="*/ 0 h 18"/>
              <a:gd name="T4" fmla="*/ 2147483646 w 57"/>
              <a:gd name="T5" fmla="*/ 0 h 18"/>
              <a:gd name="T6" fmla="*/ 2147483646 w 57"/>
              <a:gd name="T7" fmla="*/ 2147483646 h 18"/>
              <a:gd name="T8" fmla="*/ 2147483646 w 57"/>
              <a:gd name="T9" fmla="*/ 2147483646 h 18"/>
              <a:gd name="T10" fmla="*/ 2147483646 w 57"/>
              <a:gd name="T11" fmla="*/ 2147483646 h 18"/>
              <a:gd name="T12" fmla="*/ 0 w 57"/>
              <a:gd name="T13" fmla="*/ 2147483646 h 1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57"/>
              <a:gd name="T22" fmla="*/ 0 h 18"/>
              <a:gd name="T23" fmla="*/ 57 w 57"/>
              <a:gd name="T24" fmla="*/ 18 h 1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57" h="18">
                <a:moveTo>
                  <a:pt x="0" y="10"/>
                </a:moveTo>
                <a:lnTo>
                  <a:pt x="9" y="0"/>
                </a:lnTo>
                <a:lnTo>
                  <a:pt x="48" y="0"/>
                </a:lnTo>
                <a:lnTo>
                  <a:pt x="57" y="10"/>
                </a:lnTo>
                <a:lnTo>
                  <a:pt x="57" y="18"/>
                </a:lnTo>
                <a:lnTo>
                  <a:pt x="19" y="18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2" name="Freeform 166">
            <a:extLst>
              <a:ext uri="{FF2B5EF4-FFF2-40B4-BE49-F238E27FC236}">
                <a16:creationId xmlns:a16="http://schemas.microsoft.com/office/drawing/2014/main" id="{E7816715-4E03-4EE7-A1AD-EE275C1C6BFC}"/>
              </a:ext>
            </a:extLst>
          </p:cNvPr>
          <p:cNvSpPr>
            <a:spLocks/>
          </p:cNvSpPr>
          <p:nvPr/>
        </p:nvSpPr>
        <p:spPr bwMode="auto">
          <a:xfrm>
            <a:off x="7496771" y="4518422"/>
            <a:ext cx="20240" cy="13097"/>
          </a:xfrm>
          <a:custGeom>
            <a:avLst/>
            <a:gdLst>
              <a:gd name="T0" fmla="*/ 0 w 39"/>
              <a:gd name="T1" fmla="*/ 2147483646 h 26"/>
              <a:gd name="T2" fmla="*/ 2147483646 w 39"/>
              <a:gd name="T3" fmla="*/ 0 h 26"/>
              <a:gd name="T4" fmla="*/ 2147483646 w 39"/>
              <a:gd name="T5" fmla="*/ 0 h 26"/>
              <a:gd name="T6" fmla="*/ 2147483646 w 39"/>
              <a:gd name="T7" fmla="*/ 2147483646 h 26"/>
              <a:gd name="T8" fmla="*/ 2147483646 w 39"/>
              <a:gd name="T9" fmla="*/ 2147483646 h 26"/>
              <a:gd name="T10" fmla="*/ 0 w 39"/>
              <a:gd name="T11" fmla="*/ 2147483646 h 2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26"/>
              <a:gd name="T20" fmla="*/ 39 w 39"/>
              <a:gd name="T21" fmla="*/ 26 h 2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26">
                <a:moveTo>
                  <a:pt x="0" y="26"/>
                </a:moveTo>
                <a:lnTo>
                  <a:pt x="11" y="0"/>
                </a:lnTo>
                <a:lnTo>
                  <a:pt x="31" y="0"/>
                </a:lnTo>
                <a:lnTo>
                  <a:pt x="39" y="10"/>
                </a:lnTo>
                <a:lnTo>
                  <a:pt x="39" y="26"/>
                </a:lnTo>
                <a:lnTo>
                  <a:pt x="0" y="26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3" name="Freeform 167">
            <a:extLst>
              <a:ext uri="{FF2B5EF4-FFF2-40B4-BE49-F238E27FC236}">
                <a16:creationId xmlns:a16="http://schemas.microsoft.com/office/drawing/2014/main" id="{23F178B4-A66D-4F82-919E-143DE015E293}"/>
              </a:ext>
            </a:extLst>
          </p:cNvPr>
          <p:cNvSpPr>
            <a:spLocks/>
          </p:cNvSpPr>
          <p:nvPr/>
        </p:nvSpPr>
        <p:spPr bwMode="auto">
          <a:xfrm>
            <a:off x="7518202" y="4448175"/>
            <a:ext cx="19050" cy="45244"/>
          </a:xfrm>
          <a:custGeom>
            <a:avLst/>
            <a:gdLst>
              <a:gd name="T0" fmla="*/ 0 w 35"/>
              <a:gd name="T1" fmla="*/ 2147483646 h 88"/>
              <a:gd name="T2" fmla="*/ 2147483646 w 35"/>
              <a:gd name="T3" fmla="*/ 0 h 88"/>
              <a:gd name="T4" fmla="*/ 2147483646 w 35"/>
              <a:gd name="T5" fmla="*/ 0 h 88"/>
              <a:gd name="T6" fmla="*/ 2147483646 w 35"/>
              <a:gd name="T7" fmla="*/ 2147483646 h 88"/>
              <a:gd name="T8" fmla="*/ 2147483646 w 35"/>
              <a:gd name="T9" fmla="*/ 2147483646 h 88"/>
              <a:gd name="T10" fmla="*/ 2147483646 w 35"/>
              <a:gd name="T11" fmla="*/ 2147483646 h 88"/>
              <a:gd name="T12" fmla="*/ 0 w 35"/>
              <a:gd name="T13" fmla="*/ 2147483646 h 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"/>
              <a:gd name="T22" fmla="*/ 0 h 88"/>
              <a:gd name="T23" fmla="*/ 35 w 35"/>
              <a:gd name="T24" fmla="*/ 88 h 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" h="88">
                <a:moveTo>
                  <a:pt x="0" y="72"/>
                </a:moveTo>
                <a:lnTo>
                  <a:pt x="9" y="0"/>
                </a:lnTo>
                <a:lnTo>
                  <a:pt x="8" y="0"/>
                </a:lnTo>
                <a:lnTo>
                  <a:pt x="32" y="43"/>
                </a:lnTo>
                <a:lnTo>
                  <a:pt x="35" y="85"/>
                </a:lnTo>
                <a:lnTo>
                  <a:pt x="8" y="88"/>
                </a:lnTo>
                <a:lnTo>
                  <a:pt x="0" y="7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4" name="Freeform 168">
            <a:extLst>
              <a:ext uri="{FF2B5EF4-FFF2-40B4-BE49-F238E27FC236}">
                <a16:creationId xmlns:a16="http://schemas.microsoft.com/office/drawing/2014/main" id="{E832F910-EE38-419B-8831-303E9BFB46F5}"/>
              </a:ext>
            </a:extLst>
          </p:cNvPr>
          <p:cNvSpPr>
            <a:spLocks/>
          </p:cNvSpPr>
          <p:nvPr/>
        </p:nvSpPr>
        <p:spPr bwMode="auto">
          <a:xfrm>
            <a:off x="7545586" y="4711304"/>
            <a:ext cx="72629" cy="63103"/>
          </a:xfrm>
          <a:custGeom>
            <a:avLst/>
            <a:gdLst>
              <a:gd name="T0" fmla="*/ 0 w 139"/>
              <a:gd name="T1" fmla="*/ 2147483646 h 123"/>
              <a:gd name="T2" fmla="*/ 2147483646 w 139"/>
              <a:gd name="T3" fmla="*/ 0 h 123"/>
              <a:gd name="T4" fmla="*/ 2147483646 w 139"/>
              <a:gd name="T5" fmla="*/ 0 h 123"/>
              <a:gd name="T6" fmla="*/ 2147483646 w 139"/>
              <a:gd name="T7" fmla="*/ 2147483646 h 123"/>
              <a:gd name="T8" fmla="*/ 2147483646 w 139"/>
              <a:gd name="T9" fmla="*/ 2147483646 h 123"/>
              <a:gd name="T10" fmla="*/ 2147483646 w 139"/>
              <a:gd name="T11" fmla="*/ 2147483646 h 123"/>
              <a:gd name="T12" fmla="*/ 2147483646 w 139"/>
              <a:gd name="T13" fmla="*/ 2147483646 h 123"/>
              <a:gd name="T14" fmla="*/ 2147483646 w 139"/>
              <a:gd name="T15" fmla="*/ 2147483646 h 123"/>
              <a:gd name="T16" fmla="*/ 2147483646 w 139"/>
              <a:gd name="T17" fmla="*/ 2147483646 h 123"/>
              <a:gd name="T18" fmla="*/ 2147483646 w 139"/>
              <a:gd name="T19" fmla="*/ 2147483646 h 123"/>
              <a:gd name="T20" fmla="*/ 2147483646 w 139"/>
              <a:gd name="T21" fmla="*/ 2147483646 h 123"/>
              <a:gd name="T22" fmla="*/ 2147483646 w 139"/>
              <a:gd name="T23" fmla="*/ 2147483646 h 123"/>
              <a:gd name="T24" fmla="*/ 2147483646 w 139"/>
              <a:gd name="T25" fmla="*/ 2147483646 h 123"/>
              <a:gd name="T26" fmla="*/ 0 w 139"/>
              <a:gd name="T27" fmla="*/ 2147483646 h 12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9"/>
              <a:gd name="T43" fmla="*/ 0 h 123"/>
              <a:gd name="T44" fmla="*/ 139 w 139"/>
              <a:gd name="T45" fmla="*/ 123 h 12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9" h="123">
                <a:moveTo>
                  <a:pt x="0" y="38"/>
                </a:moveTo>
                <a:lnTo>
                  <a:pt x="28" y="0"/>
                </a:lnTo>
                <a:lnTo>
                  <a:pt x="45" y="0"/>
                </a:lnTo>
                <a:lnTo>
                  <a:pt x="67" y="9"/>
                </a:lnTo>
                <a:lnTo>
                  <a:pt x="112" y="45"/>
                </a:lnTo>
                <a:lnTo>
                  <a:pt x="122" y="61"/>
                </a:lnTo>
                <a:lnTo>
                  <a:pt x="139" y="113"/>
                </a:lnTo>
                <a:lnTo>
                  <a:pt x="139" y="123"/>
                </a:lnTo>
                <a:lnTo>
                  <a:pt x="132" y="113"/>
                </a:lnTo>
                <a:lnTo>
                  <a:pt x="122" y="113"/>
                </a:lnTo>
                <a:lnTo>
                  <a:pt x="101" y="123"/>
                </a:lnTo>
                <a:lnTo>
                  <a:pt x="92" y="107"/>
                </a:lnTo>
                <a:lnTo>
                  <a:pt x="45" y="53"/>
                </a:lnTo>
                <a:lnTo>
                  <a:pt x="0" y="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5" name="Freeform 169">
            <a:extLst>
              <a:ext uri="{FF2B5EF4-FFF2-40B4-BE49-F238E27FC236}">
                <a16:creationId xmlns:a16="http://schemas.microsoft.com/office/drawing/2014/main" id="{9C404F00-75AE-46E4-B31E-1560A37ABE61}"/>
              </a:ext>
            </a:extLst>
          </p:cNvPr>
          <p:cNvSpPr>
            <a:spLocks/>
          </p:cNvSpPr>
          <p:nvPr/>
        </p:nvSpPr>
        <p:spPr bwMode="auto">
          <a:xfrm>
            <a:off x="7609880" y="4699398"/>
            <a:ext cx="20241" cy="29765"/>
          </a:xfrm>
          <a:custGeom>
            <a:avLst/>
            <a:gdLst>
              <a:gd name="T0" fmla="*/ 0 w 40"/>
              <a:gd name="T1" fmla="*/ 2147483646 h 58"/>
              <a:gd name="T2" fmla="*/ 0 w 40"/>
              <a:gd name="T3" fmla="*/ 2147483646 h 58"/>
              <a:gd name="T4" fmla="*/ 2147483646 w 40"/>
              <a:gd name="T5" fmla="*/ 0 h 58"/>
              <a:gd name="T6" fmla="*/ 2147483646 w 40"/>
              <a:gd name="T7" fmla="*/ 2147483646 h 58"/>
              <a:gd name="T8" fmla="*/ 2147483646 w 40"/>
              <a:gd name="T9" fmla="*/ 2147483646 h 58"/>
              <a:gd name="T10" fmla="*/ 2147483646 w 40"/>
              <a:gd name="T11" fmla="*/ 2147483646 h 58"/>
              <a:gd name="T12" fmla="*/ 2147483646 w 40"/>
              <a:gd name="T13" fmla="*/ 2147483646 h 58"/>
              <a:gd name="T14" fmla="*/ 0 w 40"/>
              <a:gd name="T15" fmla="*/ 2147483646 h 5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"/>
              <a:gd name="T25" fmla="*/ 0 h 58"/>
              <a:gd name="T26" fmla="*/ 40 w 40"/>
              <a:gd name="T27" fmla="*/ 58 h 5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" h="58">
                <a:moveTo>
                  <a:pt x="0" y="38"/>
                </a:moveTo>
                <a:lnTo>
                  <a:pt x="0" y="13"/>
                </a:lnTo>
                <a:lnTo>
                  <a:pt x="20" y="0"/>
                </a:lnTo>
                <a:lnTo>
                  <a:pt x="40" y="15"/>
                </a:lnTo>
                <a:lnTo>
                  <a:pt x="36" y="44"/>
                </a:lnTo>
                <a:lnTo>
                  <a:pt x="28" y="58"/>
                </a:lnTo>
                <a:lnTo>
                  <a:pt x="9" y="44"/>
                </a:lnTo>
                <a:lnTo>
                  <a:pt x="0" y="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6" name="Freeform 170">
            <a:extLst>
              <a:ext uri="{FF2B5EF4-FFF2-40B4-BE49-F238E27FC236}">
                <a16:creationId xmlns:a16="http://schemas.microsoft.com/office/drawing/2014/main" id="{2342DDF4-E1E9-479F-AE40-3DEC046F6750}"/>
              </a:ext>
            </a:extLst>
          </p:cNvPr>
          <p:cNvSpPr>
            <a:spLocks/>
          </p:cNvSpPr>
          <p:nvPr/>
        </p:nvSpPr>
        <p:spPr bwMode="auto">
          <a:xfrm>
            <a:off x="7614642" y="4482704"/>
            <a:ext cx="14288" cy="8334"/>
          </a:xfrm>
          <a:custGeom>
            <a:avLst/>
            <a:gdLst>
              <a:gd name="T0" fmla="*/ 0 w 26"/>
              <a:gd name="T1" fmla="*/ 2147483646 h 17"/>
              <a:gd name="T2" fmla="*/ 0 w 26"/>
              <a:gd name="T3" fmla="*/ 0 h 17"/>
              <a:gd name="T4" fmla="*/ 2147483646 w 26"/>
              <a:gd name="T5" fmla="*/ 0 h 17"/>
              <a:gd name="T6" fmla="*/ 2147483646 w 26"/>
              <a:gd name="T7" fmla="*/ 2147483646 h 17"/>
              <a:gd name="T8" fmla="*/ 2147483646 w 26"/>
              <a:gd name="T9" fmla="*/ 2147483646 h 17"/>
              <a:gd name="T10" fmla="*/ 2147483646 w 26"/>
              <a:gd name="T11" fmla="*/ 2147483646 h 17"/>
              <a:gd name="T12" fmla="*/ 0 w 26"/>
              <a:gd name="T13" fmla="*/ 2147483646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"/>
              <a:gd name="T22" fmla="*/ 0 h 17"/>
              <a:gd name="T23" fmla="*/ 26 w 26"/>
              <a:gd name="T24" fmla="*/ 17 h 1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" h="17">
                <a:moveTo>
                  <a:pt x="0" y="8"/>
                </a:moveTo>
                <a:lnTo>
                  <a:pt x="0" y="0"/>
                </a:lnTo>
                <a:lnTo>
                  <a:pt x="26" y="0"/>
                </a:lnTo>
                <a:lnTo>
                  <a:pt x="26" y="8"/>
                </a:lnTo>
                <a:lnTo>
                  <a:pt x="18" y="17"/>
                </a:lnTo>
                <a:lnTo>
                  <a:pt x="9" y="17"/>
                </a:lnTo>
                <a:lnTo>
                  <a:pt x="0" y="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7" name="Freeform 171">
            <a:extLst>
              <a:ext uri="{FF2B5EF4-FFF2-40B4-BE49-F238E27FC236}">
                <a16:creationId xmlns:a16="http://schemas.microsoft.com/office/drawing/2014/main" id="{D04BA55D-D217-4623-B0DA-B41D60B375F2}"/>
              </a:ext>
            </a:extLst>
          </p:cNvPr>
          <p:cNvSpPr>
            <a:spLocks/>
          </p:cNvSpPr>
          <p:nvPr/>
        </p:nvSpPr>
        <p:spPr bwMode="auto">
          <a:xfrm>
            <a:off x="7628930" y="4732735"/>
            <a:ext cx="16669" cy="14288"/>
          </a:xfrm>
          <a:custGeom>
            <a:avLst/>
            <a:gdLst>
              <a:gd name="T0" fmla="*/ 0 w 33"/>
              <a:gd name="T1" fmla="*/ 2147483646 h 26"/>
              <a:gd name="T2" fmla="*/ 0 w 33"/>
              <a:gd name="T3" fmla="*/ 2147483646 h 26"/>
              <a:gd name="T4" fmla="*/ 2147483646 w 33"/>
              <a:gd name="T5" fmla="*/ 0 h 26"/>
              <a:gd name="T6" fmla="*/ 2147483646 w 33"/>
              <a:gd name="T7" fmla="*/ 0 h 26"/>
              <a:gd name="T8" fmla="*/ 2147483646 w 33"/>
              <a:gd name="T9" fmla="*/ 2147483646 h 26"/>
              <a:gd name="T10" fmla="*/ 2147483646 w 33"/>
              <a:gd name="T11" fmla="*/ 2147483646 h 26"/>
              <a:gd name="T12" fmla="*/ 0 w 33"/>
              <a:gd name="T13" fmla="*/ 2147483646 h 2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3"/>
              <a:gd name="T22" fmla="*/ 0 h 26"/>
              <a:gd name="T23" fmla="*/ 33 w 33"/>
              <a:gd name="T24" fmla="*/ 26 h 2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3" h="26">
                <a:moveTo>
                  <a:pt x="0" y="18"/>
                </a:moveTo>
                <a:lnTo>
                  <a:pt x="0" y="9"/>
                </a:lnTo>
                <a:lnTo>
                  <a:pt x="21" y="0"/>
                </a:lnTo>
                <a:lnTo>
                  <a:pt x="28" y="0"/>
                </a:lnTo>
                <a:lnTo>
                  <a:pt x="33" y="23"/>
                </a:lnTo>
                <a:lnTo>
                  <a:pt x="12" y="26"/>
                </a:lnTo>
                <a:lnTo>
                  <a:pt x="0" y="1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8" name="Freeform 172">
            <a:extLst>
              <a:ext uri="{FF2B5EF4-FFF2-40B4-BE49-F238E27FC236}">
                <a16:creationId xmlns:a16="http://schemas.microsoft.com/office/drawing/2014/main" id="{0E9BAA6D-CAC2-446C-A506-F4AAE96EFA43}"/>
              </a:ext>
            </a:extLst>
          </p:cNvPr>
          <p:cNvSpPr>
            <a:spLocks/>
          </p:cNvSpPr>
          <p:nvPr/>
        </p:nvSpPr>
        <p:spPr bwMode="auto">
          <a:xfrm>
            <a:off x="7628929" y="4607719"/>
            <a:ext cx="44054" cy="33338"/>
          </a:xfrm>
          <a:custGeom>
            <a:avLst/>
            <a:gdLst>
              <a:gd name="T0" fmla="*/ 0 w 85"/>
              <a:gd name="T1" fmla="*/ 2147483646 h 64"/>
              <a:gd name="T2" fmla="*/ 2147483646 w 85"/>
              <a:gd name="T3" fmla="*/ 0 h 64"/>
              <a:gd name="T4" fmla="*/ 2147483646 w 85"/>
              <a:gd name="T5" fmla="*/ 0 h 64"/>
              <a:gd name="T6" fmla="*/ 2147483646 w 85"/>
              <a:gd name="T7" fmla="*/ 2147483646 h 64"/>
              <a:gd name="T8" fmla="*/ 2147483646 w 85"/>
              <a:gd name="T9" fmla="*/ 2147483646 h 64"/>
              <a:gd name="T10" fmla="*/ 2147483646 w 85"/>
              <a:gd name="T11" fmla="*/ 2147483646 h 64"/>
              <a:gd name="T12" fmla="*/ 2147483646 w 85"/>
              <a:gd name="T13" fmla="*/ 2147483646 h 64"/>
              <a:gd name="T14" fmla="*/ 2147483646 w 85"/>
              <a:gd name="T15" fmla="*/ 2147483646 h 64"/>
              <a:gd name="T16" fmla="*/ 0 w 85"/>
              <a:gd name="T17" fmla="*/ 2147483646 h 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5"/>
              <a:gd name="T28" fmla="*/ 0 h 64"/>
              <a:gd name="T29" fmla="*/ 85 w 85"/>
              <a:gd name="T30" fmla="*/ 64 h 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5" h="64">
                <a:moveTo>
                  <a:pt x="0" y="10"/>
                </a:moveTo>
                <a:lnTo>
                  <a:pt x="12" y="0"/>
                </a:lnTo>
                <a:lnTo>
                  <a:pt x="21" y="0"/>
                </a:lnTo>
                <a:lnTo>
                  <a:pt x="39" y="10"/>
                </a:lnTo>
                <a:lnTo>
                  <a:pt x="85" y="53"/>
                </a:lnTo>
                <a:lnTo>
                  <a:pt x="85" y="64"/>
                </a:lnTo>
                <a:lnTo>
                  <a:pt x="48" y="60"/>
                </a:lnTo>
                <a:lnTo>
                  <a:pt x="48" y="38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89" name="Freeform 173">
            <a:extLst>
              <a:ext uri="{FF2B5EF4-FFF2-40B4-BE49-F238E27FC236}">
                <a16:creationId xmlns:a16="http://schemas.microsoft.com/office/drawing/2014/main" id="{61FA51B0-8C27-4FB8-ABA9-1502EDB0DE23}"/>
              </a:ext>
            </a:extLst>
          </p:cNvPr>
          <p:cNvSpPr>
            <a:spLocks/>
          </p:cNvSpPr>
          <p:nvPr/>
        </p:nvSpPr>
        <p:spPr bwMode="auto">
          <a:xfrm>
            <a:off x="7669411" y="4692254"/>
            <a:ext cx="20241" cy="7144"/>
          </a:xfrm>
          <a:custGeom>
            <a:avLst/>
            <a:gdLst>
              <a:gd name="T0" fmla="*/ 0 w 39"/>
              <a:gd name="T1" fmla="*/ 2147483646 h 16"/>
              <a:gd name="T2" fmla="*/ 2147483646 w 39"/>
              <a:gd name="T3" fmla="*/ 0 h 16"/>
              <a:gd name="T4" fmla="*/ 2147483646 w 39"/>
              <a:gd name="T5" fmla="*/ 0 h 16"/>
              <a:gd name="T6" fmla="*/ 2147483646 w 39"/>
              <a:gd name="T7" fmla="*/ 2147483646 h 16"/>
              <a:gd name="T8" fmla="*/ 2147483646 w 39"/>
              <a:gd name="T9" fmla="*/ 2147483646 h 16"/>
              <a:gd name="T10" fmla="*/ 0 w 39"/>
              <a:gd name="T11" fmla="*/ 2147483646 h 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"/>
              <a:gd name="T19" fmla="*/ 0 h 16"/>
              <a:gd name="T20" fmla="*/ 39 w 39"/>
              <a:gd name="T21" fmla="*/ 16 h 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" h="16">
                <a:moveTo>
                  <a:pt x="0" y="10"/>
                </a:moveTo>
                <a:lnTo>
                  <a:pt x="8" y="0"/>
                </a:lnTo>
                <a:lnTo>
                  <a:pt x="18" y="0"/>
                </a:lnTo>
                <a:lnTo>
                  <a:pt x="39" y="16"/>
                </a:lnTo>
                <a:lnTo>
                  <a:pt x="8" y="16"/>
                </a:lnTo>
                <a:lnTo>
                  <a:pt x="0" y="1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0" name="Freeform 174">
            <a:extLst>
              <a:ext uri="{FF2B5EF4-FFF2-40B4-BE49-F238E27FC236}">
                <a16:creationId xmlns:a16="http://schemas.microsoft.com/office/drawing/2014/main" id="{50AA6072-6ADD-4AEA-90E8-FE3912CF8905}"/>
              </a:ext>
            </a:extLst>
          </p:cNvPr>
          <p:cNvSpPr>
            <a:spLocks/>
          </p:cNvSpPr>
          <p:nvPr/>
        </p:nvSpPr>
        <p:spPr bwMode="auto">
          <a:xfrm>
            <a:off x="7669411" y="4649391"/>
            <a:ext cx="21431" cy="19050"/>
          </a:xfrm>
          <a:custGeom>
            <a:avLst/>
            <a:gdLst>
              <a:gd name="T0" fmla="*/ 0 w 44"/>
              <a:gd name="T1" fmla="*/ 2147483646 h 35"/>
              <a:gd name="T2" fmla="*/ 2147483646 w 44"/>
              <a:gd name="T3" fmla="*/ 0 h 35"/>
              <a:gd name="T4" fmla="*/ 2147483646 w 44"/>
              <a:gd name="T5" fmla="*/ 2147483646 h 35"/>
              <a:gd name="T6" fmla="*/ 2147483646 w 44"/>
              <a:gd name="T7" fmla="*/ 2147483646 h 35"/>
              <a:gd name="T8" fmla="*/ 2147483646 w 44"/>
              <a:gd name="T9" fmla="*/ 2147483646 h 35"/>
              <a:gd name="T10" fmla="*/ 0 w 44"/>
              <a:gd name="T11" fmla="*/ 2147483646 h 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4"/>
              <a:gd name="T19" fmla="*/ 0 h 35"/>
              <a:gd name="T20" fmla="*/ 44 w 44"/>
              <a:gd name="T21" fmla="*/ 35 h 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4" h="35">
                <a:moveTo>
                  <a:pt x="0" y="27"/>
                </a:moveTo>
                <a:lnTo>
                  <a:pt x="8" y="0"/>
                </a:lnTo>
                <a:lnTo>
                  <a:pt x="41" y="2"/>
                </a:lnTo>
                <a:lnTo>
                  <a:pt x="44" y="27"/>
                </a:lnTo>
                <a:lnTo>
                  <a:pt x="8" y="35"/>
                </a:lnTo>
                <a:lnTo>
                  <a:pt x="0" y="27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1" name="Freeform 175">
            <a:extLst>
              <a:ext uri="{FF2B5EF4-FFF2-40B4-BE49-F238E27FC236}">
                <a16:creationId xmlns:a16="http://schemas.microsoft.com/office/drawing/2014/main" id="{6764D417-5AC0-4992-9FE2-72EEFFA299F3}"/>
              </a:ext>
            </a:extLst>
          </p:cNvPr>
          <p:cNvSpPr>
            <a:spLocks/>
          </p:cNvSpPr>
          <p:nvPr/>
        </p:nvSpPr>
        <p:spPr bwMode="auto">
          <a:xfrm>
            <a:off x="6579990" y="2174082"/>
            <a:ext cx="140494" cy="55960"/>
          </a:xfrm>
          <a:custGeom>
            <a:avLst/>
            <a:gdLst>
              <a:gd name="T0" fmla="*/ 0 w 271"/>
              <a:gd name="T1" fmla="*/ 2147483646 h 106"/>
              <a:gd name="T2" fmla="*/ 2147483646 w 271"/>
              <a:gd name="T3" fmla="*/ 2147483646 h 106"/>
              <a:gd name="T4" fmla="*/ 2147483646 w 271"/>
              <a:gd name="T5" fmla="*/ 2147483646 h 106"/>
              <a:gd name="T6" fmla="*/ 2147483646 w 271"/>
              <a:gd name="T7" fmla="*/ 2147483646 h 106"/>
              <a:gd name="T8" fmla="*/ 2147483646 w 271"/>
              <a:gd name="T9" fmla="*/ 2147483646 h 106"/>
              <a:gd name="T10" fmla="*/ 2147483646 w 271"/>
              <a:gd name="T11" fmla="*/ 2147483646 h 106"/>
              <a:gd name="T12" fmla="*/ 2147483646 w 271"/>
              <a:gd name="T13" fmla="*/ 2147483646 h 106"/>
              <a:gd name="T14" fmla="*/ 2147483646 w 271"/>
              <a:gd name="T15" fmla="*/ 2147483646 h 106"/>
              <a:gd name="T16" fmla="*/ 2147483646 w 271"/>
              <a:gd name="T17" fmla="*/ 2147483646 h 106"/>
              <a:gd name="T18" fmla="*/ 2147483646 w 271"/>
              <a:gd name="T19" fmla="*/ 2147483646 h 106"/>
              <a:gd name="T20" fmla="*/ 2147483646 w 271"/>
              <a:gd name="T21" fmla="*/ 0 h 106"/>
              <a:gd name="T22" fmla="*/ 0 w 271"/>
              <a:gd name="T23" fmla="*/ 2147483646 h 106"/>
              <a:gd name="T24" fmla="*/ 0 w 271"/>
              <a:gd name="T25" fmla="*/ 2147483646 h 1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71"/>
              <a:gd name="T40" fmla="*/ 0 h 106"/>
              <a:gd name="T41" fmla="*/ 271 w 271"/>
              <a:gd name="T42" fmla="*/ 106 h 1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71" h="106">
                <a:moveTo>
                  <a:pt x="0" y="42"/>
                </a:moveTo>
                <a:lnTo>
                  <a:pt x="37" y="65"/>
                </a:lnTo>
                <a:lnTo>
                  <a:pt x="94" y="75"/>
                </a:lnTo>
                <a:lnTo>
                  <a:pt x="144" y="71"/>
                </a:lnTo>
                <a:lnTo>
                  <a:pt x="195" y="106"/>
                </a:lnTo>
                <a:lnTo>
                  <a:pt x="224" y="98"/>
                </a:lnTo>
                <a:lnTo>
                  <a:pt x="218" y="62"/>
                </a:lnTo>
                <a:lnTo>
                  <a:pt x="252" y="62"/>
                </a:lnTo>
                <a:lnTo>
                  <a:pt x="271" y="42"/>
                </a:lnTo>
                <a:lnTo>
                  <a:pt x="271" y="23"/>
                </a:lnTo>
                <a:lnTo>
                  <a:pt x="180" y="0"/>
                </a:lnTo>
                <a:lnTo>
                  <a:pt x="0" y="15"/>
                </a:lnTo>
                <a:lnTo>
                  <a:pt x="0" y="4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2" name="Freeform 176">
            <a:extLst>
              <a:ext uri="{FF2B5EF4-FFF2-40B4-BE49-F238E27FC236}">
                <a16:creationId xmlns:a16="http://schemas.microsoft.com/office/drawing/2014/main" id="{3194F5D9-6552-4785-A088-1ABBB4DADDCF}"/>
              </a:ext>
            </a:extLst>
          </p:cNvPr>
          <p:cNvSpPr>
            <a:spLocks/>
          </p:cNvSpPr>
          <p:nvPr/>
        </p:nvSpPr>
        <p:spPr bwMode="auto">
          <a:xfrm>
            <a:off x="6689527" y="4001691"/>
            <a:ext cx="125015" cy="123825"/>
          </a:xfrm>
          <a:custGeom>
            <a:avLst/>
            <a:gdLst>
              <a:gd name="T0" fmla="*/ 2147483646 w 240"/>
              <a:gd name="T1" fmla="*/ 2147483646 h 236"/>
              <a:gd name="T2" fmla="*/ 2147483646 w 240"/>
              <a:gd name="T3" fmla="*/ 2147483646 h 236"/>
              <a:gd name="T4" fmla="*/ 2147483646 w 240"/>
              <a:gd name="T5" fmla="*/ 2147483646 h 236"/>
              <a:gd name="T6" fmla="*/ 2147483646 w 240"/>
              <a:gd name="T7" fmla="*/ 2147483646 h 236"/>
              <a:gd name="T8" fmla="*/ 2147483646 w 240"/>
              <a:gd name="T9" fmla="*/ 2147483646 h 236"/>
              <a:gd name="T10" fmla="*/ 2147483646 w 240"/>
              <a:gd name="T11" fmla="*/ 2147483646 h 236"/>
              <a:gd name="T12" fmla="*/ 2147483646 w 240"/>
              <a:gd name="T13" fmla="*/ 2147483646 h 236"/>
              <a:gd name="T14" fmla="*/ 2147483646 w 240"/>
              <a:gd name="T15" fmla="*/ 2147483646 h 236"/>
              <a:gd name="T16" fmla="*/ 2147483646 w 240"/>
              <a:gd name="T17" fmla="*/ 2147483646 h 236"/>
              <a:gd name="T18" fmla="*/ 2147483646 w 240"/>
              <a:gd name="T19" fmla="*/ 2147483646 h 236"/>
              <a:gd name="T20" fmla="*/ 2147483646 w 240"/>
              <a:gd name="T21" fmla="*/ 2147483646 h 236"/>
              <a:gd name="T22" fmla="*/ 2147483646 w 240"/>
              <a:gd name="T23" fmla="*/ 2147483646 h 236"/>
              <a:gd name="T24" fmla="*/ 2147483646 w 240"/>
              <a:gd name="T25" fmla="*/ 0 h 236"/>
              <a:gd name="T26" fmla="*/ 2147483646 w 240"/>
              <a:gd name="T27" fmla="*/ 0 h 236"/>
              <a:gd name="T28" fmla="*/ 2147483646 w 240"/>
              <a:gd name="T29" fmla="*/ 2147483646 h 236"/>
              <a:gd name="T30" fmla="*/ 2147483646 w 240"/>
              <a:gd name="T31" fmla="*/ 2147483646 h 236"/>
              <a:gd name="T32" fmla="*/ 2147483646 w 240"/>
              <a:gd name="T33" fmla="*/ 2147483646 h 236"/>
              <a:gd name="T34" fmla="*/ 2147483646 w 240"/>
              <a:gd name="T35" fmla="*/ 2147483646 h 236"/>
              <a:gd name="T36" fmla="*/ 2147483646 w 240"/>
              <a:gd name="T37" fmla="*/ 2147483646 h 236"/>
              <a:gd name="T38" fmla="*/ 2147483646 w 240"/>
              <a:gd name="T39" fmla="*/ 2147483646 h 236"/>
              <a:gd name="T40" fmla="*/ 0 w 240"/>
              <a:gd name="T41" fmla="*/ 2147483646 h 236"/>
              <a:gd name="T42" fmla="*/ 2147483646 w 240"/>
              <a:gd name="T43" fmla="*/ 2147483646 h 2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40"/>
              <a:gd name="T67" fmla="*/ 0 h 236"/>
              <a:gd name="T68" fmla="*/ 240 w 240"/>
              <a:gd name="T69" fmla="*/ 236 h 2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40" h="236">
                <a:moveTo>
                  <a:pt x="6" y="151"/>
                </a:moveTo>
                <a:lnTo>
                  <a:pt x="41" y="160"/>
                </a:lnTo>
                <a:lnTo>
                  <a:pt x="91" y="151"/>
                </a:lnTo>
                <a:lnTo>
                  <a:pt x="117" y="176"/>
                </a:lnTo>
                <a:lnTo>
                  <a:pt x="108" y="198"/>
                </a:lnTo>
                <a:lnTo>
                  <a:pt x="158" y="236"/>
                </a:lnTo>
                <a:lnTo>
                  <a:pt x="180" y="235"/>
                </a:lnTo>
                <a:lnTo>
                  <a:pt x="158" y="182"/>
                </a:lnTo>
                <a:lnTo>
                  <a:pt x="180" y="155"/>
                </a:lnTo>
                <a:lnTo>
                  <a:pt x="218" y="171"/>
                </a:lnTo>
                <a:lnTo>
                  <a:pt x="240" y="147"/>
                </a:lnTo>
                <a:lnTo>
                  <a:pt x="183" y="73"/>
                </a:lnTo>
                <a:lnTo>
                  <a:pt x="158" y="0"/>
                </a:lnTo>
                <a:lnTo>
                  <a:pt x="138" y="0"/>
                </a:lnTo>
                <a:lnTo>
                  <a:pt x="111" y="30"/>
                </a:lnTo>
                <a:lnTo>
                  <a:pt x="105" y="53"/>
                </a:lnTo>
                <a:lnTo>
                  <a:pt x="94" y="79"/>
                </a:lnTo>
                <a:lnTo>
                  <a:pt x="68" y="91"/>
                </a:lnTo>
                <a:lnTo>
                  <a:pt x="30" y="95"/>
                </a:lnTo>
                <a:lnTo>
                  <a:pt x="6" y="106"/>
                </a:lnTo>
                <a:lnTo>
                  <a:pt x="0" y="141"/>
                </a:lnTo>
                <a:lnTo>
                  <a:pt x="6" y="151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3" name="Freeform 177">
            <a:extLst>
              <a:ext uri="{FF2B5EF4-FFF2-40B4-BE49-F238E27FC236}">
                <a16:creationId xmlns:a16="http://schemas.microsoft.com/office/drawing/2014/main" id="{3B0E455F-8D0D-4AEE-A11F-6C0F92C60F60}"/>
              </a:ext>
            </a:extLst>
          </p:cNvPr>
          <p:cNvSpPr>
            <a:spLocks/>
          </p:cNvSpPr>
          <p:nvPr/>
        </p:nvSpPr>
        <p:spPr bwMode="auto">
          <a:xfrm>
            <a:off x="6646665" y="3935016"/>
            <a:ext cx="26194" cy="32147"/>
          </a:xfrm>
          <a:custGeom>
            <a:avLst/>
            <a:gdLst>
              <a:gd name="T0" fmla="*/ 2147483646 w 51"/>
              <a:gd name="T1" fmla="*/ 0 h 62"/>
              <a:gd name="T2" fmla="*/ 0 w 51"/>
              <a:gd name="T3" fmla="*/ 2147483646 h 62"/>
              <a:gd name="T4" fmla="*/ 2147483646 w 51"/>
              <a:gd name="T5" fmla="*/ 2147483646 h 62"/>
              <a:gd name="T6" fmla="*/ 2147483646 w 51"/>
              <a:gd name="T7" fmla="*/ 2147483646 h 62"/>
              <a:gd name="T8" fmla="*/ 2147483646 w 51"/>
              <a:gd name="T9" fmla="*/ 2147483646 h 62"/>
              <a:gd name="T10" fmla="*/ 2147483646 w 51"/>
              <a:gd name="T11" fmla="*/ 2147483646 h 62"/>
              <a:gd name="T12" fmla="*/ 2147483646 w 51"/>
              <a:gd name="T13" fmla="*/ 0 h 62"/>
              <a:gd name="T14" fmla="*/ 2147483646 w 51"/>
              <a:gd name="T15" fmla="*/ 0 h 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1"/>
              <a:gd name="T25" fmla="*/ 0 h 62"/>
              <a:gd name="T26" fmla="*/ 51 w 51"/>
              <a:gd name="T27" fmla="*/ 62 h 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1" h="62">
                <a:moveTo>
                  <a:pt x="19" y="0"/>
                </a:moveTo>
                <a:lnTo>
                  <a:pt x="0" y="52"/>
                </a:lnTo>
                <a:lnTo>
                  <a:pt x="23" y="48"/>
                </a:lnTo>
                <a:lnTo>
                  <a:pt x="35" y="62"/>
                </a:lnTo>
                <a:lnTo>
                  <a:pt x="51" y="37"/>
                </a:lnTo>
                <a:lnTo>
                  <a:pt x="39" y="10"/>
                </a:lnTo>
                <a:lnTo>
                  <a:pt x="35" y="0"/>
                </a:lnTo>
                <a:lnTo>
                  <a:pt x="1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4" name="Freeform 178">
            <a:extLst>
              <a:ext uri="{FF2B5EF4-FFF2-40B4-BE49-F238E27FC236}">
                <a16:creationId xmlns:a16="http://schemas.microsoft.com/office/drawing/2014/main" id="{F3C5B5F3-2431-4C04-A66F-E3426B6C27B3}"/>
              </a:ext>
            </a:extLst>
          </p:cNvPr>
          <p:cNvSpPr>
            <a:spLocks/>
          </p:cNvSpPr>
          <p:nvPr/>
        </p:nvSpPr>
        <p:spPr bwMode="auto">
          <a:xfrm>
            <a:off x="6627614" y="3819526"/>
            <a:ext cx="104775" cy="154781"/>
          </a:xfrm>
          <a:custGeom>
            <a:avLst/>
            <a:gdLst>
              <a:gd name="T0" fmla="*/ 2147483646 w 200"/>
              <a:gd name="T1" fmla="*/ 2147483646 h 298"/>
              <a:gd name="T2" fmla="*/ 2147483646 w 200"/>
              <a:gd name="T3" fmla="*/ 2147483646 h 298"/>
              <a:gd name="T4" fmla="*/ 2147483646 w 200"/>
              <a:gd name="T5" fmla="*/ 2147483646 h 298"/>
              <a:gd name="T6" fmla="*/ 2147483646 w 200"/>
              <a:gd name="T7" fmla="*/ 2147483646 h 298"/>
              <a:gd name="T8" fmla="*/ 2147483646 w 200"/>
              <a:gd name="T9" fmla="*/ 2147483646 h 298"/>
              <a:gd name="T10" fmla="*/ 2147483646 w 200"/>
              <a:gd name="T11" fmla="*/ 2147483646 h 298"/>
              <a:gd name="T12" fmla="*/ 2147483646 w 200"/>
              <a:gd name="T13" fmla="*/ 2147483646 h 298"/>
              <a:gd name="T14" fmla="*/ 2147483646 w 200"/>
              <a:gd name="T15" fmla="*/ 2147483646 h 298"/>
              <a:gd name="T16" fmla="*/ 2147483646 w 200"/>
              <a:gd name="T17" fmla="*/ 2147483646 h 298"/>
              <a:gd name="T18" fmla="*/ 2147483646 w 200"/>
              <a:gd name="T19" fmla="*/ 2147483646 h 298"/>
              <a:gd name="T20" fmla="*/ 2147483646 w 200"/>
              <a:gd name="T21" fmla="*/ 2147483646 h 298"/>
              <a:gd name="T22" fmla="*/ 2147483646 w 200"/>
              <a:gd name="T23" fmla="*/ 2147483646 h 298"/>
              <a:gd name="T24" fmla="*/ 2147483646 w 200"/>
              <a:gd name="T25" fmla="*/ 2147483646 h 298"/>
              <a:gd name="T26" fmla="*/ 2147483646 w 200"/>
              <a:gd name="T27" fmla="*/ 0 h 298"/>
              <a:gd name="T28" fmla="*/ 2147483646 w 200"/>
              <a:gd name="T29" fmla="*/ 2147483646 h 298"/>
              <a:gd name="T30" fmla="*/ 2147483646 w 200"/>
              <a:gd name="T31" fmla="*/ 2147483646 h 298"/>
              <a:gd name="T32" fmla="*/ 2147483646 w 200"/>
              <a:gd name="T33" fmla="*/ 2147483646 h 298"/>
              <a:gd name="T34" fmla="*/ 2147483646 w 200"/>
              <a:gd name="T35" fmla="*/ 2147483646 h 298"/>
              <a:gd name="T36" fmla="*/ 0 w 200"/>
              <a:gd name="T37" fmla="*/ 2147483646 h 298"/>
              <a:gd name="T38" fmla="*/ 0 w 200"/>
              <a:gd name="T39" fmla="*/ 2147483646 h 298"/>
              <a:gd name="T40" fmla="*/ 2147483646 w 200"/>
              <a:gd name="T41" fmla="*/ 2147483646 h 298"/>
              <a:gd name="T42" fmla="*/ 2147483646 w 200"/>
              <a:gd name="T43" fmla="*/ 2147483646 h 298"/>
              <a:gd name="T44" fmla="*/ 2147483646 w 200"/>
              <a:gd name="T45" fmla="*/ 2147483646 h 298"/>
              <a:gd name="T46" fmla="*/ 2147483646 w 200"/>
              <a:gd name="T47" fmla="*/ 2147483646 h 298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00"/>
              <a:gd name="T73" fmla="*/ 0 h 298"/>
              <a:gd name="T74" fmla="*/ 200 w 200"/>
              <a:gd name="T75" fmla="*/ 298 h 298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00" h="298">
                <a:moveTo>
                  <a:pt x="95" y="188"/>
                </a:moveTo>
                <a:lnTo>
                  <a:pt x="103" y="219"/>
                </a:lnTo>
                <a:lnTo>
                  <a:pt x="110" y="253"/>
                </a:lnTo>
                <a:lnTo>
                  <a:pt x="152" y="285"/>
                </a:lnTo>
                <a:lnTo>
                  <a:pt x="157" y="295"/>
                </a:lnTo>
                <a:lnTo>
                  <a:pt x="190" y="298"/>
                </a:lnTo>
                <a:lnTo>
                  <a:pt x="200" y="270"/>
                </a:lnTo>
                <a:lnTo>
                  <a:pt x="173" y="217"/>
                </a:lnTo>
                <a:lnTo>
                  <a:pt x="107" y="165"/>
                </a:lnTo>
                <a:lnTo>
                  <a:pt x="103" y="140"/>
                </a:lnTo>
                <a:lnTo>
                  <a:pt x="123" y="92"/>
                </a:lnTo>
                <a:lnTo>
                  <a:pt x="131" y="47"/>
                </a:lnTo>
                <a:lnTo>
                  <a:pt x="110" y="19"/>
                </a:lnTo>
                <a:lnTo>
                  <a:pt x="123" y="0"/>
                </a:lnTo>
                <a:lnTo>
                  <a:pt x="73" y="18"/>
                </a:lnTo>
                <a:lnTo>
                  <a:pt x="44" y="4"/>
                </a:lnTo>
                <a:lnTo>
                  <a:pt x="23" y="17"/>
                </a:lnTo>
                <a:lnTo>
                  <a:pt x="30" y="80"/>
                </a:lnTo>
                <a:lnTo>
                  <a:pt x="0" y="115"/>
                </a:lnTo>
                <a:lnTo>
                  <a:pt x="0" y="136"/>
                </a:lnTo>
                <a:lnTo>
                  <a:pt x="6" y="168"/>
                </a:lnTo>
                <a:lnTo>
                  <a:pt x="28" y="188"/>
                </a:lnTo>
                <a:lnTo>
                  <a:pt x="53" y="198"/>
                </a:lnTo>
                <a:lnTo>
                  <a:pt x="95" y="18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5" name="Freeform 179">
            <a:extLst>
              <a:ext uri="{FF2B5EF4-FFF2-40B4-BE49-F238E27FC236}">
                <a16:creationId xmlns:a16="http://schemas.microsoft.com/office/drawing/2014/main" id="{4657B96D-4203-429C-A0B6-3ABA7690B7BB}"/>
              </a:ext>
            </a:extLst>
          </p:cNvPr>
          <p:cNvSpPr>
            <a:spLocks/>
          </p:cNvSpPr>
          <p:nvPr/>
        </p:nvSpPr>
        <p:spPr bwMode="auto">
          <a:xfrm>
            <a:off x="6338292" y="4361260"/>
            <a:ext cx="371475" cy="105965"/>
          </a:xfrm>
          <a:custGeom>
            <a:avLst/>
            <a:gdLst>
              <a:gd name="T0" fmla="*/ 2147483646 w 715"/>
              <a:gd name="T1" fmla="*/ 2147483646 h 205"/>
              <a:gd name="T2" fmla="*/ 2147483646 w 715"/>
              <a:gd name="T3" fmla="*/ 2147483646 h 205"/>
              <a:gd name="T4" fmla="*/ 2147483646 w 715"/>
              <a:gd name="T5" fmla="*/ 2147483646 h 205"/>
              <a:gd name="T6" fmla="*/ 2147483646 w 715"/>
              <a:gd name="T7" fmla="*/ 2147483646 h 205"/>
              <a:gd name="T8" fmla="*/ 2147483646 w 715"/>
              <a:gd name="T9" fmla="*/ 2147483646 h 205"/>
              <a:gd name="T10" fmla="*/ 2147483646 w 715"/>
              <a:gd name="T11" fmla="*/ 2147483646 h 205"/>
              <a:gd name="T12" fmla="*/ 2147483646 w 715"/>
              <a:gd name="T13" fmla="*/ 2147483646 h 205"/>
              <a:gd name="T14" fmla="*/ 2147483646 w 715"/>
              <a:gd name="T15" fmla="*/ 2147483646 h 205"/>
              <a:gd name="T16" fmla="*/ 2147483646 w 715"/>
              <a:gd name="T17" fmla="*/ 2147483646 h 205"/>
              <a:gd name="T18" fmla="*/ 2147483646 w 715"/>
              <a:gd name="T19" fmla="*/ 2147483646 h 205"/>
              <a:gd name="T20" fmla="*/ 2147483646 w 715"/>
              <a:gd name="T21" fmla="*/ 2147483646 h 205"/>
              <a:gd name="T22" fmla="*/ 2147483646 w 715"/>
              <a:gd name="T23" fmla="*/ 2147483646 h 205"/>
              <a:gd name="T24" fmla="*/ 2147483646 w 715"/>
              <a:gd name="T25" fmla="*/ 2147483646 h 205"/>
              <a:gd name="T26" fmla="*/ 2147483646 w 715"/>
              <a:gd name="T27" fmla="*/ 2147483646 h 205"/>
              <a:gd name="T28" fmla="*/ 2147483646 w 715"/>
              <a:gd name="T29" fmla="*/ 2147483646 h 205"/>
              <a:gd name="T30" fmla="*/ 2147483646 w 715"/>
              <a:gd name="T31" fmla="*/ 2147483646 h 205"/>
              <a:gd name="T32" fmla="*/ 2147483646 w 715"/>
              <a:gd name="T33" fmla="*/ 2147483646 h 205"/>
              <a:gd name="T34" fmla="*/ 2147483646 w 715"/>
              <a:gd name="T35" fmla="*/ 2147483646 h 205"/>
              <a:gd name="T36" fmla="*/ 2147483646 w 715"/>
              <a:gd name="T37" fmla="*/ 0 h 205"/>
              <a:gd name="T38" fmla="*/ 2147483646 w 715"/>
              <a:gd name="T39" fmla="*/ 0 h 205"/>
              <a:gd name="T40" fmla="*/ 2147483646 w 715"/>
              <a:gd name="T41" fmla="*/ 2147483646 h 205"/>
              <a:gd name="T42" fmla="*/ 2147483646 w 715"/>
              <a:gd name="T43" fmla="*/ 2147483646 h 205"/>
              <a:gd name="T44" fmla="*/ 0 w 715"/>
              <a:gd name="T45" fmla="*/ 2147483646 h 205"/>
              <a:gd name="T46" fmla="*/ 2147483646 w 715"/>
              <a:gd name="T47" fmla="*/ 2147483646 h 205"/>
              <a:gd name="T48" fmla="*/ 2147483646 w 715"/>
              <a:gd name="T49" fmla="*/ 2147483646 h 205"/>
              <a:gd name="T50" fmla="*/ 2147483646 w 715"/>
              <a:gd name="T51" fmla="*/ 2147483646 h 205"/>
              <a:gd name="T52" fmla="*/ 2147483646 w 715"/>
              <a:gd name="T53" fmla="*/ 2147483646 h 205"/>
              <a:gd name="T54" fmla="*/ 2147483646 w 715"/>
              <a:gd name="T55" fmla="*/ 2147483646 h 205"/>
              <a:gd name="T56" fmla="*/ 2147483646 w 715"/>
              <a:gd name="T57" fmla="*/ 2147483646 h 205"/>
              <a:gd name="T58" fmla="*/ 2147483646 w 715"/>
              <a:gd name="T59" fmla="*/ 2147483646 h 205"/>
              <a:gd name="T60" fmla="*/ 2147483646 w 715"/>
              <a:gd name="T61" fmla="*/ 2147483646 h 205"/>
              <a:gd name="T62" fmla="*/ 2147483646 w 715"/>
              <a:gd name="T63" fmla="*/ 2147483646 h 205"/>
              <a:gd name="T64" fmla="*/ 2147483646 w 715"/>
              <a:gd name="T65" fmla="*/ 2147483646 h 205"/>
              <a:gd name="T66" fmla="*/ 2147483646 w 715"/>
              <a:gd name="T67" fmla="*/ 2147483646 h 20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715"/>
              <a:gd name="T103" fmla="*/ 0 h 205"/>
              <a:gd name="T104" fmla="*/ 715 w 715"/>
              <a:gd name="T105" fmla="*/ 205 h 20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715" h="205">
                <a:moveTo>
                  <a:pt x="585" y="193"/>
                </a:moveTo>
                <a:lnTo>
                  <a:pt x="668" y="193"/>
                </a:lnTo>
                <a:lnTo>
                  <a:pt x="697" y="186"/>
                </a:lnTo>
                <a:lnTo>
                  <a:pt x="715" y="169"/>
                </a:lnTo>
                <a:lnTo>
                  <a:pt x="715" y="151"/>
                </a:lnTo>
                <a:lnTo>
                  <a:pt x="688" y="159"/>
                </a:lnTo>
                <a:lnTo>
                  <a:pt x="632" y="151"/>
                </a:lnTo>
                <a:lnTo>
                  <a:pt x="603" y="176"/>
                </a:lnTo>
                <a:lnTo>
                  <a:pt x="585" y="159"/>
                </a:lnTo>
                <a:lnTo>
                  <a:pt x="585" y="151"/>
                </a:lnTo>
                <a:lnTo>
                  <a:pt x="574" y="159"/>
                </a:lnTo>
                <a:lnTo>
                  <a:pt x="498" y="170"/>
                </a:lnTo>
                <a:lnTo>
                  <a:pt x="405" y="159"/>
                </a:lnTo>
                <a:lnTo>
                  <a:pt x="372" y="121"/>
                </a:lnTo>
                <a:lnTo>
                  <a:pt x="291" y="105"/>
                </a:lnTo>
                <a:lnTo>
                  <a:pt x="178" y="75"/>
                </a:lnTo>
                <a:lnTo>
                  <a:pt x="123" y="75"/>
                </a:lnTo>
                <a:lnTo>
                  <a:pt x="101" y="18"/>
                </a:lnTo>
                <a:lnTo>
                  <a:pt x="83" y="0"/>
                </a:lnTo>
                <a:lnTo>
                  <a:pt x="76" y="0"/>
                </a:lnTo>
                <a:lnTo>
                  <a:pt x="46" y="44"/>
                </a:lnTo>
                <a:lnTo>
                  <a:pt x="9" y="75"/>
                </a:lnTo>
                <a:lnTo>
                  <a:pt x="0" y="105"/>
                </a:lnTo>
                <a:lnTo>
                  <a:pt x="9" y="112"/>
                </a:lnTo>
                <a:lnTo>
                  <a:pt x="64" y="131"/>
                </a:lnTo>
                <a:lnTo>
                  <a:pt x="140" y="151"/>
                </a:lnTo>
                <a:lnTo>
                  <a:pt x="206" y="159"/>
                </a:lnTo>
                <a:lnTo>
                  <a:pt x="272" y="186"/>
                </a:lnTo>
                <a:lnTo>
                  <a:pt x="359" y="193"/>
                </a:lnTo>
                <a:lnTo>
                  <a:pt x="432" y="186"/>
                </a:lnTo>
                <a:lnTo>
                  <a:pt x="489" y="205"/>
                </a:lnTo>
                <a:lnTo>
                  <a:pt x="544" y="186"/>
                </a:lnTo>
                <a:lnTo>
                  <a:pt x="565" y="186"/>
                </a:lnTo>
                <a:lnTo>
                  <a:pt x="585" y="193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6" name="Freeform 180">
            <a:extLst>
              <a:ext uri="{FF2B5EF4-FFF2-40B4-BE49-F238E27FC236}">
                <a16:creationId xmlns:a16="http://schemas.microsoft.com/office/drawing/2014/main" id="{E6C87EB1-9213-4647-B2FA-5816ECE66D54}"/>
              </a:ext>
            </a:extLst>
          </p:cNvPr>
          <p:cNvSpPr>
            <a:spLocks/>
          </p:cNvSpPr>
          <p:nvPr/>
        </p:nvSpPr>
        <p:spPr bwMode="auto">
          <a:xfrm>
            <a:off x="6791921" y="4267200"/>
            <a:ext cx="494109" cy="215504"/>
          </a:xfrm>
          <a:custGeom>
            <a:avLst/>
            <a:gdLst>
              <a:gd name="T0" fmla="*/ 0 w 949"/>
              <a:gd name="T1" fmla="*/ 2147483646 h 414"/>
              <a:gd name="T2" fmla="*/ 2147483646 w 949"/>
              <a:gd name="T3" fmla="*/ 2147483646 h 414"/>
              <a:gd name="T4" fmla="*/ 2147483646 w 949"/>
              <a:gd name="T5" fmla="*/ 2147483646 h 414"/>
              <a:gd name="T6" fmla="*/ 2147483646 w 949"/>
              <a:gd name="T7" fmla="*/ 2147483646 h 414"/>
              <a:gd name="T8" fmla="*/ 2147483646 w 949"/>
              <a:gd name="T9" fmla="*/ 0 h 414"/>
              <a:gd name="T10" fmla="*/ 2147483646 w 949"/>
              <a:gd name="T11" fmla="*/ 2147483646 h 414"/>
              <a:gd name="T12" fmla="*/ 2147483646 w 949"/>
              <a:gd name="T13" fmla="*/ 2147483646 h 414"/>
              <a:gd name="T14" fmla="*/ 2147483646 w 949"/>
              <a:gd name="T15" fmla="*/ 2147483646 h 414"/>
              <a:gd name="T16" fmla="*/ 2147483646 w 949"/>
              <a:gd name="T17" fmla="*/ 2147483646 h 414"/>
              <a:gd name="T18" fmla="*/ 2147483646 w 949"/>
              <a:gd name="T19" fmla="*/ 2147483646 h 414"/>
              <a:gd name="T20" fmla="*/ 2147483646 w 949"/>
              <a:gd name="T21" fmla="*/ 2147483646 h 414"/>
              <a:gd name="T22" fmla="*/ 2147483646 w 949"/>
              <a:gd name="T23" fmla="*/ 2147483646 h 414"/>
              <a:gd name="T24" fmla="*/ 2147483646 w 949"/>
              <a:gd name="T25" fmla="*/ 2147483646 h 414"/>
              <a:gd name="T26" fmla="*/ 2147483646 w 949"/>
              <a:gd name="T27" fmla="*/ 2147483646 h 414"/>
              <a:gd name="T28" fmla="*/ 2147483646 w 949"/>
              <a:gd name="T29" fmla="*/ 2147483646 h 414"/>
              <a:gd name="T30" fmla="*/ 2147483646 w 949"/>
              <a:gd name="T31" fmla="*/ 2147483646 h 414"/>
              <a:gd name="T32" fmla="*/ 2147483646 w 949"/>
              <a:gd name="T33" fmla="*/ 2147483646 h 414"/>
              <a:gd name="T34" fmla="*/ 2147483646 w 949"/>
              <a:gd name="T35" fmla="*/ 2147483646 h 414"/>
              <a:gd name="T36" fmla="*/ 2147483646 w 949"/>
              <a:gd name="T37" fmla="*/ 2147483646 h 414"/>
              <a:gd name="T38" fmla="*/ 2147483646 w 949"/>
              <a:gd name="T39" fmla="*/ 2147483646 h 414"/>
              <a:gd name="T40" fmla="*/ 2147483646 w 949"/>
              <a:gd name="T41" fmla="*/ 2147483646 h 414"/>
              <a:gd name="T42" fmla="*/ 2147483646 w 949"/>
              <a:gd name="T43" fmla="*/ 2147483646 h 414"/>
              <a:gd name="T44" fmla="*/ 2147483646 w 949"/>
              <a:gd name="T45" fmla="*/ 2147483646 h 414"/>
              <a:gd name="T46" fmla="*/ 2147483646 w 949"/>
              <a:gd name="T47" fmla="*/ 2147483646 h 414"/>
              <a:gd name="T48" fmla="*/ 2147483646 w 949"/>
              <a:gd name="T49" fmla="*/ 2147483646 h 414"/>
              <a:gd name="T50" fmla="*/ 2147483646 w 949"/>
              <a:gd name="T51" fmla="*/ 2147483646 h 414"/>
              <a:gd name="T52" fmla="*/ 2147483646 w 949"/>
              <a:gd name="T53" fmla="*/ 2147483646 h 414"/>
              <a:gd name="T54" fmla="*/ 2147483646 w 949"/>
              <a:gd name="T55" fmla="*/ 2147483646 h 414"/>
              <a:gd name="T56" fmla="*/ 2147483646 w 949"/>
              <a:gd name="T57" fmla="*/ 2147483646 h 414"/>
              <a:gd name="T58" fmla="*/ 2147483646 w 949"/>
              <a:gd name="T59" fmla="*/ 2147483646 h 414"/>
              <a:gd name="T60" fmla="*/ 2147483646 w 949"/>
              <a:gd name="T61" fmla="*/ 2147483646 h 414"/>
              <a:gd name="T62" fmla="*/ 2147483646 w 949"/>
              <a:gd name="T63" fmla="*/ 2147483646 h 414"/>
              <a:gd name="T64" fmla="*/ 2147483646 w 949"/>
              <a:gd name="T65" fmla="*/ 2147483646 h 414"/>
              <a:gd name="T66" fmla="*/ 2147483646 w 949"/>
              <a:gd name="T67" fmla="*/ 2147483646 h 414"/>
              <a:gd name="T68" fmla="*/ 2147483646 w 949"/>
              <a:gd name="T69" fmla="*/ 2147483646 h 414"/>
              <a:gd name="T70" fmla="*/ 2147483646 w 949"/>
              <a:gd name="T71" fmla="*/ 2147483646 h 414"/>
              <a:gd name="T72" fmla="*/ 2147483646 w 949"/>
              <a:gd name="T73" fmla="*/ 2147483646 h 414"/>
              <a:gd name="T74" fmla="*/ 2147483646 w 949"/>
              <a:gd name="T75" fmla="*/ 2147483646 h 414"/>
              <a:gd name="T76" fmla="*/ 2147483646 w 949"/>
              <a:gd name="T77" fmla="*/ 2147483646 h 414"/>
              <a:gd name="T78" fmla="*/ 2147483646 w 949"/>
              <a:gd name="T79" fmla="*/ 2147483646 h 414"/>
              <a:gd name="T80" fmla="*/ 2147483646 w 949"/>
              <a:gd name="T81" fmla="*/ 2147483646 h 414"/>
              <a:gd name="T82" fmla="*/ 2147483646 w 949"/>
              <a:gd name="T83" fmla="*/ 2147483646 h 414"/>
              <a:gd name="T84" fmla="*/ 2147483646 w 949"/>
              <a:gd name="T85" fmla="*/ 2147483646 h 414"/>
              <a:gd name="T86" fmla="*/ 2147483646 w 949"/>
              <a:gd name="T87" fmla="*/ 2147483646 h 414"/>
              <a:gd name="T88" fmla="*/ 2147483646 w 949"/>
              <a:gd name="T89" fmla="*/ 2147483646 h 414"/>
              <a:gd name="T90" fmla="*/ 0 w 949"/>
              <a:gd name="T91" fmla="*/ 2147483646 h 414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949"/>
              <a:gd name="T139" fmla="*/ 0 h 414"/>
              <a:gd name="T140" fmla="*/ 949 w 949"/>
              <a:gd name="T141" fmla="*/ 414 h 414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949" h="414">
                <a:moveTo>
                  <a:pt x="0" y="62"/>
                </a:moveTo>
                <a:lnTo>
                  <a:pt x="36" y="49"/>
                </a:lnTo>
                <a:lnTo>
                  <a:pt x="124" y="49"/>
                </a:lnTo>
                <a:lnTo>
                  <a:pt x="181" y="37"/>
                </a:lnTo>
                <a:lnTo>
                  <a:pt x="220" y="0"/>
                </a:lnTo>
                <a:lnTo>
                  <a:pt x="307" y="8"/>
                </a:lnTo>
                <a:lnTo>
                  <a:pt x="323" y="43"/>
                </a:lnTo>
                <a:lnTo>
                  <a:pt x="336" y="43"/>
                </a:lnTo>
                <a:lnTo>
                  <a:pt x="358" y="20"/>
                </a:lnTo>
                <a:lnTo>
                  <a:pt x="412" y="8"/>
                </a:lnTo>
                <a:lnTo>
                  <a:pt x="586" y="100"/>
                </a:lnTo>
                <a:lnTo>
                  <a:pt x="592" y="105"/>
                </a:lnTo>
                <a:lnTo>
                  <a:pt x="665" y="123"/>
                </a:lnTo>
                <a:lnTo>
                  <a:pt x="759" y="175"/>
                </a:lnTo>
                <a:lnTo>
                  <a:pt x="764" y="220"/>
                </a:lnTo>
                <a:lnTo>
                  <a:pt x="817" y="252"/>
                </a:lnTo>
                <a:lnTo>
                  <a:pt x="852" y="263"/>
                </a:lnTo>
                <a:lnTo>
                  <a:pt x="884" y="308"/>
                </a:lnTo>
                <a:lnTo>
                  <a:pt x="890" y="359"/>
                </a:lnTo>
                <a:lnTo>
                  <a:pt x="945" y="381"/>
                </a:lnTo>
                <a:lnTo>
                  <a:pt x="949" y="406"/>
                </a:lnTo>
                <a:lnTo>
                  <a:pt x="922" y="414"/>
                </a:lnTo>
                <a:lnTo>
                  <a:pt x="866" y="403"/>
                </a:lnTo>
                <a:lnTo>
                  <a:pt x="795" y="348"/>
                </a:lnTo>
                <a:lnTo>
                  <a:pt x="776" y="341"/>
                </a:lnTo>
                <a:lnTo>
                  <a:pt x="750" y="341"/>
                </a:lnTo>
                <a:lnTo>
                  <a:pt x="726" y="367"/>
                </a:lnTo>
                <a:lnTo>
                  <a:pt x="693" y="386"/>
                </a:lnTo>
                <a:lnTo>
                  <a:pt x="562" y="359"/>
                </a:lnTo>
                <a:lnTo>
                  <a:pt x="536" y="335"/>
                </a:lnTo>
                <a:lnTo>
                  <a:pt x="498" y="352"/>
                </a:lnTo>
                <a:lnTo>
                  <a:pt x="478" y="334"/>
                </a:lnTo>
                <a:lnTo>
                  <a:pt x="490" y="308"/>
                </a:lnTo>
                <a:lnTo>
                  <a:pt x="478" y="240"/>
                </a:lnTo>
                <a:lnTo>
                  <a:pt x="416" y="187"/>
                </a:lnTo>
                <a:lnTo>
                  <a:pt x="320" y="135"/>
                </a:lnTo>
                <a:lnTo>
                  <a:pt x="270" y="162"/>
                </a:lnTo>
                <a:lnTo>
                  <a:pt x="259" y="162"/>
                </a:lnTo>
                <a:lnTo>
                  <a:pt x="235" y="152"/>
                </a:lnTo>
                <a:lnTo>
                  <a:pt x="209" y="128"/>
                </a:lnTo>
                <a:lnTo>
                  <a:pt x="193" y="144"/>
                </a:lnTo>
                <a:lnTo>
                  <a:pt x="176" y="144"/>
                </a:lnTo>
                <a:lnTo>
                  <a:pt x="58" y="122"/>
                </a:lnTo>
                <a:lnTo>
                  <a:pt x="68" y="89"/>
                </a:lnTo>
                <a:lnTo>
                  <a:pt x="13" y="82"/>
                </a:lnTo>
                <a:lnTo>
                  <a:pt x="0" y="62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7" name="Freeform 181">
            <a:extLst>
              <a:ext uri="{FF2B5EF4-FFF2-40B4-BE49-F238E27FC236}">
                <a16:creationId xmlns:a16="http://schemas.microsoft.com/office/drawing/2014/main" id="{D94CD222-430E-4FC9-8D03-78236ED391C5}"/>
              </a:ext>
            </a:extLst>
          </p:cNvPr>
          <p:cNvSpPr>
            <a:spLocks/>
          </p:cNvSpPr>
          <p:nvPr/>
        </p:nvSpPr>
        <p:spPr bwMode="auto">
          <a:xfrm>
            <a:off x="7464623" y="5218510"/>
            <a:ext cx="210741" cy="190500"/>
          </a:xfrm>
          <a:custGeom>
            <a:avLst/>
            <a:gdLst>
              <a:gd name="T0" fmla="*/ 0 w 404"/>
              <a:gd name="T1" fmla="*/ 2147483646 h 365"/>
              <a:gd name="T2" fmla="*/ 2147483646 w 404"/>
              <a:gd name="T3" fmla="*/ 2147483646 h 365"/>
              <a:gd name="T4" fmla="*/ 2147483646 w 404"/>
              <a:gd name="T5" fmla="*/ 2147483646 h 365"/>
              <a:gd name="T6" fmla="*/ 2147483646 w 404"/>
              <a:gd name="T7" fmla="*/ 2147483646 h 365"/>
              <a:gd name="T8" fmla="*/ 2147483646 w 404"/>
              <a:gd name="T9" fmla="*/ 2147483646 h 365"/>
              <a:gd name="T10" fmla="*/ 2147483646 w 404"/>
              <a:gd name="T11" fmla="*/ 2147483646 h 365"/>
              <a:gd name="T12" fmla="*/ 2147483646 w 404"/>
              <a:gd name="T13" fmla="*/ 2147483646 h 365"/>
              <a:gd name="T14" fmla="*/ 2147483646 w 404"/>
              <a:gd name="T15" fmla="*/ 2147483646 h 365"/>
              <a:gd name="T16" fmla="*/ 2147483646 w 404"/>
              <a:gd name="T17" fmla="*/ 2147483646 h 365"/>
              <a:gd name="T18" fmla="*/ 2147483646 w 404"/>
              <a:gd name="T19" fmla="*/ 2147483646 h 365"/>
              <a:gd name="T20" fmla="*/ 2147483646 w 404"/>
              <a:gd name="T21" fmla="*/ 2147483646 h 365"/>
              <a:gd name="T22" fmla="*/ 2147483646 w 404"/>
              <a:gd name="T23" fmla="*/ 2147483646 h 365"/>
              <a:gd name="T24" fmla="*/ 2147483646 w 404"/>
              <a:gd name="T25" fmla="*/ 2147483646 h 365"/>
              <a:gd name="T26" fmla="*/ 2147483646 w 404"/>
              <a:gd name="T27" fmla="*/ 2147483646 h 365"/>
              <a:gd name="T28" fmla="*/ 2147483646 w 404"/>
              <a:gd name="T29" fmla="*/ 2147483646 h 365"/>
              <a:gd name="T30" fmla="*/ 2147483646 w 404"/>
              <a:gd name="T31" fmla="*/ 2147483646 h 365"/>
              <a:gd name="T32" fmla="*/ 2147483646 w 404"/>
              <a:gd name="T33" fmla="*/ 0 h 365"/>
              <a:gd name="T34" fmla="*/ 2147483646 w 404"/>
              <a:gd name="T35" fmla="*/ 0 h 365"/>
              <a:gd name="T36" fmla="*/ 2147483646 w 404"/>
              <a:gd name="T37" fmla="*/ 2147483646 h 365"/>
              <a:gd name="T38" fmla="*/ 2147483646 w 404"/>
              <a:gd name="T39" fmla="*/ 2147483646 h 365"/>
              <a:gd name="T40" fmla="*/ 2147483646 w 404"/>
              <a:gd name="T41" fmla="*/ 2147483646 h 365"/>
              <a:gd name="T42" fmla="*/ 2147483646 w 404"/>
              <a:gd name="T43" fmla="*/ 2147483646 h 365"/>
              <a:gd name="T44" fmla="*/ 2147483646 w 404"/>
              <a:gd name="T45" fmla="*/ 2147483646 h 365"/>
              <a:gd name="T46" fmla="*/ 2147483646 w 404"/>
              <a:gd name="T47" fmla="*/ 2147483646 h 365"/>
              <a:gd name="T48" fmla="*/ 0 w 404"/>
              <a:gd name="T49" fmla="*/ 2147483646 h 36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04"/>
              <a:gd name="T76" fmla="*/ 0 h 365"/>
              <a:gd name="T77" fmla="*/ 404 w 404"/>
              <a:gd name="T78" fmla="*/ 365 h 36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04" h="365">
                <a:moveTo>
                  <a:pt x="0" y="338"/>
                </a:moveTo>
                <a:lnTo>
                  <a:pt x="31" y="365"/>
                </a:lnTo>
                <a:lnTo>
                  <a:pt x="108" y="350"/>
                </a:lnTo>
                <a:lnTo>
                  <a:pt x="164" y="311"/>
                </a:lnTo>
                <a:lnTo>
                  <a:pt x="181" y="298"/>
                </a:lnTo>
                <a:lnTo>
                  <a:pt x="221" y="251"/>
                </a:lnTo>
                <a:lnTo>
                  <a:pt x="303" y="192"/>
                </a:lnTo>
                <a:lnTo>
                  <a:pt x="372" y="179"/>
                </a:lnTo>
                <a:lnTo>
                  <a:pt x="404" y="164"/>
                </a:lnTo>
                <a:lnTo>
                  <a:pt x="399" y="126"/>
                </a:lnTo>
                <a:lnTo>
                  <a:pt x="389" y="106"/>
                </a:lnTo>
                <a:lnTo>
                  <a:pt x="381" y="99"/>
                </a:lnTo>
                <a:lnTo>
                  <a:pt x="381" y="89"/>
                </a:lnTo>
                <a:lnTo>
                  <a:pt x="371" y="71"/>
                </a:lnTo>
                <a:lnTo>
                  <a:pt x="358" y="62"/>
                </a:lnTo>
                <a:lnTo>
                  <a:pt x="371" y="28"/>
                </a:lnTo>
                <a:lnTo>
                  <a:pt x="335" y="0"/>
                </a:lnTo>
                <a:lnTo>
                  <a:pt x="313" y="0"/>
                </a:lnTo>
                <a:lnTo>
                  <a:pt x="257" y="36"/>
                </a:lnTo>
                <a:lnTo>
                  <a:pt x="248" y="46"/>
                </a:lnTo>
                <a:lnTo>
                  <a:pt x="230" y="99"/>
                </a:lnTo>
                <a:lnTo>
                  <a:pt x="145" y="171"/>
                </a:lnTo>
                <a:lnTo>
                  <a:pt x="79" y="206"/>
                </a:lnTo>
                <a:lnTo>
                  <a:pt x="41" y="239"/>
                </a:lnTo>
                <a:lnTo>
                  <a:pt x="0" y="338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8" name="Freeform 182">
            <a:extLst>
              <a:ext uri="{FF2B5EF4-FFF2-40B4-BE49-F238E27FC236}">
                <a16:creationId xmlns:a16="http://schemas.microsoft.com/office/drawing/2014/main" id="{77725F95-47B0-466C-A500-3FBD65A9DFE4}"/>
              </a:ext>
            </a:extLst>
          </p:cNvPr>
          <p:cNvSpPr>
            <a:spLocks/>
          </p:cNvSpPr>
          <p:nvPr/>
        </p:nvSpPr>
        <p:spPr bwMode="auto">
          <a:xfrm>
            <a:off x="6732390" y="3983832"/>
            <a:ext cx="15478" cy="17860"/>
          </a:xfrm>
          <a:custGeom>
            <a:avLst/>
            <a:gdLst>
              <a:gd name="T0" fmla="*/ 2147483646 w 30"/>
              <a:gd name="T1" fmla="*/ 0 h 35"/>
              <a:gd name="T2" fmla="*/ 2147483646 w 30"/>
              <a:gd name="T3" fmla="*/ 2147483646 h 35"/>
              <a:gd name="T4" fmla="*/ 2147483646 w 30"/>
              <a:gd name="T5" fmla="*/ 2147483646 h 35"/>
              <a:gd name="T6" fmla="*/ 2147483646 w 30"/>
              <a:gd name="T7" fmla="*/ 2147483646 h 35"/>
              <a:gd name="T8" fmla="*/ 2147483646 w 30"/>
              <a:gd name="T9" fmla="*/ 2147483646 h 35"/>
              <a:gd name="T10" fmla="*/ 0 w 30"/>
              <a:gd name="T11" fmla="*/ 2147483646 h 35"/>
              <a:gd name="T12" fmla="*/ 2147483646 w 30"/>
              <a:gd name="T13" fmla="*/ 0 h 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0"/>
              <a:gd name="T22" fmla="*/ 0 h 35"/>
              <a:gd name="T23" fmla="*/ 30 w 30"/>
              <a:gd name="T24" fmla="*/ 35 h 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0" h="35">
                <a:moveTo>
                  <a:pt x="18" y="0"/>
                </a:moveTo>
                <a:lnTo>
                  <a:pt x="30" y="13"/>
                </a:lnTo>
                <a:lnTo>
                  <a:pt x="30" y="20"/>
                </a:lnTo>
                <a:lnTo>
                  <a:pt x="21" y="35"/>
                </a:lnTo>
                <a:lnTo>
                  <a:pt x="18" y="33"/>
                </a:lnTo>
                <a:lnTo>
                  <a:pt x="0" y="12"/>
                </a:lnTo>
                <a:lnTo>
                  <a:pt x="18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199" name="Freeform 183">
            <a:extLst>
              <a:ext uri="{FF2B5EF4-FFF2-40B4-BE49-F238E27FC236}">
                <a16:creationId xmlns:a16="http://schemas.microsoft.com/office/drawing/2014/main" id="{8C63194A-1C84-45C1-85AD-5343FA5F7E76}"/>
              </a:ext>
            </a:extLst>
          </p:cNvPr>
          <p:cNvSpPr>
            <a:spLocks/>
          </p:cNvSpPr>
          <p:nvPr/>
        </p:nvSpPr>
        <p:spPr bwMode="auto">
          <a:xfrm>
            <a:off x="6696671" y="4006453"/>
            <a:ext cx="15478" cy="23813"/>
          </a:xfrm>
          <a:custGeom>
            <a:avLst/>
            <a:gdLst>
              <a:gd name="T0" fmla="*/ 2147483646 w 31"/>
              <a:gd name="T1" fmla="*/ 0 h 46"/>
              <a:gd name="T2" fmla="*/ 2147483646 w 31"/>
              <a:gd name="T3" fmla="*/ 2147483646 h 46"/>
              <a:gd name="T4" fmla="*/ 0 w 31"/>
              <a:gd name="T5" fmla="*/ 2147483646 h 46"/>
              <a:gd name="T6" fmla="*/ 0 w 31"/>
              <a:gd name="T7" fmla="*/ 2147483646 h 46"/>
              <a:gd name="T8" fmla="*/ 2147483646 w 31"/>
              <a:gd name="T9" fmla="*/ 2147483646 h 46"/>
              <a:gd name="T10" fmla="*/ 2147483646 w 31"/>
              <a:gd name="T11" fmla="*/ 2147483646 h 46"/>
              <a:gd name="T12" fmla="*/ 2147483646 w 31"/>
              <a:gd name="T13" fmla="*/ 0 h 4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1"/>
              <a:gd name="T22" fmla="*/ 0 h 46"/>
              <a:gd name="T23" fmla="*/ 31 w 31"/>
              <a:gd name="T24" fmla="*/ 46 h 4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1" h="46">
                <a:moveTo>
                  <a:pt x="31" y="0"/>
                </a:moveTo>
                <a:lnTo>
                  <a:pt x="19" y="12"/>
                </a:lnTo>
                <a:lnTo>
                  <a:pt x="0" y="36"/>
                </a:lnTo>
                <a:lnTo>
                  <a:pt x="0" y="46"/>
                </a:lnTo>
                <a:lnTo>
                  <a:pt x="16" y="36"/>
                </a:lnTo>
                <a:lnTo>
                  <a:pt x="31" y="16"/>
                </a:lnTo>
                <a:lnTo>
                  <a:pt x="31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00" name="Freeform 184">
            <a:extLst>
              <a:ext uri="{FF2B5EF4-FFF2-40B4-BE49-F238E27FC236}">
                <a16:creationId xmlns:a16="http://schemas.microsoft.com/office/drawing/2014/main" id="{1F3EEC5E-6A69-44BA-B757-02F3E04429C3}"/>
              </a:ext>
            </a:extLst>
          </p:cNvPr>
          <p:cNvSpPr>
            <a:spLocks/>
          </p:cNvSpPr>
          <p:nvPr/>
        </p:nvSpPr>
        <p:spPr bwMode="auto">
          <a:xfrm>
            <a:off x="6719293" y="4019551"/>
            <a:ext cx="11906" cy="13097"/>
          </a:xfrm>
          <a:custGeom>
            <a:avLst/>
            <a:gdLst>
              <a:gd name="T0" fmla="*/ 2147483646 w 24"/>
              <a:gd name="T1" fmla="*/ 0 h 27"/>
              <a:gd name="T2" fmla="*/ 2147483646 w 24"/>
              <a:gd name="T3" fmla="*/ 2147483646 h 27"/>
              <a:gd name="T4" fmla="*/ 0 w 24"/>
              <a:gd name="T5" fmla="*/ 2147483646 h 27"/>
              <a:gd name="T6" fmla="*/ 2147483646 w 24"/>
              <a:gd name="T7" fmla="*/ 2147483646 h 27"/>
              <a:gd name="T8" fmla="*/ 2147483646 w 24"/>
              <a:gd name="T9" fmla="*/ 2147483646 h 27"/>
              <a:gd name="T10" fmla="*/ 2147483646 w 24"/>
              <a:gd name="T11" fmla="*/ 0 h 2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"/>
              <a:gd name="T19" fmla="*/ 0 h 27"/>
              <a:gd name="T20" fmla="*/ 24 w 24"/>
              <a:gd name="T21" fmla="*/ 27 h 2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" h="27">
                <a:moveTo>
                  <a:pt x="24" y="0"/>
                </a:moveTo>
                <a:lnTo>
                  <a:pt x="10" y="6"/>
                </a:lnTo>
                <a:lnTo>
                  <a:pt x="0" y="24"/>
                </a:lnTo>
                <a:lnTo>
                  <a:pt x="17" y="27"/>
                </a:lnTo>
                <a:lnTo>
                  <a:pt x="24" y="20"/>
                </a:lnTo>
                <a:lnTo>
                  <a:pt x="24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01" name="Rectangle 185">
            <a:extLst>
              <a:ext uri="{FF2B5EF4-FFF2-40B4-BE49-F238E27FC236}">
                <a16:creationId xmlns:a16="http://schemas.microsoft.com/office/drawing/2014/main" id="{F5DE53AB-346E-4E3E-B75D-F6D0350BB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839" y="3046810"/>
            <a:ext cx="109004" cy="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3049">
                <a:solidFill>
                  <a:schemeClr val="tx2"/>
                </a:solidFill>
              </a:rPr>
              <a:t> </a:t>
            </a:r>
            <a:endParaRPr lang="en-US" altLang="en-US" sz="236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6204" name="Line 188">
            <a:extLst>
              <a:ext uri="{FF2B5EF4-FFF2-40B4-BE49-F238E27FC236}">
                <a16:creationId xmlns:a16="http://schemas.microsoft.com/office/drawing/2014/main" id="{AB93F17F-C430-41BB-BD42-0E5BB8EB70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4423" y="3220640"/>
            <a:ext cx="61045" cy="13870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05" name="Line 189">
            <a:extLst>
              <a:ext uri="{FF2B5EF4-FFF2-40B4-BE49-F238E27FC236}">
                <a16:creationId xmlns:a16="http://schemas.microsoft.com/office/drawing/2014/main" id="{7BE2BFCB-44F5-4624-B8FD-3CA803069112}"/>
              </a:ext>
            </a:extLst>
          </p:cNvPr>
          <p:cNvSpPr>
            <a:spLocks noChangeShapeType="1"/>
          </p:cNvSpPr>
          <p:nvPr/>
        </p:nvSpPr>
        <p:spPr bwMode="auto">
          <a:xfrm rot="3594857" flipH="1" flipV="1">
            <a:off x="3117197" y="3181158"/>
            <a:ext cx="903400" cy="178105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06" name="Line 190">
            <a:extLst>
              <a:ext uri="{FF2B5EF4-FFF2-40B4-BE49-F238E27FC236}">
                <a16:creationId xmlns:a16="http://schemas.microsoft.com/office/drawing/2014/main" id="{A41F50A1-E109-4CEC-A106-61503E830EE3}"/>
              </a:ext>
            </a:extLst>
          </p:cNvPr>
          <p:cNvSpPr>
            <a:spLocks noChangeShapeType="1"/>
          </p:cNvSpPr>
          <p:nvPr/>
        </p:nvSpPr>
        <p:spPr bwMode="auto">
          <a:xfrm rot="20378164" flipV="1">
            <a:off x="2889489" y="3465375"/>
            <a:ext cx="2046072" cy="108396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09" name="Line 193">
            <a:extLst>
              <a:ext uri="{FF2B5EF4-FFF2-40B4-BE49-F238E27FC236}">
                <a16:creationId xmlns:a16="http://schemas.microsoft.com/office/drawing/2014/main" id="{B21C898E-8140-4400-8611-1814B9BF6B29}"/>
              </a:ext>
            </a:extLst>
          </p:cNvPr>
          <p:cNvSpPr>
            <a:spLocks noChangeShapeType="1"/>
          </p:cNvSpPr>
          <p:nvPr/>
        </p:nvSpPr>
        <p:spPr bwMode="auto">
          <a:xfrm rot="3691843" flipH="1" flipV="1">
            <a:off x="3247778" y="2958967"/>
            <a:ext cx="999740" cy="204587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11" name="Line 195">
            <a:extLst>
              <a:ext uri="{FF2B5EF4-FFF2-40B4-BE49-F238E27FC236}">
                <a16:creationId xmlns:a16="http://schemas.microsoft.com/office/drawing/2014/main" id="{DB2ED523-E539-42DB-871E-C8DE171BEA6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71313" y="3296367"/>
            <a:ext cx="1590579" cy="14435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sp>
        <p:nvSpPr>
          <p:cNvPr id="86213" name="Line 197">
            <a:extLst>
              <a:ext uri="{FF2B5EF4-FFF2-40B4-BE49-F238E27FC236}">
                <a16:creationId xmlns:a16="http://schemas.microsoft.com/office/drawing/2014/main" id="{D1B98820-A7C1-446A-942D-751671D03F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57159" y="2995420"/>
            <a:ext cx="1205649" cy="188792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z="236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3209B55-E7F5-49BC-A8E4-C6FADD974F26}"/>
              </a:ext>
            </a:extLst>
          </p:cNvPr>
          <p:cNvCxnSpPr>
            <a:cxnSpLocks/>
            <a:stCxn id="86209" idx="0"/>
          </p:cNvCxnSpPr>
          <p:nvPr/>
        </p:nvCxnSpPr>
        <p:spPr>
          <a:xfrm flipH="1">
            <a:off x="2681720" y="4908947"/>
            <a:ext cx="404974" cy="3431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088A4A-8CA0-4B0B-86E1-36197F8AFAEA}"/>
              </a:ext>
            </a:extLst>
          </p:cNvPr>
          <p:cNvCxnSpPr>
            <a:cxnSpLocks/>
          </p:cNvCxnSpPr>
          <p:nvPr/>
        </p:nvCxnSpPr>
        <p:spPr>
          <a:xfrm flipH="1">
            <a:off x="2623447" y="4834885"/>
            <a:ext cx="399798" cy="4283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8B457F2-1876-4B5D-9285-0DA31B712746}"/>
              </a:ext>
            </a:extLst>
          </p:cNvPr>
          <p:cNvCxnSpPr>
            <a:cxnSpLocks/>
          </p:cNvCxnSpPr>
          <p:nvPr/>
        </p:nvCxnSpPr>
        <p:spPr>
          <a:xfrm flipH="1">
            <a:off x="2711488" y="4945530"/>
            <a:ext cx="340823" cy="3375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6CE6A21-06AA-4FE2-BC1B-8979CDFDCE0F}"/>
              </a:ext>
            </a:extLst>
          </p:cNvPr>
          <p:cNvCxnSpPr>
            <a:cxnSpLocks/>
          </p:cNvCxnSpPr>
          <p:nvPr/>
        </p:nvCxnSpPr>
        <p:spPr>
          <a:xfrm flipV="1">
            <a:off x="4386150" y="3670698"/>
            <a:ext cx="2073586" cy="876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5C08911-6005-4F20-ACEA-DB106E5B0901}"/>
              </a:ext>
            </a:extLst>
          </p:cNvPr>
          <p:cNvCxnSpPr>
            <a:cxnSpLocks/>
          </p:cNvCxnSpPr>
          <p:nvPr/>
        </p:nvCxnSpPr>
        <p:spPr>
          <a:xfrm flipH="1">
            <a:off x="2609398" y="4928523"/>
            <a:ext cx="448723" cy="1792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59BAFB-4DF8-4B8D-B610-A973D8BF1660}"/>
              </a:ext>
            </a:extLst>
          </p:cNvPr>
          <p:cNvCxnSpPr>
            <a:cxnSpLocks/>
            <a:stCxn id="86209" idx="0"/>
          </p:cNvCxnSpPr>
          <p:nvPr/>
        </p:nvCxnSpPr>
        <p:spPr>
          <a:xfrm flipH="1">
            <a:off x="2641402" y="4908947"/>
            <a:ext cx="445292" cy="1220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5DA9F99-7E05-4503-B550-C54590F287DF}"/>
              </a:ext>
            </a:extLst>
          </p:cNvPr>
          <p:cNvSpPr txBox="1"/>
          <p:nvPr/>
        </p:nvSpPr>
        <p:spPr>
          <a:xfrm>
            <a:off x="3285700" y="5937647"/>
            <a:ext cx="194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Highest in decades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4FA15-49F4-4300-970C-B206C1697183}"/>
              </a:ext>
            </a:extLst>
          </p:cNvPr>
          <p:cNvSpPr txBox="1"/>
          <p:nvPr/>
        </p:nvSpPr>
        <p:spPr>
          <a:xfrm>
            <a:off x="1830719" y="553596"/>
            <a:ext cx="59710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Imported Yellow Fever, 2016-2018</a:t>
            </a:r>
          </a:p>
        </p:txBody>
      </p:sp>
    </p:spTree>
    <p:extLst>
      <p:ext uri="{BB962C8B-B14F-4D97-AF65-F5344CB8AC3E}">
        <p14:creationId xmlns:p14="http://schemas.microsoft.com/office/powerpoint/2010/main" val="385034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47D5E-573D-4108-B5D9-93E2956200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954405"/>
            <a:ext cx="8928100" cy="4949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514A60-CD27-43B5-BABB-28AA6597831C}"/>
              </a:ext>
            </a:extLst>
          </p:cNvPr>
          <p:cNvSpPr txBox="1"/>
          <p:nvPr/>
        </p:nvSpPr>
        <p:spPr>
          <a:xfrm>
            <a:off x="4191000" y="6400800"/>
            <a:ext cx="1795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Brent, et al, 2018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3154FF-F0C7-4E81-A2C9-9A58AE310FE1}"/>
              </a:ext>
            </a:extLst>
          </p:cNvPr>
          <p:cNvSpPr/>
          <p:nvPr/>
        </p:nvSpPr>
        <p:spPr>
          <a:xfrm>
            <a:off x="17061" y="-166864"/>
            <a:ext cx="9134475" cy="1121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800"/>
              </a:spcAft>
              <a:defRPr/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Movements of international air travelers between yellow fever endemic* and non-endemic† areas of the world, 2016.</a:t>
            </a:r>
            <a:endParaRPr lang="en-US" sz="1600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7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CBD67-59A8-45A2-9CA1-A79813B3FDD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7" b="8789"/>
          <a:stretch/>
        </p:blipFill>
        <p:spPr bwMode="auto">
          <a:xfrm>
            <a:off x="41663" y="685800"/>
            <a:ext cx="9142095" cy="5433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0649C9-4E1A-4B98-B4C3-010D1E7DE013}"/>
              </a:ext>
            </a:extLst>
          </p:cNvPr>
          <p:cNvSpPr/>
          <p:nvPr/>
        </p:nvSpPr>
        <p:spPr>
          <a:xfrm>
            <a:off x="76200" y="228600"/>
            <a:ext cx="922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Global populations* living in yellow fever suitable cities and corresponding national yellow fever travel vaccination policy†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5FC319-78F7-4046-AC9C-2FB8D5601C66}"/>
              </a:ext>
            </a:extLst>
          </p:cNvPr>
          <p:cNvSpPr/>
          <p:nvPr/>
        </p:nvSpPr>
        <p:spPr>
          <a:xfrm>
            <a:off x="3429000" y="6444734"/>
            <a:ext cx="1795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Brent, et al, 2018</a:t>
            </a:r>
          </a:p>
        </p:txBody>
      </p:sp>
    </p:spTree>
    <p:extLst>
      <p:ext uri="{BB962C8B-B14F-4D97-AF65-F5344CB8AC3E}">
        <p14:creationId xmlns:p14="http://schemas.microsoft.com/office/powerpoint/2010/main" val="3410662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orld m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01650"/>
            <a:ext cx="9132887" cy="6345238"/>
          </a:xfrm>
          <a:prstGeom prst="rect">
            <a:avLst/>
          </a:prstGeom>
          <a:noFill/>
          <a:ln w="19050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927600" y="3779838"/>
            <a:ext cx="2433638" cy="2041525"/>
            <a:chOff x="3104" y="2381"/>
            <a:chExt cx="1533" cy="1286"/>
          </a:xfrm>
        </p:grpSpPr>
        <p:sp>
          <p:nvSpPr>
            <p:cNvPr id="37945" name="Freeform 4"/>
            <p:cNvSpPr>
              <a:spLocks/>
            </p:cNvSpPr>
            <p:nvPr/>
          </p:nvSpPr>
          <p:spPr bwMode="auto">
            <a:xfrm>
              <a:off x="3660" y="3363"/>
              <a:ext cx="107" cy="304"/>
            </a:xfrm>
            <a:custGeom>
              <a:avLst/>
              <a:gdLst>
                <a:gd name="T0" fmla="*/ 2373 w 97"/>
                <a:gd name="T1" fmla="*/ 0 h 362"/>
                <a:gd name="T2" fmla="*/ 590 w 97"/>
                <a:gd name="T3" fmla="*/ 3 h 362"/>
                <a:gd name="T4" fmla="*/ 5951 w 97"/>
                <a:gd name="T5" fmla="*/ 3 h 362"/>
                <a:gd name="T6" fmla="*/ 0 60000 65536"/>
                <a:gd name="T7" fmla="*/ 0 60000 65536"/>
                <a:gd name="T8" fmla="*/ 0 60000 65536"/>
                <a:gd name="T9" fmla="*/ 0 w 97"/>
                <a:gd name="T10" fmla="*/ 0 h 362"/>
                <a:gd name="T11" fmla="*/ 97 w 97"/>
                <a:gd name="T12" fmla="*/ 362 h 3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7" h="362">
                  <a:moveTo>
                    <a:pt x="39" y="0"/>
                  </a:moveTo>
                  <a:cubicBezTo>
                    <a:pt x="19" y="82"/>
                    <a:pt x="0" y="164"/>
                    <a:pt x="10" y="224"/>
                  </a:cubicBezTo>
                  <a:cubicBezTo>
                    <a:pt x="20" y="284"/>
                    <a:pt x="85" y="342"/>
                    <a:pt x="97" y="362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6" name="Freeform 5"/>
            <p:cNvSpPr>
              <a:spLocks/>
            </p:cNvSpPr>
            <p:nvPr/>
          </p:nvSpPr>
          <p:spPr bwMode="auto">
            <a:xfrm>
              <a:off x="3702" y="3339"/>
              <a:ext cx="279" cy="85"/>
            </a:xfrm>
            <a:custGeom>
              <a:avLst/>
              <a:gdLst>
                <a:gd name="T0" fmla="*/ 0 w 308"/>
                <a:gd name="T1" fmla="*/ 18 h 85"/>
                <a:gd name="T2" fmla="*/ 5 w 308"/>
                <a:gd name="T3" fmla="*/ 11 h 85"/>
                <a:gd name="T4" fmla="*/ 5 w 308"/>
                <a:gd name="T5" fmla="*/ 85 h 85"/>
                <a:gd name="T6" fmla="*/ 0 60000 65536"/>
                <a:gd name="T7" fmla="*/ 0 60000 65536"/>
                <a:gd name="T8" fmla="*/ 0 60000 65536"/>
                <a:gd name="T9" fmla="*/ 0 w 308"/>
                <a:gd name="T10" fmla="*/ 0 h 85"/>
                <a:gd name="T11" fmla="*/ 308 w 308"/>
                <a:gd name="T12" fmla="*/ 85 h 8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8" h="85">
                  <a:moveTo>
                    <a:pt x="0" y="18"/>
                  </a:moveTo>
                  <a:cubicBezTo>
                    <a:pt x="78" y="9"/>
                    <a:pt x="157" y="0"/>
                    <a:pt x="208" y="11"/>
                  </a:cubicBezTo>
                  <a:cubicBezTo>
                    <a:pt x="259" y="22"/>
                    <a:pt x="283" y="53"/>
                    <a:pt x="308" y="85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7" name="Freeform 6"/>
            <p:cNvSpPr>
              <a:spLocks/>
            </p:cNvSpPr>
            <p:nvPr/>
          </p:nvSpPr>
          <p:spPr bwMode="auto">
            <a:xfrm>
              <a:off x="3626" y="2912"/>
              <a:ext cx="102" cy="438"/>
            </a:xfrm>
            <a:custGeom>
              <a:avLst/>
              <a:gdLst>
                <a:gd name="T0" fmla="*/ 80 w 102"/>
                <a:gd name="T1" fmla="*/ 438 h 438"/>
                <a:gd name="T2" fmla="*/ 89 w 102"/>
                <a:gd name="T3" fmla="*/ 138 h 438"/>
                <a:gd name="T4" fmla="*/ 0 w 102"/>
                <a:gd name="T5" fmla="*/ 0 h 438"/>
                <a:gd name="T6" fmla="*/ 0 60000 65536"/>
                <a:gd name="T7" fmla="*/ 0 60000 65536"/>
                <a:gd name="T8" fmla="*/ 0 60000 65536"/>
                <a:gd name="T9" fmla="*/ 0 w 102"/>
                <a:gd name="T10" fmla="*/ 0 h 438"/>
                <a:gd name="T11" fmla="*/ 102 w 102"/>
                <a:gd name="T12" fmla="*/ 438 h 4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2" h="438">
                  <a:moveTo>
                    <a:pt x="80" y="438"/>
                  </a:moveTo>
                  <a:cubicBezTo>
                    <a:pt x="91" y="324"/>
                    <a:pt x="102" y="211"/>
                    <a:pt x="89" y="138"/>
                  </a:cubicBezTo>
                  <a:cubicBezTo>
                    <a:pt x="76" y="65"/>
                    <a:pt x="38" y="32"/>
                    <a:pt x="0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8" name="Freeform 7"/>
            <p:cNvSpPr>
              <a:spLocks/>
            </p:cNvSpPr>
            <p:nvPr/>
          </p:nvSpPr>
          <p:spPr bwMode="auto">
            <a:xfrm>
              <a:off x="3411" y="2643"/>
              <a:ext cx="414" cy="707"/>
            </a:xfrm>
            <a:custGeom>
              <a:avLst/>
              <a:gdLst>
                <a:gd name="T0" fmla="*/ 295 w 414"/>
                <a:gd name="T1" fmla="*/ 707 h 707"/>
                <a:gd name="T2" fmla="*/ 365 w 414"/>
                <a:gd name="T3" fmla="*/ 272 h 707"/>
                <a:gd name="T4" fmla="*/ 0 w 414"/>
                <a:gd name="T5" fmla="*/ 0 h 707"/>
                <a:gd name="T6" fmla="*/ 0 60000 65536"/>
                <a:gd name="T7" fmla="*/ 0 60000 65536"/>
                <a:gd name="T8" fmla="*/ 0 60000 65536"/>
                <a:gd name="T9" fmla="*/ 0 w 414"/>
                <a:gd name="T10" fmla="*/ 0 h 707"/>
                <a:gd name="T11" fmla="*/ 414 w 414"/>
                <a:gd name="T12" fmla="*/ 707 h 7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4" h="707">
                  <a:moveTo>
                    <a:pt x="295" y="707"/>
                  </a:moveTo>
                  <a:cubicBezTo>
                    <a:pt x="354" y="548"/>
                    <a:pt x="414" y="390"/>
                    <a:pt x="365" y="272"/>
                  </a:cubicBezTo>
                  <a:cubicBezTo>
                    <a:pt x="316" y="154"/>
                    <a:pt x="158" y="77"/>
                    <a:pt x="0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49" name="Freeform 8"/>
            <p:cNvSpPr>
              <a:spLocks/>
            </p:cNvSpPr>
            <p:nvPr/>
          </p:nvSpPr>
          <p:spPr bwMode="auto">
            <a:xfrm>
              <a:off x="3430" y="2947"/>
              <a:ext cx="269" cy="407"/>
            </a:xfrm>
            <a:custGeom>
              <a:avLst/>
              <a:gdLst>
                <a:gd name="T0" fmla="*/ 269 w 269"/>
                <a:gd name="T1" fmla="*/ 407 h 407"/>
                <a:gd name="T2" fmla="*/ 52 w 269"/>
                <a:gd name="T3" fmla="*/ 218 h 407"/>
                <a:gd name="T4" fmla="*/ 0 w 269"/>
                <a:gd name="T5" fmla="*/ 0 h 407"/>
                <a:gd name="T6" fmla="*/ 0 60000 65536"/>
                <a:gd name="T7" fmla="*/ 0 60000 65536"/>
                <a:gd name="T8" fmla="*/ 0 60000 65536"/>
                <a:gd name="T9" fmla="*/ 0 w 269"/>
                <a:gd name="T10" fmla="*/ 0 h 407"/>
                <a:gd name="T11" fmla="*/ 269 w 269"/>
                <a:gd name="T12" fmla="*/ 407 h 40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9" h="407">
                  <a:moveTo>
                    <a:pt x="269" y="407"/>
                  </a:moveTo>
                  <a:cubicBezTo>
                    <a:pt x="183" y="346"/>
                    <a:pt x="97" y="286"/>
                    <a:pt x="52" y="218"/>
                  </a:cubicBezTo>
                  <a:cubicBezTo>
                    <a:pt x="7" y="150"/>
                    <a:pt x="3" y="75"/>
                    <a:pt x="0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0" name="Freeform 9"/>
            <p:cNvSpPr>
              <a:spLocks/>
            </p:cNvSpPr>
            <p:nvPr/>
          </p:nvSpPr>
          <p:spPr bwMode="auto">
            <a:xfrm>
              <a:off x="3104" y="2762"/>
              <a:ext cx="602" cy="592"/>
            </a:xfrm>
            <a:custGeom>
              <a:avLst/>
              <a:gdLst>
                <a:gd name="T0" fmla="*/ 602 w 602"/>
                <a:gd name="T1" fmla="*/ 592 h 592"/>
                <a:gd name="T2" fmla="*/ 99 w 602"/>
                <a:gd name="T3" fmla="*/ 323 h 592"/>
                <a:gd name="T4" fmla="*/ 6 w 602"/>
                <a:gd name="T5" fmla="*/ 0 h 592"/>
                <a:gd name="T6" fmla="*/ 0 60000 65536"/>
                <a:gd name="T7" fmla="*/ 0 60000 65536"/>
                <a:gd name="T8" fmla="*/ 0 60000 65536"/>
                <a:gd name="T9" fmla="*/ 0 w 602"/>
                <a:gd name="T10" fmla="*/ 0 h 592"/>
                <a:gd name="T11" fmla="*/ 602 w 602"/>
                <a:gd name="T12" fmla="*/ 592 h 5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02" h="592">
                  <a:moveTo>
                    <a:pt x="602" y="592"/>
                  </a:moveTo>
                  <a:cubicBezTo>
                    <a:pt x="400" y="507"/>
                    <a:pt x="198" y="422"/>
                    <a:pt x="99" y="323"/>
                  </a:cubicBezTo>
                  <a:cubicBezTo>
                    <a:pt x="0" y="224"/>
                    <a:pt x="3" y="112"/>
                    <a:pt x="6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1" name="Freeform 10"/>
            <p:cNvSpPr>
              <a:spLocks/>
            </p:cNvSpPr>
            <p:nvPr/>
          </p:nvSpPr>
          <p:spPr bwMode="auto">
            <a:xfrm>
              <a:off x="3702" y="2381"/>
              <a:ext cx="935" cy="976"/>
            </a:xfrm>
            <a:custGeom>
              <a:avLst/>
              <a:gdLst>
                <a:gd name="T0" fmla="*/ 0 w 935"/>
                <a:gd name="T1" fmla="*/ 976 h 976"/>
                <a:gd name="T2" fmla="*/ 394 w 935"/>
                <a:gd name="T3" fmla="*/ 253 h 976"/>
                <a:gd name="T4" fmla="*/ 935 w 935"/>
                <a:gd name="T5" fmla="*/ 0 h 976"/>
                <a:gd name="T6" fmla="*/ 0 60000 65536"/>
                <a:gd name="T7" fmla="*/ 0 60000 65536"/>
                <a:gd name="T8" fmla="*/ 0 60000 65536"/>
                <a:gd name="T9" fmla="*/ 0 w 935"/>
                <a:gd name="T10" fmla="*/ 0 h 976"/>
                <a:gd name="T11" fmla="*/ 935 w 935"/>
                <a:gd name="T12" fmla="*/ 976 h 9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5" h="976">
                  <a:moveTo>
                    <a:pt x="0" y="976"/>
                  </a:moveTo>
                  <a:cubicBezTo>
                    <a:pt x="119" y="696"/>
                    <a:pt x="238" y="416"/>
                    <a:pt x="394" y="253"/>
                  </a:cubicBezTo>
                  <a:cubicBezTo>
                    <a:pt x="550" y="90"/>
                    <a:pt x="742" y="45"/>
                    <a:pt x="935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327525" y="3357563"/>
            <a:ext cx="3460750" cy="2103437"/>
            <a:chOff x="2726" y="2115"/>
            <a:chExt cx="2180" cy="1325"/>
          </a:xfrm>
        </p:grpSpPr>
        <p:sp>
          <p:nvSpPr>
            <p:cNvPr id="37934" name="Freeform 12"/>
            <p:cNvSpPr>
              <a:spLocks/>
            </p:cNvSpPr>
            <p:nvPr/>
          </p:nvSpPr>
          <p:spPr bwMode="auto">
            <a:xfrm>
              <a:off x="2784" y="2477"/>
              <a:ext cx="320" cy="275"/>
            </a:xfrm>
            <a:custGeom>
              <a:avLst/>
              <a:gdLst>
                <a:gd name="T0" fmla="*/ 320 w 320"/>
                <a:gd name="T1" fmla="*/ 275 h 275"/>
                <a:gd name="T2" fmla="*/ 93 w 320"/>
                <a:gd name="T3" fmla="*/ 137 h 275"/>
                <a:gd name="T4" fmla="*/ 0 w 320"/>
                <a:gd name="T5" fmla="*/ 0 h 275"/>
                <a:gd name="T6" fmla="*/ 0 60000 65536"/>
                <a:gd name="T7" fmla="*/ 0 60000 65536"/>
                <a:gd name="T8" fmla="*/ 0 60000 65536"/>
                <a:gd name="T9" fmla="*/ 0 w 320"/>
                <a:gd name="T10" fmla="*/ 0 h 275"/>
                <a:gd name="T11" fmla="*/ 320 w 320"/>
                <a:gd name="T12" fmla="*/ 275 h 27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20" h="275">
                  <a:moveTo>
                    <a:pt x="320" y="275"/>
                  </a:moveTo>
                  <a:cubicBezTo>
                    <a:pt x="233" y="229"/>
                    <a:pt x="146" y="183"/>
                    <a:pt x="93" y="137"/>
                  </a:cubicBezTo>
                  <a:cubicBezTo>
                    <a:pt x="40" y="91"/>
                    <a:pt x="16" y="23"/>
                    <a:pt x="0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35" name="Group 13"/>
            <p:cNvGrpSpPr>
              <a:grpSpLocks/>
            </p:cNvGrpSpPr>
            <p:nvPr/>
          </p:nvGrpSpPr>
          <p:grpSpPr bwMode="auto">
            <a:xfrm>
              <a:off x="2726" y="2115"/>
              <a:ext cx="2180" cy="1325"/>
              <a:chOff x="2726" y="2115"/>
              <a:chExt cx="2180" cy="1325"/>
            </a:xfrm>
          </p:grpSpPr>
          <p:sp>
            <p:nvSpPr>
              <p:cNvPr id="37936" name="Freeform 14"/>
              <p:cNvSpPr>
                <a:spLocks/>
              </p:cNvSpPr>
              <p:nvPr/>
            </p:nvSpPr>
            <p:spPr bwMode="auto">
              <a:xfrm>
                <a:off x="3987" y="2349"/>
                <a:ext cx="919" cy="1088"/>
              </a:xfrm>
              <a:custGeom>
                <a:avLst/>
                <a:gdLst>
                  <a:gd name="T0" fmla="*/ 0 w 919"/>
                  <a:gd name="T1" fmla="*/ 1088 h 1088"/>
                  <a:gd name="T2" fmla="*/ 720 w 919"/>
                  <a:gd name="T3" fmla="*/ 621 h 1088"/>
                  <a:gd name="T4" fmla="*/ 919 w 919"/>
                  <a:gd name="T5" fmla="*/ 0 h 1088"/>
                  <a:gd name="T6" fmla="*/ 0 60000 65536"/>
                  <a:gd name="T7" fmla="*/ 0 60000 65536"/>
                  <a:gd name="T8" fmla="*/ 0 60000 65536"/>
                  <a:gd name="T9" fmla="*/ 0 w 919"/>
                  <a:gd name="T10" fmla="*/ 0 h 1088"/>
                  <a:gd name="T11" fmla="*/ 919 w 919"/>
                  <a:gd name="T12" fmla="*/ 1088 h 108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19" h="1088">
                    <a:moveTo>
                      <a:pt x="0" y="1088"/>
                    </a:moveTo>
                    <a:cubicBezTo>
                      <a:pt x="283" y="945"/>
                      <a:pt x="567" y="802"/>
                      <a:pt x="720" y="621"/>
                    </a:cubicBezTo>
                    <a:cubicBezTo>
                      <a:pt x="873" y="440"/>
                      <a:pt x="896" y="220"/>
                      <a:pt x="919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7" name="Freeform 15"/>
              <p:cNvSpPr>
                <a:spLocks/>
              </p:cNvSpPr>
              <p:nvPr/>
            </p:nvSpPr>
            <p:spPr bwMode="auto">
              <a:xfrm>
                <a:off x="3984" y="2189"/>
                <a:ext cx="730" cy="1251"/>
              </a:xfrm>
              <a:custGeom>
                <a:avLst/>
                <a:gdLst>
                  <a:gd name="T0" fmla="*/ 0 w 730"/>
                  <a:gd name="T1" fmla="*/ 1251 h 1251"/>
                  <a:gd name="T2" fmla="*/ 608 w 730"/>
                  <a:gd name="T3" fmla="*/ 733 h 1251"/>
                  <a:gd name="T4" fmla="*/ 730 w 730"/>
                  <a:gd name="T5" fmla="*/ 0 h 1251"/>
                  <a:gd name="T6" fmla="*/ 0 60000 65536"/>
                  <a:gd name="T7" fmla="*/ 0 60000 65536"/>
                  <a:gd name="T8" fmla="*/ 0 60000 65536"/>
                  <a:gd name="T9" fmla="*/ 0 w 730"/>
                  <a:gd name="T10" fmla="*/ 0 h 1251"/>
                  <a:gd name="T11" fmla="*/ 730 w 730"/>
                  <a:gd name="T12" fmla="*/ 1251 h 12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30" h="1251">
                    <a:moveTo>
                      <a:pt x="0" y="1251"/>
                    </a:moveTo>
                    <a:cubicBezTo>
                      <a:pt x="243" y="1096"/>
                      <a:pt x="486" y="941"/>
                      <a:pt x="608" y="733"/>
                    </a:cubicBezTo>
                    <a:cubicBezTo>
                      <a:pt x="730" y="525"/>
                      <a:pt x="730" y="262"/>
                      <a:pt x="73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8" name="Freeform 16"/>
              <p:cNvSpPr>
                <a:spLocks/>
              </p:cNvSpPr>
              <p:nvPr/>
            </p:nvSpPr>
            <p:spPr bwMode="auto">
              <a:xfrm>
                <a:off x="3978" y="2115"/>
                <a:ext cx="706" cy="1325"/>
              </a:xfrm>
              <a:custGeom>
                <a:avLst/>
                <a:gdLst>
                  <a:gd name="T0" fmla="*/ 0 w 706"/>
                  <a:gd name="T1" fmla="*/ 1325 h 1325"/>
                  <a:gd name="T2" fmla="*/ 595 w 706"/>
                  <a:gd name="T3" fmla="*/ 653 h 1325"/>
                  <a:gd name="T4" fmla="*/ 665 w 706"/>
                  <a:gd name="T5" fmla="*/ 0 h 1325"/>
                  <a:gd name="T6" fmla="*/ 0 60000 65536"/>
                  <a:gd name="T7" fmla="*/ 0 60000 65536"/>
                  <a:gd name="T8" fmla="*/ 0 60000 65536"/>
                  <a:gd name="T9" fmla="*/ 0 w 706"/>
                  <a:gd name="T10" fmla="*/ 0 h 1325"/>
                  <a:gd name="T11" fmla="*/ 706 w 706"/>
                  <a:gd name="T12" fmla="*/ 1325 h 13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06" h="1325">
                    <a:moveTo>
                      <a:pt x="0" y="1325"/>
                    </a:moveTo>
                    <a:cubicBezTo>
                      <a:pt x="242" y="1099"/>
                      <a:pt x="484" y="874"/>
                      <a:pt x="595" y="653"/>
                    </a:cubicBezTo>
                    <a:cubicBezTo>
                      <a:pt x="706" y="432"/>
                      <a:pt x="685" y="216"/>
                      <a:pt x="665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9" name="Freeform 17"/>
              <p:cNvSpPr>
                <a:spLocks/>
              </p:cNvSpPr>
              <p:nvPr/>
            </p:nvSpPr>
            <p:spPr bwMode="auto">
              <a:xfrm>
                <a:off x="3440" y="2627"/>
                <a:ext cx="589" cy="813"/>
              </a:xfrm>
              <a:custGeom>
                <a:avLst/>
                <a:gdLst>
                  <a:gd name="T0" fmla="*/ 329 w 596"/>
                  <a:gd name="T1" fmla="*/ 813 h 813"/>
                  <a:gd name="T2" fmla="*/ 307 w 596"/>
                  <a:gd name="T3" fmla="*/ 179 h 813"/>
                  <a:gd name="T4" fmla="*/ 0 w 596"/>
                  <a:gd name="T5" fmla="*/ 0 h 813"/>
                  <a:gd name="T6" fmla="*/ 0 60000 65536"/>
                  <a:gd name="T7" fmla="*/ 0 60000 65536"/>
                  <a:gd name="T8" fmla="*/ 0 60000 65536"/>
                  <a:gd name="T9" fmla="*/ 0 w 596"/>
                  <a:gd name="T10" fmla="*/ 0 h 813"/>
                  <a:gd name="T11" fmla="*/ 596 w 596"/>
                  <a:gd name="T12" fmla="*/ 813 h 8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96" h="813">
                    <a:moveTo>
                      <a:pt x="538" y="813"/>
                    </a:moveTo>
                    <a:cubicBezTo>
                      <a:pt x="567" y="564"/>
                      <a:pt x="596" y="315"/>
                      <a:pt x="506" y="179"/>
                    </a:cubicBezTo>
                    <a:cubicBezTo>
                      <a:pt x="416" y="43"/>
                      <a:pt x="208" y="21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0" name="Freeform 18"/>
              <p:cNvSpPr>
                <a:spLocks/>
              </p:cNvSpPr>
              <p:nvPr/>
            </p:nvSpPr>
            <p:spPr bwMode="auto">
              <a:xfrm>
                <a:off x="3491" y="2432"/>
                <a:ext cx="589" cy="1005"/>
              </a:xfrm>
              <a:custGeom>
                <a:avLst/>
                <a:gdLst>
                  <a:gd name="T0" fmla="*/ 496 w 589"/>
                  <a:gd name="T1" fmla="*/ 1005 h 1005"/>
                  <a:gd name="T2" fmla="*/ 506 w 589"/>
                  <a:gd name="T3" fmla="*/ 314 h 1005"/>
                  <a:gd name="T4" fmla="*/ 0 w 589"/>
                  <a:gd name="T5" fmla="*/ 0 h 1005"/>
                  <a:gd name="T6" fmla="*/ 0 60000 65536"/>
                  <a:gd name="T7" fmla="*/ 0 60000 65536"/>
                  <a:gd name="T8" fmla="*/ 0 60000 65536"/>
                  <a:gd name="T9" fmla="*/ 0 w 589"/>
                  <a:gd name="T10" fmla="*/ 0 h 1005"/>
                  <a:gd name="T11" fmla="*/ 589 w 589"/>
                  <a:gd name="T12" fmla="*/ 1005 h 10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89" h="1005">
                    <a:moveTo>
                      <a:pt x="496" y="1005"/>
                    </a:moveTo>
                    <a:cubicBezTo>
                      <a:pt x="542" y="743"/>
                      <a:pt x="589" y="481"/>
                      <a:pt x="506" y="314"/>
                    </a:cubicBezTo>
                    <a:cubicBezTo>
                      <a:pt x="423" y="147"/>
                      <a:pt x="211" y="73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1" name="Freeform 19"/>
              <p:cNvSpPr>
                <a:spLocks/>
              </p:cNvSpPr>
              <p:nvPr/>
            </p:nvSpPr>
            <p:spPr bwMode="auto">
              <a:xfrm>
                <a:off x="3107" y="2640"/>
                <a:ext cx="269" cy="118"/>
              </a:xfrm>
              <a:custGeom>
                <a:avLst/>
                <a:gdLst>
                  <a:gd name="T0" fmla="*/ 0 w 269"/>
                  <a:gd name="T1" fmla="*/ 118 h 118"/>
                  <a:gd name="T2" fmla="*/ 131 w 269"/>
                  <a:gd name="T3" fmla="*/ 32 h 118"/>
                  <a:gd name="T4" fmla="*/ 269 w 269"/>
                  <a:gd name="T5" fmla="*/ 0 h 118"/>
                  <a:gd name="T6" fmla="*/ 0 60000 65536"/>
                  <a:gd name="T7" fmla="*/ 0 60000 65536"/>
                  <a:gd name="T8" fmla="*/ 0 60000 65536"/>
                  <a:gd name="T9" fmla="*/ 0 w 269"/>
                  <a:gd name="T10" fmla="*/ 0 h 118"/>
                  <a:gd name="T11" fmla="*/ 269 w 269"/>
                  <a:gd name="T12" fmla="*/ 118 h 1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9" h="118">
                    <a:moveTo>
                      <a:pt x="0" y="118"/>
                    </a:moveTo>
                    <a:cubicBezTo>
                      <a:pt x="43" y="85"/>
                      <a:pt x="86" y="52"/>
                      <a:pt x="131" y="32"/>
                    </a:cubicBezTo>
                    <a:cubicBezTo>
                      <a:pt x="176" y="12"/>
                      <a:pt x="222" y="6"/>
                      <a:pt x="269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2" name="Freeform 20"/>
              <p:cNvSpPr>
                <a:spLocks/>
              </p:cNvSpPr>
              <p:nvPr/>
            </p:nvSpPr>
            <p:spPr bwMode="auto">
              <a:xfrm>
                <a:off x="3104" y="2570"/>
                <a:ext cx="42" cy="185"/>
              </a:xfrm>
              <a:custGeom>
                <a:avLst/>
                <a:gdLst>
                  <a:gd name="T0" fmla="*/ 0 w 42"/>
                  <a:gd name="T1" fmla="*/ 185 h 185"/>
                  <a:gd name="T2" fmla="*/ 42 w 42"/>
                  <a:gd name="T3" fmla="*/ 0 h 185"/>
                  <a:gd name="T4" fmla="*/ 0 60000 65536"/>
                  <a:gd name="T5" fmla="*/ 0 60000 65536"/>
                  <a:gd name="T6" fmla="*/ 0 w 42"/>
                  <a:gd name="T7" fmla="*/ 0 h 185"/>
                  <a:gd name="T8" fmla="*/ 42 w 42"/>
                  <a:gd name="T9" fmla="*/ 185 h 18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2" h="185">
                    <a:moveTo>
                      <a:pt x="0" y="185"/>
                    </a:moveTo>
                    <a:cubicBezTo>
                      <a:pt x="0" y="185"/>
                      <a:pt x="21" y="92"/>
                      <a:pt x="42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3" name="Freeform 21"/>
              <p:cNvSpPr>
                <a:spLocks/>
              </p:cNvSpPr>
              <p:nvPr/>
            </p:nvSpPr>
            <p:spPr bwMode="auto">
              <a:xfrm>
                <a:off x="2800" y="2486"/>
                <a:ext cx="605" cy="148"/>
              </a:xfrm>
              <a:custGeom>
                <a:avLst/>
                <a:gdLst>
                  <a:gd name="T0" fmla="*/ 605 w 605"/>
                  <a:gd name="T1" fmla="*/ 3 h 170"/>
                  <a:gd name="T2" fmla="*/ 314 w 605"/>
                  <a:gd name="T3" fmla="*/ 3 h 170"/>
                  <a:gd name="T4" fmla="*/ 0 w 605"/>
                  <a:gd name="T5" fmla="*/ 0 h 170"/>
                  <a:gd name="T6" fmla="*/ 0 60000 65536"/>
                  <a:gd name="T7" fmla="*/ 0 60000 65536"/>
                  <a:gd name="T8" fmla="*/ 0 60000 65536"/>
                  <a:gd name="T9" fmla="*/ 0 w 605"/>
                  <a:gd name="T10" fmla="*/ 0 h 170"/>
                  <a:gd name="T11" fmla="*/ 605 w 605"/>
                  <a:gd name="T12" fmla="*/ 170 h 17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05" h="170">
                    <a:moveTo>
                      <a:pt x="605" y="170"/>
                    </a:moveTo>
                    <a:cubicBezTo>
                      <a:pt x="510" y="118"/>
                      <a:pt x="415" y="66"/>
                      <a:pt x="314" y="38"/>
                    </a:cubicBezTo>
                    <a:cubicBezTo>
                      <a:pt x="213" y="10"/>
                      <a:pt x="106" y="5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44" name="Freeform 22"/>
              <p:cNvSpPr>
                <a:spLocks/>
              </p:cNvSpPr>
              <p:nvPr/>
            </p:nvSpPr>
            <p:spPr bwMode="auto">
              <a:xfrm>
                <a:off x="2726" y="2400"/>
                <a:ext cx="679" cy="230"/>
              </a:xfrm>
              <a:custGeom>
                <a:avLst/>
                <a:gdLst>
                  <a:gd name="T0" fmla="*/ 679 w 679"/>
                  <a:gd name="T1" fmla="*/ 230 h 230"/>
                  <a:gd name="T2" fmla="*/ 391 w 679"/>
                  <a:gd name="T3" fmla="*/ 70 h 230"/>
                  <a:gd name="T4" fmla="*/ 0 w 679"/>
                  <a:gd name="T5" fmla="*/ 0 h 230"/>
                  <a:gd name="T6" fmla="*/ 0 60000 65536"/>
                  <a:gd name="T7" fmla="*/ 0 60000 65536"/>
                  <a:gd name="T8" fmla="*/ 0 60000 65536"/>
                  <a:gd name="T9" fmla="*/ 0 w 679"/>
                  <a:gd name="T10" fmla="*/ 0 h 230"/>
                  <a:gd name="T11" fmla="*/ 679 w 679"/>
                  <a:gd name="T12" fmla="*/ 230 h 23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9" h="230">
                    <a:moveTo>
                      <a:pt x="679" y="230"/>
                    </a:moveTo>
                    <a:cubicBezTo>
                      <a:pt x="591" y="169"/>
                      <a:pt x="504" y="108"/>
                      <a:pt x="391" y="70"/>
                    </a:cubicBezTo>
                    <a:cubicBezTo>
                      <a:pt x="278" y="32"/>
                      <a:pt x="139" y="16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7893" name="AutoShape 23"/>
          <p:cNvSpPr>
            <a:spLocks noChangeArrowheads="1"/>
          </p:cNvSpPr>
          <p:nvPr/>
        </p:nvSpPr>
        <p:spPr bwMode="auto">
          <a:xfrm>
            <a:off x="3352800" y="4638675"/>
            <a:ext cx="47625" cy="47625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1800 w 21600"/>
              <a:gd name="T13" fmla="*/ 1800 h 21600"/>
              <a:gd name="T14" fmla="*/ 19800 w 21600"/>
              <a:gd name="T15" fmla="*/ 198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B2B2B2"/>
          </a:solidFill>
          <a:ln w="6350" algn="ctr">
            <a:solidFill>
              <a:srgbClr val="5F5F5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863600" y="3835400"/>
            <a:ext cx="2509838" cy="1951038"/>
            <a:chOff x="544" y="2416"/>
            <a:chExt cx="1581" cy="1229"/>
          </a:xfrm>
        </p:grpSpPr>
        <p:sp>
          <p:nvSpPr>
            <p:cNvPr id="37922" name="Freeform 25"/>
            <p:cNvSpPr>
              <a:spLocks/>
            </p:cNvSpPr>
            <p:nvPr/>
          </p:nvSpPr>
          <p:spPr bwMode="auto">
            <a:xfrm>
              <a:off x="669" y="2653"/>
              <a:ext cx="131" cy="221"/>
            </a:xfrm>
            <a:custGeom>
              <a:avLst/>
              <a:gdLst>
                <a:gd name="T0" fmla="*/ 131 w 131"/>
                <a:gd name="T1" fmla="*/ 0 h 221"/>
                <a:gd name="T2" fmla="*/ 0 w 131"/>
                <a:gd name="T3" fmla="*/ 221 h 221"/>
                <a:gd name="T4" fmla="*/ 0 60000 65536"/>
                <a:gd name="T5" fmla="*/ 0 60000 65536"/>
                <a:gd name="T6" fmla="*/ 0 w 131"/>
                <a:gd name="T7" fmla="*/ 0 h 221"/>
                <a:gd name="T8" fmla="*/ 131 w 131"/>
                <a:gd name="T9" fmla="*/ 221 h 22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1" h="221">
                  <a:moveTo>
                    <a:pt x="131" y="0"/>
                  </a:moveTo>
                  <a:cubicBezTo>
                    <a:pt x="131" y="0"/>
                    <a:pt x="65" y="110"/>
                    <a:pt x="0" y="221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23" name="Group 26"/>
            <p:cNvGrpSpPr>
              <a:grpSpLocks/>
            </p:cNvGrpSpPr>
            <p:nvPr/>
          </p:nvGrpSpPr>
          <p:grpSpPr bwMode="auto">
            <a:xfrm>
              <a:off x="544" y="2416"/>
              <a:ext cx="1581" cy="1229"/>
              <a:chOff x="544" y="2416"/>
              <a:chExt cx="1581" cy="1229"/>
            </a:xfrm>
          </p:grpSpPr>
          <p:sp>
            <p:nvSpPr>
              <p:cNvPr id="37924" name="Freeform 27"/>
              <p:cNvSpPr>
                <a:spLocks/>
              </p:cNvSpPr>
              <p:nvPr/>
            </p:nvSpPr>
            <p:spPr bwMode="auto">
              <a:xfrm>
                <a:off x="1181" y="2451"/>
                <a:ext cx="937" cy="487"/>
              </a:xfrm>
              <a:custGeom>
                <a:avLst/>
                <a:gdLst>
                  <a:gd name="T0" fmla="*/ 937 w 937"/>
                  <a:gd name="T1" fmla="*/ 487 h 487"/>
                  <a:gd name="T2" fmla="*/ 582 w 937"/>
                  <a:gd name="T3" fmla="*/ 160 h 487"/>
                  <a:gd name="T4" fmla="*/ 0 w 937"/>
                  <a:gd name="T5" fmla="*/ 0 h 487"/>
                  <a:gd name="T6" fmla="*/ 0 60000 65536"/>
                  <a:gd name="T7" fmla="*/ 0 60000 65536"/>
                  <a:gd name="T8" fmla="*/ 0 60000 65536"/>
                  <a:gd name="T9" fmla="*/ 0 w 937"/>
                  <a:gd name="T10" fmla="*/ 0 h 487"/>
                  <a:gd name="T11" fmla="*/ 937 w 937"/>
                  <a:gd name="T12" fmla="*/ 487 h 48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37" h="487">
                    <a:moveTo>
                      <a:pt x="937" y="487"/>
                    </a:moveTo>
                    <a:cubicBezTo>
                      <a:pt x="837" y="364"/>
                      <a:pt x="738" y="241"/>
                      <a:pt x="582" y="160"/>
                    </a:cubicBezTo>
                    <a:cubicBezTo>
                      <a:pt x="426" y="79"/>
                      <a:pt x="213" y="39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5" name="Freeform 28"/>
              <p:cNvSpPr>
                <a:spLocks/>
              </p:cNvSpPr>
              <p:nvPr/>
            </p:nvSpPr>
            <p:spPr bwMode="auto">
              <a:xfrm>
                <a:off x="906" y="2717"/>
                <a:ext cx="1219" cy="224"/>
              </a:xfrm>
              <a:custGeom>
                <a:avLst/>
                <a:gdLst>
                  <a:gd name="T0" fmla="*/ 1219 w 1219"/>
                  <a:gd name="T1" fmla="*/ 224 h 224"/>
                  <a:gd name="T2" fmla="*/ 553 w 1219"/>
                  <a:gd name="T3" fmla="*/ 150 h 224"/>
                  <a:gd name="T4" fmla="*/ 0 w 1219"/>
                  <a:gd name="T5" fmla="*/ 0 h 224"/>
                  <a:gd name="T6" fmla="*/ 0 60000 65536"/>
                  <a:gd name="T7" fmla="*/ 0 60000 65536"/>
                  <a:gd name="T8" fmla="*/ 0 60000 65536"/>
                  <a:gd name="T9" fmla="*/ 0 w 1219"/>
                  <a:gd name="T10" fmla="*/ 0 h 224"/>
                  <a:gd name="T11" fmla="*/ 1219 w 1219"/>
                  <a:gd name="T12" fmla="*/ 224 h 2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19" h="224">
                    <a:moveTo>
                      <a:pt x="1219" y="224"/>
                    </a:moveTo>
                    <a:cubicBezTo>
                      <a:pt x="987" y="205"/>
                      <a:pt x="756" y="187"/>
                      <a:pt x="553" y="150"/>
                    </a:cubicBezTo>
                    <a:cubicBezTo>
                      <a:pt x="350" y="113"/>
                      <a:pt x="175" y="56"/>
                      <a:pt x="0" y="0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6" name="Freeform 29"/>
              <p:cNvSpPr>
                <a:spLocks/>
              </p:cNvSpPr>
              <p:nvPr/>
            </p:nvSpPr>
            <p:spPr bwMode="auto">
              <a:xfrm>
                <a:off x="544" y="2422"/>
                <a:ext cx="640" cy="404"/>
              </a:xfrm>
              <a:custGeom>
                <a:avLst/>
                <a:gdLst>
                  <a:gd name="T0" fmla="*/ 640 w 640"/>
                  <a:gd name="T1" fmla="*/ 0 h 404"/>
                  <a:gd name="T2" fmla="*/ 234 w 640"/>
                  <a:gd name="T3" fmla="*/ 77 h 404"/>
                  <a:gd name="T4" fmla="*/ 0 w 640"/>
                  <a:gd name="T5" fmla="*/ 404 h 404"/>
                  <a:gd name="T6" fmla="*/ 0 60000 65536"/>
                  <a:gd name="T7" fmla="*/ 0 60000 65536"/>
                  <a:gd name="T8" fmla="*/ 0 60000 65536"/>
                  <a:gd name="T9" fmla="*/ 0 w 640"/>
                  <a:gd name="T10" fmla="*/ 0 h 404"/>
                  <a:gd name="T11" fmla="*/ 640 w 640"/>
                  <a:gd name="T12" fmla="*/ 404 h 4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40" h="404">
                    <a:moveTo>
                      <a:pt x="640" y="0"/>
                    </a:moveTo>
                    <a:cubicBezTo>
                      <a:pt x="490" y="5"/>
                      <a:pt x="341" y="10"/>
                      <a:pt x="234" y="77"/>
                    </a:cubicBezTo>
                    <a:cubicBezTo>
                      <a:pt x="127" y="144"/>
                      <a:pt x="63" y="274"/>
                      <a:pt x="0" y="404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7" name="Freeform 30"/>
              <p:cNvSpPr>
                <a:spLocks/>
              </p:cNvSpPr>
              <p:nvPr/>
            </p:nvSpPr>
            <p:spPr bwMode="auto">
              <a:xfrm>
                <a:off x="563" y="2422"/>
                <a:ext cx="621" cy="573"/>
              </a:xfrm>
              <a:custGeom>
                <a:avLst/>
                <a:gdLst>
                  <a:gd name="T0" fmla="*/ 621 w 621"/>
                  <a:gd name="T1" fmla="*/ 0 h 573"/>
                  <a:gd name="T2" fmla="*/ 253 w 621"/>
                  <a:gd name="T3" fmla="*/ 87 h 573"/>
                  <a:gd name="T4" fmla="*/ 71 w 621"/>
                  <a:gd name="T5" fmla="*/ 276 h 573"/>
                  <a:gd name="T6" fmla="*/ 0 w 621"/>
                  <a:gd name="T7" fmla="*/ 573 h 5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21"/>
                  <a:gd name="T13" fmla="*/ 0 h 573"/>
                  <a:gd name="T14" fmla="*/ 621 w 621"/>
                  <a:gd name="T15" fmla="*/ 573 h 5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21" h="573">
                    <a:moveTo>
                      <a:pt x="621" y="0"/>
                    </a:moveTo>
                    <a:cubicBezTo>
                      <a:pt x="483" y="20"/>
                      <a:pt x="345" y="41"/>
                      <a:pt x="253" y="87"/>
                    </a:cubicBezTo>
                    <a:cubicBezTo>
                      <a:pt x="161" y="133"/>
                      <a:pt x="113" y="195"/>
                      <a:pt x="71" y="276"/>
                    </a:cubicBezTo>
                    <a:cubicBezTo>
                      <a:pt x="29" y="357"/>
                      <a:pt x="14" y="465"/>
                      <a:pt x="0" y="573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8" name="Freeform 31"/>
              <p:cNvSpPr>
                <a:spLocks/>
              </p:cNvSpPr>
              <p:nvPr/>
            </p:nvSpPr>
            <p:spPr bwMode="auto">
              <a:xfrm>
                <a:off x="592" y="2419"/>
                <a:ext cx="592" cy="630"/>
              </a:xfrm>
              <a:custGeom>
                <a:avLst/>
                <a:gdLst>
                  <a:gd name="T0" fmla="*/ 592 w 592"/>
                  <a:gd name="T1" fmla="*/ 0 h 611"/>
                  <a:gd name="T2" fmla="*/ 189 w 592"/>
                  <a:gd name="T3" fmla="*/ 533 h 611"/>
                  <a:gd name="T4" fmla="*/ 38 w 592"/>
                  <a:gd name="T5" fmla="*/ 1303 h 611"/>
                  <a:gd name="T6" fmla="*/ 0 w 592"/>
                  <a:gd name="T7" fmla="*/ 2211 h 6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2"/>
                  <a:gd name="T13" fmla="*/ 0 h 611"/>
                  <a:gd name="T14" fmla="*/ 592 w 592"/>
                  <a:gd name="T15" fmla="*/ 611 h 6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2" h="611">
                    <a:moveTo>
                      <a:pt x="592" y="0"/>
                    </a:moveTo>
                    <a:cubicBezTo>
                      <a:pt x="436" y="43"/>
                      <a:pt x="281" y="87"/>
                      <a:pt x="189" y="147"/>
                    </a:cubicBezTo>
                    <a:cubicBezTo>
                      <a:pt x="97" y="207"/>
                      <a:pt x="69" y="282"/>
                      <a:pt x="38" y="359"/>
                    </a:cubicBezTo>
                    <a:cubicBezTo>
                      <a:pt x="7" y="436"/>
                      <a:pt x="3" y="523"/>
                      <a:pt x="0" y="611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29" name="Freeform 32"/>
              <p:cNvSpPr>
                <a:spLocks/>
              </p:cNvSpPr>
              <p:nvPr/>
            </p:nvSpPr>
            <p:spPr bwMode="auto">
              <a:xfrm>
                <a:off x="640" y="2416"/>
                <a:ext cx="547" cy="483"/>
              </a:xfrm>
              <a:custGeom>
                <a:avLst/>
                <a:gdLst>
                  <a:gd name="T0" fmla="*/ 547 w 547"/>
                  <a:gd name="T1" fmla="*/ 0 h 483"/>
                  <a:gd name="T2" fmla="*/ 109 w 547"/>
                  <a:gd name="T3" fmla="*/ 214 h 483"/>
                  <a:gd name="T4" fmla="*/ 0 w 547"/>
                  <a:gd name="T5" fmla="*/ 483 h 483"/>
                  <a:gd name="T6" fmla="*/ 0 60000 65536"/>
                  <a:gd name="T7" fmla="*/ 0 60000 65536"/>
                  <a:gd name="T8" fmla="*/ 0 60000 65536"/>
                  <a:gd name="T9" fmla="*/ 0 w 547"/>
                  <a:gd name="T10" fmla="*/ 0 h 483"/>
                  <a:gd name="T11" fmla="*/ 547 w 547"/>
                  <a:gd name="T12" fmla="*/ 483 h 48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7" h="483">
                    <a:moveTo>
                      <a:pt x="547" y="0"/>
                    </a:moveTo>
                    <a:cubicBezTo>
                      <a:pt x="373" y="67"/>
                      <a:pt x="200" y="134"/>
                      <a:pt x="109" y="214"/>
                    </a:cubicBezTo>
                    <a:cubicBezTo>
                      <a:pt x="18" y="294"/>
                      <a:pt x="9" y="388"/>
                      <a:pt x="0" y="483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0" name="Freeform 33"/>
              <p:cNvSpPr>
                <a:spLocks/>
              </p:cNvSpPr>
              <p:nvPr/>
            </p:nvSpPr>
            <p:spPr bwMode="auto">
              <a:xfrm>
                <a:off x="682" y="2419"/>
                <a:ext cx="505" cy="765"/>
              </a:xfrm>
              <a:custGeom>
                <a:avLst/>
                <a:gdLst>
                  <a:gd name="T0" fmla="*/ 505 w 505"/>
                  <a:gd name="T1" fmla="*/ 0 h 765"/>
                  <a:gd name="T2" fmla="*/ 310 w 505"/>
                  <a:gd name="T3" fmla="*/ 451 h 765"/>
                  <a:gd name="T4" fmla="*/ 0 w 505"/>
                  <a:gd name="T5" fmla="*/ 765 h 765"/>
                  <a:gd name="T6" fmla="*/ 0 60000 65536"/>
                  <a:gd name="T7" fmla="*/ 0 60000 65536"/>
                  <a:gd name="T8" fmla="*/ 0 60000 65536"/>
                  <a:gd name="T9" fmla="*/ 0 w 505"/>
                  <a:gd name="T10" fmla="*/ 0 h 765"/>
                  <a:gd name="T11" fmla="*/ 505 w 505"/>
                  <a:gd name="T12" fmla="*/ 765 h 76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05" h="765">
                    <a:moveTo>
                      <a:pt x="505" y="0"/>
                    </a:moveTo>
                    <a:cubicBezTo>
                      <a:pt x="449" y="162"/>
                      <a:pt x="394" y="324"/>
                      <a:pt x="310" y="451"/>
                    </a:cubicBezTo>
                    <a:cubicBezTo>
                      <a:pt x="226" y="578"/>
                      <a:pt x="113" y="671"/>
                      <a:pt x="0" y="765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1" name="Freeform 34"/>
              <p:cNvSpPr>
                <a:spLocks/>
              </p:cNvSpPr>
              <p:nvPr/>
            </p:nvSpPr>
            <p:spPr bwMode="auto">
              <a:xfrm>
                <a:off x="1161" y="2416"/>
                <a:ext cx="199" cy="1229"/>
              </a:xfrm>
              <a:custGeom>
                <a:avLst/>
                <a:gdLst>
                  <a:gd name="T0" fmla="*/ 23 w 199"/>
                  <a:gd name="T1" fmla="*/ 0 h 1229"/>
                  <a:gd name="T2" fmla="*/ 29 w 199"/>
                  <a:gd name="T3" fmla="*/ 688 h 1229"/>
                  <a:gd name="T4" fmla="*/ 199 w 199"/>
                  <a:gd name="T5" fmla="*/ 1229 h 1229"/>
                  <a:gd name="T6" fmla="*/ 0 60000 65536"/>
                  <a:gd name="T7" fmla="*/ 0 60000 65536"/>
                  <a:gd name="T8" fmla="*/ 0 60000 65536"/>
                  <a:gd name="T9" fmla="*/ 0 w 199"/>
                  <a:gd name="T10" fmla="*/ 0 h 1229"/>
                  <a:gd name="T11" fmla="*/ 199 w 199"/>
                  <a:gd name="T12" fmla="*/ 1229 h 12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9" h="1229">
                    <a:moveTo>
                      <a:pt x="23" y="0"/>
                    </a:moveTo>
                    <a:cubicBezTo>
                      <a:pt x="11" y="241"/>
                      <a:pt x="0" y="483"/>
                      <a:pt x="29" y="688"/>
                    </a:cubicBezTo>
                    <a:cubicBezTo>
                      <a:pt x="58" y="893"/>
                      <a:pt x="128" y="1061"/>
                      <a:pt x="199" y="1229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2" name="Freeform 35"/>
              <p:cNvSpPr>
                <a:spLocks/>
              </p:cNvSpPr>
              <p:nvPr/>
            </p:nvSpPr>
            <p:spPr bwMode="auto">
              <a:xfrm>
                <a:off x="816" y="2419"/>
                <a:ext cx="352" cy="195"/>
              </a:xfrm>
              <a:custGeom>
                <a:avLst/>
                <a:gdLst>
                  <a:gd name="T0" fmla="*/ 352 w 352"/>
                  <a:gd name="T1" fmla="*/ 0 h 195"/>
                  <a:gd name="T2" fmla="*/ 0 w 352"/>
                  <a:gd name="T3" fmla="*/ 195 h 195"/>
                  <a:gd name="T4" fmla="*/ 0 60000 65536"/>
                  <a:gd name="T5" fmla="*/ 0 60000 65536"/>
                  <a:gd name="T6" fmla="*/ 0 w 352"/>
                  <a:gd name="T7" fmla="*/ 0 h 195"/>
                  <a:gd name="T8" fmla="*/ 352 w 352"/>
                  <a:gd name="T9" fmla="*/ 195 h 19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52" h="195">
                    <a:moveTo>
                      <a:pt x="352" y="0"/>
                    </a:moveTo>
                    <a:cubicBezTo>
                      <a:pt x="352" y="0"/>
                      <a:pt x="176" y="97"/>
                      <a:pt x="0" y="195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933" name="Freeform 36"/>
              <p:cNvSpPr>
                <a:spLocks/>
              </p:cNvSpPr>
              <p:nvPr/>
            </p:nvSpPr>
            <p:spPr bwMode="auto">
              <a:xfrm>
                <a:off x="678" y="2643"/>
                <a:ext cx="125" cy="519"/>
              </a:xfrm>
              <a:custGeom>
                <a:avLst/>
                <a:gdLst>
                  <a:gd name="T0" fmla="*/ 125 w 125"/>
                  <a:gd name="T1" fmla="*/ 0 h 519"/>
                  <a:gd name="T2" fmla="*/ 0 w 125"/>
                  <a:gd name="T3" fmla="*/ 519 h 519"/>
                  <a:gd name="T4" fmla="*/ 0 60000 65536"/>
                  <a:gd name="T5" fmla="*/ 0 60000 65536"/>
                  <a:gd name="T6" fmla="*/ 0 w 125"/>
                  <a:gd name="T7" fmla="*/ 0 h 519"/>
                  <a:gd name="T8" fmla="*/ 125 w 125"/>
                  <a:gd name="T9" fmla="*/ 519 h 519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25" h="519">
                    <a:moveTo>
                      <a:pt x="125" y="0"/>
                    </a:moveTo>
                    <a:cubicBezTo>
                      <a:pt x="125" y="0"/>
                      <a:pt x="62" y="259"/>
                      <a:pt x="0" y="519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177800" y="4165600"/>
            <a:ext cx="884238" cy="873125"/>
            <a:chOff x="112" y="2624"/>
            <a:chExt cx="557" cy="550"/>
          </a:xfrm>
        </p:grpSpPr>
        <p:sp>
          <p:nvSpPr>
            <p:cNvPr id="37911" name="Freeform 38"/>
            <p:cNvSpPr>
              <a:spLocks/>
            </p:cNvSpPr>
            <p:nvPr/>
          </p:nvSpPr>
          <p:spPr bwMode="auto">
            <a:xfrm>
              <a:off x="458" y="2800"/>
              <a:ext cx="89" cy="35"/>
            </a:xfrm>
            <a:custGeom>
              <a:avLst/>
              <a:gdLst>
                <a:gd name="T0" fmla="*/ 89 w 89"/>
                <a:gd name="T1" fmla="*/ 35 h 35"/>
                <a:gd name="T2" fmla="*/ 0 w 89"/>
                <a:gd name="T3" fmla="*/ 0 h 35"/>
                <a:gd name="T4" fmla="*/ 0 60000 65536"/>
                <a:gd name="T5" fmla="*/ 0 60000 65536"/>
                <a:gd name="T6" fmla="*/ 0 w 89"/>
                <a:gd name="T7" fmla="*/ 0 h 35"/>
                <a:gd name="T8" fmla="*/ 89 w 89"/>
                <a:gd name="T9" fmla="*/ 35 h 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9" h="35">
                  <a:moveTo>
                    <a:pt x="89" y="35"/>
                  </a:moveTo>
                  <a:cubicBezTo>
                    <a:pt x="89" y="35"/>
                    <a:pt x="44" y="17"/>
                    <a:pt x="0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7912" name="Group 39"/>
            <p:cNvGrpSpPr>
              <a:grpSpLocks/>
            </p:cNvGrpSpPr>
            <p:nvPr/>
          </p:nvGrpSpPr>
          <p:grpSpPr bwMode="auto">
            <a:xfrm>
              <a:off x="112" y="2624"/>
              <a:ext cx="557" cy="550"/>
              <a:chOff x="112" y="2624"/>
              <a:chExt cx="557" cy="550"/>
            </a:xfrm>
          </p:grpSpPr>
          <p:sp>
            <p:nvSpPr>
              <p:cNvPr id="37913" name="Freeform 40"/>
              <p:cNvSpPr>
                <a:spLocks/>
              </p:cNvSpPr>
              <p:nvPr/>
            </p:nvSpPr>
            <p:spPr bwMode="auto">
              <a:xfrm>
                <a:off x="595" y="3066"/>
                <a:ext cx="74" cy="108"/>
              </a:xfrm>
              <a:custGeom>
                <a:avLst/>
                <a:gdLst>
                  <a:gd name="T0" fmla="*/ 0 w 74"/>
                  <a:gd name="T1" fmla="*/ 0 h 108"/>
                  <a:gd name="T2" fmla="*/ 74 w 74"/>
                  <a:gd name="T3" fmla="*/ 108 h 108"/>
                  <a:gd name="T4" fmla="*/ 0 60000 65536"/>
                  <a:gd name="T5" fmla="*/ 0 60000 65536"/>
                  <a:gd name="T6" fmla="*/ 0 w 74"/>
                  <a:gd name="T7" fmla="*/ 0 h 108"/>
                  <a:gd name="T8" fmla="*/ 74 w 74"/>
                  <a:gd name="T9" fmla="*/ 108 h 10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108">
                    <a:moveTo>
                      <a:pt x="0" y="0"/>
                    </a:moveTo>
                    <a:cubicBezTo>
                      <a:pt x="0" y="0"/>
                      <a:pt x="37" y="54"/>
                      <a:pt x="74" y="108"/>
                    </a:cubicBezTo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7914" name="Group 41"/>
              <p:cNvGrpSpPr>
                <a:grpSpLocks/>
              </p:cNvGrpSpPr>
              <p:nvPr/>
            </p:nvGrpSpPr>
            <p:grpSpPr bwMode="auto">
              <a:xfrm>
                <a:off x="112" y="2624"/>
                <a:ext cx="480" cy="432"/>
                <a:chOff x="112" y="2624"/>
                <a:chExt cx="480" cy="432"/>
              </a:xfrm>
            </p:grpSpPr>
            <p:sp>
              <p:nvSpPr>
                <p:cNvPr id="37915" name="Freeform 42"/>
                <p:cNvSpPr>
                  <a:spLocks/>
                </p:cNvSpPr>
                <p:nvPr/>
              </p:nvSpPr>
              <p:spPr bwMode="auto">
                <a:xfrm>
                  <a:off x="317" y="2710"/>
                  <a:ext cx="224" cy="122"/>
                </a:xfrm>
                <a:custGeom>
                  <a:avLst/>
                  <a:gdLst>
                    <a:gd name="T0" fmla="*/ 224 w 224"/>
                    <a:gd name="T1" fmla="*/ 122 h 122"/>
                    <a:gd name="T2" fmla="*/ 125 w 224"/>
                    <a:gd name="T3" fmla="*/ 20 h 122"/>
                    <a:gd name="T4" fmla="*/ 0 w 224"/>
                    <a:gd name="T5" fmla="*/ 4 h 122"/>
                    <a:gd name="T6" fmla="*/ 0 60000 65536"/>
                    <a:gd name="T7" fmla="*/ 0 60000 65536"/>
                    <a:gd name="T8" fmla="*/ 0 60000 65536"/>
                    <a:gd name="T9" fmla="*/ 0 w 224"/>
                    <a:gd name="T10" fmla="*/ 0 h 122"/>
                    <a:gd name="T11" fmla="*/ 224 w 224"/>
                    <a:gd name="T12" fmla="*/ 122 h 12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4" h="122">
                      <a:moveTo>
                        <a:pt x="224" y="122"/>
                      </a:moveTo>
                      <a:cubicBezTo>
                        <a:pt x="193" y="81"/>
                        <a:pt x="162" y="40"/>
                        <a:pt x="125" y="20"/>
                      </a:cubicBezTo>
                      <a:cubicBezTo>
                        <a:pt x="88" y="0"/>
                        <a:pt x="44" y="2"/>
                        <a:pt x="0" y="4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16" name="Freeform 43"/>
                <p:cNvSpPr>
                  <a:spLocks/>
                </p:cNvSpPr>
                <p:nvPr/>
              </p:nvSpPr>
              <p:spPr bwMode="auto">
                <a:xfrm>
                  <a:off x="170" y="2624"/>
                  <a:ext cx="368" cy="208"/>
                </a:xfrm>
                <a:custGeom>
                  <a:avLst/>
                  <a:gdLst>
                    <a:gd name="T0" fmla="*/ 368 w 368"/>
                    <a:gd name="T1" fmla="*/ 208 h 208"/>
                    <a:gd name="T2" fmla="*/ 259 w 368"/>
                    <a:gd name="T3" fmla="*/ 42 h 208"/>
                    <a:gd name="T4" fmla="*/ 0 w 368"/>
                    <a:gd name="T5" fmla="*/ 0 h 208"/>
                    <a:gd name="T6" fmla="*/ 0 60000 65536"/>
                    <a:gd name="T7" fmla="*/ 0 60000 65536"/>
                    <a:gd name="T8" fmla="*/ 0 60000 65536"/>
                    <a:gd name="T9" fmla="*/ 0 w 368"/>
                    <a:gd name="T10" fmla="*/ 0 h 208"/>
                    <a:gd name="T11" fmla="*/ 368 w 368"/>
                    <a:gd name="T12" fmla="*/ 208 h 20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68" h="208">
                      <a:moveTo>
                        <a:pt x="368" y="208"/>
                      </a:moveTo>
                      <a:cubicBezTo>
                        <a:pt x="344" y="142"/>
                        <a:pt x="320" y="77"/>
                        <a:pt x="259" y="42"/>
                      </a:cubicBezTo>
                      <a:cubicBezTo>
                        <a:pt x="198" y="7"/>
                        <a:pt x="99" y="3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17" name="Freeform 44"/>
                <p:cNvSpPr>
                  <a:spLocks/>
                </p:cNvSpPr>
                <p:nvPr/>
              </p:nvSpPr>
              <p:spPr bwMode="auto">
                <a:xfrm>
                  <a:off x="243" y="2832"/>
                  <a:ext cx="298" cy="112"/>
                </a:xfrm>
                <a:custGeom>
                  <a:avLst/>
                  <a:gdLst>
                    <a:gd name="T0" fmla="*/ 298 w 298"/>
                    <a:gd name="T1" fmla="*/ 0 h 112"/>
                    <a:gd name="T2" fmla="*/ 147 w 298"/>
                    <a:gd name="T3" fmla="*/ 64 h 112"/>
                    <a:gd name="T4" fmla="*/ 0 w 298"/>
                    <a:gd name="T5" fmla="*/ 112 h 112"/>
                    <a:gd name="T6" fmla="*/ 0 60000 65536"/>
                    <a:gd name="T7" fmla="*/ 0 60000 65536"/>
                    <a:gd name="T8" fmla="*/ 0 60000 65536"/>
                    <a:gd name="T9" fmla="*/ 0 w 298"/>
                    <a:gd name="T10" fmla="*/ 0 h 112"/>
                    <a:gd name="T11" fmla="*/ 298 w 298"/>
                    <a:gd name="T12" fmla="*/ 112 h 11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8" h="112">
                      <a:moveTo>
                        <a:pt x="298" y="0"/>
                      </a:moveTo>
                      <a:cubicBezTo>
                        <a:pt x="247" y="22"/>
                        <a:pt x="197" y="45"/>
                        <a:pt x="147" y="64"/>
                      </a:cubicBezTo>
                      <a:cubicBezTo>
                        <a:pt x="97" y="83"/>
                        <a:pt x="48" y="97"/>
                        <a:pt x="0" y="112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18" name="Freeform 45"/>
                <p:cNvSpPr>
                  <a:spLocks/>
                </p:cNvSpPr>
                <p:nvPr/>
              </p:nvSpPr>
              <p:spPr bwMode="auto">
                <a:xfrm>
                  <a:off x="259" y="2970"/>
                  <a:ext cx="333" cy="86"/>
                </a:xfrm>
                <a:custGeom>
                  <a:avLst/>
                  <a:gdLst>
                    <a:gd name="T0" fmla="*/ 333 w 333"/>
                    <a:gd name="T1" fmla="*/ 86 h 86"/>
                    <a:gd name="T2" fmla="*/ 144 w 333"/>
                    <a:gd name="T3" fmla="*/ 60 h 86"/>
                    <a:gd name="T4" fmla="*/ 0 w 333"/>
                    <a:gd name="T5" fmla="*/ 0 h 86"/>
                    <a:gd name="T6" fmla="*/ 0 60000 65536"/>
                    <a:gd name="T7" fmla="*/ 0 60000 65536"/>
                    <a:gd name="T8" fmla="*/ 0 60000 65536"/>
                    <a:gd name="T9" fmla="*/ 0 w 333"/>
                    <a:gd name="T10" fmla="*/ 0 h 86"/>
                    <a:gd name="T11" fmla="*/ 333 w 333"/>
                    <a:gd name="T12" fmla="*/ 86 h 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3" h="86">
                      <a:moveTo>
                        <a:pt x="333" y="86"/>
                      </a:moveTo>
                      <a:cubicBezTo>
                        <a:pt x="266" y="80"/>
                        <a:pt x="199" y="74"/>
                        <a:pt x="144" y="60"/>
                      </a:cubicBezTo>
                      <a:cubicBezTo>
                        <a:pt x="89" y="46"/>
                        <a:pt x="44" y="23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19" name="Freeform 46"/>
                <p:cNvSpPr>
                  <a:spLocks/>
                </p:cNvSpPr>
                <p:nvPr/>
              </p:nvSpPr>
              <p:spPr bwMode="auto">
                <a:xfrm>
                  <a:off x="112" y="2803"/>
                  <a:ext cx="429" cy="48"/>
                </a:xfrm>
                <a:custGeom>
                  <a:avLst/>
                  <a:gdLst>
                    <a:gd name="T0" fmla="*/ 429 w 429"/>
                    <a:gd name="T1" fmla="*/ 35 h 48"/>
                    <a:gd name="T2" fmla="*/ 195 w 429"/>
                    <a:gd name="T3" fmla="*/ 42 h 48"/>
                    <a:gd name="T4" fmla="*/ 0 w 429"/>
                    <a:gd name="T5" fmla="*/ 0 h 48"/>
                    <a:gd name="T6" fmla="*/ 0 60000 65536"/>
                    <a:gd name="T7" fmla="*/ 0 60000 65536"/>
                    <a:gd name="T8" fmla="*/ 0 60000 65536"/>
                    <a:gd name="T9" fmla="*/ 0 w 429"/>
                    <a:gd name="T10" fmla="*/ 0 h 48"/>
                    <a:gd name="T11" fmla="*/ 429 w 429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29" h="48">
                      <a:moveTo>
                        <a:pt x="429" y="35"/>
                      </a:moveTo>
                      <a:cubicBezTo>
                        <a:pt x="347" y="41"/>
                        <a:pt x="266" y="48"/>
                        <a:pt x="195" y="42"/>
                      </a:cubicBezTo>
                      <a:cubicBezTo>
                        <a:pt x="124" y="36"/>
                        <a:pt x="62" y="18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20" name="Freeform 47"/>
                <p:cNvSpPr>
                  <a:spLocks/>
                </p:cNvSpPr>
                <p:nvPr/>
              </p:nvSpPr>
              <p:spPr bwMode="auto">
                <a:xfrm>
                  <a:off x="122" y="2838"/>
                  <a:ext cx="112" cy="125"/>
                </a:xfrm>
                <a:custGeom>
                  <a:avLst/>
                  <a:gdLst>
                    <a:gd name="T0" fmla="*/ 112 w 112"/>
                    <a:gd name="T1" fmla="*/ 125 h 125"/>
                    <a:gd name="T2" fmla="*/ 28 w 112"/>
                    <a:gd name="T3" fmla="*/ 71 h 125"/>
                    <a:gd name="T4" fmla="*/ 0 w 112"/>
                    <a:gd name="T5" fmla="*/ 0 h 125"/>
                    <a:gd name="T6" fmla="*/ 0 60000 65536"/>
                    <a:gd name="T7" fmla="*/ 0 60000 65536"/>
                    <a:gd name="T8" fmla="*/ 0 60000 65536"/>
                    <a:gd name="T9" fmla="*/ 0 w 112"/>
                    <a:gd name="T10" fmla="*/ 0 h 125"/>
                    <a:gd name="T11" fmla="*/ 112 w 112"/>
                    <a:gd name="T12" fmla="*/ 125 h 12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12" h="125">
                      <a:moveTo>
                        <a:pt x="112" y="125"/>
                      </a:moveTo>
                      <a:cubicBezTo>
                        <a:pt x="79" y="108"/>
                        <a:pt x="47" y="92"/>
                        <a:pt x="28" y="71"/>
                      </a:cubicBezTo>
                      <a:cubicBezTo>
                        <a:pt x="9" y="50"/>
                        <a:pt x="4" y="11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921" name="Freeform 48"/>
                <p:cNvSpPr>
                  <a:spLocks/>
                </p:cNvSpPr>
                <p:nvPr/>
              </p:nvSpPr>
              <p:spPr bwMode="auto">
                <a:xfrm>
                  <a:off x="170" y="2634"/>
                  <a:ext cx="81" cy="329"/>
                </a:xfrm>
                <a:custGeom>
                  <a:avLst/>
                  <a:gdLst>
                    <a:gd name="T0" fmla="*/ 64 w 81"/>
                    <a:gd name="T1" fmla="*/ 329 h 329"/>
                    <a:gd name="T2" fmla="*/ 70 w 81"/>
                    <a:gd name="T3" fmla="*/ 137 h 329"/>
                    <a:gd name="T4" fmla="*/ 0 w 81"/>
                    <a:gd name="T5" fmla="*/ 0 h 329"/>
                    <a:gd name="T6" fmla="*/ 0 60000 65536"/>
                    <a:gd name="T7" fmla="*/ 0 60000 65536"/>
                    <a:gd name="T8" fmla="*/ 0 60000 65536"/>
                    <a:gd name="T9" fmla="*/ 0 w 81"/>
                    <a:gd name="T10" fmla="*/ 0 h 329"/>
                    <a:gd name="T11" fmla="*/ 81 w 81"/>
                    <a:gd name="T12" fmla="*/ 329 h 3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81" h="329">
                      <a:moveTo>
                        <a:pt x="64" y="329"/>
                      </a:moveTo>
                      <a:cubicBezTo>
                        <a:pt x="72" y="260"/>
                        <a:pt x="81" y="192"/>
                        <a:pt x="70" y="137"/>
                      </a:cubicBezTo>
                      <a:cubicBezTo>
                        <a:pt x="59" y="82"/>
                        <a:pt x="29" y="41"/>
                        <a:pt x="0" y="0"/>
                      </a:cubicBezTo>
                    </a:path>
                  </a:pathLst>
                </a:custGeom>
                <a:noFill/>
                <a:ln w="19050">
                  <a:solidFill>
                    <a:srgbClr val="FF33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7896" name="Text Box 49"/>
          <p:cNvSpPr txBox="1">
            <a:spLocks noChangeArrowheads="1"/>
          </p:cNvSpPr>
          <p:nvPr/>
        </p:nvSpPr>
        <p:spPr bwMode="auto">
          <a:xfrm>
            <a:off x="192088" y="80963"/>
            <a:ext cx="881538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</a:rPr>
              <a:t>POTENTIAL GLOBAL SPREAD OF URBAN YELLOW FEVER</a:t>
            </a:r>
          </a:p>
        </p:txBody>
      </p:sp>
      <p:grpSp>
        <p:nvGrpSpPr>
          <p:cNvPr id="10" name="Group 50"/>
          <p:cNvGrpSpPr>
            <a:grpSpLocks/>
          </p:cNvGrpSpPr>
          <p:nvPr/>
        </p:nvGrpSpPr>
        <p:grpSpPr bwMode="auto">
          <a:xfrm>
            <a:off x="1274763" y="3375025"/>
            <a:ext cx="6056312" cy="2436813"/>
            <a:chOff x="803" y="2126"/>
            <a:chExt cx="3815" cy="1535"/>
          </a:xfrm>
        </p:grpSpPr>
        <p:sp>
          <p:nvSpPr>
            <p:cNvPr id="37899" name="Freeform 51"/>
            <p:cNvSpPr>
              <a:spLocks/>
            </p:cNvSpPr>
            <p:nvPr/>
          </p:nvSpPr>
          <p:spPr bwMode="auto">
            <a:xfrm>
              <a:off x="2787" y="2378"/>
              <a:ext cx="666" cy="89"/>
            </a:xfrm>
            <a:custGeom>
              <a:avLst/>
              <a:gdLst>
                <a:gd name="T0" fmla="*/ 666 w 666"/>
                <a:gd name="T1" fmla="*/ 38 h 89"/>
                <a:gd name="T2" fmla="*/ 307 w 666"/>
                <a:gd name="T3" fmla="*/ 9 h 89"/>
                <a:gd name="T4" fmla="*/ 0 w 666"/>
                <a:gd name="T5" fmla="*/ 89 h 89"/>
                <a:gd name="T6" fmla="*/ 0 60000 65536"/>
                <a:gd name="T7" fmla="*/ 0 60000 65536"/>
                <a:gd name="T8" fmla="*/ 0 60000 65536"/>
                <a:gd name="T9" fmla="*/ 0 w 666"/>
                <a:gd name="T10" fmla="*/ 0 h 89"/>
                <a:gd name="T11" fmla="*/ 666 w 666"/>
                <a:gd name="T12" fmla="*/ 89 h 8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66" h="89">
                  <a:moveTo>
                    <a:pt x="666" y="38"/>
                  </a:moveTo>
                  <a:cubicBezTo>
                    <a:pt x="542" y="19"/>
                    <a:pt x="418" y="0"/>
                    <a:pt x="307" y="9"/>
                  </a:cubicBezTo>
                  <a:cubicBezTo>
                    <a:pt x="196" y="18"/>
                    <a:pt x="98" y="53"/>
                    <a:pt x="0" y="89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0" name="Freeform 52"/>
            <p:cNvSpPr>
              <a:spLocks/>
            </p:cNvSpPr>
            <p:nvPr/>
          </p:nvSpPr>
          <p:spPr bwMode="auto">
            <a:xfrm>
              <a:off x="2723" y="2336"/>
              <a:ext cx="730" cy="77"/>
            </a:xfrm>
            <a:custGeom>
              <a:avLst/>
              <a:gdLst>
                <a:gd name="T0" fmla="*/ 608 w 733"/>
                <a:gd name="T1" fmla="*/ 77 h 77"/>
                <a:gd name="T2" fmla="*/ 300 w 733"/>
                <a:gd name="T3" fmla="*/ 6 h 77"/>
                <a:gd name="T4" fmla="*/ 0 w 733"/>
                <a:gd name="T5" fmla="*/ 42 h 77"/>
                <a:gd name="T6" fmla="*/ 0 60000 65536"/>
                <a:gd name="T7" fmla="*/ 0 60000 65536"/>
                <a:gd name="T8" fmla="*/ 0 60000 65536"/>
                <a:gd name="T9" fmla="*/ 0 w 733"/>
                <a:gd name="T10" fmla="*/ 0 h 77"/>
                <a:gd name="T11" fmla="*/ 733 w 733"/>
                <a:gd name="T12" fmla="*/ 77 h 7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33" h="77">
                  <a:moveTo>
                    <a:pt x="733" y="77"/>
                  </a:moveTo>
                  <a:cubicBezTo>
                    <a:pt x="598" y="44"/>
                    <a:pt x="464" y="12"/>
                    <a:pt x="342" y="6"/>
                  </a:cubicBezTo>
                  <a:cubicBezTo>
                    <a:pt x="220" y="0"/>
                    <a:pt x="110" y="21"/>
                    <a:pt x="0" y="42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1" name="Freeform 53"/>
            <p:cNvSpPr>
              <a:spLocks/>
            </p:cNvSpPr>
            <p:nvPr/>
          </p:nvSpPr>
          <p:spPr bwMode="auto">
            <a:xfrm>
              <a:off x="2141" y="2483"/>
              <a:ext cx="627" cy="439"/>
            </a:xfrm>
            <a:custGeom>
              <a:avLst/>
              <a:gdLst>
                <a:gd name="T0" fmla="*/ 627 w 627"/>
                <a:gd name="T1" fmla="*/ 0 h 439"/>
                <a:gd name="T2" fmla="*/ 269 w 627"/>
                <a:gd name="T3" fmla="*/ 170 h 439"/>
                <a:gd name="T4" fmla="*/ 0 w 627"/>
                <a:gd name="T5" fmla="*/ 439 h 439"/>
                <a:gd name="T6" fmla="*/ 0 60000 65536"/>
                <a:gd name="T7" fmla="*/ 0 60000 65536"/>
                <a:gd name="T8" fmla="*/ 0 60000 65536"/>
                <a:gd name="T9" fmla="*/ 0 w 627"/>
                <a:gd name="T10" fmla="*/ 0 h 439"/>
                <a:gd name="T11" fmla="*/ 627 w 627"/>
                <a:gd name="T12" fmla="*/ 439 h 43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27" h="439">
                  <a:moveTo>
                    <a:pt x="627" y="0"/>
                  </a:moveTo>
                  <a:cubicBezTo>
                    <a:pt x="500" y="48"/>
                    <a:pt x="373" y="97"/>
                    <a:pt x="269" y="170"/>
                  </a:cubicBezTo>
                  <a:cubicBezTo>
                    <a:pt x="165" y="243"/>
                    <a:pt x="82" y="341"/>
                    <a:pt x="0" y="439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2" name="Freeform 54"/>
            <p:cNvSpPr>
              <a:spLocks/>
            </p:cNvSpPr>
            <p:nvPr/>
          </p:nvSpPr>
          <p:spPr bwMode="auto">
            <a:xfrm>
              <a:off x="2128" y="2394"/>
              <a:ext cx="566" cy="505"/>
            </a:xfrm>
            <a:custGeom>
              <a:avLst/>
              <a:gdLst>
                <a:gd name="T0" fmla="*/ 566 w 566"/>
                <a:gd name="T1" fmla="*/ 0 h 505"/>
                <a:gd name="T2" fmla="*/ 237 w 566"/>
                <a:gd name="T3" fmla="*/ 166 h 505"/>
                <a:gd name="T4" fmla="*/ 0 w 566"/>
                <a:gd name="T5" fmla="*/ 505 h 505"/>
                <a:gd name="T6" fmla="*/ 0 60000 65536"/>
                <a:gd name="T7" fmla="*/ 0 60000 65536"/>
                <a:gd name="T8" fmla="*/ 0 60000 65536"/>
                <a:gd name="T9" fmla="*/ 0 w 566"/>
                <a:gd name="T10" fmla="*/ 0 h 505"/>
                <a:gd name="T11" fmla="*/ 566 w 566"/>
                <a:gd name="T12" fmla="*/ 505 h 50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66" h="505">
                  <a:moveTo>
                    <a:pt x="566" y="0"/>
                  </a:moveTo>
                  <a:cubicBezTo>
                    <a:pt x="448" y="41"/>
                    <a:pt x="331" y="82"/>
                    <a:pt x="237" y="166"/>
                  </a:cubicBezTo>
                  <a:cubicBezTo>
                    <a:pt x="143" y="250"/>
                    <a:pt x="38" y="443"/>
                    <a:pt x="0" y="505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3" name="Freeform 55"/>
            <p:cNvSpPr>
              <a:spLocks/>
            </p:cNvSpPr>
            <p:nvPr/>
          </p:nvSpPr>
          <p:spPr bwMode="auto">
            <a:xfrm>
              <a:off x="1210" y="2305"/>
              <a:ext cx="1552" cy="178"/>
            </a:xfrm>
            <a:custGeom>
              <a:avLst/>
              <a:gdLst>
                <a:gd name="T0" fmla="*/ 1552 w 1552"/>
                <a:gd name="T1" fmla="*/ 178 h 178"/>
                <a:gd name="T2" fmla="*/ 828 w 1552"/>
                <a:gd name="T3" fmla="*/ 9 h 178"/>
                <a:gd name="T4" fmla="*/ 0 w 1552"/>
                <a:gd name="T5" fmla="*/ 124 h 178"/>
                <a:gd name="T6" fmla="*/ 0 60000 65536"/>
                <a:gd name="T7" fmla="*/ 0 60000 65536"/>
                <a:gd name="T8" fmla="*/ 0 60000 65536"/>
                <a:gd name="T9" fmla="*/ 0 w 1552"/>
                <a:gd name="T10" fmla="*/ 0 h 178"/>
                <a:gd name="T11" fmla="*/ 1552 w 1552"/>
                <a:gd name="T12" fmla="*/ 178 h 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52" h="178">
                  <a:moveTo>
                    <a:pt x="1552" y="178"/>
                  </a:moveTo>
                  <a:cubicBezTo>
                    <a:pt x="1319" y="98"/>
                    <a:pt x="1087" y="18"/>
                    <a:pt x="828" y="9"/>
                  </a:cubicBezTo>
                  <a:cubicBezTo>
                    <a:pt x="569" y="0"/>
                    <a:pt x="284" y="62"/>
                    <a:pt x="0" y="124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4" name="Freeform 56"/>
            <p:cNvSpPr>
              <a:spLocks/>
            </p:cNvSpPr>
            <p:nvPr/>
          </p:nvSpPr>
          <p:spPr bwMode="auto">
            <a:xfrm>
              <a:off x="1226" y="2220"/>
              <a:ext cx="1472" cy="174"/>
            </a:xfrm>
            <a:custGeom>
              <a:avLst/>
              <a:gdLst>
                <a:gd name="T0" fmla="*/ 1472 w 1472"/>
                <a:gd name="T1" fmla="*/ 688008 h 142"/>
                <a:gd name="T2" fmla="*/ 800 w 1472"/>
                <a:gd name="T3" fmla="*/ 1 h 142"/>
                <a:gd name="T4" fmla="*/ 0 w 1472"/>
                <a:gd name="T5" fmla="*/ 722400 h 142"/>
                <a:gd name="T6" fmla="*/ 0 60000 65536"/>
                <a:gd name="T7" fmla="*/ 0 60000 65536"/>
                <a:gd name="T8" fmla="*/ 0 60000 65536"/>
                <a:gd name="T9" fmla="*/ 0 w 1472"/>
                <a:gd name="T10" fmla="*/ 0 h 142"/>
                <a:gd name="T11" fmla="*/ 1472 w 1472"/>
                <a:gd name="T12" fmla="*/ 142 h 1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2" h="142">
                  <a:moveTo>
                    <a:pt x="1472" y="135"/>
                  </a:moveTo>
                  <a:cubicBezTo>
                    <a:pt x="1258" y="67"/>
                    <a:pt x="1045" y="0"/>
                    <a:pt x="800" y="1"/>
                  </a:cubicBezTo>
                  <a:cubicBezTo>
                    <a:pt x="555" y="2"/>
                    <a:pt x="277" y="72"/>
                    <a:pt x="0" y="142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5" name="Freeform 57"/>
            <p:cNvSpPr>
              <a:spLocks/>
            </p:cNvSpPr>
            <p:nvPr/>
          </p:nvSpPr>
          <p:spPr bwMode="auto">
            <a:xfrm>
              <a:off x="803" y="2375"/>
              <a:ext cx="1952" cy="300"/>
            </a:xfrm>
            <a:custGeom>
              <a:avLst/>
              <a:gdLst>
                <a:gd name="T0" fmla="*/ 1952 w 1952"/>
                <a:gd name="T1" fmla="*/ 111 h 300"/>
                <a:gd name="T2" fmla="*/ 1088 w 1952"/>
                <a:gd name="T3" fmla="*/ 31 h 300"/>
                <a:gd name="T4" fmla="*/ 0 w 1952"/>
                <a:gd name="T5" fmla="*/ 300 h 300"/>
                <a:gd name="T6" fmla="*/ 0 60000 65536"/>
                <a:gd name="T7" fmla="*/ 0 60000 65536"/>
                <a:gd name="T8" fmla="*/ 0 60000 65536"/>
                <a:gd name="T9" fmla="*/ 0 w 1952"/>
                <a:gd name="T10" fmla="*/ 0 h 300"/>
                <a:gd name="T11" fmla="*/ 1952 w 1952"/>
                <a:gd name="T12" fmla="*/ 300 h 3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52" h="300">
                  <a:moveTo>
                    <a:pt x="1952" y="111"/>
                  </a:moveTo>
                  <a:cubicBezTo>
                    <a:pt x="1682" y="55"/>
                    <a:pt x="1413" y="0"/>
                    <a:pt x="1088" y="31"/>
                  </a:cubicBezTo>
                  <a:cubicBezTo>
                    <a:pt x="763" y="62"/>
                    <a:pt x="381" y="181"/>
                    <a:pt x="0" y="30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6" name="Freeform 58"/>
            <p:cNvSpPr>
              <a:spLocks/>
            </p:cNvSpPr>
            <p:nvPr/>
          </p:nvSpPr>
          <p:spPr bwMode="auto">
            <a:xfrm>
              <a:off x="902" y="2419"/>
              <a:ext cx="1863" cy="275"/>
            </a:xfrm>
            <a:custGeom>
              <a:avLst/>
              <a:gdLst>
                <a:gd name="T0" fmla="*/ 1633 w 1869"/>
                <a:gd name="T1" fmla="*/ 795 h 259"/>
                <a:gd name="T2" fmla="*/ 882 w 1869"/>
                <a:gd name="T3" fmla="*/ 390 h 259"/>
                <a:gd name="T4" fmla="*/ 0 w 1869"/>
                <a:gd name="T5" fmla="*/ 3206 h 259"/>
                <a:gd name="T6" fmla="*/ 0 60000 65536"/>
                <a:gd name="T7" fmla="*/ 0 60000 65536"/>
                <a:gd name="T8" fmla="*/ 0 60000 65536"/>
                <a:gd name="T9" fmla="*/ 0 w 1869"/>
                <a:gd name="T10" fmla="*/ 0 h 259"/>
                <a:gd name="T11" fmla="*/ 1869 w 1869"/>
                <a:gd name="T12" fmla="*/ 259 h 25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69" h="259">
                  <a:moveTo>
                    <a:pt x="1869" y="64"/>
                  </a:moveTo>
                  <a:cubicBezTo>
                    <a:pt x="1594" y="32"/>
                    <a:pt x="1319" y="0"/>
                    <a:pt x="1008" y="32"/>
                  </a:cubicBezTo>
                  <a:cubicBezTo>
                    <a:pt x="697" y="64"/>
                    <a:pt x="348" y="161"/>
                    <a:pt x="0" y="259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7" name="Freeform 59"/>
            <p:cNvSpPr>
              <a:spLocks/>
            </p:cNvSpPr>
            <p:nvPr/>
          </p:nvSpPr>
          <p:spPr bwMode="auto">
            <a:xfrm>
              <a:off x="816" y="2330"/>
              <a:ext cx="1878" cy="316"/>
            </a:xfrm>
            <a:custGeom>
              <a:avLst/>
              <a:gdLst>
                <a:gd name="T0" fmla="*/ 1878 w 1878"/>
                <a:gd name="T1" fmla="*/ 26 h 322"/>
                <a:gd name="T2" fmla="*/ 845 w 1878"/>
                <a:gd name="T3" fmla="*/ 26 h 322"/>
                <a:gd name="T4" fmla="*/ 0 w 1878"/>
                <a:gd name="T5" fmla="*/ 146 h 322"/>
                <a:gd name="T6" fmla="*/ 0 60000 65536"/>
                <a:gd name="T7" fmla="*/ 0 60000 65536"/>
                <a:gd name="T8" fmla="*/ 0 60000 65536"/>
                <a:gd name="T9" fmla="*/ 0 w 1878"/>
                <a:gd name="T10" fmla="*/ 0 h 322"/>
                <a:gd name="T11" fmla="*/ 1878 w 1878"/>
                <a:gd name="T12" fmla="*/ 322 h 32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78" h="322">
                  <a:moveTo>
                    <a:pt x="1878" y="57"/>
                  </a:moveTo>
                  <a:cubicBezTo>
                    <a:pt x="1518" y="28"/>
                    <a:pt x="1158" y="0"/>
                    <a:pt x="845" y="44"/>
                  </a:cubicBezTo>
                  <a:cubicBezTo>
                    <a:pt x="532" y="88"/>
                    <a:pt x="266" y="205"/>
                    <a:pt x="0" y="322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8" name="Freeform 60"/>
            <p:cNvSpPr>
              <a:spLocks/>
            </p:cNvSpPr>
            <p:nvPr/>
          </p:nvSpPr>
          <p:spPr bwMode="auto">
            <a:xfrm>
              <a:off x="902" y="2381"/>
              <a:ext cx="1789" cy="320"/>
            </a:xfrm>
            <a:custGeom>
              <a:avLst/>
              <a:gdLst>
                <a:gd name="T0" fmla="*/ 1789 w 1789"/>
                <a:gd name="T1" fmla="*/ 0 h 320"/>
                <a:gd name="T2" fmla="*/ 784 w 1789"/>
                <a:gd name="T3" fmla="*/ 217 h 320"/>
                <a:gd name="T4" fmla="*/ 0 w 1789"/>
                <a:gd name="T5" fmla="*/ 320 h 320"/>
                <a:gd name="T6" fmla="*/ 0 60000 65536"/>
                <a:gd name="T7" fmla="*/ 0 60000 65536"/>
                <a:gd name="T8" fmla="*/ 0 60000 65536"/>
                <a:gd name="T9" fmla="*/ 0 w 1789"/>
                <a:gd name="T10" fmla="*/ 0 h 320"/>
                <a:gd name="T11" fmla="*/ 1789 w 1789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89" h="320">
                  <a:moveTo>
                    <a:pt x="1789" y="0"/>
                  </a:moveTo>
                  <a:cubicBezTo>
                    <a:pt x="1435" y="82"/>
                    <a:pt x="1082" y="164"/>
                    <a:pt x="784" y="217"/>
                  </a:cubicBezTo>
                  <a:cubicBezTo>
                    <a:pt x="486" y="270"/>
                    <a:pt x="243" y="295"/>
                    <a:pt x="0" y="32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Freeform 61"/>
            <p:cNvSpPr>
              <a:spLocks/>
            </p:cNvSpPr>
            <p:nvPr/>
          </p:nvSpPr>
          <p:spPr bwMode="auto">
            <a:xfrm>
              <a:off x="1382" y="2483"/>
              <a:ext cx="1380" cy="1178"/>
            </a:xfrm>
            <a:custGeom>
              <a:avLst/>
              <a:gdLst>
                <a:gd name="T0" fmla="*/ 1380 w 1380"/>
                <a:gd name="T1" fmla="*/ 0 h 1178"/>
                <a:gd name="T2" fmla="*/ 775 w 1380"/>
                <a:gd name="T3" fmla="*/ 679 h 1178"/>
                <a:gd name="T4" fmla="*/ 0 w 1380"/>
                <a:gd name="T5" fmla="*/ 1178 h 1178"/>
                <a:gd name="T6" fmla="*/ 0 60000 65536"/>
                <a:gd name="T7" fmla="*/ 0 60000 65536"/>
                <a:gd name="T8" fmla="*/ 0 60000 65536"/>
                <a:gd name="T9" fmla="*/ 0 w 1380"/>
                <a:gd name="T10" fmla="*/ 0 h 1178"/>
                <a:gd name="T11" fmla="*/ 1380 w 1380"/>
                <a:gd name="T12" fmla="*/ 1178 h 117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380" h="1178">
                  <a:moveTo>
                    <a:pt x="1380" y="0"/>
                  </a:moveTo>
                  <a:cubicBezTo>
                    <a:pt x="1192" y="241"/>
                    <a:pt x="1005" y="483"/>
                    <a:pt x="775" y="679"/>
                  </a:cubicBezTo>
                  <a:cubicBezTo>
                    <a:pt x="545" y="875"/>
                    <a:pt x="272" y="1026"/>
                    <a:pt x="0" y="1178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Freeform 62"/>
            <p:cNvSpPr>
              <a:spLocks/>
            </p:cNvSpPr>
            <p:nvPr/>
          </p:nvSpPr>
          <p:spPr bwMode="auto">
            <a:xfrm>
              <a:off x="3485" y="2126"/>
              <a:ext cx="1133" cy="288"/>
            </a:xfrm>
            <a:custGeom>
              <a:avLst/>
              <a:gdLst>
                <a:gd name="T0" fmla="*/ 0 w 1133"/>
                <a:gd name="T1" fmla="*/ 288 h 288"/>
                <a:gd name="T2" fmla="*/ 557 w 1133"/>
                <a:gd name="T3" fmla="*/ 53 h 288"/>
                <a:gd name="T4" fmla="*/ 1133 w 1133"/>
                <a:gd name="T5" fmla="*/ 0 h 288"/>
                <a:gd name="T6" fmla="*/ 0 60000 65536"/>
                <a:gd name="T7" fmla="*/ 0 60000 65536"/>
                <a:gd name="T8" fmla="*/ 0 60000 65536"/>
                <a:gd name="T9" fmla="*/ 0 w 1133"/>
                <a:gd name="T10" fmla="*/ 0 h 288"/>
                <a:gd name="T11" fmla="*/ 1133 w 1133"/>
                <a:gd name="T12" fmla="*/ 288 h 2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33" h="288">
                  <a:moveTo>
                    <a:pt x="0" y="288"/>
                  </a:moveTo>
                  <a:cubicBezTo>
                    <a:pt x="184" y="194"/>
                    <a:pt x="368" y="101"/>
                    <a:pt x="557" y="53"/>
                  </a:cubicBezTo>
                  <a:cubicBezTo>
                    <a:pt x="746" y="5"/>
                    <a:pt x="939" y="2"/>
                    <a:pt x="1133" y="0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2339" name="AutoShape 67"/>
          <p:cNvSpPr>
            <a:spLocks noChangeArrowheads="1"/>
          </p:cNvSpPr>
          <p:nvPr/>
        </p:nvSpPr>
        <p:spPr bwMode="auto">
          <a:xfrm>
            <a:off x="5791200" y="5205413"/>
            <a:ext cx="176213" cy="182562"/>
          </a:xfrm>
          <a:prstGeom prst="star5">
            <a:avLst/>
          </a:prstGeom>
          <a:solidFill>
            <a:srgbClr val="FF3300"/>
          </a:solidFill>
          <a:ln w="9525" algn="ctr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6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87648" y="1181101"/>
          <a:ext cx="6444855" cy="2871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93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2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95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Mosquito Strain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Number</a:t>
                      </a:r>
                      <a:r>
                        <a:rPr lang="en-US" sz="1400" dirty="0">
                          <a:latin typeface="Trebuchet MS"/>
                        </a:rPr>
                        <a:t>†</a:t>
                      </a:r>
                      <a:endParaRPr lang="en-US" sz="1400" dirty="0"/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% Infected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Transmission Rates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/>
                        <a:t>Gambia, West Africa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9/17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52.9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 err="1"/>
                        <a:t>Koro</a:t>
                      </a:r>
                      <a:r>
                        <a:rPr lang="en-US" sz="1400" dirty="0"/>
                        <a:t>, West Africa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21/30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70.0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18.2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 err="1"/>
                        <a:t>Shimba</a:t>
                      </a:r>
                      <a:r>
                        <a:rPr lang="en-US" sz="1400" dirty="0"/>
                        <a:t> Hills,</a:t>
                      </a:r>
                      <a:r>
                        <a:rPr lang="en-US" sz="1400" baseline="0" dirty="0"/>
                        <a:t> East Africa</a:t>
                      </a:r>
                      <a:endParaRPr lang="en-US" sz="1400" dirty="0"/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8/19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42.1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/>
                        <a:t>Colombo,</a:t>
                      </a:r>
                      <a:r>
                        <a:rPr lang="en-US" sz="1400" baseline="0" dirty="0"/>
                        <a:t> Sri Lanka</a:t>
                      </a:r>
                      <a:endParaRPr lang="en-US" sz="1400" dirty="0"/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26/30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86.7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50.0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/>
                        <a:t>Jakarta, Indonesia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16/27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59.3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/>
                        <a:t>San Juan,</a:t>
                      </a:r>
                      <a:r>
                        <a:rPr lang="en-US" sz="1400" baseline="0" dirty="0"/>
                        <a:t> Puerto Rico</a:t>
                      </a:r>
                      <a:endParaRPr lang="en-US" sz="1400" dirty="0"/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27/28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96.4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33.3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6437">
                <a:tc>
                  <a:txBody>
                    <a:bodyPr/>
                    <a:lstStyle/>
                    <a:p>
                      <a:r>
                        <a:rPr lang="en-US" sz="1400" dirty="0"/>
                        <a:t>Port au Prince, Haiti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15/20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75.0</a:t>
                      </a:r>
                    </a:p>
                  </a:txBody>
                  <a:tcPr marL="89928" marR="89928" marT="44963" marB="4496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28.6</a:t>
                      </a:r>
                    </a:p>
                  </a:txBody>
                  <a:tcPr marL="89928" marR="89928" marT="44963" marB="44963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4625" name="TextBox 4"/>
          <p:cNvSpPr txBox="1">
            <a:spLocks noChangeArrowheads="1"/>
          </p:cNvSpPr>
          <p:nvPr/>
        </p:nvSpPr>
        <p:spPr bwMode="auto">
          <a:xfrm>
            <a:off x="1274565" y="4102894"/>
            <a:ext cx="6369844" cy="130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  <a:tab pos="4572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5750" algn="l"/>
                <a:tab pos="457200" algn="l"/>
              </a:tabLst>
              <a:defRPr/>
            </a:pPr>
            <a:r>
              <a:rPr kumimoji="0" lang="en-US" altLang="en-US" sz="236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*</a:t>
            </a: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	Dakar strain – 5 mouse brain passages. Virus titer in monkey at time of feeding 	was 10</a:t>
            </a:r>
            <a:r>
              <a:rPr kumimoji="0" lang="en-US" altLang="en-US" sz="1377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8.3</a:t>
            </a: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MID</a:t>
            </a:r>
            <a:r>
              <a:rPr kumimoji="0" lang="en-US" altLang="en-US" sz="1377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50</a:t>
            </a: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/ml.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5750" algn="l"/>
                <a:tab pos="457200" algn="l"/>
              </a:tabLst>
              <a:defRPr/>
            </a:pP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†	</a:t>
            </a: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Number Infected/number tested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5750" algn="l"/>
                <a:tab pos="457200" algn="l"/>
              </a:tabLst>
              <a:defRPr/>
            </a:pP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§	</a:t>
            </a:r>
            <a:r>
              <a:rPr kumimoji="0" lang="en-US" altLang="en-US" sz="137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Percentage of infected female mosquitoes transmitting after 20 days extrinsic 	incubation.</a:t>
            </a:r>
          </a:p>
        </p:txBody>
      </p:sp>
      <p:sp>
        <p:nvSpPr>
          <p:cNvPr id="24626" name="TextBox 5"/>
          <p:cNvSpPr txBox="1">
            <a:spLocks noChangeArrowheads="1"/>
          </p:cNvSpPr>
          <p:nvPr/>
        </p:nvSpPr>
        <p:spPr bwMode="auto">
          <a:xfrm>
            <a:off x="1199554" y="506016"/>
            <a:ext cx="6444854" cy="5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Table 10.	Comparative susceptibility of Asian, Caribbean and African 	strains of </a:t>
            </a:r>
            <a:r>
              <a:rPr kumimoji="0" lang="en-US" altLang="en-US" sz="157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Aedes</a:t>
            </a:r>
            <a:r>
              <a:rPr kumimoji="0" lang="en-US" altLang="en-US" sz="157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574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aegypti</a:t>
            </a:r>
            <a:r>
              <a:rPr kumimoji="0" lang="en-US" altLang="en-US" sz="1574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157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 oral infection with yellow fever virus.*</a:t>
            </a:r>
          </a:p>
        </p:txBody>
      </p:sp>
      <p:sp>
        <p:nvSpPr>
          <p:cNvPr id="24627" name="TextBox 6"/>
          <p:cNvSpPr txBox="1">
            <a:spLocks noChangeArrowheads="1"/>
          </p:cNvSpPr>
          <p:nvPr/>
        </p:nvSpPr>
        <p:spPr bwMode="auto">
          <a:xfrm>
            <a:off x="1124546" y="5676900"/>
            <a:ext cx="6444853" cy="75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82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Source: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82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DJ Gubler, R Novak and CJ Mitchell. Arthropod Vector Competence – Epidemiological, Genetic ,and Biological Considerations. Recent Development in the Genetics of Insect Disease Vectors, Stipes Publishing Company, Champaign, IL, 1982 pp 343-78</a:t>
            </a:r>
          </a:p>
        </p:txBody>
      </p:sp>
    </p:spTree>
    <p:extLst>
      <p:ext uri="{BB962C8B-B14F-4D97-AF65-F5344CB8AC3E}">
        <p14:creationId xmlns:p14="http://schemas.microsoft.com/office/powerpoint/2010/main" val="743303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50028-510A-4212-99BE-81ED0909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762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Emergence and Geographic Spread of </a:t>
            </a:r>
            <a:r>
              <a:rPr lang="en-US" sz="40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Aedes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-transmitted Viruses</a:t>
            </a: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</a:br>
            <a:b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</a:b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0"/>
              </a:rPr>
              <a:t>Talk Outline	</a:t>
            </a:r>
            <a:endParaRPr lang="en-US" dirty="0">
              <a:solidFill>
                <a:srgbClr val="FFFFCC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EF32-D742-4EBE-BC2B-3126BD61B8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62200" y="2018271"/>
            <a:ext cx="7776220" cy="4103687"/>
          </a:xfrm>
        </p:spPr>
        <p:txBody>
          <a:bodyPr>
            <a:normAutofit/>
          </a:bodyPr>
          <a:lstStyle/>
          <a:p>
            <a:pPr marL="457200" lvl="1" indent="0">
              <a:buClr>
                <a:srgbClr val="FF0000"/>
              </a:buClr>
              <a:buNone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Viruses involved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Basic epidemiology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Changing epidemiology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Drivers of emergence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Other viruses/ yellow fever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Preparedness and conclusions</a:t>
            </a:r>
          </a:p>
          <a:p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76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06EB94-210A-4CB7-99FF-8A31EB52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09" y="762000"/>
            <a:ext cx="8917781" cy="112514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</a:rPr>
              <a:t>What is the Risk of Urban Epidemics of Yellow Fever Today?</a:t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CC"/>
                </a:solidFill>
              </a:rPr>
              <a:t>Risk Factors</a:t>
            </a:r>
            <a:br>
              <a:rPr lang="en-US" sz="2754" b="1" dirty="0">
                <a:solidFill>
                  <a:srgbClr val="FFFFCC"/>
                </a:solidFill>
              </a:rPr>
            </a:br>
            <a:endParaRPr lang="en-US" sz="2754" b="1" dirty="0">
              <a:solidFill>
                <a:srgbClr val="FFFFCC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68BE5C-4131-40F4-85A9-ABC0514928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290" y="20574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360" dirty="0">
                <a:solidFill>
                  <a:schemeClr val="bg1"/>
                </a:solidFill>
              </a:rPr>
              <a:t>Unplanned urban growth unprecedented</a:t>
            </a:r>
          </a:p>
          <a:p>
            <a:pPr>
              <a:buClr>
                <a:srgbClr val="FF0000"/>
              </a:buClr>
              <a:defRPr/>
            </a:pPr>
            <a:r>
              <a:rPr lang="en-US" sz="2360" dirty="0">
                <a:solidFill>
                  <a:schemeClr val="bg1"/>
                </a:solidFill>
              </a:rPr>
              <a:t>Crowded tropical urban centers provide ideal ecological conditions to maintain viruses and mosquito vectors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sz="2360" dirty="0">
                <a:solidFill>
                  <a:schemeClr val="bg1"/>
                </a:solidFill>
              </a:rPr>
              <a:t>Modern transportation provides ideal mechanism to move viruses and vectors among permissive population centers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sz="2100" dirty="0">
                <a:solidFill>
                  <a:schemeClr val="bg1"/>
                </a:solidFill>
              </a:rPr>
              <a:t>At risk susceptible population exceeds 3.6 billion people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altLang="en-US" sz="2250" dirty="0">
                <a:solidFill>
                  <a:schemeClr val="bg1"/>
                </a:solidFill>
                <a:cs typeface="Arial" panose="020B0604020202020204" pitchFamily="34" charset="0"/>
              </a:rPr>
              <a:t>Low herd immunity in humans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altLang="en-US" sz="2250" dirty="0">
                <a:solidFill>
                  <a:schemeClr val="bg1"/>
                </a:solidFill>
                <a:cs typeface="Arial" panose="020B0604020202020204" pitchFamily="34" charset="0"/>
              </a:rPr>
              <a:t>Increased encroachment of humans on sylvatic cycles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  <a:defRPr/>
            </a:pPr>
            <a:r>
              <a:rPr lang="en-US" sz="2360" i="1" dirty="0" err="1">
                <a:solidFill>
                  <a:schemeClr val="bg1"/>
                </a:solidFill>
              </a:rPr>
              <a:t>Aedes</a:t>
            </a:r>
            <a:r>
              <a:rPr lang="en-US" sz="2360" i="1" dirty="0">
                <a:solidFill>
                  <a:schemeClr val="bg1"/>
                </a:solidFill>
              </a:rPr>
              <a:t> </a:t>
            </a:r>
            <a:r>
              <a:rPr lang="en-US" sz="2360" i="1" dirty="0" err="1">
                <a:solidFill>
                  <a:schemeClr val="bg1"/>
                </a:solidFill>
              </a:rPr>
              <a:t>aegypti</a:t>
            </a:r>
            <a:r>
              <a:rPr lang="en-US" sz="2360" i="1" dirty="0">
                <a:solidFill>
                  <a:schemeClr val="bg1"/>
                </a:solidFill>
              </a:rPr>
              <a:t> </a:t>
            </a:r>
            <a:r>
              <a:rPr lang="en-US" sz="2360" dirty="0">
                <a:solidFill>
                  <a:schemeClr val="bg1"/>
                </a:solidFill>
              </a:rPr>
              <a:t>and </a:t>
            </a:r>
            <a:r>
              <a:rPr lang="en-US" sz="2360" i="1" dirty="0">
                <a:solidFill>
                  <a:schemeClr val="bg1"/>
                </a:solidFill>
              </a:rPr>
              <a:t>Ae. </a:t>
            </a:r>
            <a:r>
              <a:rPr lang="en-US" sz="2360" i="1" dirty="0" err="1">
                <a:solidFill>
                  <a:schemeClr val="bg1"/>
                </a:solidFill>
              </a:rPr>
              <a:t>albopictus</a:t>
            </a:r>
            <a:r>
              <a:rPr lang="en-US" sz="2360" i="1" dirty="0">
                <a:solidFill>
                  <a:schemeClr val="bg1"/>
                </a:solidFill>
              </a:rPr>
              <a:t> </a:t>
            </a:r>
            <a:r>
              <a:rPr lang="en-US" sz="2360" dirty="0">
                <a:solidFill>
                  <a:schemeClr val="bg1"/>
                </a:solidFill>
              </a:rPr>
              <a:t>have global distribution</a:t>
            </a:r>
          </a:p>
          <a:p>
            <a:pPr>
              <a:buClr>
                <a:srgbClr val="FF0000"/>
              </a:buClr>
              <a:defRPr/>
            </a:pPr>
            <a:r>
              <a:rPr lang="en-US" sz="2360" dirty="0">
                <a:solidFill>
                  <a:schemeClr val="bg1"/>
                </a:solidFill>
              </a:rPr>
              <a:t>Vector control has been unable to prevent epidemic dengue, chikungunya and Zika</a:t>
            </a:r>
          </a:p>
          <a:p>
            <a:pPr>
              <a:buClr>
                <a:srgbClr val="FF0000"/>
              </a:buClr>
              <a:defRPr/>
            </a:pPr>
            <a:r>
              <a:rPr lang="en-US" sz="2360" dirty="0">
                <a:solidFill>
                  <a:schemeClr val="bg1"/>
                </a:solidFill>
              </a:rPr>
              <a:t>Egg-based production makes it difficult to scale up YF vaccine supply quickly for emergency response</a:t>
            </a:r>
          </a:p>
          <a:p>
            <a:pPr>
              <a:buClr>
                <a:srgbClr val="FF0000"/>
              </a:buClr>
              <a:defRPr/>
            </a:pPr>
            <a:endParaRPr lang="en-US" sz="2360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defRPr/>
            </a:pPr>
            <a:endParaRPr lang="en-US" sz="236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360" dirty="0">
              <a:solidFill>
                <a:schemeClr val="bg1"/>
              </a:solidFill>
            </a:endParaRPr>
          </a:p>
          <a:p>
            <a:pPr>
              <a:defRPr/>
            </a:pPr>
            <a:endParaRPr lang="en-US" sz="23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062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4">
            <a:extLst>
              <a:ext uri="{FF2B5EF4-FFF2-40B4-BE49-F238E27FC236}">
                <a16:creationId xmlns:a16="http://schemas.microsoft.com/office/drawing/2014/main" id="{7C340FDB-0053-4DEB-8436-D94D36DB5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22196"/>
            <a:ext cx="7486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Risk for </a:t>
            </a:r>
            <a:r>
              <a:rPr lang="en-SG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Pandemic Yellow Fever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   is the Highest in 70 Years</a:t>
            </a:r>
            <a:r>
              <a:rPr lang="en-SG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867" name="TextBox 6">
            <a:extLst>
              <a:ext uri="{FF2B5EF4-FFF2-40B4-BE49-F238E27FC236}">
                <a16:creationId xmlns:a16="http://schemas.microsoft.com/office/drawing/2014/main" id="{D1C89232-352A-492A-89CB-6F19E0B1D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795" y="29146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6868" name="TextBox 8">
            <a:extLst>
              <a:ext uri="{FF2B5EF4-FFF2-40B4-BE49-F238E27FC236}">
                <a16:creationId xmlns:a16="http://schemas.microsoft.com/office/drawing/2014/main" id="{270CA34A-330D-4E59-814B-497CCA96D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819400"/>
            <a:ext cx="452199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Are we Prepared?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36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	   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31382084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C63607DC-A709-4392-AAD9-09896B93C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6377" y="400050"/>
            <a:ext cx="8092678" cy="977504"/>
          </a:xfrm>
          <a:solidFill>
            <a:srgbClr val="002060"/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721" dirty="0">
                <a:solidFill>
                  <a:srgbClr val="FFFF00"/>
                </a:solidFill>
              </a:rPr>
              <a:t>Vaccine situation </a:t>
            </a:r>
            <a:endParaRPr lang="pt-BR" sz="3934" dirty="0">
              <a:solidFill>
                <a:srgbClr val="FFFF00"/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D7A65CF-CF89-438F-9E5E-8B1E1381C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6377" y="1728788"/>
            <a:ext cx="8093869" cy="4744641"/>
          </a:xfrm>
          <a:solidFill>
            <a:srgbClr val="002060"/>
          </a:solidFill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pt-BR" sz="2754" dirty="0">
                <a:solidFill>
                  <a:schemeClr val="bg1"/>
                </a:solidFill>
              </a:rPr>
              <a:t>xisting world stocks are insufficient to counter major epidemics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pt-BR" sz="1574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Surge production of vaccine s</a:t>
            </a:r>
            <a:r>
              <a:rPr lang="pt-BR" sz="275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upply </a:t>
            </a:r>
            <a:r>
              <a:rPr lang="pt-BR" sz="2754" dirty="0">
                <a:solidFill>
                  <a:schemeClr val="bg1"/>
                </a:solidFill>
              </a:rPr>
              <a:t>cannot be ramped up fast enough to provide protection to all at risk areas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pt-BR" sz="1574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YF v</a:t>
            </a:r>
            <a:r>
              <a:rPr lang="pt-BR" sz="2754" dirty="0">
                <a:solidFill>
                  <a:schemeClr val="bg1"/>
                </a:solidFill>
              </a:rPr>
              <a:t>accine requires a cold chain -- these exist in many at risk countries but are inadequate to handle emergency response supply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Emergency training for and mobilization of mass vaccination program takes months and is beyond the capacity of many low resource countries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sz="1967" dirty="0"/>
          </a:p>
        </p:txBody>
      </p:sp>
    </p:spTree>
    <p:extLst>
      <p:ext uri="{BB962C8B-B14F-4D97-AF65-F5344CB8AC3E}">
        <p14:creationId xmlns:p14="http://schemas.microsoft.com/office/powerpoint/2010/main" val="640441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0AE375C1-585E-4A52-859F-DCDBE4267F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5661" y="326232"/>
            <a:ext cx="8092679" cy="837010"/>
          </a:xfrm>
          <a:solidFill>
            <a:srgbClr val="002060"/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721" dirty="0">
                <a:solidFill>
                  <a:srgbClr val="FFFF00"/>
                </a:solidFill>
              </a:rPr>
              <a:t>Vaccine situation </a:t>
            </a:r>
            <a:endParaRPr lang="pt-BR" sz="3934" dirty="0">
              <a:solidFill>
                <a:srgbClr val="FFFF00"/>
              </a:solidFill>
            </a:endParaRP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FC349A3-D884-4DE9-8CF2-EF04DDD0E2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49106" y="1066800"/>
            <a:ext cx="8093869" cy="4461272"/>
          </a:xfrm>
          <a:solidFill>
            <a:srgbClr val="002060"/>
          </a:solidFill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pt-BR" sz="1574" dirty="0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endParaRPr lang="pt-BR" sz="1574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75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Adverse effects of</a:t>
            </a:r>
            <a:r>
              <a:rPr lang="pt-BR" sz="2754" dirty="0">
                <a:solidFill>
                  <a:schemeClr val="bg1"/>
                </a:solidFill>
              </a:rPr>
              <a:t> 1 or 2 deaths due to the vaccine </a:t>
            </a:r>
            <a:r>
              <a:rPr lang="pt-BR" sz="2360" dirty="0">
                <a:solidFill>
                  <a:schemeClr val="bg1"/>
                </a:solidFill>
              </a:rPr>
              <a:t>(inevitable during mass campaigns)</a:t>
            </a:r>
            <a:r>
              <a:rPr lang="pt-BR" sz="2754" dirty="0">
                <a:solidFill>
                  <a:schemeClr val="bg1"/>
                </a:solidFill>
              </a:rPr>
              <a:t> are sufficient to shut down a vaccination program</a:t>
            </a:r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endParaRPr lang="pt-BR" sz="1574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754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Cultural resistance</a:t>
            </a:r>
            <a:r>
              <a:rPr lang="pt-BR" sz="2754" dirty="0">
                <a:solidFill>
                  <a:schemeClr val="bg1"/>
                </a:solidFill>
              </a:rPr>
              <a:t>: some at risk countries may resist vaccination </a:t>
            </a:r>
            <a:r>
              <a:rPr lang="pt-BR" sz="2360" dirty="0">
                <a:solidFill>
                  <a:schemeClr val="bg1"/>
                </a:solidFill>
              </a:rPr>
              <a:t>(as happened recently with polio vaccination in Nigeria, measles in USA &amp; Europe)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pt-BR" sz="236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600" dirty="0">
                <a:solidFill>
                  <a:schemeClr val="bg1"/>
                </a:solidFill>
              </a:rPr>
              <a:t>Fractional dilution of vaccine can expand supply in an emergency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pt-BR" sz="2600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600" dirty="0">
                <a:solidFill>
                  <a:schemeClr val="bg1"/>
                </a:solidFill>
              </a:rPr>
              <a:t>WHO/GAVI eliminate YF epidemics (EYE) program 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bg1"/>
                </a:solidFill>
              </a:rPr>
              <a:t>Increase vaccine supply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bg1"/>
                </a:solidFill>
              </a:rPr>
              <a:t>Expand preventive vaccination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bg1"/>
                </a:solidFill>
              </a:rPr>
              <a:t>Improve surveillance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bg1"/>
                </a:solidFill>
              </a:rPr>
              <a:t>Build capacity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pt-BR" sz="2754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37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F8C397E8-F1D8-4CC2-B798-A321FBFC4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721" dirty="0" err="1">
                <a:solidFill>
                  <a:srgbClr val="FFFF00"/>
                </a:solidFill>
              </a:rPr>
              <a:t>Vector</a:t>
            </a:r>
            <a:r>
              <a:rPr lang="pt-BR" sz="4721" dirty="0">
                <a:solidFill>
                  <a:srgbClr val="FFFF00"/>
                </a:solidFill>
              </a:rPr>
              <a:t> </a:t>
            </a:r>
            <a:r>
              <a:rPr lang="pt-BR" sz="4721" dirty="0" err="1">
                <a:solidFill>
                  <a:srgbClr val="FFFF00"/>
                </a:solidFill>
              </a:rPr>
              <a:t>control</a:t>
            </a:r>
            <a:r>
              <a:rPr lang="pt-BR" sz="4721" dirty="0">
                <a:solidFill>
                  <a:srgbClr val="FFFF00"/>
                </a:solidFill>
              </a:rPr>
              <a:t> </a:t>
            </a:r>
            <a:r>
              <a:rPr lang="pt-BR" sz="4721" dirty="0" err="1">
                <a:solidFill>
                  <a:srgbClr val="FFFF00"/>
                </a:solidFill>
              </a:rPr>
              <a:t>situation</a:t>
            </a:r>
            <a:endParaRPr lang="pt-BR" sz="3934" dirty="0">
              <a:solidFill>
                <a:srgbClr val="FFFF00"/>
              </a:solidFill>
            </a:endParaRP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BDD6D19-AF41-4EBC-871E-681701EF6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pt-BR" sz="2360" dirty="0"/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Existing vector control programs in at risk countries are failing to control dengue, chikungunya and Zika</a:t>
            </a:r>
          </a:p>
          <a:p>
            <a:pPr eaLnBrk="1" hangingPunct="1">
              <a:lnSpc>
                <a:spcPct val="70000"/>
              </a:lnSpc>
              <a:buFontTx/>
              <a:buNone/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Emergency training &amp; deployment of vector control staff and programs would take months</a:t>
            </a: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Many people find insecticide spray obnoxious</a:t>
            </a:r>
          </a:p>
          <a:p>
            <a:pPr lvl="1">
              <a:lnSpc>
                <a:spcPct val="7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60" dirty="0">
                <a:solidFill>
                  <a:schemeClr val="bg1"/>
                </a:solidFill>
              </a:rPr>
              <a:t>close up their houses when sprayers pass </a:t>
            </a:r>
          </a:p>
          <a:p>
            <a:pPr lvl="1">
              <a:lnSpc>
                <a:spcPct val="7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60" dirty="0">
                <a:solidFill>
                  <a:schemeClr val="bg1"/>
                </a:solidFill>
              </a:rPr>
              <a:t>protecting the mosquitoes inside!</a:t>
            </a:r>
          </a:p>
          <a:p>
            <a:pPr lvl="1">
              <a:lnSpc>
                <a:spcPct val="7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endParaRPr lang="pt-BR" sz="2360" dirty="0">
              <a:solidFill>
                <a:schemeClr val="bg1"/>
              </a:solidFill>
            </a:endParaRP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New vector control tools are desperately needed</a:t>
            </a:r>
          </a:p>
          <a:p>
            <a:pPr eaLnBrk="1" hangingPunct="1">
              <a:lnSpc>
                <a:spcPct val="70000"/>
              </a:lnSpc>
              <a:buClr>
                <a:srgbClr val="FF0000"/>
              </a:buClr>
              <a:defRPr/>
            </a:pPr>
            <a:endParaRPr lang="pt-BR" sz="2754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3226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DDDF113-A451-42CE-9B37-F2AED4BD68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 rtlCol="0">
            <a:normAutofit/>
          </a:bodyPr>
          <a:lstStyle/>
          <a:p>
            <a:pPr>
              <a:defRPr/>
            </a:pPr>
            <a:r>
              <a:rPr lang="pt-BR" sz="4721" dirty="0">
                <a:solidFill>
                  <a:srgbClr val="FFFF00"/>
                </a:solidFill>
              </a:rPr>
              <a:t>Hospital </a:t>
            </a:r>
            <a:r>
              <a:rPr lang="pt-BR" sz="4721" dirty="0" err="1">
                <a:solidFill>
                  <a:srgbClr val="FFFF00"/>
                </a:solidFill>
              </a:rPr>
              <a:t>situation</a:t>
            </a:r>
            <a:endParaRPr lang="pt-BR" sz="3934" dirty="0">
              <a:solidFill>
                <a:srgbClr val="FFFF00"/>
              </a:solidFill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21E71A3D-843F-4A1F-B66F-BC0F7E9CB1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002060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buNone/>
              <a:defRPr/>
            </a:pPr>
            <a:r>
              <a:rPr lang="pt-BR" sz="2800" dirty="0">
                <a:solidFill>
                  <a:schemeClr val="bg1"/>
                </a:solidFill>
              </a:rPr>
              <a:t>			</a:t>
            </a:r>
            <a:r>
              <a:rPr lang="pt-BR" sz="2800" dirty="0">
                <a:solidFill>
                  <a:srgbClr val="FFFFCC"/>
                </a:solidFill>
              </a:rPr>
              <a:t>If major epidemics occurred: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754" dirty="0">
                <a:solidFill>
                  <a:schemeClr val="bg1"/>
                </a:solidFill>
              </a:rPr>
              <a:t>Inadequate numbers of beds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754" dirty="0">
                <a:solidFill>
                  <a:schemeClr val="bg1"/>
                </a:solidFill>
              </a:rPr>
              <a:t>Stocks of intravenous fluids would soon be exhausted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2754" dirty="0">
                <a:solidFill>
                  <a:schemeClr val="bg1"/>
                </a:solidFill>
              </a:rPr>
              <a:t>Stocks of syringes, needles, etc., would run out and be re-used, risking other infections</a:t>
            </a:r>
          </a:p>
          <a:p>
            <a:pPr eaLnBrk="1" hangingPunct="1">
              <a:lnSpc>
                <a:spcPct val="80000"/>
              </a:lnSpc>
              <a:buClr>
                <a:srgbClr val="FF0000"/>
              </a:buClr>
              <a:buFont typeface="Arial" charset="0"/>
              <a:buChar char="•"/>
              <a:defRPr/>
            </a:pPr>
            <a:r>
              <a:rPr lang="pt-BR" sz="3000" dirty="0">
                <a:solidFill>
                  <a:schemeClr val="bg1"/>
                </a:solidFill>
              </a:rPr>
              <a:t>A potential infection rate of 20% &amp; CFR of 20-50% would create chaos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pt-BR" sz="2360" dirty="0">
              <a:solidFill>
                <a:srgbClr val="CC0000"/>
              </a:solidFill>
            </a:endParaRP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endParaRPr lang="pt-BR" sz="2360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61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F7BC2108-FF54-4D92-812A-BDD5C8D643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pPr eaLnBrk="1" hangingPunct="1"/>
            <a:r>
              <a:rPr lang="pt-BR" altLang="en-US" sz="4950" dirty="0">
                <a:solidFill>
                  <a:srgbClr val="FFFF00"/>
                </a:solidFill>
              </a:rPr>
              <a:t>Containment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1C78FF24-EFE5-4B3F-9EAD-56C7840EAC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002060"/>
          </a:solidFill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defRPr/>
            </a:pPr>
            <a:endParaRPr lang="pt-BR" sz="2754" dirty="0"/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Epidemic yellow fever difficult to contain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54" dirty="0">
                <a:solidFill>
                  <a:schemeClr val="bg1"/>
                </a:solidFill>
              </a:rPr>
              <a:t>Lag time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54" dirty="0">
                <a:solidFill>
                  <a:schemeClr val="bg1"/>
                </a:solidFill>
              </a:rPr>
              <a:t>Silent transmission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54" dirty="0">
                <a:solidFill>
                  <a:schemeClr val="bg1"/>
                </a:solidFill>
              </a:rPr>
              <a:t>Misdiagnosis</a:t>
            </a:r>
          </a:p>
          <a:p>
            <a:pPr lvl="1">
              <a:lnSpc>
                <a:spcPct val="80000"/>
              </a:lnSpc>
              <a:buClr>
                <a:srgbClr val="FF0000"/>
              </a:buClr>
              <a:defRPr/>
            </a:pPr>
            <a:endParaRPr lang="pt-BR" sz="2354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defRPr/>
            </a:pPr>
            <a:r>
              <a:rPr lang="pt-BR" sz="2754" dirty="0">
                <a:solidFill>
                  <a:schemeClr val="bg1"/>
                </a:solidFill>
              </a:rPr>
              <a:t>1994 Indian plague example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400" dirty="0">
                <a:solidFill>
                  <a:schemeClr val="bg1"/>
                </a:solidFill>
              </a:rPr>
              <a:t>Populace may flee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354" dirty="0">
                <a:solidFill>
                  <a:schemeClr val="bg1"/>
                </a:solidFill>
              </a:rPr>
              <a:t>When plague was announced in Surat,</a:t>
            </a:r>
            <a:r>
              <a:rPr lang="pt-BR" sz="787" dirty="0">
                <a:solidFill>
                  <a:schemeClr val="bg1"/>
                </a:solidFill>
              </a:rPr>
              <a:t> </a:t>
            </a:r>
            <a:r>
              <a:rPr lang="pt-BR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500 000 </a:t>
            </a:r>
            <a:r>
              <a:rPr lang="pt-BR" sz="2200" dirty="0">
                <a:solidFill>
                  <a:schemeClr val="bg1"/>
                </a:solidFill>
              </a:rPr>
              <a:t>people (one-fourth of population) fled the city</a:t>
            </a:r>
          </a:p>
          <a:p>
            <a:pPr lvl="1">
              <a:lnSpc>
                <a:spcPct val="80000"/>
              </a:lnSpc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pt-BR" sz="2200" dirty="0">
                <a:solidFill>
                  <a:schemeClr val="bg1"/>
                </a:solidFill>
              </a:rPr>
              <a:t>I</a:t>
            </a:r>
            <a:r>
              <a:rPr lang="pt-BR" dirty="0">
                <a:solidFill>
                  <a:schemeClr val="bg1"/>
                </a:solidFill>
              </a:rPr>
              <a:t>ncluding doctors, nurses and other health workers</a:t>
            </a:r>
          </a:p>
          <a:p>
            <a:pPr lvl="1">
              <a:lnSpc>
                <a:spcPct val="80000"/>
              </a:lnSpc>
              <a:buNone/>
              <a:defRPr/>
            </a:pPr>
            <a:endParaRPr lang="pt-BR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pt-BR" sz="2754" dirty="0">
              <a:solidFill>
                <a:schemeClr val="bg1"/>
              </a:solidFill>
            </a:endParaRPr>
          </a:p>
          <a:p>
            <a:pPr lvl="1">
              <a:lnSpc>
                <a:spcPct val="80000"/>
              </a:lnSpc>
              <a:defRPr/>
            </a:pPr>
            <a:endParaRPr lang="pt-BR" sz="2360" dirty="0"/>
          </a:p>
          <a:p>
            <a:pPr>
              <a:lnSpc>
                <a:spcPct val="80000"/>
              </a:lnSpc>
              <a:defRPr/>
            </a:pPr>
            <a:endParaRPr lang="pt-BR" sz="2754" dirty="0"/>
          </a:p>
          <a:p>
            <a:pPr>
              <a:lnSpc>
                <a:spcPct val="80000"/>
              </a:lnSpc>
              <a:defRPr/>
            </a:pPr>
            <a:endParaRPr lang="pt-BR" sz="2360" dirty="0"/>
          </a:p>
          <a:p>
            <a:pPr>
              <a:lnSpc>
                <a:spcPct val="80000"/>
              </a:lnSpc>
              <a:defRPr/>
            </a:pPr>
            <a:endParaRPr lang="pt-BR" sz="2360" dirty="0"/>
          </a:p>
          <a:p>
            <a:pPr>
              <a:lnSpc>
                <a:spcPct val="80000"/>
              </a:lnSpc>
              <a:defRPr/>
            </a:pPr>
            <a:endParaRPr lang="pt-BR" sz="787" dirty="0"/>
          </a:p>
        </p:txBody>
      </p:sp>
    </p:spTree>
    <p:extLst>
      <p:ext uri="{BB962C8B-B14F-4D97-AF65-F5344CB8AC3E}">
        <p14:creationId xmlns:p14="http://schemas.microsoft.com/office/powerpoint/2010/main" val="24305125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FB5994B0-8129-4DD2-83A2-205B870FF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410200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4BEC88DA-ACF8-45B2-A262-E5D28E82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8" y="600075"/>
            <a:ext cx="3124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t>Potential spread of pnuemonic plague out of India, 1994</a:t>
            </a:r>
          </a:p>
        </p:txBody>
      </p:sp>
      <p:grpSp>
        <p:nvGrpSpPr>
          <p:cNvPr id="18436" name="Group 4">
            <a:extLst>
              <a:ext uri="{FF2B5EF4-FFF2-40B4-BE49-F238E27FC236}">
                <a16:creationId xmlns:a16="http://schemas.microsoft.com/office/drawing/2014/main" id="{3FAB48E0-EE68-40AB-A274-E03E2F6411F3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300038"/>
            <a:ext cx="4572000" cy="3759200"/>
            <a:chOff x="2688" y="432"/>
            <a:chExt cx="2880" cy="2368"/>
          </a:xfrm>
        </p:grpSpPr>
        <p:sp>
          <p:nvSpPr>
            <p:cNvPr id="18440" name="Line 5">
              <a:extLst>
                <a:ext uri="{FF2B5EF4-FFF2-40B4-BE49-F238E27FC236}">
                  <a16:creationId xmlns:a16="http://schemas.microsoft.com/office/drawing/2014/main" id="{F6C215BD-FC20-4085-97F8-CAAAA43C750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9707679" flipV="1">
              <a:off x="3832" y="1867"/>
              <a:ext cx="47" cy="486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441" name="Line 6">
              <a:extLst>
                <a:ext uri="{FF2B5EF4-FFF2-40B4-BE49-F238E27FC236}">
                  <a16:creationId xmlns:a16="http://schemas.microsoft.com/office/drawing/2014/main" id="{FB5D5A22-2A28-4E3F-A759-1895507563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7054180" flipV="1">
              <a:off x="3932" y="1801"/>
              <a:ext cx="136" cy="39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442" name="Line 7">
              <a:extLst>
                <a:ext uri="{FF2B5EF4-FFF2-40B4-BE49-F238E27FC236}">
                  <a16:creationId xmlns:a16="http://schemas.microsoft.com/office/drawing/2014/main" id="{71502B2F-2BFB-4E6B-8D4F-85F1D4BB201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34787" flipV="1">
              <a:off x="4093" y="1462"/>
              <a:ext cx="194" cy="695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8443" name="Line 8">
              <a:extLst>
                <a:ext uri="{FF2B5EF4-FFF2-40B4-BE49-F238E27FC236}">
                  <a16:creationId xmlns:a16="http://schemas.microsoft.com/office/drawing/2014/main" id="{8286E77F-BB23-469B-9A16-74C6CB5923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2" y="1440"/>
              <a:ext cx="96" cy="43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grpSp>
          <p:nvGrpSpPr>
            <p:cNvPr id="18444" name="Group 9">
              <a:extLst>
                <a:ext uri="{FF2B5EF4-FFF2-40B4-BE49-F238E27FC236}">
                  <a16:creationId xmlns:a16="http://schemas.microsoft.com/office/drawing/2014/main" id="{57B8A342-F6D1-43BF-B392-829E01AB2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432"/>
              <a:ext cx="2880" cy="2368"/>
              <a:chOff x="3387" y="560"/>
              <a:chExt cx="1686" cy="1565"/>
            </a:xfrm>
          </p:grpSpPr>
          <p:sp>
            <p:nvSpPr>
              <p:cNvPr id="18451" name="Freeform 10">
                <a:extLst>
                  <a:ext uri="{FF2B5EF4-FFF2-40B4-BE49-F238E27FC236}">
                    <a16:creationId xmlns:a16="http://schemas.microsoft.com/office/drawing/2014/main" id="{88030E71-A704-4736-B63E-8A0BBB036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" y="1082"/>
                <a:ext cx="138" cy="78"/>
              </a:xfrm>
              <a:custGeom>
                <a:avLst/>
                <a:gdLst>
                  <a:gd name="T0" fmla="*/ 0 w 138"/>
                  <a:gd name="T1" fmla="*/ 53 h 78"/>
                  <a:gd name="T2" fmla="*/ 15 w 138"/>
                  <a:gd name="T3" fmla="*/ 78 h 78"/>
                  <a:gd name="T4" fmla="*/ 138 w 138"/>
                  <a:gd name="T5" fmla="*/ 69 h 78"/>
                  <a:gd name="T6" fmla="*/ 129 w 138"/>
                  <a:gd name="T7" fmla="*/ 26 h 78"/>
                  <a:gd name="T8" fmla="*/ 43 w 138"/>
                  <a:gd name="T9" fmla="*/ 0 h 78"/>
                  <a:gd name="T10" fmla="*/ 0 w 138"/>
                  <a:gd name="T11" fmla="*/ 53 h 78"/>
                  <a:gd name="T12" fmla="*/ 0 w 138"/>
                  <a:gd name="T13" fmla="*/ 53 h 7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8"/>
                  <a:gd name="T22" fmla="*/ 0 h 78"/>
                  <a:gd name="T23" fmla="*/ 138 w 138"/>
                  <a:gd name="T24" fmla="*/ 78 h 7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8" h="78">
                    <a:moveTo>
                      <a:pt x="0" y="53"/>
                    </a:moveTo>
                    <a:lnTo>
                      <a:pt x="15" y="78"/>
                    </a:lnTo>
                    <a:lnTo>
                      <a:pt x="138" y="69"/>
                    </a:lnTo>
                    <a:lnTo>
                      <a:pt x="129" y="26"/>
                    </a:lnTo>
                    <a:lnTo>
                      <a:pt x="43" y="0"/>
                    </a:lnTo>
                    <a:lnTo>
                      <a:pt x="0" y="53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2" name="Freeform 11">
                <a:extLst>
                  <a:ext uri="{FF2B5EF4-FFF2-40B4-BE49-F238E27FC236}">
                    <a16:creationId xmlns:a16="http://schemas.microsoft.com/office/drawing/2014/main" id="{1CBC8BDE-DD12-4E81-82C4-33C38151F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962"/>
                <a:ext cx="87" cy="163"/>
              </a:xfrm>
              <a:custGeom>
                <a:avLst/>
                <a:gdLst>
                  <a:gd name="T0" fmla="*/ 0 w 87"/>
                  <a:gd name="T1" fmla="*/ 0 h 163"/>
                  <a:gd name="T2" fmla="*/ 18 w 87"/>
                  <a:gd name="T3" fmla="*/ 163 h 163"/>
                  <a:gd name="T4" fmla="*/ 87 w 87"/>
                  <a:gd name="T5" fmla="*/ 137 h 163"/>
                  <a:gd name="T6" fmla="*/ 43 w 87"/>
                  <a:gd name="T7" fmla="*/ 34 h 163"/>
                  <a:gd name="T8" fmla="*/ 0 w 87"/>
                  <a:gd name="T9" fmla="*/ 0 h 163"/>
                  <a:gd name="T10" fmla="*/ 0 w 87"/>
                  <a:gd name="T11" fmla="*/ 0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63"/>
                  <a:gd name="T20" fmla="*/ 87 w 87"/>
                  <a:gd name="T21" fmla="*/ 163 h 1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63">
                    <a:moveTo>
                      <a:pt x="0" y="0"/>
                    </a:moveTo>
                    <a:lnTo>
                      <a:pt x="18" y="163"/>
                    </a:lnTo>
                    <a:lnTo>
                      <a:pt x="87" y="137"/>
                    </a:lnTo>
                    <a:lnTo>
                      <a:pt x="43" y="34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3" name="Freeform 12">
                <a:extLst>
                  <a:ext uri="{FF2B5EF4-FFF2-40B4-BE49-F238E27FC236}">
                    <a16:creationId xmlns:a16="http://schemas.microsoft.com/office/drawing/2014/main" id="{17B7BDCE-78BF-4662-8715-4D5938E2A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691"/>
                <a:ext cx="1339" cy="1347"/>
              </a:xfrm>
              <a:custGeom>
                <a:avLst/>
                <a:gdLst>
                  <a:gd name="T0" fmla="*/ 0 w 1339"/>
                  <a:gd name="T1" fmla="*/ 617 h 1347"/>
                  <a:gd name="T2" fmla="*/ 35 w 1339"/>
                  <a:gd name="T3" fmla="*/ 583 h 1347"/>
                  <a:gd name="T4" fmla="*/ 139 w 1339"/>
                  <a:gd name="T5" fmla="*/ 583 h 1347"/>
                  <a:gd name="T6" fmla="*/ 69 w 1339"/>
                  <a:gd name="T7" fmla="*/ 444 h 1347"/>
                  <a:gd name="T8" fmla="*/ 114 w 1339"/>
                  <a:gd name="T9" fmla="*/ 408 h 1347"/>
                  <a:gd name="T10" fmla="*/ 165 w 1339"/>
                  <a:gd name="T11" fmla="*/ 408 h 1347"/>
                  <a:gd name="T12" fmla="*/ 305 w 1339"/>
                  <a:gd name="T13" fmla="*/ 260 h 1347"/>
                  <a:gd name="T14" fmla="*/ 296 w 1339"/>
                  <a:gd name="T15" fmla="*/ 217 h 1347"/>
                  <a:gd name="T16" fmla="*/ 330 w 1339"/>
                  <a:gd name="T17" fmla="*/ 191 h 1347"/>
                  <a:gd name="T18" fmla="*/ 269 w 1339"/>
                  <a:gd name="T19" fmla="*/ 139 h 1347"/>
                  <a:gd name="T20" fmla="*/ 269 w 1339"/>
                  <a:gd name="T21" fmla="*/ 69 h 1347"/>
                  <a:gd name="T22" fmla="*/ 400 w 1339"/>
                  <a:gd name="T23" fmla="*/ 69 h 1347"/>
                  <a:gd name="T24" fmla="*/ 435 w 1339"/>
                  <a:gd name="T25" fmla="*/ 26 h 1347"/>
                  <a:gd name="T26" fmla="*/ 512 w 1339"/>
                  <a:gd name="T27" fmla="*/ 0 h 1347"/>
                  <a:gd name="T28" fmla="*/ 557 w 1339"/>
                  <a:gd name="T29" fmla="*/ 26 h 1347"/>
                  <a:gd name="T30" fmla="*/ 496 w 1339"/>
                  <a:gd name="T31" fmla="*/ 103 h 1347"/>
                  <a:gd name="T32" fmla="*/ 521 w 1339"/>
                  <a:gd name="T33" fmla="*/ 173 h 1347"/>
                  <a:gd name="T34" fmla="*/ 469 w 1339"/>
                  <a:gd name="T35" fmla="*/ 182 h 1347"/>
                  <a:gd name="T36" fmla="*/ 496 w 1339"/>
                  <a:gd name="T37" fmla="*/ 260 h 1347"/>
                  <a:gd name="T38" fmla="*/ 591 w 1339"/>
                  <a:gd name="T39" fmla="*/ 296 h 1347"/>
                  <a:gd name="T40" fmla="*/ 548 w 1339"/>
                  <a:gd name="T41" fmla="*/ 374 h 1347"/>
                  <a:gd name="T42" fmla="*/ 669 w 1339"/>
                  <a:gd name="T43" fmla="*/ 435 h 1347"/>
                  <a:gd name="T44" fmla="*/ 905 w 1339"/>
                  <a:gd name="T45" fmla="*/ 487 h 1347"/>
                  <a:gd name="T46" fmla="*/ 912 w 1339"/>
                  <a:gd name="T47" fmla="*/ 417 h 1347"/>
                  <a:gd name="T48" fmla="*/ 939 w 1339"/>
                  <a:gd name="T49" fmla="*/ 399 h 1347"/>
                  <a:gd name="T50" fmla="*/ 948 w 1339"/>
                  <a:gd name="T51" fmla="*/ 444 h 1347"/>
                  <a:gd name="T52" fmla="*/ 964 w 1339"/>
                  <a:gd name="T53" fmla="*/ 469 h 1347"/>
                  <a:gd name="T54" fmla="*/ 1087 w 1339"/>
                  <a:gd name="T55" fmla="*/ 460 h 1347"/>
                  <a:gd name="T56" fmla="*/ 1078 w 1339"/>
                  <a:gd name="T57" fmla="*/ 417 h 1347"/>
                  <a:gd name="T58" fmla="*/ 1269 w 1339"/>
                  <a:gd name="T59" fmla="*/ 330 h 1347"/>
                  <a:gd name="T60" fmla="*/ 1287 w 1339"/>
                  <a:gd name="T61" fmla="*/ 382 h 1347"/>
                  <a:gd name="T62" fmla="*/ 1339 w 1339"/>
                  <a:gd name="T63" fmla="*/ 399 h 1347"/>
                  <a:gd name="T64" fmla="*/ 1312 w 1339"/>
                  <a:gd name="T65" fmla="*/ 444 h 1347"/>
                  <a:gd name="T66" fmla="*/ 1234 w 1339"/>
                  <a:gd name="T67" fmla="*/ 478 h 1347"/>
                  <a:gd name="T68" fmla="*/ 1112 w 1339"/>
                  <a:gd name="T69" fmla="*/ 704 h 1347"/>
                  <a:gd name="T70" fmla="*/ 1096 w 1339"/>
                  <a:gd name="T71" fmla="*/ 617 h 1347"/>
                  <a:gd name="T72" fmla="*/ 1069 w 1339"/>
                  <a:gd name="T73" fmla="*/ 642 h 1347"/>
                  <a:gd name="T74" fmla="*/ 1043 w 1339"/>
                  <a:gd name="T75" fmla="*/ 608 h 1347"/>
                  <a:gd name="T76" fmla="*/ 1096 w 1339"/>
                  <a:gd name="T77" fmla="*/ 547 h 1347"/>
                  <a:gd name="T78" fmla="*/ 1000 w 1339"/>
                  <a:gd name="T79" fmla="*/ 539 h 1347"/>
                  <a:gd name="T80" fmla="*/ 930 w 1339"/>
                  <a:gd name="T81" fmla="*/ 478 h 1347"/>
                  <a:gd name="T82" fmla="*/ 905 w 1339"/>
                  <a:gd name="T83" fmla="*/ 512 h 1347"/>
                  <a:gd name="T84" fmla="*/ 930 w 1339"/>
                  <a:gd name="T85" fmla="*/ 539 h 1347"/>
                  <a:gd name="T86" fmla="*/ 896 w 1339"/>
                  <a:gd name="T87" fmla="*/ 565 h 1347"/>
                  <a:gd name="T88" fmla="*/ 930 w 1339"/>
                  <a:gd name="T89" fmla="*/ 583 h 1347"/>
                  <a:gd name="T90" fmla="*/ 948 w 1339"/>
                  <a:gd name="T91" fmla="*/ 713 h 1347"/>
                  <a:gd name="T92" fmla="*/ 905 w 1339"/>
                  <a:gd name="T93" fmla="*/ 687 h 1347"/>
                  <a:gd name="T94" fmla="*/ 826 w 1339"/>
                  <a:gd name="T95" fmla="*/ 799 h 1347"/>
                  <a:gd name="T96" fmla="*/ 557 w 1339"/>
                  <a:gd name="T97" fmla="*/ 990 h 1347"/>
                  <a:gd name="T98" fmla="*/ 530 w 1339"/>
                  <a:gd name="T99" fmla="*/ 1243 h 1347"/>
                  <a:gd name="T100" fmla="*/ 417 w 1339"/>
                  <a:gd name="T101" fmla="*/ 1347 h 1347"/>
                  <a:gd name="T102" fmla="*/ 321 w 1339"/>
                  <a:gd name="T103" fmla="*/ 1156 h 1347"/>
                  <a:gd name="T104" fmla="*/ 278 w 1339"/>
                  <a:gd name="T105" fmla="*/ 999 h 1347"/>
                  <a:gd name="T106" fmla="*/ 235 w 1339"/>
                  <a:gd name="T107" fmla="*/ 965 h 1347"/>
                  <a:gd name="T108" fmla="*/ 217 w 1339"/>
                  <a:gd name="T109" fmla="*/ 687 h 1347"/>
                  <a:gd name="T110" fmla="*/ 183 w 1339"/>
                  <a:gd name="T111" fmla="*/ 678 h 1347"/>
                  <a:gd name="T112" fmla="*/ 174 w 1339"/>
                  <a:gd name="T113" fmla="*/ 739 h 1347"/>
                  <a:gd name="T114" fmla="*/ 105 w 1339"/>
                  <a:gd name="T115" fmla="*/ 756 h 1347"/>
                  <a:gd name="T116" fmla="*/ 35 w 1339"/>
                  <a:gd name="T117" fmla="*/ 678 h 1347"/>
                  <a:gd name="T118" fmla="*/ 105 w 1339"/>
                  <a:gd name="T119" fmla="*/ 642 h 1347"/>
                  <a:gd name="T120" fmla="*/ 35 w 1339"/>
                  <a:gd name="T121" fmla="*/ 660 h 1347"/>
                  <a:gd name="T122" fmla="*/ 0 w 1339"/>
                  <a:gd name="T123" fmla="*/ 617 h 1347"/>
                  <a:gd name="T124" fmla="*/ 0 w 1339"/>
                  <a:gd name="T125" fmla="*/ 617 h 134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39"/>
                  <a:gd name="T190" fmla="*/ 0 h 1347"/>
                  <a:gd name="T191" fmla="*/ 1339 w 1339"/>
                  <a:gd name="T192" fmla="*/ 1347 h 134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39" h="1347">
                    <a:moveTo>
                      <a:pt x="0" y="617"/>
                    </a:moveTo>
                    <a:lnTo>
                      <a:pt x="35" y="583"/>
                    </a:lnTo>
                    <a:lnTo>
                      <a:pt x="139" y="583"/>
                    </a:lnTo>
                    <a:lnTo>
                      <a:pt x="69" y="444"/>
                    </a:lnTo>
                    <a:lnTo>
                      <a:pt x="114" y="408"/>
                    </a:lnTo>
                    <a:lnTo>
                      <a:pt x="165" y="408"/>
                    </a:lnTo>
                    <a:lnTo>
                      <a:pt x="305" y="260"/>
                    </a:lnTo>
                    <a:lnTo>
                      <a:pt x="296" y="217"/>
                    </a:lnTo>
                    <a:lnTo>
                      <a:pt x="330" y="191"/>
                    </a:lnTo>
                    <a:lnTo>
                      <a:pt x="269" y="139"/>
                    </a:lnTo>
                    <a:lnTo>
                      <a:pt x="269" y="69"/>
                    </a:lnTo>
                    <a:lnTo>
                      <a:pt x="400" y="69"/>
                    </a:lnTo>
                    <a:lnTo>
                      <a:pt x="435" y="26"/>
                    </a:lnTo>
                    <a:lnTo>
                      <a:pt x="512" y="0"/>
                    </a:lnTo>
                    <a:lnTo>
                      <a:pt x="557" y="26"/>
                    </a:lnTo>
                    <a:lnTo>
                      <a:pt x="496" y="103"/>
                    </a:lnTo>
                    <a:lnTo>
                      <a:pt x="521" y="173"/>
                    </a:lnTo>
                    <a:lnTo>
                      <a:pt x="469" y="182"/>
                    </a:lnTo>
                    <a:lnTo>
                      <a:pt x="496" y="260"/>
                    </a:lnTo>
                    <a:lnTo>
                      <a:pt x="591" y="296"/>
                    </a:lnTo>
                    <a:lnTo>
                      <a:pt x="548" y="374"/>
                    </a:lnTo>
                    <a:lnTo>
                      <a:pt x="669" y="435"/>
                    </a:lnTo>
                    <a:lnTo>
                      <a:pt x="905" y="487"/>
                    </a:lnTo>
                    <a:lnTo>
                      <a:pt x="912" y="417"/>
                    </a:lnTo>
                    <a:lnTo>
                      <a:pt x="939" y="399"/>
                    </a:lnTo>
                    <a:lnTo>
                      <a:pt x="948" y="444"/>
                    </a:lnTo>
                    <a:lnTo>
                      <a:pt x="964" y="469"/>
                    </a:lnTo>
                    <a:lnTo>
                      <a:pt x="1087" y="460"/>
                    </a:lnTo>
                    <a:lnTo>
                      <a:pt x="1078" y="417"/>
                    </a:lnTo>
                    <a:lnTo>
                      <a:pt x="1269" y="330"/>
                    </a:lnTo>
                    <a:lnTo>
                      <a:pt x="1287" y="382"/>
                    </a:lnTo>
                    <a:lnTo>
                      <a:pt x="1339" y="399"/>
                    </a:lnTo>
                    <a:lnTo>
                      <a:pt x="1312" y="444"/>
                    </a:lnTo>
                    <a:lnTo>
                      <a:pt x="1234" y="478"/>
                    </a:lnTo>
                    <a:lnTo>
                      <a:pt x="1112" y="704"/>
                    </a:lnTo>
                    <a:lnTo>
                      <a:pt x="1096" y="617"/>
                    </a:lnTo>
                    <a:lnTo>
                      <a:pt x="1069" y="642"/>
                    </a:lnTo>
                    <a:lnTo>
                      <a:pt x="1043" y="608"/>
                    </a:lnTo>
                    <a:lnTo>
                      <a:pt x="1096" y="547"/>
                    </a:lnTo>
                    <a:lnTo>
                      <a:pt x="1000" y="539"/>
                    </a:lnTo>
                    <a:lnTo>
                      <a:pt x="930" y="478"/>
                    </a:lnTo>
                    <a:lnTo>
                      <a:pt x="905" y="512"/>
                    </a:lnTo>
                    <a:lnTo>
                      <a:pt x="930" y="539"/>
                    </a:lnTo>
                    <a:lnTo>
                      <a:pt x="896" y="565"/>
                    </a:lnTo>
                    <a:lnTo>
                      <a:pt x="930" y="583"/>
                    </a:lnTo>
                    <a:lnTo>
                      <a:pt x="948" y="713"/>
                    </a:lnTo>
                    <a:lnTo>
                      <a:pt x="905" y="687"/>
                    </a:lnTo>
                    <a:lnTo>
                      <a:pt x="826" y="799"/>
                    </a:lnTo>
                    <a:lnTo>
                      <a:pt x="557" y="990"/>
                    </a:lnTo>
                    <a:lnTo>
                      <a:pt x="530" y="1243"/>
                    </a:lnTo>
                    <a:lnTo>
                      <a:pt x="417" y="1347"/>
                    </a:lnTo>
                    <a:lnTo>
                      <a:pt x="321" y="1156"/>
                    </a:lnTo>
                    <a:lnTo>
                      <a:pt x="278" y="999"/>
                    </a:lnTo>
                    <a:lnTo>
                      <a:pt x="235" y="965"/>
                    </a:lnTo>
                    <a:lnTo>
                      <a:pt x="217" y="687"/>
                    </a:lnTo>
                    <a:lnTo>
                      <a:pt x="183" y="678"/>
                    </a:lnTo>
                    <a:lnTo>
                      <a:pt x="174" y="739"/>
                    </a:lnTo>
                    <a:lnTo>
                      <a:pt x="105" y="756"/>
                    </a:lnTo>
                    <a:lnTo>
                      <a:pt x="35" y="678"/>
                    </a:lnTo>
                    <a:lnTo>
                      <a:pt x="105" y="642"/>
                    </a:lnTo>
                    <a:lnTo>
                      <a:pt x="35" y="660"/>
                    </a:lnTo>
                    <a:lnTo>
                      <a:pt x="0" y="61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4" name="Freeform 13">
                <a:extLst>
                  <a:ext uri="{FF2B5EF4-FFF2-40B4-BE49-F238E27FC236}">
                    <a16:creationId xmlns:a16="http://schemas.microsoft.com/office/drawing/2014/main" id="{95BBE15A-3C3C-4437-B9CD-3FDD9AEB8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988"/>
                <a:ext cx="364" cy="190"/>
              </a:xfrm>
              <a:custGeom>
                <a:avLst/>
                <a:gdLst>
                  <a:gd name="T0" fmla="*/ 0 w 364"/>
                  <a:gd name="T1" fmla="*/ 78 h 190"/>
                  <a:gd name="T2" fmla="*/ 43 w 364"/>
                  <a:gd name="T3" fmla="*/ 0 h 190"/>
                  <a:gd name="T4" fmla="*/ 182 w 364"/>
                  <a:gd name="T5" fmla="*/ 51 h 190"/>
                  <a:gd name="T6" fmla="*/ 260 w 364"/>
                  <a:gd name="T7" fmla="*/ 120 h 190"/>
                  <a:gd name="T8" fmla="*/ 364 w 364"/>
                  <a:gd name="T9" fmla="*/ 120 h 190"/>
                  <a:gd name="T10" fmla="*/ 357 w 364"/>
                  <a:gd name="T11" fmla="*/ 190 h 190"/>
                  <a:gd name="T12" fmla="*/ 121 w 364"/>
                  <a:gd name="T13" fmla="*/ 138 h 190"/>
                  <a:gd name="T14" fmla="*/ 0 w 364"/>
                  <a:gd name="T15" fmla="*/ 78 h 190"/>
                  <a:gd name="T16" fmla="*/ 0 w 364"/>
                  <a:gd name="T17" fmla="*/ 78 h 19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64"/>
                  <a:gd name="T28" fmla="*/ 0 h 190"/>
                  <a:gd name="T29" fmla="*/ 364 w 364"/>
                  <a:gd name="T30" fmla="*/ 190 h 19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64" h="190">
                    <a:moveTo>
                      <a:pt x="0" y="78"/>
                    </a:moveTo>
                    <a:lnTo>
                      <a:pt x="43" y="0"/>
                    </a:lnTo>
                    <a:lnTo>
                      <a:pt x="182" y="51"/>
                    </a:lnTo>
                    <a:lnTo>
                      <a:pt x="260" y="120"/>
                    </a:lnTo>
                    <a:lnTo>
                      <a:pt x="364" y="120"/>
                    </a:lnTo>
                    <a:lnTo>
                      <a:pt x="357" y="190"/>
                    </a:lnTo>
                    <a:lnTo>
                      <a:pt x="121" y="138"/>
                    </a:lnTo>
                    <a:lnTo>
                      <a:pt x="0" y="78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5" name="Freeform 14">
                <a:extLst>
                  <a:ext uri="{FF2B5EF4-FFF2-40B4-BE49-F238E27FC236}">
                    <a16:creationId xmlns:a16="http://schemas.microsoft.com/office/drawing/2014/main" id="{B23E81E9-F968-4A63-AFA0-FFB1DC8108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639"/>
                <a:ext cx="764" cy="669"/>
              </a:xfrm>
              <a:custGeom>
                <a:avLst/>
                <a:gdLst>
                  <a:gd name="T0" fmla="*/ 0 w 764"/>
                  <a:gd name="T1" fmla="*/ 364 h 669"/>
                  <a:gd name="T2" fmla="*/ 77 w 764"/>
                  <a:gd name="T3" fmla="*/ 391 h 669"/>
                  <a:gd name="T4" fmla="*/ 243 w 764"/>
                  <a:gd name="T5" fmla="*/ 364 h 669"/>
                  <a:gd name="T6" fmla="*/ 268 w 764"/>
                  <a:gd name="T7" fmla="*/ 296 h 669"/>
                  <a:gd name="T8" fmla="*/ 391 w 764"/>
                  <a:gd name="T9" fmla="*/ 260 h 669"/>
                  <a:gd name="T10" fmla="*/ 398 w 764"/>
                  <a:gd name="T11" fmla="*/ 200 h 669"/>
                  <a:gd name="T12" fmla="*/ 434 w 764"/>
                  <a:gd name="T13" fmla="*/ 191 h 669"/>
                  <a:gd name="T14" fmla="*/ 416 w 764"/>
                  <a:gd name="T15" fmla="*/ 155 h 669"/>
                  <a:gd name="T16" fmla="*/ 459 w 764"/>
                  <a:gd name="T17" fmla="*/ 155 h 669"/>
                  <a:gd name="T18" fmla="*/ 494 w 764"/>
                  <a:gd name="T19" fmla="*/ 95 h 669"/>
                  <a:gd name="T20" fmla="*/ 477 w 764"/>
                  <a:gd name="T21" fmla="*/ 43 h 669"/>
                  <a:gd name="T22" fmla="*/ 625 w 764"/>
                  <a:gd name="T23" fmla="*/ 0 h 669"/>
                  <a:gd name="T24" fmla="*/ 764 w 764"/>
                  <a:gd name="T25" fmla="*/ 78 h 669"/>
                  <a:gd name="T26" fmla="*/ 729 w 764"/>
                  <a:gd name="T27" fmla="*/ 121 h 669"/>
                  <a:gd name="T28" fmla="*/ 598 w 764"/>
                  <a:gd name="T29" fmla="*/ 121 h 669"/>
                  <a:gd name="T30" fmla="*/ 598 w 764"/>
                  <a:gd name="T31" fmla="*/ 191 h 669"/>
                  <a:gd name="T32" fmla="*/ 659 w 764"/>
                  <a:gd name="T33" fmla="*/ 243 h 669"/>
                  <a:gd name="T34" fmla="*/ 625 w 764"/>
                  <a:gd name="T35" fmla="*/ 269 h 669"/>
                  <a:gd name="T36" fmla="*/ 634 w 764"/>
                  <a:gd name="T37" fmla="*/ 312 h 669"/>
                  <a:gd name="T38" fmla="*/ 494 w 764"/>
                  <a:gd name="T39" fmla="*/ 460 h 669"/>
                  <a:gd name="T40" fmla="*/ 443 w 764"/>
                  <a:gd name="T41" fmla="*/ 460 h 669"/>
                  <a:gd name="T42" fmla="*/ 398 w 764"/>
                  <a:gd name="T43" fmla="*/ 496 h 669"/>
                  <a:gd name="T44" fmla="*/ 468 w 764"/>
                  <a:gd name="T45" fmla="*/ 635 h 669"/>
                  <a:gd name="T46" fmla="*/ 364 w 764"/>
                  <a:gd name="T47" fmla="*/ 635 h 669"/>
                  <a:gd name="T48" fmla="*/ 329 w 764"/>
                  <a:gd name="T49" fmla="*/ 669 h 669"/>
                  <a:gd name="T50" fmla="*/ 250 w 764"/>
                  <a:gd name="T51" fmla="*/ 582 h 669"/>
                  <a:gd name="T52" fmla="*/ 34 w 764"/>
                  <a:gd name="T53" fmla="*/ 599 h 669"/>
                  <a:gd name="T54" fmla="*/ 112 w 764"/>
                  <a:gd name="T55" fmla="*/ 496 h 669"/>
                  <a:gd name="T56" fmla="*/ 0 w 764"/>
                  <a:gd name="T57" fmla="*/ 364 h 669"/>
                  <a:gd name="T58" fmla="*/ 0 w 764"/>
                  <a:gd name="T59" fmla="*/ 364 h 6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64"/>
                  <a:gd name="T91" fmla="*/ 0 h 669"/>
                  <a:gd name="T92" fmla="*/ 764 w 764"/>
                  <a:gd name="T93" fmla="*/ 669 h 66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64" h="669">
                    <a:moveTo>
                      <a:pt x="0" y="364"/>
                    </a:moveTo>
                    <a:lnTo>
                      <a:pt x="77" y="391"/>
                    </a:lnTo>
                    <a:lnTo>
                      <a:pt x="243" y="364"/>
                    </a:lnTo>
                    <a:lnTo>
                      <a:pt x="268" y="296"/>
                    </a:lnTo>
                    <a:lnTo>
                      <a:pt x="391" y="260"/>
                    </a:lnTo>
                    <a:lnTo>
                      <a:pt x="398" y="200"/>
                    </a:lnTo>
                    <a:lnTo>
                      <a:pt x="434" y="191"/>
                    </a:lnTo>
                    <a:lnTo>
                      <a:pt x="416" y="155"/>
                    </a:lnTo>
                    <a:lnTo>
                      <a:pt x="459" y="155"/>
                    </a:lnTo>
                    <a:lnTo>
                      <a:pt x="494" y="95"/>
                    </a:lnTo>
                    <a:lnTo>
                      <a:pt x="477" y="43"/>
                    </a:lnTo>
                    <a:lnTo>
                      <a:pt x="625" y="0"/>
                    </a:lnTo>
                    <a:lnTo>
                      <a:pt x="764" y="78"/>
                    </a:lnTo>
                    <a:lnTo>
                      <a:pt x="729" y="121"/>
                    </a:lnTo>
                    <a:lnTo>
                      <a:pt x="598" y="121"/>
                    </a:lnTo>
                    <a:lnTo>
                      <a:pt x="598" y="191"/>
                    </a:lnTo>
                    <a:lnTo>
                      <a:pt x="659" y="243"/>
                    </a:lnTo>
                    <a:lnTo>
                      <a:pt x="625" y="269"/>
                    </a:lnTo>
                    <a:lnTo>
                      <a:pt x="634" y="312"/>
                    </a:lnTo>
                    <a:lnTo>
                      <a:pt x="494" y="460"/>
                    </a:lnTo>
                    <a:lnTo>
                      <a:pt x="443" y="460"/>
                    </a:lnTo>
                    <a:lnTo>
                      <a:pt x="398" y="496"/>
                    </a:lnTo>
                    <a:lnTo>
                      <a:pt x="468" y="635"/>
                    </a:lnTo>
                    <a:lnTo>
                      <a:pt x="364" y="635"/>
                    </a:lnTo>
                    <a:lnTo>
                      <a:pt x="329" y="669"/>
                    </a:lnTo>
                    <a:lnTo>
                      <a:pt x="250" y="582"/>
                    </a:lnTo>
                    <a:lnTo>
                      <a:pt x="34" y="599"/>
                    </a:lnTo>
                    <a:lnTo>
                      <a:pt x="112" y="496"/>
                    </a:lnTo>
                    <a:lnTo>
                      <a:pt x="0" y="364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6" name="Freeform 15">
                <a:extLst>
                  <a:ext uri="{FF2B5EF4-FFF2-40B4-BE49-F238E27FC236}">
                    <a16:creationId xmlns:a16="http://schemas.microsoft.com/office/drawing/2014/main" id="{424C1707-FE4D-4478-AE8A-85C64FED5F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640"/>
                <a:ext cx="295" cy="207"/>
              </a:xfrm>
              <a:custGeom>
                <a:avLst/>
                <a:gdLst>
                  <a:gd name="T0" fmla="*/ 295 w 295"/>
                  <a:gd name="T1" fmla="*/ 102 h 207"/>
                  <a:gd name="T2" fmla="*/ 122 w 295"/>
                  <a:gd name="T3" fmla="*/ 0 h 207"/>
                  <a:gd name="T4" fmla="*/ 0 w 295"/>
                  <a:gd name="T5" fmla="*/ 35 h 207"/>
                  <a:gd name="T6" fmla="*/ 8 w 295"/>
                  <a:gd name="T7" fmla="*/ 78 h 207"/>
                  <a:gd name="T8" fmla="*/ 86 w 295"/>
                  <a:gd name="T9" fmla="*/ 69 h 207"/>
                  <a:gd name="T10" fmla="*/ 86 w 295"/>
                  <a:gd name="T11" fmla="*/ 199 h 207"/>
                  <a:gd name="T12" fmla="*/ 217 w 295"/>
                  <a:gd name="T13" fmla="*/ 207 h 207"/>
                  <a:gd name="T14" fmla="*/ 226 w 295"/>
                  <a:gd name="T15" fmla="*/ 199 h 207"/>
                  <a:gd name="T16" fmla="*/ 295 w 295"/>
                  <a:gd name="T17" fmla="*/ 102 h 207"/>
                  <a:gd name="T18" fmla="*/ 295 w 295"/>
                  <a:gd name="T19" fmla="*/ 102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"/>
                  <a:gd name="T31" fmla="*/ 0 h 207"/>
                  <a:gd name="T32" fmla="*/ 295 w 295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" h="207">
                    <a:moveTo>
                      <a:pt x="295" y="102"/>
                    </a:moveTo>
                    <a:lnTo>
                      <a:pt x="122" y="0"/>
                    </a:lnTo>
                    <a:lnTo>
                      <a:pt x="0" y="35"/>
                    </a:lnTo>
                    <a:lnTo>
                      <a:pt x="8" y="78"/>
                    </a:lnTo>
                    <a:lnTo>
                      <a:pt x="86" y="69"/>
                    </a:lnTo>
                    <a:lnTo>
                      <a:pt x="86" y="199"/>
                    </a:lnTo>
                    <a:lnTo>
                      <a:pt x="217" y="207"/>
                    </a:lnTo>
                    <a:lnTo>
                      <a:pt x="226" y="199"/>
                    </a:lnTo>
                    <a:lnTo>
                      <a:pt x="295" y="102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7" name="Freeform 16">
                <a:extLst>
                  <a:ext uri="{FF2B5EF4-FFF2-40B4-BE49-F238E27FC236}">
                    <a16:creationId xmlns:a16="http://schemas.microsoft.com/office/drawing/2014/main" id="{9A45A1FC-DCE3-4215-9011-7D3D29CB10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1169"/>
                <a:ext cx="215" cy="269"/>
              </a:xfrm>
              <a:custGeom>
                <a:avLst/>
                <a:gdLst>
                  <a:gd name="T0" fmla="*/ 0 w 215"/>
                  <a:gd name="T1" fmla="*/ 87 h 269"/>
                  <a:gd name="T2" fmla="*/ 34 w 215"/>
                  <a:gd name="T3" fmla="*/ 105 h 269"/>
                  <a:gd name="T4" fmla="*/ 52 w 215"/>
                  <a:gd name="T5" fmla="*/ 235 h 269"/>
                  <a:gd name="T6" fmla="*/ 111 w 215"/>
                  <a:gd name="T7" fmla="*/ 226 h 269"/>
                  <a:gd name="T8" fmla="*/ 137 w 215"/>
                  <a:gd name="T9" fmla="*/ 173 h 269"/>
                  <a:gd name="T10" fmla="*/ 172 w 215"/>
                  <a:gd name="T11" fmla="*/ 182 h 269"/>
                  <a:gd name="T12" fmla="*/ 206 w 215"/>
                  <a:gd name="T13" fmla="*/ 269 h 269"/>
                  <a:gd name="T14" fmla="*/ 215 w 215"/>
                  <a:gd name="T15" fmla="*/ 226 h 269"/>
                  <a:gd name="T16" fmla="*/ 199 w 215"/>
                  <a:gd name="T17" fmla="*/ 139 h 269"/>
                  <a:gd name="T18" fmla="*/ 172 w 215"/>
                  <a:gd name="T19" fmla="*/ 164 h 269"/>
                  <a:gd name="T20" fmla="*/ 146 w 215"/>
                  <a:gd name="T21" fmla="*/ 130 h 269"/>
                  <a:gd name="T22" fmla="*/ 199 w 215"/>
                  <a:gd name="T23" fmla="*/ 69 h 269"/>
                  <a:gd name="T24" fmla="*/ 103 w 215"/>
                  <a:gd name="T25" fmla="*/ 61 h 269"/>
                  <a:gd name="T26" fmla="*/ 34 w 215"/>
                  <a:gd name="T27" fmla="*/ 0 h 269"/>
                  <a:gd name="T28" fmla="*/ 9 w 215"/>
                  <a:gd name="T29" fmla="*/ 34 h 269"/>
                  <a:gd name="T30" fmla="*/ 34 w 215"/>
                  <a:gd name="T31" fmla="*/ 61 h 269"/>
                  <a:gd name="T32" fmla="*/ 0 w 215"/>
                  <a:gd name="T33" fmla="*/ 87 h 2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5"/>
                  <a:gd name="T52" fmla="*/ 0 h 269"/>
                  <a:gd name="T53" fmla="*/ 215 w 215"/>
                  <a:gd name="T54" fmla="*/ 269 h 2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5" h="269">
                    <a:moveTo>
                      <a:pt x="0" y="87"/>
                    </a:moveTo>
                    <a:lnTo>
                      <a:pt x="34" y="105"/>
                    </a:lnTo>
                    <a:lnTo>
                      <a:pt x="52" y="235"/>
                    </a:lnTo>
                    <a:lnTo>
                      <a:pt x="111" y="226"/>
                    </a:lnTo>
                    <a:lnTo>
                      <a:pt x="137" y="173"/>
                    </a:lnTo>
                    <a:lnTo>
                      <a:pt x="172" y="182"/>
                    </a:lnTo>
                    <a:lnTo>
                      <a:pt x="206" y="269"/>
                    </a:lnTo>
                    <a:lnTo>
                      <a:pt x="215" y="226"/>
                    </a:lnTo>
                    <a:lnTo>
                      <a:pt x="199" y="139"/>
                    </a:lnTo>
                    <a:lnTo>
                      <a:pt x="172" y="164"/>
                    </a:lnTo>
                    <a:lnTo>
                      <a:pt x="146" y="130"/>
                    </a:lnTo>
                    <a:lnTo>
                      <a:pt x="199" y="69"/>
                    </a:lnTo>
                    <a:lnTo>
                      <a:pt x="103" y="61"/>
                    </a:lnTo>
                    <a:lnTo>
                      <a:pt x="34" y="0"/>
                    </a:lnTo>
                    <a:lnTo>
                      <a:pt x="9" y="34"/>
                    </a:lnTo>
                    <a:lnTo>
                      <a:pt x="34" y="61"/>
                    </a:lnTo>
                    <a:lnTo>
                      <a:pt x="0" y="8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8" name="Freeform 17">
                <a:extLst>
                  <a:ext uri="{FF2B5EF4-FFF2-40B4-BE49-F238E27FC236}">
                    <a16:creationId xmlns:a16="http://schemas.microsoft.com/office/drawing/2014/main" id="{34659D20-C93C-4B86-95F1-BCC53E99E3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640"/>
                <a:ext cx="295" cy="207"/>
              </a:xfrm>
              <a:custGeom>
                <a:avLst/>
                <a:gdLst>
                  <a:gd name="T0" fmla="*/ 295 w 295"/>
                  <a:gd name="T1" fmla="*/ 102 h 207"/>
                  <a:gd name="T2" fmla="*/ 122 w 295"/>
                  <a:gd name="T3" fmla="*/ 0 h 207"/>
                  <a:gd name="T4" fmla="*/ 0 w 295"/>
                  <a:gd name="T5" fmla="*/ 35 h 207"/>
                  <a:gd name="T6" fmla="*/ 8 w 295"/>
                  <a:gd name="T7" fmla="*/ 78 h 207"/>
                  <a:gd name="T8" fmla="*/ 86 w 295"/>
                  <a:gd name="T9" fmla="*/ 69 h 207"/>
                  <a:gd name="T10" fmla="*/ 86 w 295"/>
                  <a:gd name="T11" fmla="*/ 199 h 207"/>
                  <a:gd name="T12" fmla="*/ 217 w 295"/>
                  <a:gd name="T13" fmla="*/ 207 h 207"/>
                  <a:gd name="T14" fmla="*/ 226 w 295"/>
                  <a:gd name="T15" fmla="*/ 199 h 207"/>
                  <a:gd name="T16" fmla="*/ 295 w 295"/>
                  <a:gd name="T17" fmla="*/ 102 h 207"/>
                  <a:gd name="T18" fmla="*/ 295 w 295"/>
                  <a:gd name="T19" fmla="*/ 102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"/>
                  <a:gd name="T31" fmla="*/ 0 h 207"/>
                  <a:gd name="T32" fmla="*/ 295 w 295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" h="207">
                    <a:moveTo>
                      <a:pt x="295" y="102"/>
                    </a:moveTo>
                    <a:lnTo>
                      <a:pt x="122" y="0"/>
                    </a:lnTo>
                    <a:lnTo>
                      <a:pt x="0" y="35"/>
                    </a:lnTo>
                    <a:lnTo>
                      <a:pt x="8" y="78"/>
                    </a:lnTo>
                    <a:lnTo>
                      <a:pt x="86" y="69"/>
                    </a:lnTo>
                    <a:lnTo>
                      <a:pt x="86" y="199"/>
                    </a:lnTo>
                    <a:lnTo>
                      <a:pt x="217" y="207"/>
                    </a:lnTo>
                    <a:lnTo>
                      <a:pt x="226" y="199"/>
                    </a:lnTo>
                    <a:lnTo>
                      <a:pt x="295" y="102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59" name="Freeform 18">
                <a:extLst>
                  <a:ext uri="{FF2B5EF4-FFF2-40B4-BE49-F238E27FC236}">
                    <a16:creationId xmlns:a16="http://schemas.microsoft.com/office/drawing/2014/main" id="{C6740BC6-D4DD-45BC-83C5-A272F9473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560"/>
                <a:ext cx="652" cy="470"/>
              </a:xfrm>
              <a:custGeom>
                <a:avLst/>
                <a:gdLst>
                  <a:gd name="T0" fmla="*/ 0 w 652"/>
                  <a:gd name="T1" fmla="*/ 227 h 470"/>
                  <a:gd name="T2" fmla="*/ 18 w 652"/>
                  <a:gd name="T3" fmla="*/ 348 h 470"/>
                  <a:gd name="T4" fmla="*/ 61 w 652"/>
                  <a:gd name="T5" fmla="*/ 382 h 470"/>
                  <a:gd name="T6" fmla="*/ 18 w 652"/>
                  <a:gd name="T7" fmla="*/ 443 h 470"/>
                  <a:gd name="T8" fmla="*/ 95 w 652"/>
                  <a:gd name="T9" fmla="*/ 470 h 470"/>
                  <a:gd name="T10" fmla="*/ 261 w 652"/>
                  <a:gd name="T11" fmla="*/ 443 h 470"/>
                  <a:gd name="T12" fmla="*/ 286 w 652"/>
                  <a:gd name="T13" fmla="*/ 375 h 470"/>
                  <a:gd name="T14" fmla="*/ 409 w 652"/>
                  <a:gd name="T15" fmla="*/ 339 h 470"/>
                  <a:gd name="T16" fmla="*/ 416 w 652"/>
                  <a:gd name="T17" fmla="*/ 279 h 470"/>
                  <a:gd name="T18" fmla="*/ 452 w 652"/>
                  <a:gd name="T19" fmla="*/ 270 h 470"/>
                  <a:gd name="T20" fmla="*/ 434 w 652"/>
                  <a:gd name="T21" fmla="*/ 234 h 470"/>
                  <a:gd name="T22" fmla="*/ 477 w 652"/>
                  <a:gd name="T23" fmla="*/ 234 h 470"/>
                  <a:gd name="T24" fmla="*/ 512 w 652"/>
                  <a:gd name="T25" fmla="*/ 174 h 470"/>
                  <a:gd name="T26" fmla="*/ 495 w 652"/>
                  <a:gd name="T27" fmla="*/ 122 h 470"/>
                  <a:gd name="T28" fmla="*/ 643 w 652"/>
                  <a:gd name="T29" fmla="*/ 79 h 470"/>
                  <a:gd name="T30" fmla="*/ 652 w 652"/>
                  <a:gd name="T31" fmla="*/ 70 h 470"/>
                  <a:gd name="T32" fmla="*/ 591 w 652"/>
                  <a:gd name="T33" fmla="*/ 52 h 470"/>
                  <a:gd name="T34" fmla="*/ 512 w 652"/>
                  <a:gd name="T35" fmla="*/ 95 h 470"/>
                  <a:gd name="T36" fmla="*/ 477 w 652"/>
                  <a:gd name="T37" fmla="*/ 0 h 470"/>
                  <a:gd name="T38" fmla="*/ 409 w 652"/>
                  <a:gd name="T39" fmla="*/ 70 h 470"/>
                  <a:gd name="T40" fmla="*/ 209 w 652"/>
                  <a:gd name="T41" fmla="*/ 70 h 470"/>
                  <a:gd name="T42" fmla="*/ 104 w 652"/>
                  <a:gd name="T43" fmla="*/ 174 h 470"/>
                  <a:gd name="T44" fmla="*/ 43 w 652"/>
                  <a:gd name="T45" fmla="*/ 139 h 470"/>
                  <a:gd name="T46" fmla="*/ 0 w 652"/>
                  <a:gd name="T47" fmla="*/ 227 h 470"/>
                  <a:gd name="T48" fmla="*/ 0 w 652"/>
                  <a:gd name="T49" fmla="*/ 227 h 47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52"/>
                  <a:gd name="T76" fmla="*/ 0 h 470"/>
                  <a:gd name="T77" fmla="*/ 652 w 652"/>
                  <a:gd name="T78" fmla="*/ 470 h 47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52" h="470">
                    <a:moveTo>
                      <a:pt x="0" y="227"/>
                    </a:moveTo>
                    <a:lnTo>
                      <a:pt x="18" y="348"/>
                    </a:lnTo>
                    <a:lnTo>
                      <a:pt x="61" y="382"/>
                    </a:lnTo>
                    <a:lnTo>
                      <a:pt x="18" y="443"/>
                    </a:lnTo>
                    <a:lnTo>
                      <a:pt x="95" y="470"/>
                    </a:lnTo>
                    <a:lnTo>
                      <a:pt x="261" y="443"/>
                    </a:lnTo>
                    <a:lnTo>
                      <a:pt x="286" y="375"/>
                    </a:lnTo>
                    <a:lnTo>
                      <a:pt x="409" y="339"/>
                    </a:lnTo>
                    <a:lnTo>
                      <a:pt x="416" y="279"/>
                    </a:lnTo>
                    <a:lnTo>
                      <a:pt x="452" y="270"/>
                    </a:lnTo>
                    <a:lnTo>
                      <a:pt x="434" y="234"/>
                    </a:lnTo>
                    <a:lnTo>
                      <a:pt x="477" y="234"/>
                    </a:lnTo>
                    <a:lnTo>
                      <a:pt x="512" y="174"/>
                    </a:lnTo>
                    <a:lnTo>
                      <a:pt x="495" y="122"/>
                    </a:lnTo>
                    <a:lnTo>
                      <a:pt x="643" y="79"/>
                    </a:lnTo>
                    <a:lnTo>
                      <a:pt x="652" y="70"/>
                    </a:lnTo>
                    <a:lnTo>
                      <a:pt x="591" y="52"/>
                    </a:lnTo>
                    <a:lnTo>
                      <a:pt x="512" y="95"/>
                    </a:lnTo>
                    <a:lnTo>
                      <a:pt x="477" y="0"/>
                    </a:lnTo>
                    <a:lnTo>
                      <a:pt x="409" y="70"/>
                    </a:lnTo>
                    <a:lnTo>
                      <a:pt x="209" y="70"/>
                    </a:lnTo>
                    <a:lnTo>
                      <a:pt x="104" y="174"/>
                    </a:lnTo>
                    <a:lnTo>
                      <a:pt x="43" y="139"/>
                    </a:lnTo>
                    <a:lnTo>
                      <a:pt x="0" y="22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0" name="Freeform 19">
                <a:extLst>
                  <a:ext uri="{FF2B5EF4-FFF2-40B4-BE49-F238E27FC236}">
                    <a16:creationId xmlns:a16="http://schemas.microsoft.com/office/drawing/2014/main" id="{0CEE8B02-E357-4536-B646-BA7D89308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5" y="639"/>
                <a:ext cx="764" cy="669"/>
              </a:xfrm>
              <a:custGeom>
                <a:avLst/>
                <a:gdLst>
                  <a:gd name="T0" fmla="*/ 0 w 764"/>
                  <a:gd name="T1" fmla="*/ 364 h 669"/>
                  <a:gd name="T2" fmla="*/ 77 w 764"/>
                  <a:gd name="T3" fmla="*/ 391 h 669"/>
                  <a:gd name="T4" fmla="*/ 243 w 764"/>
                  <a:gd name="T5" fmla="*/ 364 h 669"/>
                  <a:gd name="T6" fmla="*/ 268 w 764"/>
                  <a:gd name="T7" fmla="*/ 296 h 669"/>
                  <a:gd name="T8" fmla="*/ 391 w 764"/>
                  <a:gd name="T9" fmla="*/ 260 h 669"/>
                  <a:gd name="T10" fmla="*/ 398 w 764"/>
                  <a:gd name="T11" fmla="*/ 200 h 669"/>
                  <a:gd name="T12" fmla="*/ 434 w 764"/>
                  <a:gd name="T13" fmla="*/ 191 h 669"/>
                  <a:gd name="T14" fmla="*/ 416 w 764"/>
                  <a:gd name="T15" fmla="*/ 155 h 669"/>
                  <a:gd name="T16" fmla="*/ 459 w 764"/>
                  <a:gd name="T17" fmla="*/ 155 h 669"/>
                  <a:gd name="T18" fmla="*/ 494 w 764"/>
                  <a:gd name="T19" fmla="*/ 95 h 669"/>
                  <a:gd name="T20" fmla="*/ 477 w 764"/>
                  <a:gd name="T21" fmla="*/ 43 h 669"/>
                  <a:gd name="T22" fmla="*/ 625 w 764"/>
                  <a:gd name="T23" fmla="*/ 0 h 669"/>
                  <a:gd name="T24" fmla="*/ 764 w 764"/>
                  <a:gd name="T25" fmla="*/ 78 h 669"/>
                  <a:gd name="T26" fmla="*/ 729 w 764"/>
                  <a:gd name="T27" fmla="*/ 121 h 669"/>
                  <a:gd name="T28" fmla="*/ 598 w 764"/>
                  <a:gd name="T29" fmla="*/ 121 h 669"/>
                  <a:gd name="T30" fmla="*/ 598 w 764"/>
                  <a:gd name="T31" fmla="*/ 191 h 669"/>
                  <a:gd name="T32" fmla="*/ 659 w 764"/>
                  <a:gd name="T33" fmla="*/ 243 h 669"/>
                  <a:gd name="T34" fmla="*/ 625 w 764"/>
                  <a:gd name="T35" fmla="*/ 269 h 669"/>
                  <a:gd name="T36" fmla="*/ 634 w 764"/>
                  <a:gd name="T37" fmla="*/ 312 h 669"/>
                  <a:gd name="T38" fmla="*/ 494 w 764"/>
                  <a:gd name="T39" fmla="*/ 460 h 669"/>
                  <a:gd name="T40" fmla="*/ 443 w 764"/>
                  <a:gd name="T41" fmla="*/ 460 h 669"/>
                  <a:gd name="T42" fmla="*/ 398 w 764"/>
                  <a:gd name="T43" fmla="*/ 496 h 669"/>
                  <a:gd name="T44" fmla="*/ 468 w 764"/>
                  <a:gd name="T45" fmla="*/ 635 h 669"/>
                  <a:gd name="T46" fmla="*/ 364 w 764"/>
                  <a:gd name="T47" fmla="*/ 635 h 669"/>
                  <a:gd name="T48" fmla="*/ 329 w 764"/>
                  <a:gd name="T49" fmla="*/ 669 h 669"/>
                  <a:gd name="T50" fmla="*/ 250 w 764"/>
                  <a:gd name="T51" fmla="*/ 582 h 669"/>
                  <a:gd name="T52" fmla="*/ 34 w 764"/>
                  <a:gd name="T53" fmla="*/ 599 h 669"/>
                  <a:gd name="T54" fmla="*/ 112 w 764"/>
                  <a:gd name="T55" fmla="*/ 496 h 669"/>
                  <a:gd name="T56" fmla="*/ 0 w 764"/>
                  <a:gd name="T57" fmla="*/ 364 h 669"/>
                  <a:gd name="T58" fmla="*/ 0 w 764"/>
                  <a:gd name="T59" fmla="*/ 364 h 6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64"/>
                  <a:gd name="T91" fmla="*/ 0 h 669"/>
                  <a:gd name="T92" fmla="*/ 764 w 764"/>
                  <a:gd name="T93" fmla="*/ 669 h 66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64" h="669">
                    <a:moveTo>
                      <a:pt x="0" y="364"/>
                    </a:moveTo>
                    <a:lnTo>
                      <a:pt x="77" y="391"/>
                    </a:lnTo>
                    <a:lnTo>
                      <a:pt x="243" y="364"/>
                    </a:lnTo>
                    <a:lnTo>
                      <a:pt x="268" y="296"/>
                    </a:lnTo>
                    <a:lnTo>
                      <a:pt x="391" y="260"/>
                    </a:lnTo>
                    <a:lnTo>
                      <a:pt x="398" y="200"/>
                    </a:lnTo>
                    <a:lnTo>
                      <a:pt x="434" y="191"/>
                    </a:lnTo>
                    <a:lnTo>
                      <a:pt x="416" y="155"/>
                    </a:lnTo>
                    <a:lnTo>
                      <a:pt x="459" y="155"/>
                    </a:lnTo>
                    <a:lnTo>
                      <a:pt x="494" y="95"/>
                    </a:lnTo>
                    <a:lnTo>
                      <a:pt x="477" y="43"/>
                    </a:lnTo>
                    <a:lnTo>
                      <a:pt x="625" y="0"/>
                    </a:lnTo>
                    <a:lnTo>
                      <a:pt x="764" y="78"/>
                    </a:lnTo>
                    <a:lnTo>
                      <a:pt x="729" y="121"/>
                    </a:lnTo>
                    <a:lnTo>
                      <a:pt x="598" y="121"/>
                    </a:lnTo>
                    <a:lnTo>
                      <a:pt x="598" y="191"/>
                    </a:lnTo>
                    <a:lnTo>
                      <a:pt x="659" y="243"/>
                    </a:lnTo>
                    <a:lnTo>
                      <a:pt x="625" y="269"/>
                    </a:lnTo>
                    <a:lnTo>
                      <a:pt x="634" y="312"/>
                    </a:lnTo>
                    <a:lnTo>
                      <a:pt x="494" y="460"/>
                    </a:lnTo>
                    <a:lnTo>
                      <a:pt x="443" y="460"/>
                    </a:lnTo>
                    <a:lnTo>
                      <a:pt x="398" y="496"/>
                    </a:lnTo>
                    <a:lnTo>
                      <a:pt x="468" y="635"/>
                    </a:lnTo>
                    <a:lnTo>
                      <a:pt x="364" y="635"/>
                    </a:lnTo>
                    <a:lnTo>
                      <a:pt x="329" y="669"/>
                    </a:lnTo>
                    <a:lnTo>
                      <a:pt x="250" y="582"/>
                    </a:lnTo>
                    <a:lnTo>
                      <a:pt x="34" y="599"/>
                    </a:lnTo>
                    <a:lnTo>
                      <a:pt x="112" y="496"/>
                    </a:lnTo>
                    <a:lnTo>
                      <a:pt x="0" y="364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1" name="Freeform 20">
                <a:extLst>
                  <a:ext uri="{FF2B5EF4-FFF2-40B4-BE49-F238E27FC236}">
                    <a16:creationId xmlns:a16="http://schemas.microsoft.com/office/drawing/2014/main" id="{DA283B2C-683A-41F2-95BE-A6DD21D14C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1" y="1169"/>
                <a:ext cx="215" cy="269"/>
              </a:xfrm>
              <a:custGeom>
                <a:avLst/>
                <a:gdLst>
                  <a:gd name="T0" fmla="*/ 0 w 215"/>
                  <a:gd name="T1" fmla="*/ 87 h 269"/>
                  <a:gd name="T2" fmla="*/ 34 w 215"/>
                  <a:gd name="T3" fmla="*/ 105 h 269"/>
                  <a:gd name="T4" fmla="*/ 52 w 215"/>
                  <a:gd name="T5" fmla="*/ 235 h 269"/>
                  <a:gd name="T6" fmla="*/ 111 w 215"/>
                  <a:gd name="T7" fmla="*/ 226 h 269"/>
                  <a:gd name="T8" fmla="*/ 137 w 215"/>
                  <a:gd name="T9" fmla="*/ 173 h 269"/>
                  <a:gd name="T10" fmla="*/ 172 w 215"/>
                  <a:gd name="T11" fmla="*/ 182 h 269"/>
                  <a:gd name="T12" fmla="*/ 206 w 215"/>
                  <a:gd name="T13" fmla="*/ 269 h 269"/>
                  <a:gd name="T14" fmla="*/ 215 w 215"/>
                  <a:gd name="T15" fmla="*/ 226 h 269"/>
                  <a:gd name="T16" fmla="*/ 199 w 215"/>
                  <a:gd name="T17" fmla="*/ 139 h 269"/>
                  <a:gd name="T18" fmla="*/ 172 w 215"/>
                  <a:gd name="T19" fmla="*/ 164 h 269"/>
                  <a:gd name="T20" fmla="*/ 146 w 215"/>
                  <a:gd name="T21" fmla="*/ 130 h 269"/>
                  <a:gd name="T22" fmla="*/ 199 w 215"/>
                  <a:gd name="T23" fmla="*/ 69 h 269"/>
                  <a:gd name="T24" fmla="*/ 103 w 215"/>
                  <a:gd name="T25" fmla="*/ 61 h 269"/>
                  <a:gd name="T26" fmla="*/ 34 w 215"/>
                  <a:gd name="T27" fmla="*/ 0 h 269"/>
                  <a:gd name="T28" fmla="*/ 9 w 215"/>
                  <a:gd name="T29" fmla="*/ 34 h 269"/>
                  <a:gd name="T30" fmla="*/ 34 w 215"/>
                  <a:gd name="T31" fmla="*/ 61 h 269"/>
                  <a:gd name="T32" fmla="*/ 0 w 215"/>
                  <a:gd name="T33" fmla="*/ 87 h 269"/>
                  <a:gd name="T34" fmla="*/ 0 w 215"/>
                  <a:gd name="T35" fmla="*/ 87 h 26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15"/>
                  <a:gd name="T55" fmla="*/ 0 h 269"/>
                  <a:gd name="T56" fmla="*/ 215 w 215"/>
                  <a:gd name="T57" fmla="*/ 269 h 26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15" h="269">
                    <a:moveTo>
                      <a:pt x="0" y="87"/>
                    </a:moveTo>
                    <a:lnTo>
                      <a:pt x="34" y="105"/>
                    </a:lnTo>
                    <a:lnTo>
                      <a:pt x="52" y="235"/>
                    </a:lnTo>
                    <a:lnTo>
                      <a:pt x="111" y="226"/>
                    </a:lnTo>
                    <a:lnTo>
                      <a:pt x="137" y="173"/>
                    </a:lnTo>
                    <a:lnTo>
                      <a:pt x="172" y="182"/>
                    </a:lnTo>
                    <a:lnTo>
                      <a:pt x="206" y="269"/>
                    </a:lnTo>
                    <a:lnTo>
                      <a:pt x="215" y="226"/>
                    </a:lnTo>
                    <a:lnTo>
                      <a:pt x="199" y="139"/>
                    </a:lnTo>
                    <a:lnTo>
                      <a:pt x="172" y="164"/>
                    </a:lnTo>
                    <a:lnTo>
                      <a:pt x="146" y="130"/>
                    </a:lnTo>
                    <a:lnTo>
                      <a:pt x="199" y="69"/>
                    </a:lnTo>
                    <a:lnTo>
                      <a:pt x="103" y="61"/>
                    </a:lnTo>
                    <a:lnTo>
                      <a:pt x="34" y="0"/>
                    </a:lnTo>
                    <a:lnTo>
                      <a:pt x="9" y="34"/>
                    </a:lnTo>
                    <a:lnTo>
                      <a:pt x="34" y="61"/>
                    </a:lnTo>
                    <a:lnTo>
                      <a:pt x="0" y="8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2" name="Freeform 21">
                <a:extLst>
                  <a:ext uri="{FF2B5EF4-FFF2-40B4-BE49-F238E27FC236}">
                    <a16:creationId xmlns:a16="http://schemas.microsoft.com/office/drawing/2014/main" id="{EED597DD-3C46-4813-972F-D446EC0213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962"/>
                <a:ext cx="87" cy="163"/>
              </a:xfrm>
              <a:custGeom>
                <a:avLst/>
                <a:gdLst>
                  <a:gd name="T0" fmla="*/ 0 w 87"/>
                  <a:gd name="T1" fmla="*/ 0 h 163"/>
                  <a:gd name="T2" fmla="*/ 18 w 87"/>
                  <a:gd name="T3" fmla="*/ 163 h 163"/>
                  <a:gd name="T4" fmla="*/ 87 w 87"/>
                  <a:gd name="T5" fmla="*/ 137 h 163"/>
                  <a:gd name="T6" fmla="*/ 43 w 87"/>
                  <a:gd name="T7" fmla="*/ 34 h 163"/>
                  <a:gd name="T8" fmla="*/ 0 w 87"/>
                  <a:gd name="T9" fmla="*/ 0 h 163"/>
                  <a:gd name="T10" fmla="*/ 0 w 87"/>
                  <a:gd name="T11" fmla="*/ 0 h 1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163"/>
                  <a:gd name="T20" fmla="*/ 87 w 87"/>
                  <a:gd name="T21" fmla="*/ 163 h 1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163">
                    <a:moveTo>
                      <a:pt x="0" y="0"/>
                    </a:moveTo>
                    <a:lnTo>
                      <a:pt x="18" y="163"/>
                    </a:lnTo>
                    <a:lnTo>
                      <a:pt x="87" y="137"/>
                    </a:lnTo>
                    <a:lnTo>
                      <a:pt x="43" y="34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3" name="Freeform 22">
                <a:extLst>
                  <a:ext uri="{FF2B5EF4-FFF2-40B4-BE49-F238E27FC236}">
                    <a16:creationId xmlns:a16="http://schemas.microsoft.com/office/drawing/2014/main" id="{E50E1B39-8FF7-4E75-B972-FE600F7328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691"/>
                <a:ext cx="1339" cy="1347"/>
              </a:xfrm>
              <a:custGeom>
                <a:avLst/>
                <a:gdLst>
                  <a:gd name="T0" fmla="*/ 0 w 1339"/>
                  <a:gd name="T1" fmla="*/ 617 h 1347"/>
                  <a:gd name="T2" fmla="*/ 35 w 1339"/>
                  <a:gd name="T3" fmla="*/ 583 h 1347"/>
                  <a:gd name="T4" fmla="*/ 139 w 1339"/>
                  <a:gd name="T5" fmla="*/ 583 h 1347"/>
                  <a:gd name="T6" fmla="*/ 69 w 1339"/>
                  <a:gd name="T7" fmla="*/ 444 h 1347"/>
                  <a:gd name="T8" fmla="*/ 114 w 1339"/>
                  <a:gd name="T9" fmla="*/ 408 h 1347"/>
                  <a:gd name="T10" fmla="*/ 165 w 1339"/>
                  <a:gd name="T11" fmla="*/ 408 h 1347"/>
                  <a:gd name="T12" fmla="*/ 305 w 1339"/>
                  <a:gd name="T13" fmla="*/ 260 h 1347"/>
                  <a:gd name="T14" fmla="*/ 296 w 1339"/>
                  <a:gd name="T15" fmla="*/ 217 h 1347"/>
                  <a:gd name="T16" fmla="*/ 330 w 1339"/>
                  <a:gd name="T17" fmla="*/ 191 h 1347"/>
                  <a:gd name="T18" fmla="*/ 269 w 1339"/>
                  <a:gd name="T19" fmla="*/ 139 h 1347"/>
                  <a:gd name="T20" fmla="*/ 269 w 1339"/>
                  <a:gd name="T21" fmla="*/ 69 h 1347"/>
                  <a:gd name="T22" fmla="*/ 400 w 1339"/>
                  <a:gd name="T23" fmla="*/ 69 h 1347"/>
                  <a:gd name="T24" fmla="*/ 435 w 1339"/>
                  <a:gd name="T25" fmla="*/ 26 h 1347"/>
                  <a:gd name="T26" fmla="*/ 512 w 1339"/>
                  <a:gd name="T27" fmla="*/ 0 h 1347"/>
                  <a:gd name="T28" fmla="*/ 557 w 1339"/>
                  <a:gd name="T29" fmla="*/ 26 h 1347"/>
                  <a:gd name="T30" fmla="*/ 496 w 1339"/>
                  <a:gd name="T31" fmla="*/ 103 h 1347"/>
                  <a:gd name="T32" fmla="*/ 521 w 1339"/>
                  <a:gd name="T33" fmla="*/ 173 h 1347"/>
                  <a:gd name="T34" fmla="*/ 469 w 1339"/>
                  <a:gd name="T35" fmla="*/ 182 h 1347"/>
                  <a:gd name="T36" fmla="*/ 496 w 1339"/>
                  <a:gd name="T37" fmla="*/ 260 h 1347"/>
                  <a:gd name="T38" fmla="*/ 591 w 1339"/>
                  <a:gd name="T39" fmla="*/ 296 h 1347"/>
                  <a:gd name="T40" fmla="*/ 548 w 1339"/>
                  <a:gd name="T41" fmla="*/ 374 h 1347"/>
                  <a:gd name="T42" fmla="*/ 669 w 1339"/>
                  <a:gd name="T43" fmla="*/ 435 h 1347"/>
                  <a:gd name="T44" fmla="*/ 905 w 1339"/>
                  <a:gd name="T45" fmla="*/ 487 h 1347"/>
                  <a:gd name="T46" fmla="*/ 912 w 1339"/>
                  <a:gd name="T47" fmla="*/ 417 h 1347"/>
                  <a:gd name="T48" fmla="*/ 939 w 1339"/>
                  <a:gd name="T49" fmla="*/ 399 h 1347"/>
                  <a:gd name="T50" fmla="*/ 948 w 1339"/>
                  <a:gd name="T51" fmla="*/ 444 h 1347"/>
                  <a:gd name="T52" fmla="*/ 964 w 1339"/>
                  <a:gd name="T53" fmla="*/ 469 h 1347"/>
                  <a:gd name="T54" fmla="*/ 1087 w 1339"/>
                  <a:gd name="T55" fmla="*/ 460 h 1347"/>
                  <a:gd name="T56" fmla="*/ 1078 w 1339"/>
                  <a:gd name="T57" fmla="*/ 417 h 1347"/>
                  <a:gd name="T58" fmla="*/ 1269 w 1339"/>
                  <a:gd name="T59" fmla="*/ 330 h 1347"/>
                  <a:gd name="T60" fmla="*/ 1287 w 1339"/>
                  <a:gd name="T61" fmla="*/ 382 h 1347"/>
                  <a:gd name="T62" fmla="*/ 1339 w 1339"/>
                  <a:gd name="T63" fmla="*/ 399 h 1347"/>
                  <a:gd name="T64" fmla="*/ 1312 w 1339"/>
                  <a:gd name="T65" fmla="*/ 444 h 1347"/>
                  <a:gd name="T66" fmla="*/ 1234 w 1339"/>
                  <a:gd name="T67" fmla="*/ 478 h 1347"/>
                  <a:gd name="T68" fmla="*/ 1112 w 1339"/>
                  <a:gd name="T69" fmla="*/ 704 h 1347"/>
                  <a:gd name="T70" fmla="*/ 1096 w 1339"/>
                  <a:gd name="T71" fmla="*/ 617 h 1347"/>
                  <a:gd name="T72" fmla="*/ 1069 w 1339"/>
                  <a:gd name="T73" fmla="*/ 642 h 1347"/>
                  <a:gd name="T74" fmla="*/ 1043 w 1339"/>
                  <a:gd name="T75" fmla="*/ 608 h 1347"/>
                  <a:gd name="T76" fmla="*/ 1096 w 1339"/>
                  <a:gd name="T77" fmla="*/ 547 h 1347"/>
                  <a:gd name="T78" fmla="*/ 1000 w 1339"/>
                  <a:gd name="T79" fmla="*/ 539 h 1347"/>
                  <a:gd name="T80" fmla="*/ 930 w 1339"/>
                  <a:gd name="T81" fmla="*/ 478 h 1347"/>
                  <a:gd name="T82" fmla="*/ 905 w 1339"/>
                  <a:gd name="T83" fmla="*/ 512 h 1347"/>
                  <a:gd name="T84" fmla="*/ 930 w 1339"/>
                  <a:gd name="T85" fmla="*/ 539 h 1347"/>
                  <a:gd name="T86" fmla="*/ 896 w 1339"/>
                  <a:gd name="T87" fmla="*/ 565 h 1347"/>
                  <a:gd name="T88" fmla="*/ 930 w 1339"/>
                  <a:gd name="T89" fmla="*/ 583 h 1347"/>
                  <a:gd name="T90" fmla="*/ 948 w 1339"/>
                  <a:gd name="T91" fmla="*/ 713 h 1347"/>
                  <a:gd name="T92" fmla="*/ 905 w 1339"/>
                  <a:gd name="T93" fmla="*/ 687 h 1347"/>
                  <a:gd name="T94" fmla="*/ 826 w 1339"/>
                  <a:gd name="T95" fmla="*/ 799 h 1347"/>
                  <a:gd name="T96" fmla="*/ 557 w 1339"/>
                  <a:gd name="T97" fmla="*/ 990 h 1347"/>
                  <a:gd name="T98" fmla="*/ 530 w 1339"/>
                  <a:gd name="T99" fmla="*/ 1243 h 1347"/>
                  <a:gd name="T100" fmla="*/ 417 w 1339"/>
                  <a:gd name="T101" fmla="*/ 1347 h 1347"/>
                  <a:gd name="T102" fmla="*/ 321 w 1339"/>
                  <a:gd name="T103" fmla="*/ 1156 h 1347"/>
                  <a:gd name="T104" fmla="*/ 278 w 1339"/>
                  <a:gd name="T105" fmla="*/ 999 h 1347"/>
                  <a:gd name="T106" fmla="*/ 235 w 1339"/>
                  <a:gd name="T107" fmla="*/ 965 h 1347"/>
                  <a:gd name="T108" fmla="*/ 217 w 1339"/>
                  <a:gd name="T109" fmla="*/ 687 h 1347"/>
                  <a:gd name="T110" fmla="*/ 183 w 1339"/>
                  <a:gd name="T111" fmla="*/ 678 h 1347"/>
                  <a:gd name="T112" fmla="*/ 174 w 1339"/>
                  <a:gd name="T113" fmla="*/ 739 h 1347"/>
                  <a:gd name="T114" fmla="*/ 105 w 1339"/>
                  <a:gd name="T115" fmla="*/ 756 h 1347"/>
                  <a:gd name="T116" fmla="*/ 35 w 1339"/>
                  <a:gd name="T117" fmla="*/ 678 h 1347"/>
                  <a:gd name="T118" fmla="*/ 105 w 1339"/>
                  <a:gd name="T119" fmla="*/ 642 h 1347"/>
                  <a:gd name="T120" fmla="*/ 35 w 1339"/>
                  <a:gd name="T121" fmla="*/ 660 h 1347"/>
                  <a:gd name="T122" fmla="*/ 0 w 1339"/>
                  <a:gd name="T123" fmla="*/ 617 h 1347"/>
                  <a:gd name="T124" fmla="*/ 0 w 1339"/>
                  <a:gd name="T125" fmla="*/ 617 h 134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39"/>
                  <a:gd name="T190" fmla="*/ 0 h 1347"/>
                  <a:gd name="T191" fmla="*/ 1339 w 1339"/>
                  <a:gd name="T192" fmla="*/ 1347 h 134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39" h="1347">
                    <a:moveTo>
                      <a:pt x="0" y="617"/>
                    </a:moveTo>
                    <a:lnTo>
                      <a:pt x="35" y="583"/>
                    </a:lnTo>
                    <a:lnTo>
                      <a:pt x="139" y="583"/>
                    </a:lnTo>
                    <a:lnTo>
                      <a:pt x="69" y="444"/>
                    </a:lnTo>
                    <a:lnTo>
                      <a:pt x="114" y="408"/>
                    </a:lnTo>
                    <a:lnTo>
                      <a:pt x="165" y="408"/>
                    </a:lnTo>
                    <a:lnTo>
                      <a:pt x="305" y="260"/>
                    </a:lnTo>
                    <a:lnTo>
                      <a:pt x="296" y="217"/>
                    </a:lnTo>
                    <a:lnTo>
                      <a:pt x="330" y="191"/>
                    </a:lnTo>
                    <a:lnTo>
                      <a:pt x="269" y="139"/>
                    </a:lnTo>
                    <a:lnTo>
                      <a:pt x="269" y="69"/>
                    </a:lnTo>
                    <a:lnTo>
                      <a:pt x="400" y="69"/>
                    </a:lnTo>
                    <a:lnTo>
                      <a:pt x="435" y="26"/>
                    </a:lnTo>
                    <a:lnTo>
                      <a:pt x="512" y="0"/>
                    </a:lnTo>
                    <a:lnTo>
                      <a:pt x="557" y="26"/>
                    </a:lnTo>
                    <a:lnTo>
                      <a:pt x="496" y="103"/>
                    </a:lnTo>
                    <a:lnTo>
                      <a:pt x="521" y="173"/>
                    </a:lnTo>
                    <a:lnTo>
                      <a:pt x="469" y="182"/>
                    </a:lnTo>
                    <a:lnTo>
                      <a:pt x="496" y="260"/>
                    </a:lnTo>
                    <a:lnTo>
                      <a:pt x="591" y="296"/>
                    </a:lnTo>
                    <a:lnTo>
                      <a:pt x="548" y="374"/>
                    </a:lnTo>
                    <a:lnTo>
                      <a:pt x="669" y="435"/>
                    </a:lnTo>
                    <a:lnTo>
                      <a:pt x="905" y="487"/>
                    </a:lnTo>
                    <a:lnTo>
                      <a:pt x="912" y="417"/>
                    </a:lnTo>
                    <a:lnTo>
                      <a:pt x="939" y="399"/>
                    </a:lnTo>
                    <a:lnTo>
                      <a:pt x="948" y="444"/>
                    </a:lnTo>
                    <a:lnTo>
                      <a:pt x="964" y="469"/>
                    </a:lnTo>
                    <a:lnTo>
                      <a:pt x="1087" y="460"/>
                    </a:lnTo>
                    <a:lnTo>
                      <a:pt x="1078" y="417"/>
                    </a:lnTo>
                    <a:lnTo>
                      <a:pt x="1269" y="330"/>
                    </a:lnTo>
                    <a:lnTo>
                      <a:pt x="1287" y="382"/>
                    </a:lnTo>
                    <a:lnTo>
                      <a:pt x="1339" y="399"/>
                    </a:lnTo>
                    <a:lnTo>
                      <a:pt x="1312" y="444"/>
                    </a:lnTo>
                    <a:lnTo>
                      <a:pt x="1234" y="478"/>
                    </a:lnTo>
                    <a:lnTo>
                      <a:pt x="1112" y="704"/>
                    </a:lnTo>
                    <a:lnTo>
                      <a:pt x="1096" y="617"/>
                    </a:lnTo>
                    <a:lnTo>
                      <a:pt x="1069" y="642"/>
                    </a:lnTo>
                    <a:lnTo>
                      <a:pt x="1043" y="608"/>
                    </a:lnTo>
                    <a:lnTo>
                      <a:pt x="1096" y="547"/>
                    </a:lnTo>
                    <a:lnTo>
                      <a:pt x="1000" y="539"/>
                    </a:lnTo>
                    <a:lnTo>
                      <a:pt x="930" y="478"/>
                    </a:lnTo>
                    <a:lnTo>
                      <a:pt x="905" y="512"/>
                    </a:lnTo>
                    <a:lnTo>
                      <a:pt x="930" y="539"/>
                    </a:lnTo>
                    <a:lnTo>
                      <a:pt x="896" y="565"/>
                    </a:lnTo>
                    <a:lnTo>
                      <a:pt x="930" y="583"/>
                    </a:lnTo>
                    <a:lnTo>
                      <a:pt x="948" y="713"/>
                    </a:lnTo>
                    <a:lnTo>
                      <a:pt x="905" y="687"/>
                    </a:lnTo>
                    <a:lnTo>
                      <a:pt x="826" y="799"/>
                    </a:lnTo>
                    <a:lnTo>
                      <a:pt x="557" y="990"/>
                    </a:lnTo>
                    <a:lnTo>
                      <a:pt x="530" y="1243"/>
                    </a:lnTo>
                    <a:lnTo>
                      <a:pt x="417" y="1347"/>
                    </a:lnTo>
                    <a:lnTo>
                      <a:pt x="321" y="1156"/>
                    </a:lnTo>
                    <a:lnTo>
                      <a:pt x="278" y="999"/>
                    </a:lnTo>
                    <a:lnTo>
                      <a:pt x="235" y="965"/>
                    </a:lnTo>
                    <a:lnTo>
                      <a:pt x="217" y="687"/>
                    </a:lnTo>
                    <a:lnTo>
                      <a:pt x="183" y="678"/>
                    </a:lnTo>
                    <a:lnTo>
                      <a:pt x="174" y="739"/>
                    </a:lnTo>
                    <a:lnTo>
                      <a:pt x="105" y="756"/>
                    </a:lnTo>
                    <a:lnTo>
                      <a:pt x="35" y="678"/>
                    </a:lnTo>
                    <a:lnTo>
                      <a:pt x="105" y="642"/>
                    </a:lnTo>
                    <a:lnTo>
                      <a:pt x="35" y="660"/>
                    </a:lnTo>
                    <a:lnTo>
                      <a:pt x="0" y="61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4" name="Freeform 23">
                <a:extLst>
                  <a:ext uri="{FF2B5EF4-FFF2-40B4-BE49-F238E27FC236}">
                    <a16:creationId xmlns:a16="http://schemas.microsoft.com/office/drawing/2014/main" id="{CA6925BF-78E2-4258-80B5-412A9476BE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640"/>
                <a:ext cx="295" cy="207"/>
              </a:xfrm>
              <a:custGeom>
                <a:avLst/>
                <a:gdLst>
                  <a:gd name="T0" fmla="*/ 295 w 295"/>
                  <a:gd name="T1" fmla="*/ 102 h 207"/>
                  <a:gd name="T2" fmla="*/ 122 w 295"/>
                  <a:gd name="T3" fmla="*/ 0 h 207"/>
                  <a:gd name="T4" fmla="*/ 0 w 295"/>
                  <a:gd name="T5" fmla="*/ 35 h 207"/>
                  <a:gd name="T6" fmla="*/ 8 w 295"/>
                  <a:gd name="T7" fmla="*/ 78 h 207"/>
                  <a:gd name="T8" fmla="*/ 86 w 295"/>
                  <a:gd name="T9" fmla="*/ 69 h 207"/>
                  <a:gd name="T10" fmla="*/ 86 w 295"/>
                  <a:gd name="T11" fmla="*/ 199 h 207"/>
                  <a:gd name="T12" fmla="*/ 217 w 295"/>
                  <a:gd name="T13" fmla="*/ 207 h 207"/>
                  <a:gd name="T14" fmla="*/ 226 w 295"/>
                  <a:gd name="T15" fmla="*/ 199 h 207"/>
                  <a:gd name="T16" fmla="*/ 295 w 295"/>
                  <a:gd name="T17" fmla="*/ 102 h 207"/>
                  <a:gd name="T18" fmla="*/ 295 w 295"/>
                  <a:gd name="T19" fmla="*/ 102 h 20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5"/>
                  <a:gd name="T31" fmla="*/ 0 h 207"/>
                  <a:gd name="T32" fmla="*/ 295 w 295"/>
                  <a:gd name="T33" fmla="*/ 207 h 20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5" h="207">
                    <a:moveTo>
                      <a:pt x="295" y="102"/>
                    </a:moveTo>
                    <a:lnTo>
                      <a:pt x="122" y="0"/>
                    </a:lnTo>
                    <a:lnTo>
                      <a:pt x="0" y="35"/>
                    </a:lnTo>
                    <a:lnTo>
                      <a:pt x="8" y="78"/>
                    </a:lnTo>
                    <a:lnTo>
                      <a:pt x="86" y="69"/>
                    </a:lnTo>
                    <a:lnTo>
                      <a:pt x="86" y="199"/>
                    </a:lnTo>
                    <a:lnTo>
                      <a:pt x="217" y="207"/>
                    </a:lnTo>
                    <a:lnTo>
                      <a:pt x="226" y="199"/>
                    </a:lnTo>
                    <a:lnTo>
                      <a:pt x="295" y="102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5" name="Freeform 24">
                <a:extLst>
                  <a:ext uri="{FF2B5EF4-FFF2-40B4-BE49-F238E27FC236}">
                    <a16:creationId xmlns:a16="http://schemas.microsoft.com/office/drawing/2014/main" id="{AA6B4002-7FCE-4A18-B7FC-1056606BF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3" y="1082"/>
                <a:ext cx="138" cy="78"/>
              </a:xfrm>
              <a:custGeom>
                <a:avLst/>
                <a:gdLst>
                  <a:gd name="T0" fmla="*/ 0 w 138"/>
                  <a:gd name="T1" fmla="*/ 53 h 78"/>
                  <a:gd name="T2" fmla="*/ 15 w 138"/>
                  <a:gd name="T3" fmla="*/ 78 h 78"/>
                  <a:gd name="T4" fmla="*/ 138 w 138"/>
                  <a:gd name="T5" fmla="*/ 69 h 78"/>
                  <a:gd name="T6" fmla="*/ 129 w 138"/>
                  <a:gd name="T7" fmla="*/ 26 h 78"/>
                  <a:gd name="T8" fmla="*/ 43 w 138"/>
                  <a:gd name="T9" fmla="*/ 0 h 78"/>
                  <a:gd name="T10" fmla="*/ 0 w 138"/>
                  <a:gd name="T11" fmla="*/ 53 h 7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8"/>
                  <a:gd name="T19" fmla="*/ 0 h 78"/>
                  <a:gd name="T20" fmla="*/ 138 w 138"/>
                  <a:gd name="T21" fmla="*/ 78 h 7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8" h="78">
                    <a:moveTo>
                      <a:pt x="0" y="53"/>
                    </a:moveTo>
                    <a:lnTo>
                      <a:pt x="15" y="78"/>
                    </a:lnTo>
                    <a:lnTo>
                      <a:pt x="138" y="69"/>
                    </a:lnTo>
                    <a:lnTo>
                      <a:pt x="129" y="26"/>
                    </a:lnTo>
                    <a:lnTo>
                      <a:pt x="43" y="0"/>
                    </a:lnTo>
                    <a:lnTo>
                      <a:pt x="0" y="53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6" name="Freeform 25">
                <a:extLst>
                  <a:ext uri="{FF2B5EF4-FFF2-40B4-BE49-F238E27FC236}">
                    <a16:creationId xmlns:a16="http://schemas.microsoft.com/office/drawing/2014/main" id="{A254B4CD-E7A9-4E48-95E1-EB4AF8BBA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3" y="1962"/>
                <a:ext cx="87" cy="163"/>
              </a:xfrm>
              <a:custGeom>
                <a:avLst/>
                <a:gdLst>
                  <a:gd name="T0" fmla="*/ 0 w 87"/>
                  <a:gd name="T1" fmla="*/ 0 h 163"/>
                  <a:gd name="T2" fmla="*/ 18 w 87"/>
                  <a:gd name="T3" fmla="*/ 163 h 163"/>
                  <a:gd name="T4" fmla="*/ 87 w 87"/>
                  <a:gd name="T5" fmla="*/ 137 h 163"/>
                  <a:gd name="T6" fmla="*/ 43 w 87"/>
                  <a:gd name="T7" fmla="*/ 34 h 163"/>
                  <a:gd name="T8" fmla="*/ 0 w 87"/>
                  <a:gd name="T9" fmla="*/ 0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7"/>
                  <a:gd name="T16" fmla="*/ 0 h 163"/>
                  <a:gd name="T17" fmla="*/ 87 w 87"/>
                  <a:gd name="T18" fmla="*/ 163 h 1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7" h="163">
                    <a:moveTo>
                      <a:pt x="0" y="0"/>
                    </a:moveTo>
                    <a:lnTo>
                      <a:pt x="18" y="163"/>
                    </a:lnTo>
                    <a:lnTo>
                      <a:pt x="87" y="137"/>
                    </a:lnTo>
                    <a:lnTo>
                      <a:pt x="43" y="34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7" name="Freeform 26">
                <a:extLst>
                  <a:ext uri="{FF2B5EF4-FFF2-40B4-BE49-F238E27FC236}">
                    <a16:creationId xmlns:a16="http://schemas.microsoft.com/office/drawing/2014/main" id="{F6C027BD-6531-4E6A-B577-6D14CBDB12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4" y="691"/>
                <a:ext cx="1339" cy="1347"/>
              </a:xfrm>
              <a:custGeom>
                <a:avLst/>
                <a:gdLst>
                  <a:gd name="T0" fmla="*/ 0 w 1339"/>
                  <a:gd name="T1" fmla="*/ 617 h 1347"/>
                  <a:gd name="T2" fmla="*/ 35 w 1339"/>
                  <a:gd name="T3" fmla="*/ 583 h 1347"/>
                  <a:gd name="T4" fmla="*/ 139 w 1339"/>
                  <a:gd name="T5" fmla="*/ 583 h 1347"/>
                  <a:gd name="T6" fmla="*/ 69 w 1339"/>
                  <a:gd name="T7" fmla="*/ 444 h 1347"/>
                  <a:gd name="T8" fmla="*/ 114 w 1339"/>
                  <a:gd name="T9" fmla="*/ 408 h 1347"/>
                  <a:gd name="T10" fmla="*/ 165 w 1339"/>
                  <a:gd name="T11" fmla="*/ 408 h 1347"/>
                  <a:gd name="T12" fmla="*/ 305 w 1339"/>
                  <a:gd name="T13" fmla="*/ 260 h 1347"/>
                  <a:gd name="T14" fmla="*/ 296 w 1339"/>
                  <a:gd name="T15" fmla="*/ 217 h 1347"/>
                  <a:gd name="T16" fmla="*/ 330 w 1339"/>
                  <a:gd name="T17" fmla="*/ 191 h 1347"/>
                  <a:gd name="T18" fmla="*/ 269 w 1339"/>
                  <a:gd name="T19" fmla="*/ 139 h 1347"/>
                  <a:gd name="T20" fmla="*/ 269 w 1339"/>
                  <a:gd name="T21" fmla="*/ 69 h 1347"/>
                  <a:gd name="T22" fmla="*/ 400 w 1339"/>
                  <a:gd name="T23" fmla="*/ 69 h 1347"/>
                  <a:gd name="T24" fmla="*/ 435 w 1339"/>
                  <a:gd name="T25" fmla="*/ 26 h 1347"/>
                  <a:gd name="T26" fmla="*/ 512 w 1339"/>
                  <a:gd name="T27" fmla="*/ 0 h 1347"/>
                  <a:gd name="T28" fmla="*/ 557 w 1339"/>
                  <a:gd name="T29" fmla="*/ 26 h 1347"/>
                  <a:gd name="T30" fmla="*/ 496 w 1339"/>
                  <a:gd name="T31" fmla="*/ 103 h 1347"/>
                  <a:gd name="T32" fmla="*/ 521 w 1339"/>
                  <a:gd name="T33" fmla="*/ 173 h 1347"/>
                  <a:gd name="T34" fmla="*/ 469 w 1339"/>
                  <a:gd name="T35" fmla="*/ 182 h 1347"/>
                  <a:gd name="T36" fmla="*/ 496 w 1339"/>
                  <a:gd name="T37" fmla="*/ 260 h 1347"/>
                  <a:gd name="T38" fmla="*/ 591 w 1339"/>
                  <a:gd name="T39" fmla="*/ 296 h 1347"/>
                  <a:gd name="T40" fmla="*/ 548 w 1339"/>
                  <a:gd name="T41" fmla="*/ 374 h 1347"/>
                  <a:gd name="T42" fmla="*/ 669 w 1339"/>
                  <a:gd name="T43" fmla="*/ 435 h 1347"/>
                  <a:gd name="T44" fmla="*/ 905 w 1339"/>
                  <a:gd name="T45" fmla="*/ 487 h 1347"/>
                  <a:gd name="T46" fmla="*/ 912 w 1339"/>
                  <a:gd name="T47" fmla="*/ 417 h 1347"/>
                  <a:gd name="T48" fmla="*/ 939 w 1339"/>
                  <a:gd name="T49" fmla="*/ 399 h 1347"/>
                  <a:gd name="T50" fmla="*/ 948 w 1339"/>
                  <a:gd name="T51" fmla="*/ 444 h 1347"/>
                  <a:gd name="T52" fmla="*/ 964 w 1339"/>
                  <a:gd name="T53" fmla="*/ 469 h 1347"/>
                  <a:gd name="T54" fmla="*/ 1087 w 1339"/>
                  <a:gd name="T55" fmla="*/ 460 h 1347"/>
                  <a:gd name="T56" fmla="*/ 1078 w 1339"/>
                  <a:gd name="T57" fmla="*/ 417 h 1347"/>
                  <a:gd name="T58" fmla="*/ 1269 w 1339"/>
                  <a:gd name="T59" fmla="*/ 330 h 1347"/>
                  <a:gd name="T60" fmla="*/ 1287 w 1339"/>
                  <a:gd name="T61" fmla="*/ 382 h 1347"/>
                  <a:gd name="T62" fmla="*/ 1339 w 1339"/>
                  <a:gd name="T63" fmla="*/ 399 h 1347"/>
                  <a:gd name="T64" fmla="*/ 1312 w 1339"/>
                  <a:gd name="T65" fmla="*/ 444 h 1347"/>
                  <a:gd name="T66" fmla="*/ 1234 w 1339"/>
                  <a:gd name="T67" fmla="*/ 478 h 1347"/>
                  <a:gd name="T68" fmla="*/ 1112 w 1339"/>
                  <a:gd name="T69" fmla="*/ 704 h 1347"/>
                  <a:gd name="T70" fmla="*/ 1096 w 1339"/>
                  <a:gd name="T71" fmla="*/ 617 h 1347"/>
                  <a:gd name="T72" fmla="*/ 1069 w 1339"/>
                  <a:gd name="T73" fmla="*/ 642 h 1347"/>
                  <a:gd name="T74" fmla="*/ 1043 w 1339"/>
                  <a:gd name="T75" fmla="*/ 608 h 1347"/>
                  <a:gd name="T76" fmla="*/ 1096 w 1339"/>
                  <a:gd name="T77" fmla="*/ 547 h 1347"/>
                  <a:gd name="T78" fmla="*/ 1000 w 1339"/>
                  <a:gd name="T79" fmla="*/ 539 h 1347"/>
                  <a:gd name="T80" fmla="*/ 930 w 1339"/>
                  <a:gd name="T81" fmla="*/ 478 h 1347"/>
                  <a:gd name="T82" fmla="*/ 905 w 1339"/>
                  <a:gd name="T83" fmla="*/ 512 h 1347"/>
                  <a:gd name="T84" fmla="*/ 930 w 1339"/>
                  <a:gd name="T85" fmla="*/ 539 h 1347"/>
                  <a:gd name="T86" fmla="*/ 896 w 1339"/>
                  <a:gd name="T87" fmla="*/ 565 h 1347"/>
                  <a:gd name="T88" fmla="*/ 930 w 1339"/>
                  <a:gd name="T89" fmla="*/ 583 h 1347"/>
                  <a:gd name="T90" fmla="*/ 948 w 1339"/>
                  <a:gd name="T91" fmla="*/ 713 h 1347"/>
                  <a:gd name="T92" fmla="*/ 905 w 1339"/>
                  <a:gd name="T93" fmla="*/ 687 h 1347"/>
                  <a:gd name="T94" fmla="*/ 826 w 1339"/>
                  <a:gd name="T95" fmla="*/ 799 h 1347"/>
                  <a:gd name="T96" fmla="*/ 557 w 1339"/>
                  <a:gd name="T97" fmla="*/ 990 h 1347"/>
                  <a:gd name="T98" fmla="*/ 530 w 1339"/>
                  <a:gd name="T99" fmla="*/ 1243 h 1347"/>
                  <a:gd name="T100" fmla="*/ 417 w 1339"/>
                  <a:gd name="T101" fmla="*/ 1347 h 1347"/>
                  <a:gd name="T102" fmla="*/ 321 w 1339"/>
                  <a:gd name="T103" fmla="*/ 1156 h 1347"/>
                  <a:gd name="T104" fmla="*/ 278 w 1339"/>
                  <a:gd name="T105" fmla="*/ 999 h 1347"/>
                  <a:gd name="T106" fmla="*/ 235 w 1339"/>
                  <a:gd name="T107" fmla="*/ 965 h 1347"/>
                  <a:gd name="T108" fmla="*/ 217 w 1339"/>
                  <a:gd name="T109" fmla="*/ 687 h 1347"/>
                  <a:gd name="T110" fmla="*/ 183 w 1339"/>
                  <a:gd name="T111" fmla="*/ 678 h 1347"/>
                  <a:gd name="T112" fmla="*/ 174 w 1339"/>
                  <a:gd name="T113" fmla="*/ 739 h 1347"/>
                  <a:gd name="T114" fmla="*/ 105 w 1339"/>
                  <a:gd name="T115" fmla="*/ 756 h 1347"/>
                  <a:gd name="T116" fmla="*/ 35 w 1339"/>
                  <a:gd name="T117" fmla="*/ 678 h 1347"/>
                  <a:gd name="T118" fmla="*/ 105 w 1339"/>
                  <a:gd name="T119" fmla="*/ 642 h 1347"/>
                  <a:gd name="T120" fmla="*/ 35 w 1339"/>
                  <a:gd name="T121" fmla="*/ 660 h 1347"/>
                  <a:gd name="T122" fmla="*/ 0 w 1339"/>
                  <a:gd name="T123" fmla="*/ 617 h 134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339"/>
                  <a:gd name="T187" fmla="*/ 0 h 1347"/>
                  <a:gd name="T188" fmla="*/ 1339 w 1339"/>
                  <a:gd name="T189" fmla="*/ 1347 h 134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339" h="1347">
                    <a:moveTo>
                      <a:pt x="0" y="617"/>
                    </a:moveTo>
                    <a:lnTo>
                      <a:pt x="35" y="583"/>
                    </a:lnTo>
                    <a:lnTo>
                      <a:pt x="139" y="583"/>
                    </a:lnTo>
                    <a:lnTo>
                      <a:pt x="69" y="444"/>
                    </a:lnTo>
                    <a:lnTo>
                      <a:pt x="114" y="408"/>
                    </a:lnTo>
                    <a:lnTo>
                      <a:pt x="165" y="408"/>
                    </a:lnTo>
                    <a:lnTo>
                      <a:pt x="305" y="260"/>
                    </a:lnTo>
                    <a:lnTo>
                      <a:pt x="296" y="217"/>
                    </a:lnTo>
                    <a:lnTo>
                      <a:pt x="330" y="191"/>
                    </a:lnTo>
                    <a:lnTo>
                      <a:pt x="269" y="139"/>
                    </a:lnTo>
                    <a:lnTo>
                      <a:pt x="269" y="69"/>
                    </a:lnTo>
                    <a:lnTo>
                      <a:pt x="400" y="69"/>
                    </a:lnTo>
                    <a:lnTo>
                      <a:pt x="435" y="26"/>
                    </a:lnTo>
                    <a:lnTo>
                      <a:pt x="512" y="0"/>
                    </a:lnTo>
                    <a:lnTo>
                      <a:pt x="557" y="26"/>
                    </a:lnTo>
                    <a:lnTo>
                      <a:pt x="496" y="103"/>
                    </a:lnTo>
                    <a:lnTo>
                      <a:pt x="521" y="173"/>
                    </a:lnTo>
                    <a:lnTo>
                      <a:pt x="469" y="182"/>
                    </a:lnTo>
                    <a:lnTo>
                      <a:pt x="496" y="260"/>
                    </a:lnTo>
                    <a:lnTo>
                      <a:pt x="591" y="296"/>
                    </a:lnTo>
                    <a:lnTo>
                      <a:pt x="548" y="374"/>
                    </a:lnTo>
                    <a:lnTo>
                      <a:pt x="669" y="435"/>
                    </a:lnTo>
                    <a:lnTo>
                      <a:pt x="905" y="487"/>
                    </a:lnTo>
                    <a:lnTo>
                      <a:pt x="912" y="417"/>
                    </a:lnTo>
                    <a:lnTo>
                      <a:pt x="939" y="399"/>
                    </a:lnTo>
                    <a:lnTo>
                      <a:pt x="948" y="444"/>
                    </a:lnTo>
                    <a:lnTo>
                      <a:pt x="964" y="469"/>
                    </a:lnTo>
                    <a:lnTo>
                      <a:pt x="1087" y="460"/>
                    </a:lnTo>
                    <a:lnTo>
                      <a:pt x="1078" y="417"/>
                    </a:lnTo>
                    <a:lnTo>
                      <a:pt x="1269" y="330"/>
                    </a:lnTo>
                    <a:lnTo>
                      <a:pt x="1287" y="382"/>
                    </a:lnTo>
                    <a:lnTo>
                      <a:pt x="1339" y="399"/>
                    </a:lnTo>
                    <a:lnTo>
                      <a:pt x="1312" y="444"/>
                    </a:lnTo>
                    <a:lnTo>
                      <a:pt x="1234" y="478"/>
                    </a:lnTo>
                    <a:lnTo>
                      <a:pt x="1112" y="704"/>
                    </a:lnTo>
                    <a:lnTo>
                      <a:pt x="1096" y="617"/>
                    </a:lnTo>
                    <a:lnTo>
                      <a:pt x="1069" y="642"/>
                    </a:lnTo>
                    <a:lnTo>
                      <a:pt x="1043" y="608"/>
                    </a:lnTo>
                    <a:lnTo>
                      <a:pt x="1096" y="547"/>
                    </a:lnTo>
                    <a:lnTo>
                      <a:pt x="1000" y="539"/>
                    </a:lnTo>
                    <a:lnTo>
                      <a:pt x="930" y="478"/>
                    </a:lnTo>
                    <a:lnTo>
                      <a:pt x="905" y="512"/>
                    </a:lnTo>
                    <a:lnTo>
                      <a:pt x="930" y="539"/>
                    </a:lnTo>
                    <a:lnTo>
                      <a:pt x="896" y="565"/>
                    </a:lnTo>
                    <a:lnTo>
                      <a:pt x="930" y="583"/>
                    </a:lnTo>
                    <a:lnTo>
                      <a:pt x="948" y="713"/>
                    </a:lnTo>
                    <a:lnTo>
                      <a:pt x="905" y="687"/>
                    </a:lnTo>
                    <a:lnTo>
                      <a:pt x="826" y="799"/>
                    </a:lnTo>
                    <a:lnTo>
                      <a:pt x="557" y="990"/>
                    </a:lnTo>
                    <a:lnTo>
                      <a:pt x="530" y="1243"/>
                    </a:lnTo>
                    <a:lnTo>
                      <a:pt x="417" y="1347"/>
                    </a:lnTo>
                    <a:lnTo>
                      <a:pt x="321" y="1156"/>
                    </a:lnTo>
                    <a:lnTo>
                      <a:pt x="278" y="999"/>
                    </a:lnTo>
                    <a:lnTo>
                      <a:pt x="235" y="965"/>
                    </a:lnTo>
                    <a:lnTo>
                      <a:pt x="217" y="687"/>
                    </a:lnTo>
                    <a:lnTo>
                      <a:pt x="183" y="678"/>
                    </a:lnTo>
                    <a:lnTo>
                      <a:pt x="174" y="739"/>
                    </a:lnTo>
                    <a:lnTo>
                      <a:pt x="105" y="756"/>
                    </a:lnTo>
                    <a:lnTo>
                      <a:pt x="35" y="678"/>
                    </a:lnTo>
                    <a:lnTo>
                      <a:pt x="105" y="642"/>
                    </a:lnTo>
                    <a:lnTo>
                      <a:pt x="35" y="660"/>
                    </a:lnTo>
                    <a:lnTo>
                      <a:pt x="0" y="61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8" name="Freeform 27">
                <a:extLst>
                  <a:ext uri="{FF2B5EF4-FFF2-40B4-BE49-F238E27FC236}">
                    <a16:creationId xmlns:a16="http://schemas.microsoft.com/office/drawing/2014/main" id="{9ED7538C-8B3A-4362-9348-BA4E6E139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2" y="988"/>
                <a:ext cx="364" cy="190"/>
              </a:xfrm>
              <a:custGeom>
                <a:avLst/>
                <a:gdLst>
                  <a:gd name="T0" fmla="*/ 0 w 364"/>
                  <a:gd name="T1" fmla="*/ 78 h 190"/>
                  <a:gd name="T2" fmla="*/ 43 w 364"/>
                  <a:gd name="T3" fmla="*/ 0 h 190"/>
                  <a:gd name="T4" fmla="*/ 182 w 364"/>
                  <a:gd name="T5" fmla="*/ 51 h 190"/>
                  <a:gd name="T6" fmla="*/ 260 w 364"/>
                  <a:gd name="T7" fmla="*/ 120 h 190"/>
                  <a:gd name="T8" fmla="*/ 364 w 364"/>
                  <a:gd name="T9" fmla="*/ 120 h 190"/>
                  <a:gd name="T10" fmla="*/ 357 w 364"/>
                  <a:gd name="T11" fmla="*/ 190 h 190"/>
                  <a:gd name="T12" fmla="*/ 121 w 364"/>
                  <a:gd name="T13" fmla="*/ 138 h 190"/>
                  <a:gd name="T14" fmla="*/ 0 w 364"/>
                  <a:gd name="T15" fmla="*/ 78 h 19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4"/>
                  <a:gd name="T25" fmla="*/ 0 h 190"/>
                  <a:gd name="T26" fmla="*/ 364 w 364"/>
                  <a:gd name="T27" fmla="*/ 190 h 19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4" h="190">
                    <a:moveTo>
                      <a:pt x="0" y="78"/>
                    </a:moveTo>
                    <a:lnTo>
                      <a:pt x="43" y="0"/>
                    </a:lnTo>
                    <a:lnTo>
                      <a:pt x="182" y="51"/>
                    </a:lnTo>
                    <a:lnTo>
                      <a:pt x="260" y="120"/>
                    </a:lnTo>
                    <a:lnTo>
                      <a:pt x="364" y="120"/>
                    </a:lnTo>
                    <a:lnTo>
                      <a:pt x="357" y="190"/>
                    </a:lnTo>
                    <a:lnTo>
                      <a:pt x="121" y="138"/>
                    </a:lnTo>
                    <a:lnTo>
                      <a:pt x="0" y="78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69" name="Freeform 28">
                <a:extLst>
                  <a:ext uri="{FF2B5EF4-FFF2-40B4-BE49-F238E27FC236}">
                    <a16:creationId xmlns:a16="http://schemas.microsoft.com/office/drawing/2014/main" id="{1A66790B-0E87-4C38-8BA0-F1EABDA72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560"/>
                <a:ext cx="652" cy="470"/>
              </a:xfrm>
              <a:custGeom>
                <a:avLst/>
                <a:gdLst>
                  <a:gd name="T0" fmla="*/ 0 w 652"/>
                  <a:gd name="T1" fmla="*/ 227 h 470"/>
                  <a:gd name="T2" fmla="*/ 18 w 652"/>
                  <a:gd name="T3" fmla="*/ 348 h 470"/>
                  <a:gd name="T4" fmla="*/ 61 w 652"/>
                  <a:gd name="T5" fmla="*/ 382 h 470"/>
                  <a:gd name="T6" fmla="*/ 18 w 652"/>
                  <a:gd name="T7" fmla="*/ 443 h 470"/>
                  <a:gd name="T8" fmla="*/ 95 w 652"/>
                  <a:gd name="T9" fmla="*/ 470 h 470"/>
                  <a:gd name="T10" fmla="*/ 261 w 652"/>
                  <a:gd name="T11" fmla="*/ 443 h 470"/>
                  <a:gd name="T12" fmla="*/ 286 w 652"/>
                  <a:gd name="T13" fmla="*/ 375 h 470"/>
                  <a:gd name="T14" fmla="*/ 409 w 652"/>
                  <a:gd name="T15" fmla="*/ 339 h 470"/>
                  <a:gd name="T16" fmla="*/ 416 w 652"/>
                  <a:gd name="T17" fmla="*/ 279 h 470"/>
                  <a:gd name="T18" fmla="*/ 452 w 652"/>
                  <a:gd name="T19" fmla="*/ 270 h 470"/>
                  <a:gd name="T20" fmla="*/ 434 w 652"/>
                  <a:gd name="T21" fmla="*/ 234 h 470"/>
                  <a:gd name="T22" fmla="*/ 477 w 652"/>
                  <a:gd name="T23" fmla="*/ 234 h 470"/>
                  <a:gd name="T24" fmla="*/ 512 w 652"/>
                  <a:gd name="T25" fmla="*/ 174 h 470"/>
                  <a:gd name="T26" fmla="*/ 495 w 652"/>
                  <a:gd name="T27" fmla="*/ 122 h 470"/>
                  <a:gd name="T28" fmla="*/ 643 w 652"/>
                  <a:gd name="T29" fmla="*/ 79 h 470"/>
                  <a:gd name="T30" fmla="*/ 652 w 652"/>
                  <a:gd name="T31" fmla="*/ 70 h 470"/>
                  <a:gd name="T32" fmla="*/ 591 w 652"/>
                  <a:gd name="T33" fmla="*/ 52 h 470"/>
                  <a:gd name="T34" fmla="*/ 512 w 652"/>
                  <a:gd name="T35" fmla="*/ 95 h 470"/>
                  <a:gd name="T36" fmla="*/ 477 w 652"/>
                  <a:gd name="T37" fmla="*/ 0 h 470"/>
                  <a:gd name="T38" fmla="*/ 409 w 652"/>
                  <a:gd name="T39" fmla="*/ 70 h 470"/>
                  <a:gd name="T40" fmla="*/ 209 w 652"/>
                  <a:gd name="T41" fmla="*/ 70 h 470"/>
                  <a:gd name="T42" fmla="*/ 104 w 652"/>
                  <a:gd name="T43" fmla="*/ 174 h 470"/>
                  <a:gd name="T44" fmla="*/ 43 w 652"/>
                  <a:gd name="T45" fmla="*/ 139 h 470"/>
                  <a:gd name="T46" fmla="*/ 0 w 652"/>
                  <a:gd name="T47" fmla="*/ 227 h 4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52"/>
                  <a:gd name="T73" fmla="*/ 0 h 470"/>
                  <a:gd name="T74" fmla="*/ 652 w 652"/>
                  <a:gd name="T75" fmla="*/ 470 h 4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52" h="470">
                    <a:moveTo>
                      <a:pt x="0" y="227"/>
                    </a:moveTo>
                    <a:lnTo>
                      <a:pt x="18" y="348"/>
                    </a:lnTo>
                    <a:lnTo>
                      <a:pt x="61" y="382"/>
                    </a:lnTo>
                    <a:lnTo>
                      <a:pt x="18" y="443"/>
                    </a:lnTo>
                    <a:lnTo>
                      <a:pt x="95" y="470"/>
                    </a:lnTo>
                    <a:lnTo>
                      <a:pt x="261" y="443"/>
                    </a:lnTo>
                    <a:lnTo>
                      <a:pt x="286" y="375"/>
                    </a:lnTo>
                    <a:lnTo>
                      <a:pt x="409" y="339"/>
                    </a:lnTo>
                    <a:lnTo>
                      <a:pt x="416" y="279"/>
                    </a:lnTo>
                    <a:lnTo>
                      <a:pt x="452" y="270"/>
                    </a:lnTo>
                    <a:lnTo>
                      <a:pt x="434" y="234"/>
                    </a:lnTo>
                    <a:lnTo>
                      <a:pt x="477" y="234"/>
                    </a:lnTo>
                    <a:lnTo>
                      <a:pt x="512" y="174"/>
                    </a:lnTo>
                    <a:lnTo>
                      <a:pt x="495" y="122"/>
                    </a:lnTo>
                    <a:lnTo>
                      <a:pt x="643" y="79"/>
                    </a:lnTo>
                    <a:lnTo>
                      <a:pt x="652" y="70"/>
                    </a:lnTo>
                    <a:lnTo>
                      <a:pt x="591" y="52"/>
                    </a:lnTo>
                    <a:lnTo>
                      <a:pt x="512" y="95"/>
                    </a:lnTo>
                    <a:lnTo>
                      <a:pt x="477" y="0"/>
                    </a:lnTo>
                    <a:lnTo>
                      <a:pt x="409" y="70"/>
                    </a:lnTo>
                    <a:lnTo>
                      <a:pt x="209" y="70"/>
                    </a:lnTo>
                    <a:lnTo>
                      <a:pt x="104" y="174"/>
                    </a:lnTo>
                    <a:lnTo>
                      <a:pt x="43" y="139"/>
                    </a:lnTo>
                    <a:lnTo>
                      <a:pt x="0" y="22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8470" name="Freeform 29">
                <a:extLst>
                  <a:ext uri="{FF2B5EF4-FFF2-40B4-BE49-F238E27FC236}">
                    <a16:creationId xmlns:a16="http://schemas.microsoft.com/office/drawing/2014/main" id="{DC8532ED-4EB9-4CA9-BC88-45419B4A48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" y="560"/>
                <a:ext cx="652" cy="470"/>
              </a:xfrm>
              <a:custGeom>
                <a:avLst/>
                <a:gdLst>
                  <a:gd name="T0" fmla="*/ 0 w 652"/>
                  <a:gd name="T1" fmla="*/ 227 h 470"/>
                  <a:gd name="T2" fmla="*/ 18 w 652"/>
                  <a:gd name="T3" fmla="*/ 348 h 470"/>
                  <a:gd name="T4" fmla="*/ 61 w 652"/>
                  <a:gd name="T5" fmla="*/ 382 h 470"/>
                  <a:gd name="T6" fmla="*/ 18 w 652"/>
                  <a:gd name="T7" fmla="*/ 443 h 470"/>
                  <a:gd name="T8" fmla="*/ 95 w 652"/>
                  <a:gd name="T9" fmla="*/ 470 h 470"/>
                  <a:gd name="T10" fmla="*/ 261 w 652"/>
                  <a:gd name="T11" fmla="*/ 443 h 470"/>
                  <a:gd name="T12" fmla="*/ 286 w 652"/>
                  <a:gd name="T13" fmla="*/ 375 h 470"/>
                  <a:gd name="T14" fmla="*/ 409 w 652"/>
                  <a:gd name="T15" fmla="*/ 339 h 470"/>
                  <a:gd name="T16" fmla="*/ 416 w 652"/>
                  <a:gd name="T17" fmla="*/ 279 h 470"/>
                  <a:gd name="T18" fmla="*/ 452 w 652"/>
                  <a:gd name="T19" fmla="*/ 270 h 470"/>
                  <a:gd name="T20" fmla="*/ 434 w 652"/>
                  <a:gd name="T21" fmla="*/ 234 h 470"/>
                  <a:gd name="T22" fmla="*/ 477 w 652"/>
                  <a:gd name="T23" fmla="*/ 234 h 470"/>
                  <a:gd name="T24" fmla="*/ 512 w 652"/>
                  <a:gd name="T25" fmla="*/ 174 h 470"/>
                  <a:gd name="T26" fmla="*/ 495 w 652"/>
                  <a:gd name="T27" fmla="*/ 122 h 470"/>
                  <a:gd name="T28" fmla="*/ 643 w 652"/>
                  <a:gd name="T29" fmla="*/ 79 h 470"/>
                  <a:gd name="T30" fmla="*/ 652 w 652"/>
                  <a:gd name="T31" fmla="*/ 70 h 470"/>
                  <a:gd name="T32" fmla="*/ 591 w 652"/>
                  <a:gd name="T33" fmla="*/ 52 h 470"/>
                  <a:gd name="T34" fmla="*/ 512 w 652"/>
                  <a:gd name="T35" fmla="*/ 95 h 470"/>
                  <a:gd name="T36" fmla="*/ 477 w 652"/>
                  <a:gd name="T37" fmla="*/ 0 h 470"/>
                  <a:gd name="T38" fmla="*/ 409 w 652"/>
                  <a:gd name="T39" fmla="*/ 70 h 470"/>
                  <a:gd name="T40" fmla="*/ 209 w 652"/>
                  <a:gd name="T41" fmla="*/ 70 h 470"/>
                  <a:gd name="T42" fmla="*/ 104 w 652"/>
                  <a:gd name="T43" fmla="*/ 174 h 470"/>
                  <a:gd name="T44" fmla="*/ 43 w 652"/>
                  <a:gd name="T45" fmla="*/ 139 h 470"/>
                  <a:gd name="T46" fmla="*/ 0 w 652"/>
                  <a:gd name="T47" fmla="*/ 227 h 47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52"/>
                  <a:gd name="T73" fmla="*/ 0 h 470"/>
                  <a:gd name="T74" fmla="*/ 652 w 652"/>
                  <a:gd name="T75" fmla="*/ 470 h 47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52" h="470">
                    <a:moveTo>
                      <a:pt x="0" y="227"/>
                    </a:moveTo>
                    <a:lnTo>
                      <a:pt x="18" y="348"/>
                    </a:lnTo>
                    <a:lnTo>
                      <a:pt x="61" y="382"/>
                    </a:lnTo>
                    <a:lnTo>
                      <a:pt x="18" y="443"/>
                    </a:lnTo>
                    <a:lnTo>
                      <a:pt x="95" y="470"/>
                    </a:lnTo>
                    <a:lnTo>
                      <a:pt x="261" y="443"/>
                    </a:lnTo>
                    <a:lnTo>
                      <a:pt x="286" y="375"/>
                    </a:lnTo>
                    <a:lnTo>
                      <a:pt x="409" y="339"/>
                    </a:lnTo>
                    <a:lnTo>
                      <a:pt x="416" y="279"/>
                    </a:lnTo>
                    <a:lnTo>
                      <a:pt x="452" y="270"/>
                    </a:lnTo>
                    <a:lnTo>
                      <a:pt x="434" y="234"/>
                    </a:lnTo>
                    <a:lnTo>
                      <a:pt x="477" y="234"/>
                    </a:lnTo>
                    <a:lnTo>
                      <a:pt x="512" y="174"/>
                    </a:lnTo>
                    <a:lnTo>
                      <a:pt x="495" y="122"/>
                    </a:lnTo>
                    <a:lnTo>
                      <a:pt x="643" y="79"/>
                    </a:lnTo>
                    <a:lnTo>
                      <a:pt x="652" y="70"/>
                    </a:lnTo>
                    <a:lnTo>
                      <a:pt x="591" y="52"/>
                    </a:lnTo>
                    <a:lnTo>
                      <a:pt x="512" y="95"/>
                    </a:lnTo>
                    <a:lnTo>
                      <a:pt x="477" y="0"/>
                    </a:lnTo>
                    <a:lnTo>
                      <a:pt x="409" y="70"/>
                    </a:lnTo>
                    <a:lnTo>
                      <a:pt x="209" y="70"/>
                    </a:lnTo>
                    <a:lnTo>
                      <a:pt x="104" y="174"/>
                    </a:lnTo>
                    <a:lnTo>
                      <a:pt x="43" y="139"/>
                    </a:lnTo>
                    <a:lnTo>
                      <a:pt x="0" y="227"/>
                    </a:lnTo>
                  </a:path>
                </a:pathLst>
              </a:cu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445" name="Text Box 30">
              <a:extLst>
                <a:ext uri="{FF2B5EF4-FFF2-40B4-BE49-F238E27FC236}">
                  <a16:creationId xmlns:a16="http://schemas.microsoft.com/office/drawing/2014/main" id="{B06D8DA5-47C4-46DC-9A59-15555F1285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720"/>
              <a:ext cx="576" cy="288"/>
            </a:xfrm>
            <a:prstGeom prst="rect">
              <a:avLst/>
            </a:prstGeom>
            <a:gradFill rotWithShape="0">
              <a:gsLst>
                <a:gs pos="0">
                  <a:srgbClr val="993300"/>
                </a:gs>
                <a:gs pos="50000">
                  <a:srgbClr val="CC3300"/>
                </a:gs>
                <a:gs pos="100000">
                  <a:srgbClr val="99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India</a:t>
              </a:r>
            </a:p>
          </p:txBody>
        </p:sp>
        <p:sp>
          <p:nvSpPr>
            <p:cNvPr id="18446" name="Oval 31">
              <a:extLst>
                <a:ext uri="{FF2B5EF4-FFF2-40B4-BE49-F238E27FC236}">
                  <a16:creationId xmlns:a16="http://schemas.microsoft.com/office/drawing/2014/main" id="{0334FDF5-EFA2-4EB4-9D2F-95A03FBB5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720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8447" name="Text Box 32">
              <a:extLst>
                <a:ext uri="{FF2B5EF4-FFF2-40B4-BE49-F238E27FC236}">
                  <a16:creationId xmlns:a16="http://schemas.microsoft.com/office/drawing/2014/main" id="{51DA09A3-33A7-437D-A8F8-7C9BADF8D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1248"/>
              <a:ext cx="5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Delhi</a:t>
              </a:r>
            </a:p>
          </p:txBody>
        </p:sp>
        <p:sp>
          <p:nvSpPr>
            <p:cNvPr id="18448" name="Text Box 33">
              <a:extLst>
                <a:ext uri="{FF2B5EF4-FFF2-40B4-BE49-F238E27FC236}">
                  <a16:creationId xmlns:a16="http://schemas.microsoft.com/office/drawing/2014/main" id="{F2BE753B-05A7-4439-BB43-F86083C57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68" y="1680"/>
              <a:ext cx="86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Calcutta</a:t>
              </a:r>
            </a:p>
          </p:txBody>
        </p:sp>
        <p:sp>
          <p:nvSpPr>
            <p:cNvPr id="18449" name="Text Box 34">
              <a:extLst>
                <a:ext uri="{FF2B5EF4-FFF2-40B4-BE49-F238E27FC236}">
                  <a16:creationId xmlns:a16="http://schemas.microsoft.com/office/drawing/2014/main" id="{889B42F5-C355-441E-85A2-DF2ABD15EC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2" y="211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Madras</a:t>
              </a:r>
            </a:p>
          </p:txBody>
        </p:sp>
        <p:sp>
          <p:nvSpPr>
            <p:cNvPr id="18450" name="Text Box 35">
              <a:extLst>
                <a:ext uri="{FF2B5EF4-FFF2-40B4-BE49-F238E27FC236}">
                  <a16:creationId xmlns:a16="http://schemas.microsoft.com/office/drawing/2014/main" id="{4F9A4201-5168-4F2F-B483-3B6E98FDBE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304"/>
              <a:ext cx="10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FF3300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FFFF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+mn-cs"/>
                </a:rPr>
                <a:t>Bombay</a:t>
              </a:r>
            </a:p>
          </p:txBody>
        </p:sp>
      </p:grpSp>
      <p:sp>
        <p:nvSpPr>
          <p:cNvPr id="18437" name="Line 36">
            <a:extLst>
              <a:ext uri="{FF2B5EF4-FFF2-40B4-BE49-F238E27FC236}">
                <a16:creationId xmlns:a16="http://schemas.microsoft.com/office/drawing/2014/main" id="{E6C1C580-1C5F-48C6-9A9C-B1ACF8F6EE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981200"/>
            <a:ext cx="304800" cy="2743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8" name="Line 37">
            <a:extLst>
              <a:ext uri="{FF2B5EF4-FFF2-40B4-BE49-F238E27FC236}">
                <a16:creationId xmlns:a16="http://schemas.microsoft.com/office/drawing/2014/main" id="{6669F657-80D0-4151-A352-737F78C37B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3810000"/>
            <a:ext cx="2209800" cy="914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439" name="TextBox 1">
            <a:extLst>
              <a:ext uri="{FF2B5EF4-FFF2-40B4-BE49-F238E27FC236}">
                <a16:creationId xmlns:a16="http://schemas.microsoft.com/office/drawing/2014/main" id="{62151FED-7EAF-4607-8CEF-F25304B0C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4645025"/>
            <a:ext cx="2286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3300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FFFF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Global public health emergency</a:t>
            </a:r>
          </a:p>
        </p:txBody>
      </p:sp>
    </p:spTree>
    <p:extLst>
      <p:ext uri="{BB962C8B-B14F-4D97-AF65-F5344CB8AC3E}">
        <p14:creationId xmlns:p14="http://schemas.microsoft.com/office/powerpoint/2010/main" val="472381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04E033-F9EC-460A-96DD-7CCE9A988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7" y="906066"/>
            <a:ext cx="8093869" cy="1123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754" b="1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CE230C-5628-41E7-B154-6B62A08E2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55" y="1854994"/>
            <a:ext cx="8393906" cy="4451747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Risk is highest in history due to global trends of urbanization and globalization</a:t>
            </a: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Vaccines are unavailable or in short supply</a:t>
            </a: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Egg-based production makes it difficult to scale up YF vaccine supply quickly for emergency response</a:t>
            </a: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Vector control has been unable to prevent epidemic dengue, chikungunya and Zika</a:t>
            </a: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We should expect more emergent epidemic viruses transmitted by </a:t>
            </a:r>
            <a:r>
              <a:rPr lang="en-US" sz="2754" i="1" dirty="0" err="1">
                <a:solidFill>
                  <a:schemeClr val="bg1"/>
                </a:solidFill>
              </a:rPr>
              <a:t>Aedes</a:t>
            </a:r>
            <a:r>
              <a:rPr lang="en-US" sz="2754" i="1" dirty="0">
                <a:solidFill>
                  <a:schemeClr val="bg1"/>
                </a:solidFill>
              </a:rPr>
              <a:t> </a:t>
            </a:r>
            <a:r>
              <a:rPr lang="en-US" sz="2754" i="1" dirty="0" err="1">
                <a:solidFill>
                  <a:schemeClr val="bg1"/>
                </a:solidFill>
              </a:rPr>
              <a:t>Stegomyia</a:t>
            </a:r>
            <a:r>
              <a:rPr lang="en-US" sz="2754" i="1" dirty="0">
                <a:solidFill>
                  <a:schemeClr val="bg1"/>
                </a:solidFill>
              </a:rPr>
              <a:t> </a:t>
            </a:r>
            <a:r>
              <a:rPr lang="en-US" sz="2754" dirty="0">
                <a:solidFill>
                  <a:schemeClr val="bg1"/>
                </a:solidFill>
              </a:rPr>
              <a:t>mosquitoes</a:t>
            </a:r>
          </a:p>
          <a:p>
            <a:pPr>
              <a:buClr>
                <a:srgbClr val="FF0000"/>
              </a:buClr>
              <a:defRPr/>
            </a:pPr>
            <a:endParaRPr lang="en-US" sz="2754" dirty="0">
              <a:solidFill>
                <a:schemeClr val="bg1"/>
              </a:solidFill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endParaRPr lang="en-US" sz="2754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FFF5AC-2570-4C55-BD94-BF7C64C75CA0}"/>
              </a:ext>
            </a:extLst>
          </p:cNvPr>
          <p:cNvSpPr txBox="1"/>
          <p:nvPr/>
        </p:nvSpPr>
        <p:spPr>
          <a:xfrm>
            <a:off x="1799630" y="280988"/>
            <a:ext cx="6252866" cy="57663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SG" altLang="en-US" sz="3147" b="1" dirty="0" err="1">
                <a:solidFill>
                  <a:srgbClr val="FFFF00"/>
                </a:solidFill>
                <a:cs typeface="Arial" panose="020B0604020202020204" pitchFamily="34" charset="0"/>
              </a:rPr>
              <a:t>Aedes</a:t>
            </a:r>
            <a:r>
              <a:rPr lang="en-SG" altLang="en-US" sz="3147" b="1" dirty="0">
                <a:solidFill>
                  <a:srgbClr val="FFFF00"/>
                </a:solidFill>
                <a:cs typeface="Arial" panose="020B0604020202020204" pitchFamily="34" charset="0"/>
              </a:rPr>
              <a:t>-Transmitted Urban Epidemics</a:t>
            </a:r>
          </a:p>
        </p:txBody>
      </p:sp>
    </p:spTree>
    <p:extLst>
      <p:ext uri="{BB962C8B-B14F-4D97-AF65-F5344CB8AC3E}">
        <p14:creationId xmlns:p14="http://schemas.microsoft.com/office/powerpoint/2010/main" val="276845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821B8C-4EB5-4467-B8BB-792785931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17" y="906066"/>
            <a:ext cx="8093869" cy="11239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2754" b="1" cap="small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614AB4-8A1C-405F-AD9E-C17C82617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455" y="1854994"/>
            <a:ext cx="8393906" cy="4451747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defRPr/>
            </a:pPr>
            <a:endParaRPr lang="en-US" sz="2754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The most cost effective strategy to prevent a global yellow fever public health emergency will be to include yellow fever vaccine in the EPI in every at risk country in Africa, Central and South America</a:t>
            </a:r>
          </a:p>
          <a:p>
            <a:pPr>
              <a:buClr>
                <a:srgbClr val="FF0000"/>
              </a:buClr>
              <a:defRPr/>
            </a:pPr>
            <a:endParaRPr lang="en-US" sz="2754" dirty="0">
              <a:solidFill>
                <a:schemeClr val="bg1"/>
              </a:solidFill>
            </a:endParaRPr>
          </a:p>
          <a:p>
            <a:pPr>
              <a:buClr>
                <a:srgbClr val="FF0000"/>
              </a:buClr>
              <a:defRPr/>
            </a:pPr>
            <a:r>
              <a:rPr lang="en-US" sz="2754" dirty="0">
                <a:solidFill>
                  <a:schemeClr val="bg1"/>
                </a:solidFill>
              </a:rPr>
              <a:t>Vaccine alone will not be enough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2B52F-B714-46C6-BD09-9F82A63DB250}"/>
              </a:ext>
            </a:extLst>
          </p:cNvPr>
          <p:cNvSpPr txBox="1"/>
          <p:nvPr/>
        </p:nvSpPr>
        <p:spPr>
          <a:xfrm>
            <a:off x="1799630" y="280988"/>
            <a:ext cx="5197448" cy="57663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SG" altLang="en-US" sz="3147" b="1" dirty="0">
                <a:solidFill>
                  <a:srgbClr val="FFFF00"/>
                </a:solidFill>
                <a:cs typeface="Arial" panose="020B0604020202020204" pitchFamily="34" charset="0"/>
              </a:rPr>
              <a:t>Urban Yellow Fever Epidemics</a:t>
            </a:r>
          </a:p>
        </p:txBody>
      </p:sp>
    </p:spTree>
    <p:extLst>
      <p:ext uri="{BB962C8B-B14F-4D97-AF65-F5344CB8AC3E}">
        <p14:creationId xmlns:p14="http://schemas.microsoft.com/office/powerpoint/2010/main" val="214476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971800" y="2209800"/>
            <a:ext cx="7776220" cy="4103687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</a:pPr>
            <a:r>
              <a:rPr lang="en-US" sz="3600" dirty="0" err="1">
                <a:solidFill>
                  <a:schemeClr val="bg1"/>
                </a:solidFill>
              </a:rPr>
              <a:t>Flaviviruses</a:t>
            </a:r>
            <a:endParaRPr lang="en-US" sz="3600" dirty="0">
              <a:solidFill>
                <a:schemeClr val="bg1"/>
              </a:solidFill>
            </a:endParaRPr>
          </a:p>
          <a:p>
            <a:pPr lvl="1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Dengue</a:t>
            </a:r>
          </a:p>
          <a:p>
            <a:pPr lvl="1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Zika</a:t>
            </a:r>
          </a:p>
          <a:p>
            <a:pPr lvl="1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Yellow fever</a:t>
            </a:r>
          </a:p>
          <a:p>
            <a:pPr>
              <a:buClr>
                <a:srgbClr val="FF0000"/>
              </a:buClr>
            </a:pPr>
            <a:r>
              <a:rPr lang="en-US" sz="3600" dirty="0">
                <a:solidFill>
                  <a:schemeClr val="bg1"/>
                </a:solidFill>
              </a:rPr>
              <a:t>Alphaviruses</a:t>
            </a:r>
          </a:p>
          <a:p>
            <a:pPr lvl="1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bg1"/>
                </a:solidFill>
              </a:rPr>
              <a:t>Chikungunya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b="1" dirty="0">
                <a:solidFill>
                  <a:srgbClr val="FFFF00"/>
                </a:solidFill>
              </a:rPr>
              <a:t>Emergent Arboviruses Currently Causing Urban Epidemics</a:t>
            </a:r>
            <a:r>
              <a:rPr lang="en-US" altLang="en-US" sz="3200" b="1" dirty="0">
                <a:solidFill>
                  <a:srgbClr val="FFFF00"/>
                </a:solidFill>
                <a:ea typeface="Geneva"/>
                <a:cs typeface="Geneva"/>
              </a:rPr>
              <a:t> Transmitted by </a:t>
            </a:r>
            <a:r>
              <a:rPr lang="en-US" altLang="en-US" sz="3200" b="1" dirty="0" err="1">
                <a:solidFill>
                  <a:srgbClr val="FFFF00"/>
                </a:solidFill>
                <a:ea typeface="Geneva"/>
                <a:cs typeface="Geneva"/>
              </a:rPr>
              <a:t>Aedes</a:t>
            </a:r>
            <a:r>
              <a:rPr lang="en-US" altLang="en-US" sz="3200" b="1" dirty="0">
                <a:solidFill>
                  <a:srgbClr val="FFFF00"/>
                </a:solidFill>
                <a:ea typeface="Geneva"/>
                <a:cs typeface="Geneva"/>
              </a:rPr>
              <a:t> (</a:t>
            </a:r>
            <a:r>
              <a:rPr lang="en-US" altLang="en-US" sz="3200" b="1" dirty="0" err="1">
                <a:solidFill>
                  <a:srgbClr val="FFFF00"/>
                </a:solidFill>
                <a:ea typeface="Geneva"/>
                <a:cs typeface="Geneva"/>
              </a:rPr>
              <a:t>Stegomyia</a:t>
            </a:r>
            <a:r>
              <a:rPr lang="en-US" altLang="en-US" sz="3200" b="1" dirty="0">
                <a:solidFill>
                  <a:srgbClr val="FFFF00"/>
                </a:solidFill>
                <a:ea typeface="Geneva"/>
                <a:cs typeface="Geneva"/>
              </a:rPr>
              <a:t>) Species Mosquitoes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17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Global Dengue and </a:t>
            </a:r>
            <a:r>
              <a:rPr lang="en-US" b="1" i="1" dirty="0" err="1"/>
              <a:t>Aedes</a:t>
            </a:r>
            <a:r>
              <a:rPr lang="en-US" b="1" dirty="0"/>
              <a:t>-transmitted Diseases Consortium (GDAC)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243418"/>
            <a:ext cx="7391399" cy="396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2441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lvl="1">
              <a:defRPr/>
            </a:pPr>
            <a:br>
              <a:rPr lang="en-US" sz="2800" b="1" kern="1200" cap="small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 "/>
                <a:ea typeface="+mj-ea"/>
                <a:cs typeface="+mj-cs"/>
              </a:rPr>
            </a:br>
            <a:endParaRPr lang="fr-FR" sz="2800" b="1" kern="1200" cap="small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 "/>
              <a:ea typeface="+mj-ea"/>
              <a:cs typeface="+mj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679950" y="3226922"/>
            <a:ext cx="4195892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  <a:r>
              <a:rPr lang="en-US" sz="2800" b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Targeted Control program</a:t>
            </a:r>
          </a:p>
          <a:p>
            <a:pPr algn="ctr">
              <a:defRPr/>
            </a:pPr>
            <a:endParaRPr lang="en-US" sz="10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riangle isocèle 15"/>
          <p:cNvSpPr/>
          <p:nvPr/>
        </p:nvSpPr>
        <p:spPr>
          <a:xfrm>
            <a:off x="1034257" y="2078719"/>
            <a:ext cx="3048000" cy="2582862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600" dirty="0"/>
          </a:p>
        </p:txBody>
      </p:sp>
      <p:sp>
        <p:nvSpPr>
          <p:cNvPr id="7173" name="ZoneTexte 1"/>
          <p:cNvSpPr txBox="1">
            <a:spLocks noChangeArrowheads="1"/>
          </p:cNvSpPr>
          <p:nvPr/>
        </p:nvSpPr>
        <p:spPr bwMode="auto">
          <a:xfrm>
            <a:off x="2959930" y="1971448"/>
            <a:ext cx="19986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sz="2400" b="1" dirty="0" err="1">
                <a:solidFill>
                  <a:schemeClr val="bg1"/>
                </a:solidFill>
              </a:rPr>
              <a:t>Community</a:t>
            </a:r>
            <a:r>
              <a:rPr lang="fr-FR" altLang="en-US" sz="2400" b="1" dirty="0">
                <a:solidFill>
                  <a:schemeClr val="bg1"/>
                </a:solidFill>
              </a:rPr>
              <a:t> </a:t>
            </a:r>
          </a:p>
          <a:p>
            <a:r>
              <a:rPr lang="fr-FR" altLang="en-US" sz="2400" b="1" dirty="0">
                <a:solidFill>
                  <a:schemeClr val="bg1"/>
                </a:solidFill>
              </a:rPr>
              <a:t>engagement</a:t>
            </a:r>
          </a:p>
        </p:txBody>
      </p:sp>
      <p:sp>
        <p:nvSpPr>
          <p:cNvPr id="7174" name="ZoneTexte 11"/>
          <p:cNvSpPr txBox="1">
            <a:spLocks noChangeArrowheads="1"/>
          </p:cNvSpPr>
          <p:nvPr/>
        </p:nvSpPr>
        <p:spPr bwMode="auto">
          <a:xfrm>
            <a:off x="1967731" y="2695977"/>
            <a:ext cx="12779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en-US" sz="2400" b="1" dirty="0" err="1"/>
              <a:t>Vector</a:t>
            </a:r>
            <a:r>
              <a:rPr lang="fr-FR" altLang="en-US" sz="2400" b="1" dirty="0"/>
              <a:t> </a:t>
            </a:r>
          </a:p>
          <a:p>
            <a:r>
              <a:rPr lang="fr-FR" altLang="en-US" sz="2400" b="1" dirty="0"/>
              <a:t>Control</a:t>
            </a:r>
          </a:p>
        </p:txBody>
      </p:sp>
      <p:sp>
        <p:nvSpPr>
          <p:cNvPr id="7175" name="ZoneTexte 12"/>
          <p:cNvSpPr txBox="1">
            <a:spLocks noChangeArrowheads="1"/>
          </p:cNvSpPr>
          <p:nvPr/>
        </p:nvSpPr>
        <p:spPr bwMode="auto">
          <a:xfrm>
            <a:off x="1654869" y="3493747"/>
            <a:ext cx="1903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fr-FR" altLang="en-US" sz="2400" b="1" dirty="0"/>
              <a:t>Vaccination</a:t>
            </a:r>
            <a:r>
              <a:rPr lang="fr-FR" altLang="en-US" sz="2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6" name="Flèche droite 5"/>
          <p:cNvSpPr/>
          <p:nvPr/>
        </p:nvSpPr>
        <p:spPr>
          <a:xfrm>
            <a:off x="3570019" y="3311980"/>
            <a:ext cx="12573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177" name="Rectangle 3"/>
          <p:cNvSpPr>
            <a:spLocks noChangeArrowheads="1"/>
          </p:cNvSpPr>
          <p:nvPr/>
        </p:nvSpPr>
        <p:spPr bwMode="auto">
          <a:xfrm>
            <a:off x="5443" y="131942"/>
            <a:ext cx="9296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FF00"/>
                </a:solidFill>
              </a:rPr>
              <a:t>  GDAC Paradigm to Rollback Dengue and Other </a:t>
            </a:r>
            <a:r>
              <a:rPr lang="en-US" altLang="en-US" sz="2400" b="1" i="1" dirty="0" err="1">
                <a:solidFill>
                  <a:srgbClr val="FFFF00"/>
                </a:solidFill>
              </a:rPr>
              <a:t>Aedes</a:t>
            </a:r>
            <a:r>
              <a:rPr lang="en-US" altLang="en-US" sz="2400" b="1" dirty="0">
                <a:solidFill>
                  <a:srgbClr val="FFFF00"/>
                </a:solidFill>
              </a:rPr>
              <a:t>-Transmitted Diseases Using New Tools in the Control Pipeline</a:t>
            </a:r>
          </a:p>
          <a:p>
            <a:endParaRPr lang="en-US" altLang="en-US" sz="2800" dirty="0"/>
          </a:p>
        </p:txBody>
      </p:sp>
      <p:sp>
        <p:nvSpPr>
          <p:cNvPr id="7178" name="TextBox 6"/>
          <p:cNvSpPr txBox="1">
            <a:spLocks noChangeArrowheads="1"/>
          </p:cNvSpPr>
          <p:nvPr/>
        </p:nvSpPr>
        <p:spPr bwMode="auto">
          <a:xfrm>
            <a:off x="29893" y="1732417"/>
            <a:ext cx="221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</a:rPr>
              <a:t>Clinical management/</a:t>
            </a:r>
          </a:p>
          <a:p>
            <a:r>
              <a:rPr lang="en-US" altLang="en-US" sz="2400" b="1" dirty="0">
                <a:solidFill>
                  <a:schemeClr val="bg1"/>
                </a:solidFill>
              </a:rPr>
              <a:t>therapeutics</a:t>
            </a:r>
          </a:p>
        </p:txBody>
      </p:sp>
      <p:sp>
        <p:nvSpPr>
          <p:cNvPr id="7179" name="TextBox 7"/>
          <p:cNvSpPr txBox="1">
            <a:spLocks noChangeArrowheads="1"/>
          </p:cNvSpPr>
          <p:nvPr/>
        </p:nvSpPr>
        <p:spPr bwMode="auto">
          <a:xfrm>
            <a:off x="1654869" y="1051757"/>
            <a:ext cx="4873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FFCC"/>
                </a:solidFill>
              </a:rPr>
              <a:t>Integration and Synergy</a:t>
            </a:r>
          </a:p>
        </p:txBody>
      </p:sp>
      <p:sp>
        <p:nvSpPr>
          <p:cNvPr id="7180" name="TextBox 8"/>
          <p:cNvSpPr txBox="1">
            <a:spLocks noChangeArrowheads="1"/>
          </p:cNvSpPr>
          <p:nvPr/>
        </p:nvSpPr>
        <p:spPr bwMode="auto">
          <a:xfrm>
            <a:off x="1662113" y="3938588"/>
            <a:ext cx="1822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/>
              <a:t>Improved </a:t>
            </a:r>
          </a:p>
          <a:p>
            <a:r>
              <a:rPr lang="en-US" altLang="en-US" sz="2000" b="1" dirty="0"/>
              <a:t>Surveillance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2613" y="4875440"/>
            <a:ext cx="513461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International mobilization of resources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b="1" dirty="0">
                <a:solidFill>
                  <a:schemeClr val="bg1"/>
                </a:solidFill>
              </a:rPr>
              <a:t>    </a:t>
            </a:r>
            <a:r>
              <a:rPr lang="en-US" sz="2400" dirty="0">
                <a:solidFill>
                  <a:schemeClr val="bg1"/>
                </a:solidFill>
              </a:rPr>
              <a:t>Build public health capacity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    Fund program implementation</a:t>
            </a:r>
          </a:p>
          <a:p>
            <a:pPr marL="342900" indent="-342900">
              <a:buClr>
                <a:srgbClr val="FFFF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chemeClr val="bg1"/>
                </a:solidFill>
              </a:rPr>
              <a:t>    Fund research   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 flipH="1" flipV="1">
            <a:off x="411481" y="1536701"/>
            <a:ext cx="45719" cy="63500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96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 descr="an04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709613"/>
            <a:ext cx="12954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7" descr="j03469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92450"/>
            <a:ext cx="12573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39"/>
          <p:cNvSpPr txBox="1">
            <a:spLocks noChangeArrowheads="1"/>
          </p:cNvSpPr>
          <p:nvPr/>
        </p:nvSpPr>
        <p:spPr bwMode="auto">
          <a:xfrm>
            <a:off x="1762125" y="3681413"/>
            <a:ext cx="11239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i="1">
                <a:latin typeface="Calibri" panose="020F0502020204030204" pitchFamily="34" charset="0"/>
              </a:rPr>
              <a:t>Aedes spp.</a:t>
            </a:r>
          </a:p>
        </p:txBody>
      </p:sp>
      <p:sp>
        <p:nvSpPr>
          <p:cNvPr id="8" name="Curved Left Arrow 7"/>
          <p:cNvSpPr>
            <a:spLocks noChangeArrowheads="1"/>
          </p:cNvSpPr>
          <p:nvPr/>
        </p:nvSpPr>
        <p:spPr bwMode="auto">
          <a:xfrm>
            <a:off x="3086100" y="1166813"/>
            <a:ext cx="990600" cy="2362200"/>
          </a:xfrm>
          <a:prstGeom prst="curvedLeftArrow">
            <a:avLst>
              <a:gd name="adj1" fmla="val 16306"/>
              <a:gd name="adj2" fmla="val 50000"/>
              <a:gd name="adj3" fmla="val 20727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sp>
        <p:nvSpPr>
          <p:cNvPr id="9" name="Curved Left Arrow 8"/>
          <p:cNvSpPr>
            <a:spLocks noChangeArrowheads="1"/>
          </p:cNvSpPr>
          <p:nvPr/>
        </p:nvSpPr>
        <p:spPr bwMode="auto">
          <a:xfrm flipH="1" flipV="1">
            <a:off x="419100" y="1014413"/>
            <a:ext cx="990600" cy="2362200"/>
          </a:xfrm>
          <a:prstGeom prst="curvedLeftArrow">
            <a:avLst>
              <a:gd name="adj1" fmla="val 16306"/>
              <a:gd name="adj2" fmla="val 50000"/>
              <a:gd name="adj3" fmla="val 20727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 dirty="0">
              <a:latin typeface="+mn-lt"/>
              <a:ea typeface="+mn-ea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19100" y="3224213"/>
            <a:ext cx="2819400" cy="2870200"/>
            <a:chOff x="419100" y="3224213"/>
            <a:chExt cx="2819400" cy="2870200"/>
          </a:xfrm>
        </p:grpSpPr>
        <p:sp>
          <p:nvSpPr>
            <p:cNvPr id="10" name="Curved Left Arrow 9"/>
            <p:cNvSpPr>
              <a:spLocks noChangeArrowheads="1"/>
            </p:cNvSpPr>
            <p:nvPr/>
          </p:nvSpPr>
          <p:spPr bwMode="auto">
            <a:xfrm flipH="1">
              <a:off x="419100" y="3224213"/>
              <a:ext cx="990600" cy="2362200"/>
            </a:xfrm>
            <a:prstGeom prst="curvedLeftArrow">
              <a:avLst>
                <a:gd name="adj1" fmla="val 16306"/>
                <a:gd name="adj2" fmla="val 50000"/>
                <a:gd name="adj3" fmla="val 20727"/>
              </a:avLst>
            </a:prstGeom>
            <a:solidFill>
              <a:srgbClr val="008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pic>
          <p:nvPicPr>
            <p:cNvPr id="16413" name="Picture 11" descr="MC900037347.WM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9700" y="4367213"/>
              <a:ext cx="1828800" cy="172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392" name="Picture 14" descr="MC900014747.WM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624013"/>
            <a:ext cx="22860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162300" y="3789363"/>
            <a:ext cx="4686300" cy="2916237"/>
            <a:chOff x="3162300" y="3789363"/>
            <a:chExt cx="4686300" cy="2916237"/>
          </a:xfrm>
        </p:grpSpPr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3162300" y="5181600"/>
              <a:ext cx="1828800" cy="9906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6407" name="Picture 13" descr="j02026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4922838"/>
              <a:ext cx="1624013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7" descr="j03469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6065838"/>
              <a:ext cx="1223963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urved Left Arrow 18"/>
            <p:cNvSpPr>
              <a:spLocks noChangeArrowheads="1"/>
            </p:cNvSpPr>
            <p:nvPr/>
          </p:nvSpPr>
          <p:spPr bwMode="auto">
            <a:xfrm flipH="1">
              <a:off x="4724400" y="4295775"/>
              <a:ext cx="990600" cy="2409825"/>
            </a:xfrm>
            <a:prstGeom prst="curvedLeftArrow">
              <a:avLst>
                <a:gd name="adj1" fmla="val 16308"/>
                <a:gd name="adj2" fmla="val 50005"/>
                <a:gd name="adj3" fmla="val 20727"/>
              </a:avLst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20" name="Curved Left Arrow 19"/>
            <p:cNvSpPr>
              <a:spLocks noChangeArrowheads="1"/>
            </p:cNvSpPr>
            <p:nvPr/>
          </p:nvSpPr>
          <p:spPr bwMode="auto">
            <a:xfrm flipV="1">
              <a:off x="6858000" y="4122738"/>
              <a:ext cx="990600" cy="2409825"/>
            </a:xfrm>
            <a:prstGeom prst="curvedLeftArrow">
              <a:avLst>
                <a:gd name="adj1" fmla="val 16308"/>
                <a:gd name="adj2" fmla="val 50005"/>
                <a:gd name="adj3" fmla="val 20727"/>
              </a:avLst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pic>
          <p:nvPicPr>
            <p:cNvPr id="16411" name="Picture 26" descr="MC900060265.WMF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088" y="3789363"/>
              <a:ext cx="887412" cy="1316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724400" y="152400"/>
            <a:ext cx="4000500" cy="5029200"/>
            <a:chOff x="4724400" y="152400"/>
            <a:chExt cx="4000500" cy="5029200"/>
          </a:xfrm>
        </p:grpSpPr>
        <p:sp>
          <p:nvSpPr>
            <p:cNvPr id="16398" name="Text Box 39"/>
            <p:cNvSpPr txBox="1">
              <a:spLocks noChangeArrowheads="1"/>
            </p:cNvSpPr>
            <p:nvPr/>
          </p:nvSpPr>
          <p:spPr bwMode="auto">
            <a:xfrm>
              <a:off x="5448300" y="2971800"/>
              <a:ext cx="1912938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Calibri" panose="020F0502020204030204" pitchFamily="34" charset="0"/>
                </a:rPr>
                <a:t>Ae. aegypti aegypti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600" i="1">
                  <a:latin typeface="Calibri" panose="020F0502020204030204" pitchFamily="34" charset="0"/>
                </a:rPr>
                <a:t>Ae. albopictus</a:t>
              </a:r>
            </a:p>
          </p:txBody>
        </p:sp>
        <p:pic>
          <p:nvPicPr>
            <p:cNvPr id="16399" name="Picture 13" descr="j02026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92763" y="1347788"/>
              <a:ext cx="1624012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7" descr="j03469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788" y="2489200"/>
              <a:ext cx="1223962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Curved Left Arrow 35"/>
            <p:cNvSpPr>
              <a:spLocks noChangeArrowheads="1"/>
            </p:cNvSpPr>
            <p:nvPr/>
          </p:nvSpPr>
          <p:spPr bwMode="auto">
            <a:xfrm flipH="1">
              <a:off x="4724400" y="561975"/>
              <a:ext cx="990600" cy="2409825"/>
            </a:xfrm>
            <a:prstGeom prst="curvedLeftArrow">
              <a:avLst>
                <a:gd name="adj1" fmla="val 16308"/>
                <a:gd name="adj2" fmla="val 50005"/>
                <a:gd name="adj3" fmla="val 20727"/>
              </a:avLst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sp>
          <p:nvSpPr>
            <p:cNvPr id="37" name="Curved Left Arrow 36"/>
            <p:cNvSpPr>
              <a:spLocks noChangeArrowheads="1"/>
            </p:cNvSpPr>
            <p:nvPr/>
          </p:nvSpPr>
          <p:spPr bwMode="auto">
            <a:xfrm flipV="1">
              <a:off x="6858000" y="409575"/>
              <a:ext cx="990600" cy="2409825"/>
            </a:xfrm>
            <a:prstGeom prst="curvedLeftArrow">
              <a:avLst>
                <a:gd name="adj1" fmla="val 16308"/>
                <a:gd name="adj2" fmla="val 50005"/>
                <a:gd name="adj3" fmla="val 20727"/>
              </a:avLst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pic>
          <p:nvPicPr>
            <p:cNvPr id="16403" name="Picture 14" descr="sy00629_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0900" y="152400"/>
              <a:ext cx="717550" cy="1231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Curved Left Arrow 42"/>
            <p:cNvSpPr>
              <a:spLocks noChangeArrowheads="1"/>
            </p:cNvSpPr>
            <p:nvPr/>
          </p:nvSpPr>
          <p:spPr bwMode="auto">
            <a:xfrm flipV="1">
              <a:off x="7904163" y="1676400"/>
              <a:ext cx="820737" cy="3505200"/>
            </a:xfrm>
            <a:prstGeom prst="curvedLeftArrow">
              <a:avLst>
                <a:gd name="adj1" fmla="val 25012"/>
                <a:gd name="adj2" fmla="val 50004"/>
                <a:gd name="adj3" fmla="val 25000"/>
              </a:avLst>
            </a:prstGeom>
            <a:solidFill>
              <a:srgbClr val="FF0000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en-US" dirty="0">
                <a:latin typeface="+mn-lt"/>
                <a:ea typeface="+mn-ea"/>
              </a:endParaRPr>
            </a:p>
          </p:txBody>
        </p:sp>
        <p:pic>
          <p:nvPicPr>
            <p:cNvPr id="16405" name="Picture 47" descr="MC900187413.WM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3135313"/>
              <a:ext cx="1447800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95" name="TextBox 1"/>
          <p:cNvSpPr txBox="1">
            <a:spLocks noChangeArrowheads="1"/>
          </p:cNvSpPr>
          <p:nvPr/>
        </p:nvSpPr>
        <p:spPr bwMode="auto">
          <a:xfrm>
            <a:off x="228600" y="76806"/>
            <a:ext cx="88656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Basic epidemiology, Sub-Saharan Africa/Asia/Tropical America</a:t>
            </a:r>
          </a:p>
        </p:txBody>
      </p:sp>
      <p:sp>
        <p:nvSpPr>
          <p:cNvPr id="16396" name="TextBox 1"/>
          <p:cNvSpPr txBox="1">
            <a:spLocks noChangeArrowheads="1"/>
          </p:cNvSpPr>
          <p:nvPr/>
        </p:nvSpPr>
        <p:spPr bwMode="auto">
          <a:xfrm>
            <a:off x="1830948" y="6268571"/>
            <a:ext cx="43068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TSETSARKIN, K. A., CHEN, R., SHERMAN, M. B.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 dirty="0"/>
              <a:t>WEAVER, S. C. 2011. </a:t>
            </a:r>
            <a:r>
              <a:rPr lang="en-US" altLang="en-US" sz="1000" i="1" dirty="0" err="1"/>
              <a:t>Curr</a:t>
            </a:r>
            <a:r>
              <a:rPr lang="en-US" altLang="en-US" sz="1000" i="1" dirty="0"/>
              <a:t> </a:t>
            </a:r>
            <a:r>
              <a:rPr lang="en-US" altLang="en-US" sz="1000" i="1" dirty="0" err="1"/>
              <a:t>Opin</a:t>
            </a:r>
            <a:r>
              <a:rPr lang="en-US" altLang="en-US" sz="1000" i="1" dirty="0"/>
              <a:t> </a:t>
            </a:r>
            <a:r>
              <a:rPr lang="en-US" altLang="en-US" sz="1000" i="1" dirty="0" err="1"/>
              <a:t>Virol</a:t>
            </a:r>
            <a:r>
              <a:rPr lang="en-US" altLang="en-US" sz="1000" i="1" dirty="0"/>
              <a:t>,</a:t>
            </a:r>
            <a:r>
              <a:rPr lang="en-US" altLang="en-US" sz="1000" dirty="0"/>
              <a:t> 1</a:t>
            </a:r>
            <a:r>
              <a:rPr lang="en-US" altLang="en-US" sz="1000" b="1" dirty="0"/>
              <a:t>,</a:t>
            </a:r>
            <a:r>
              <a:rPr lang="en-US" altLang="en-US" sz="1000" dirty="0"/>
              <a:t> 310-317.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dirty="0"/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117850" y="3084513"/>
            <a:ext cx="26050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No known barriers to initial host range changes</a:t>
            </a:r>
          </a:p>
        </p:txBody>
      </p:sp>
      <p:pic>
        <p:nvPicPr>
          <p:cNvPr id="30" name="Picture 6" descr="UTMB_IFHI&amp;I_RGB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6544834"/>
            <a:ext cx="842962" cy="31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0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1143001" y="6400800"/>
            <a:ext cx="68003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chemeClr val="bg1"/>
                </a:solidFill>
              </a:rPr>
              <a:t>Kraemer, M.U., et al., 2015. The global distribution of the arbovirus vectors </a:t>
            </a:r>
            <a:r>
              <a:rPr lang="en-US" altLang="en-US" sz="1200" i="1" dirty="0" err="1">
                <a:solidFill>
                  <a:schemeClr val="bg1"/>
                </a:solidFill>
              </a:rPr>
              <a:t>Aedes</a:t>
            </a:r>
            <a:r>
              <a:rPr lang="en-US" altLang="en-US" sz="1200" i="1" dirty="0">
                <a:solidFill>
                  <a:schemeClr val="bg1"/>
                </a:solidFill>
              </a:rPr>
              <a:t> </a:t>
            </a:r>
            <a:r>
              <a:rPr lang="en-US" altLang="en-US" sz="1200" i="1" dirty="0" err="1">
                <a:solidFill>
                  <a:schemeClr val="bg1"/>
                </a:solidFill>
              </a:rPr>
              <a:t>aegypti</a:t>
            </a:r>
            <a:r>
              <a:rPr lang="en-US" altLang="en-US" sz="1200" dirty="0">
                <a:solidFill>
                  <a:schemeClr val="bg1"/>
                </a:solidFill>
              </a:rPr>
              <a:t> and </a:t>
            </a:r>
            <a:r>
              <a:rPr lang="en-US" altLang="en-US" sz="1200" i="1" dirty="0">
                <a:solidFill>
                  <a:schemeClr val="bg1"/>
                </a:solidFill>
              </a:rPr>
              <a:t>Ae. </a:t>
            </a:r>
            <a:r>
              <a:rPr lang="en-US" altLang="en-US" sz="1200" i="1" dirty="0" err="1">
                <a:solidFill>
                  <a:schemeClr val="bg1"/>
                </a:solidFill>
              </a:rPr>
              <a:t>albopictus</a:t>
            </a:r>
            <a:r>
              <a:rPr lang="en-US" altLang="en-US" sz="1200" dirty="0">
                <a:solidFill>
                  <a:schemeClr val="bg1"/>
                </a:solidFill>
              </a:rPr>
              <a:t>. </a:t>
            </a:r>
            <a:r>
              <a:rPr lang="en-US" altLang="en-US" sz="1200" dirty="0" err="1">
                <a:solidFill>
                  <a:schemeClr val="bg1"/>
                </a:solidFill>
              </a:rPr>
              <a:t>Elife</a:t>
            </a:r>
            <a:r>
              <a:rPr lang="en-US" altLang="en-US" sz="1200" dirty="0">
                <a:solidFill>
                  <a:schemeClr val="bg1"/>
                </a:solidFill>
              </a:rPr>
              <a:t> 4.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784223" y="779463"/>
            <a:ext cx="4093518" cy="3662675"/>
            <a:chOff x="4784166" y="779922"/>
            <a:chExt cx="4093882" cy="3662620"/>
          </a:xfrm>
        </p:grpSpPr>
        <p:sp>
          <p:nvSpPr>
            <p:cNvPr id="32779" name="TextBox 7"/>
            <p:cNvSpPr txBox="1">
              <a:spLocks noChangeArrowheads="1"/>
            </p:cNvSpPr>
            <p:nvPr/>
          </p:nvSpPr>
          <p:spPr bwMode="auto">
            <a:xfrm>
              <a:off x="5368799" y="779922"/>
              <a:ext cx="2645511" cy="584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i="1" dirty="0" err="1">
                  <a:solidFill>
                    <a:schemeClr val="bg1"/>
                  </a:solidFill>
                </a:rPr>
                <a:t>Ae.albopictus</a:t>
              </a:r>
              <a:endParaRPr lang="en-US" alt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32780" name="TextBox 9"/>
            <p:cNvSpPr txBox="1">
              <a:spLocks noChangeArrowheads="1"/>
            </p:cNvSpPr>
            <p:nvPr/>
          </p:nvSpPr>
          <p:spPr bwMode="auto">
            <a:xfrm>
              <a:off x="4784166" y="3242214"/>
              <a:ext cx="4093882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Originated in Asia, spread to the Americas, Africa and Europe beginning in 1985</a:t>
              </a:r>
            </a:p>
          </p:txBody>
        </p:sp>
        <p:pic>
          <p:nvPicPr>
            <p:cNvPr id="32781" name="Picture 3" descr="20111010131502938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8957" y="1388869"/>
              <a:ext cx="2514600" cy="1835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772" name="Group 6"/>
          <p:cNvGrpSpPr>
            <a:grpSpLocks/>
          </p:cNvGrpSpPr>
          <p:nvPr/>
        </p:nvGrpSpPr>
        <p:grpSpPr bwMode="auto">
          <a:xfrm>
            <a:off x="449117" y="636171"/>
            <a:ext cx="4094050" cy="3662503"/>
            <a:chOff x="268942" y="779922"/>
            <a:chExt cx="4093882" cy="3662620"/>
          </a:xfrm>
        </p:grpSpPr>
        <p:sp>
          <p:nvSpPr>
            <p:cNvPr id="32774" name="TextBox 1"/>
            <p:cNvSpPr txBox="1">
              <a:spLocks noChangeArrowheads="1"/>
            </p:cNvSpPr>
            <p:nvPr/>
          </p:nvSpPr>
          <p:spPr bwMode="auto">
            <a:xfrm>
              <a:off x="1296044" y="779922"/>
              <a:ext cx="2121006" cy="584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514350" indent="-51435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indent="0">
                <a:spcBef>
                  <a:spcPct val="0"/>
                </a:spcBef>
                <a:buNone/>
              </a:pPr>
              <a:r>
                <a:rPr lang="en-US" altLang="en-US" i="1" dirty="0" err="1">
                  <a:solidFill>
                    <a:schemeClr val="bg1"/>
                  </a:solidFill>
                </a:rPr>
                <a:t>Ae.aegypti</a:t>
              </a:r>
              <a:endParaRPr lang="en-US" alt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32776" name="TextBox 3"/>
            <p:cNvSpPr txBox="1">
              <a:spLocks noChangeArrowheads="1"/>
            </p:cNvSpPr>
            <p:nvPr/>
          </p:nvSpPr>
          <p:spPr bwMode="auto">
            <a:xfrm>
              <a:off x="268942" y="3242214"/>
              <a:ext cx="4093882" cy="1200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 dirty="0">
                  <a:solidFill>
                    <a:schemeClr val="bg1"/>
                  </a:solidFill>
                </a:rPr>
                <a:t>Originated in sub-Saharan Africa, spread throughout the tropics centuries ago</a:t>
              </a:r>
            </a:p>
          </p:txBody>
        </p:sp>
        <p:pic>
          <p:nvPicPr>
            <p:cNvPr id="32777" name="Picture 4" descr="mOZZ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945" y="1414269"/>
              <a:ext cx="2771775" cy="183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3" name="TextBox 4"/>
          <p:cNvSpPr txBox="1">
            <a:spLocks noChangeArrowheads="1"/>
          </p:cNvSpPr>
          <p:nvPr/>
        </p:nvSpPr>
        <p:spPr bwMode="auto">
          <a:xfrm>
            <a:off x="892449" y="-161130"/>
            <a:ext cx="740157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00"/>
                </a:solidFill>
              </a:rPr>
              <a:t>Urban </a:t>
            </a:r>
            <a:r>
              <a:rPr lang="en-US" altLang="en-US" sz="4400" b="1" i="1" dirty="0" err="1">
                <a:solidFill>
                  <a:srgbClr val="FFFF00"/>
                </a:solidFill>
              </a:rPr>
              <a:t>Aedes</a:t>
            </a:r>
            <a:r>
              <a:rPr lang="en-US" altLang="en-US" sz="4400" b="1" dirty="0">
                <a:solidFill>
                  <a:srgbClr val="FFFF00"/>
                </a:solidFill>
              </a:rPr>
              <a:t> Virus Vectors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D43A1-DF46-4AA3-80A7-963DE93DA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77" y="4469999"/>
            <a:ext cx="4648200" cy="19029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593027-3D61-4D35-B20B-ED425B936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252" y="4529038"/>
            <a:ext cx="4359777" cy="17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4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>
                <a:solidFill>
                  <a:srgbClr val="FFFF00"/>
                </a:solidFill>
                <a:ea typeface="Geneva"/>
                <a:cs typeface="Geneva"/>
              </a:rPr>
              <a:t>Other Potential Urban/</a:t>
            </a:r>
            <a:r>
              <a:rPr lang="en-US" altLang="en-US" sz="3600" b="1" dirty="0" err="1">
                <a:solidFill>
                  <a:srgbClr val="FFFF00"/>
                </a:solidFill>
                <a:ea typeface="Geneva"/>
                <a:cs typeface="Geneva"/>
              </a:rPr>
              <a:t>Peridomestic</a:t>
            </a:r>
            <a:r>
              <a:rPr lang="en-US" altLang="en-US" sz="3600" b="1" dirty="0">
                <a:solidFill>
                  <a:srgbClr val="FFFF00"/>
                </a:solidFill>
                <a:ea typeface="Geneva"/>
                <a:cs typeface="Geneva"/>
              </a:rPr>
              <a:t> Mosquito Vectors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835150" y="2311400"/>
            <a:ext cx="8274050" cy="3694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Clr>
                <a:srgbClr val="FF0000"/>
              </a:buClr>
              <a:defRPr/>
            </a:pPr>
            <a:endParaRPr lang="en-US" sz="2800" dirty="0">
              <a:ea typeface="MS PGothic" pitchFamily="34" charset="-128"/>
            </a:endParaRPr>
          </a:p>
          <a:p>
            <a:pPr lvl="1">
              <a:buClr>
                <a:srgbClr val="FF0000"/>
              </a:buClr>
              <a:buSzPct val="100000"/>
              <a:defRPr/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</a:rPr>
              <a:t>Pacific and Asia </a:t>
            </a:r>
          </a:p>
          <a:p>
            <a:pPr marL="800100" lvl="1" indent="-342900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800" i="1" dirty="0">
                <a:solidFill>
                  <a:schemeClr val="bg1"/>
                </a:solidFill>
                <a:ea typeface="ＭＳ Ｐゴシック" charset="-128"/>
              </a:rPr>
              <a:t>Aedes </a:t>
            </a:r>
            <a:r>
              <a:rPr lang="en-US" sz="2800" i="1" dirty="0" err="1">
                <a:solidFill>
                  <a:schemeClr val="bg1"/>
                </a:solidFill>
                <a:ea typeface="ＭＳ Ｐゴシック" charset="-128"/>
              </a:rPr>
              <a:t>polynesiensis</a:t>
            </a:r>
            <a:endParaRPr lang="en-US" sz="2800" i="1" dirty="0">
              <a:solidFill>
                <a:schemeClr val="bg1"/>
              </a:solidFill>
              <a:ea typeface="ＭＳ Ｐゴシック" charset="-128"/>
            </a:endParaRPr>
          </a:p>
          <a:p>
            <a:pPr marL="800100" lvl="1" indent="-342900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800" i="1" dirty="0">
                <a:solidFill>
                  <a:schemeClr val="bg1"/>
                </a:solidFill>
                <a:ea typeface="ＭＳ Ｐゴシック" charset="-128"/>
              </a:rPr>
              <a:t> Aedes </a:t>
            </a:r>
            <a:r>
              <a:rPr lang="en-US" sz="2800" i="1" dirty="0" err="1">
                <a:solidFill>
                  <a:schemeClr val="bg1"/>
                </a:solidFill>
                <a:ea typeface="ＭＳ Ｐゴシック" charset="-128"/>
              </a:rPr>
              <a:t>hensilii</a:t>
            </a:r>
            <a:endParaRPr lang="en-US" sz="2800" i="1" dirty="0">
              <a:solidFill>
                <a:schemeClr val="bg1"/>
              </a:solidFill>
              <a:ea typeface="ＭＳ Ｐゴシック" charset="-128"/>
            </a:endParaRPr>
          </a:p>
          <a:p>
            <a:pPr marL="800100" lvl="1" indent="-342900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800" i="1" dirty="0">
                <a:solidFill>
                  <a:schemeClr val="bg1"/>
                </a:solidFill>
                <a:ea typeface="ＭＳ Ｐゴシック" charset="-128"/>
              </a:rPr>
              <a:t> Aedes </a:t>
            </a:r>
            <a:r>
              <a:rPr lang="en-US" sz="2800" i="1" dirty="0" err="1">
                <a:solidFill>
                  <a:schemeClr val="bg1"/>
                </a:solidFill>
                <a:ea typeface="ＭＳ Ｐゴシック" charset="-128"/>
              </a:rPr>
              <a:t>malayensis</a:t>
            </a:r>
            <a:endParaRPr lang="en-US" sz="2800" i="1" dirty="0">
              <a:solidFill>
                <a:schemeClr val="bg1"/>
              </a:solidFill>
              <a:ea typeface="ＭＳ Ｐゴシック" charset="-128"/>
            </a:endParaRPr>
          </a:p>
          <a:p>
            <a:pPr marL="800100" lvl="1" indent="-342900">
              <a:buClr>
                <a:srgbClr val="FFFF00"/>
              </a:buClr>
              <a:buSzPct val="50000"/>
              <a:buFont typeface="Wingdings" panose="05000000000000000000" pitchFamily="2" charset="2"/>
              <a:buChar char="§"/>
              <a:defRPr/>
            </a:pP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 Other </a:t>
            </a:r>
            <a:r>
              <a:rPr lang="en-US" sz="2800" i="1" dirty="0">
                <a:solidFill>
                  <a:schemeClr val="bg1"/>
                </a:solidFill>
                <a:ea typeface="ＭＳ Ｐゴシック" charset="-128"/>
              </a:rPr>
              <a:t>Aedes </a:t>
            </a:r>
            <a:r>
              <a:rPr lang="en-US" sz="2800" i="1" dirty="0" err="1">
                <a:solidFill>
                  <a:schemeClr val="bg1"/>
                </a:solidFill>
                <a:ea typeface="ＭＳ Ｐゴシック" charset="-128"/>
              </a:rPr>
              <a:t>scutellaris</a:t>
            </a:r>
            <a:r>
              <a:rPr lang="en-US" sz="2800" i="1" dirty="0">
                <a:solidFill>
                  <a:schemeClr val="bg1"/>
                </a:solidFill>
                <a:ea typeface="ＭＳ Ｐゴシック" charset="-128"/>
              </a:rPr>
              <a:t> </a:t>
            </a:r>
            <a:r>
              <a:rPr lang="en-US" sz="2800" dirty="0">
                <a:solidFill>
                  <a:schemeClr val="bg1"/>
                </a:solidFill>
                <a:ea typeface="ＭＳ Ｐゴシック" charset="-128"/>
              </a:rPr>
              <a:t>species</a:t>
            </a:r>
          </a:p>
          <a:p>
            <a:pPr lvl="1">
              <a:buClr>
                <a:schemeClr val="tx2"/>
              </a:buClr>
              <a:buSzPct val="50000"/>
              <a:buFont typeface="Wingdings" panose="05000000000000000000" pitchFamily="2" charset="2"/>
              <a:buChar char="§"/>
              <a:defRPr/>
            </a:pPr>
            <a:endParaRPr lang="en-US" sz="2800" dirty="0">
              <a:solidFill>
                <a:schemeClr val="bg1"/>
              </a:solidFill>
              <a:ea typeface="ＭＳ Ｐゴシック" charset="-128"/>
            </a:endParaRPr>
          </a:p>
          <a:p>
            <a:pPr lvl="1">
              <a:buClr>
                <a:srgbClr val="FF0000"/>
              </a:buClr>
              <a:buSzPct val="100000"/>
              <a:defRPr/>
            </a:pPr>
            <a:r>
              <a:rPr lang="en-US" sz="2800" b="1" dirty="0">
                <a:solidFill>
                  <a:schemeClr val="bg1"/>
                </a:solidFill>
                <a:ea typeface="ＭＳ Ｐゴシック" charset="-128"/>
              </a:rPr>
              <a:t>Other </a:t>
            </a:r>
            <a:r>
              <a:rPr lang="en-US" sz="2800" b="1" i="1" dirty="0">
                <a:solidFill>
                  <a:schemeClr val="bg1"/>
                </a:solidFill>
                <a:ea typeface="ＭＳ Ｐゴシック" charset="-128"/>
              </a:rPr>
              <a:t>potential mosquito vectors </a:t>
            </a:r>
          </a:p>
          <a:p>
            <a:pPr lvl="1">
              <a:buClr>
                <a:srgbClr val="FFFF00"/>
              </a:buClr>
              <a:buSzPct val="50000"/>
              <a:buFont typeface="Arial" panose="020B0604020202020204" pitchFamily="34" charset="0"/>
              <a:buNone/>
              <a:defRPr/>
            </a:pPr>
            <a:endParaRPr lang="en-US" i="1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37737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76672"/>
            <a:ext cx="9548936" cy="665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2"/>
          <p:cNvSpPr txBox="1">
            <a:spLocks noChangeArrowheads="1"/>
          </p:cNvSpPr>
          <p:nvPr/>
        </p:nvSpPr>
        <p:spPr bwMode="auto">
          <a:xfrm>
            <a:off x="5796136" y="6538446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600" dirty="0"/>
              <a:t>Messina, et al,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-1905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Pandemic dengue spread to 128 countries in 40 years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7624" y="2074963"/>
            <a:ext cx="41055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Expanding geographic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Increased epidemic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FF0000"/>
                </a:solidFill>
              </a:rPr>
              <a:t>Hyperendemicity</a:t>
            </a: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Emergence of severe disease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6578034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Messina, et al, 2014</a:t>
            </a:r>
          </a:p>
        </p:txBody>
      </p:sp>
    </p:spTree>
    <p:extLst>
      <p:ext uri="{BB962C8B-B14F-4D97-AF65-F5344CB8AC3E}">
        <p14:creationId xmlns:p14="http://schemas.microsoft.com/office/powerpoint/2010/main" val="3940053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n external file that holds a picture, illustration, etc.&#10;Object name is gr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313"/>
            <a:ext cx="9144000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527175" y="123825"/>
            <a:ext cx="6707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cs typeface="Arial" panose="020B0604020202020204" pitchFamily="34" charset="0"/>
              </a:rPr>
              <a:t>Global Spread of Dengue Viruses</a:t>
            </a:r>
          </a:p>
        </p:txBody>
      </p:sp>
      <p:sp>
        <p:nvSpPr>
          <p:cNvPr id="6148" name="TextBox 1"/>
          <p:cNvSpPr txBox="1">
            <a:spLocks noChangeArrowheads="1"/>
          </p:cNvSpPr>
          <p:nvPr/>
        </p:nvSpPr>
        <p:spPr bwMode="auto">
          <a:xfrm>
            <a:off x="1406525" y="6321425"/>
            <a:ext cx="2635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>
                <a:cs typeface="Arial" panose="020B0604020202020204" pitchFamily="34" charset="0"/>
              </a:rPr>
              <a:t>Courtesy, Simon Hay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44988" y="1423988"/>
            <a:ext cx="381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1"/>
          <p:cNvSpPr txBox="1">
            <a:spLocks noChangeArrowheads="1"/>
          </p:cNvSpPr>
          <p:nvPr/>
        </p:nvSpPr>
        <p:spPr bwMode="auto">
          <a:xfrm>
            <a:off x="990600" y="6477000"/>
            <a:ext cx="18764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chemeClr val="bg1"/>
                </a:solidFill>
              </a:rPr>
              <a:t>Messina, et al, 2014</a:t>
            </a:r>
          </a:p>
        </p:txBody>
      </p:sp>
    </p:spTree>
    <p:extLst>
      <p:ext uri="{BB962C8B-B14F-4D97-AF65-F5344CB8AC3E}">
        <p14:creationId xmlns:p14="http://schemas.microsoft.com/office/powerpoint/2010/main" val="1009439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Design">
  <a:themeElements>
    <a:clrScheme name="Default Design 8">
      <a:dk1>
        <a:srgbClr val="808080"/>
      </a:dk1>
      <a:lt1>
        <a:srgbClr val="FFFFFF"/>
      </a:lt1>
      <a:dk2>
        <a:srgbClr val="3333FF"/>
      </a:dk2>
      <a:lt2>
        <a:srgbClr val="FFFF00"/>
      </a:lt2>
      <a:accent1>
        <a:srgbClr val="00CC99"/>
      </a:accent1>
      <a:accent2>
        <a:srgbClr val="3333CC"/>
      </a:accent2>
      <a:accent3>
        <a:srgbClr val="ADAD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FF"/>
        </a:lt1>
        <a:dk2>
          <a:srgbClr val="3333FF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DADFF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15428</TotalTime>
  <Words>1477</Words>
  <Application>Microsoft Office PowerPoint</Application>
  <PresentationFormat>On-screen Show (4:3)</PresentationFormat>
  <Paragraphs>366</Paragraphs>
  <Slides>41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5" baseType="lpstr">
      <vt:lpstr>ＭＳ Ｐゴシック</vt:lpstr>
      <vt:lpstr>ＭＳ Ｐゴシック</vt:lpstr>
      <vt:lpstr>Arial</vt:lpstr>
      <vt:lpstr>Arial Black</vt:lpstr>
      <vt:lpstr>Berlin Sans FB Demi</vt:lpstr>
      <vt:lpstr>Calibri</vt:lpstr>
      <vt:lpstr>Calibri </vt:lpstr>
      <vt:lpstr>Calibri Light</vt:lpstr>
      <vt:lpstr>Franklin Gothic Medium Cond</vt:lpstr>
      <vt:lpstr>Geneva</vt:lpstr>
      <vt:lpstr>Helvetica Neue</vt:lpstr>
      <vt:lpstr>Helvetica Neue Light</vt:lpstr>
      <vt:lpstr>Lucida Sans</vt:lpstr>
      <vt:lpstr>Times</vt:lpstr>
      <vt:lpstr>Times New Roman</vt:lpstr>
      <vt:lpstr>Trebuchet MS</vt:lpstr>
      <vt:lpstr>Wingdings</vt:lpstr>
      <vt:lpstr>Office Theme</vt:lpstr>
      <vt:lpstr>3_Office Theme</vt:lpstr>
      <vt:lpstr>2_Office Theme</vt:lpstr>
      <vt:lpstr>1_Office Theme</vt:lpstr>
      <vt:lpstr>4_Office Theme</vt:lpstr>
      <vt:lpstr>Default Design</vt:lpstr>
      <vt:lpstr>Chart</vt:lpstr>
      <vt:lpstr>Aedes-Transmitted Diseases: A Global Public Health and Economic Threat</vt:lpstr>
      <vt:lpstr>Disclosure</vt:lpstr>
      <vt:lpstr>Emergence and Geographic Spread of Aedes-transmitted Viruses  Talk Outline </vt:lpstr>
      <vt:lpstr>Emergent Arboviruses Currently Causing Urban Epidemics Transmitted by Aedes (Stegomyia) Species Mosquitoes</vt:lpstr>
      <vt:lpstr>PowerPoint Presentation</vt:lpstr>
      <vt:lpstr>PowerPoint Presentation</vt:lpstr>
      <vt:lpstr>Other Potential Urban/Peridomestic Mosquito Vectors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have we seen such a dramatic increase  in epidemic arboviral diseases?</vt:lpstr>
      <vt:lpstr>Why Have we Seen Such a Dramatic Geographic Expansion in Epidemic Aedes-Transmitted Diseases?</vt:lpstr>
      <vt:lpstr>The Global Threat of Urban Epidemics of Arboviral Diseases   </vt:lpstr>
      <vt:lpstr>PowerPoint Presentation</vt:lpstr>
      <vt:lpstr> </vt:lpstr>
      <vt:lpstr>Global Threat of Epidemic Arboviral  Diseases</vt:lpstr>
      <vt:lpstr>Other Arboviruses with Potential for Urban Emergence</vt:lpstr>
      <vt:lpstr>Pandemic yellow fever: the next global threat?</vt:lpstr>
      <vt:lpstr>YF Endemic zones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Risk of Urban Epidemics of Yellow Fever Today? Risk Factors </vt:lpstr>
      <vt:lpstr>PowerPoint Presentation</vt:lpstr>
      <vt:lpstr>Vaccine situation </vt:lpstr>
      <vt:lpstr>Vaccine situation </vt:lpstr>
      <vt:lpstr>Vector control situation</vt:lpstr>
      <vt:lpstr>Hospital situation</vt:lpstr>
      <vt:lpstr>Containment</vt:lpstr>
      <vt:lpstr>PowerPoint Presentation</vt:lpstr>
      <vt:lpstr>Conclusions</vt:lpstr>
      <vt:lpstr>Conclusions</vt:lpstr>
      <vt:lpstr>Global Dengue and Aedes-transmitted Diseases Consortium (GDAC)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 Sandie</dc:creator>
  <cp:lastModifiedBy>Duane Gubler</cp:lastModifiedBy>
  <cp:revision>376</cp:revision>
  <cp:lastPrinted>2018-04-30T12:27:02Z</cp:lastPrinted>
  <dcterms:created xsi:type="dcterms:W3CDTF">2016-02-11T01:00:44Z</dcterms:created>
  <dcterms:modified xsi:type="dcterms:W3CDTF">2018-04-30T13:57:57Z</dcterms:modified>
</cp:coreProperties>
</file>